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1" r:id="rId3"/>
    <p:sldId id="260" r:id="rId4"/>
    <p:sldId id="262" r:id="rId5"/>
    <p:sldId id="257" r:id="rId6"/>
    <p:sldId id="266" r:id="rId7"/>
    <p:sldId id="265" r:id="rId8"/>
    <p:sldId id="267" r:id="rId9"/>
    <p:sldId id="268" r:id="rId10"/>
    <p:sldId id="272" r:id="rId11"/>
    <p:sldId id="263" r:id="rId12"/>
    <p:sldId id="264" r:id="rId13"/>
    <p:sldId id="269" r:id="rId14"/>
    <p:sldId id="270" r:id="rId15"/>
    <p:sldId id="271" r:id="rId16"/>
    <p:sldId id="258" r:id="rId17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BC5A2"/>
    <a:srgbClr val="83552B"/>
    <a:srgbClr val="964B00"/>
    <a:srgbClr val="B6470E"/>
    <a:srgbClr val="FBFFF6"/>
    <a:srgbClr val="EDF0E9"/>
    <a:srgbClr val="9DA1E7"/>
    <a:srgbClr val="222EE2"/>
    <a:srgbClr val="F65F79"/>
    <a:srgbClr val="38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92" autoAdjust="0"/>
  </p:normalViewPr>
  <p:slideViewPr>
    <p:cSldViewPr snapToGrid="0">
      <p:cViewPr>
        <p:scale>
          <a:sx n="55" d="100"/>
          <a:sy n="55" d="100"/>
        </p:scale>
        <p:origin x="-1040" y="-8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midpointCountsZipf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Library:Application%20Support:Microsoft:Office:Office%202011%20AutoRecovery:data%20(version%201)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huang11:work:code:codeweb:docs:www14:figs: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increaseConcept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khanROC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knowledgeTracing:results:curriculu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Phd:thesis:overview:contributi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encoding:results:newspaperCountsZipf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piech:Documents:Research:policyLearner:results:annotationImpa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hulls!$B$1</c:f>
              <c:strCache>
                <c:ptCount val="1"/>
                <c:pt idx="0">
                  <c:v>Prior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hulls!$B$2:$B$102</c:f>
              <c:numCache>
                <c:formatCode>General</c:formatCode>
                <c:ptCount val="101"/>
                <c:pt idx="0">
                  <c:v>0.615707361</c:v>
                </c:pt>
                <c:pt idx="1">
                  <c:v>0.615707361</c:v>
                </c:pt>
                <c:pt idx="2">
                  <c:v>0.615707361</c:v>
                </c:pt>
                <c:pt idx="3">
                  <c:v>0.615707361</c:v>
                </c:pt>
                <c:pt idx="4">
                  <c:v>0.615707361</c:v>
                </c:pt>
                <c:pt idx="5">
                  <c:v>0.55</c:v>
                </c:pt>
                <c:pt idx="6">
                  <c:v>0.456438959</c:v>
                </c:pt>
                <c:pt idx="7">
                  <c:v>0.3496562</c:v>
                </c:pt>
                <c:pt idx="8">
                  <c:v>0.3515226</c:v>
                </c:pt>
                <c:pt idx="9">
                  <c:v>0.3520094</c:v>
                </c:pt>
                <c:pt idx="10">
                  <c:v>0.351</c:v>
                </c:pt>
                <c:pt idx="11">
                  <c:v>0.349</c:v>
                </c:pt>
                <c:pt idx="12">
                  <c:v>0.344492599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0.320272213</c:v>
                </c:pt>
                <c:pt idx="19">
                  <c:v>0.31664981</c:v>
                </c:pt>
                <c:pt idx="20">
                  <c:v>0.312</c:v>
                </c:pt>
                <c:pt idx="21">
                  <c:v>0.306322781</c:v>
                </c:pt>
                <c:pt idx="22">
                  <c:v>0.299618154</c:v>
                </c:pt>
                <c:pt idx="23">
                  <c:v>0.291752526</c:v>
                </c:pt>
                <c:pt idx="24">
                  <c:v>0.281924339</c:v>
                </c:pt>
                <c:pt idx="25">
                  <c:v>0.27</c:v>
                </c:pt>
                <c:pt idx="26">
                  <c:v>0.255979509</c:v>
                </c:pt>
                <c:pt idx="27">
                  <c:v>0.239862866</c:v>
                </c:pt>
                <c:pt idx="28">
                  <c:v>0.22169263</c:v>
                </c:pt>
                <c:pt idx="29">
                  <c:v>0.201724155</c:v>
                </c:pt>
                <c:pt idx="30">
                  <c:v>0.18</c:v>
                </c:pt>
                <c:pt idx="31">
                  <c:v>0.156520165</c:v>
                </c:pt>
                <c:pt idx="32">
                  <c:v>0.131284651</c:v>
                </c:pt>
                <c:pt idx="33">
                  <c:v>0.104891695</c:v>
                </c:pt>
                <c:pt idx="34">
                  <c:v>0.080930732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0.07</c:v>
                </c:pt>
                <c:pt idx="49">
                  <c:v>0.07</c:v>
                </c:pt>
                <c:pt idx="50">
                  <c:v>0.07</c:v>
                </c:pt>
                <c:pt idx="51">
                  <c:v>0.07</c:v>
                </c:pt>
                <c:pt idx="52">
                  <c:v>0.07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0.07</c:v>
                </c:pt>
                <c:pt idx="70">
                  <c:v>0.07</c:v>
                </c:pt>
                <c:pt idx="71">
                  <c:v>0.07</c:v>
                </c:pt>
                <c:pt idx="72">
                  <c:v>0.07</c:v>
                </c:pt>
                <c:pt idx="73">
                  <c:v>0.07</c:v>
                </c:pt>
                <c:pt idx="74">
                  <c:v>0.07</c:v>
                </c:pt>
                <c:pt idx="75">
                  <c:v>0.07</c:v>
                </c:pt>
                <c:pt idx="76">
                  <c:v>0.07</c:v>
                </c:pt>
                <c:pt idx="77">
                  <c:v>0.07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383672"/>
        <c:axId val="2125386744"/>
      </c:scatterChart>
      <c:valAx>
        <c:axId val="2125383672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386744"/>
        <c:crosses val="autoZero"/>
        <c:crossBetween val="midCat"/>
      </c:valAx>
      <c:valAx>
        <c:axId val="212538674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3836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Sheet3!$E$2:$E$3684</c:f>
              <c:numCache>
                <c:formatCode>General</c:formatCode>
                <c:ptCount val="368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</c:numCache>
            </c:numRef>
          </c:xVal>
          <c:yVal>
            <c:numRef>
              <c:f>Sheet3!$F$2:$F$3684</c:f>
              <c:numCache>
                <c:formatCode>General</c:formatCode>
                <c:ptCount val="3683"/>
                <c:pt idx="0">
                  <c:v>22.31905395136778</c:v>
                </c:pt>
                <c:pt idx="1">
                  <c:v>3.601348784194528</c:v>
                </c:pt>
                <c:pt idx="2">
                  <c:v>3.52947695035461</c:v>
                </c:pt>
                <c:pt idx="3">
                  <c:v>3.526864868287738</c:v>
                </c:pt>
                <c:pt idx="4">
                  <c:v>3.233045212765958</c:v>
                </c:pt>
                <c:pt idx="5">
                  <c:v>2.627517097264437</c:v>
                </c:pt>
                <c:pt idx="6">
                  <c:v>2.457256838905778</c:v>
                </c:pt>
                <c:pt idx="7">
                  <c:v>2.305518617021278</c:v>
                </c:pt>
                <c:pt idx="8">
                  <c:v>2.018189589665653</c:v>
                </c:pt>
                <c:pt idx="9">
                  <c:v>1.579043186423505</c:v>
                </c:pt>
                <c:pt idx="10">
                  <c:v>1.105227330293822</c:v>
                </c:pt>
                <c:pt idx="11">
                  <c:v>1.050136144883481</c:v>
                </c:pt>
                <c:pt idx="12">
                  <c:v>0.897527228976699</c:v>
                </c:pt>
                <c:pt idx="13">
                  <c:v>0.869744174265449</c:v>
                </c:pt>
                <c:pt idx="14">
                  <c:v>0.807687436676801</c:v>
                </c:pt>
                <c:pt idx="15">
                  <c:v>0.758611955420463</c:v>
                </c:pt>
                <c:pt idx="16">
                  <c:v>0.753466945288757</c:v>
                </c:pt>
                <c:pt idx="17">
                  <c:v>0.635685790273555</c:v>
                </c:pt>
                <c:pt idx="18">
                  <c:v>0.614076747720361</c:v>
                </c:pt>
                <c:pt idx="19">
                  <c:v>0.599274949341442</c:v>
                </c:pt>
                <c:pt idx="20">
                  <c:v>0.595396403242148</c:v>
                </c:pt>
                <c:pt idx="21">
                  <c:v>0.482997720364743</c:v>
                </c:pt>
                <c:pt idx="22">
                  <c:v>0.45505635764944</c:v>
                </c:pt>
                <c:pt idx="23">
                  <c:v>0.451573581560282</c:v>
                </c:pt>
                <c:pt idx="24">
                  <c:v>0.432655775075993</c:v>
                </c:pt>
                <c:pt idx="25">
                  <c:v>0.414687816616002</c:v>
                </c:pt>
                <c:pt idx="26">
                  <c:v>0.405347644376903</c:v>
                </c:pt>
                <c:pt idx="27">
                  <c:v>0.398857016210741</c:v>
                </c:pt>
                <c:pt idx="28">
                  <c:v>0.373923505572442</c:v>
                </c:pt>
                <c:pt idx="29">
                  <c:v>0.365058257345488</c:v>
                </c:pt>
                <c:pt idx="30">
                  <c:v>0.354055851063833</c:v>
                </c:pt>
                <c:pt idx="31">
                  <c:v>0.351206306990882</c:v>
                </c:pt>
                <c:pt idx="32">
                  <c:v>0.325718718338393</c:v>
                </c:pt>
                <c:pt idx="33">
                  <c:v>0.322790020263426</c:v>
                </c:pt>
                <c:pt idx="34">
                  <c:v>0.321365248226954</c:v>
                </c:pt>
                <c:pt idx="35">
                  <c:v>0.306959219858157</c:v>
                </c:pt>
                <c:pt idx="36">
                  <c:v>0.304347137791282</c:v>
                </c:pt>
                <c:pt idx="37">
                  <c:v>0.282817249240125</c:v>
                </c:pt>
                <c:pt idx="38">
                  <c:v>0.278701241134748</c:v>
                </c:pt>
                <c:pt idx="39">
                  <c:v>0.277039007092199</c:v>
                </c:pt>
                <c:pt idx="40">
                  <c:v>0.27126076494428</c:v>
                </c:pt>
                <c:pt idx="41">
                  <c:v>0.261841438703136</c:v>
                </c:pt>
                <c:pt idx="42">
                  <c:v>0.261287360688961</c:v>
                </c:pt>
                <c:pt idx="43">
                  <c:v>0.260020896656535</c:v>
                </c:pt>
                <c:pt idx="44">
                  <c:v>0.232158687943262</c:v>
                </c:pt>
                <c:pt idx="45">
                  <c:v>0.231050531914889</c:v>
                </c:pt>
                <c:pt idx="46">
                  <c:v>0.230971377912866</c:v>
                </c:pt>
                <c:pt idx="47">
                  <c:v>0.221710359675797</c:v>
                </c:pt>
                <c:pt idx="48">
                  <c:v>0.219414893617014</c:v>
                </c:pt>
                <c:pt idx="49">
                  <c:v>0.218544199594731</c:v>
                </c:pt>
                <c:pt idx="50">
                  <c:v>0.216486195542046</c:v>
                </c:pt>
                <c:pt idx="51">
                  <c:v>0.21521973150962</c:v>
                </c:pt>
                <c:pt idx="52">
                  <c:v>0.210391337386028</c:v>
                </c:pt>
                <c:pt idx="53">
                  <c:v>0.209995567375884</c:v>
                </c:pt>
                <c:pt idx="54">
                  <c:v>0.203979863221889</c:v>
                </c:pt>
                <c:pt idx="55">
                  <c:v>0.199547239108398</c:v>
                </c:pt>
                <c:pt idx="56">
                  <c:v>0.19266084093212</c:v>
                </c:pt>
                <c:pt idx="57">
                  <c:v>0.187436676798384</c:v>
                </c:pt>
                <c:pt idx="58">
                  <c:v>0.185299518743662</c:v>
                </c:pt>
                <c:pt idx="59">
                  <c:v>0.18363728470112</c:v>
                </c:pt>
                <c:pt idx="60">
                  <c:v>0.183241514690977</c:v>
                </c:pt>
                <c:pt idx="61">
                  <c:v>0.181737588652481</c:v>
                </c:pt>
                <c:pt idx="62">
                  <c:v>0.175167806484296</c:v>
                </c:pt>
                <c:pt idx="63">
                  <c:v>0.167252406281662</c:v>
                </c:pt>
                <c:pt idx="64">
                  <c:v>0.157595618034449</c:v>
                </c:pt>
                <c:pt idx="65">
                  <c:v>0.156883232016213</c:v>
                </c:pt>
                <c:pt idx="66">
                  <c:v>0.156329154002023</c:v>
                </c:pt>
                <c:pt idx="67">
                  <c:v>0.154746073961505</c:v>
                </c:pt>
                <c:pt idx="68">
                  <c:v>0.152767223910843</c:v>
                </c:pt>
                <c:pt idx="69">
                  <c:v>0.150946681864227</c:v>
                </c:pt>
                <c:pt idx="70">
                  <c:v>0.149680217831815</c:v>
                </c:pt>
                <c:pt idx="71">
                  <c:v>0.146197441742657</c:v>
                </c:pt>
                <c:pt idx="72">
                  <c:v>0.144376899696041</c:v>
                </c:pt>
                <c:pt idx="73">
                  <c:v>0.144060283687949</c:v>
                </c:pt>
                <c:pt idx="74">
                  <c:v>0.131395643363732</c:v>
                </c:pt>
                <c:pt idx="75">
                  <c:v>0.130050025329282</c:v>
                </c:pt>
                <c:pt idx="76">
                  <c:v>0.126488095238088</c:v>
                </c:pt>
                <c:pt idx="77">
                  <c:v>0.122372087132732</c:v>
                </c:pt>
                <c:pt idx="78">
                  <c:v>0.121580547112458</c:v>
                </c:pt>
                <c:pt idx="79">
                  <c:v>0.121501393110435</c:v>
                </c:pt>
                <c:pt idx="80">
                  <c:v>0.119205927051667</c:v>
                </c:pt>
                <c:pt idx="81">
                  <c:v>0.117385385005079</c:v>
                </c:pt>
                <c:pt idx="82">
                  <c:v>0.115248226950342</c:v>
                </c:pt>
                <c:pt idx="83">
                  <c:v>0.110340678824727</c:v>
                </c:pt>
                <c:pt idx="84">
                  <c:v>0.11026152482269</c:v>
                </c:pt>
                <c:pt idx="85">
                  <c:v>0.110103216818644</c:v>
                </c:pt>
                <c:pt idx="86">
                  <c:v>0.109232522796361</c:v>
                </c:pt>
                <c:pt idx="87">
                  <c:v>0.105591438703144</c:v>
                </c:pt>
                <c:pt idx="88">
                  <c:v>0.104641590678824</c:v>
                </c:pt>
                <c:pt idx="89">
                  <c:v>0.100763044579523</c:v>
                </c:pt>
                <c:pt idx="90">
                  <c:v>0.0997340425531945</c:v>
                </c:pt>
                <c:pt idx="91">
                  <c:v>0.0982301165146992</c:v>
                </c:pt>
                <c:pt idx="92">
                  <c:v>0.0937974924012081</c:v>
                </c:pt>
                <c:pt idx="93">
                  <c:v>0.093639184397162</c:v>
                </c:pt>
                <c:pt idx="94">
                  <c:v>0.0922935663627129</c:v>
                </c:pt>
                <c:pt idx="95">
                  <c:v>0.0915020263424537</c:v>
                </c:pt>
                <c:pt idx="96">
                  <c:v>0.0907896403242176</c:v>
                </c:pt>
                <c:pt idx="97">
                  <c:v>0.0903938703140881</c:v>
                </c:pt>
                <c:pt idx="98">
                  <c:v>0.0898397922998981</c:v>
                </c:pt>
                <c:pt idx="99">
                  <c:v>0.08659447821681</c:v>
                </c:pt>
                <c:pt idx="100">
                  <c:v>0.0862778622087177</c:v>
                </c:pt>
                <c:pt idx="101">
                  <c:v>0.0840615501519721</c:v>
                </c:pt>
                <c:pt idx="102">
                  <c:v>0.0825576241134769</c:v>
                </c:pt>
                <c:pt idx="103">
                  <c:v>0.0813703140830881</c:v>
                </c:pt>
                <c:pt idx="104">
                  <c:v>0.0813703140830739</c:v>
                </c:pt>
                <c:pt idx="105">
                  <c:v>0.0797080800405325</c:v>
                </c:pt>
                <c:pt idx="106">
                  <c:v>0.0788373860182361</c:v>
                </c:pt>
                <c:pt idx="107">
                  <c:v>0.0770959979736574</c:v>
                </c:pt>
                <c:pt idx="108">
                  <c:v>0.076858535967574</c:v>
                </c:pt>
                <c:pt idx="109">
                  <c:v>0.0751963019250184</c:v>
                </c:pt>
                <c:pt idx="110">
                  <c:v>0.0737715298885604</c:v>
                </c:pt>
                <c:pt idx="111">
                  <c:v>0.0732966058763935</c:v>
                </c:pt>
                <c:pt idx="112">
                  <c:v>0.0730591438703101</c:v>
                </c:pt>
                <c:pt idx="113">
                  <c:v>0.0729008358662639</c:v>
                </c:pt>
                <c:pt idx="114">
                  <c:v>0.0722676038500509</c:v>
                </c:pt>
                <c:pt idx="115">
                  <c:v>0.0709219858156018</c:v>
                </c:pt>
                <c:pt idx="116">
                  <c:v>0.0707636778115557</c:v>
                </c:pt>
                <c:pt idx="117">
                  <c:v>0.0699721377912823</c:v>
                </c:pt>
                <c:pt idx="118">
                  <c:v>0.0675975177304906</c:v>
                </c:pt>
                <c:pt idx="119">
                  <c:v>0.0675183637284675</c:v>
                </c:pt>
                <c:pt idx="120">
                  <c:v>0.0671225937183379</c:v>
                </c:pt>
                <c:pt idx="121">
                  <c:v>0.0671225937183379</c:v>
                </c:pt>
                <c:pt idx="122">
                  <c:v>0.0668059777102456</c:v>
                </c:pt>
                <c:pt idx="123">
                  <c:v>0.0667268237081941</c:v>
                </c:pt>
                <c:pt idx="124">
                  <c:v>0.0652228976697131</c:v>
                </c:pt>
                <c:pt idx="125">
                  <c:v>0.0652228976697131</c:v>
                </c:pt>
                <c:pt idx="126">
                  <c:v>0.0647479736575462</c:v>
                </c:pt>
                <c:pt idx="127">
                  <c:v>0.0638772796352498</c:v>
                </c:pt>
                <c:pt idx="128">
                  <c:v>0.0637981256332409</c:v>
                </c:pt>
                <c:pt idx="129">
                  <c:v>0.0624525075987776</c:v>
                </c:pt>
                <c:pt idx="130">
                  <c:v>0.0621358915906853</c:v>
                </c:pt>
                <c:pt idx="131">
                  <c:v>0.0617401215805415</c:v>
                </c:pt>
                <c:pt idx="132">
                  <c:v>0.0605528115501528</c:v>
                </c:pt>
                <c:pt idx="133">
                  <c:v>0.0599987335359628</c:v>
                </c:pt>
                <c:pt idx="134">
                  <c:v>0.059286347517741</c:v>
                </c:pt>
                <c:pt idx="135">
                  <c:v>0.0588114235055599</c:v>
                </c:pt>
                <c:pt idx="136">
                  <c:v>0.0584156534954445</c:v>
                </c:pt>
                <c:pt idx="137">
                  <c:v>0.0582573454913842</c:v>
                </c:pt>
                <c:pt idx="138">
                  <c:v>0.0575449594731623</c:v>
                </c:pt>
                <c:pt idx="139">
                  <c:v>0.0566742654508516</c:v>
                </c:pt>
                <c:pt idx="140">
                  <c:v>0.0552494934143937</c:v>
                </c:pt>
                <c:pt idx="141">
                  <c:v>0.0550120314083102</c:v>
                </c:pt>
                <c:pt idx="142">
                  <c:v>0.0543787993920972</c:v>
                </c:pt>
                <c:pt idx="143">
                  <c:v>0.0540621833839907</c:v>
                </c:pt>
                <c:pt idx="144">
                  <c:v>0.0540621833839907</c:v>
                </c:pt>
                <c:pt idx="145">
                  <c:v>0.0534289513677777</c:v>
                </c:pt>
                <c:pt idx="146">
                  <c:v>0.0503419452887499</c:v>
                </c:pt>
                <c:pt idx="147">
                  <c:v>0.0500253292806576</c:v>
                </c:pt>
                <c:pt idx="148">
                  <c:v>0.04978786727456</c:v>
                </c:pt>
                <c:pt idx="149">
                  <c:v>0.0497087132725511</c:v>
                </c:pt>
                <c:pt idx="150">
                  <c:v>0.0494712512664677</c:v>
                </c:pt>
                <c:pt idx="151">
                  <c:v>0.0489963272543008</c:v>
                </c:pt>
                <c:pt idx="152">
                  <c:v>0.047729863221889</c:v>
                </c:pt>
                <c:pt idx="153">
                  <c:v>0.0470966312056618</c:v>
                </c:pt>
                <c:pt idx="154">
                  <c:v>0.0463842451874399</c:v>
                </c:pt>
                <c:pt idx="155">
                  <c:v>0.0463050911854168</c:v>
                </c:pt>
                <c:pt idx="156">
                  <c:v>0.0462259371833795</c:v>
                </c:pt>
                <c:pt idx="157">
                  <c:v>0.0459884751773103</c:v>
                </c:pt>
                <c:pt idx="158">
                  <c:v>0.0456718591691896</c:v>
                </c:pt>
                <c:pt idx="159">
                  <c:v>0.0456718591692038</c:v>
                </c:pt>
                <c:pt idx="160">
                  <c:v>0.0456718591692038</c:v>
                </c:pt>
                <c:pt idx="161">
                  <c:v>0.0451177811550138</c:v>
                </c:pt>
                <c:pt idx="162">
                  <c:v>0.0448803191489304</c:v>
                </c:pt>
                <c:pt idx="163">
                  <c:v>0.0439304711246251</c:v>
                </c:pt>
                <c:pt idx="164">
                  <c:v>0.0439304711246251</c:v>
                </c:pt>
                <c:pt idx="165">
                  <c:v>0.0432972391083979</c:v>
                </c:pt>
                <c:pt idx="166">
                  <c:v>0.043218085106389</c:v>
                </c:pt>
                <c:pt idx="167">
                  <c:v>0.0428223150962452</c:v>
                </c:pt>
                <c:pt idx="168">
                  <c:v>0.0424265450861299</c:v>
                </c:pt>
                <c:pt idx="169">
                  <c:v>0.0424265450861156</c:v>
                </c:pt>
                <c:pt idx="170">
                  <c:v>0.0421099290780091</c:v>
                </c:pt>
                <c:pt idx="171">
                  <c:v>0.0420307750759861</c:v>
                </c:pt>
                <c:pt idx="172">
                  <c:v>0.041951621073963</c:v>
                </c:pt>
                <c:pt idx="173">
                  <c:v>0.0418724670719399</c:v>
                </c:pt>
                <c:pt idx="174">
                  <c:v>0.0416350050658565</c:v>
                </c:pt>
                <c:pt idx="175">
                  <c:v>0.0415558510638334</c:v>
                </c:pt>
                <c:pt idx="176">
                  <c:v>0.04131838905775</c:v>
                </c:pt>
                <c:pt idx="177">
                  <c:v>0.0404476950354535</c:v>
                </c:pt>
                <c:pt idx="178">
                  <c:v>0.0404476950354677</c:v>
                </c:pt>
                <c:pt idx="179">
                  <c:v>0.0402102330293843</c:v>
                </c:pt>
                <c:pt idx="180">
                  <c:v>0.040131079027347</c:v>
                </c:pt>
                <c:pt idx="181">
                  <c:v>0.0400519250253382</c:v>
                </c:pt>
                <c:pt idx="182">
                  <c:v>0.0400519250253239</c:v>
                </c:pt>
                <c:pt idx="183">
                  <c:v>0.0396561550151944</c:v>
                </c:pt>
                <c:pt idx="184">
                  <c:v>0.0394978470111482</c:v>
                </c:pt>
                <c:pt idx="185">
                  <c:v>0.0391812310030417</c:v>
                </c:pt>
                <c:pt idx="186">
                  <c:v>0.0391812310030417</c:v>
                </c:pt>
                <c:pt idx="187">
                  <c:v>0.0389437689969583</c:v>
                </c:pt>
                <c:pt idx="188">
                  <c:v>0.0389437689969583</c:v>
                </c:pt>
                <c:pt idx="189">
                  <c:v>0.0388646149949352</c:v>
                </c:pt>
                <c:pt idx="190">
                  <c:v>0.0384688449848056</c:v>
                </c:pt>
                <c:pt idx="191">
                  <c:v>0.0383105369807453</c:v>
                </c:pt>
                <c:pt idx="192">
                  <c:v>0.0375189969604861</c:v>
                </c:pt>
                <c:pt idx="193">
                  <c:v>0.0371232269503565</c:v>
                </c:pt>
                <c:pt idx="194">
                  <c:v>0.0370440729483334</c:v>
                </c:pt>
                <c:pt idx="195">
                  <c:v>0.0370440729483192</c:v>
                </c:pt>
                <c:pt idx="196">
                  <c:v>0.0368857649442731</c:v>
                </c:pt>
                <c:pt idx="197">
                  <c:v>0.03680661094225</c:v>
                </c:pt>
                <c:pt idx="198">
                  <c:v>0.0366483029382039</c:v>
                </c:pt>
                <c:pt idx="199">
                  <c:v>0.0364899949341435</c:v>
                </c:pt>
                <c:pt idx="200">
                  <c:v>0.0364108409321204</c:v>
                </c:pt>
                <c:pt idx="201">
                  <c:v>0.0364108409321062</c:v>
                </c:pt>
                <c:pt idx="202">
                  <c:v>0.0363316869300974</c:v>
                </c:pt>
                <c:pt idx="203">
                  <c:v>0.0363316869300974</c:v>
                </c:pt>
                <c:pt idx="204">
                  <c:v>0.036173378926037</c:v>
                </c:pt>
                <c:pt idx="205">
                  <c:v>0.036173378926037</c:v>
                </c:pt>
                <c:pt idx="206">
                  <c:v>0.0360150709219766</c:v>
                </c:pt>
                <c:pt idx="207">
                  <c:v>0.0358567629179447</c:v>
                </c:pt>
                <c:pt idx="208">
                  <c:v>0.0354609929078009</c:v>
                </c:pt>
                <c:pt idx="209">
                  <c:v>0.0350652228976571</c:v>
                </c:pt>
                <c:pt idx="210">
                  <c:v>0.0348277608916021</c:v>
                </c:pt>
                <c:pt idx="211">
                  <c:v>0.0347486068895648</c:v>
                </c:pt>
                <c:pt idx="212">
                  <c:v>0.0345902988855045</c:v>
                </c:pt>
                <c:pt idx="213">
                  <c:v>0.0344319908814583</c:v>
                </c:pt>
                <c:pt idx="214">
                  <c:v>0.0341945288753891</c:v>
                </c:pt>
                <c:pt idx="215">
                  <c:v>0.0340362208713145</c:v>
                </c:pt>
                <c:pt idx="216">
                  <c:v>0.0336404508611991</c:v>
                </c:pt>
                <c:pt idx="217">
                  <c:v>0.0335612968591761</c:v>
                </c:pt>
                <c:pt idx="218">
                  <c:v>0.0330863728470092</c:v>
                </c:pt>
                <c:pt idx="219">
                  <c:v>0.0330072188449861</c:v>
                </c:pt>
                <c:pt idx="220">
                  <c:v>0.0328489108409258</c:v>
                </c:pt>
                <c:pt idx="221">
                  <c:v>0.0327697568389027</c:v>
                </c:pt>
                <c:pt idx="222">
                  <c:v>0.0327697568389169</c:v>
                </c:pt>
                <c:pt idx="223">
                  <c:v>0.0324531408307962</c:v>
                </c:pt>
                <c:pt idx="224">
                  <c:v>0.03229483282675</c:v>
                </c:pt>
                <c:pt idx="225">
                  <c:v>0.03229483282675</c:v>
                </c:pt>
                <c:pt idx="226">
                  <c:v>0.0320573708206666</c:v>
                </c:pt>
                <c:pt idx="227">
                  <c:v>0.0320573708206666</c:v>
                </c:pt>
                <c:pt idx="228">
                  <c:v>0.0320573708206666</c:v>
                </c:pt>
                <c:pt idx="229">
                  <c:v>0.031661600810537</c:v>
                </c:pt>
                <c:pt idx="230">
                  <c:v>0.0312658308004075</c:v>
                </c:pt>
                <c:pt idx="231">
                  <c:v>0.0311866767983844</c:v>
                </c:pt>
                <c:pt idx="232">
                  <c:v>0.0311866767983702</c:v>
                </c:pt>
                <c:pt idx="233">
                  <c:v>0.0311075227963613</c:v>
                </c:pt>
                <c:pt idx="234">
                  <c:v>0.031028368794324</c:v>
                </c:pt>
                <c:pt idx="235">
                  <c:v>0.031028368794324</c:v>
                </c:pt>
                <c:pt idx="236">
                  <c:v>0.031028368794324</c:v>
                </c:pt>
                <c:pt idx="237">
                  <c:v>0.0309492147923009</c:v>
                </c:pt>
                <c:pt idx="238">
                  <c:v>0.0304742907801341</c:v>
                </c:pt>
                <c:pt idx="239">
                  <c:v>0.0303951367781252</c:v>
                </c:pt>
                <c:pt idx="240">
                  <c:v>0.0302368287740649</c:v>
                </c:pt>
                <c:pt idx="241">
                  <c:v>0.0299202127659583</c:v>
                </c:pt>
                <c:pt idx="242">
                  <c:v>0.0298410587639211</c:v>
                </c:pt>
                <c:pt idx="243">
                  <c:v>0.0296827507598891</c:v>
                </c:pt>
                <c:pt idx="244">
                  <c:v>0.0293661347517684</c:v>
                </c:pt>
                <c:pt idx="245">
                  <c:v>0.0290495187436619</c:v>
                </c:pt>
                <c:pt idx="246">
                  <c:v>0.0290495187436761</c:v>
                </c:pt>
                <c:pt idx="247">
                  <c:v>0.0288912107396158</c:v>
                </c:pt>
                <c:pt idx="248">
                  <c:v>0.0288120567375785</c:v>
                </c:pt>
                <c:pt idx="249">
                  <c:v>0.0286537487335465</c:v>
                </c:pt>
                <c:pt idx="250">
                  <c:v>0.0285745947315092</c:v>
                </c:pt>
                <c:pt idx="251">
                  <c:v>0.028495440729472</c:v>
                </c:pt>
                <c:pt idx="252">
                  <c:v>0.02833713272544</c:v>
                </c:pt>
                <c:pt idx="253">
                  <c:v>0.0283371327254258</c:v>
                </c:pt>
                <c:pt idx="254">
                  <c:v>0.0282579787234027</c:v>
                </c:pt>
                <c:pt idx="255">
                  <c:v>0.0280996707193566</c:v>
                </c:pt>
                <c:pt idx="256">
                  <c:v>0.0279413627152962</c:v>
                </c:pt>
                <c:pt idx="257">
                  <c:v>0.0279413627152962</c:v>
                </c:pt>
                <c:pt idx="258">
                  <c:v>0.0278622087132732</c:v>
                </c:pt>
                <c:pt idx="259">
                  <c:v>0.0278622087132732</c:v>
                </c:pt>
                <c:pt idx="260">
                  <c:v>0.0277830547112501</c:v>
                </c:pt>
                <c:pt idx="261">
                  <c:v>0.0277039007092128</c:v>
                </c:pt>
                <c:pt idx="262">
                  <c:v>0.0275455927051666</c:v>
                </c:pt>
                <c:pt idx="263">
                  <c:v>0.0273081306990974</c:v>
                </c:pt>
                <c:pt idx="264">
                  <c:v>0.0271498226950371</c:v>
                </c:pt>
                <c:pt idx="265">
                  <c:v>0.0271498226950229</c:v>
                </c:pt>
                <c:pt idx="266">
                  <c:v>0.0268332066869306</c:v>
                </c:pt>
                <c:pt idx="267">
                  <c:v>0.0268332066869306</c:v>
                </c:pt>
                <c:pt idx="268">
                  <c:v>0.0263582826747779</c:v>
                </c:pt>
                <c:pt idx="269">
                  <c:v>0.0262791286727406</c:v>
                </c:pt>
                <c:pt idx="270">
                  <c:v>0.0261999746707175</c:v>
                </c:pt>
                <c:pt idx="271">
                  <c:v>0.0261208206686945</c:v>
                </c:pt>
                <c:pt idx="272">
                  <c:v>0.0258833586626253</c:v>
                </c:pt>
                <c:pt idx="273">
                  <c:v>0.025804204660588</c:v>
                </c:pt>
                <c:pt idx="274">
                  <c:v>0.025804204660588</c:v>
                </c:pt>
                <c:pt idx="275">
                  <c:v>0.0256458966565276</c:v>
                </c:pt>
                <c:pt idx="276">
                  <c:v>0.0254875886524815</c:v>
                </c:pt>
                <c:pt idx="277">
                  <c:v>0.0254084346504584</c:v>
                </c:pt>
                <c:pt idx="278">
                  <c:v>0.0254084346504584</c:v>
                </c:pt>
                <c:pt idx="279">
                  <c:v>0.0254084346504584</c:v>
                </c:pt>
                <c:pt idx="280">
                  <c:v>0.025250126646398</c:v>
                </c:pt>
                <c:pt idx="281">
                  <c:v>0.0250126646403288</c:v>
                </c:pt>
                <c:pt idx="282">
                  <c:v>0.0249335106382915</c:v>
                </c:pt>
                <c:pt idx="283">
                  <c:v>0.0248543566362684</c:v>
                </c:pt>
                <c:pt idx="284">
                  <c:v>0.0248543566362827</c:v>
                </c:pt>
                <c:pt idx="285">
                  <c:v>0.0247752026342312</c:v>
                </c:pt>
                <c:pt idx="286">
                  <c:v>0.0246168946301992</c:v>
                </c:pt>
                <c:pt idx="287">
                  <c:v>0.0246168946301992</c:v>
                </c:pt>
                <c:pt idx="288">
                  <c:v>0.0244585866261389</c:v>
                </c:pt>
                <c:pt idx="289">
                  <c:v>0.0243794326241016</c:v>
                </c:pt>
                <c:pt idx="290">
                  <c:v>0.0243794326241158</c:v>
                </c:pt>
                <c:pt idx="291">
                  <c:v>0.0243002786220927</c:v>
                </c:pt>
                <c:pt idx="292">
                  <c:v>0.0241419706180324</c:v>
                </c:pt>
                <c:pt idx="293">
                  <c:v>0.0239836626139862</c:v>
                </c:pt>
                <c:pt idx="294">
                  <c:v>0.0239045086119489</c:v>
                </c:pt>
                <c:pt idx="295">
                  <c:v>0.0236670466058797</c:v>
                </c:pt>
                <c:pt idx="296">
                  <c:v>0.0236670466058797</c:v>
                </c:pt>
                <c:pt idx="297">
                  <c:v>0.0235087386018193</c:v>
                </c:pt>
                <c:pt idx="298">
                  <c:v>0.0234295845997963</c:v>
                </c:pt>
                <c:pt idx="299">
                  <c:v>0.0234295845997963</c:v>
                </c:pt>
                <c:pt idx="300">
                  <c:v>0.0233504305977732</c:v>
                </c:pt>
                <c:pt idx="301">
                  <c:v>0.0232712765957501</c:v>
                </c:pt>
                <c:pt idx="302">
                  <c:v>0.0232712765957359</c:v>
                </c:pt>
                <c:pt idx="303">
                  <c:v>0.0231129685916898</c:v>
                </c:pt>
                <c:pt idx="304">
                  <c:v>0.0228755065856205</c:v>
                </c:pt>
                <c:pt idx="305">
                  <c:v>0.0227963525835833</c:v>
                </c:pt>
                <c:pt idx="306">
                  <c:v>0.0227963525835833</c:v>
                </c:pt>
                <c:pt idx="307">
                  <c:v>0.022558890577514</c:v>
                </c:pt>
                <c:pt idx="308">
                  <c:v>0.0222422745694075</c:v>
                </c:pt>
                <c:pt idx="309">
                  <c:v>0.0221631205673702</c:v>
                </c:pt>
                <c:pt idx="310">
                  <c:v>0.021925658561301</c:v>
                </c:pt>
                <c:pt idx="311">
                  <c:v>0.0219256585612868</c:v>
                </c:pt>
                <c:pt idx="312">
                  <c:v>0.0216090425531945</c:v>
                </c:pt>
                <c:pt idx="313">
                  <c:v>0.0216090425531945</c:v>
                </c:pt>
                <c:pt idx="314">
                  <c:v>0.0214507345491341</c:v>
                </c:pt>
                <c:pt idx="315">
                  <c:v>0.0213715805471111</c:v>
                </c:pt>
                <c:pt idx="316">
                  <c:v>0.021292426545088</c:v>
                </c:pt>
                <c:pt idx="317">
                  <c:v>0.021292426545088</c:v>
                </c:pt>
                <c:pt idx="318">
                  <c:v>0.0211341185410276</c:v>
                </c:pt>
                <c:pt idx="319">
                  <c:v>0.0211341185410419</c:v>
                </c:pt>
                <c:pt idx="320">
                  <c:v>0.0209758105369815</c:v>
                </c:pt>
                <c:pt idx="321">
                  <c:v>0.0209758105369815</c:v>
                </c:pt>
                <c:pt idx="322">
                  <c:v>0.0209758105369815</c:v>
                </c:pt>
                <c:pt idx="323">
                  <c:v>0.0209758105369815</c:v>
                </c:pt>
                <c:pt idx="324">
                  <c:v>0.0205800405268377</c:v>
                </c:pt>
                <c:pt idx="325">
                  <c:v>0.0205008865248288</c:v>
                </c:pt>
                <c:pt idx="326">
                  <c:v>0.0204217325227916</c:v>
                </c:pt>
                <c:pt idx="327">
                  <c:v>0.0203425785207685</c:v>
                </c:pt>
                <c:pt idx="328">
                  <c:v>0.0201842705167223</c:v>
                </c:pt>
                <c:pt idx="329">
                  <c:v>0.020025962512662</c:v>
                </c:pt>
                <c:pt idx="330">
                  <c:v>0.0200259625126762</c:v>
                </c:pt>
                <c:pt idx="331">
                  <c:v>0.0198676545086016</c:v>
                </c:pt>
                <c:pt idx="332">
                  <c:v>0.0198676545086158</c:v>
                </c:pt>
                <c:pt idx="333">
                  <c:v>0.0198676545086158</c:v>
                </c:pt>
                <c:pt idx="334">
                  <c:v>0.0197885005065785</c:v>
                </c:pt>
                <c:pt idx="335">
                  <c:v>0.0197885005065927</c:v>
                </c:pt>
                <c:pt idx="336">
                  <c:v>0.0196301925025324</c:v>
                </c:pt>
                <c:pt idx="337">
                  <c:v>0.0196301925025324</c:v>
                </c:pt>
                <c:pt idx="338">
                  <c:v>0.0195510385005093</c:v>
                </c:pt>
                <c:pt idx="339">
                  <c:v>0.019471884498472</c:v>
                </c:pt>
                <c:pt idx="340">
                  <c:v>0.0194718844984862</c:v>
                </c:pt>
                <c:pt idx="341">
                  <c:v>0.019392730496449</c:v>
                </c:pt>
                <c:pt idx="342">
                  <c:v>0.0193135764944259</c:v>
                </c:pt>
                <c:pt idx="343">
                  <c:v>0.0190761144883567</c:v>
                </c:pt>
                <c:pt idx="344">
                  <c:v>0.0190761144883425</c:v>
                </c:pt>
                <c:pt idx="345">
                  <c:v>0.0189969604863194</c:v>
                </c:pt>
                <c:pt idx="346">
                  <c:v>0.0189969604863194</c:v>
                </c:pt>
                <c:pt idx="347">
                  <c:v>0.0189178064842963</c:v>
                </c:pt>
                <c:pt idx="348">
                  <c:v>0.0189178064842963</c:v>
                </c:pt>
                <c:pt idx="349">
                  <c:v>0.0188386524822732</c:v>
                </c:pt>
                <c:pt idx="350">
                  <c:v>0.0187594984802502</c:v>
                </c:pt>
                <c:pt idx="351">
                  <c:v>0.0187594984802359</c:v>
                </c:pt>
                <c:pt idx="352">
                  <c:v>0.0187594984802502</c:v>
                </c:pt>
                <c:pt idx="353">
                  <c:v>0.0187594984802359</c:v>
                </c:pt>
                <c:pt idx="354">
                  <c:v>0.0185220364741667</c:v>
                </c:pt>
                <c:pt idx="355">
                  <c:v>0.0185220364741667</c:v>
                </c:pt>
                <c:pt idx="356">
                  <c:v>0.0183637284701064</c:v>
                </c:pt>
                <c:pt idx="357">
                  <c:v>0.0182845744680833</c:v>
                </c:pt>
                <c:pt idx="358">
                  <c:v>0.0182845744680833</c:v>
                </c:pt>
                <c:pt idx="359">
                  <c:v>0.0180471124620141</c:v>
                </c:pt>
                <c:pt idx="360">
                  <c:v>0.0180471124619999</c:v>
                </c:pt>
                <c:pt idx="361">
                  <c:v>0.0179679584599768</c:v>
                </c:pt>
                <c:pt idx="362">
                  <c:v>0.017967958459991</c:v>
                </c:pt>
                <c:pt idx="363">
                  <c:v>0.0178888044579537</c:v>
                </c:pt>
                <c:pt idx="364">
                  <c:v>0.0177304964538933</c:v>
                </c:pt>
                <c:pt idx="365">
                  <c:v>0.0176513424518703</c:v>
                </c:pt>
                <c:pt idx="366">
                  <c:v>0.0176513424518845</c:v>
                </c:pt>
                <c:pt idx="367">
                  <c:v>0.0176513424518703</c:v>
                </c:pt>
                <c:pt idx="368">
                  <c:v>0.0174930344478241</c:v>
                </c:pt>
                <c:pt idx="369">
                  <c:v>0.0172555724417407</c:v>
                </c:pt>
                <c:pt idx="370">
                  <c:v>0.0171764184397176</c:v>
                </c:pt>
                <c:pt idx="371">
                  <c:v>0.0170972644376945</c:v>
                </c:pt>
                <c:pt idx="372">
                  <c:v>0.0170181104356573</c:v>
                </c:pt>
                <c:pt idx="373">
                  <c:v>0.0170181104356573</c:v>
                </c:pt>
                <c:pt idx="374">
                  <c:v>0.0168598024316111</c:v>
                </c:pt>
                <c:pt idx="375">
                  <c:v>0.0168598024316111</c:v>
                </c:pt>
                <c:pt idx="376">
                  <c:v>0.0168598024316111</c:v>
                </c:pt>
                <c:pt idx="377">
                  <c:v>0.016780648429588</c:v>
                </c:pt>
                <c:pt idx="378">
                  <c:v>0.016780648429588</c:v>
                </c:pt>
                <c:pt idx="379">
                  <c:v>0.016701494427565</c:v>
                </c:pt>
                <c:pt idx="380">
                  <c:v>0.0165431864235046</c:v>
                </c:pt>
                <c:pt idx="381">
                  <c:v>0.0165431864235046</c:v>
                </c:pt>
                <c:pt idx="382">
                  <c:v>0.0165431864235046</c:v>
                </c:pt>
                <c:pt idx="383">
                  <c:v>0.0165431864235046</c:v>
                </c:pt>
                <c:pt idx="384">
                  <c:v>0.0164640324214815</c:v>
                </c:pt>
                <c:pt idx="385">
                  <c:v>0.0164640324214673</c:v>
                </c:pt>
                <c:pt idx="386">
                  <c:v>0.016147416413375</c:v>
                </c:pt>
                <c:pt idx="387">
                  <c:v>0.016147416413375</c:v>
                </c:pt>
                <c:pt idx="388">
                  <c:v>0.0160682624113519</c:v>
                </c:pt>
                <c:pt idx="389">
                  <c:v>0.0160682624113519</c:v>
                </c:pt>
                <c:pt idx="390">
                  <c:v>0.0159891084093147</c:v>
                </c:pt>
                <c:pt idx="391">
                  <c:v>0.0159891084093289</c:v>
                </c:pt>
                <c:pt idx="392">
                  <c:v>0.0159099544072916</c:v>
                </c:pt>
                <c:pt idx="393">
                  <c:v>0.0159099544072916</c:v>
                </c:pt>
                <c:pt idx="394">
                  <c:v>0.0158308004052685</c:v>
                </c:pt>
                <c:pt idx="395">
                  <c:v>0.0156724924012224</c:v>
                </c:pt>
                <c:pt idx="396">
                  <c:v>0.0156724924012082</c:v>
                </c:pt>
                <c:pt idx="397">
                  <c:v>0.0156724924012224</c:v>
                </c:pt>
                <c:pt idx="398">
                  <c:v>0.0155933383991851</c:v>
                </c:pt>
                <c:pt idx="399">
                  <c:v>0.0155933383991851</c:v>
                </c:pt>
                <c:pt idx="400">
                  <c:v>0.0154350303951389</c:v>
                </c:pt>
                <c:pt idx="401">
                  <c:v>0.0154350303951389</c:v>
                </c:pt>
                <c:pt idx="402">
                  <c:v>0.0151975683890555</c:v>
                </c:pt>
                <c:pt idx="403">
                  <c:v>0.0151975683890555</c:v>
                </c:pt>
                <c:pt idx="404">
                  <c:v>0.0151975683890555</c:v>
                </c:pt>
                <c:pt idx="405">
                  <c:v>0.0151184143870324</c:v>
                </c:pt>
                <c:pt idx="406">
                  <c:v>0.0150392603850094</c:v>
                </c:pt>
                <c:pt idx="407">
                  <c:v>0.0150392603850094</c:v>
                </c:pt>
                <c:pt idx="408">
                  <c:v>0.0149601063829721</c:v>
                </c:pt>
                <c:pt idx="409">
                  <c:v>0.0149601063829863</c:v>
                </c:pt>
                <c:pt idx="410">
                  <c:v>0.014880952380949</c:v>
                </c:pt>
                <c:pt idx="411">
                  <c:v>0.014880952380949</c:v>
                </c:pt>
                <c:pt idx="412">
                  <c:v>0.014880952380949</c:v>
                </c:pt>
                <c:pt idx="413">
                  <c:v>0.0147226443769028</c:v>
                </c:pt>
                <c:pt idx="414">
                  <c:v>0.0146434903748798</c:v>
                </c:pt>
                <c:pt idx="415">
                  <c:v>0.0145643363728425</c:v>
                </c:pt>
                <c:pt idx="416">
                  <c:v>0.0145643363728425</c:v>
                </c:pt>
                <c:pt idx="417">
                  <c:v>0.0145643363728567</c:v>
                </c:pt>
                <c:pt idx="418">
                  <c:v>0.0145643363728425</c:v>
                </c:pt>
                <c:pt idx="419">
                  <c:v>0.0144060283687963</c:v>
                </c:pt>
                <c:pt idx="420">
                  <c:v>0.0144060283687963</c:v>
                </c:pt>
                <c:pt idx="421">
                  <c:v>0.0143268743667591</c:v>
                </c:pt>
                <c:pt idx="422">
                  <c:v>0.0143268743667733</c:v>
                </c:pt>
                <c:pt idx="423">
                  <c:v>0.0143268743667733</c:v>
                </c:pt>
                <c:pt idx="424">
                  <c:v>0.0143268743667591</c:v>
                </c:pt>
                <c:pt idx="425">
                  <c:v>0.0142477203647502</c:v>
                </c:pt>
                <c:pt idx="426">
                  <c:v>0.014247720364736</c:v>
                </c:pt>
                <c:pt idx="427">
                  <c:v>0.014247720364736</c:v>
                </c:pt>
                <c:pt idx="428">
                  <c:v>0.0141685663627271</c:v>
                </c:pt>
                <c:pt idx="429">
                  <c:v>0.0141685663627129</c:v>
                </c:pt>
                <c:pt idx="430">
                  <c:v>0.0141685663627129</c:v>
                </c:pt>
                <c:pt idx="431">
                  <c:v>0.0140102583586668</c:v>
                </c:pt>
                <c:pt idx="432">
                  <c:v>0.0140102583586525</c:v>
                </c:pt>
                <c:pt idx="433">
                  <c:v>0.0139311043566437</c:v>
                </c:pt>
                <c:pt idx="434">
                  <c:v>0.0138519503546064</c:v>
                </c:pt>
                <c:pt idx="435">
                  <c:v>0.0137727963525833</c:v>
                </c:pt>
                <c:pt idx="436">
                  <c:v>0.0137727963525833</c:v>
                </c:pt>
                <c:pt idx="437">
                  <c:v>0.0136936423505603</c:v>
                </c:pt>
                <c:pt idx="438">
                  <c:v>0.0136936423505603</c:v>
                </c:pt>
                <c:pt idx="439">
                  <c:v>0.013693642350546</c:v>
                </c:pt>
                <c:pt idx="440">
                  <c:v>0.0135353343465141</c:v>
                </c:pt>
                <c:pt idx="441">
                  <c:v>0.0133770263424537</c:v>
                </c:pt>
                <c:pt idx="442">
                  <c:v>0.0133770263424537</c:v>
                </c:pt>
                <c:pt idx="443">
                  <c:v>0.0133770263424395</c:v>
                </c:pt>
                <c:pt idx="444">
                  <c:v>0.0132978723404307</c:v>
                </c:pt>
                <c:pt idx="445">
                  <c:v>0.0132978723404307</c:v>
                </c:pt>
                <c:pt idx="446">
                  <c:v>0.0132978723404165</c:v>
                </c:pt>
                <c:pt idx="447">
                  <c:v>0.0132187183384076</c:v>
                </c:pt>
                <c:pt idx="448">
                  <c:v>0.0132187183383934</c:v>
                </c:pt>
                <c:pt idx="449">
                  <c:v>0.0132187183384076</c:v>
                </c:pt>
                <c:pt idx="450">
                  <c:v>0.0132187183383934</c:v>
                </c:pt>
                <c:pt idx="451">
                  <c:v>0.0131395643363703</c:v>
                </c:pt>
                <c:pt idx="452">
                  <c:v>0.0131395643363703</c:v>
                </c:pt>
                <c:pt idx="453">
                  <c:v>0.0130604103343472</c:v>
                </c:pt>
                <c:pt idx="454">
                  <c:v>0.0130604103343472</c:v>
                </c:pt>
                <c:pt idx="455">
                  <c:v>0.0130604103343472</c:v>
                </c:pt>
                <c:pt idx="456">
                  <c:v>0.0129021023303011</c:v>
                </c:pt>
                <c:pt idx="457">
                  <c:v>0.0129021023302869</c:v>
                </c:pt>
                <c:pt idx="458">
                  <c:v>0.0128229483282638</c:v>
                </c:pt>
                <c:pt idx="459">
                  <c:v>0.0127437943262407</c:v>
                </c:pt>
                <c:pt idx="460">
                  <c:v>0.0126646403242177</c:v>
                </c:pt>
                <c:pt idx="461">
                  <c:v>0.0125854863221946</c:v>
                </c:pt>
                <c:pt idx="462">
                  <c:v>0.0125854863221804</c:v>
                </c:pt>
                <c:pt idx="463">
                  <c:v>0.0125854863221946</c:v>
                </c:pt>
                <c:pt idx="464">
                  <c:v>0.0125063323201573</c:v>
                </c:pt>
                <c:pt idx="465">
                  <c:v>0.0125063323201715</c:v>
                </c:pt>
                <c:pt idx="466">
                  <c:v>0.0123480243160969</c:v>
                </c:pt>
                <c:pt idx="467">
                  <c:v>0.0123480243161111</c:v>
                </c:pt>
                <c:pt idx="468">
                  <c:v>0.0122688703140881</c:v>
                </c:pt>
                <c:pt idx="469">
                  <c:v>0.0121897163120508</c:v>
                </c:pt>
                <c:pt idx="470">
                  <c:v>0.012189716312065</c:v>
                </c:pt>
                <c:pt idx="471">
                  <c:v>0.0121105623100277</c:v>
                </c:pt>
                <c:pt idx="472">
                  <c:v>0.0121105623100277</c:v>
                </c:pt>
                <c:pt idx="473">
                  <c:v>0.0120314083080046</c:v>
                </c:pt>
                <c:pt idx="474">
                  <c:v>0.0120314083080046</c:v>
                </c:pt>
                <c:pt idx="475">
                  <c:v>0.0120314083080046</c:v>
                </c:pt>
                <c:pt idx="476">
                  <c:v>0.0119522543059816</c:v>
                </c:pt>
                <c:pt idx="477">
                  <c:v>0.0119522543059816</c:v>
                </c:pt>
                <c:pt idx="478">
                  <c:v>0.0119522543059674</c:v>
                </c:pt>
                <c:pt idx="479">
                  <c:v>0.0119522543059816</c:v>
                </c:pt>
                <c:pt idx="480">
                  <c:v>0.0118731003039585</c:v>
                </c:pt>
                <c:pt idx="481">
                  <c:v>0.0118731003039443</c:v>
                </c:pt>
                <c:pt idx="482">
                  <c:v>0.0118731003039585</c:v>
                </c:pt>
                <c:pt idx="483">
                  <c:v>0.0118731003039443</c:v>
                </c:pt>
                <c:pt idx="484">
                  <c:v>0.0117939463019212</c:v>
                </c:pt>
                <c:pt idx="485">
                  <c:v>0.0117939463019354</c:v>
                </c:pt>
                <c:pt idx="486">
                  <c:v>0.0117147922998981</c:v>
                </c:pt>
                <c:pt idx="487">
                  <c:v>0.0117147922998981</c:v>
                </c:pt>
                <c:pt idx="488">
                  <c:v>0.0117147922998981</c:v>
                </c:pt>
                <c:pt idx="489">
                  <c:v>0.0117147922998981</c:v>
                </c:pt>
                <c:pt idx="490">
                  <c:v>0.0115564842958378</c:v>
                </c:pt>
                <c:pt idx="491">
                  <c:v>0.011556484295852</c:v>
                </c:pt>
                <c:pt idx="492">
                  <c:v>0.0114773302938147</c:v>
                </c:pt>
                <c:pt idx="493">
                  <c:v>0.0114773302938289</c:v>
                </c:pt>
                <c:pt idx="494">
                  <c:v>0.0114773302938147</c:v>
                </c:pt>
                <c:pt idx="495">
                  <c:v>0.0113981762917916</c:v>
                </c:pt>
                <c:pt idx="496">
                  <c:v>0.0113981762917916</c:v>
                </c:pt>
                <c:pt idx="497">
                  <c:v>0.0113981762917916</c:v>
                </c:pt>
                <c:pt idx="498">
                  <c:v>0.0113190222897686</c:v>
                </c:pt>
                <c:pt idx="499">
                  <c:v>0.0113190222897686</c:v>
                </c:pt>
                <c:pt idx="500">
                  <c:v>0.0113190222897686</c:v>
                </c:pt>
                <c:pt idx="501">
                  <c:v>0.0113190222897686</c:v>
                </c:pt>
                <c:pt idx="502">
                  <c:v>0.0112398682877313</c:v>
                </c:pt>
                <c:pt idx="503">
                  <c:v>0.0112398682877455</c:v>
                </c:pt>
                <c:pt idx="504">
                  <c:v>0.0111607142857224</c:v>
                </c:pt>
                <c:pt idx="505">
                  <c:v>0.0111607142857082</c:v>
                </c:pt>
                <c:pt idx="506">
                  <c:v>0.0111607142857082</c:v>
                </c:pt>
                <c:pt idx="507">
                  <c:v>0.0111607142857224</c:v>
                </c:pt>
                <c:pt idx="508">
                  <c:v>0.0111607142857082</c:v>
                </c:pt>
                <c:pt idx="509">
                  <c:v>0.0110815602836851</c:v>
                </c:pt>
                <c:pt idx="510">
                  <c:v>0.0110815602836993</c:v>
                </c:pt>
                <c:pt idx="511">
                  <c:v>0.0110815602836851</c:v>
                </c:pt>
                <c:pt idx="512">
                  <c:v>0.0110815602836851</c:v>
                </c:pt>
                <c:pt idx="513">
                  <c:v>0.0110815602836851</c:v>
                </c:pt>
                <c:pt idx="514">
                  <c:v>0.0110815602836851</c:v>
                </c:pt>
                <c:pt idx="515">
                  <c:v>0.011002406281662</c:v>
                </c:pt>
                <c:pt idx="516">
                  <c:v>0.011002406281662</c:v>
                </c:pt>
                <c:pt idx="517">
                  <c:v>0.010923252279639</c:v>
                </c:pt>
                <c:pt idx="518">
                  <c:v>0.010923252279639</c:v>
                </c:pt>
                <c:pt idx="519">
                  <c:v>0.010923252279639</c:v>
                </c:pt>
                <c:pt idx="520">
                  <c:v>0.0108440982776017</c:v>
                </c:pt>
                <c:pt idx="521">
                  <c:v>0.0108440982776159</c:v>
                </c:pt>
                <c:pt idx="522">
                  <c:v>0.0108440982776017</c:v>
                </c:pt>
                <c:pt idx="523">
                  <c:v>0.0108440982776159</c:v>
                </c:pt>
                <c:pt idx="524">
                  <c:v>0.0106857902735555</c:v>
                </c:pt>
                <c:pt idx="525">
                  <c:v>0.0106857902735555</c:v>
                </c:pt>
                <c:pt idx="526">
                  <c:v>0.0106857902735555</c:v>
                </c:pt>
                <c:pt idx="527">
                  <c:v>0.0106066362715325</c:v>
                </c:pt>
                <c:pt idx="528">
                  <c:v>0.0106066362715183</c:v>
                </c:pt>
                <c:pt idx="529">
                  <c:v>0.0105274822695094</c:v>
                </c:pt>
                <c:pt idx="530">
                  <c:v>0.0105274822695094</c:v>
                </c:pt>
                <c:pt idx="531">
                  <c:v>0.0105274822694952</c:v>
                </c:pt>
                <c:pt idx="532">
                  <c:v>0.0104483282674863</c:v>
                </c:pt>
                <c:pt idx="533">
                  <c:v>0.0104483282674721</c:v>
                </c:pt>
                <c:pt idx="534">
                  <c:v>0.0104483282674721</c:v>
                </c:pt>
                <c:pt idx="535">
                  <c:v>0.0104483282674863</c:v>
                </c:pt>
                <c:pt idx="536">
                  <c:v>0.0104483282674721</c:v>
                </c:pt>
                <c:pt idx="537">
                  <c:v>0.010369174265449</c:v>
                </c:pt>
                <c:pt idx="538">
                  <c:v>0.010369174265449</c:v>
                </c:pt>
                <c:pt idx="539">
                  <c:v>0.010290020263426</c:v>
                </c:pt>
                <c:pt idx="540">
                  <c:v>0.010290020263426</c:v>
                </c:pt>
                <c:pt idx="541">
                  <c:v>0.0102108662614029</c:v>
                </c:pt>
                <c:pt idx="542">
                  <c:v>0.0102108662613887</c:v>
                </c:pt>
                <c:pt idx="543">
                  <c:v>0.0101317122593798</c:v>
                </c:pt>
                <c:pt idx="544">
                  <c:v>0.0101317122593656</c:v>
                </c:pt>
                <c:pt idx="545">
                  <c:v>0.0100525582573425</c:v>
                </c:pt>
                <c:pt idx="546">
                  <c:v>0.00997340425531945</c:v>
                </c:pt>
                <c:pt idx="547">
                  <c:v>0.00997340425531945</c:v>
                </c:pt>
                <c:pt idx="548">
                  <c:v>0.00997340425531945</c:v>
                </c:pt>
                <c:pt idx="549">
                  <c:v>0.00997340425531945</c:v>
                </c:pt>
                <c:pt idx="550">
                  <c:v>0.00997340425531945</c:v>
                </c:pt>
                <c:pt idx="551">
                  <c:v>0.00997340425531945</c:v>
                </c:pt>
                <c:pt idx="552">
                  <c:v>0.00989425025329637</c:v>
                </c:pt>
                <c:pt idx="553">
                  <c:v>0.00989425025329637</c:v>
                </c:pt>
                <c:pt idx="554">
                  <c:v>0.00989425025329637</c:v>
                </c:pt>
                <c:pt idx="555">
                  <c:v>0.00989425025328216</c:v>
                </c:pt>
                <c:pt idx="556">
                  <c:v>0.00989425025329637</c:v>
                </c:pt>
                <c:pt idx="557">
                  <c:v>0.00989425025329637</c:v>
                </c:pt>
                <c:pt idx="558">
                  <c:v>0.00989425025329637</c:v>
                </c:pt>
                <c:pt idx="559">
                  <c:v>0.00989425025328216</c:v>
                </c:pt>
                <c:pt idx="560">
                  <c:v>0.0098150962512733</c:v>
                </c:pt>
                <c:pt idx="561">
                  <c:v>0.00981509625125909</c:v>
                </c:pt>
                <c:pt idx="562">
                  <c:v>0.0098150962512733</c:v>
                </c:pt>
                <c:pt idx="563">
                  <c:v>0.00973594224923602</c:v>
                </c:pt>
                <c:pt idx="564">
                  <c:v>0.00973594224923602</c:v>
                </c:pt>
                <c:pt idx="565">
                  <c:v>0.00965678824722715</c:v>
                </c:pt>
                <c:pt idx="566">
                  <c:v>0.00965678824721294</c:v>
                </c:pt>
                <c:pt idx="567">
                  <c:v>0.00965678824721294</c:v>
                </c:pt>
                <c:pt idx="568">
                  <c:v>0.00957763424517566</c:v>
                </c:pt>
                <c:pt idx="569">
                  <c:v>0.00949848024316679</c:v>
                </c:pt>
                <c:pt idx="570">
                  <c:v>0.00949848024316679</c:v>
                </c:pt>
                <c:pt idx="571">
                  <c:v>0.00949848024315258</c:v>
                </c:pt>
                <c:pt idx="572">
                  <c:v>0.00949848024316679</c:v>
                </c:pt>
                <c:pt idx="573">
                  <c:v>0.00941932624112951</c:v>
                </c:pt>
                <c:pt idx="574">
                  <c:v>0.00941932624114372</c:v>
                </c:pt>
                <c:pt idx="575">
                  <c:v>0.00934017223910643</c:v>
                </c:pt>
                <c:pt idx="576">
                  <c:v>0.00934017223910643</c:v>
                </c:pt>
                <c:pt idx="577">
                  <c:v>0.00934017223910643</c:v>
                </c:pt>
                <c:pt idx="578">
                  <c:v>0.00926101823708336</c:v>
                </c:pt>
                <c:pt idx="579">
                  <c:v>0.00926101823708336</c:v>
                </c:pt>
                <c:pt idx="580">
                  <c:v>0.00926101823708336</c:v>
                </c:pt>
                <c:pt idx="581">
                  <c:v>0.00918186423504607</c:v>
                </c:pt>
                <c:pt idx="582">
                  <c:v>0.00918186423506029</c:v>
                </c:pt>
                <c:pt idx="583">
                  <c:v>0.00910271023303721</c:v>
                </c:pt>
                <c:pt idx="584">
                  <c:v>0.009102710233023</c:v>
                </c:pt>
                <c:pt idx="585">
                  <c:v>0.00902355623099993</c:v>
                </c:pt>
                <c:pt idx="586">
                  <c:v>0.00902355623099993</c:v>
                </c:pt>
                <c:pt idx="587">
                  <c:v>0.00894440222897685</c:v>
                </c:pt>
                <c:pt idx="588">
                  <c:v>0.00894440222897685</c:v>
                </c:pt>
                <c:pt idx="589">
                  <c:v>0.00886524822695378</c:v>
                </c:pt>
                <c:pt idx="590">
                  <c:v>0.00886524822695378</c:v>
                </c:pt>
                <c:pt idx="591">
                  <c:v>0.00886524822695378</c:v>
                </c:pt>
                <c:pt idx="592">
                  <c:v>0.00886524822693957</c:v>
                </c:pt>
                <c:pt idx="593">
                  <c:v>0.00886524822695378</c:v>
                </c:pt>
                <c:pt idx="594">
                  <c:v>0.00878609422493071</c:v>
                </c:pt>
                <c:pt idx="595">
                  <c:v>0.00878609422491649</c:v>
                </c:pt>
                <c:pt idx="596">
                  <c:v>0.00878609422493071</c:v>
                </c:pt>
                <c:pt idx="597">
                  <c:v>0.00870694022289342</c:v>
                </c:pt>
                <c:pt idx="598">
                  <c:v>0.00870694022289342</c:v>
                </c:pt>
                <c:pt idx="599">
                  <c:v>0.00870694022290763</c:v>
                </c:pt>
                <c:pt idx="600">
                  <c:v>0.00862778622087035</c:v>
                </c:pt>
                <c:pt idx="601">
                  <c:v>0.00862778622087035</c:v>
                </c:pt>
                <c:pt idx="602">
                  <c:v>0.00862778622087035</c:v>
                </c:pt>
                <c:pt idx="603">
                  <c:v>0.00862778622087035</c:v>
                </c:pt>
                <c:pt idx="604">
                  <c:v>0.00854863221884727</c:v>
                </c:pt>
                <c:pt idx="605">
                  <c:v>0.00854863221884727</c:v>
                </c:pt>
                <c:pt idx="606">
                  <c:v>0.00854863221883306</c:v>
                </c:pt>
                <c:pt idx="607">
                  <c:v>0.00854863221884727</c:v>
                </c:pt>
                <c:pt idx="608">
                  <c:v>0.0084694782168242</c:v>
                </c:pt>
                <c:pt idx="609">
                  <c:v>0.0084694782168242</c:v>
                </c:pt>
                <c:pt idx="610">
                  <c:v>0.00846947821680999</c:v>
                </c:pt>
                <c:pt idx="611">
                  <c:v>0.0084694782168242</c:v>
                </c:pt>
                <c:pt idx="612">
                  <c:v>0.00846947821680999</c:v>
                </c:pt>
                <c:pt idx="613">
                  <c:v>0.0084694782168242</c:v>
                </c:pt>
                <c:pt idx="614">
                  <c:v>0.0084694782168242</c:v>
                </c:pt>
                <c:pt idx="615">
                  <c:v>0.00831117021276384</c:v>
                </c:pt>
                <c:pt idx="616">
                  <c:v>0.00831117021276384</c:v>
                </c:pt>
                <c:pt idx="617">
                  <c:v>0.00823201621074076</c:v>
                </c:pt>
                <c:pt idx="618">
                  <c:v>0.00823201621074076</c:v>
                </c:pt>
                <c:pt idx="619">
                  <c:v>0.00823201621074076</c:v>
                </c:pt>
                <c:pt idx="620">
                  <c:v>0.00823201621074076</c:v>
                </c:pt>
                <c:pt idx="621">
                  <c:v>0.00823201621072655</c:v>
                </c:pt>
                <c:pt idx="622">
                  <c:v>0.00815286220871769</c:v>
                </c:pt>
                <c:pt idx="623">
                  <c:v>0.00815286220871769</c:v>
                </c:pt>
                <c:pt idx="624">
                  <c:v>0.00815286220871769</c:v>
                </c:pt>
                <c:pt idx="625">
                  <c:v>0.00815286220870348</c:v>
                </c:pt>
                <c:pt idx="626">
                  <c:v>0.00815286220871769</c:v>
                </c:pt>
                <c:pt idx="627">
                  <c:v>0.00815286220871769</c:v>
                </c:pt>
                <c:pt idx="628">
                  <c:v>0.00815286220870348</c:v>
                </c:pt>
                <c:pt idx="629">
                  <c:v>0.00815286220871769</c:v>
                </c:pt>
                <c:pt idx="630">
                  <c:v>0.00815286220871769</c:v>
                </c:pt>
                <c:pt idx="631">
                  <c:v>0.00815286220870348</c:v>
                </c:pt>
                <c:pt idx="632">
                  <c:v>0.00807370820669462</c:v>
                </c:pt>
                <c:pt idx="633">
                  <c:v>0.00807370820668041</c:v>
                </c:pt>
                <c:pt idx="634">
                  <c:v>0.00807370820669462</c:v>
                </c:pt>
                <c:pt idx="635">
                  <c:v>0.00807370820668041</c:v>
                </c:pt>
                <c:pt idx="636">
                  <c:v>0.00799455420465733</c:v>
                </c:pt>
                <c:pt idx="637">
                  <c:v>0.00799455420467154</c:v>
                </c:pt>
                <c:pt idx="638">
                  <c:v>0.00799455420465733</c:v>
                </c:pt>
                <c:pt idx="639">
                  <c:v>0.00799455420465733</c:v>
                </c:pt>
                <c:pt idx="640">
                  <c:v>0.00799455420465733</c:v>
                </c:pt>
                <c:pt idx="641">
                  <c:v>0.00791540020263426</c:v>
                </c:pt>
                <c:pt idx="642">
                  <c:v>0.00791540020263426</c:v>
                </c:pt>
                <c:pt idx="643">
                  <c:v>0.00783624620061118</c:v>
                </c:pt>
                <c:pt idx="644">
                  <c:v>0.00783624620061118</c:v>
                </c:pt>
                <c:pt idx="645">
                  <c:v>0.00783624620061118</c:v>
                </c:pt>
                <c:pt idx="646">
                  <c:v>0.00783624620059697</c:v>
                </c:pt>
                <c:pt idx="647">
                  <c:v>0.00783624620061118</c:v>
                </c:pt>
                <c:pt idx="648">
                  <c:v>0.00775709219858811</c:v>
                </c:pt>
                <c:pt idx="649">
                  <c:v>0.00767793819655082</c:v>
                </c:pt>
                <c:pt idx="650">
                  <c:v>0.00767793819655082</c:v>
                </c:pt>
                <c:pt idx="651">
                  <c:v>0.00767793819656504</c:v>
                </c:pt>
                <c:pt idx="652">
                  <c:v>0.00767793819655082</c:v>
                </c:pt>
                <c:pt idx="653">
                  <c:v>0.00767793819655082</c:v>
                </c:pt>
                <c:pt idx="654">
                  <c:v>0.00767793819656504</c:v>
                </c:pt>
                <c:pt idx="655">
                  <c:v>0.00767793819655082</c:v>
                </c:pt>
                <c:pt idx="656">
                  <c:v>0.00759878419452775</c:v>
                </c:pt>
                <c:pt idx="657">
                  <c:v>0.00759878419452775</c:v>
                </c:pt>
                <c:pt idx="658">
                  <c:v>0.00759878419452775</c:v>
                </c:pt>
                <c:pt idx="659">
                  <c:v>0.00759878419452775</c:v>
                </c:pt>
                <c:pt idx="660">
                  <c:v>0.00759878419452775</c:v>
                </c:pt>
                <c:pt idx="661">
                  <c:v>0.00759878419452775</c:v>
                </c:pt>
                <c:pt idx="662">
                  <c:v>0.00759878419452775</c:v>
                </c:pt>
                <c:pt idx="663">
                  <c:v>0.00759878419454196</c:v>
                </c:pt>
                <c:pt idx="664">
                  <c:v>0.00759878419452775</c:v>
                </c:pt>
                <c:pt idx="665">
                  <c:v>0.00751963019249047</c:v>
                </c:pt>
                <c:pt idx="666">
                  <c:v>0.00751963019250468</c:v>
                </c:pt>
                <c:pt idx="667">
                  <c:v>0.00751963019250468</c:v>
                </c:pt>
                <c:pt idx="668">
                  <c:v>0.00751963019250468</c:v>
                </c:pt>
                <c:pt idx="669">
                  <c:v>0.00751963019250468</c:v>
                </c:pt>
                <c:pt idx="670">
                  <c:v>0.00751963019250468</c:v>
                </c:pt>
                <c:pt idx="671">
                  <c:v>0.00751963019250468</c:v>
                </c:pt>
                <c:pt idx="672">
                  <c:v>0.00744047619046739</c:v>
                </c:pt>
                <c:pt idx="673">
                  <c:v>0.0074404761904816</c:v>
                </c:pt>
                <c:pt idx="674">
                  <c:v>0.00744047619046739</c:v>
                </c:pt>
                <c:pt idx="675">
                  <c:v>0.0074404761904816</c:v>
                </c:pt>
                <c:pt idx="676">
                  <c:v>0.0074404761904816</c:v>
                </c:pt>
                <c:pt idx="677">
                  <c:v>0.00736132218844432</c:v>
                </c:pt>
                <c:pt idx="678">
                  <c:v>0.00736132218844432</c:v>
                </c:pt>
                <c:pt idx="679">
                  <c:v>0.00728216818643545</c:v>
                </c:pt>
                <c:pt idx="680">
                  <c:v>0.00728216818642124</c:v>
                </c:pt>
                <c:pt idx="681">
                  <c:v>0.00728216818642124</c:v>
                </c:pt>
                <c:pt idx="682">
                  <c:v>0.00728216818642124</c:v>
                </c:pt>
                <c:pt idx="683">
                  <c:v>0.00720301418439817</c:v>
                </c:pt>
                <c:pt idx="684">
                  <c:v>0.00720301418439817</c:v>
                </c:pt>
                <c:pt idx="685">
                  <c:v>0.00720301418439817</c:v>
                </c:pt>
                <c:pt idx="686">
                  <c:v>0.00720301418439817</c:v>
                </c:pt>
                <c:pt idx="687">
                  <c:v>0.00720301418439817</c:v>
                </c:pt>
                <c:pt idx="688">
                  <c:v>0.00712386018236088</c:v>
                </c:pt>
                <c:pt idx="689">
                  <c:v>0.00712386018237509</c:v>
                </c:pt>
                <c:pt idx="690">
                  <c:v>0.00704470618035202</c:v>
                </c:pt>
                <c:pt idx="691">
                  <c:v>0.00704470618033781</c:v>
                </c:pt>
                <c:pt idx="692">
                  <c:v>0.00704470618035202</c:v>
                </c:pt>
                <c:pt idx="693">
                  <c:v>0.00704470618033781</c:v>
                </c:pt>
                <c:pt idx="694">
                  <c:v>0.00704470618033781</c:v>
                </c:pt>
                <c:pt idx="695">
                  <c:v>0.00704470618035202</c:v>
                </c:pt>
                <c:pt idx="696">
                  <c:v>0.00704470618033781</c:v>
                </c:pt>
                <c:pt idx="697">
                  <c:v>0.00696555217832895</c:v>
                </c:pt>
                <c:pt idx="698">
                  <c:v>0.00696555217831474</c:v>
                </c:pt>
                <c:pt idx="699">
                  <c:v>0.00696555217831474</c:v>
                </c:pt>
                <c:pt idx="700">
                  <c:v>0.00696555217831474</c:v>
                </c:pt>
                <c:pt idx="701">
                  <c:v>0.00696555217832895</c:v>
                </c:pt>
                <c:pt idx="702">
                  <c:v>0.00696555217831474</c:v>
                </c:pt>
                <c:pt idx="703">
                  <c:v>0.00696555217831474</c:v>
                </c:pt>
                <c:pt idx="704">
                  <c:v>0.00696555217831474</c:v>
                </c:pt>
                <c:pt idx="705">
                  <c:v>0.00688639817629166</c:v>
                </c:pt>
                <c:pt idx="706">
                  <c:v>0.00688639817629166</c:v>
                </c:pt>
                <c:pt idx="707">
                  <c:v>0.00688639817629166</c:v>
                </c:pt>
                <c:pt idx="708">
                  <c:v>0.00688639817629166</c:v>
                </c:pt>
                <c:pt idx="709">
                  <c:v>0.00680724417426859</c:v>
                </c:pt>
                <c:pt idx="710">
                  <c:v>0.00680724417426859</c:v>
                </c:pt>
                <c:pt idx="711">
                  <c:v>0.00680724417426859</c:v>
                </c:pt>
                <c:pt idx="712">
                  <c:v>0.00680724417425438</c:v>
                </c:pt>
                <c:pt idx="713">
                  <c:v>0.00680724417426859</c:v>
                </c:pt>
                <c:pt idx="714">
                  <c:v>0.00680724417426859</c:v>
                </c:pt>
                <c:pt idx="715">
                  <c:v>0.00680724417426859</c:v>
                </c:pt>
                <c:pt idx="716">
                  <c:v>0.00680724417426859</c:v>
                </c:pt>
                <c:pt idx="717">
                  <c:v>0.00680724417425438</c:v>
                </c:pt>
                <c:pt idx="718">
                  <c:v>0.00680724417426859</c:v>
                </c:pt>
                <c:pt idx="719">
                  <c:v>0.00672809017224551</c:v>
                </c:pt>
                <c:pt idx="720">
                  <c:v>0.0067280901722313</c:v>
                </c:pt>
                <c:pt idx="721">
                  <c:v>0.00672809017224551</c:v>
                </c:pt>
                <c:pt idx="722">
                  <c:v>0.0067280901722313</c:v>
                </c:pt>
                <c:pt idx="723">
                  <c:v>0.00672809017224551</c:v>
                </c:pt>
                <c:pt idx="724">
                  <c:v>0.0067280901722313</c:v>
                </c:pt>
                <c:pt idx="725">
                  <c:v>0.00664893617022244</c:v>
                </c:pt>
                <c:pt idx="726">
                  <c:v>0.00664893617020823</c:v>
                </c:pt>
                <c:pt idx="727">
                  <c:v>0.00664893617020823</c:v>
                </c:pt>
                <c:pt idx="728">
                  <c:v>0.00664893617022244</c:v>
                </c:pt>
                <c:pt idx="729">
                  <c:v>0.00664893617020823</c:v>
                </c:pt>
                <c:pt idx="730">
                  <c:v>0.00664893617020823</c:v>
                </c:pt>
                <c:pt idx="731">
                  <c:v>0.00664893617022244</c:v>
                </c:pt>
                <c:pt idx="732">
                  <c:v>0.00664893617020823</c:v>
                </c:pt>
                <c:pt idx="733">
                  <c:v>0.00664893617020823</c:v>
                </c:pt>
                <c:pt idx="734">
                  <c:v>0.00664893617022244</c:v>
                </c:pt>
                <c:pt idx="735">
                  <c:v>0.00664893617020823</c:v>
                </c:pt>
                <c:pt idx="736">
                  <c:v>0.00656978216818515</c:v>
                </c:pt>
                <c:pt idx="737">
                  <c:v>0.00656978216818515</c:v>
                </c:pt>
                <c:pt idx="738">
                  <c:v>0.00656978216818515</c:v>
                </c:pt>
                <c:pt idx="739">
                  <c:v>0.00656978216818515</c:v>
                </c:pt>
                <c:pt idx="740">
                  <c:v>0.00656978216818515</c:v>
                </c:pt>
                <c:pt idx="741">
                  <c:v>0.00656978216818515</c:v>
                </c:pt>
                <c:pt idx="742">
                  <c:v>0.00656978216819937</c:v>
                </c:pt>
                <c:pt idx="743">
                  <c:v>0.00656978216818515</c:v>
                </c:pt>
                <c:pt idx="744">
                  <c:v>0.00656978216818515</c:v>
                </c:pt>
                <c:pt idx="745">
                  <c:v>0.00656978216818515</c:v>
                </c:pt>
                <c:pt idx="746">
                  <c:v>0.00656978216818515</c:v>
                </c:pt>
                <c:pt idx="747">
                  <c:v>0.00656978216818515</c:v>
                </c:pt>
                <c:pt idx="748">
                  <c:v>0.00656978216818515</c:v>
                </c:pt>
                <c:pt idx="749">
                  <c:v>0.00656978216818515</c:v>
                </c:pt>
                <c:pt idx="750">
                  <c:v>0.00649062816616208</c:v>
                </c:pt>
                <c:pt idx="751">
                  <c:v>0.00649062816616208</c:v>
                </c:pt>
                <c:pt idx="752">
                  <c:v>0.00649062816616208</c:v>
                </c:pt>
                <c:pt idx="753">
                  <c:v>0.00649062816616208</c:v>
                </c:pt>
                <c:pt idx="754">
                  <c:v>0.00649062816614787</c:v>
                </c:pt>
                <c:pt idx="755">
                  <c:v>0.00649062816616208</c:v>
                </c:pt>
                <c:pt idx="756">
                  <c:v>0.00649062816616208</c:v>
                </c:pt>
                <c:pt idx="757">
                  <c:v>0.00649062816616208</c:v>
                </c:pt>
                <c:pt idx="758">
                  <c:v>0.00641147416413901</c:v>
                </c:pt>
                <c:pt idx="759">
                  <c:v>0.0064114741641248</c:v>
                </c:pt>
                <c:pt idx="760">
                  <c:v>0.00641147416413901</c:v>
                </c:pt>
                <c:pt idx="761">
                  <c:v>0.00641147416413901</c:v>
                </c:pt>
                <c:pt idx="762">
                  <c:v>0.00633232016210172</c:v>
                </c:pt>
                <c:pt idx="763">
                  <c:v>0.00633232016210172</c:v>
                </c:pt>
                <c:pt idx="764">
                  <c:v>0.00633232016211593</c:v>
                </c:pt>
                <c:pt idx="765">
                  <c:v>0.00633232016210172</c:v>
                </c:pt>
                <c:pt idx="766">
                  <c:v>0.00625316616007865</c:v>
                </c:pt>
                <c:pt idx="767">
                  <c:v>0.00625316616009286</c:v>
                </c:pt>
                <c:pt idx="768">
                  <c:v>0.00625316616007865</c:v>
                </c:pt>
                <c:pt idx="769">
                  <c:v>0.00625316616007865</c:v>
                </c:pt>
                <c:pt idx="770">
                  <c:v>0.00625316616007865</c:v>
                </c:pt>
                <c:pt idx="771">
                  <c:v>0.00617401215805557</c:v>
                </c:pt>
                <c:pt idx="772">
                  <c:v>0.00617401215805557</c:v>
                </c:pt>
                <c:pt idx="773">
                  <c:v>0.00617401215805557</c:v>
                </c:pt>
                <c:pt idx="774">
                  <c:v>0.00617401215805557</c:v>
                </c:pt>
                <c:pt idx="775">
                  <c:v>0.00617401215805557</c:v>
                </c:pt>
                <c:pt idx="776">
                  <c:v>0.00617401215805557</c:v>
                </c:pt>
                <c:pt idx="777">
                  <c:v>0.00617401215805557</c:v>
                </c:pt>
                <c:pt idx="778">
                  <c:v>0.00617401215805557</c:v>
                </c:pt>
                <c:pt idx="779">
                  <c:v>0.00617401215804136</c:v>
                </c:pt>
                <c:pt idx="780">
                  <c:v>0.00617401215805557</c:v>
                </c:pt>
                <c:pt idx="781">
                  <c:v>0.00617401215805557</c:v>
                </c:pt>
                <c:pt idx="782">
                  <c:v>0.00617401215805557</c:v>
                </c:pt>
                <c:pt idx="783">
                  <c:v>0.00617401215805557</c:v>
                </c:pt>
                <c:pt idx="784">
                  <c:v>0.0060948581560325</c:v>
                </c:pt>
                <c:pt idx="785">
                  <c:v>0.0060948581560325</c:v>
                </c:pt>
                <c:pt idx="786">
                  <c:v>0.00609485815601829</c:v>
                </c:pt>
                <c:pt idx="787">
                  <c:v>0.0060948581560325</c:v>
                </c:pt>
                <c:pt idx="788">
                  <c:v>0.0060948581560325</c:v>
                </c:pt>
                <c:pt idx="789">
                  <c:v>0.00609485815601829</c:v>
                </c:pt>
                <c:pt idx="790">
                  <c:v>0.0060948581560325</c:v>
                </c:pt>
                <c:pt idx="791">
                  <c:v>0.0060948581560325</c:v>
                </c:pt>
                <c:pt idx="792">
                  <c:v>0.00601570415399521</c:v>
                </c:pt>
                <c:pt idx="793">
                  <c:v>0.00601570415400943</c:v>
                </c:pt>
                <c:pt idx="794">
                  <c:v>0.00601570415399521</c:v>
                </c:pt>
                <c:pt idx="795">
                  <c:v>0.00601570415400943</c:v>
                </c:pt>
                <c:pt idx="796">
                  <c:v>0.00601570415399521</c:v>
                </c:pt>
                <c:pt idx="797">
                  <c:v>0.00601570415400943</c:v>
                </c:pt>
                <c:pt idx="798">
                  <c:v>0.00601570415399521</c:v>
                </c:pt>
                <c:pt idx="799">
                  <c:v>0.00601570415400943</c:v>
                </c:pt>
                <c:pt idx="800">
                  <c:v>0.00601570415399521</c:v>
                </c:pt>
                <c:pt idx="801">
                  <c:v>0.00601570415400943</c:v>
                </c:pt>
                <c:pt idx="802">
                  <c:v>0.00601570415399521</c:v>
                </c:pt>
                <c:pt idx="803">
                  <c:v>0.00593655015197214</c:v>
                </c:pt>
                <c:pt idx="804">
                  <c:v>0.00593655015198635</c:v>
                </c:pt>
                <c:pt idx="805">
                  <c:v>0.00593655015197214</c:v>
                </c:pt>
                <c:pt idx="806">
                  <c:v>0.00593655015197214</c:v>
                </c:pt>
                <c:pt idx="807">
                  <c:v>0.00593655015197214</c:v>
                </c:pt>
                <c:pt idx="808">
                  <c:v>0.00593655015198635</c:v>
                </c:pt>
                <c:pt idx="809">
                  <c:v>0.00593655015197214</c:v>
                </c:pt>
                <c:pt idx="810">
                  <c:v>0.00593655015197214</c:v>
                </c:pt>
                <c:pt idx="811">
                  <c:v>0.00593655015197214</c:v>
                </c:pt>
                <c:pt idx="812">
                  <c:v>0.00585739614994907</c:v>
                </c:pt>
                <c:pt idx="813">
                  <c:v>0.00585739614994907</c:v>
                </c:pt>
                <c:pt idx="814">
                  <c:v>0.00585739614994907</c:v>
                </c:pt>
                <c:pt idx="815">
                  <c:v>0.00585739614994907</c:v>
                </c:pt>
                <c:pt idx="816">
                  <c:v>0.00585739614996328</c:v>
                </c:pt>
                <c:pt idx="817">
                  <c:v>0.00585739614994907</c:v>
                </c:pt>
                <c:pt idx="818">
                  <c:v>0.00585739614994907</c:v>
                </c:pt>
                <c:pt idx="819">
                  <c:v>0.00585739614994907</c:v>
                </c:pt>
                <c:pt idx="820">
                  <c:v>0.00577824214791178</c:v>
                </c:pt>
                <c:pt idx="821">
                  <c:v>0.00577824214792599</c:v>
                </c:pt>
                <c:pt idx="822">
                  <c:v>0.00577824214792599</c:v>
                </c:pt>
                <c:pt idx="823">
                  <c:v>0.00577824214792599</c:v>
                </c:pt>
                <c:pt idx="824">
                  <c:v>0.00577824214792599</c:v>
                </c:pt>
                <c:pt idx="825">
                  <c:v>0.00569908814588871</c:v>
                </c:pt>
                <c:pt idx="826">
                  <c:v>0.00569908814590292</c:v>
                </c:pt>
                <c:pt idx="827">
                  <c:v>0.00569908814588871</c:v>
                </c:pt>
                <c:pt idx="828">
                  <c:v>0.00569908814590292</c:v>
                </c:pt>
                <c:pt idx="829">
                  <c:v>0.00569908814588871</c:v>
                </c:pt>
                <c:pt idx="830">
                  <c:v>0.00569908814590292</c:v>
                </c:pt>
                <c:pt idx="831">
                  <c:v>0.00569908814588871</c:v>
                </c:pt>
                <c:pt idx="832">
                  <c:v>0.00569908814590292</c:v>
                </c:pt>
                <c:pt idx="833">
                  <c:v>0.00561993414386563</c:v>
                </c:pt>
                <c:pt idx="834">
                  <c:v>0.00561993414387984</c:v>
                </c:pt>
                <c:pt idx="835">
                  <c:v>0.00561993414386563</c:v>
                </c:pt>
                <c:pt idx="836">
                  <c:v>0.00561993414386563</c:v>
                </c:pt>
                <c:pt idx="837">
                  <c:v>0.00561993414387984</c:v>
                </c:pt>
                <c:pt idx="838">
                  <c:v>0.00561993414386563</c:v>
                </c:pt>
                <c:pt idx="839">
                  <c:v>0.00561993414386563</c:v>
                </c:pt>
                <c:pt idx="840">
                  <c:v>0.00554078014184256</c:v>
                </c:pt>
                <c:pt idx="841">
                  <c:v>0.00554078014184256</c:v>
                </c:pt>
                <c:pt idx="842">
                  <c:v>0.00554078014185677</c:v>
                </c:pt>
                <c:pt idx="843">
                  <c:v>0.00554078014184256</c:v>
                </c:pt>
                <c:pt idx="844">
                  <c:v>0.00554078014184256</c:v>
                </c:pt>
                <c:pt idx="845">
                  <c:v>0.00554078014184256</c:v>
                </c:pt>
                <c:pt idx="846">
                  <c:v>0.00554078014184256</c:v>
                </c:pt>
                <c:pt idx="847">
                  <c:v>0.00554078014184256</c:v>
                </c:pt>
                <c:pt idx="848">
                  <c:v>0.00554078014184256</c:v>
                </c:pt>
                <c:pt idx="849">
                  <c:v>0.00554078014184256</c:v>
                </c:pt>
                <c:pt idx="850">
                  <c:v>0.00554078014184256</c:v>
                </c:pt>
                <c:pt idx="851">
                  <c:v>0.00554078014184256</c:v>
                </c:pt>
                <c:pt idx="852">
                  <c:v>0.00546162613981949</c:v>
                </c:pt>
                <c:pt idx="853">
                  <c:v>0.00546162613981949</c:v>
                </c:pt>
                <c:pt idx="854">
                  <c:v>0.00546162613981949</c:v>
                </c:pt>
                <c:pt idx="855">
                  <c:v>0.00546162613981949</c:v>
                </c:pt>
                <c:pt idx="856">
                  <c:v>0.00546162613981949</c:v>
                </c:pt>
                <c:pt idx="857">
                  <c:v>0.0053824721377822</c:v>
                </c:pt>
                <c:pt idx="858">
                  <c:v>0.00538247213779641</c:v>
                </c:pt>
                <c:pt idx="859">
                  <c:v>0.00538247213779641</c:v>
                </c:pt>
                <c:pt idx="860">
                  <c:v>0.0053824721377822</c:v>
                </c:pt>
                <c:pt idx="861">
                  <c:v>0.00538247213779641</c:v>
                </c:pt>
                <c:pt idx="862">
                  <c:v>0.00538247213779641</c:v>
                </c:pt>
                <c:pt idx="863">
                  <c:v>0.0053824721377822</c:v>
                </c:pt>
                <c:pt idx="864">
                  <c:v>0.00538247213779641</c:v>
                </c:pt>
                <c:pt idx="865">
                  <c:v>0.00538247213779641</c:v>
                </c:pt>
                <c:pt idx="866">
                  <c:v>0.00530331813575913</c:v>
                </c:pt>
                <c:pt idx="867">
                  <c:v>0.00530331813575913</c:v>
                </c:pt>
                <c:pt idx="868">
                  <c:v>0.00530331813577334</c:v>
                </c:pt>
                <c:pt idx="869">
                  <c:v>0.00530331813575913</c:v>
                </c:pt>
                <c:pt idx="870">
                  <c:v>0.00530331813577334</c:v>
                </c:pt>
                <c:pt idx="871">
                  <c:v>0.00530331813575913</c:v>
                </c:pt>
                <c:pt idx="872">
                  <c:v>0.00530331813575913</c:v>
                </c:pt>
                <c:pt idx="873">
                  <c:v>0.00530331813577334</c:v>
                </c:pt>
                <c:pt idx="874">
                  <c:v>0.00530331813575913</c:v>
                </c:pt>
                <c:pt idx="875">
                  <c:v>0.00530331813577334</c:v>
                </c:pt>
                <c:pt idx="876">
                  <c:v>0.00530331813575913</c:v>
                </c:pt>
                <c:pt idx="877">
                  <c:v>0.00530331813575913</c:v>
                </c:pt>
                <c:pt idx="878">
                  <c:v>0.00530331813577334</c:v>
                </c:pt>
                <c:pt idx="879">
                  <c:v>0.00522416413373605</c:v>
                </c:pt>
                <c:pt idx="880">
                  <c:v>0.00522416413373605</c:v>
                </c:pt>
                <c:pt idx="881">
                  <c:v>0.00522416413373605</c:v>
                </c:pt>
                <c:pt idx="882">
                  <c:v>0.00522416413375026</c:v>
                </c:pt>
                <c:pt idx="883">
                  <c:v>0.00522416413373605</c:v>
                </c:pt>
                <c:pt idx="884">
                  <c:v>0.00522416413373605</c:v>
                </c:pt>
                <c:pt idx="885">
                  <c:v>0.00522416413373605</c:v>
                </c:pt>
                <c:pt idx="886">
                  <c:v>0.00522416413373605</c:v>
                </c:pt>
                <c:pt idx="887">
                  <c:v>0.00522416413375026</c:v>
                </c:pt>
                <c:pt idx="888">
                  <c:v>0.00522416413373605</c:v>
                </c:pt>
                <c:pt idx="889">
                  <c:v>0.00522416413373605</c:v>
                </c:pt>
                <c:pt idx="890">
                  <c:v>0.00522416413373605</c:v>
                </c:pt>
                <c:pt idx="891">
                  <c:v>0.00514501013171298</c:v>
                </c:pt>
                <c:pt idx="892">
                  <c:v>0.00514501013171298</c:v>
                </c:pt>
                <c:pt idx="893">
                  <c:v>0.00514501013171298</c:v>
                </c:pt>
                <c:pt idx="894">
                  <c:v>0.00514501013171298</c:v>
                </c:pt>
                <c:pt idx="895">
                  <c:v>0.00514501013171298</c:v>
                </c:pt>
                <c:pt idx="896">
                  <c:v>0.00514501013171298</c:v>
                </c:pt>
                <c:pt idx="897">
                  <c:v>0.00514501013171298</c:v>
                </c:pt>
                <c:pt idx="898">
                  <c:v>0.00514501013171298</c:v>
                </c:pt>
                <c:pt idx="899">
                  <c:v>0.00514501013171298</c:v>
                </c:pt>
                <c:pt idx="900">
                  <c:v>0.00514501013171298</c:v>
                </c:pt>
                <c:pt idx="901">
                  <c:v>0.00514501013171298</c:v>
                </c:pt>
                <c:pt idx="902">
                  <c:v>0.00514501013169877</c:v>
                </c:pt>
                <c:pt idx="903">
                  <c:v>0.00514501013171298</c:v>
                </c:pt>
                <c:pt idx="904">
                  <c:v>0.0050658561296899</c:v>
                </c:pt>
                <c:pt idx="905">
                  <c:v>0.0050658561296899</c:v>
                </c:pt>
                <c:pt idx="906">
                  <c:v>0.0050658561296899</c:v>
                </c:pt>
                <c:pt idx="907">
                  <c:v>0.00506585612967569</c:v>
                </c:pt>
                <c:pt idx="908">
                  <c:v>0.0050658561296899</c:v>
                </c:pt>
                <c:pt idx="909">
                  <c:v>0.0050658561296899</c:v>
                </c:pt>
                <c:pt idx="910">
                  <c:v>0.00506585612967569</c:v>
                </c:pt>
                <c:pt idx="911">
                  <c:v>0.0050658561296899</c:v>
                </c:pt>
                <c:pt idx="912">
                  <c:v>0.0050658561296899</c:v>
                </c:pt>
                <c:pt idx="913">
                  <c:v>0.0050658561296899</c:v>
                </c:pt>
                <c:pt idx="914">
                  <c:v>0.00506585612967569</c:v>
                </c:pt>
                <c:pt idx="915">
                  <c:v>0.0050658561296899</c:v>
                </c:pt>
                <c:pt idx="916">
                  <c:v>0.0050658561296899</c:v>
                </c:pt>
                <c:pt idx="917">
                  <c:v>0.00506585612967569</c:v>
                </c:pt>
                <c:pt idx="918">
                  <c:v>0.0050658561296899</c:v>
                </c:pt>
                <c:pt idx="919">
                  <c:v>0.0050658561296899</c:v>
                </c:pt>
                <c:pt idx="920">
                  <c:v>0.0050658561296899</c:v>
                </c:pt>
                <c:pt idx="921">
                  <c:v>0.00498670212765262</c:v>
                </c:pt>
                <c:pt idx="922">
                  <c:v>0.00498670212766683</c:v>
                </c:pt>
                <c:pt idx="923">
                  <c:v>0.00498670212765262</c:v>
                </c:pt>
                <c:pt idx="924">
                  <c:v>0.00498670212766683</c:v>
                </c:pt>
                <c:pt idx="925">
                  <c:v>0.00498670212765262</c:v>
                </c:pt>
                <c:pt idx="926">
                  <c:v>0.00498670212766683</c:v>
                </c:pt>
                <c:pt idx="927">
                  <c:v>0.00498670212765262</c:v>
                </c:pt>
                <c:pt idx="928">
                  <c:v>0.00498670212766683</c:v>
                </c:pt>
                <c:pt idx="929">
                  <c:v>0.00498670212765262</c:v>
                </c:pt>
                <c:pt idx="930">
                  <c:v>0.00498670212766683</c:v>
                </c:pt>
                <c:pt idx="931">
                  <c:v>0.00498670212765262</c:v>
                </c:pt>
                <c:pt idx="932">
                  <c:v>0.00498670212766683</c:v>
                </c:pt>
                <c:pt idx="933">
                  <c:v>0.00498670212765262</c:v>
                </c:pt>
                <c:pt idx="934">
                  <c:v>0.00498670212765262</c:v>
                </c:pt>
                <c:pt idx="935">
                  <c:v>0.00498670212766683</c:v>
                </c:pt>
                <c:pt idx="936">
                  <c:v>0.00490754812562954</c:v>
                </c:pt>
                <c:pt idx="937">
                  <c:v>0.00490754812562954</c:v>
                </c:pt>
                <c:pt idx="938">
                  <c:v>0.00490754812564376</c:v>
                </c:pt>
                <c:pt idx="939">
                  <c:v>0.00490754812562954</c:v>
                </c:pt>
                <c:pt idx="940">
                  <c:v>0.00490754812562954</c:v>
                </c:pt>
                <c:pt idx="941">
                  <c:v>0.00490754812564376</c:v>
                </c:pt>
                <c:pt idx="942">
                  <c:v>0.00490754812562954</c:v>
                </c:pt>
                <c:pt idx="943">
                  <c:v>0.00490754812562954</c:v>
                </c:pt>
                <c:pt idx="944">
                  <c:v>0.00490754812562954</c:v>
                </c:pt>
                <c:pt idx="945">
                  <c:v>0.00490754812564376</c:v>
                </c:pt>
                <c:pt idx="946">
                  <c:v>0.00482839412360647</c:v>
                </c:pt>
                <c:pt idx="947">
                  <c:v>0.00482839412360647</c:v>
                </c:pt>
                <c:pt idx="948">
                  <c:v>0.00482839412360647</c:v>
                </c:pt>
                <c:pt idx="949">
                  <c:v>0.00482839412360647</c:v>
                </c:pt>
                <c:pt idx="950">
                  <c:v>0.00482839412360647</c:v>
                </c:pt>
                <c:pt idx="951">
                  <c:v>0.00482839412360647</c:v>
                </c:pt>
                <c:pt idx="952">
                  <c:v>0.00482839412360647</c:v>
                </c:pt>
                <c:pt idx="953">
                  <c:v>0.00482839412360647</c:v>
                </c:pt>
                <c:pt idx="954">
                  <c:v>0.00482839412360647</c:v>
                </c:pt>
                <c:pt idx="955">
                  <c:v>0.00482839412360647</c:v>
                </c:pt>
                <c:pt idx="956">
                  <c:v>0.00482839412360647</c:v>
                </c:pt>
                <c:pt idx="957">
                  <c:v>0.00482839412360647</c:v>
                </c:pt>
                <c:pt idx="958">
                  <c:v>0.00482839412360647</c:v>
                </c:pt>
                <c:pt idx="959">
                  <c:v>0.00482839412360647</c:v>
                </c:pt>
                <c:pt idx="960">
                  <c:v>0.00482839412360647</c:v>
                </c:pt>
                <c:pt idx="961">
                  <c:v>0.00482839412360647</c:v>
                </c:pt>
                <c:pt idx="962">
                  <c:v>0.00482839412360647</c:v>
                </c:pt>
                <c:pt idx="963">
                  <c:v>0.00482839412360647</c:v>
                </c:pt>
                <c:pt idx="964">
                  <c:v>0.00482839412360647</c:v>
                </c:pt>
                <c:pt idx="965">
                  <c:v>0.00482839412360647</c:v>
                </c:pt>
                <c:pt idx="966">
                  <c:v>0.00482839412360647</c:v>
                </c:pt>
                <c:pt idx="967">
                  <c:v>0.00482839412360647</c:v>
                </c:pt>
                <c:pt idx="968">
                  <c:v>0.0047492401215834</c:v>
                </c:pt>
                <c:pt idx="969">
                  <c:v>0.0047492401215834</c:v>
                </c:pt>
                <c:pt idx="970">
                  <c:v>0.0047492401215834</c:v>
                </c:pt>
                <c:pt idx="971">
                  <c:v>0.00474924012156919</c:v>
                </c:pt>
                <c:pt idx="972">
                  <c:v>0.0047492401215834</c:v>
                </c:pt>
                <c:pt idx="973">
                  <c:v>0.0047492401215834</c:v>
                </c:pt>
                <c:pt idx="974">
                  <c:v>0.0047492401215834</c:v>
                </c:pt>
                <c:pt idx="975">
                  <c:v>0.0047492401215834</c:v>
                </c:pt>
                <c:pt idx="976">
                  <c:v>0.00474924012156919</c:v>
                </c:pt>
                <c:pt idx="977">
                  <c:v>0.00467008611956032</c:v>
                </c:pt>
                <c:pt idx="978">
                  <c:v>0.00467008611956032</c:v>
                </c:pt>
                <c:pt idx="979">
                  <c:v>0.00467008611954611</c:v>
                </c:pt>
                <c:pt idx="980">
                  <c:v>0.00467008611956032</c:v>
                </c:pt>
                <c:pt idx="981">
                  <c:v>0.00467008611954611</c:v>
                </c:pt>
                <c:pt idx="982">
                  <c:v>0.00467008611956032</c:v>
                </c:pt>
                <c:pt idx="983">
                  <c:v>0.00467008611954611</c:v>
                </c:pt>
                <c:pt idx="984">
                  <c:v>0.00467008611956032</c:v>
                </c:pt>
                <c:pt idx="985">
                  <c:v>0.00467008611956032</c:v>
                </c:pt>
                <c:pt idx="986">
                  <c:v>0.00467008611954611</c:v>
                </c:pt>
                <c:pt idx="987">
                  <c:v>0.00459093211752304</c:v>
                </c:pt>
                <c:pt idx="988">
                  <c:v>0.00459093211753725</c:v>
                </c:pt>
                <c:pt idx="989">
                  <c:v>0.00459093211752304</c:v>
                </c:pt>
                <c:pt idx="990">
                  <c:v>0.00459093211752304</c:v>
                </c:pt>
                <c:pt idx="991">
                  <c:v>0.00459093211753725</c:v>
                </c:pt>
                <c:pt idx="992">
                  <c:v>0.00459093211752304</c:v>
                </c:pt>
                <c:pt idx="993">
                  <c:v>0.00459093211752304</c:v>
                </c:pt>
                <c:pt idx="994">
                  <c:v>0.00459093211753725</c:v>
                </c:pt>
                <c:pt idx="995">
                  <c:v>0.00459093211752304</c:v>
                </c:pt>
                <c:pt idx="996">
                  <c:v>0.00459093211752304</c:v>
                </c:pt>
                <c:pt idx="997">
                  <c:v>0.00459093211753725</c:v>
                </c:pt>
                <c:pt idx="998">
                  <c:v>0.00459093211752304</c:v>
                </c:pt>
                <c:pt idx="999">
                  <c:v>0.00459093211753725</c:v>
                </c:pt>
                <c:pt idx="1000">
                  <c:v>0.00459093211752304</c:v>
                </c:pt>
                <c:pt idx="1001">
                  <c:v>0.00459093211752304</c:v>
                </c:pt>
                <c:pt idx="1002">
                  <c:v>0.00451177811549996</c:v>
                </c:pt>
                <c:pt idx="1003">
                  <c:v>0.00451177811549996</c:v>
                </c:pt>
                <c:pt idx="1004">
                  <c:v>0.00451177811551417</c:v>
                </c:pt>
                <c:pt idx="1005">
                  <c:v>0.00451177811549996</c:v>
                </c:pt>
                <c:pt idx="1006">
                  <c:v>0.00451177811549996</c:v>
                </c:pt>
                <c:pt idx="1007">
                  <c:v>0.00451177811549996</c:v>
                </c:pt>
                <c:pt idx="1008">
                  <c:v>0.00451177811549996</c:v>
                </c:pt>
                <c:pt idx="1009">
                  <c:v>0.00451177811549996</c:v>
                </c:pt>
                <c:pt idx="1010">
                  <c:v>0.00451177811549996</c:v>
                </c:pt>
                <c:pt idx="1011">
                  <c:v>0.00451177811549996</c:v>
                </c:pt>
                <c:pt idx="1012">
                  <c:v>0.00451177811549996</c:v>
                </c:pt>
                <c:pt idx="1013">
                  <c:v>0.00451177811551417</c:v>
                </c:pt>
                <c:pt idx="1014">
                  <c:v>0.00451177811549996</c:v>
                </c:pt>
                <c:pt idx="1015">
                  <c:v>0.00443262411346268</c:v>
                </c:pt>
                <c:pt idx="1016">
                  <c:v>0.00443262411347689</c:v>
                </c:pt>
                <c:pt idx="1017">
                  <c:v>0.00443262411347689</c:v>
                </c:pt>
                <c:pt idx="1018">
                  <c:v>0.00443262411347689</c:v>
                </c:pt>
                <c:pt idx="1019">
                  <c:v>0.00443262411347689</c:v>
                </c:pt>
                <c:pt idx="1020">
                  <c:v>0.00443262411347689</c:v>
                </c:pt>
                <c:pt idx="1021">
                  <c:v>0.00443262411347689</c:v>
                </c:pt>
                <c:pt idx="1022">
                  <c:v>0.00443262411347689</c:v>
                </c:pt>
                <c:pt idx="1023">
                  <c:v>0.00443262411347689</c:v>
                </c:pt>
                <c:pt idx="1024">
                  <c:v>0.00443262411346268</c:v>
                </c:pt>
                <c:pt idx="1025">
                  <c:v>0.00443262411347689</c:v>
                </c:pt>
                <c:pt idx="1026">
                  <c:v>0.00443262411347689</c:v>
                </c:pt>
                <c:pt idx="1027">
                  <c:v>0.00443262411347689</c:v>
                </c:pt>
                <c:pt idx="1028">
                  <c:v>0.00443262411347689</c:v>
                </c:pt>
                <c:pt idx="1029">
                  <c:v>0.00443262411347689</c:v>
                </c:pt>
                <c:pt idx="1030">
                  <c:v>0.0043534701114396</c:v>
                </c:pt>
                <c:pt idx="1031">
                  <c:v>0.00435347011145382</c:v>
                </c:pt>
                <c:pt idx="1032">
                  <c:v>0.00435347011145382</c:v>
                </c:pt>
                <c:pt idx="1033">
                  <c:v>0.0043534701114396</c:v>
                </c:pt>
                <c:pt idx="1034">
                  <c:v>0.00435347011145382</c:v>
                </c:pt>
                <c:pt idx="1035">
                  <c:v>0.00435347011145382</c:v>
                </c:pt>
                <c:pt idx="1036">
                  <c:v>0.0043534701114396</c:v>
                </c:pt>
                <c:pt idx="1037">
                  <c:v>0.00435347011145382</c:v>
                </c:pt>
                <c:pt idx="1038">
                  <c:v>0.00435347011145382</c:v>
                </c:pt>
                <c:pt idx="1039">
                  <c:v>0.0043534701114396</c:v>
                </c:pt>
                <c:pt idx="1040">
                  <c:v>0.00435347011145382</c:v>
                </c:pt>
                <c:pt idx="1041">
                  <c:v>0.00435347011145382</c:v>
                </c:pt>
                <c:pt idx="1042">
                  <c:v>0.0043534701114396</c:v>
                </c:pt>
                <c:pt idx="1043">
                  <c:v>0.00435347011145382</c:v>
                </c:pt>
                <c:pt idx="1044">
                  <c:v>0.00435347011145382</c:v>
                </c:pt>
                <c:pt idx="1045">
                  <c:v>0.00427431610941653</c:v>
                </c:pt>
                <c:pt idx="1046">
                  <c:v>0.00427431610941653</c:v>
                </c:pt>
                <c:pt idx="1047">
                  <c:v>0.00427431610943074</c:v>
                </c:pt>
                <c:pt idx="1048">
                  <c:v>0.00427431610941653</c:v>
                </c:pt>
                <c:pt idx="1049">
                  <c:v>0.00427431610943074</c:v>
                </c:pt>
                <c:pt idx="1050">
                  <c:v>0.00427431610941653</c:v>
                </c:pt>
                <c:pt idx="1051">
                  <c:v>0.00427431610941653</c:v>
                </c:pt>
                <c:pt idx="1052">
                  <c:v>0.00427431610943074</c:v>
                </c:pt>
                <c:pt idx="1053">
                  <c:v>0.00427431610941653</c:v>
                </c:pt>
                <c:pt idx="1054">
                  <c:v>0.00427431610943074</c:v>
                </c:pt>
                <c:pt idx="1055">
                  <c:v>0.00427431610941653</c:v>
                </c:pt>
                <c:pt idx="1056">
                  <c:v>0.00427431610943074</c:v>
                </c:pt>
                <c:pt idx="1057">
                  <c:v>0.00419516210739346</c:v>
                </c:pt>
                <c:pt idx="1058">
                  <c:v>0.00419516210739346</c:v>
                </c:pt>
                <c:pt idx="1059">
                  <c:v>0.00419516210739346</c:v>
                </c:pt>
                <c:pt idx="1060">
                  <c:v>0.00419516210739346</c:v>
                </c:pt>
                <c:pt idx="1061">
                  <c:v>0.00419516210740767</c:v>
                </c:pt>
                <c:pt idx="1062">
                  <c:v>0.00419516210739346</c:v>
                </c:pt>
                <c:pt idx="1063">
                  <c:v>0.00419516210739346</c:v>
                </c:pt>
                <c:pt idx="1064">
                  <c:v>0.00419516210739346</c:v>
                </c:pt>
                <c:pt idx="1065">
                  <c:v>0.00419516210739346</c:v>
                </c:pt>
                <c:pt idx="1066">
                  <c:v>0.00419516210739346</c:v>
                </c:pt>
                <c:pt idx="1067">
                  <c:v>0.00419516210740767</c:v>
                </c:pt>
                <c:pt idx="1068">
                  <c:v>0.00419516210739346</c:v>
                </c:pt>
                <c:pt idx="1069">
                  <c:v>0.00419516210739346</c:v>
                </c:pt>
                <c:pt idx="1070">
                  <c:v>0.00419516210739346</c:v>
                </c:pt>
                <c:pt idx="1071">
                  <c:v>0.00419516210739346</c:v>
                </c:pt>
                <c:pt idx="1072">
                  <c:v>0.00419516210740767</c:v>
                </c:pt>
                <c:pt idx="1073">
                  <c:v>0.00411600810537038</c:v>
                </c:pt>
                <c:pt idx="1074">
                  <c:v>0.00411600810537038</c:v>
                </c:pt>
                <c:pt idx="1075">
                  <c:v>0.00411600810535617</c:v>
                </c:pt>
                <c:pt idx="1076">
                  <c:v>0.00411600810537038</c:v>
                </c:pt>
                <c:pt idx="1077">
                  <c:v>0.00411600810537038</c:v>
                </c:pt>
                <c:pt idx="1078">
                  <c:v>0.00411600810537038</c:v>
                </c:pt>
                <c:pt idx="1079">
                  <c:v>0.00411600810537038</c:v>
                </c:pt>
                <c:pt idx="1080">
                  <c:v>0.00411600810537038</c:v>
                </c:pt>
                <c:pt idx="1081">
                  <c:v>0.00411600810537038</c:v>
                </c:pt>
                <c:pt idx="1082">
                  <c:v>0.00411600810537038</c:v>
                </c:pt>
                <c:pt idx="1083">
                  <c:v>0.00411600810537038</c:v>
                </c:pt>
                <c:pt idx="1084">
                  <c:v>0.00411600810537038</c:v>
                </c:pt>
                <c:pt idx="1085">
                  <c:v>0.00411600810537038</c:v>
                </c:pt>
                <c:pt idx="1086">
                  <c:v>0.00403685410334731</c:v>
                </c:pt>
                <c:pt idx="1087">
                  <c:v>0.00403685410334731</c:v>
                </c:pt>
                <c:pt idx="1088">
                  <c:v>0.0040368541033331</c:v>
                </c:pt>
                <c:pt idx="1089">
                  <c:v>0.00403685410334731</c:v>
                </c:pt>
                <c:pt idx="1090">
                  <c:v>0.00403685410334731</c:v>
                </c:pt>
                <c:pt idx="1091">
                  <c:v>0.0040368541033331</c:v>
                </c:pt>
                <c:pt idx="1092">
                  <c:v>0.00403685410334731</c:v>
                </c:pt>
                <c:pt idx="1093">
                  <c:v>0.00403685410334731</c:v>
                </c:pt>
                <c:pt idx="1094">
                  <c:v>0.00403685410334731</c:v>
                </c:pt>
                <c:pt idx="1095">
                  <c:v>0.0040368541033331</c:v>
                </c:pt>
                <c:pt idx="1096">
                  <c:v>0.00403685410334731</c:v>
                </c:pt>
                <c:pt idx="1097">
                  <c:v>0.00403685410334731</c:v>
                </c:pt>
                <c:pt idx="1098">
                  <c:v>0.00403685410334731</c:v>
                </c:pt>
                <c:pt idx="1099">
                  <c:v>0.0040368541033331</c:v>
                </c:pt>
                <c:pt idx="1100">
                  <c:v>0.00403685410334731</c:v>
                </c:pt>
                <c:pt idx="1101">
                  <c:v>0.00403685410334731</c:v>
                </c:pt>
                <c:pt idx="1102">
                  <c:v>0.0040368541033331</c:v>
                </c:pt>
                <c:pt idx="1103">
                  <c:v>0.00403685410334731</c:v>
                </c:pt>
                <c:pt idx="1104">
                  <c:v>0.00403685410334731</c:v>
                </c:pt>
                <c:pt idx="1105">
                  <c:v>0.00395770010131002</c:v>
                </c:pt>
                <c:pt idx="1106">
                  <c:v>0.00395770010132423</c:v>
                </c:pt>
                <c:pt idx="1107">
                  <c:v>0.00395770010131002</c:v>
                </c:pt>
                <c:pt idx="1108">
                  <c:v>0.00395770010132423</c:v>
                </c:pt>
                <c:pt idx="1109">
                  <c:v>0.00395770010131002</c:v>
                </c:pt>
                <c:pt idx="1110">
                  <c:v>0.00395770010132423</c:v>
                </c:pt>
                <c:pt idx="1111">
                  <c:v>0.00395770010131002</c:v>
                </c:pt>
                <c:pt idx="1112">
                  <c:v>0.00395770010132423</c:v>
                </c:pt>
                <c:pt idx="1113">
                  <c:v>0.00395770010131002</c:v>
                </c:pt>
                <c:pt idx="1114">
                  <c:v>0.00395770010132423</c:v>
                </c:pt>
                <c:pt idx="1115">
                  <c:v>0.00395770010131002</c:v>
                </c:pt>
                <c:pt idx="1116">
                  <c:v>0.00387854609930116</c:v>
                </c:pt>
                <c:pt idx="1117">
                  <c:v>0.00387854609928695</c:v>
                </c:pt>
                <c:pt idx="1118">
                  <c:v>0.00387854609928695</c:v>
                </c:pt>
                <c:pt idx="1119">
                  <c:v>0.00387854609930116</c:v>
                </c:pt>
                <c:pt idx="1120">
                  <c:v>0.00387854609928695</c:v>
                </c:pt>
                <c:pt idx="1121">
                  <c:v>0.00387854609928695</c:v>
                </c:pt>
                <c:pt idx="1122">
                  <c:v>0.00387854609928695</c:v>
                </c:pt>
                <c:pt idx="1123">
                  <c:v>0.00387854609930116</c:v>
                </c:pt>
                <c:pt idx="1124">
                  <c:v>0.00387854609928695</c:v>
                </c:pt>
                <c:pt idx="1125">
                  <c:v>0.00387854609928695</c:v>
                </c:pt>
                <c:pt idx="1126">
                  <c:v>0.00387854609928695</c:v>
                </c:pt>
                <c:pt idx="1127">
                  <c:v>0.00387854609930116</c:v>
                </c:pt>
                <c:pt idx="1128">
                  <c:v>0.00387854609928695</c:v>
                </c:pt>
                <c:pt idx="1129">
                  <c:v>0.00387854609928695</c:v>
                </c:pt>
                <c:pt idx="1130">
                  <c:v>0.00387854609928695</c:v>
                </c:pt>
                <c:pt idx="1131">
                  <c:v>0.00387854609930116</c:v>
                </c:pt>
                <c:pt idx="1132">
                  <c:v>0.00387854609928695</c:v>
                </c:pt>
                <c:pt idx="1133">
                  <c:v>0.00387854609928695</c:v>
                </c:pt>
                <c:pt idx="1134">
                  <c:v>0.00387854609930116</c:v>
                </c:pt>
                <c:pt idx="1135">
                  <c:v>0.00387854609928695</c:v>
                </c:pt>
                <c:pt idx="1136">
                  <c:v>0.00387854609928695</c:v>
                </c:pt>
                <c:pt idx="1137">
                  <c:v>0.00387854609928695</c:v>
                </c:pt>
                <c:pt idx="1138">
                  <c:v>0.00387854609930116</c:v>
                </c:pt>
                <c:pt idx="1139">
                  <c:v>0.00387854609928695</c:v>
                </c:pt>
                <c:pt idx="1140">
                  <c:v>0.00387854609928695</c:v>
                </c:pt>
                <c:pt idx="1141">
                  <c:v>0.00379939209726387</c:v>
                </c:pt>
                <c:pt idx="1142">
                  <c:v>0.00379939209726387</c:v>
                </c:pt>
                <c:pt idx="1143">
                  <c:v>0.00379939209726387</c:v>
                </c:pt>
                <c:pt idx="1144">
                  <c:v>0.00379939209726387</c:v>
                </c:pt>
                <c:pt idx="1145">
                  <c:v>0.00379939209726387</c:v>
                </c:pt>
                <c:pt idx="1146">
                  <c:v>0.00379939209726387</c:v>
                </c:pt>
                <c:pt idx="1147">
                  <c:v>0.00379939209726387</c:v>
                </c:pt>
                <c:pt idx="1148">
                  <c:v>0.00379939209726387</c:v>
                </c:pt>
                <c:pt idx="1149">
                  <c:v>0.00379939209727809</c:v>
                </c:pt>
                <c:pt idx="1150">
                  <c:v>0.00379939209726387</c:v>
                </c:pt>
                <c:pt idx="1151">
                  <c:v>0.00379939209726387</c:v>
                </c:pt>
                <c:pt idx="1152">
                  <c:v>0.00379939209726387</c:v>
                </c:pt>
                <c:pt idx="1153">
                  <c:v>0.00379939209726387</c:v>
                </c:pt>
                <c:pt idx="1154">
                  <c:v>0.00372023809522659</c:v>
                </c:pt>
                <c:pt idx="1155">
                  <c:v>0.0037202380952408</c:v>
                </c:pt>
                <c:pt idx="1156">
                  <c:v>0.0037202380952408</c:v>
                </c:pt>
                <c:pt idx="1157">
                  <c:v>0.0037202380952408</c:v>
                </c:pt>
                <c:pt idx="1158">
                  <c:v>0.0037202380952408</c:v>
                </c:pt>
                <c:pt idx="1159">
                  <c:v>0.0037202380952408</c:v>
                </c:pt>
                <c:pt idx="1160">
                  <c:v>0.00372023809522659</c:v>
                </c:pt>
                <c:pt idx="1161">
                  <c:v>0.0037202380952408</c:v>
                </c:pt>
                <c:pt idx="1162">
                  <c:v>0.0037202380952408</c:v>
                </c:pt>
                <c:pt idx="1163">
                  <c:v>0.0037202380952408</c:v>
                </c:pt>
                <c:pt idx="1164">
                  <c:v>0.0037202380952408</c:v>
                </c:pt>
                <c:pt idx="1165">
                  <c:v>0.00372023809522659</c:v>
                </c:pt>
                <c:pt idx="1166">
                  <c:v>0.00364108409321773</c:v>
                </c:pt>
                <c:pt idx="1167">
                  <c:v>0.00364108409321773</c:v>
                </c:pt>
                <c:pt idx="1168">
                  <c:v>0.00364108409320352</c:v>
                </c:pt>
                <c:pt idx="1169">
                  <c:v>0.00364108409321773</c:v>
                </c:pt>
                <c:pt idx="1170">
                  <c:v>0.00364108409320352</c:v>
                </c:pt>
                <c:pt idx="1171">
                  <c:v>0.00364108409321773</c:v>
                </c:pt>
                <c:pt idx="1172">
                  <c:v>0.00364108409320352</c:v>
                </c:pt>
                <c:pt idx="1173">
                  <c:v>0.00364108409321773</c:v>
                </c:pt>
                <c:pt idx="1174">
                  <c:v>0.00364108409321773</c:v>
                </c:pt>
                <c:pt idx="1175">
                  <c:v>0.00364108409320352</c:v>
                </c:pt>
                <c:pt idx="1176">
                  <c:v>0.00364108409321773</c:v>
                </c:pt>
                <c:pt idx="1177">
                  <c:v>0.00364108409320352</c:v>
                </c:pt>
                <c:pt idx="1178">
                  <c:v>0.00364108409321773</c:v>
                </c:pt>
                <c:pt idx="1179">
                  <c:v>0.00364108409321773</c:v>
                </c:pt>
                <c:pt idx="1180">
                  <c:v>0.00364108409320352</c:v>
                </c:pt>
                <c:pt idx="1181">
                  <c:v>0.00364108409321773</c:v>
                </c:pt>
                <c:pt idx="1182">
                  <c:v>0.00364108409320352</c:v>
                </c:pt>
                <c:pt idx="1183">
                  <c:v>0.00364108409321773</c:v>
                </c:pt>
                <c:pt idx="1184">
                  <c:v>0.00364108409320352</c:v>
                </c:pt>
                <c:pt idx="1185">
                  <c:v>0.00364108409321773</c:v>
                </c:pt>
                <c:pt idx="1186">
                  <c:v>0.00364108409321773</c:v>
                </c:pt>
                <c:pt idx="1187">
                  <c:v>0.00364108409320352</c:v>
                </c:pt>
                <c:pt idx="1188">
                  <c:v>0.00364108409321773</c:v>
                </c:pt>
                <c:pt idx="1189">
                  <c:v>0.00364108409320352</c:v>
                </c:pt>
                <c:pt idx="1190">
                  <c:v>0.00364108409321773</c:v>
                </c:pt>
                <c:pt idx="1191">
                  <c:v>0.00364108409320352</c:v>
                </c:pt>
                <c:pt idx="1192">
                  <c:v>0.00364108409321773</c:v>
                </c:pt>
                <c:pt idx="1193">
                  <c:v>0.00364108409321773</c:v>
                </c:pt>
                <c:pt idx="1194">
                  <c:v>0.00364108409320352</c:v>
                </c:pt>
                <c:pt idx="1195">
                  <c:v>0.00364108409321773</c:v>
                </c:pt>
                <c:pt idx="1196">
                  <c:v>0.00356193009118044</c:v>
                </c:pt>
                <c:pt idx="1197">
                  <c:v>0.00356193009118044</c:v>
                </c:pt>
                <c:pt idx="1198">
                  <c:v>0.00356193009119465</c:v>
                </c:pt>
                <c:pt idx="1199">
                  <c:v>0.00356193009118044</c:v>
                </c:pt>
                <c:pt idx="1200">
                  <c:v>0.00356193009119465</c:v>
                </c:pt>
                <c:pt idx="1201">
                  <c:v>0.00356193009118044</c:v>
                </c:pt>
                <c:pt idx="1202">
                  <c:v>0.00356193009118044</c:v>
                </c:pt>
                <c:pt idx="1203">
                  <c:v>0.00356193009119465</c:v>
                </c:pt>
                <c:pt idx="1204">
                  <c:v>0.00356193009118044</c:v>
                </c:pt>
                <c:pt idx="1205">
                  <c:v>0.00356193009118044</c:v>
                </c:pt>
                <c:pt idx="1206">
                  <c:v>0.00356193009119465</c:v>
                </c:pt>
                <c:pt idx="1207">
                  <c:v>0.00356193009118044</c:v>
                </c:pt>
                <c:pt idx="1208">
                  <c:v>0.00356193009118044</c:v>
                </c:pt>
                <c:pt idx="1209">
                  <c:v>0.00356193009119465</c:v>
                </c:pt>
                <c:pt idx="1210">
                  <c:v>0.00356193009118044</c:v>
                </c:pt>
                <c:pt idx="1211">
                  <c:v>0.00356193009118044</c:v>
                </c:pt>
                <c:pt idx="1212">
                  <c:v>0.00356193009119465</c:v>
                </c:pt>
                <c:pt idx="1213">
                  <c:v>0.00348277608915737</c:v>
                </c:pt>
                <c:pt idx="1214">
                  <c:v>0.00348277608915737</c:v>
                </c:pt>
                <c:pt idx="1215">
                  <c:v>0.00348277608915737</c:v>
                </c:pt>
                <c:pt idx="1216">
                  <c:v>0.00348277608915737</c:v>
                </c:pt>
                <c:pt idx="1217">
                  <c:v>0.00348277608915737</c:v>
                </c:pt>
                <c:pt idx="1218">
                  <c:v>0.00348277608915737</c:v>
                </c:pt>
                <c:pt idx="1219">
                  <c:v>0.00348277608917158</c:v>
                </c:pt>
                <c:pt idx="1220">
                  <c:v>0.00348277608915737</c:v>
                </c:pt>
                <c:pt idx="1221">
                  <c:v>0.00348277608915737</c:v>
                </c:pt>
                <c:pt idx="1222">
                  <c:v>0.00348277608915737</c:v>
                </c:pt>
                <c:pt idx="1223">
                  <c:v>0.00348277608915737</c:v>
                </c:pt>
                <c:pt idx="1224">
                  <c:v>0.00348277608915737</c:v>
                </c:pt>
                <c:pt idx="1225">
                  <c:v>0.00348277608915737</c:v>
                </c:pt>
                <c:pt idx="1226">
                  <c:v>0.00348277608915737</c:v>
                </c:pt>
                <c:pt idx="1227">
                  <c:v>0.00348277608917158</c:v>
                </c:pt>
                <c:pt idx="1228">
                  <c:v>0.00348277608915737</c:v>
                </c:pt>
                <c:pt idx="1229">
                  <c:v>0.00348277608915737</c:v>
                </c:pt>
                <c:pt idx="1230">
                  <c:v>0.00348277608915737</c:v>
                </c:pt>
                <c:pt idx="1231">
                  <c:v>0.00348277608915737</c:v>
                </c:pt>
                <c:pt idx="1232">
                  <c:v>0.00348277608915737</c:v>
                </c:pt>
                <c:pt idx="1233">
                  <c:v>0.00348277608915737</c:v>
                </c:pt>
                <c:pt idx="1234">
                  <c:v>0.00348277608915737</c:v>
                </c:pt>
                <c:pt idx="1235">
                  <c:v>0.00348277608915737</c:v>
                </c:pt>
                <c:pt idx="1236">
                  <c:v>0.00340362208713429</c:v>
                </c:pt>
                <c:pt idx="1237">
                  <c:v>0.00340362208713429</c:v>
                </c:pt>
                <c:pt idx="1238">
                  <c:v>0.00340362208713429</c:v>
                </c:pt>
                <c:pt idx="1239">
                  <c:v>0.00340362208713429</c:v>
                </c:pt>
                <c:pt idx="1240">
                  <c:v>0.00340362208713429</c:v>
                </c:pt>
                <c:pt idx="1241">
                  <c:v>0.00340362208713429</c:v>
                </c:pt>
                <c:pt idx="1242">
                  <c:v>0.00340362208713429</c:v>
                </c:pt>
                <c:pt idx="1243">
                  <c:v>0.00340362208713429</c:v>
                </c:pt>
                <c:pt idx="1244">
                  <c:v>0.00340362208712008</c:v>
                </c:pt>
                <c:pt idx="1245">
                  <c:v>0.00340362208713429</c:v>
                </c:pt>
                <c:pt idx="1246">
                  <c:v>0.00340362208713429</c:v>
                </c:pt>
                <c:pt idx="1247">
                  <c:v>0.00340362208713429</c:v>
                </c:pt>
                <c:pt idx="1248">
                  <c:v>0.00340362208713429</c:v>
                </c:pt>
                <c:pt idx="1249">
                  <c:v>0.00340362208713429</c:v>
                </c:pt>
                <c:pt idx="1250">
                  <c:v>0.00340362208713429</c:v>
                </c:pt>
                <c:pt idx="1251">
                  <c:v>0.00340362208713429</c:v>
                </c:pt>
                <c:pt idx="1252">
                  <c:v>0.00340362208713429</c:v>
                </c:pt>
                <c:pt idx="1253">
                  <c:v>0.00340362208712008</c:v>
                </c:pt>
                <c:pt idx="1254">
                  <c:v>0.00340362208713429</c:v>
                </c:pt>
                <c:pt idx="1255">
                  <c:v>0.00340362208713429</c:v>
                </c:pt>
                <c:pt idx="1256">
                  <c:v>0.00340362208713429</c:v>
                </c:pt>
                <c:pt idx="1257">
                  <c:v>0.00340362208713429</c:v>
                </c:pt>
                <c:pt idx="1258">
                  <c:v>0.00340362208713429</c:v>
                </c:pt>
                <c:pt idx="1259">
                  <c:v>0.00332446808511122</c:v>
                </c:pt>
                <c:pt idx="1260">
                  <c:v>0.00332446808509701</c:v>
                </c:pt>
                <c:pt idx="1261">
                  <c:v>0.00332446808511122</c:v>
                </c:pt>
                <c:pt idx="1262">
                  <c:v>0.00332446808511122</c:v>
                </c:pt>
                <c:pt idx="1263">
                  <c:v>0.00332446808509701</c:v>
                </c:pt>
                <c:pt idx="1264">
                  <c:v>0.00332446808511122</c:v>
                </c:pt>
                <c:pt idx="1265">
                  <c:v>0.00332446808511122</c:v>
                </c:pt>
                <c:pt idx="1266">
                  <c:v>0.00332446808509701</c:v>
                </c:pt>
                <c:pt idx="1267">
                  <c:v>0.00332446808511122</c:v>
                </c:pt>
                <c:pt idx="1268">
                  <c:v>0.00332446808511122</c:v>
                </c:pt>
                <c:pt idx="1269">
                  <c:v>0.00332446808509701</c:v>
                </c:pt>
                <c:pt idx="1270">
                  <c:v>0.00332446808511122</c:v>
                </c:pt>
                <c:pt idx="1271">
                  <c:v>0.00332446808511122</c:v>
                </c:pt>
                <c:pt idx="1272">
                  <c:v>0.00332446808509701</c:v>
                </c:pt>
                <c:pt idx="1273">
                  <c:v>0.00332446808511122</c:v>
                </c:pt>
                <c:pt idx="1274">
                  <c:v>0.00332446808509701</c:v>
                </c:pt>
                <c:pt idx="1275">
                  <c:v>0.00332446808511122</c:v>
                </c:pt>
                <c:pt idx="1276">
                  <c:v>0.00332446808511122</c:v>
                </c:pt>
                <c:pt idx="1277">
                  <c:v>0.00332446808509701</c:v>
                </c:pt>
                <c:pt idx="1278">
                  <c:v>0.00332446808511122</c:v>
                </c:pt>
                <c:pt idx="1279">
                  <c:v>0.00324531408308815</c:v>
                </c:pt>
                <c:pt idx="1280">
                  <c:v>0.00324531408307393</c:v>
                </c:pt>
                <c:pt idx="1281">
                  <c:v>0.00324531408307393</c:v>
                </c:pt>
                <c:pt idx="1282">
                  <c:v>0.00324531408308815</c:v>
                </c:pt>
                <c:pt idx="1283">
                  <c:v>0.00324531408307393</c:v>
                </c:pt>
                <c:pt idx="1284">
                  <c:v>0.00324531408308815</c:v>
                </c:pt>
                <c:pt idx="1285">
                  <c:v>0.00324531408307393</c:v>
                </c:pt>
                <c:pt idx="1286">
                  <c:v>0.00324531408308815</c:v>
                </c:pt>
                <c:pt idx="1287">
                  <c:v>0.00324531408307393</c:v>
                </c:pt>
                <c:pt idx="1288">
                  <c:v>0.00324531408307393</c:v>
                </c:pt>
                <c:pt idx="1289">
                  <c:v>0.00324531408308815</c:v>
                </c:pt>
                <c:pt idx="1290">
                  <c:v>0.00324531408307393</c:v>
                </c:pt>
                <c:pt idx="1291">
                  <c:v>0.00324531408308815</c:v>
                </c:pt>
                <c:pt idx="1292">
                  <c:v>0.00324531408307393</c:v>
                </c:pt>
                <c:pt idx="1293">
                  <c:v>0.00324531408308815</c:v>
                </c:pt>
                <c:pt idx="1294">
                  <c:v>0.00324531408307393</c:v>
                </c:pt>
                <c:pt idx="1295">
                  <c:v>0.00324531408307393</c:v>
                </c:pt>
                <c:pt idx="1296">
                  <c:v>0.00324531408308815</c:v>
                </c:pt>
                <c:pt idx="1297">
                  <c:v>0.00324531408307393</c:v>
                </c:pt>
                <c:pt idx="1298">
                  <c:v>0.00324531408308815</c:v>
                </c:pt>
                <c:pt idx="1299">
                  <c:v>0.00324531408307393</c:v>
                </c:pt>
                <c:pt idx="1300">
                  <c:v>0.00324531408308815</c:v>
                </c:pt>
                <c:pt idx="1301">
                  <c:v>0.00324531408307393</c:v>
                </c:pt>
                <c:pt idx="1302">
                  <c:v>0.00324531408307393</c:v>
                </c:pt>
                <c:pt idx="1303">
                  <c:v>0.00316616008106507</c:v>
                </c:pt>
                <c:pt idx="1304">
                  <c:v>0.00316616008105086</c:v>
                </c:pt>
                <c:pt idx="1305">
                  <c:v>0.00316616008105086</c:v>
                </c:pt>
                <c:pt idx="1306">
                  <c:v>0.00316616008105086</c:v>
                </c:pt>
                <c:pt idx="1307">
                  <c:v>0.00316616008105086</c:v>
                </c:pt>
                <c:pt idx="1308">
                  <c:v>0.00316616008106507</c:v>
                </c:pt>
                <c:pt idx="1309">
                  <c:v>0.00316616008105086</c:v>
                </c:pt>
                <c:pt idx="1310">
                  <c:v>0.00316616008105086</c:v>
                </c:pt>
                <c:pt idx="1311">
                  <c:v>0.00316616008105086</c:v>
                </c:pt>
                <c:pt idx="1312">
                  <c:v>0.00316616008105086</c:v>
                </c:pt>
                <c:pt idx="1313">
                  <c:v>0.00316616008106507</c:v>
                </c:pt>
                <c:pt idx="1314">
                  <c:v>0.00316616008105086</c:v>
                </c:pt>
                <c:pt idx="1315">
                  <c:v>0.00316616008105086</c:v>
                </c:pt>
                <c:pt idx="1316">
                  <c:v>0.00316616008105086</c:v>
                </c:pt>
                <c:pt idx="1317">
                  <c:v>0.00316616008105086</c:v>
                </c:pt>
                <c:pt idx="1318">
                  <c:v>0.00316616008106507</c:v>
                </c:pt>
                <c:pt idx="1319">
                  <c:v>0.00316616008105086</c:v>
                </c:pt>
                <c:pt idx="1320">
                  <c:v>0.00316616008105086</c:v>
                </c:pt>
                <c:pt idx="1321">
                  <c:v>0.00316616008105086</c:v>
                </c:pt>
                <c:pt idx="1322">
                  <c:v>0.00316616008105086</c:v>
                </c:pt>
                <c:pt idx="1323">
                  <c:v>0.00316616008106507</c:v>
                </c:pt>
                <c:pt idx="1324">
                  <c:v>0.00316616008105086</c:v>
                </c:pt>
                <c:pt idx="1325">
                  <c:v>0.00316616008105086</c:v>
                </c:pt>
                <c:pt idx="1326">
                  <c:v>0.00316616008105086</c:v>
                </c:pt>
                <c:pt idx="1327">
                  <c:v>0.00308700607902779</c:v>
                </c:pt>
                <c:pt idx="1328">
                  <c:v>0.00308700607902779</c:v>
                </c:pt>
                <c:pt idx="1329">
                  <c:v>0.00308700607902779</c:v>
                </c:pt>
                <c:pt idx="1330">
                  <c:v>0.00308700607902779</c:v>
                </c:pt>
                <c:pt idx="1331">
                  <c:v>0.00308700607902779</c:v>
                </c:pt>
                <c:pt idx="1332">
                  <c:v>0.00308700607902779</c:v>
                </c:pt>
                <c:pt idx="1333">
                  <c:v>0.00308700607902779</c:v>
                </c:pt>
                <c:pt idx="1334">
                  <c:v>0.00308700607902779</c:v>
                </c:pt>
                <c:pt idx="1335">
                  <c:v>0.00308700607902779</c:v>
                </c:pt>
                <c:pt idx="1336">
                  <c:v>0.00308700607902779</c:v>
                </c:pt>
                <c:pt idx="1337">
                  <c:v>0.00308700607902779</c:v>
                </c:pt>
                <c:pt idx="1338">
                  <c:v>0.00308700607902779</c:v>
                </c:pt>
                <c:pt idx="1339">
                  <c:v>0.00308700607902779</c:v>
                </c:pt>
                <c:pt idx="1340">
                  <c:v>0.00308700607902779</c:v>
                </c:pt>
                <c:pt idx="1341">
                  <c:v>0.00308700607902779</c:v>
                </c:pt>
                <c:pt idx="1342">
                  <c:v>0.00308700607902779</c:v>
                </c:pt>
                <c:pt idx="1343">
                  <c:v>0.00308700607902779</c:v>
                </c:pt>
                <c:pt idx="1344">
                  <c:v>0.00308700607902779</c:v>
                </c:pt>
                <c:pt idx="1345">
                  <c:v>0.00308700607902779</c:v>
                </c:pt>
                <c:pt idx="1346">
                  <c:v>0.00308700607902779</c:v>
                </c:pt>
                <c:pt idx="1347">
                  <c:v>0.00308700607902779</c:v>
                </c:pt>
                <c:pt idx="1348">
                  <c:v>0.00308700607902779</c:v>
                </c:pt>
                <c:pt idx="1349">
                  <c:v>0.00308700607902779</c:v>
                </c:pt>
                <c:pt idx="1350">
                  <c:v>0.00308700607902779</c:v>
                </c:pt>
                <c:pt idx="1351">
                  <c:v>0.00308700607901358</c:v>
                </c:pt>
                <c:pt idx="1352">
                  <c:v>0.00308700607902779</c:v>
                </c:pt>
                <c:pt idx="1353">
                  <c:v>0.00308700607902779</c:v>
                </c:pt>
                <c:pt idx="1354">
                  <c:v>0.00308700607902779</c:v>
                </c:pt>
                <c:pt idx="1355">
                  <c:v>0.00308700607902779</c:v>
                </c:pt>
                <c:pt idx="1356">
                  <c:v>0.00308700607902779</c:v>
                </c:pt>
                <c:pt idx="1357">
                  <c:v>0.00308700607902779</c:v>
                </c:pt>
                <c:pt idx="1358">
                  <c:v>0.00308700607902779</c:v>
                </c:pt>
                <c:pt idx="1359">
                  <c:v>0.00308700607902779</c:v>
                </c:pt>
                <c:pt idx="1360">
                  <c:v>0.00300785207700471</c:v>
                </c:pt>
                <c:pt idx="1361">
                  <c:v>0.00300785207700471</c:v>
                </c:pt>
                <c:pt idx="1362">
                  <c:v>0.0030078520769905</c:v>
                </c:pt>
                <c:pt idx="1363">
                  <c:v>0.00300785207700471</c:v>
                </c:pt>
                <c:pt idx="1364">
                  <c:v>0.00300785207700471</c:v>
                </c:pt>
                <c:pt idx="1365">
                  <c:v>0.00300785207700471</c:v>
                </c:pt>
                <c:pt idx="1366">
                  <c:v>0.0030078520769905</c:v>
                </c:pt>
                <c:pt idx="1367">
                  <c:v>0.00300785207700471</c:v>
                </c:pt>
                <c:pt idx="1368">
                  <c:v>0.00300785207700471</c:v>
                </c:pt>
                <c:pt idx="1369">
                  <c:v>0.00300785207700471</c:v>
                </c:pt>
                <c:pt idx="1370">
                  <c:v>0.0030078520769905</c:v>
                </c:pt>
                <c:pt idx="1371">
                  <c:v>0.00300785207700471</c:v>
                </c:pt>
                <c:pt idx="1372">
                  <c:v>0.00300785207700471</c:v>
                </c:pt>
                <c:pt idx="1373">
                  <c:v>0.00300785207700471</c:v>
                </c:pt>
                <c:pt idx="1374">
                  <c:v>0.0030078520769905</c:v>
                </c:pt>
                <c:pt idx="1375">
                  <c:v>0.00300785207700471</c:v>
                </c:pt>
                <c:pt idx="1376">
                  <c:v>0.00300785207700471</c:v>
                </c:pt>
                <c:pt idx="1377">
                  <c:v>0.00300785207700471</c:v>
                </c:pt>
                <c:pt idx="1378">
                  <c:v>0.0030078520769905</c:v>
                </c:pt>
                <c:pt idx="1379">
                  <c:v>0.00300785207700471</c:v>
                </c:pt>
                <c:pt idx="1380">
                  <c:v>0.00300785207700471</c:v>
                </c:pt>
                <c:pt idx="1381">
                  <c:v>0.00300785207700471</c:v>
                </c:pt>
                <c:pt idx="1382">
                  <c:v>0.0030078520769905</c:v>
                </c:pt>
                <c:pt idx="1383">
                  <c:v>0.00300785207700471</c:v>
                </c:pt>
                <c:pt idx="1384">
                  <c:v>0.00300785207700471</c:v>
                </c:pt>
                <c:pt idx="1385">
                  <c:v>0.0030078520769905</c:v>
                </c:pt>
                <c:pt idx="1386">
                  <c:v>0.00300785207700471</c:v>
                </c:pt>
                <c:pt idx="1387">
                  <c:v>0.00300785207700471</c:v>
                </c:pt>
                <c:pt idx="1388">
                  <c:v>0.00292869807496743</c:v>
                </c:pt>
                <c:pt idx="1389">
                  <c:v>0.00292869807498164</c:v>
                </c:pt>
                <c:pt idx="1390">
                  <c:v>0.00292869807496743</c:v>
                </c:pt>
                <c:pt idx="1391">
                  <c:v>0.00292869807498164</c:v>
                </c:pt>
                <c:pt idx="1392">
                  <c:v>0.00292869807496743</c:v>
                </c:pt>
                <c:pt idx="1393">
                  <c:v>0.00292869807498164</c:v>
                </c:pt>
                <c:pt idx="1394">
                  <c:v>0.00292869807498164</c:v>
                </c:pt>
                <c:pt idx="1395">
                  <c:v>0.00292869807496743</c:v>
                </c:pt>
                <c:pt idx="1396">
                  <c:v>0.00292869807498164</c:v>
                </c:pt>
                <c:pt idx="1397">
                  <c:v>0.00292869807496743</c:v>
                </c:pt>
                <c:pt idx="1398">
                  <c:v>0.00292869807498164</c:v>
                </c:pt>
                <c:pt idx="1399">
                  <c:v>0.00292869807496743</c:v>
                </c:pt>
                <c:pt idx="1400">
                  <c:v>0.00292869807498164</c:v>
                </c:pt>
                <c:pt idx="1401">
                  <c:v>0.00292869807496743</c:v>
                </c:pt>
                <c:pt idx="1402">
                  <c:v>0.00292869807498164</c:v>
                </c:pt>
                <c:pt idx="1403">
                  <c:v>0.00292869807496743</c:v>
                </c:pt>
                <c:pt idx="1404">
                  <c:v>0.00292869807498164</c:v>
                </c:pt>
                <c:pt idx="1405">
                  <c:v>0.00292869807496743</c:v>
                </c:pt>
                <c:pt idx="1406">
                  <c:v>0.00292869807498164</c:v>
                </c:pt>
                <c:pt idx="1407">
                  <c:v>0.00292869807496743</c:v>
                </c:pt>
                <c:pt idx="1408">
                  <c:v>0.00292869807498164</c:v>
                </c:pt>
                <c:pt idx="1409">
                  <c:v>0.00292869807496743</c:v>
                </c:pt>
                <c:pt idx="1410">
                  <c:v>0.00292869807498164</c:v>
                </c:pt>
                <c:pt idx="1411">
                  <c:v>0.00292869807496743</c:v>
                </c:pt>
                <c:pt idx="1412">
                  <c:v>0.00292869807498164</c:v>
                </c:pt>
                <c:pt idx="1413">
                  <c:v>0.00292869807496743</c:v>
                </c:pt>
                <c:pt idx="1414">
                  <c:v>0.00292869807498164</c:v>
                </c:pt>
                <c:pt idx="1415">
                  <c:v>0.00292869807496743</c:v>
                </c:pt>
                <c:pt idx="1416">
                  <c:v>0.00292869807498164</c:v>
                </c:pt>
                <c:pt idx="1417">
                  <c:v>0.00292869807496743</c:v>
                </c:pt>
                <c:pt idx="1418">
                  <c:v>0.00284954407295856</c:v>
                </c:pt>
                <c:pt idx="1419">
                  <c:v>0.00284954407294435</c:v>
                </c:pt>
                <c:pt idx="1420">
                  <c:v>0.00284954407294435</c:v>
                </c:pt>
                <c:pt idx="1421">
                  <c:v>0.00284954407294435</c:v>
                </c:pt>
                <c:pt idx="1422">
                  <c:v>0.00284954407295856</c:v>
                </c:pt>
                <c:pt idx="1423">
                  <c:v>0.00284954407294435</c:v>
                </c:pt>
                <c:pt idx="1424">
                  <c:v>0.00284954407294435</c:v>
                </c:pt>
                <c:pt idx="1425">
                  <c:v>0.00284954407294435</c:v>
                </c:pt>
                <c:pt idx="1426">
                  <c:v>0.00284954407295856</c:v>
                </c:pt>
                <c:pt idx="1427">
                  <c:v>0.00284954407294435</c:v>
                </c:pt>
                <c:pt idx="1428">
                  <c:v>0.00284954407294435</c:v>
                </c:pt>
                <c:pt idx="1429">
                  <c:v>0.00284954407295856</c:v>
                </c:pt>
                <c:pt idx="1430">
                  <c:v>0.00284954407294435</c:v>
                </c:pt>
                <c:pt idx="1431">
                  <c:v>0.00284954407294435</c:v>
                </c:pt>
                <c:pt idx="1432">
                  <c:v>0.00284954407294435</c:v>
                </c:pt>
                <c:pt idx="1433">
                  <c:v>0.00284954407295856</c:v>
                </c:pt>
                <c:pt idx="1434">
                  <c:v>0.00284954407294435</c:v>
                </c:pt>
                <c:pt idx="1435">
                  <c:v>0.00284954407294435</c:v>
                </c:pt>
                <c:pt idx="1436">
                  <c:v>0.00277039007092128</c:v>
                </c:pt>
                <c:pt idx="1437">
                  <c:v>0.00277039007092128</c:v>
                </c:pt>
                <c:pt idx="1438">
                  <c:v>0.00277039007092128</c:v>
                </c:pt>
                <c:pt idx="1439">
                  <c:v>0.00277039007092128</c:v>
                </c:pt>
                <c:pt idx="1440">
                  <c:v>0.00277039007093549</c:v>
                </c:pt>
                <c:pt idx="1441">
                  <c:v>0.00277039007092128</c:v>
                </c:pt>
                <c:pt idx="1442">
                  <c:v>0.00277039007092128</c:v>
                </c:pt>
                <c:pt idx="1443">
                  <c:v>0.00277039007092128</c:v>
                </c:pt>
                <c:pt idx="1444">
                  <c:v>0.00277039007092128</c:v>
                </c:pt>
                <c:pt idx="1445">
                  <c:v>0.00277039007092128</c:v>
                </c:pt>
                <c:pt idx="1446">
                  <c:v>0.00277039007092128</c:v>
                </c:pt>
                <c:pt idx="1447">
                  <c:v>0.00277039007092128</c:v>
                </c:pt>
                <c:pt idx="1448">
                  <c:v>0.00277039007092128</c:v>
                </c:pt>
                <c:pt idx="1449">
                  <c:v>0.00277039007092128</c:v>
                </c:pt>
                <c:pt idx="1450">
                  <c:v>0.00277039007092128</c:v>
                </c:pt>
                <c:pt idx="1451">
                  <c:v>0.00277039007092128</c:v>
                </c:pt>
                <c:pt idx="1452">
                  <c:v>0.00277039007092128</c:v>
                </c:pt>
                <c:pt idx="1453">
                  <c:v>0.00277039007092128</c:v>
                </c:pt>
                <c:pt idx="1454">
                  <c:v>0.00277039007092128</c:v>
                </c:pt>
                <c:pt idx="1455">
                  <c:v>0.00277039007092128</c:v>
                </c:pt>
                <c:pt idx="1456">
                  <c:v>0.00277039007092128</c:v>
                </c:pt>
                <c:pt idx="1457">
                  <c:v>0.00277039007092128</c:v>
                </c:pt>
                <c:pt idx="1458">
                  <c:v>0.00277039007092128</c:v>
                </c:pt>
                <c:pt idx="1459">
                  <c:v>0.00277039007092128</c:v>
                </c:pt>
                <c:pt idx="1460">
                  <c:v>0.00277039007093549</c:v>
                </c:pt>
                <c:pt idx="1461">
                  <c:v>0.00277039007092128</c:v>
                </c:pt>
                <c:pt idx="1462">
                  <c:v>0.00269123606888399</c:v>
                </c:pt>
                <c:pt idx="1463">
                  <c:v>0.00269123606889821</c:v>
                </c:pt>
                <c:pt idx="1464">
                  <c:v>0.00269123606889821</c:v>
                </c:pt>
                <c:pt idx="1465">
                  <c:v>0.00269123606889821</c:v>
                </c:pt>
                <c:pt idx="1466">
                  <c:v>0.00269123606889821</c:v>
                </c:pt>
                <c:pt idx="1467">
                  <c:v>0.00269123606888399</c:v>
                </c:pt>
                <c:pt idx="1468">
                  <c:v>0.00269123606889821</c:v>
                </c:pt>
                <c:pt idx="1469">
                  <c:v>0.00269123606889821</c:v>
                </c:pt>
                <c:pt idx="1470">
                  <c:v>0.00269123606889821</c:v>
                </c:pt>
                <c:pt idx="1471">
                  <c:v>0.00269123606889821</c:v>
                </c:pt>
                <c:pt idx="1472">
                  <c:v>0.00269123606889821</c:v>
                </c:pt>
                <c:pt idx="1473">
                  <c:v>0.00269123606888399</c:v>
                </c:pt>
                <c:pt idx="1474">
                  <c:v>0.00269123606889821</c:v>
                </c:pt>
                <c:pt idx="1475">
                  <c:v>0.00269123606889821</c:v>
                </c:pt>
                <c:pt idx="1476">
                  <c:v>0.00269123606889821</c:v>
                </c:pt>
                <c:pt idx="1477">
                  <c:v>0.00269123606889821</c:v>
                </c:pt>
                <c:pt idx="1478">
                  <c:v>0.00269123606888399</c:v>
                </c:pt>
                <c:pt idx="1479">
                  <c:v>0.00269123606889821</c:v>
                </c:pt>
                <c:pt idx="1480">
                  <c:v>0.00269123606889821</c:v>
                </c:pt>
                <c:pt idx="1481">
                  <c:v>0.00269123606889821</c:v>
                </c:pt>
                <c:pt idx="1482">
                  <c:v>0.00269123606889821</c:v>
                </c:pt>
                <c:pt idx="1483">
                  <c:v>0.00269123606889821</c:v>
                </c:pt>
                <c:pt idx="1484">
                  <c:v>0.00269123606888399</c:v>
                </c:pt>
                <c:pt idx="1485">
                  <c:v>0.00269123606889821</c:v>
                </c:pt>
                <c:pt idx="1486">
                  <c:v>0.00269123606889821</c:v>
                </c:pt>
                <c:pt idx="1487">
                  <c:v>0.00269123606889821</c:v>
                </c:pt>
                <c:pt idx="1488">
                  <c:v>0.00269123606889821</c:v>
                </c:pt>
                <c:pt idx="1489">
                  <c:v>0.00269123606889821</c:v>
                </c:pt>
                <c:pt idx="1490">
                  <c:v>0.00269123606888399</c:v>
                </c:pt>
                <c:pt idx="1491">
                  <c:v>0.00269123606889821</c:v>
                </c:pt>
                <c:pt idx="1492">
                  <c:v>0.00269123606889821</c:v>
                </c:pt>
                <c:pt idx="1493">
                  <c:v>0.00269123606889821</c:v>
                </c:pt>
                <c:pt idx="1494">
                  <c:v>0.00269123606889821</c:v>
                </c:pt>
                <c:pt idx="1495">
                  <c:v>0.00269123606888399</c:v>
                </c:pt>
                <c:pt idx="1496">
                  <c:v>0.00269123606889821</c:v>
                </c:pt>
                <c:pt idx="1497">
                  <c:v>0.00269123606889821</c:v>
                </c:pt>
                <c:pt idx="1498">
                  <c:v>0.00269123606889821</c:v>
                </c:pt>
                <c:pt idx="1499">
                  <c:v>0.00269123606889821</c:v>
                </c:pt>
                <c:pt idx="1500">
                  <c:v>0.00269123606889821</c:v>
                </c:pt>
                <c:pt idx="1501">
                  <c:v>0.00269123606888399</c:v>
                </c:pt>
                <c:pt idx="1502">
                  <c:v>0.00261208206687513</c:v>
                </c:pt>
                <c:pt idx="1503">
                  <c:v>0.00261208206687513</c:v>
                </c:pt>
                <c:pt idx="1504">
                  <c:v>0.00261208206686092</c:v>
                </c:pt>
                <c:pt idx="1505">
                  <c:v>0.00261208206687513</c:v>
                </c:pt>
                <c:pt idx="1506">
                  <c:v>0.00261208206686092</c:v>
                </c:pt>
                <c:pt idx="1507">
                  <c:v>0.00261208206687513</c:v>
                </c:pt>
                <c:pt idx="1508">
                  <c:v>0.00261208206686092</c:v>
                </c:pt>
                <c:pt idx="1509">
                  <c:v>0.00261208206687513</c:v>
                </c:pt>
                <c:pt idx="1510">
                  <c:v>0.00261208206687513</c:v>
                </c:pt>
                <c:pt idx="1511">
                  <c:v>0.00261208206686092</c:v>
                </c:pt>
                <c:pt idx="1512">
                  <c:v>0.00261208206687513</c:v>
                </c:pt>
                <c:pt idx="1513">
                  <c:v>0.00261208206686092</c:v>
                </c:pt>
                <c:pt idx="1514">
                  <c:v>0.00261208206687513</c:v>
                </c:pt>
                <c:pt idx="1515">
                  <c:v>0.00261208206687513</c:v>
                </c:pt>
                <c:pt idx="1516">
                  <c:v>0.00261208206686092</c:v>
                </c:pt>
                <c:pt idx="1517">
                  <c:v>0.00261208206687513</c:v>
                </c:pt>
                <c:pt idx="1518">
                  <c:v>0.00261208206686092</c:v>
                </c:pt>
                <c:pt idx="1519">
                  <c:v>0.00261208206687513</c:v>
                </c:pt>
                <c:pt idx="1520">
                  <c:v>0.00261208206687513</c:v>
                </c:pt>
                <c:pt idx="1521">
                  <c:v>0.00261208206686092</c:v>
                </c:pt>
                <c:pt idx="1522">
                  <c:v>0.00261208206687513</c:v>
                </c:pt>
                <c:pt idx="1523">
                  <c:v>0.00261208206686092</c:v>
                </c:pt>
                <c:pt idx="1524">
                  <c:v>0.00261208206687513</c:v>
                </c:pt>
                <c:pt idx="1525">
                  <c:v>0.00261208206686092</c:v>
                </c:pt>
                <c:pt idx="1526">
                  <c:v>0.00261208206687513</c:v>
                </c:pt>
                <c:pt idx="1527">
                  <c:v>0.00261208206687513</c:v>
                </c:pt>
                <c:pt idx="1528">
                  <c:v>0.00261208206686092</c:v>
                </c:pt>
                <c:pt idx="1529">
                  <c:v>0.00261208206687513</c:v>
                </c:pt>
                <c:pt idx="1530">
                  <c:v>0.00261208206686092</c:v>
                </c:pt>
                <c:pt idx="1531">
                  <c:v>0.00261208206687513</c:v>
                </c:pt>
                <c:pt idx="1532">
                  <c:v>0.00261208206687513</c:v>
                </c:pt>
                <c:pt idx="1533">
                  <c:v>0.00261208206686092</c:v>
                </c:pt>
                <c:pt idx="1534">
                  <c:v>0.00261208206687513</c:v>
                </c:pt>
                <c:pt idx="1535">
                  <c:v>0.00261208206686092</c:v>
                </c:pt>
                <c:pt idx="1536">
                  <c:v>0.00261208206687513</c:v>
                </c:pt>
                <c:pt idx="1537">
                  <c:v>0.00261208206687513</c:v>
                </c:pt>
                <c:pt idx="1538">
                  <c:v>0.00261208206686092</c:v>
                </c:pt>
                <c:pt idx="1539">
                  <c:v>0.00261208206687513</c:v>
                </c:pt>
                <c:pt idx="1540">
                  <c:v>0.00261208206686092</c:v>
                </c:pt>
                <c:pt idx="1541">
                  <c:v>0.00253292806485206</c:v>
                </c:pt>
                <c:pt idx="1542">
                  <c:v>0.00253292806483785</c:v>
                </c:pt>
                <c:pt idx="1543">
                  <c:v>0.00253292806483785</c:v>
                </c:pt>
                <c:pt idx="1544">
                  <c:v>0.00253292806485206</c:v>
                </c:pt>
                <c:pt idx="1545">
                  <c:v>0.00253292806483785</c:v>
                </c:pt>
                <c:pt idx="1546">
                  <c:v>0.00253292806483785</c:v>
                </c:pt>
                <c:pt idx="1547">
                  <c:v>0.00253292806485206</c:v>
                </c:pt>
                <c:pt idx="1548">
                  <c:v>0.00253292806483785</c:v>
                </c:pt>
                <c:pt idx="1549">
                  <c:v>0.00253292806485206</c:v>
                </c:pt>
                <c:pt idx="1550">
                  <c:v>0.00253292806483785</c:v>
                </c:pt>
                <c:pt idx="1551">
                  <c:v>0.00253292806483785</c:v>
                </c:pt>
                <c:pt idx="1552">
                  <c:v>0.00253292806485206</c:v>
                </c:pt>
                <c:pt idx="1553">
                  <c:v>0.00253292806483785</c:v>
                </c:pt>
                <c:pt idx="1554">
                  <c:v>0.00253292806483785</c:v>
                </c:pt>
                <c:pt idx="1555">
                  <c:v>0.00253292806485206</c:v>
                </c:pt>
                <c:pt idx="1556">
                  <c:v>0.00253292806483785</c:v>
                </c:pt>
                <c:pt idx="1557">
                  <c:v>0.00253292806483785</c:v>
                </c:pt>
                <c:pt idx="1558">
                  <c:v>0.00253292806485206</c:v>
                </c:pt>
                <c:pt idx="1559">
                  <c:v>0.00253292806483785</c:v>
                </c:pt>
                <c:pt idx="1560">
                  <c:v>0.00253292806485206</c:v>
                </c:pt>
                <c:pt idx="1561">
                  <c:v>0.00253292806483785</c:v>
                </c:pt>
                <c:pt idx="1562">
                  <c:v>0.00253292806483785</c:v>
                </c:pt>
                <c:pt idx="1563">
                  <c:v>0.00253292806485206</c:v>
                </c:pt>
                <c:pt idx="1564">
                  <c:v>0.00253292806483785</c:v>
                </c:pt>
                <c:pt idx="1565">
                  <c:v>0.00253292806483785</c:v>
                </c:pt>
                <c:pt idx="1566">
                  <c:v>0.00253292806485206</c:v>
                </c:pt>
                <c:pt idx="1567">
                  <c:v>0.00253292806483785</c:v>
                </c:pt>
                <c:pt idx="1568">
                  <c:v>0.00253292806483785</c:v>
                </c:pt>
                <c:pt idx="1569">
                  <c:v>0.00253292806485206</c:v>
                </c:pt>
                <c:pt idx="1570">
                  <c:v>0.00253292806483785</c:v>
                </c:pt>
                <c:pt idx="1571">
                  <c:v>0.00253292806483785</c:v>
                </c:pt>
                <c:pt idx="1572">
                  <c:v>0.00253292806485206</c:v>
                </c:pt>
                <c:pt idx="1573">
                  <c:v>0.00253292806483785</c:v>
                </c:pt>
                <c:pt idx="1574">
                  <c:v>0.00253292806485206</c:v>
                </c:pt>
                <c:pt idx="1575">
                  <c:v>0.00253292806483785</c:v>
                </c:pt>
                <c:pt idx="1576">
                  <c:v>0.00253292806483785</c:v>
                </c:pt>
                <c:pt idx="1577">
                  <c:v>0.00253292806485206</c:v>
                </c:pt>
                <c:pt idx="1578">
                  <c:v>0.00253292806483785</c:v>
                </c:pt>
                <c:pt idx="1579">
                  <c:v>0.00253292806483785</c:v>
                </c:pt>
                <c:pt idx="1580">
                  <c:v>0.00253292806485206</c:v>
                </c:pt>
                <c:pt idx="1581">
                  <c:v>0.00253292806483785</c:v>
                </c:pt>
                <c:pt idx="1582">
                  <c:v>0.00245377406281477</c:v>
                </c:pt>
                <c:pt idx="1583">
                  <c:v>0.00245377406281477</c:v>
                </c:pt>
                <c:pt idx="1584">
                  <c:v>0.00245377406281477</c:v>
                </c:pt>
                <c:pt idx="1585">
                  <c:v>0.00245377406282898</c:v>
                </c:pt>
                <c:pt idx="1586">
                  <c:v>0.00245377406281477</c:v>
                </c:pt>
                <c:pt idx="1587">
                  <c:v>0.00245377406281477</c:v>
                </c:pt>
                <c:pt idx="1588">
                  <c:v>0.00245377406281477</c:v>
                </c:pt>
                <c:pt idx="1589">
                  <c:v>0.00245377406281477</c:v>
                </c:pt>
                <c:pt idx="1590">
                  <c:v>0.00245377406281477</c:v>
                </c:pt>
                <c:pt idx="1591">
                  <c:v>0.00245377406281477</c:v>
                </c:pt>
                <c:pt idx="1592">
                  <c:v>0.00245377406282898</c:v>
                </c:pt>
                <c:pt idx="1593">
                  <c:v>0.00245377406281477</c:v>
                </c:pt>
                <c:pt idx="1594">
                  <c:v>0.00245377406281477</c:v>
                </c:pt>
                <c:pt idx="1595">
                  <c:v>0.00245377406281477</c:v>
                </c:pt>
                <c:pt idx="1596">
                  <c:v>0.00245377406281477</c:v>
                </c:pt>
                <c:pt idx="1597">
                  <c:v>0.00245377406281477</c:v>
                </c:pt>
                <c:pt idx="1598">
                  <c:v>0.00245377406281477</c:v>
                </c:pt>
                <c:pt idx="1599">
                  <c:v>0.00245377406281477</c:v>
                </c:pt>
                <c:pt idx="1600">
                  <c:v>0.00245377406282898</c:v>
                </c:pt>
                <c:pt idx="1601">
                  <c:v>0.00245377406281477</c:v>
                </c:pt>
                <c:pt idx="1602">
                  <c:v>0.00245377406281477</c:v>
                </c:pt>
                <c:pt idx="1603">
                  <c:v>0.00245377406281477</c:v>
                </c:pt>
                <c:pt idx="1604">
                  <c:v>0.00245377406281477</c:v>
                </c:pt>
                <c:pt idx="1605">
                  <c:v>0.00245377406281477</c:v>
                </c:pt>
                <c:pt idx="1606">
                  <c:v>0.00245377406281477</c:v>
                </c:pt>
                <c:pt idx="1607">
                  <c:v>0.00245377406281477</c:v>
                </c:pt>
                <c:pt idx="1608">
                  <c:v>0.00245377406282898</c:v>
                </c:pt>
                <c:pt idx="1609">
                  <c:v>0.00245377406281477</c:v>
                </c:pt>
                <c:pt idx="1610">
                  <c:v>0.00245377406281477</c:v>
                </c:pt>
                <c:pt idx="1611">
                  <c:v>0.00245377406281477</c:v>
                </c:pt>
                <c:pt idx="1612">
                  <c:v>0.00245377406281477</c:v>
                </c:pt>
                <c:pt idx="1613">
                  <c:v>0.00245377406281477</c:v>
                </c:pt>
                <c:pt idx="1614">
                  <c:v>0.00245377406281477</c:v>
                </c:pt>
                <c:pt idx="1615">
                  <c:v>0.00245377406281477</c:v>
                </c:pt>
                <c:pt idx="1616">
                  <c:v>0.00245377406282898</c:v>
                </c:pt>
                <c:pt idx="1617">
                  <c:v>0.00245377406281477</c:v>
                </c:pt>
                <c:pt idx="1618">
                  <c:v>0.00245377406281477</c:v>
                </c:pt>
                <c:pt idx="1619">
                  <c:v>0.00245377406281477</c:v>
                </c:pt>
                <c:pt idx="1620">
                  <c:v>0.00245377406281477</c:v>
                </c:pt>
                <c:pt idx="1621">
                  <c:v>0.00245377406281477</c:v>
                </c:pt>
                <c:pt idx="1622">
                  <c:v>0.00245377406281477</c:v>
                </c:pt>
                <c:pt idx="1623">
                  <c:v>0.00245377406282898</c:v>
                </c:pt>
                <c:pt idx="1624">
                  <c:v>0.00245377406281477</c:v>
                </c:pt>
                <c:pt idx="1625">
                  <c:v>0.00245377406281477</c:v>
                </c:pt>
                <c:pt idx="1626">
                  <c:v>0.0023746200607917</c:v>
                </c:pt>
                <c:pt idx="1627">
                  <c:v>0.0023746200607917</c:v>
                </c:pt>
                <c:pt idx="1628">
                  <c:v>0.00237462006077749</c:v>
                </c:pt>
                <c:pt idx="1629">
                  <c:v>0.0023746200607917</c:v>
                </c:pt>
                <c:pt idx="1630">
                  <c:v>0.0023746200607917</c:v>
                </c:pt>
                <c:pt idx="1631">
                  <c:v>0.0023746200607917</c:v>
                </c:pt>
                <c:pt idx="1632">
                  <c:v>0.0023746200607917</c:v>
                </c:pt>
                <c:pt idx="1633">
                  <c:v>0.0023746200607917</c:v>
                </c:pt>
                <c:pt idx="1634">
                  <c:v>0.0023746200607917</c:v>
                </c:pt>
                <c:pt idx="1635">
                  <c:v>0.0023746200607917</c:v>
                </c:pt>
                <c:pt idx="1636">
                  <c:v>0.0023746200607917</c:v>
                </c:pt>
                <c:pt idx="1637">
                  <c:v>0.0023746200607917</c:v>
                </c:pt>
                <c:pt idx="1638">
                  <c:v>0.00237462006077749</c:v>
                </c:pt>
                <c:pt idx="1639">
                  <c:v>0.0023746200607917</c:v>
                </c:pt>
                <c:pt idx="1640">
                  <c:v>0.0023746200607917</c:v>
                </c:pt>
                <c:pt idx="1641">
                  <c:v>0.0023746200607917</c:v>
                </c:pt>
                <c:pt idx="1642">
                  <c:v>0.0023746200607917</c:v>
                </c:pt>
                <c:pt idx="1643">
                  <c:v>0.0023746200607917</c:v>
                </c:pt>
                <c:pt idx="1644">
                  <c:v>0.0023746200607917</c:v>
                </c:pt>
                <c:pt idx="1645">
                  <c:v>0.0023746200607917</c:v>
                </c:pt>
                <c:pt idx="1646">
                  <c:v>0.0023746200607917</c:v>
                </c:pt>
                <c:pt idx="1647">
                  <c:v>0.0023746200607917</c:v>
                </c:pt>
                <c:pt idx="1648">
                  <c:v>0.00237462006077749</c:v>
                </c:pt>
                <c:pt idx="1649">
                  <c:v>0.0023746200607917</c:v>
                </c:pt>
                <c:pt idx="1650">
                  <c:v>0.0023746200607917</c:v>
                </c:pt>
                <c:pt idx="1651">
                  <c:v>0.0023746200607917</c:v>
                </c:pt>
                <c:pt idx="1652">
                  <c:v>0.0023746200607917</c:v>
                </c:pt>
                <c:pt idx="1653">
                  <c:v>0.0023746200607917</c:v>
                </c:pt>
                <c:pt idx="1654">
                  <c:v>0.0023746200607917</c:v>
                </c:pt>
                <c:pt idx="1655">
                  <c:v>0.0023746200607917</c:v>
                </c:pt>
                <c:pt idx="1656">
                  <c:v>0.0023746200607917</c:v>
                </c:pt>
                <c:pt idx="1657">
                  <c:v>0.0023746200607917</c:v>
                </c:pt>
                <c:pt idx="1658">
                  <c:v>0.00237462006077749</c:v>
                </c:pt>
                <c:pt idx="1659">
                  <c:v>0.0023746200607917</c:v>
                </c:pt>
                <c:pt idx="1660">
                  <c:v>0.0023746200607917</c:v>
                </c:pt>
                <c:pt idx="1661">
                  <c:v>0.0023746200607917</c:v>
                </c:pt>
                <c:pt idx="1662">
                  <c:v>0.0023746200607917</c:v>
                </c:pt>
                <c:pt idx="1663">
                  <c:v>0.0023746200607917</c:v>
                </c:pt>
                <c:pt idx="1664">
                  <c:v>0.0023746200607917</c:v>
                </c:pt>
                <c:pt idx="1665">
                  <c:v>0.0023746200607917</c:v>
                </c:pt>
                <c:pt idx="1666">
                  <c:v>0.0023746200607917</c:v>
                </c:pt>
                <c:pt idx="1667">
                  <c:v>0.0023746200607917</c:v>
                </c:pt>
                <c:pt idx="1668">
                  <c:v>0.00237462006077749</c:v>
                </c:pt>
                <c:pt idx="1669">
                  <c:v>0.0023746200607917</c:v>
                </c:pt>
                <c:pt idx="1670">
                  <c:v>0.0023746200607917</c:v>
                </c:pt>
                <c:pt idx="1671">
                  <c:v>0.0023746200607917</c:v>
                </c:pt>
                <c:pt idx="1672">
                  <c:v>0.0023746200607917</c:v>
                </c:pt>
                <c:pt idx="1673">
                  <c:v>0.0023746200607917</c:v>
                </c:pt>
                <c:pt idx="1674">
                  <c:v>0.0023746200607917</c:v>
                </c:pt>
                <c:pt idx="1675">
                  <c:v>0.0023746200607917</c:v>
                </c:pt>
                <c:pt idx="1676">
                  <c:v>0.0023746200607917</c:v>
                </c:pt>
                <c:pt idx="1677">
                  <c:v>0.0023746200607917</c:v>
                </c:pt>
                <c:pt idx="1678">
                  <c:v>0.00237462006077749</c:v>
                </c:pt>
                <c:pt idx="1679">
                  <c:v>0.0023746200607917</c:v>
                </c:pt>
                <c:pt idx="1680">
                  <c:v>0.0023746200607917</c:v>
                </c:pt>
                <c:pt idx="1681">
                  <c:v>0.00229546605876862</c:v>
                </c:pt>
                <c:pt idx="1682">
                  <c:v>0.00229546605876862</c:v>
                </c:pt>
                <c:pt idx="1683">
                  <c:v>0.00229546605875441</c:v>
                </c:pt>
                <c:pt idx="1684">
                  <c:v>0.00229546605876862</c:v>
                </c:pt>
                <c:pt idx="1685">
                  <c:v>0.00229546605876862</c:v>
                </c:pt>
                <c:pt idx="1686">
                  <c:v>0.00229546605875441</c:v>
                </c:pt>
                <c:pt idx="1687">
                  <c:v>0.00229546605876862</c:v>
                </c:pt>
                <c:pt idx="1688">
                  <c:v>0.00229546605876862</c:v>
                </c:pt>
                <c:pt idx="1689">
                  <c:v>0.00229546605875441</c:v>
                </c:pt>
                <c:pt idx="1690">
                  <c:v>0.00229546605876862</c:v>
                </c:pt>
                <c:pt idx="1691">
                  <c:v>0.00229546605876862</c:v>
                </c:pt>
                <c:pt idx="1692">
                  <c:v>0.00229546605875441</c:v>
                </c:pt>
                <c:pt idx="1693">
                  <c:v>0.00229546605876862</c:v>
                </c:pt>
                <c:pt idx="1694">
                  <c:v>0.00229546605876862</c:v>
                </c:pt>
                <c:pt idx="1695">
                  <c:v>0.00229546605875441</c:v>
                </c:pt>
                <c:pt idx="1696">
                  <c:v>0.00229546605876862</c:v>
                </c:pt>
                <c:pt idx="1697">
                  <c:v>0.00229546605876862</c:v>
                </c:pt>
                <c:pt idx="1698">
                  <c:v>0.00229546605875441</c:v>
                </c:pt>
                <c:pt idx="1699">
                  <c:v>0.00229546605876862</c:v>
                </c:pt>
                <c:pt idx="1700">
                  <c:v>0.00229546605876862</c:v>
                </c:pt>
                <c:pt idx="1701">
                  <c:v>0.00229546605875441</c:v>
                </c:pt>
                <c:pt idx="1702">
                  <c:v>0.00229546605876862</c:v>
                </c:pt>
                <c:pt idx="1703">
                  <c:v>0.00229546605876862</c:v>
                </c:pt>
                <c:pt idx="1704">
                  <c:v>0.00229546605875441</c:v>
                </c:pt>
                <c:pt idx="1705">
                  <c:v>0.00229546605876862</c:v>
                </c:pt>
                <c:pt idx="1706">
                  <c:v>0.00229546605876862</c:v>
                </c:pt>
                <c:pt idx="1707">
                  <c:v>0.00229546605875441</c:v>
                </c:pt>
                <c:pt idx="1708">
                  <c:v>0.00229546605876862</c:v>
                </c:pt>
                <c:pt idx="1709">
                  <c:v>0.00229546605876862</c:v>
                </c:pt>
                <c:pt idx="1710">
                  <c:v>0.00229546605875441</c:v>
                </c:pt>
                <c:pt idx="1711">
                  <c:v>0.00229546605876862</c:v>
                </c:pt>
                <c:pt idx="1712">
                  <c:v>0.00229546605876862</c:v>
                </c:pt>
                <c:pt idx="1713">
                  <c:v>0.00229546605875441</c:v>
                </c:pt>
                <c:pt idx="1714">
                  <c:v>0.00229546605876862</c:v>
                </c:pt>
                <c:pt idx="1715">
                  <c:v>0.00229546605876862</c:v>
                </c:pt>
                <c:pt idx="1716">
                  <c:v>0.00229546605875441</c:v>
                </c:pt>
                <c:pt idx="1717">
                  <c:v>0.00229546605876862</c:v>
                </c:pt>
                <c:pt idx="1718">
                  <c:v>0.00229546605876862</c:v>
                </c:pt>
                <c:pt idx="1719">
                  <c:v>0.00229546605875441</c:v>
                </c:pt>
                <c:pt idx="1720">
                  <c:v>0.00229546605876862</c:v>
                </c:pt>
                <c:pt idx="1721">
                  <c:v>0.00221631205673134</c:v>
                </c:pt>
                <c:pt idx="1722">
                  <c:v>0.00221631205674555</c:v>
                </c:pt>
                <c:pt idx="1723">
                  <c:v>0.00221631205673134</c:v>
                </c:pt>
                <c:pt idx="1724">
                  <c:v>0.00221631205674555</c:v>
                </c:pt>
                <c:pt idx="1725">
                  <c:v>0.00221631205673134</c:v>
                </c:pt>
                <c:pt idx="1726">
                  <c:v>0.00221631205674555</c:v>
                </c:pt>
                <c:pt idx="1727">
                  <c:v>0.00221631205673134</c:v>
                </c:pt>
                <c:pt idx="1728">
                  <c:v>0.00221631205674555</c:v>
                </c:pt>
                <c:pt idx="1729">
                  <c:v>0.00221631205673134</c:v>
                </c:pt>
                <c:pt idx="1730">
                  <c:v>0.00221631205673134</c:v>
                </c:pt>
                <c:pt idx="1731">
                  <c:v>0.00221631205674555</c:v>
                </c:pt>
                <c:pt idx="1732">
                  <c:v>0.00221631205673134</c:v>
                </c:pt>
                <c:pt idx="1733">
                  <c:v>0.00221631205674555</c:v>
                </c:pt>
                <c:pt idx="1734">
                  <c:v>0.00221631205673134</c:v>
                </c:pt>
                <c:pt idx="1735">
                  <c:v>0.00221631205674555</c:v>
                </c:pt>
                <c:pt idx="1736">
                  <c:v>0.00221631205673134</c:v>
                </c:pt>
                <c:pt idx="1737">
                  <c:v>0.00221631205674555</c:v>
                </c:pt>
                <c:pt idx="1738">
                  <c:v>0.00221631205673134</c:v>
                </c:pt>
                <c:pt idx="1739">
                  <c:v>0.00221631205673134</c:v>
                </c:pt>
                <c:pt idx="1740">
                  <c:v>0.00221631205674555</c:v>
                </c:pt>
                <c:pt idx="1741">
                  <c:v>0.00221631205673134</c:v>
                </c:pt>
                <c:pt idx="1742">
                  <c:v>0.00221631205674555</c:v>
                </c:pt>
                <c:pt idx="1743">
                  <c:v>0.00221631205673134</c:v>
                </c:pt>
                <c:pt idx="1744">
                  <c:v>0.00221631205674555</c:v>
                </c:pt>
                <c:pt idx="1745">
                  <c:v>0.00221631205673134</c:v>
                </c:pt>
                <c:pt idx="1746">
                  <c:v>0.00221631205673134</c:v>
                </c:pt>
                <c:pt idx="1747">
                  <c:v>0.00221631205674555</c:v>
                </c:pt>
                <c:pt idx="1748">
                  <c:v>0.00221631205673134</c:v>
                </c:pt>
                <c:pt idx="1749">
                  <c:v>0.00221631205674555</c:v>
                </c:pt>
                <c:pt idx="1750">
                  <c:v>0.00221631205673134</c:v>
                </c:pt>
                <c:pt idx="1751">
                  <c:v>0.00221631205674555</c:v>
                </c:pt>
                <c:pt idx="1752">
                  <c:v>0.00221631205673134</c:v>
                </c:pt>
                <c:pt idx="1753">
                  <c:v>0.00221631205674555</c:v>
                </c:pt>
                <c:pt idx="1754">
                  <c:v>0.00221631205673134</c:v>
                </c:pt>
                <c:pt idx="1755">
                  <c:v>0.00221631205673134</c:v>
                </c:pt>
                <c:pt idx="1756">
                  <c:v>0.00221631205674555</c:v>
                </c:pt>
                <c:pt idx="1757">
                  <c:v>0.00221631205673134</c:v>
                </c:pt>
                <c:pt idx="1758">
                  <c:v>0.00221631205674555</c:v>
                </c:pt>
                <c:pt idx="1759">
                  <c:v>0.00221631205673134</c:v>
                </c:pt>
                <c:pt idx="1760">
                  <c:v>0.00221631205674555</c:v>
                </c:pt>
                <c:pt idx="1761">
                  <c:v>0.00221631205673134</c:v>
                </c:pt>
                <c:pt idx="1762">
                  <c:v>0.00221631205674555</c:v>
                </c:pt>
                <c:pt idx="1763">
                  <c:v>0.00221631205673134</c:v>
                </c:pt>
                <c:pt idx="1764">
                  <c:v>0.00221631205673134</c:v>
                </c:pt>
                <c:pt idx="1765">
                  <c:v>0.00221631205674555</c:v>
                </c:pt>
                <c:pt idx="1766">
                  <c:v>0.00221631205673134</c:v>
                </c:pt>
                <c:pt idx="1767">
                  <c:v>0.00221631205674555</c:v>
                </c:pt>
                <c:pt idx="1768">
                  <c:v>0.00221631205673134</c:v>
                </c:pt>
                <c:pt idx="1769">
                  <c:v>0.00221631205674555</c:v>
                </c:pt>
                <c:pt idx="1770">
                  <c:v>0.00221631205673134</c:v>
                </c:pt>
                <c:pt idx="1771">
                  <c:v>0.00221631205673134</c:v>
                </c:pt>
                <c:pt idx="1772">
                  <c:v>0.00221631205674555</c:v>
                </c:pt>
                <c:pt idx="1773">
                  <c:v>0.00221631205673134</c:v>
                </c:pt>
                <c:pt idx="1774">
                  <c:v>0.00221631205674555</c:v>
                </c:pt>
                <c:pt idx="1775">
                  <c:v>0.00221631205673134</c:v>
                </c:pt>
                <c:pt idx="1776">
                  <c:v>0.00221631205674555</c:v>
                </c:pt>
                <c:pt idx="1777">
                  <c:v>0.00221631205673134</c:v>
                </c:pt>
                <c:pt idx="1778">
                  <c:v>0.00221631205674555</c:v>
                </c:pt>
                <c:pt idx="1779">
                  <c:v>0.00213715805470827</c:v>
                </c:pt>
                <c:pt idx="1780">
                  <c:v>0.00213715805470827</c:v>
                </c:pt>
                <c:pt idx="1781">
                  <c:v>0.00213715805470827</c:v>
                </c:pt>
                <c:pt idx="1782">
                  <c:v>0.00213715805470827</c:v>
                </c:pt>
                <c:pt idx="1783">
                  <c:v>0.00213715805472248</c:v>
                </c:pt>
                <c:pt idx="1784">
                  <c:v>0.00213715805470827</c:v>
                </c:pt>
                <c:pt idx="1785">
                  <c:v>0.00213715805470827</c:v>
                </c:pt>
                <c:pt idx="1786">
                  <c:v>0.00213715805470827</c:v>
                </c:pt>
                <c:pt idx="1787">
                  <c:v>0.00213715805470827</c:v>
                </c:pt>
                <c:pt idx="1788">
                  <c:v>0.00213715805472248</c:v>
                </c:pt>
                <c:pt idx="1789">
                  <c:v>0.00213715805470827</c:v>
                </c:pt>
                <c:pt idx="1790">
                  <c:v>0.00213715805470827</c:v>
                </c:pt>
                <c:pt idx="1791">
                  <c:v>0.00213715805470827</c:v>
                </c:pt>
                <c:pt idx="1792">
                  <c:v>0.00213715805470827</c:v>
                </c:pt>
                <c:pt idx="1793">
                  <c:v>0.00213715805472248</c:v>
                </c:pt>
                <c:pt idx="1794">
                  <c:v>0.00213715805470827</c:v>
                </c:pt>
                <c:pt idx="1795">
                  <c:v>0.00213715805470827</c:v>
                </c:pt>
                <c:pt idx="1796">
                  <c:v>0.00213715805470827</c:v>
                </c:pt>
                <c:pt idx="1797">
                  <c:v>0.00213715805472248</c:v>
                </c:pt>
                <c:pt idx="1798">
                  <c:v>0.00213715805470827</c:v>
                </c:pt>
                <c:pt idx="1799">
                  <c:v>0.00213715805470827</c:v>
                </c:pt>
                <c:pt idx="1800">
                  <c:v>0.00213715805470827</c:v>
                </c:pt>
                <c:pt idx="1801">
                  <c:v>0.00213715805470827</c:v>
                </c:pt>
                <c:pt idx="1802">
                  <c:v>0.00213715805472248</c:v>
                </c:pt>
                <c:pt idx="1803">
                  <c:v>0.00213715805470827</c:v>
                </c:pt>
                <c:pt idx="1804">
                  <c:v>0.00213715805470827</c:v>
                </c:pt>
                <c:pt idx="1805">
                  <c:v>0.00213715805470827</c:v>
                </c:pt>
                <c:pt idx="1806">
                  <c:v>0.00213715805470827</c:v>
                </c:pt>
                <c:pt idx="1807">
                  <c:v>0.00213715805472248</c:v>
                </c:pt>
                <c:pt idx="1808">
                  <c:v>0.00213715805470827</c:v>
                </c:pt>
                <c:pt idx="1809">
                  <c:v>0.00213715805470827</c:v>
                </c:pt>
                <c:pt idx="1810">
                  <c:v>0.00213715805470827</c:v>
                </c:pt>
                <c:pt idx="1811">
                  <c:v>0.00213715805470827</c:v>
                </c:pt>
                <c:pt idx="1812">
                  <c:v>0.00213715805472248</c:v>
                </c:pt>
                <c:pt idx="1813">
                  <c:v>0.00213715805470827</c:v>
                </c:pt>
                <c:pt idx="1814">
                  <c:v>0.00213715805470827</c:v>
                </c:pt>
                <c:pt idx="1815">
                  <c:v>0.00213715805470827</c:v>
                </c:pt>
                <c:pt idx="1816">
                  <c:v>0.00213715805472248</c:v>
                </c:pt>
                <c:pt idx="1817">
                  <c:v>0.00213715805470827</c:v>
                </c:pt>
                <c:pt idx="1818">
                  <c:v>0.00213715805470827</c:v>
                </c:pt>
                <c:pt idx="1819">
                  <c:v>0.00213715805470827</c:v>
                </c:pt>
                <c:pt idx="1820">
                  <c:v>0.00213715805470827</c:v>
                </c:pt>
                <c:pt idx="1821">
                  <c:v>0.00213715805472248</c:v>
                </c:pt>
                <c:pt idx="1822">
                  <c:v>0.00213715805470827</c:v>
                </c:pt>
                <c:pt idx="1823">
                  <c:v>0.00213715805470827</c:v>
                </c:pt>
                <c:pt idx="1824">
                  <c:v>0.00213715805470827</c:v>
                </c:pt>
                <c:pt idx="1825">
                  <c:v>0.00213715805470827</c:v>
                </c:pt>
                <c:pt idx="1826">
                  <c:v>0.00213715805472248</c:v>
                </c:pt>
                <c:pt idx="1827">
                  <c:v>0.00213715805470827</c:v>
                </c:pt>
                <c:pt idx="1828">
                  <c:v>0.00213715805470827</c:v>
                </c:pt>
                <c:pt idx="1829">
                  <c:v>0.00213715805470827</c:v>
                </c:pt>
                <c:pt idx="1830">
                  <c:v>0.00213715805470827</c:v>
                </c:pt>
                <c:pt idx="1831">
                  <c:v>0.00213715805472248</c:v>
                </c:pt>
                <c:pt idx="1832">
                  <c:v>0.00213715805470827</c:v>
                </c:pt>
                <c:pt idx="1833">
                  <c:v>0.00213715805470827</c:v>
                </c:pt>
                <c:pt idx="1834">
                  <c:v>0.00213715805470827</c:v>
                </c:pt>
                <c:pt idx="1835">
                  <c:v>0.00213715805472248</c:v>
                </c:pt>
                <c:pt idx="1836">
                  <c:v>0.00213715805470827</c:v>
                </c:pt>
                <c:pt idx="1837">
                  <c:v>0.00213715805470827</c:v>
                </c:pt>
                <c:pt idx="1838">
                  <c:v>0.00213715805470827</c:v>
                </c:pt>
                <c:pt idx="1839">
                  <c:v>0.00213715805470827</c:v>
                </c:pt>
                <c:pt idx="1840">
                  <c:v>0.00213715805472248</c:v>
                </c:pt>
                <c:pt idx="1841">
                  <c:v>0.00213715805470827</c:v>
                </c:pt>
                <c:pt idx="1842">
                  <c:v>0.00213715805470827</c:v>
                </c:pt>
                <c:pt idx="1843">
                  <c:v>0.00213715805470827</c:v>
                </c:pt>
                <c:pt idx="1844">
                  <c:v>0.00213715805470827</c:v>
                </c:pt>
                <c:pt idx="1845">
                  <c:v>0.00205800405268519</c:v>
                </c:pt>
                <c:pt idx="1846">
                  <c:v>0.00205800405268519</c:v>
                </c:pt>
                <c:pt idx="1847">
                  <c:v>0.00205800405268519</c:v>
                </c:pt>
                <c:pt idx="1848">
                  <c:v>0.00205800405268519</c:v>
                </c:pt>
                <c:pt idx="1849">
                  <c:v>0.00205800405268519</c:v>
                </c:pt>
                <c:pt idx="1850">
                  <c:v>0.00205800405268519</c:v>
                </c:pt>
                <c:pt idx="1851">
                  <c:v>0.00205800405268519</c:v>
                </c:pt>
                <c:pt idx="1852">
                  <c:v>0.00205800405268519</c:v>
                </c:pt>
                <c:pt idx="1853">
                  <c:v>0.00205800405268519</c:v>
                </c:pt>
                <c:pt idx="1854">
                  <c:v>0.00205800405268519</c:v>
                </c:pt>
                <c:pt idx="1855">
                  <c:v>0.00205800405268519</c:v>
                </c:pt>
                <c:pt idx="1856">
                  <c:v>0.00205800405268519</c:v>
                </c:pt>
                <c:pt idx="1857">
                  <c:v>0.00205800405268519</c:v>
                </c:pt>
                <c:pt idx="1858">
                  <c:v>0.00205800405268519</c:v>
                </c:pt>
                <c:pt idx="1859">
                  <c:v>0.00205800405268519</c:v>
                </c:pt>
                <c:pt idx="1860">
                  <c:v>0.00205800405268519</c:v>
                </c:pt>
                <c:pt idx="1861">
                  <c:v>0.00205800405268519</c:v>
                </c:pt>
                <c:pt idx="1862">
                  <c:v>0.00205800405268519</c:v>
                </c:pt>
                <c:pt idx="1863">
                  <c:v>0.00205800405268519</c:v>
                </c:pt>
                <c:pt idx="1864">
                  <c:v>0.00205800405268519</c:v>
                </c:pt>
                <c:pt idx="1865">
                  <c:v>0.00205800405268519</c:v>
                </c:pt>
                <c:pt idx="1866">
                  <c:v>0.00205800405268519</c:v>
                </c:pt>
                <c:pt idx="1867">
                  <c:v>0.00205800405268519</c:v>
                </c:pt>
                <c:pt idx="1868">
                  <c:v>0.00205800405268519</c:v>
                </c:pt>
                <c:pt idx="1869">
                  <c:v>0.00205800405268519</c:v>
                </c:pt>
                <c:pt idx="1870">
                  <c:v>0.00205800405268519</c:v>
                </c:pt>
                <c:pt idx="1871">
                  <c:v>0.00205800405268519</c:v>
                </c:pt>
                <c:pt idx="1872">
                  <c:v>0.00205800405268519</c:v>
                </c:pt>
                <c:pt idx="1873">
                  <c:v>0.00205800405268519</c:v>
                </c:pt>
                <c:pt idx="1874">
                  <c:v>0.00205800405268519</c:v>
                </c:pt>
                <c:pt idx="1875">
                  <c:v>0.00205800405268519</c:v>
                </c:pt>
                <c:pt idx="1876">
                  <c:v>0.00205800405268519</c:v>
                </c:pt>
                <c:pt idx="1877">
                  <c:v>0.00205800405268519</c:v>
                </c:pt>
                <c:pt idx="1878">
                  <c:v>0.00205800405268519</c:v>
                </c:pt>
                <c:pt idx="1879">
                  <c:v>0.00205800405268519</c:v>
                </c:pt>
                <c:pt idx="1880">
                  <c:v>0.00205800405268519</c:v>
                </c:pt>
                <c:pt idx="1881">
                  <c:v>0.00205800405268519</c:v>
                </c:pt>
                <c:pt idx="1882">
                  <c:v>0.00205800405268519</c:v>
                </c:pt>
                <c:pt idx="1883">
                  <c:v>0.00205800405268519</c:v>
                </c:pt>
                <c:pt idx="1884">
                  <c:v>0.00205800405268519</c:v>
                </c:pt>
                <c:pt idx="1885">
                  <c:v>0.00205800405268519</c:v>
                </c:pt>
                <c:pt idx="1886">
                  <c:v>0.00205800405268519</c:v>
                </c:pt>
                <c:pt idx="1887">
                  <c:v>0.00205800405268519</c:v>
                </c:pt>
                <c:pt idx="1888">
                  <c:v>0.00205800405268519</c:v>
                </c:pt>
                <c:pt idx="1889">
                  <c:v>0.00205800405267098</c:v>
                </c:pt>
                <c:pt idx="1890">
                  <c:v>0.00205800405268519</c:v>
                </c:pt>
                <c:pt idx="1891">
                  <c:v>0.00205800405268519</c:v>
                </c:pt>
                <c:pt idx="1892">
                  <c:v>0.00205800405268519</c:v>
                </c:pt>
                <c:pt idx="1893">
                  <c:v>0.00205800405268519</c:v>
                </c:pt>
                <c:pt idx="1894">
                  <c:v>0.00205800405268519</c:v>
                </c:pt>
                <c:pt idx="1895">
                  <c:v>0.00197885005066212</c:v>
                </c:pt>
                <c:pt idx="1896">
                  <c:v>0.00197885005066212</c:v>
                </c:pt>
                <c:pt idx="1897">
                  <c:v>0.00197885005066212</c:v>
                </c:pt>
                <c:pt idx="1898">
                  <c:v>0.00197885005064791</c:v>
                </c:pt>
                <c:pt idx="1899">
                  <c:v>0.00197885005066212</c:v>
                </c:pt>
                <c:pt idx="1900">
                  <c:v>0.00197885005066212</c:v>
                </c:pt>
                <c:pt idx="1901">
                  <c:v>0.00197885005066212</c:v>
                </c:pt>
                <c:pt idx="1902">
                  <c:v>0.00197885005064791</c:v>
                </c:pt>
                <c:pt idx="1903">
                  <c:v>0.00197885005066212</c:v>
                </c:pt>
                <c:pt idx="1904">
                  <c:v>0.00197885005066212</c:v>
                </c:pt>
                <c:pt idx="1905">
                  <c:v>0.00197885005066212</c:v>
                </c:pt>
                <c:pt idx="1906">
                  <c:v>0.00197885005064791</c:v>
                </c:pt>
                <c:pt idx="1907">
                  <c:v>0.00197885005066212</c:v>
                </c:pt>
                <c:pt idx="1908">
                  <c:v>0.00197885005066212</c:v>
                </c:pt>
                <c:pt idx="1909">
                  <c:v>0.00197885005066212</c:v>
                </c:pt>
                <c:pt idx="1910">
                  <c:v>0.00197885005064791</c:v>
                </c:pt>
                <c:pt idx="1911">
                  <c:v>0.00197885005066212</c:v>
                </c:pt>
                <c:pt idx="1912">
                  <c:v>0.00197885005066212</c:v>
                </c:pt>
                <c:pt idx="1913">
                  <c:v>0.00197885005066212</c:v>
                </c:pt>
                <c:pt idx="1914">
                  <c:v>0.00197885005064791</c:v>
                </c:pt>
                <c:pt idx="1915">
                  <c:v>0.00197885005066212</c:v>
                </c:pt>
                <c:pt idx="1916">
                  <c:v>0.00197885005066212</c:v>
                </c:pt>
                <c:pt idx="1917">
                  <c:v>0.00197885005066212</c:v>
                </c:pt>
                <c:pt idx="1918">
                  <c:v>0.00197885005064791</c:v>
                </c:pt>
                <c:pt idx="1919">
                  <c:v>0.00197885005066212</c:v>
                </c:pt>
                <c:pt idx="1920">
                  <c:v>0.00197885005066212</c:v>
                </c:pt>
                <c:pt idx="1921">
                  <c:v>0.00197885005066212</c:v>
                </c:pt>
                <c:pt idx="1922">
                  <c:v>0.00197885005064791</c:v>
                </c:pt>
                <c:pt idx="1923">
                  <c:v>0.00197885005066212</c:v>
                </c:pt>
                <c:pt idx="1924">
                  <c:v>0.00197885005066212</c:v>
                </c:pt>
                <c:pt idx="1925">
                  <c:v>0.00197885005066212</c:v>
                </c:pt>
                <c:pt idx="1926">
                  <c:v>0.00197885005064791</c:v>
                </c:pt>
                <c:pt idx="1927">
                  <c:v>0.00197885005066212</c:v>
                </c:pt>
                <c:pt idx="1928">
                  <c:v>0.00197885005066212</c:v>
                </c:pt>
                <c:pt idx="1929">
                  <c:v>0.00197885005066212</c:v>
                </c:pt>
                <c:pt idx="1930">
                  <c:v>0.00197885005064791</c:v>
                </c:pt>
                <c:pt idx="1931">
                  <c:v>0.00197885005066212</c:v>
                </c:pt>
                <c:pt idx="1932">
                  <c:v>0.00197885005066212</c:v>
                </c:pt>
                <c:pt idx="1933">
                  <c:v>0.00197885005066212</c:v>
                </c:pt>
                <c:pt idx="1934">
                  <c:v>0.00197885005064791</c:v>
                </c:pt>
                <c:pt idx="1935">
                  <c:v>0.00197885005066212</c:v>
                </c:pt>
                <c:pt idx="1936">
                  <c:v>0.00197885005066212</c:v>
                </c:pt>
                <c:pt idx="1937">
                  <c:v>0.00197885005066212</c:v>
                </c:pt>
                <c:pt idx="1938">
                  <c:v>0.00197885005064791</c:v>
                </c:pt>
                <c:pt idx="1939">
                  <c:v>0.00197885005066212</c:v>
                </c:pt>
                <c:pt idx="1940">
                  <c:v>0.00197885005066212</c:v>
                </c:pt>
                <c:pt idx="1941">
                  <c:v>0.00197885005066212</c:v>
                </c:pt>
                <c:pt idx="1942">
                  <c:v>0.00197885005064791</c:v>
                </c:pt>
                <c:pt idx="1943">
                  <c:v>0.00197885005066212</c:v>
                </c:pt>
                <c:pt idx="1944">
                  <c:v>0.00197885005066212</c:v>
                </c:pt>
                <c:pt idx="1945">
                  <c:v>0.00197885005066212</c:v>
                </c:pt>
                <c:pt idx="1946">
                  <c:v>0.00197885005064791</c:v>
                </c:pt>
                <c:pt idx="1947">
                  <c:v>0.00197885005066212</c:v>
                </c:pt>
                <c:pt idx="1948">
                  <c:v>0.00189969604863904</c:v>
                </c:pt>
                <c:pt idx="1949">
                  <c:v>0.00189969604862483</c:v>
                </c:pt>
                <c:pt idx="1950">
                  <c:v>0.00189969604863904</c:v>
                </c:pt>
                <c:pt idx="1951">
                  <c:v>0.00189969604862483</c:v>
                </c:pt>
                <c:pt idx="1952">
                  <c:v>0.00189969604863904</c:v>
                </c:pt>
                <c:pt idx="1953">
                  <c:v>0.00189969604862483</c:v>
                </c:pt>
                <c:pt idx="1954">
                  <c:v>0.00189969604863904</c:v>
                </c:pt>
                <c:pt idx="1955">
                  <c:v>0.00189969604862483</c:v>
                </c:pt>
                <c:pt idx="1956">
                  <c:v>0.00189969604863904</c:v>
                </c:pt>
                <c:pt idx="1957">
                  <c:v>0.00189969604862483</c:v>
                </c:pt>
                <c:pt idx="1958">
                  <c:v>0.00189969604863904</c:v>
                </c:pt>
                <c:pt idx="1959">
                  <c:v>0.00189969604862483</c:v>
                </c:pt>
                <c:pt idx="1960">
                  <c:v>0.00189969604863904</c:v>
                </c:pt>
                <c:pt idx="1961">
                  <c:v>0.00189969604862483</c:v>
                </c:pt>
                <c:pt idx="1962">
                  <c:v>0.00189969604863904</c:v>
                </c:pt>
                <c:pt idx="1963">
                  <c:v>0.00189969604862483</c:v>
                </c:pt>
                <c:pt idx="1964">
                  <c:v>0.00189969604863904</c:v>
                </c:pt>
                <c:pt idx="1965">
                  <c:v>0.00189969604862483</c:v>
                </c:pt>
                <c:pt idx="1966">
                  <c:v>0.00189969604863904</c:v>
                </c:pt>
                <c:pt idx="1967">
                  <c:v>0.00189969604863904</c:v>
                </c:pt>
                <c:pt idx="1968">
                  <c:v>0.00189969604862483</c:v>
                </c:pt>
                <c:pt idx="1969">
                  <c:v>0.00189969604863904</c:v>
                </c:pt>
                <c:pt idx="1970">
                  <c:v>0.00189969604862483</c:v>
                </c:pt>
                <c:pt idx="1971">
                  <c:v>0.00189969604863904</c:v>
                </c:pt>
                <c:pt idx="1972">
                  <c:v>0.00189969604862483</c:v>
                </c:pt>
                <c:pt idx="1973">
                  <c:v>0.00189969604863904</c:v>
                </c:pt>
                <c:pt idx="1974">
                  <c:v>0.00189969604862483</c:v>
                </c:pt>
                <c:pt idx="1975">
                  <c:v>0.00189969604863904</c:v>
                </c:pt>
                <c:pt idx="1976">
                  <c:v>0.00189969604862483</c:v>
                </c:pt>
                <c:pt idx="1977">
                  <c:v>0.00189969604863904</c:v>
                </c:pt>
                <c:pt idx="1978">
                  <c:v>0.00189969604862483</c:v>
                </c:pt>
                <c:pt idx="1979">
                  <c:v>0.00189969604863904</c:v>
                </c:pt>
                <c:pt idx="1980">
                  <c:v>0.00189969604862483</c:v>
                </c:pt>
                <c:pt idx="1981">
                  <c:v>0.00189969604863904</c:v>
                </c:pt>
                <c:pt idx="1982">
                  <c:v>0.00189969604862483</c:v>
                </c:pt>
                <c:pt idx="1983">
                  <c:v>0.00189969604863904</c:v>
                </c:pt>
                <c:pt idx="1984">
                  <c:v>0.00189969604862483</c:v>
                </c:pt>
                <c:pt idx="1985">
                  <c:v>0.00189969604863904</c:v>
                </c:pt>
                <c:pt idx="1986">
                  <c:v>0.00189969604862483</c:v>
                </c:pt>
                <c:pt idx="1987">
                  <c:v>0.00189969604863904</c:v>
                </c:pt>
                <c:pt idx="1988">
                  <c:v>0.00189969604862483</c:v>
                </c:pt>
                <c:pt idx="1989">
                  <c:v>0.00189969604863904</c:v>
                </c:pt>
                <c:pt idx="1990">
                  <c:v>0.00189969604862483</c:v>
                </c:pt>
                <c:pt idx="1991">
                  <c:v>0.00189969604863904</c:v>
                </c:pt>
                <c:pt idx="1992">
                  <c:v>0.00189969604863904</c:v>
                </c:pt>
                <c:pt idx="1993">
                  <c:v>0.00189969604862483</c:v>
                </c:pt>
                <c:pt idx="1994">
                  <c:v>0.00189969604863904</c:v>
                </c:pt>
                <c:pt idx="1995">
                  <c:v>0.00189969604862483</c:v>
                </c:pt>
                <c:pt idx="1996">
                  <c:v>0.00189969604863904</c:v>
                </c:pt>
                <c:pt idx="1997">
                  <c:v>0.00189969604862483</c:v>
                </c:pt>
                <c:pt idx="1998">
                  <c:v>0.00189969604863904</c:v>
                </c:pt>
                <c:pt idx="1999">
                  <c:v>0.00189969604862483</c:v>
                </c:pt>
                <c:pt idx="2000">
                  <c:v>0.00189969604863904</c:v>
                </c:pt>
                <c:pt idx="2001">
                  <c:v>0.00189969604862483</c:v>
                </c:pt>
                <c:pt idx="2002">
                  <c:v>0.00189969604863904</c:v>
                </c:pt>
                <c:pt idx="2003">
                  <c:v>0.00189969604862483</c:v>
                </c:pt>
                <c:pt idx="2004">
                  <c:v>0.00182054204661597</c:v>
                </c:pt>
                <c:pt idx="2005">
                  <c:v>0.00182054204660176</c:v>
                </c:pt>
                <c:pt idx="2006">
                  <c:v>0.00182054204660176</c:v>
                </c:pt>
                <c:pt idx="2007">
                  <c:v>0.00182054204660176</c:v>
                </c:pt>
                <c:pt idx="2008">
                  <c:v>0.00182054204661597</c:v>
                </c:pt>
                <c:pt idx="2009">
                  <c:v>0.00182054204660176</c:v>
                </c:pt>
                <c:pt idx="2010">
                  <c:v>0.00182054204660176</c:v>
                </c:pt>
                <c:pt idx="2011">
                  <c:v>0.00182054204661597</c:v>
                </c:pt>
                <c:pt idx="2012">
                  <c:v>0.00182054204660176</c:v>
                </c:pt>
                <c:pt idx="2013">
                  <c:v>0.00182054204660176</c:v>
                </c:pt>
                <c:pt idx="2014">
                  <c:v>0.00182054204660176</c:v>
                </c:pt>
                <c:pt idx="2015">
                  <c:v>0.00182054204661597</c:v>
                </c:pt>
                <c:pt idx="2016">
                  <c:v>0.00182054204660176</c:v>
                </c:pt>
                <c:pt idx="2017">
                  <c:v>0.00182054204660176</c:v>
                </c:pt>
                <c:pt idx="2018">
                  <c:v>0.00182054204661597</c:v>
                </c:pt>
                <c:pt idx="2019">
                  <c:v>0.00182054204660176</c:v>
                </c:pt>
                <c:pt idx="2020">
                  <c:v>0.00182054204660176</c:v>
                </c:pt>
                <c:pt idx="2021">
                  <c:v>0.00182054204660176</c:v>
                </c:pt>
                <c:pt idx="2022">
                  <c:v>0.00182054204661597</c:v>
                </c:pt>
                <c:pt idx="2023">
                  <c:v>0.00182054204660176</c:v>
                </c:pt>
                <c:pt idx="2024">
                  <c:v>0.00182054204660176</c:v>
                </c:pt>
                <c:pt idx="2025">
                  <c:v>0.00182054204661597</c:v>
                </c:pt>
                <c:pt idx="2026">
                  <c:v>0.00182054204660176</c:v>
                </c:pt>
                <c:pt idx="2027">
                  <c:v>0.00182054204660176</c:v>
                </c:pt>
                <c:pt idx="2028">
                  <c:v>0.00182054204660176</c:v>
                </c:pt>
                <c:pt idx="2029">
                  <c:v>0.00182054204661597</c:v>
                </c:pt>
                <c:pt idx="2030">
                  <c:v>0.00182054204660176</c:v>
                </c:pt>
                <c:pt idx="2031">
                  <c:v>0.00182054204660176</c:v>
                </c:pt>
                <c:pt idx="2032">
                  <c:v>0.00182054204661597</c:v>
                </c:pt>
                <c:pt idx="2033">
                  <c:v>0.00182054204660176</c:v>
                </c:pt>
                <c:pt idx="2034">
                  <c:v>0.00182054204660176</c:v>
                </c:pt>
                <c:pt idx="2035">
                  <c:v>0.00182054204661597</c:v>
                </c:pt>
                <c:pt idx="2036">
                  <c:v>0.00182054204660176</c:v>
                </c:pt>
                <c:pt idx="2037">
                  <c:v>0.00182054204660176</c:v>
                </c:pt>
                <c:pt idx="2038">
                  <c:v>0.00182054204660176</c:v>
                </c:pt>
                <c:pt idx="2039">
                  <c:v>0.00182054204661597</c:v>
                </c:pt>
                <c:pt idx="2040">
                  <c:v>0.00182054204660176</c:v>
                </c:pt>
                <c:pt idx="2041">
                  <c:v>0.00182054204660176</c:v>
                </c:pt>
                <c:pt idx="2042">
                  <c:v>0.00182054204661597</c:v>
                </c:pt>
                <c:pt idx="2043">
                  <c:v>0.00182054204660176</c:v>
                </c:pt>
                <c:pt idx="2044">
                  <c:v>0.00182054204660176</c:v>
                </c:pt>
                <c:pt idx="2045">
                  <c:v>0.00182054204660176</c:v>
                </c:pt>
                <c:pt idx="2046">
                  <c:v>0.00182054204661597</c:v>
                </c:pt>
                <c:pt idx="2047">
                  <c:v>0.00182054204660176</c:v>
                </c:pt>
                <c:pt idx="2048">
                  <c:v>0.00182054204660176</c:v>
                </c:pt>
                <c:pt idx="2049">
                  <c:v>0.00182054204661597</c:v>
                </c:pt>
                <c:pt idx="2050">
                  <c:v>0.00182054204660176</c:v>
                </c:pt>
                <c:pt idx="2051">
                  <c:v>0.00182054204660176</c:v>
                </c:pt>
                <c:pt idx="2052">
                  <c:v>0.00182054204660176</c:v>
                </c:pt>
                <c:pt idx="2053">
                  <c:v>0.00182054204661597</c:v>
                </c:pt>
                <c:pt idx="2054">
                  <c:v>0.00182054204660176</c:v>
                </c:pt>
                <c:pt idx="2055">
                  <c:v>0.00182054204660176</c:v>
                </c:pt>
                <c:pt idx="2056">
                  <c:v>0.00182054204661597</c:v>
                </c:pt>
                <c:pt idx="2057">
                  <c:v>0.00182054204660176</c:v>
                </c:pt>
                <c:pt idx="2058">
                  <c:v>0.00182054204660176</c:v>
                </c:pt>
                <c:pt idx="2059">
                  <c:v>0.00182054204660176</c:v>
                </c:pt>
                <c:pt idx="2060">
                  <c:v>0.00182054204661597</c:v>
                </c:pt>
                <c:pt idx="2061">
                  <c:v>0.00182054204660176</c:v>
                </c:pt>
                <c:pt idx="2062">
                  <c:v>0.00182054204660176</c:v>
                </c:pt>
                <c:pt idx="2063">
                  <c:v>0.00182054204661597</c:v>
                </c:pt>
                <c:pt idx="2064">
                  <c:v>0.00182054204660176</c:v>
                </c:pt>
                <c:pt idx="2065">
                  <c:v>0.00182054204660176</c:v>
                </c:pt>
                <c:pt idx="2066">
                  <c:v>0.00182054204660176</c:v>
                </c:pt>
                <c:pt idx="2067">
                  <c:v>0.00182054204661597</c:v>
                </c:pt>
                <c:pt idx="2068">
                  <c:v>0.00182054204660176</c:v>
                </c:pt>
                <c:pt idx="2069">
                  <c:v>0.00182054204660176</c:v>
                </c:pt>
                <c:pt idx="2070">
                  <c:v>0.00182054204661597</c:v>
                </c:pt>
                <c:pt idx="2071">
                  <c:v>0.00182054204660176</c:v>
                </c:pt>
                <c:pt idx="2072">
                  <c:v>0.00182054204660176</c:v>
                </c:pt>
                <c:pt idx="2073">
                  <c:v>0.00182054204661597</c:v>
                </c:pt>
                <c:pt idx="2074">
                  <c:v>0.00182054204660176</c:v>
                </c:pt>
                <c:pt idx="2075">
                  <c:v>0.00182054204660176</c:v>
                </c:pt>
                <c:pt idx="2076">
                  <c:v>0.00182054204660176</c:v>
                </c:pt>
                <c:pt idx="2077">
                  <c:v>0.00182054204661597</c:v>
                </c:pt>
                <c:pt idx="2078">
                  <c:v>0.00182054204660176</c:v>
                </c:pt>
                <c:pt idx="2079">
                  <c:v>0.00174138804457868</c:v>
                </c:pt>
                <c:pt idx="2080">
                  <c:v>0.00174138804457868</c:v>
                </c:pt>
                <c:pt idx="2081">
                  <c:v>0.00174138804457868</c:v>
                </c:pt>
                <c:pt idx="2082">
                  <c:v>0.00174138804457868</c:v>
                </c:pt>
                <c:pt idx="2083">
                  <c:v>0.00174138804457868</c:v>
                </c:pt>
                <c:pt idx="2084">
                  <c:v>0.00174138804457868</c:v>
                </c:pt>
                <c:pt idx="2085">
                  <c:v>0.00174138804457868</c:v>
                </c:pt>
                <c:pt idx="2086">
                  <c:v>0.00174138804457868</c:v>
                </c:pt>
                <c:pt idx="2087">
                  <c:v>0.00174138804459289</c:v>
                </c:pt>
                <c:pt idx="2088">
                  <c:v>0.00174138804457868</c:v>
                </c:pt>
                <c:pt idx="2089">
                  <c:v>0.00174138804457868</c:v>
                </c:pt>
                <c:pt idx="2090">
                  <c:v>0.00174138804457868</c:v>
                </c:pt>
                <c:pt idx="2091">
                  <c:v>0.00174138804457868</c:v>
                </c:pt>
                <c:pt idx="2092">
                  <c:v>0.00174138804457868</c:v>
                </c:pt>
                <c:pt idx="2093">
                  <c:v>0.00174138804457868</c:v>
                </c:pt>
                <c:pt idx="2094">
                  <c:v>0.00174138804457868</c:v>
                </c:pt>
                <c:pt idx="2095">
                  <c:v>0.00174138804457868</c:v>
                </c:pt>
                <c:pt idx="2096">
                  <c:v>0.00174138804457868</c:v>
                </c:pt>
                <c:pt idx="2097">
                  <c:v>0.00174138804457868</c:v>
                </c:pt>
                <c:pt idx="2098">
                  <c:v>0.00174138804457868</c:v>
                </c:pt>
                <c:pt idx="2099">
                  <c:v>0.00174138804457868</c:v>
                </c:pt>
                <c:pt idx="2100">
                  <c:v>0.00174138804457868</c:v>
                </c:pt>
                <c:pt idx="2101">
                  <c:v>0.00174138804457868</c:v>
                </c:pt>
                <c:pt idx="2102">
                  <c:v>0.00174138804457868</c:v>
                </c:pt>
                <c:pt idx="2103">
                  <c:v>0.00174138804457868</c:v>
                </c:pt>
                <c:pt idx="2104">
                  <c:v>0.00174138804459289</c:v>
                </c:pt>
                <c:pt idx="2105">
                  <c:v>0.00174138804457868</c:v>
                </c:pt>
                <c:pt idx="2106">
                  <c:v>0.00174138804457868</c:v>
                </c:pt>
                <c:pt idx="2107">
                  <c:v>0.00174138804457868</c:v>
                </c:pt>
                <c:pt idx="2108">
                  <c:v>0.00174138804457868</c:v>
                </c:pt>
                <c:pt idx="2109">
                  <c:v>0.00174138804457868</c:v>
                </c:pt>
                <c:pt idx="2110">
                  <c:v>0.00174138804457868</c:v>
                </c:pt>
                <c:pt idx="2111">
                  <c:v>0.00174138804457868</c:v>
                </c:pt>
                <c:pt idx="2112">
                  <c:v>0.00174138804457868</c:v>
                </c:pt>
                <c:pt idx="2113">
                  <c:v>0.00174138804457868</c:v>
                </c:pt>
                <c:pt idx="2114">
                  <c:v>0.00174138804457868</c:v>
                </c:pt>
                <c:pt idx="2115">
                  <c:v>0.00174138804457868</c:v>
                </c:pt>
                <c:pt idx="2116">
                  <c:v>0.00174138804457868</c:v>
                </c:pt>
                <c:pt idx="2117">
                  <c:v>0.00174138804457868</c:v>
                </c:pt>
                <c:pt idx="2118">
                  <c:v>0.00174138804457868</c:v>
                </c:pt>
                <c:pt idx="2119">
                  <c:v>0.00174138804457868</c:v>
                </c:pt>
                <c:pt idx="2120">
                  <c:v>0.00174138804457868</c:v>
                </c:pt>
                <c:pt idx="2121">
                  <c:v>0.00174138804459289</c:v>
                </c:pt>
                <c:pt idx="2122">
                  <c:v>0.00174138804457868</c:v>
                </c:pt>
                <c:pt idx="2123">
                  <c:v>0.00174138804457868</c:v>
                </c:pt>
                <c:pt idx="2124">
                  <c:v>0.00174138804457868</c:v>
                </c:pt>
                <c:pt idx="2125">
                  <c:v>0.00174138804457868</c:v>
                </c:pt>
                <c:pt idx="2126">
                  <c:v>0.00174138804457868</c:v>
                </c:pt>
                <c:pt idx="2127">
                  <c:v>0.00174138804457868</c:v>
                </c:pt>
                <c:pt idx="2128">
                  <c:v>0.00174138804457868</c:v>
                </c:pt>
                <c:pt idx="2129">
                  <c:v>0.00174138804457868</c:v>
                </c:pt>
                <c:pt idx="2130">
                  <c:v>0.00174138804457868</c:v>
                </c:pt>
                <c:pt idx="2131">
                  <c:v>0.00174138804457868</c:v>
                </c:pt>
                <c:pt idx="2132">
                  <c:v>0.00174138804457868</c:v>
                </c:pt>
                <c:pt idx="2133">
                  <c:v>0.00174138804457868</c:v>
                </c:pt>
                <c:pt idx="2134">
                  <c:v>0.00174138804457868</c:v>
                </c:pt>
                <c:pt idx="2135">
                  <c:v>0.00174138804457868</c:v>
                </c:pt>
                <c:pt idx="2136">
                  <c:v>0.00174138804457868</c:v>
                </c:pt>
                <c:pt idx="2137">
                  <c:v>0.00174138804457868</c:v>
                </c:pt>
                <c:pt idx="2138">
                  <c:v>0.00174138804459289</c:v>
                </c:pt>
                <c:pt idx="2139">
                  <c:v>0.00174138804457868</c:v>
                </c:pt>
                <c:pt idx="2140">
                  <c:v>0.00174138804457868</c:v>
                </c:pt>
                <c:pt idx="2141">
                  <c:v>0.00174138804457868</c:v>
                </c:pt>
                <c:pt idx="2142">
                  <c:v>0.00174138804457868</c:v>
                </c:pt>
                <c:pt idx="2143">
                  <c:v>0.00174138804457868</c:v>
                </c:pt>
                <c:pt idx="2144">
                  <c:v>0.00174138804457868</c:v>
                </c:pt>
                <c:pt idx="2145">
                  <c:v>0.00174138804457868</c:v>
                </c:pt>
                <c:pt idx="2146">
                  <c:v>0.00174138804457868</c:v>
                </c:pt>
                <c:pt idx="2147">
                  <c:v>0.00174138804457868</c:v>
                </c:pt>
                <c:pt idx="2148">
                  <c:v>0.00174138804457868</c:v>
                </c:pt>
                <c:pt idx="2149">
                  <c:v>0.00174138804457868</c:v>
                </c:pt>
                <c:pt idx="2150">
                  <c:v>0.00174138804457868</c:v>
                </c:pt>
                <c:pt idx="2151">
                  <c:v>0.00174138804457868</c:v>
                </c:pt>
                <c:pt idx="2152">
                  <c:v>0.00174138804457868</c:v>
                </c:pt>
                <c:pt idx="2153">
                  <c:v>0.00166223404255561</c:v>
                </c:pt>
                <c:pt idx="2154">
                  <c:v>0.00166223404255561</c:v>
                </c:pt>
                <c:pt idx="2155">
                  <c:v>0.00166223404255561</c:v>
                </c:pt>
                <c:pt idx="2156">
                  <c:v>0.00166223404255561</c:v>
                </c:pt>
                <c:pt idx="2157">
                  <c:v>0.00166223404255561</c:v>
                </c:pt>
                <c:pt idx="2158">
                  <c:v>0.0016622340425414</c:v>
                </c:pt>
                <c:pt idx="2159">
                  <c:v>0.00166223404255561</c:v>
                </c:pt>
                <c:pt idx="2160">
                  <c:v>0.00166223404255561</c:v>
                </c:pt>
                <c:pt idx="2161">
                  <c:v>0.00166223404255561</c:v>
                </c:pt>
                <c:pt idx="2162">
                  <c:v>0.00166223404255561</c:v>
                </c:pt>
                <c:pt idx="2163">
                  <c:v>0.00166223404255561</c:v>
                </c:pt>
                <c:pt idx="2164">
                  <c:v>0.0016622340425414</c:v>
                </c:pt>
                <c:pt idx="2165">
                  <c:v>0.00166223404255561</c:v>
                </c:pt>
                <c:pt idx="2166">
                  <c:v>0.00166223404255561</c:v>
                </c:pt>
                <c:pt idx="2167">
                  <c:v>0.00166223404255561</c:v>
                </c:pt>
                <c:pt idx="2168">
                  <c:v>0.00166223404255561</c:v>
                </c:pt>
                <c:pt idx="2169">
                  <c:v>0.0016622340425414</c:v>
                </c:pt>
                <c:pt idx="2170">
                  <c:v>0.00166223404255561</c:v>
                </c:pt>
                <c:pt idx="2171">
                  <c:v>0.00166223404255561</c:v>
                </c:pt>
                <c:pt idx="2172">
                  <c:v>0.00166223404255561</c:v>
                </c:pt>
                <c:pt idx="2173">
                  <c:v>0.00166223404255561</c:v>
                </c:pt>
                <c:pt idx="2174">
                  <c:v>0.00166223404255561</c:v>
                </c:pt>
                <c:pt idx="2175">
                  <c:v>0.0016622340425414</c:v>
                </c:pt>
                <c:pt idx="2176">
                  <c:v>0.00166223404255561</c:v>
                </c:pt>
                <c:pt idx="2177">
                  <c:v>0.00166223404255561</c:v>
                </c:pt>
                <c:pt idx="2178">
                  <c:v>0.00166223404255561</c:v>
                </c:pt>
                <c:pt idx="2179">
                  <c:v>0.00166223404255561</c:v>
                </c:pt>
                <c:pt idx="2180">
                  <c:v>0.00166223404255561</c:v>
                </c:pt>
                <c:pt idx="2181">
                  <c:v>0.0016622340425414</c:v>
                </c:pt>
                <c:pt idx="2182">
                  <c:v>0.00166223404255561</c:v>
                </c:pt>
                <c:pt idx="2183">
                  <c:v>0.00166223404255561</c:v>
                </c:pt>
                <c:pt idx="2184">
                  <c:v>0.00166223404255561</c:v>
                </c:pt>
                <c:pt idx="2185">
                  <c:v>0.00166223404255561</c:v>
                </c:pt>
                <c:pt idx="2186">
                  <c:v>0.00166223404255561</c:v>
                </c:pt>
                <c:pt idx="2187">
                  <c:v>0.0016622340425414</c:v>
                </c:pt>
                <c:pt idx="2188">
                  <c:v>0.00166223404255561</c:v>
                </c:pt>
                <c:pt idx="2189">
                  <c:v>0.00166223404255561</c:v>
                </c:pt>
                <c:pt idx="2190">
                  <c:v>0.00166223404255561</c:v>
                </c:pt>
                <c:pt idx="2191">
                  <c:v>0.00166223404255561</c:v>
                </c:pt>
                <c:pt idx="2192">
                  <c:v>0.00166223404255561</c:v>
                </c:pt>
                <c:pt idx="2193">
                  <c:v>0.0016622340425414</c:v>
                </c:pt>
                <c:pt idx="2194">
                  <c:v>0.00166223404255561</c:v>
                </c:pt>
                <c:pt idx="2195">
                  <c:v>0.00166223404255561</c:v>
                </c:pt>
                <c:pt idx="2196">
                  <c:v>0.00166223404255561</c:v>
                </c:pt>
                <c:pt idx="2197">
                  <c:v>0.00166223404255561</c:v>
                </c:pt>
                <c:pt idx="2198">
                  <c:v>0.00166223404255561</c:v>
                </c:pt>
                <c:pt idx="2199">
                  <c:v>0.0016622340425414</c:v>
                </c:pt>
                <c:pt idx="2200">
                  <c:v>0.00166223404255561</c:v>
                </c:pt>
                <c:pt idx="2201">
                  <c:v>0.00166223404255561</c:v>
                </c:pt>
                <c:pt idx="2202">
                  <c:v>0.00166223404255561</c:v>
                </c:pt>
                <c:pt idx="2203">
                  <c:v>0.00166223404255561</c:v>
                </c:pt>
                <c:pt idx="2204">
                  <c:v>0.00166223404255561</c:v>
                </c:pt>
                <c:pt idx="2205">
                  <c:v>0.0016622340425414</c:v>
                </c:pt>
                <c:pt idx="2206">
                  <c:v>0.00166223404255561</c:v>
                </c:pt>
                <c:pt idx="2207">
                  <c:v>0.00166223404255561</c:v>
                </c:pt>
                <c:pt idx="2208">
                  <c:v>0.00166223404255561</c:v>
                </c:pt>
                <c:pt idx="2209">
                  <c:v>0.00166223404255561</c:v>
                </c:pt>
                <c:pt idx="2210">
                  <c:v>0.00166223404255561</c:v>
                </c:pt>
                <c:pt idx="2211">
                  <c:v>0.0016622340425414</c:v>
                </c:pt>
                <c:pt idx="2212">
                  <c:v>0.00166223404255561</c:v>
                </c:pt>
                <c:pt idx="2213">
                  <c:v>0.00166223404255561</c:v>
                </c:pt>
                <c:pt idx="2214">
                  <c:v>0.00166223404255561</c:v>
                </c:pt>
                <c:pt idx="2215">
                  <c:v>0.00166223404255561</c:v>
                </c:pt>
                <c:pt idx="2216">
                  <c:v>0.0016622340425414</c:v>
                </c:pt>
                <c:pt idx="2217">
                  <c:v>0.00166223404255561</c:v>
                </c:pt>
                <c:pt idx="2218">
                  <c:v>0.00166223404255561</c:v>
                </c:pt>
                <c:pt idx="2219">
                  <c:v>0.00166223404255561</c:v>
                </c:pt>
                <c:pt idx="2220">
                  <c:v>0.00166223404255561</c:v>
                </c:pt>
                <c:pt idx="2221">
                  <c:v>0.00166223404255561</c:v>
                </c:pt>
                <c:pt idx="2222">
                  <c:v>0.0016622340425414</c:v>
                </c:pt>
                <c:pt idx="2223">
                  <c:v>0.00166223404255561</c:v>
                </c:pt>
                <c:pt idx="2224">
                  <c:v>0.00166223404255561</c:v>
                </c:pt>
                <c:pt idx="2225">
                  <c:v>0.00166223404255561</c:v>
                </c:pt>
                <c:pt idx="2226">
                  <c:v>0.00166223404255561</c:v>
                </c:pt>
                <c:pt idx="2227">
                  <c:v>0.00166223404255561</c:v>
                </c:pt>
                <c:pt idx="2228">
                  <c:v>0.0016622340425414</c:v>
                </c:pt>
                <c:pt idx="2229">
                  <c:v>0.00166223404255561</c:v>
                </c:pt>
                <c:pt idx="2230">
                  <c:v>0.00166223404255561</c:v>
                </c:pt>
                <c:pt idx="2231">
                  <c:v>0.00166223404255561</c:v>
                </c:pt>
                <c:pt idx="2232">
                  <c:v>0.00166223404255561</c:v>
                </c:pt>
                <c:pt idx="2233">
                  <c:v>0.00166223404255561</c:v>
                </c:pt>
                <c:pt idx="2234">
                  <c:v>0.0016622340425414</c:v>
                </c:pt>
                <c:pt idx="2235">
                  <c:v>0.00166223404255561</c:v>
                </c:pt>
                <c:pt idx="2236">
                  <c:v>0.00166223404255561</c:v>
                </c:pt>
                <c:pt idx="2237">
                  <c:v>0.00166223404255561</c:v>
                </c:pt>
                <c:pt idx="2238">
                  <c:v>0.00158308004053254</c:v>
                </c:pt>
                <c:pt idx="2239">
                  <c:v>0.00158308004051833</c:v>
                </c:pt>
                <c:pt idx="2240">
                  <c:v>0.00158308004053254</c:v>
                </c:pt>
                <c:pt idx="2241">
                  <c:v>0.00158308004051833</c:v>
                </c:pt>
                <c:pt idx="2242">
                  <c:v>0.00158308004053254</c:v>
                </c:pt>
                <c:pt idx="2243">
                  <c:v>0.00158308004053254</c:v>
                </c:pt>
                <c:pt idx="2244">
                  <c:v>0.00158308004051833</c:v>
                </c:pt>
                <c:pt idx="2245">
                  <c:v>0.00158308004053254</c:v>
                </c:pt>
                <c:pt idx="2246">
                  <c:v>0.00158308004051833</c:v>
                </c:pt>
                <c:pt idx="2247">
                  <c:v>0.00158308004053254</c:v>
                </c:pt>
                <c:pt idx="2248">
                  <c:v>0.00158308004053254</c:v>
                </c:pt>
                <c:pt idx="2249">
                  <c:v>0.00158308004051833</c:v>
                </c:pt>
                <c:pt idx="2250">
                  <c:v>0.00158308004053254</c:v>
                </c:pt>
                <c:pt idx="2251">
                  <c:v>0.00158308004051833</c:v>
                </c:pt>
                <c:pt idx="2252">
                  <c:v>0.00158308004053254</c:v>
                </c:pt>
                <c:pt idx="2253">
                  <c:v>0.00158308004053254</c:v>
                </c:pt>
                <c:pt idx="2254">
                  <c:v>0.00158308004051833</c:v>
                </c:pt>
                <c:pt idx="2255">
                  <c:v>0.00158308004053254</c:v>
                </c:pt>
                <c:pt idx="2256">
                  <c:v>0.00158308004051833</c:v>
                </c:pt>
                <c:pt idx="2257">
                  <c:v>0.00158308004053254</c:v>
                </c:pt>
                <c:pt idx="2258">
                  <c:v>0.00158308004053254</c:v>
                </c:pt>
                <c:pt idx="2259">
                  <c:v>0.00158308004051833</c:v>
                </c:pt>
                <c:pt idx="2260">
                  <c:v>0.00158308004053254</c:v>
                </c:pt>
                <c:pt idx="2261">
                  <c:v>0.00158308004051833</c:v>
                </c:pt>
                <c:pt idx="2262">
                  <c:v>0.00158308004053254</c:v>
                </c:pt>
                <c:pt idx="2263">
                  <c:v>0.00158308004053254</c:v>
                </c:pt>
                <c:pt idx="2264">
                  <c:v>0.00158308004051833</c:v>
                </c:pt>
                <c:pt idx="2265">
                  <c:v>0.00158308004053254</c:v>
                </c:pt>
                <c:pt idx="2266">
                  <c:v>0.00158308004051833</c:v>
                </c:pt>
                <c:pt idx="2267">
                  <c:v>0.00158308004053254</c:v>
                </c:pt>
                <c:pt idx="2268">
                  <c:v>0.00158308004053254</c:v>
                </c:pt>
                <c:pt idx="2269">
                  <c:v>0.00158308004051833</c:v>
                </c:pt>
                <c:pt idx="2270">
                  <c:v>0.00158308004053254</c:v>
                </c:pt>
                <c:pt idx="2271">
                  <c:v>0.00158308004051833</c:v>
                </c:pt>
                <c:pt idx="2272">
                  <c:v>0.00158308004053254</c:v>
                </c:pt>
                <c:pt idx="2273">
                  <c:v>0.00158308004053254</c:v>
                </c:pt>
                <c:pt idx="2274">
                  <c:v>0.00158308004051833</c:v>
                </c:pt>
                <c:pt idx="2275">
                  <c:v>0.00158308004053254</c:v>
                </c:pt>
                <c:pt idx="2276">
                  <c:v>0.00158308004051833</c:v>
                </c:pt>
                <c:pt idx="2277">
                  <c:v>0.00158308004053254</c:v>
                </c:pt>
                <c:pt idx="2278">
                  <c:v>0.00158308004053254</c:v>
                </c:pt>
                <c:pt idx="2279">
                  <c:v>0.00158308004051833</c:v>
                </c:pt>
                <c:pt idx="2280">
                  <c:v>0.00158308004053254</c:v>
                </c:pt>
                <c:pt idx="2281">
                  <c:v>0.00158308004051833</c:v>
                </c:pt>
                <c:pt idx="2282">
                  <c:v>0.00158308004053254</c:v>
                </c:pt>
                <c:pt idx="2283">
                  <c:v>0.00158308004053254</c:v>
                </c:pt>
                <c:pt idx="2284">
                  <c:v>0.00158308004051833</c:v>
                </c:pt>
                <c:pt idx="2285">
                  <c:v>0.00158308004053254</c:v>
                </c:pt>
                <c:pt idx="2286">
                  <c:v>0.00158308004051833</c:v>
                </c:pt>
                <c:pt idx="2287">
                  <c:v>0.00158308004053254</c:v>
                </c:pt>
                <c:pt idx="2288">
                  <c:v>0.00158308004053254</c:v>
                </c:pt>
                <c:pt idx="2289">
                  <c:v>0.00158308004051833</c:v>
                </c:pt>
                <c:pt idx="2290">
                  <c:v>0.00158308004053254</c:v>
                </c:pt>
                <c:pt idx="2291">
                  <c:v>0.00158308004051833</c:v>
                </c:pt>
                <c:pt idx="2292">
                  <c:v>0.00158308004053254</c:v>
                </c:pt>
                <c:pt idx="2293">
                  <c:v>0.00158308004053254</c:v>
                </c:pt>
                <c:pt idx="2294">
                  <c:v>0.00158308004051833</c:v>
                </c:pt>
                <c:pt idx="2295">
                  <c:v>0.00158308004053254</c:v>
                </c:pt>
                <c:pt idx="2296">
                  <c:v>0.00158308004051833</c:v>
                </c:pt>
                <c:pt idx="2297">
                  <c:v>0.00158308004053254</c:v>
                </c:pt>
                <c:pt idx="2298">
                  <c:v>0.00158308004053254</c:v>
                </c:pt>
                <c:pt idx="2299">
                  <c:v>0.00158308004051833</c:v>
                </c:pt>
                <c:pt idx="2300">
                  <c:v>0.00158308004053254</c:v>
                </c:pt>
                <c:pt idx="2301">
                  <c:v>0.00158308004051833</c:v>
                </c:pt>
                <c:pt idx="2302">
                  <c:v>0.00158308004053254</c:v>
                </c:pt>
                <c:pt idx="2303">
                  <c:v>0.00158308004053254</c:v>
                </c:pt>
                <c:pt idx="2304">
                  <c:v>0.00158308004051833</c:v>
                </c:pt>
                <c:pt idx="2305">
                  <c:v>0.00158308004053254</c:v>
                </c:pt>
                <c:pt idx="2306">
                  <c:v>0.00158308004051833</c:v>
                </c:pt>
                <c:pt idx="2307">
                  <c:v>0.00158308004053254</c:v>
                </c:pt>
                <c:pt idx="2308">
                  <c:v>0.00158308004053254</c:v>
                </c:pt>
                <c:pt idx="2309">
                  <c:v>0.00158308004051833</c:v>
                </c:pt>
                <c:pt idx="2310">
                  <c:v>0.00158308004053254</c:v>
                </c:pt>
                <c:pt idx="2311">
                  <c:v>0.00158308004051833</c:v>
                </c:pt>
                <c:pt idx="2312">
                  <c:v>0.00158308004053254</c:v>
                </c:pt>
                <c:pt idx="2313">
                  <c:v>0.00158308004053254</c:v>
                </c:pt>
                <c:pt idx="2314">
                  <c:v>0.00158308004051833</c:v>
                </c:pt>
                <c:pt idx="2315">
                  <c:v>0.00158308004053254</c:v>
                </c:pt>
                <c:pt idx="2316">
                  <c:v>0.00158308004051833</c:v>
                </c:pt>
                <c:pt idx="2317">
                  <c:v>0.00158308004053254</c:v>
                </c:pt>
                <c:pt idx="2318">
                  <c:v>0.00158308004053254</c:v>
                </c:pt>
                <c:pt idx="2319">
                  <c:v>0.00158308004051833</c:v>
                </c:pt>
                <c:pt idx="2320">
                  <c:v>0.00158308004053254</c:v>
                </c:pt>
                <c:pt idx="2321">
                  <c:v>0.00158308004051833</c:v>
                </c:pt>
                <c:pt idx="2322">
                  <c:v>0.00158308004053254</c:v>
                </c:pt>
                <c:pt idx="2323">
                  <c:v>0.00158308004053254</c:v>
                </c:pt>
                <c:pt idx="2324">
                  <c:v>0.00158308004051833</c:v>
                </c:pt>
                <c:pt idx="2325">
                  <c:v>0.00158308004053254</c:v>
                </c:pt>
                <c:pt idx="2326">
                  <c:v>0.00158308004051833</c:v>
                </c:pt>
                <c:pt idx="2327">
                  <c:v>0.00158308004053254</c:v>
                </c:pt>
                <c:pt idx="2328">
                  <c:v>0.00158308004053254</c:v>
                </c:pt>
                <c:pt idx="2329">
                  <c:v>0.00158308004051833</c:v>
                </c:pt>
                <c:pt idx="2330">
                  <c:v>0.00158308004053254</c:v>
                </c:pt>
                <c:pt idx="2331">
                  <c:v>0.00158308004051833</c:v>
                </c:pt>
                <c:pt idx="2332">
                  <c:v>0.00158308004053254</c:v>
                </c:pt>
                <c:pt idx="2333">
                  <c:v>0.00150392603849525</c:v>
                </c:pt>
                <c:pt idx="2334">
                  <c:v>0.00150392603850946</c:v>
                </c:pt>
                <c:pt idx="2335">
                  <c:v>0.00150392603849525</c:v>
                </c:pt>
                <c:pt idx="2336">
                  <c:v>0.00150392603849525</c:v>
                </c:pt>
                <c:pt idx="2337">
                  <c:v>0.00150392603850946</c:v>
                </c:pt>
                <c:pt idx="2338">
                  <c:v>0.00150392603849525</c:v>
                </c:pt>
                <c:pt idx="2339">
                  <c:v>0.00150392603849525</c:v>
                </c:pt>
                <c:pt idx="2340">
                  <c:v>0.00150392603850946</c:v>
                </c:pt>
                <c:pt idx="2341">
                  <c:v>0.00150392603849525</c:v>
                </c:pt>
                <c:pt idx="2342">
                  <c:v>0.00150392603850946</c:v>
                </c:pt>
                <c:pt idx="2343">
                  <c:v>0.00150392603849525</c:v>
                </c:pt>
                <c:pt idx="2344">
                  <c:v>0.00150392603849525</c:v>
                </c:pt>
                <c:pt idx="2345">
                  <c:v>0.00150392603850946</c:v>
                </c:pt>
                <c:pt idx="2346">
                  <c:v>0.00150392603849525</c:v>
                </c:pt>
                <c:pt idx="2347">
                  <c:v>0.00150392603849525</c:v>
                </c:pt>
                <c:pt idx="2348">
                  <c:v>0.00150392603850946</c:v>
                </c:pt>
                <c:pt idx="2349">
                  <c:v>0.00150392603849525</c:v>
                </c:pt>
                <c:pt idx="2350">
                  <c:v>0.00150392603850946</c:v>
                </c:pt>
                <c:pt idx="2351">
                  <c:v>0.00150392603849525</c:v>
                </c:pt>
                <c:pt idx="2352">
                  <c:v>0.00150392603849525</c:v>
                </c:pt>
                <c:pt idx="2353">
                  <c:v>0.00150392603850946</c:v>
                </c:pt>
                <c:pt idx="2354">
                  <c:v>0.00150392603849525</c:v>
                </c:pt>
                <c:pt idx="2355">
                  <c:v>0.00150392603849525</c:v>
                </c:pt>
                <c:pt idx="2356">
                  <c:v>0.00150392603850946</c:v>
                </c:pt>
                <c:pt idx="2357">
                  <c:v>0.00150392603849525</c:v>
                </c:pt>
                <c:pt idx="2358">
                  <c:v>0.00150392603850946</c:v>
                </c:pt>
                <c:pt idx="2359">
                  <c:v>0.00150392603849525</c:v>
                </c:pt>
                <c:pt idx="2360">
                  <c:v>0.00150392603849525</c:v>
                </c:pt>
                <c:pt idx="2361">
                  <c:v>0.00150392603850946</c:v>
                </c:pt>
                <c:pt idx="2362">
                  <c:v>0.00150392603849525</c:v>
                </c:pt>
                <c:pt idx="2363">
                  <c:v>0.00150392603849525</c:v>
                </c:pt>
                <c:pt idx="2364">
                  <c:v>0.00150392603850946</c:v>
                </c:pt>
                <c:pt idx="2365">
                  <c:v>0.00150392603849525</c:v>
                </c:pt>
                <c:pt idx="2366">
                  <c:v>0.00150392603849525</c:v>
                </c:pt>
                <c:pt idx="2367">
                  <c:v>0.00150392603850946</c:v>
                </c:pt>
                <c:pt idx="2368">
                  <c:v>0.00150392603849525</c:v>
                </c:pt>
                <c:pt idx="2369">
                  <c:v>0.00150392603850946</c:v>
                </c:pt>
                <c:pt idx="2370">
                  <c:v>0.00150392603849525</c:v>
                </c:pt>
                <c:pt idx="2371">
                  <c:v>0.00150392603849525</c:v>
                </c:pt>
                <c:pt idx="2372">
                  <c:v>0.00150392603850946</c:v>
                </c:pt>
                <c:pt idx="2373">
                  <c:v>0.00150392603849525</c:v>
                </c:pt>
                <c:pt idx="2374">
                  <c:v>0.00150392603849525</c:v>
                </c:pt>
                <c:pt idx="2375">
                  <c:v>0.00150392603850946</c:v>
                </c:pt>
                <c:pt idx="2376">
                  <c:v>0.00150392603849525</c:v>
                </c:pt>
                <c:pt idx="2377">
                  <c:v>0.00150392603850946</c:v>
                </c:pt>
                <c:pt idx="2378">
                  <c:v>0.00150392603849525</c:v>
                </c:pt>
                <c:pt idx="2379">
                  <c:v>0.00150392603849525</c:v>
                </c:pt>
                <c:pt idx="2380">
                  <c:v>0.00150392603850946</c:v>
                </c:pt>
                <c:pt idx="2381">
                  <c:v>0.00150392603849525</c:v>
                </c:pt>
                <c:pt idx="2382">
                  <c:v>0.00150392603849525</c:v>
                </c:pt>
                <c:pt idx="2383">
                  <c:v>0.00150392603850946</c:v>
                </c:pt>
                <c:pt idx="2384">
                  <c:v>0.00150392603849525</c:v>
                </c:pt>
                <c:pt idx="2385">
                  <c:v>0.00150392603850946</c:v>
                </c:pt>
                <c:pt idx="2386">
                  <c:v>0.00150392603849525</c:v>
                </c:pt>
                <c:pt idx="2387">
                  <c:v>0.00150392603849525</c:v>
                </c:pt>
                <c:pt idx="2388">
                  <c:v>0.00150392603850946</c:v>
                </c:pt>
                <c:pt idx="2389">
                  <c:v>0.00150392603849525</c:v>
                </c:pt>
                <c:pt idx="2390">
                  <c:v>0.00150392603849525</c:v>
                </c:pt>
                <c:pt idx="2391">
                  <c:v>0.00150392603850946</c:v>
                </c:pt>
                <c:pt idx="2392">
                  <c:v>0.00150392603849525</c:v>
                </c:pt>
                <c:pt idx="2393">
                  <c:v>0.00150392603849525</c:v>
                </c:pt>
                <c:pt idx="2394">
                  <c:v>0.00150392603850946</c:v>
                </c:pt>
                <c:pt idx="2395">
                  <c:v>0.00150392603849525</c:v>
                </c:pt>
                <c:pt idx="2396">
                  <c:v>0.00150392603850946</c:v>
                </c:pt>
                <c:pt idx="2397">
                  <c:v>0.00150392603849525</c:v>
                </c:pt>
                <c:pt idx="2398">
                  <c:v>0.00150392603849525</c:v>
                </c:pt>
                <c:pt idx="2399">
                  <c:v>0.00150392603850946</c:v>
                </c:pt>
                <c:pt idx="2400">
                  <c:v>0.00150392603849525</c:v>
                </c:pt>
                <c:pt idx="2401">
                  <c:v>0.00150392603849525</c:v>
                </c:pt>
                <c:pt idx="2402">
                  <c:v>0.00150392603850946</c:v>
                </c:pt>
                <c:pt idx="2403">
                  <c:v>0.00150392603849525</c:v>
                </c:pt>
                <c:pt idx="2404">
                  <c:v>0.00150392603850946</c:v>
                </c:pt>
                <c:pt idx="2405">
                  <c:v>0.00150392603849525</c:v>
                </c:pt>
                <c:pt idx="2406">
                  <c:v>0.00150392603849525</c:v>
                </c:pt>
                <c:pt idx="2407">
                  <c:v>0.00150392603850946</c:v>
                </c:pt>
                <c:pt idx="2408">
                  <c:v>0.00150392603849525</c:v>
                </c:pt>
                <c:pt idx="2409">
                  <c:v>0.00150392603849525</c:v>
                </c:pt>
                <c:pt idx="2410">
                  <c:v>0.00150392603850946</c:v>
                </c:pt>
                <c:pt idx="2411">
                  <c:v>0.00150392603849525</c:v>
                </c:pt>
                <c:pt idx="2412">
                  <c:v>0.00150392603849525</c:v>
                </c:pt>
                <c:pt idx="2413">
                  <c:v>0.00150392603850946</c:v>
                </c:pt>
                <c:pt idx="2414">
                  <c:v>0.00150392603849525</c:v>
                </c:pt>
                <c:pt idx="2415">
                  <c:v>0.00150392603850946</c:v>
                </c:pt>
                <c:pt idx="2416">
                  <c:v>0.00150392603849525</c:v>
                </c:pt>
                <c:pt idx="2417">
                  <c:v>0.00150392603849525</c:v>
                </c:pt>
                <c:pt idx="2418">
                  <c:v>0.00150392603850946</c:v>
                </c:pt>
                <c:pt idx="2419">
                  <c:v>0.00150392603849525</c:v>
                </c:pt>
                <c:pt idx="2420">
                  <c:v>0.00150392603849525</c:v>
                </c:pt>
                <c:pt idx="2421">
                  <c:v>0.00150392603850946</c:v>
                </c:pt>
                <c:pt idx="2422">
                  <c:v>0.00150392603849525</c:v>
                </c:pt>
                <c:pt idx="2423">
                  <c:v>0.00150392603850946</c:v>
                </c:pt>
                <c:pt idx="2424">
                  <c:v>0.00150392603849525</c:v>
                </c:pt>
                <c:pt idx="2425">
                  <c:v>0.00150392603849525</c:v>
                </c:pt>
                <c:pt idx="2426">
                  <c:v>0.00150392603850946</c:v>
                </c:pt>
                <c:pt idx="2427">
                  <c:v>0.00150392603849525</c:v>
                </c:pt>
                <c:pt idx="2428">
                  <c:v>0.00150392603849525</c:v>
                </c:pt>
                <c:pt idx="2429">
                  <c:v>0.00150392603850946</c:v>
                </c:pt>
                <c:pt idx="2430">
                  <c:v>0.00150392603849525</c:v>
                </c:pt>
                <c:pt idx="2431">
                  <c:v>0.00150392603850946</c:v>
                </c:pt>
                <c:pt idx="2432">
                  <c:v>0.00150392603849525</c:v>
                </c:pt>
                <c:pt idx="2433">
                  <c:v>0.00150392603849525</c:v>
                </c:pt>
                <c:pt idx="2434">
                  <c:v>0.00150392603850946</c:v>
                </c:pt>
                <c:pt idx="2435">
                  <c:v>0.00150392603849525</c:v>
                </c:pt>
                <c:pt idx="2436">
                  <c:v>0.00142477203647218</c:v>
                </c:pt>
                <c:pt idx="2437">
                  <c:v>0.00142477203647218</c:v>
                </c:pt>
                <c:pt idx="2438">
                  <c:v>0.00142477203647218</c:v>
                </c:pt>
                <c:pt idx="2439">
                  <c:v>0.00142477203648639</c:v>
                </c:pt>
                <c:pt idx="2440">
                  <c:v>0.00142477203647218</c:v>
                </c:pt>
                <c:pt idx="2441">
                  <c:v>0.00142477203647218</c:v>
                </c:pt>
                <c:pt idx="2442">
                  <c:v>0.00142477203647218</c:v>
                </c:pt>
                <c:pt idx="2443">
                  <c:v>0.00142477203647218</c:v>
                </c:pt>
                <c:pt idx="2444">
                  <c:v>0.00142477203647218</c:v>
                </c:pt>
                <c:pt idx="2445">
                  <c:v>0.00142477203647218</c:v>
                </c:pt>
                <c:pt idx="2446">
                  <c:v>0.00142477203648639</c:v>
                </c:pt>
                <c:pt idx="2447">
                  <c:v>0.00142477203647218</c:v>
                </c:pt>
                <c:pt idx="2448">
                  <c:v>0.00142477203647218</c:v>
                </c:pt>
                <c:pt idx="2449">
                  <c:v>0.00142477203647218</c:v>
                </c:pt>
                <c:pt idx="2450">
                  <c:v>0.00142477203647218</c:v>
                </c:pt>
                <c:pt idx="2451">
                  <c:v>0.00142477203647218</c:v>
                </c:pt>
                <c:pt idx="2452">
                  <c:v>0.00142477203647218</c:v>
                </c:pt>
                <c:pt idx="2453">
                  <c:v>0.00142477203648639</c:v>
                </c:pt>
                <c:pt idx="2454">
                  <c:v>0.00142477203647218</c:v>
                </c:pt>
                <c:pt idx="2455">
                  <c:v>0.00142477203647218</c:v>
                </c:pt>
                <c:pt idx="2456">
                  <c:v>0.00142477203647218</c:v>
                </c:pt>
                <c:pt idx="2457">
                  <c:v>0.00142477203647218</c:v>
                </c:pt>
                <c:pt idx="2458">
                  <c:v>0.00142477203647218</c:v>
                </c:pt>
                <c:pt idx="2459">
                  <c:v>0.00142477203647218</c:v>
                </c:pt>
                <c:pt idx="2460">
                  <c:v>0.00142477203647218</c:v>
                </c:pt>
                <c:pt idx="2461">
                  <c:v>0.00142477203648639</c:v>
                </c:pt>
                <c:pt idx="2462">
                  <c:v>0.00142477203647218</c:v>
                </c:pt>
                <c:pt idx="2463">
                  <c:v>0.00142477203647218</c:v>
                </c:pt>
                <c:pt idx="2464">
                  <c:v>0.00142477203647218</c:v>
                </c:pt>
                <c:pt idx="2465">
                  <c:v>0.00142477203647218</c:v>
                </c:pt>
                <c:pt idx="2466">
                  <c:v>0.00142477203647218</c:v>
                </c:pt>
                <c:pt idx="2467">
                  <c:v>0.00142477203647218</c:v>
                </c:pt>
                <c:pt idx="2468">
                  <c:v>0.00142477203648639</c:v>
                </c:pt>
                <c:pt idx="2469">
                  <c:v>0.00142477203647218</c:v>
                </c:pt>
                <c:pt idx="2470">
                  <c:v>0.00142477203647218</c:v>
                </c:pt>
                <c:pt idx="2471">
                  <c:v>0.00142477203647218</c:v>
                </c:pt>
                <c:pt idx="2472">
                  <c:v>0.00142477203647218</c:v>
                </c:pt>
                <c:pt idx="2473">
                  <c:v>0.00142477203647218</c:v>
                </c:pt>
                <c:pt idx="2474">
                  <c:v>0.00142477203647218</c:v>
                </c:pt>
                <c:pt idx="2475">
                  <c:v>0.00142477203648639</c:v>
                </c:pt>
                <c:pt idx="2476">
                  <c:v>0.00142477203647218</c:v>
                </c:pt>
                <c:pt idx="2477">
                  <c:v>0.00142477203647218</c:v>
                </c:pt>
                <c:pt idx="2478">
                  <c:v>0.00142477203647218</c:v>
                </c:pt>
                <c:pt idx="2479">
                  <c:v>0.00142477203647218</c:v>
                </c:pt>
                <c:pt idx="2480">
                  <c:v>0.00142477203647218</c:v>
                </c:pt>
                <c:pt idx="2481">
                  <c:v>0.00142477203647218</c:v>
                </c:pt>
                <c:pt idx="2482">
                  <c:v>0.00142477203648639</c:v>
                </c:pt>
                <c:pt idx="2483">
                  <c:v>0.00142477203647218</c:v>
                </c:pt>
                <c:pt idx="2484">
                  <c:v>0.00142477203647218</c:v>
                </c:pt>
                <c:pt idx="2485">
                  <c:v>0.00142477203647218</c:v>
                </c:pt>
                <c:pt idx="2486">
                  <c:v>0.00142477203647218</c:v>
                </c:pt>
                <c:pt idx="2487">
                  <c:v>0.00142477203647218</c:v>
                </c:pt>
                <c:pt idx="2488">
                  <c:v>0.00142477203647218</c:v>
                </c:pt>
                <c:pt idx="2489">
                  <c:v>0.00142477203648639</c:v>
                </c:pt>
                <c:pt idx="2490">
                  <c:v>0.00142477203647218</c:v>
                </c:pt>
                <c:pt idx="2491">
                  <c:v>0.00142477203647218</c:v>
                </c:pt>
                <c:pt idx="2492">
                  <c:v>0.00142477203647218</c:v>
                </c:pt>
                <c:pt idx="2493">
                  <c:v>0.00142477203647218</c:v>
                </c:pt>
                <c:pt idx="2494">
                  <c:v>0.00142477203647218</c:v>
                </c:pt>
                <c:pt idx="2495">
                  <c:v>0.00142477203647218</c:v>
                </c:pt>
                <c:pt idx="2496">
                  <c:v>0.00142477203648639</c:v>
                </c:pt>
                <c:pt idx="2497">
                  <c:v>0.00142477203647218</c:v>
                </c:pt>
                <c:pt idx="2498">
                  <c:v>0.00142477203647218</c:v>
                </c:pt>
                <c:pt idx="2499">
                  <c:v>0.00142477203647218</c:v>
                </c:pt>
                <c:pt idx="2500">
                  <c:v>0.00142477203647218</c:v>
                </c:pt>
                <c:pt idx="2501">
                  <c:v>0.00142477203647218</c:v>
                </c:pt>
                <c:pt idx="2502">
                  <c:v>0.00142477203647218</c:v>
                </c:pt>
                <c:pt idx="2503">
                  <c:v>0.00142477203648639</c:v>
                </c:pt>
                <c:pt idx="2504">
                  <c:v>0.00142477203647218</c:v>
                </c:pt>
                <c:pt idx="2505">
                  <c:v>0.00142477203647218</c:v>
                </c:pt>
                <c:pt idx="2506">
                  <c:v>0.00142477203647218</c:v>
                </c:pt>
                <c:pt idx="2507">
                  <c:v>0.00142477203647218</c:v>
                </c:pt>
                <c:pt idx="2508">
                  <c:v>0.00142477203647218</c:v>
                </c:pt>
                <c:pt idx="2509">
                  <c:v>0.00142477203647218</c:v>
                </c:pt>
                <c:pt idx="2510">
                  <c:v>0.00142477203647218</c:v>
                </c:pt>
                <c:pt idx="2511">
                  <c:v>0.00142477203648639</c:v>
                </c:pt>
                <c:pt idx="2512">
                  <c:v>0.00142477203647218</c:v>
                </c:pt>
                <c:pt idx="2513">
                  <c:v>0.00142477203647218</c:v>
                </c:pt>
                <c:pt idx="2514">
                  <c:v>0.00142477203647218</c:v>
                </c:pt>
                <c:pt idx="2515">
                  <c:v>0.00142477203647218</c:v>
                </c:pt>
                <c:pt idx="2516">
                  <c:v>0.00142477203647218</c:v>
                </c:pt>
                <c:pt idx="2517">
                  <c:v>0.00142477203647218</c:v>
                </c:pt>
                <c:pt idx="2518">
                  <c:v>0.00142477203648639</c:v>
                </c:pt>
                <c:pt idx="2519">
                  <c:v>0.00142477203647218</c:v>
                </c:pt>
                <c:pt idx="2520">
                  <c:v>0.00142477203647218</c:v>
                </c:pt>
                <c:pt idx="2521">
                  <c:v>0.00142477203647218</c:v>
                </c:pt>
                <c:pt idx="2522">
                  <c:v>0.00142477203647218</c:v>
                </c:pt>
                <c:pt idx="2523">
                  <c:v>0.00142477203647218</c:v>
                </c:pt>
                <c:pt idx="2524">
                  <c:v>0.00142477203647218</c:v>
                </c:pt>
                <c:pt idx="2525">
                  <c:v>0.00142477203648639</c:v>
                </c:pt>
                <c:pt idx="2526">
                  <c:v>0.00142477203647218</c:v>
                </c:pt>
                <c:pt idx="2527">
                  <c:v>0.00142477203647218</c:v>
                </c:pt>
                <c:pt idx="2528">
                  <c:v>0.00142477203647218</c:v>
                </c:pt>
                <c:pt idx="2529">
                  <c:v>0.00142477203647218</c:v>
                </c:pt>
                <c:pt idx="2530">
                  <c:v>0.0013456180344491</c:v>
                </c:pt>
                <c:pt idx="2531">
                  <c:v>0.0013456180344491</c:v>
                </c:pt>
                <c:pt idx="2532">
                  <c:v>0.0013456180344491</c:v>
                </c:pt>
                <c:pt idx="2533">
                  <c:v>0.0013456180344491</c:v>
                </c:pt>
                <c:pt idx="2534">
                  <c:v>0.0013456180344491</c:v>
                </c:pt>
                <c:pt idx="2535">
                  <c:v>0.0013456180344491</c:v>
                </c:pt>
                <c:pt idx="2536">
                  <c:v>0.0013456180344491</c:v>
                </c:pt>
                <c:pt idx="2537">
                  <c:v>0.00134561803443489</c:v>
                </c:pt>
                <c:pt idx="2538">
                  <c:v>0.0013456180344491</c:v>
                </c:pt>
                <c:pt idx="2539">
                  <c:v>0.0013456180344491</c:v>
                </c:pt>
                <c:pt idx="2540">
                  <c:v>0.0013456180344491</c:v>
                </c:pt>
                <c:pt idx="2541">
                  <c:v>0.0013456180344491</c:v>
                </c:pt>
                <c:pt idx="2542">
                  <c:v>0.0013456180344491</c:v>
                </c:pt>
                <c:pt idx="2543">
                  <c:v>0.0013456180344491</c:v>
                </c:pt>
                <c:pt idx="2544">
                  <c:v>0.0013456180344491</c:v>
                </c:pt>
                <c:pt idx="2545">
                  <c:v>0.0013456180344491</c:v>
                </c:pt>
                <c:pt idx="2546">
                  <c:v>0.0013456180344491</c:v>
                </c:pt>
                <c:pt idx="2547">
                  <c:v>0.0013456180344491</c:v>
                </c:pt>
                <c:pt idx="2548">
                  <c:v>0.00134561803443489</c:v>
                </c:pt>
                <c:pt idx="2549">
                  <c:v>0.0013456180344491</c:v>
                </c:pt>
                <c:pt idx="2550">
                  <c:v>0.0013456180344491</c:v>
                </c:pt>
                <c:pt idx="2551">
                  <c:v>0.0013456180344491</c:v>
                </c:pt>
                <c:pt idx="2552">
                  <c:v>0.0013456180344491</c:v>
                </c:pt>
                <c:pt idx="2553">
                  <c:v>0.0013456180344491</c:v>
                </c:pt>
                <c:pt idx="2554">
                  <c:v>0.0013456180344491</c:v>
                </c:pt>
                <c:pt idx="2555">
                  <c:v>0.0013456180344491</c:v>
                </c:pt>
                <c:pt idx="2556">
                  <c:v>0.0013456180344491</c:v>
                </c:pt>
                <c:pt idx="2557">
                  <c:v>0.0013456180344491</c:v>
                </c:pt>
                <c:pt idx="2558">
                  <c:v>0.0013456180344491</c:v>
                </c:pt>
                <c:pt idx="2559">
                  <c:v>0.00134561803443489</c:v>
                </c:pt>
                <c:pt idx="2560">
                  <c:v>0.0013456180344491</c:v>
                </c:pt>
                <c:pt idx="2561">
                  <c:v>0.0013456180344491</c:v>
                </c:pt>
                <c:pt idx="2562">
                  <c:v>0.0013456180344491</c:v>
                </c:pt>
                <c:pt idx="2563">
                  <c:v>0.0013456180344491</c:v>
                </c:pt>
                <c:pt idx="2564">
                  <c:v>0.0013456180344491</c:v>
                </c:pt>
                <c:pt idx="2565">
                  <c:v>0.0013456180344491</c:v>
                </c:pt>
                <c:pt idx="2566">
                  <c:v>0.0013456180344491</c:v>
                </c:pt>
                <c:pt idx="2567">
                  <c:v>0.0013456180344491</c:v>
                </c:pt>
                <c:pt idx="2568">
                  <c:v>0.0013456180344491</c:v>
                </c:pt>
                <c:pt idx="2569">
                  <c:v>0.0013456180344491</c:v>
                </c:pt>
                <c:pt idx="2570">
                  <c:v>0.00134561803443489</c:v>
                </c:pt>
                <c:pt idx="2571">
                  <c:v>0.0013456180344491</c:v>
                </c:pt>
                <c:pt idx="2572">
                  <c:v>0.0013456180344491</c:v>
                </c:pt>
                <c:pt idx="2573">
                  <c:v>0.0013456180344491</c:v>
                </c:pt>
                <c:pt idx="2574">
                  <c:v>0.0013456180344491</c:v>
                </c:pt>
                <c:pt idx="2575">
                  <c:v>0.0013456180344491</c:v>
                </c:pt>
                <c:pt idx="2576">
                  <c:v>0.0013456180344491</c:v>
                </c:pt>
                <c:pt idx="2577">
                  <c:v>0.0013456180344491</c:v>
                </c:pt>
                <c:pt idx="2578">
                  <c:v>0.0013456180344491</c:v>
                </c:pt>
                <c:pt idx="2579">
                  <c:v>0.0013456180344491</c:v>
                </c:pt>
                <c:pt idx="2580">
                  <c:v>0.0013456180344491</c:v>
                </c:pt>
                <c:pt idx="2581">
                  <c:v>0.00134561803443489</c:v>
                </c:pt>
                <c:pt idx="2582">
                  <c:v>0.0013456180344491</c:v>
                </c:pt>
                <c:pt idx="2583">
                  <c:v>0.0013456180344491</c:v>
                </c:pt>
                <c:pt idx="2584">
                  <c:v>0.0013456180344491</c:v>
                </c:pt>
                <c:pt idx="2585">
                  <c:v>0.0013456180344491</c:v>
                </c:pt>
                <c:pt idx="2586">
                  <c:v>0.0013456180344491</c:v>
                </c:pt>
                <c:pt idx="2587">
                  <c:v>0.0013456180344491</c:v>
                </c:pt>
                <c:pt idx="2588">
                  <c:v>0.0013456180344491</c:v>
                </c:pt>
                <c:pt idx="2589">
                  <c:v>0.0013456180344491</c:v>
                </c:pt>
                <c:pt idx="2590">
                  <c:v>0.0013456180344491</c:v>
                </c:pt>
                <c:pt idx="2591">
                  <c:v>0.0013456180344491</c:v>
                </c:pt>
                <c:pt idx="2592">
                  <c:v>0.00134561803443489</c:v>
                </c:pt>
                <c:pt idx="2593">
                  <c:v>0.0013456180344491</c:v>
                </c:pt>
                <c:pt idx="2594">
                  <c:v>0.0013456180344491</c:v>
                </c:pt>
                <c:pt idx="2595">
                  <c:v>0.0013456180344491</c:v>
                </c:pt>
                <c:pt idx="2596">
                  <c:v>0.0013456180344491</c:v>
                </c:pt>
                <c:pt idx="2597">
                  <c:v>0.0013456180344491</c:v>
                </c:pt>
                <c:pt idx="2598">
                  <c:v>0.0013456180344491</c:v>
                </c:pt>
                <c:pt idx="2599">
                  <c:v>0.0013456180344491</c:v>
                </c:pt>
                <c:pt idx="2600">
                  <c:v>0.0013456180344491</c:v>
                </c:pt>
                <c:pt idx="2601">
                  <c:v>0.0013456180344491</c:v>
                </c:pt>
                <c:pt idx="2602">
                  <c:v>0.0013456180344491</c:v>
                </c:pt>
                <c:pt idx="2603">
                  <c:v>0.00134561803443489</c:v>
                </c:pt>
                <c:pt idx="2604">
                  <c:v>0.0013456180344491</c:v>
                </c:pt>
                <c:pt idx="2605">
                  <c:v>0.0013456180344491</c:v>
                </c:pt>
                <c:pt idx="2606">
                  <c:v>0.0013456180344491</c:v>
                </c:pt>
                <c:pt idx="2607">
                  <c:v>0.0013456180344491</c:v>
                </c:pt>
                <c:pt idx="2608">
                  <c:v>0.0013456180344491</c:v>
                </c:pt>
                <c:pt idx="2609">
                  <c:v>0.0013456180344491</c:v>
                </c:pt>
                <c:pt idx="2610">
                  <c:v>0.0013456180344491</c:v>
                </c:pt>
                <c:pt idx="2611">
                  <c:v>0.0013456180344491</c:v>
                </c:pt>
                <c:pt idx="2612">
                  <c:v>0.0013456180344491</c:v>
                </c:pt>
                <c:pt idx="2613">
                  <c:v>0.0013456180344491</c:v>
                </c:pt>
                <c:pt idx="2614">
                  <c:v>0.00134561803443489</c:v>
                </c:pt>
                <c:pt idx="2615">
                  <c:v>0.0013456180344491</c:v>
                </c:pt>
                <c:pt idx="2616">
                  <c:v>0.0013456180344491</c:v>
                </c:pt>
                <c:pt idx="2617">
                  <c:v>0.0013456180344491</c:v>
                </c:pt>
                <c:pt idx="2618">
                  <c:v>0.0013456180344491</c:v>
                </c:pt>
                <c:pt idx="2619">
                  <c:v>0.0013456180344491</c:v>
                </c:pt>
                <c:pt idx="2620">
                  <c:v>0.0013456180344491</c:v>
                </c:pt>
                <c:pt idx="2621">
                  <c:v>0.0013456180344491</c:v>
                </c:pt>
                <c:pt idx="2622">
                  <c:v>0.0013456180344491</c:v>
                </c:pt>
                <c:pt idx="2623">
                  <c:v>0.0013456180344491</c:v>
                </c:pt>
                <c:pt idx="2624">
                  <c:v>0.0013456180344491</c:v>
                </c:pt>
                <c:pt idx="2625">
                  <c:v>0.00134561803443489</c:v>
                </c:pt>
                <c:pt idx="2626">
                  <c:v>0.0013456180344491</c:v>
                </c:pt>
                <c:pt idx="2627">
                  <c:v>0.0013456180344491</c:v>
                </c:pt>
                <c:pt idx="2628">
                  <c:v>0.0013456180344491</c:v>
                </c:pt>
                <c:pt idx="2629">
                  <c:v>0.0013456180344491</c:v>
                </c:pt>
                <c:pt idx="2630">
                  <c:v>0.0013456180344491</c:v>
                </c:pt>
                <c:pt idx="2631">
                  <c:v>0.0013456180344491</c:v>
                </c:pt>
                <c:pt idx="2632">
                  <c:v>0.0013456180344491</c:v>
                </c:pt>
                <c:pt idx="2633">
                  <c:v>0.0013456180344491</c:v>
                </c:pt>
                <c:pt idx="2634">
                  <c:v>0.0013456180344491</c:v>
                </c:pt>
                <c:pt idx="2635">
                  <c:v>0.0013456180344491</c:v>
                </c:pt>
                <c:pt idx="2636">
                  <c:v>0.00134561803443489</c:v>
                </c:pt>
                <c:pt idx="2637">
                  <c:v>0.0013456180344491</c:v>
                </c:pt>
                <c:pt idx="2638">
                  <c:v>0.0013456180344491</c:v>
                </c:pt>
                <c:pt idx="2639">
                  <c:v>0.0013456180344491</c:v>
                </c:pt>
                <c:pt idx="2640">
                  <c:v>0.0013456180344491</c:v>
                </c:pt>
                <c:pt idx="2641">
                  <c:v>0.0013456180344491</c:v>
                </c:pt>
                <c:pt idx="2642">
                  <c:v>0.0013456180344491</c:v>
                </c:pt>
                <c:pt idx="2643">
                  <c:v>0.00126646403242603</c:v>
                </c:pt>
                <c:pt idx="2644">
                  <c:v>0.00126646403241182</c:v>
                </c:pt>
                <c:pt idx="2645">
                  <c:v>0.00126646403242603</c:v>
                </c:pt>
                <c:pt idx="2646">
                  <c:v>0.00126646403242603</c:v>
                </c:pt>
                <c:pt idx="2647">
                  <c:v>0.00126646403241182</c:v>
                </c:pt>
                <c:pt idx="2648">
                  <c:v>0.00126646403242603</c:v>
                </c:pt>
                <c:pt idx="2649">
                  <c:v>0.00126646403242603</c:v>
                </c:pt>
                <c:pt idx="2650">
                  <c:v>0.00126646403241182</c:v>
                </c:pt>
                <c:pt idx="2651">
                  <c:v>0.00126646403242603</c:v>
                </c:pt>
                <c:pt idx="2652">
                  <c:v>0.00126646403242603</c:v>
                </c:pt>
                <c:pt idx="2653">
                  <c:v>0.00126646403241182</c:v>
                </c:pt>
                <c:pt idx="2654">
                  <c:v>0.00126646403242603</c:v>
                </c:pt>
                <c:pt idx="2655">
                  <c:v>0.00126646403242603</c:v>
                </c:pt>
                <c:pt idx="2656">
                  <c:v>0.00126646403241182</c:v>
                </c:pt>
                <c:pt idx="2657">
                  <c:v>0.00126646403242603</c:v>
                </c:pt>
                <c:pt idx="2658">
                  <c:v>0.00126646403242603</c:v>
                </c:pt>
                <c:pt idx="2659">
                  <c:v>0.00126646403242603</c:v>
                </c:pt>
                <c:pt idx="2660">
                  <c:v>0.00126646403241182</c:v>
                </c:pt>
                <c:pt idx="2661">
                  <c:v>0.00126646403242603</c:v>
                </c:pt>
                <c:pt idx="2662">
                  <c:v>0.00126646403242603</c:v>
                </c:pt>
                <c:pt idx="2663">
                  <c:v>0.00126646403241182</c:v>
                </c:pt>
                <c:pt idx="2664">
                  <c:v>0.00126646403242603</c:v>
                </c:pt>
                <c:pt idx="2665">
                  <c:v>0.00126646403242603</c:v>
                </c:pt>
                <c:pt idx="2666">
                  <c:v>0.00126646403241182</c:v>
                </c:pt>
                <c:pt idx="2667">
                  <c:v>0.00126646403242603</c:v>
                </c:pt>
                <c:pt idx="2668">
                  <c:v>0.00126646403242603</c:v>
                </c:pt>
                <c:pt idx="2669">
                  <c:v>0.00126646403241182</c:v>
                </c:pt>
                <c:pt idx="2670">
                  <c:v>0.00126646403242603</c:v>
                </c:pt>
                <c:pt idx="2671">
                  <c:v>0.00126646403242603</c:v>
                </c:pt>
                <c:pt idx="2672">
                  <c:v>0.00126646403241182</c:v>
                </c:pt>
                <c:pt idx="2673">
                  <c:v>0.00126646403242603</c:v>
                </c:pt>
                <c:pt idx="2674">
                  <c:v>0.00126646403242603</c:v>
                </c:pt>
                <c:pt idx="2675">
                  <c:v>0.00126646403241182</c:v>
                </c:pt>
                <c:pt idx="2676">
                  <c:v>0.00126646403242603</c:v>
                </c:pt>
                <c:pt idx="2677">
                  <c:v>0.00126646403242603</c:v>
                </c:pt>
                <c:pt idx="2678">
                  <c:v>0.00126646403241182</c:v>
                </c:pt>
                <c:pt idx="2679">
                  <c:v>0.00126646403242603</c:v>
                </c:pt>
                <c:pt idx="2680">
                  <c:v>0.00126646403242603</c:v>
                </c:pt>
                <c:pt idx="2681">
                  <c:v>0.00126646403241182</c:v>
                </c:pt>
                <c:pt idx="2682">
                  <c:v>0.00126646403242603</c:v>
                </c:pt>
                <c:pt idx="2683">
                  <c:v>0.00126646403242603</c:v>
                </c:pt>
                <c:pt idx="2684">
                  <c:v>0.00126646403242603</c:v>
                </c:pt>
                <c:pt idx="2685">
                  <c:v>0.00126646403241182</c:v>
                </c:pt>
                <c:pt idx="2686">
                  <c:v>0.00126646403242603</c:v>
                </c:pt>
                <c:pt idx="2687">
                  <c:v>0.00126646403242603</c:v>
                </c:pt>
                <c:pt idx="2688">
                  <c:v>0.00126646403241182</c:v>
                </c:pt>
                <c:pt idx="2689">
                  <c:v>0.00126646403242603</c:v>
                </c:pt>
                <c:pt idx="2690">
                  <c:v>0.00126646403242603</c:v>
                </c:pt>
                <c:pt idx="2691">
                  <c:v>0.00126646403241182</c:v>
                </c:pt>
                <c:pt idx="2692">
                  <c:v>0.00126646403242603</c:v>
                </c:pt>
                <c:pt idx="2693">
                  <c:v>0.00126646403242603</c:v>
                </c:pt>
                <c:pt idx="2694">
                  <c:v>0.00126646403241182</c:v>
                </c:pt>
                <c:pt idx="2695">
                  <c:v>0.00126646403242603</c:v>
                </c:pt>
                <c:pt idx="2696">
                  <c:v>0.00126646403242603</c:v>
                </c:pt>
                <c:pt idx="2697">
                  <c:v>0.00126646403241182</c:v>
                </c:pt>
                <c:pt idx="2698">
                  <c:v>0.00126646403242603</c:v>
                </c:pt>
                <c:pt idx="2699">
                  <c:v>0.00126646403242603</c:v>
                </c:pt>
                <c:pt idx="2700">
                  <c:v>0.00126646403241182</c:v>
                </c:pt>
                <c:pt idx="2701">
                  <c:v>0.00126646403242603</c:v>
                </c:pt>
                <c:pt idx="2702">
                  <c:v>0.00126646403242603</c:v>
                </c:pt>
                <c:pt idx="2703">
                  <c:v>0.00126646403241182</c:v>
                </c:pt>
                <c:pt idx="2704">
                  <c:v>0.00126646403242603</c:v>
                </c:pt>
                <c:pt idx="2705">
                  <c:v>0.00126646403242603</c:v>
                </c:pt>
                <c:pt idx="2706">
                  <c:v>0.00126646403241182</c:v>
                </c:pt>
                <c:pt idx="2707">
                  <c:v>0.00126646403242603</c:v>
                </c:pt>
                <c:pt idx="2708">
                  <c:v>0.00126646403242603</c:v>
                </c:pt>
                <c:pt idx="2709">
                  <c:v>0.00126646403241182</c:v>
                </c:pt>
                <c:pt idx="2710">
                  <c:v>0.00126646403242603</c:v>
                </c:pt>
                <c:pt idx="2711">
                  <c:v>0.00126646403242603</c:v>
                </c:pt>
                <c:pt idx="2712">
                  <c:v>0.00126646403242603</c:v>
                </c:pt>
                <c:pt idx="2713">
                  <c:v>0.00126646403241182</c:v>
                </c:pt>
                <c:pt idx="2714">
                  <c:v>0.00126646403242603</c:v>
                </c:pt>
                <c:pt idx="2715">
                  <c:v>0.00126646403242603</c:v>
                </c:pt>
                <c:pt idx="2716">
                  <c:v>0.00126646403241182</c:v>
                </c:pt>
                <c:pt idx="2717">
                  <c:v>0.00126646403242603</c:v>
                </c:pt>
                <c:pt idx="2718">
                  <c:v>0.00126646403242603</c:v>
                </c:pt>
                <c:pt idx="2719">
                  <c:v>0.00126646403241182</c:v>
                </c:pt>
                <c:pt idx="2720">
                  <c:v>0.00126646403242603</c:v>
                </c:pt>
                <c:pt idx="2721">
                  <c:v>0.00126646403242603</c:v>
                </c:pt>
                <c:pt idx="2722">
                  <c:v>0.00126646403241182</c:v>
                </c:pt>
                <c:pt idx="2723">
                  <c:v>0.00126646403242603</c:v>
                </c:pt>
                <c:pt idx="2724">
                  <c:v>0.00126646403242603</c:v>
                </c:pt>
                <c:pt idx="2725">
                  <c:v>0.00126646403241182</c:v>
                </c:pt>
                <c:pt idx="2726">
                  <c:v>0.00126646403242603</c:v>
                </c:pt>
                <c:pt idx="2727">
                  <c:v>0.00126646403242603</c:v>
                </c:pt>
                <c:pt idx="2728">
                  <c:v>0.00126646403241182</c:v>
                </c:pt>
                <c:pt idx="2729">
                  <c:v>0.00126646403242603</c:v>
                </c:pt>
                <c:pt idx="2730">
                  <c:v>0.00126646403242603</c:v>
                </c:pt>
                <c:pt idx="2731">
                  <c:v>0.00126646403241182</c:v>
                </c:pt>
                <c:pt idx="2732">
                  <c:v>0.00126646403242603</c:v>
                </c:pt>
                <c:pt idx="2733">
                  <c:v>0.00126646403242603</c:v>
                </c:pt>
                <c:pt idx="2734">
                  <c:v>0.00126646403241182</c:v>
                </c:pt>
                <c:pt idx="2735">
                  <c:v>0.00126646403242603</c:v>
                </c:pt>
                <c:pt idx="2736">
                  <c:v>0.00126646403242603</c:v>
                </c:pt>
                <c:pt idx="2737">
                  <c:v>0.00126646403242603</c:v>
                </c:pt>
                <c:pt idx="2738">
                  <c:v>0.00126646403241182</c:v>
                </c:pt>
                <c:pt idx="2739">
                  <c:v>0.00126646403242603</c:v>
                </c:pt>
                <c:pt idx="2740">
                  <c:v>0.00126646403242603</c:v>
                </c:pt>
                <c:pt idx="2741">
                  <c:v>0.00126646403241182</c:v>
                </c:pt>
                <c:pt idx="2742">
                  <c:v>0.00126646403242603</c:v>
                </c:pt>
                <c:pt idx="2743">
                  <c:v>0.00126646403242603</c:v>
                </c:pt>
                <c:pt idx="2744">
                  <c:v>0.00126646403241182</c:v>
                </c:pt>
                <c:pt idx="2745">
                  <c:v>0.00126646403242603</c:v>
                </c:pt>
                <c:pt idx="2746">
                  <c:v>0.00126646403242603</c:v>
                </c:pt>
                <c:pt idx="2747">
                  <c:v>0.00126646403241182</c:v>
                </c:pt>
                <c:pt idx="2748">
                  <c:v>0.00126646403242603</c:v>
                </c:pt>
                <c:pt idx="2749">
                  <c:v>0.00126646403242603</c:v>
                </c:pt>
                <c:pt idx="2750">
                  <c:v>0.00126646403241182</c:v>
                </c:pt>
                <c:pt idx="2751">
                  <c:v>0.00126646403242603</c:v>
                </c:pt>
                <c:pt idx="2752">
                  <c:v>0.00126646403242603</c:v>
                </c:pt>
                <c:pt idx="2753">
                  <c:v>0.00126646403241182</c:v>
                </c:pt>
                <c:pt idx="2754">
                  <c:v>0.00126646403242603</c:v>
                </c:pt>
                <c:pt idx="2755">
                  <c:v>0.00126646403242603</c:v>
                </c:pt>
                <c:pt idx="2756">
                  <c:v>0.00126646403241182</c:v>
                </c:pt>
                <c:pt idx="2757">
                  <c:v>0.00126646403242603</c:v>
                </c:pt>
                <c:pt idx="2758">
                  <c:v>0.00126646403242603</c:v>
                </c:pt>
                <c:pt idx="2759">
                  <c:v>0.00126646403241182</c:v>
                </c:pt>
                <c:pt idx="2760">
                  <c:v>0.00126646403242603</c:v>
                </c:pt>
                <c:pt idx="2761">
                  <c:v>0.00126646403242603</c:v>
                </c:pt>
                <c:pt idx="2762">
                  <c:v>0.00126646403242603</c:v>
                </c:pt>
                <c:pt idx="2763">
                  <c:v>0.00126646403241182</c:v>
                </c:pt>
                <c:pt idx="2764">
                  <c:v>0.00126646403242603</c:v>
                </c:pt>
                <c:pt idx="2765">
                  <c:v>0.00126646403242603</c:v>
                </c:pt>
                <c:pt idx="2766">
                  <c:v>0.00126646403241182</c:v>
                </c:pt>
                <c:pt idx="2767">
                  <c:v>0.00126646403242603</c:v>
                </c:pt>
                <c:pt idx="2768">
                  <c:v>0.00126646403242603</c:v>
                </c:pt>
                <c:pt idx="2769">
                  <c:v>0.00126646403241182</c:v>
                </c:pt>
                <c:pt idx="2770">
                  <c:v>0.00126646403242603</c:v>
                </c:pt>
                <c:pt idx="2771">
                  <c:v>0.00126646403242603</c:v>
                </c:pt>
                <c:pt idx="2772">
                  <c:v>0.00126646403241182</c:v>
                </c:pt>
                <c:pt idx="2773">
                  <c:v>0.00126646403242603</c:v>
                </c:pt>
                <c:pt idx="2774">
                  <c:v>0.00126646403242603</c:v>
                </c:pt>
                <c:pt idx="2775">
                  <c:v>0.00126646403241182</c:v>
                </c:pt>
                <c:pt idx="2776">
                  <c:v>0.00126646403242603</c:v>
                </c:pt>
                <c:pt idx="2777">
                  <c:v>0.00126646403242603</c:v>
                </c:pt>
                <c:pt idx="2778">
                  <c:v>0.00126646403241182</c:v>
                </c:pt>
                <c:pt idx="2779">
                  <c:v>0.00126646403242603</c:v>
                </c:pt>
                <c:pt idx="2780">
                  <c:v>0.00126646403242603</c:v>
                </c:pt>
                <c:pt idx="2781">
                  <c:v>0.00118731003038874</c:v>
                </c:pt>
                <c:pt idx="2782">
                  <c:v>0.00118731003040295</c:v>
                </c:pt>
                <c:pt idx="2783">
                  <c:v>0.00118731003038874</c:v>
                </c:pt>
                <c:pt idx="2784">
                  <c:v>0.00118731003040295</c:v>
                </c:pt>
                <c:pt idx="2785">
                  <c:v>0.00118731003038874</c:v>
                </c:pt>
                <c:pt idx="2786">
                  <c:v>0.00118731003038874</c:v>
                </c:pt>
                <c:pt idx="2787">
                  <c:v>0.00118731003040295</c:v>
                </c:pt>
                <c:pt idx="2788">
                  <c:v>0.00118731003038874</c:v>
                </c:pt>
                <c:pt idx="2789">
                  <c:v>0.00118731003040295</c:v>
                </c:pt>
                <c:pt idx="2790">
                  <c:v>0.00118731003038874</c:v>
                </c:pt>
                <c:pt idx="2791">
                  <c:v>0.00118731003040295</c:v>
                </c:pt>
                <c:pt idx="2792">
                  <c:v>0.00118731003038874</c:v>
                </c:pt>
                <c:pt idx="2793">
                  <c:v>0.00118731003040295</c:v>
                </c:pt>
                <c:pt idx="2794">
                  <c:v>0.00118731003038874</c:v>
                </c:pt>
                <c:pt idx="2795">
                  <c:v>0.00118731003040295</c:v>
                </c:pt>
                <c:pt idx="2796">
                  <c:v>0.00118731003038874</c:v>
                </c:pt>
                <c:pt idx="2797">
                  <c:v>0.00118731003038874</c:v>
                </c:pt>
                <c:pt idx="2798">
                  <c:v>0.00118731003040295</c:v>
                </c:pt>
                <c:pt idx="2799">
                  <c:v>0.00118731003038874</c:v>
                </c:pt>
                <c:pt idx="2800">
                  <c:v>0.00118731003040295</c:v>
                </c:pt>
                <c:pt idx="2801">
                  <c:v>0.00118731003038874</c:v>
                </c:pt>
                <c:pt idx="2802">
                  <c:v>0.00118731003040295</c:v>
                </c:pt>
                <c:pt idx="2803">
                  <c:v>0.00118731003038874</c:v>
                </c:pt>
                <c:pt idx="2804">
                  <c:v>0.00118731003040295</c:v>
                </c:pt>
                <c:pt idx="2805">
                  <c:v>0.00118731003038874</c:v>
                </c:pt>
                <c:pt idx="2806">
                  <c:v>0.00118731003038874</c:v>
                </c:pt>
                <c:pt idx="2807">
                  <c:v>0.00118731003040295</c:v>
                </c:pt>
                <c:pt idx="2808">
                  <c:v>0.00118731003038874</c:v>
                </c:pt>
                <c:pt idx="2809">
                  <c:v>0.00118731003040295</c:v>
                </c:pt>
                <c:pt idx="2810">
                  <c:v>0.00118731003038874</c:v>
                </c:pt>
                <c:pt idx="2811">
                  <c:v>0.00118731003040295</c:v>
                </c:pt>
                <c:pt idx="2812">
                  <c:v>0.00118731003038874</c:v>
                </c:pt>
                <c:pt idx="2813">
                  <c:v>0.00118731003040295</c:v>
                </c:pt>
                <c:pt idx="2814">
                  <c:v>0.00118731003038874</c:v>
                </c:pt>
                <c:pt idx="2815">
                  <c:v>0.00118731003040295</c:v>
                </c:pt>
                <c:pt idx="2816">
                  <c:v>0.00118731003038874</c:v>
                </c:pt>
                <c:pt idx="2817">
                  <c:v>0.00118731003038874</c:v>
                </c:pt>
                <c:pt idx="2818">
                  <c:v>0.00118731003040295</c:v>
                </c:pt>
                <c:pt idx="2819">
                  <c:v>0.00118731003038874</c:v>
                </c:pt>
                <c:pt idx="2820">
                  <c:v>0.00118731003040295</c:v>
                </c:pt>
                <c:pt idx="2821">
                  <c:v>0.00118731003038874</c:v>
                </c:pt>
                <c:pt idx="2822">
                  <c:v>0.00118731003040295</c:v>
                </c:pt>
                <c:pt idx="2823">
                  <c:v>0.00118731003038874</c:v>
                </c:pt>
                <c:pt idx="2824">
                  <c:v>0.00118731003040295</c:v>
                </c:pt>
                <c:pt idx="2825">
                  <c:v>0.00118731003038874</c:v>
                </c:pt>
                <c:pt idx="2826">
                  <c:v>0.00118731003038874</c:v>
                </c:pt>
                <c:pt idx="2827">
                  <c:v>0.00118731003040295</c:v>
                </c:pt>
                <c:pt idx="2828">
                  <c:v>0.00118731003038874</c:v>
                </c:pt>
                <c:pt idx="2829">
                  <c:v>0.00118731003040295</c:v>
                </c:pt>
                <c:pt idx="2830">
                  <c:v>0.00118731003038874</c:v>
                </c:pt>
                <c:pt idx="2831">
                  <c:v>0.00118731003040295</c:v>
                </c:pt>
                <c:pt idx="2832">
                  <c:v>0.00118731003038874</c:v>
                </c:pt>
                <c:pt idx="2833">
                  <c:v>0.00118731003040295</c:v>
                </c:pt>
                <c:pt idx="2834">
                  <c:v>0.00118731003038874</c:v>
                </c:pt>
                <c:pt idx="2835">
                  <c:v>0.00118731003040295</c:v>
                </c:pt>
                <c:pt idx="2836">
                  <c:v>0.00118731003038874</c:v>
                </c:pt>
                <c:pt idx="2837">
                  <c:v>0.00118731003038874</c:v>
                </c:pt>
                <c:pt idx="2838">
                  <c:v>0.00118731003040295</c:v>
                </c:pt>
                <c:pt idx="2839">
                  <c:v>0.00118731003038874</c:v>
                </c:pt>
                <c:pt idx="2840">
                  <c:v>0.00118731003040295</c:v>
                </c:pt>
                <c:pt idx="2841">
                  <c:v>0.00118731003038874</c:v>
                </c:pt>
                <c:pt idx="2842">
                  <c:v>0.00118731003040295</c:v>
                </c:pt>
                <c:pt idx="2843">
                  <c:v>0.00118731003038874</c:v>
                </c:pt>
                <c:pt idx="2844">
                  <c:v>0.00118731003040295</c:v>
                </c:pt>
                <c:pt idx="2845">
                  <c:v>0.00118731003038874</c:v>
                </c:pt>
                <c:pt idx="2846">
                  <c:v>0.00118731003038874</c:v>
                </c:pt>
                <c:pt idx="2847">
                  <c:v>0.00118731003040295</c:v>
                </c:pt>
                <c:pt idx="2848">
                  <c:v>0.00118731003038874</c:v>
                </c:pt>
                <c:pt idx="2849">
                  <c:v>0.00118731003040295</c:v>
                </c:pt>
                <c:pt idx="2850">
                  <c:v>0.00118731003038874</c:v>
                </c:pt>
                <c:pt idx="2851">
                  <c:v>0.00118731003040295</c:v>
                </c:pt>
                <c:pt idx="2852">
                  <c:v>0.00118731003038874</c:v>
                </c:pt>
                <c:pt idx="2853">
                  <c:v>0.00118731003040295</c:v>
                </c:pt>
                <c:pt idx="2854">
                  <c:v>0.00118731003038874</c:v>
                </c:pt>
                <c:pt idx="2855">
                  <c:v>0.00118731003040295</c:v>
                </c:pt>
                <c:pt idx="2856">
                  <c:v>0.00118731003038874</c:v>
                </c:pt>
                <c:pt idx="2857">
                  <c:v>0.00118731003038874</c:v>
                </c:pt>
                <c:pt idx="2858">
                  <c:v>0.00118731003040295</c:v>
                </c:pt>
                <c:pt idx="2859">
                  <c:v>0.00118731003038874</c:v>
                </c:pt>
                <c:pt idx="2860">
                  <c:v>0.00118731003040295</c:v>
                </c:pt>
                <c:pt idx="2861">
                  <c:v>0.00118731003038874</c:v>
                </c:pt>
                <c:pt idx="2862">
                  <c:v>0.00118731003040295</c:v>
                </c:pt>
                <c:pt idx="2863">
                  <c:v>0.00118731003038874</c:v>
                </c:pt>
                <c:pt idx="2864">
                  <c:v>0.00118731003040295</c:v>
                </c:pt>
                <c:pt idx="2865">
                  <c:v>0.00118731003038874</c:v>
                </c:pt>
                <c:pt idx="2866">
                  <c:v>0.00118731003038874</c:v>
                </c:pt>
                <c:pt idx="2867">
                  <c:v>0.00118731003040295</c:v>
                </c:pt>
                <c:pt idx="2868">
                  <c:v>0.00118731003038874</c:v>
                </c:pt>
                <c:pt idx="2869">
                  <c:v>0.00118731003040295</c:v>
                </c:pt>
                <c:pt idx="2870">
                  <c:v>0.00118731003038874</c:v>
                </c:pt>
                <c:pt idx="2871">
                  <c:v>0.00118731003040295</c:v>
                </c:pt>
                <c:pt idx="2872">
                  <c:v>0.00118731003038874</c:v>
                </c:pt>
                <c:pt idx="2873">
                  <c:v>0.00118731003040295</c:v>
                </c:pt>
                <c:pt idx="2874">
                  <c:v>0.00118731003038874</c:v>
                </c:pt>
                <c:pt idx="2875">
                  <c:v>0.00118731003040295</c:v>
                </c:pt>
                <c:pt idx="2876">
                  <c:v>0.00118731003038874</c:v>
                </c:pt>
                <c:pt idx="2877">
                  <c:v>0.00118731003038874</c:v>
                </c:pt>
                <c:pt idx="2878">
                  <c:v>0.00118731003040295</c:v>
                </c:pt>
                <c:pt idx="2879">
                  <c:v>0.00118731003038874</c:v>
                </c:pt>
                <c:pt idx="2880">
                  <c:v>0.00118731003040295</c:v>
                </c:pt>
                <c:pt idx="2881">
                  <c:v>0.00118731003038874</c:v>
                </c:pt>
                <c:pt idx="2882">
                  <c:v>0.00118731003040295</c:v>
                </c:pt>
                <c:pt idx="2883">
                  <c:v>0.00118731003038874</c:v>
                </c:pt>
                <c:pt idx="2884">
                  <c:v>0.00118731003040295</c:v>
                </c:pt>
                <c:pt idx="2885">
                  <c:v>0.00118731003038874</c:v>
                </c:pt>
                <c:pt idx="2886">
                  <c:v>0.00118731003038874</c:v>
                </c:pt>
                <c:pt idx="2887">
                  <c:v>0.00118731003040295</c:v>
                </c:pt>
                <c:pt idx="2888">
                  <c:v>0.00118731003038874</c:v>
                </c:pt>
                <c:pt idx="2889">
                  <c:v>0.00118731003040295</c:v>
                </c:pt>
                <c:pt idx="2890">
                  <c:v>0.00118731003038874</c:v>
                </c:pt>
                <c:pt idx="2891">
                  <c:v>0.00118731003040295</c:v>
                </c:pt>
                <c:pt idx="2892">
                  <c:v>0.00118731003038874</c:v>
                </c:pt>
                <c:pt idx="2893">
                  <c:v>0.00118731003040295</c:v>
                </c:pt>
                <c:pt idx="2894">
                  <c:v>0.00118731003038874</c:v>
                </c:pt>
                <c:pt idx="2895">
                  <c:v>0.00118731003038874</c:v>
                </c:pt>
                <c:pt idx="2896">
                  <c:v>0.00118731003040295</c:v>
                </c:pt>
                <c:pt idx="2897">
                  <c:v>0.00118731003038874</c:v>
                </c:pt>
                <c:pt idx="2898">
                  <c:v>0.00118731003040295</c:v>
                </c:pt>
                <c:pt idx="2899">
                  <c:v>0.00118731003038874</c:v>
                </c:pt>
                <c:pt idx="2900">
                  <c:v>0.00118731003040295</c:v>
                </c:pt>
                <c:pt idx="2901">
                  <c:v>0.00118731003038874</c:v>
                </c:pt>
                <c:pt idx="2902">
                  <c:v>0.00118731003040295</c:v>
                </c:pt>
                <c:pt idx="2903">
                  <c:v>0.00118731003038874</c:v>
                </c:pt>
                <c:pt idx="2904">
                  <c:v>0.00118731003040295</c:v>
                </c:pt>
                <c:pt idx="2905">
                  <c:v>0.00118731003038874</c:v>
                </c:pt>
                <c:pt idx="2906">
                  <c:v>0.00118731003038874</c:v>
                </c:pt>
                <c:pt idx="2907">
                  <c:v>0.00118731003040295</c:v>
                </c:pt>
                <c:pt idx="2908">
                  <c:v>0.00118731003038874</c:v>
                </c:pt>
                <c:pt idx="2909">
                  <c:v>0.00118731003040295</c:v>
                </c:pt>
                <c:pt idx="2910">
                  <c:v>0.00118731003038874</c:v>
                </c:pt>
                <c:pt idx="2911">
                  <c:v>0.00118731003040295</c:v>
                </c:pt>
                <c:pt idx="2912">
                  <c:v>0.00118731003038874</c:v>
                </c:pt>
                <c:pt idx="2913">
                  <c:v>0.00118731003040295</c:v>
                </c:pt>
                <c:pt idx="2914">
                  <c:v>0.00118731003038874</c:v>
                </c:pt>
                <c:pt idx="2915">
                  <c:v>0.00118731003038874</c:v>
                </c:pt>
                <c:pt idx="2916">
                  <c:v>0.00118731003040295</c:v>
                </c:pt>
                <c:pt idx="2917">
                  <c:v>0.00118731003038874</c:v>
                </c:pt>
                <c:pt idx="2918">
                  <c:v>0.00110815602837988</c:v>
                </c:pt>
                <c:pt idx="2919">
                  <c:v>0.00110815602836567</c:v>
                </c:pt>
                <c:pt idx="2920">
                  <c:v>0.00110815602836567</c:v>
                </c:pt>
                <c:pt idx="2921">
                  <c:v>0.00110815602836567</c:v>
                </c:pt>
                <c:pt idx="2922">
                  <c:v>0.00110815602836567</c:v>
                </c:pt>
                <c:pt idx="2923">
                  <c:v>0.00110815602837988</c:v>
                </c:pt>
                <c:pt idx="2924">
                  <c:v>0.00110815602836567</c:v>
                </c:pt>
                <c:pt idx="2925">
                  <c:v>0.00110815602836567</c:v>
                </c:pt>
                <c:pt idx="2926">
                  <c:v>0.00110815602836567</c:v>
                </c:pt>
                <c:pt idx="2927">
                  <c:v>0.00110815602837988</c:v>
                </c:pt>
                <c:pt idx="2928">
                  <c:v>0.00110815602836567</c:v>
                </c:pt>
                <c:pt idx="2929">
                  <c:v>0.00110815602836567</c:v>
                </c:pt>
                <c:pt idx="2930">
                  <c:v>0.00110815602836567</c:v>
                </c:pt>
                <c:pt idx="2931">
                  <c:v>0.00110815602836567</c:v>
                </c:pt>
                <c:pt idx="2932">
                  <c:v>0.00110815602837988</c:v>
                </c:pt>
                <c:pt idx="2933">
                  <c:v>0.00110815602836567</c:v>
                </c:pt>
                <c:pt idx="2934">
                  <c:v>0.00110815602836567</c:v>
                </c:pt>
                <c:pt idx="2935">
                  <c:v>0.00110815602836567</c:v>
                </c:pt>
                <c:pt idx="2936">
                  <c:v>0.00110815602837988</c:v>
                </c:pt>
                <c:pt idx="2937">
                  <c:v>0.00110815602836567</c:v>
                </c:pt>
                <c:pt idx="2938">
                  <c:v>0.00110815602836567</c:v>
                </c:pt>
                <c:pt idx="2939">
                  <c:v>0.00110815602836567</c:v>
                </c:pt>
                <c:pt idx="2940">
                  <c:v>0.00110815602836567</c:v>
                </c:pt>
                <c:pt idx="2941">
                  <c:v>0.00110815602837988</c:v>
                </c:pt>
                <c:pt idx="2942">
                  <c:v>0.00110815602836567</c:v>
                </c:pt>
                <c:pt idx="2943">
                  <c:v>0.00110815602836567</c:v>
                </c:pt>
                <c:pt idx="2944">
                  <c:v>0.00110815602836567</c:v>
                </c:pt>
                <c:pt idx="2945">
                  <c:v>0.00110815602837988</c:v>
                </c:pt>
                <c:pt idx="2946">
                  <c:v>0.00110815602836567</c:v>
                </c:pt>
                <c:pt idx="2947">
                  <c:v>0.00110815602836567</c:v>
                </c:pt>
                <c:pt idx="2948">
                  <c:v>0.00110815602836567</c:v>
                </c:pt>
                <c:pt idx="2949">
                  <c:v>0.00110815602836567</c:v>
                </c:pt>
                <c:pt idx="2950">
                  <c:v>0.00110815602837988</c:v>
                </c:pt>
                <c:pt idx="2951">
                  <c:v>0.00110815602836567</c:v>
                </c:pt>
                <c:pt idx="2952">
                  <c:v>0.00110815602836567</c:v>
                </c:pt>
                <c:pt idx="2953">
                  <c:v>0.00110815602836567</c:v>
                </c:pt>
                <c:pt idx="2954">
                  <c:v>0.00110815602837988</c:v>
                </c:pt>
                <c:pt idx="2955">
                  <c:v>0.00110815602836567</c:v>
                </c:pt>
                <c:pt idx="2956">
                  <c:v>0.00110815602836567</c:v>
                </c:pt>
                <c:pt idx="2957">
                  <c:v>0.00110815602836567</c:v>
                </c:pt>
                <c:pt idx="2958">
                  <c:v>0.00110815602836567</c:v>
                </c:pt>
                <c:pt idx="2959">
                  <c:v>0.00110815602837988</c:v>
                </c:pt>
                <c:pt idx="2960">
                  <c:v>0.00110815602836567</c:v>
                </c:pt>
                <c:pt idx="2961">
                  <c:v>0.00110815602836567</c:v>
                </c:pt>
                <c:pt idx="2962">
                  <c:v>0.00110815602836567</c:v>
                </c:pt>
                <c:pt idx="2963">
                  <c:v>0.00110815602837988</c:v>
                </c:pt>
                <c:pt idx="2964">
                  <c:v>0.00110815602836567</c:v>
                </c:pt>
                <c:pt idx="2965">
                  <c:v>0.00110815602836567</c:v>
                </c:pt>
                <c:pt idx="2966">
                  <c:v>0.00110815602836567</c:v>
                </c:pt>
                <c:pt idx="2967">
                  <c:v>0.00110815602836567</c:v>
                </c:pt>
                <c:pt idx="2968">
                  <c:v>0.00110815602837988</c:v>
                </c:pt>
                <c:pt idx="2969">
                  <c:v>0.00110815602836567</c:v>
                </c:pt>
                <c:pt idx="2970">
                  <c:v>0.00110815602836567</c:v>
                </c:pt>
                <c:pt idx="2971">
                  <c:v>0.00110815602836567</c:v>
                </c:pt>
                <c:pt idx="2972">
                  <c:v>0.00110815602836567</c:v>
                </c:pt>
                <c:pt idx="2973">
                  <c:v>0.00110815602837988</c:v>
                </c:pt>
                <c:pt idx="2974">
                  <c:v>0.00110815602836567</c:v>
                </c:pt>
                <c:pt idx="2975">
                  <c:v>0.00110815602836567</c:v>
                </c:pt>
                <c:pt idx="2976">
                  <c:v>0.00110815602836567</c:v>
                </c:pt>
                <c:pt idx="2977">
                  <c:v>0.00110815602837988</c:v>
                </c:pt>
                <c:pt idx="2978">
                  <c:v>0.00110815602836567</c:v>
                </c:pt>
                <c:pt idx="2979">
                  <c:v>0.00110815602836567</c:v>
                </c:pt>
                <c:pt idx="2980">
                  <c:v>0.00110815602836567</c:v>
                </c:pt>
                <c:pt idx="2981">
                  <c:v>0.00110815602836567</c:v>
                </c:pt>
                <c:pt idx="2982">
                  <c:v>0.00110815602837988</c:v>
                </c:pt>
                <c:pt idx="2983">
                  <c:v>0.00110815602836567</c:v>
                </c:pt>
                <c:pt idx="2984">
                  <c:v>0.00110815602836567</c:v>
                </c:pt>
                <c:pt idx="2985">
                  <c:v>0.00110815602836567</c:v>
                </c:pt>
                <c:pt idx="2986">
                  <c:v>0.00110815602837988</c:v>
                </c:pt>
                <c:pt idx="2987">
                  <c:v>0.00110815602836567</c:v>
                </c:pt>
                <c:pt idx="2988">
                  <c:v>0.00110815602836567</c:v>
                </c:pt>
                <c:pt idx="2989">
                  <c:v>0.00110815602836567</c:v>
                </c:pt>
                <c:pt idx="2990">
                  <c:v>0.00110815602836567</c:v>
                </c:pt>
                <c:pt idx="2991">
                  <c:v>0.00110815602837988</c:v>
                </c:pt>
                <c:pt idx="2992">
                  <c:v>0.00110815602836567</c:v>
                </c:pt>
                <c:pt idx="2993">
                  <c:v>0.00110815602836567</c:v>
                </c:pt>
                <c:pt idx="2994">
                  <c:v>0.00110815602836567</c:v>
                </c:pt>
                <c:pt idx="2995">
                  <c:v>0.00110815602837988</c:v>
                </c:pt>
                <c:pt idx="2996">
                  <c:v>0.00110815602836567</c:v>
                </c:pt>
                <c:pt idx="2997">
                  <c:v>0.00110815602836567</c:v>
                </c:pt>
                <c:pt idx="2998">
                  <c:v>0.00110815602836567</c:v>
                </c:pt>
                <c:pt idx="2999">
                  <c:v>0.00110815602836567</c:v>
                </c:pt>
                <c:pt idx="3000">
                  <c:v>0.00110815602837988</c:v>
                </c:pt>
                <c:pt idx="3001">
                  <c:v>0.00110815602836567</c:v>
                </c:pt>
                <c:pt idx="3002">
                  <c:v>0.00110815602836567</c:v>
                </c:pt>
                <c:pt idx="3003">
                  <c:v>0.00110815602836567</c:v>
                </c:pt>
                <c:pt idx="3004">
                  <c:v>0.00110815602837988</c:v>
                </c:pt>
                <c:pt idx="3005">
                  <c:v>0.00110815602836567</c:v>
                </c:pt>
                <c:pt idx="3006">
                  <c:v>0.00110815602836567</c:v>
                </c:pt>
                <c:pt idx="3007">
                  <c:v>0.00110815602836567</c:v>
                </c:pt>
                <c:pt idx="3008">
                  <c:v>0.00110815602836567</c:v>
                </c:pt>
                <c:pt idx="3009">
                  <c:v>0.00110815602837988</c:v>
                </c:pt>
                <c:pt idx="3010">
                  <c:v>0.00110815602836567</c:v>
                </c:pt>
                <c:pt idx="3011">
                  <c:v>0.00110815602836567</c:v>
                </c:pt>
                <c:pt idx="3012">
                  <c:v>0.00110815602836567</c:v>
                </c:pt>
                <c:pt idx="3013">
                  <c:v>0.00110815602837988</c:v>
                </c:pt>
                <c:pt idx="3014">
                  <c:v>0.00110815602836567</c:v>
                </c:pt>
                <c:pt idx="3015">
                  <c:v>0.00110815602836567</c:v>
                </c:pt>
                <c:pt idx="3016">
                  <c:v>0.00110815602836567</c:v>
                </c:pt>
                <c:pt idx="3017">
                  <c:v>0.00110815602836567</c:v>
                </c:pt>
                <c:pt idx="3018">
                  <c:v>0.00110815602837988</c:v>
                </c:pt>
                <c:pt idx="3019">
                  <c:v>0.00110815602836567</c:v>
                </c:pt>
                <c:pt idx="3020">
                  <c:v>0.00110815602836567</c:v>
                </c:pt>
                <c:pt idx="3021">
                  <c:v>0.00110815602836567</c:v>
                </c:pt>
                <c:pt idx="3022">
                  <c:v>0.00110815602836567</c:v>
                </c:pt>
                <c:pt idx="3023">
                  <c:v>0.00110815602837988</c:v>
                </c:pt>
                <c:pt idx="3024">
                  <c:v>0.00110815602836567</c:v>
                </c:pt>
                <c:pt idx="3025">
                  <c:v>0.00110815602836567</c:v>
                </c:pt>
                <c:pt idx="3026">
                  <c:v>0.00110815602836567</c:v>
                </c:pt>
                <c:pt idx="3027">
                  <c:v>0.00110815602837988</c:v>
                </c:pt>
                <c:pt idx="3028">
                  <c:v>0.00110815602836567</c:v>
                </c:pt>
                <c:pt idx="3029">
                  <c:v>0.00110815602836567</c:v>
                </c:pt>
                <c:pt idx="3030">
                  <c:v>0.00110815602836567</c:v>
                </c:pt>
                <c:pt idx="3031">
                  <c:v>0.00110815602836567</c:v>
                </c:pt>
                <c:pt idx="3032">
                  <c:v>0.00110815602837988</c:v>
                </c:pt>
                <c:pt idx="3033">
                  <c:v>0.00110815602836567</c:v>
                </c:pt>
                <c:pt idx="3034">
                  <c:v>0.00110815602836567</c:v>
                </c:pt>
                <c:pt idx="3035">
                  <c:v>0.00110815602836567</c:v>
                </c:pt>
                <c:pt idx="3036">
                  <c:v>0.00110815602837988</c:v>
                </c:pt>
                <c:pt idx="3037">
                  <c:v>0.00110815602836567</c:v>
                </c:pt>
                <c:pt idx="3038">
                  <c:v>0.00110815602836567</c:v>
                </c:pt>
                <c:pt idx="3039">
                  <c:v>0.00110815602836567</c:v>
                </c:pt>
                <c:pt idx="3040">
                  <c:v>0.00110815602836567</c:v>
                </c:pt>
                <c:pt idx="3041">
                  <c:v>0.00110815602837988</c:v>
                </c:pt>
                <c:pt idx="3042">
                  <c:v>0.00110815602836567</c:v>
                </c:pt>
                <c:pt idx="3043">
                  <c:v>0.00110815602836567</c:v>
                </c:pt>
                <c:pt idx="3044">
                  <c:v>0.00110815602836567</c:v>
                </c:pt>
                <c:pt idx="3045">
                  <c:v>0.00110815602837988</c:v>
                </c:pt>
                <c:pt idx="3046">
                  <c:v>0.00110815602836567</c:v>
                </c:pt>
                <c:pt idx="3047">
                  <c:v>0.00110815602836567</c:v>
                </c:pt>
                <c:pt idx="3048">
                  <c:v>0.00110815602836567</c:v>
                </c:pt>
                <c:pt idx="3049">
                  <c:v>0.00110815602836567</c:v>
                </c:pt>
                <c:pt idx="3050">
                  <c:v>0.00110815602837988</c:v>
                </c:pt>
                <c:pt idx="3051">
                  <c:v>0.00110815602836567</c:v>
                </c:pt>
                <c:pt idx="3052">
                  <c:v>0.00110815602836567</c:v>
                </c:pt>
                <c:pt idx="3053">
                  <c:v>0.00110815602836567</c:v>
                </c:pt>
                <c:pt idx="3054">
                  <c:v>0.00110815602837988</c:v>
                </c:pt>
                <c:pt idx="3055">
                  <c:v>0.00110815602836567</c:v>
                </c:pt>
                <c:pt idx="3056">
                  <c:v>0.00110815602836567</c:v>
                </c:pt>
                <c:pt idx="3057">
                  <c:v>0.00110815602836567</c:v>
                </c:pt>
                <c:pt idx="3058">
                  <c:v>0.00110815602836567</c:v>
                </c:pt>
                <c:pt idx="3059">
                  <c:v>0.00110815602837988</c:v>
                </c:pt>
                <c:pt idx="3060">
                  <c:v>0.00110815602836567</c:v>
                </c:pt>
                <c:pt idx="3061">
                  <c:v>0.00110815602836567</c:v>
                </c:pt>
                <c:pt idx="3062">
                  <c:v>0.00110815602836567</c:v>
                </c:pt>
                <c:pt idx="3063">
                  <c:v>0.00110815602836567</c:v>
                </c:pt>
                <c:pt idx="3064">
                  <c:v>0.00110815602837988</c:v>
                </c:pt>
                <c:pt idx="3065">
                  <c:v>0.00110815602836567</c:v>
                </c:pt>
                <c:pt idx="3066">
                  <c:v>0.00110815602836567</c:v>
                </c:pt>
                <c:pt idx="3067">
                  <c:v>0.00110815602836567</c:v>
                </c:pt>
                <c:pt idx="3068">
                  <c:v>0.00110815602837988</c:v>
                </c:pt>
                <c:pt idx="3069">
                  <c:v>0.00110815602836567</c:v>
                </c:pt>
                <c:pt idx="3070">
                  <c:v>0.00110815602836567</c:v>
                </c:pt>
                <c:pt idx="3071">
                  <c:v>0.00110815602836567</c:v>
                </c:pt>
                <c:pt idx="3072">
                  <c:v>0.00110815602836567</c:v>
                </c:pt>
                <c:pt idx="3073">
                  <c:v>0.00110815602837988</c:v>
                </c:pt>
                <c:pt idx="3074">
                  <c:v>0.00110815602836567</c:v>
                </c:pt>
                <c:pt idx="3075">
                  <c:v>0.00110815602836567</c:v>
                </c:pt>
                <c:pt idx="3076">
                  <c:v>0.00110815602836567</c:v>
                </c:pt>
                <c:pt idx="3077">
                  <c:v>0.00110815602837988</c:v>
                </c:pt>
                <c:pt idx="3078">
                  <c:v>0.00110815602836567</c:v>
                </c:pt>
                <c:pt idx="3079">
                  <c:v>0.00110815602836567</c:v>
                </c:pt>
                <c:pt idx="3080">
                  <c:v>0.00110815602836567</c:v>
                </c:pt>
                <c:pt idx="3081">
                  <c:v>0.00110815602836567</c:v>
                </c:pt>
                <c:pt idx="3082">
                  <c:v>0.00110815602837988</c:v>
                </c:pt>
                <c:pt idx="3083">
                  <c:v>0.00110815602836567</c:v>
                </c:pt>
                <c:pt idx="3084">
                  <c:v>0.00110815602836567</c:v>
                </c:pt>
                <c:pt idx="3085">
                  <c:v>0.00110815602836567</c:v>
                </c:pt>
                <c:pt idx="3086">
                  <c:v>0.00110815602837988</c:v>
                </c:pt>
                <c:pt idx="3087">
                  <c:v>0.00110815602836567</c:v>
                </c:pt>
                <c:pt idx="3088">
                  <c:v>0.0010290020263426</c:v>
                </c:pt>
                <c:pt idx="3089">
                  <c:v>0.0010290020263426</c:v>
                </c:pt>
                <c:pt idx="3090">
                  <c:v>0.0010290020263426</c:v>
                </c:pt>
                <c:pt idx="3091">
                  <c:v>0.0010290020263426</c:v>
                </c:pt>
                <c:pt idx="3092">
                  <c:v>0.0010290020263426</c:v>
                </c:pt>
                <c:pt idx="3093">
                  <c:v>0.0010290020263426</c:v>
                </c:pt>
                <c:pt idx="3094">
                  <c:v>0.0010290020263426</c:v>
                </c:pt>
                <c:pt idx="3095">
                  <c:v>0.0010290020263426</c:v>
                </c:pt>
                <c:pt idx="3096">
                  <c:v>0.0010290020263426</c:v>
                </c:pt>
                <c:pt idx="3097">
                  <c:v>0.0010290020263426</c:v>
                </c:pt>
                <c:pt idx="3098">
                  <c:v>0.0010290020263426</c:v>
                </c:pt>
                <c:pt idx="3099">
                  <c:v>0.0010290020263426</c:v>
                </c:pt>
                <c:pt idx="3100">
                  <c:v>0.0010290020263426</c:v>
                </c:pt>
                <c:pt idx="3101">
                  <c:v>0.0010290020263426</c:v>
                </c:pt>
                <c:pt idx="3102">
                  <c:v>0.0010290020263426</c:v>
                </c:pt>
                <c:pt idx="3103">
                  <c:v>0.0010290020263426</c:v>
                </c:pt>
                <c:pt idx="3104">
                  <c:v>0.0010290020263426</c:v>
                </c:pt>
                <c:pt idx="3105">
                  <c:v>0.0010290020263426</c:v>
                </c:pt>
                <c:pt idx="3106">
                  <c:v>0.0010290020263426</c:v>
                </c:pt>
                <c:pt idx="3107">
                  <c:v>0.0010290020263426</c:v>
                </c:pt>
                <c:pt idx="3108">
                  <c:v>0.0010290020263426</c:v>
                </c:pt>
                <c:pt idx="3109">
                  <c:v>0.0010290020263426</c:v>
                </c:pt>
                <c:pt idx="3110">
                  <c:v>0.0010290020263426</c:v>
                </c:pt>
                <c:pt idx="3111">
                  <c:v>0.0010290020263426</c:v>
                </c:pt>
                <c:pt idx="3112">
                  <c:v>0.0010290020263426</c:v>
                </c:pt>
                <c:pt idx="3113">
                  <c:v>0.0010290020263426</c:v>
                </c:pt>
                <c:pt idx="3114">
                  <c:v>0.00102900202632838</c:v>
                </c:pt>
                <c:pt idx="3115">
                  <c:v>0.0010290020263426</c:v>
                </c:pt>
                <c:pt idx="3116">
                  <c:v>0.0010290020263426</c:v>
                </c:pt>
                <c:pt idx="3117">
                  <c:v>0.0010290020263426</c:v>
                </c:pt>
                <c:pt idx="3118">
                  <c:v>0.0010290020263426</c:v>
                </c:pt>
                <c:pt idx="3119">
                  <c:v>0.0010290020263426</c:v>
                </c:pt>
                <c:pt idx="3120">
                  <c:v>0.0010290020263426</c:v>
                </c:pt>
                <c:pt idx="3121">
                  <c:v>0.0010290020263426</c:v>
                </c:pt>
                <c:pt idx="3122">
                  <c:v>0.0010290020263426</c:v>
                </c:pt>
                <c:pt idx="3123">
                  <c:v>0.0010290020263426</c:v>
                </c:pt>
                <c:pt idx="3124">
                  <c:v>0.0010290020263426</c:v>
                </c:pt>
                <c:pt idx="3125">
                  <c:v>0.0010290020263426</c:v>
                </c:pt>
                <c:pt idx="3126">
                  <c:v>0.0010290020263426</c:v>
                </c:pt>
                <c:pt idx="3127">
                  <c:v>0.0010290020263426</c:v>
                </c:pt>
                <c:pt idx="3128">
                  <c:v>0.0010290020263426</c:v>
                </c:pt>
                <c:pt idx="3129">
                  <c:v>0.0010290020263426</c:v>
                </c:pt>
                <c:pt idx="3130">
                  <c:v>0.0010290020263426</c:v>
                </c:pt>
                <c:pt idx="3131">
                  <c:v>0.0010290020263426</c:v>
                </c:pt>
                <c:pt idx="3132">
                  <c:v>0.0010290020263426</c:v>
                </c:pt>
                <c:pt idx="3133">
                  <c:v>0.0010290020263426</c:v>
                </c:pt>
                <c:pt idx="3134">
                  <c:v>0.0010290020263426</c:v>
                </c:pt>
                <c:pt idx="3135">
                  <c:v>0.0010290020263426</c:v>
                </c:pt>
                <c:pt idx="3136">
                  <c:v>0.0010290020263426</c:v>
                </c:pt>
                <c:pt idx="3137">
                  <c:v>0.0010290020263426</c:v>
                </c:pt>
                <c:pt idx="3138">
                  <c:v>0.0010290020263426</c:v>
                </c:pt>
                <c:pt idx="3139">
                  <c:v>0.0010290020263426</c:v>
                </c:pt>
                <c:pt idx="3140">
                  <c:v>0.0010290020263426</c:v>
                </c:pt>
                <c:pt idx="3141">
                  <c:v>0.0010290020263426</c:v>
                </c:pt>
                <c:pt idx="3142">
                  <c:v>0.0010290020263426</c:v>
                </c:pt>
                <c:pt idx="3143">
                  <c:v>0.0010290020263426</c:v>
                </c:pt>
                <c:pt idx="3144">
                  <c:v>0.0010290020263426</c:v>
                </c:pt>
                <c:pt idx="3145">
                  <c:v>0.0010290020263426</c:v>
                </c:pt>
                <c:pt idx="3146">
                  <c:v>0.0010290020263426</c:v>
                </c:pt>
                <c:pt idx="3147">
                  <c:v>0.0010290020263426</c:v>
                </c:pt>
                <c:pt idx="3148">
                  <c:v>0.0010290020263426</c:v>
                </c:pt>
                <c:pt idx="3149">
                  <c:v>0.0010290020263426</c:v>
                </c:pt>
                <c:pt idx="3150">
                  <c:v>0.0010290020263426</c:v>
                </c:pt>
                <c:pt idx="3151">
                  <c:v>0.0010290020263426</c:v>
                </c:pt>
                <c:pt idx="3152">
                  <c:v>0.0010290020263426</c:v>
                </c:pt>
                <c:pt idx="3153">
                  <c:v>0.0010290020263426</c:v>
                </c:pt>
                <c:pt idx="3154">
                  <c:v>0.0010290020263426</c:v>
                </c:pt>
                <c:pt idx="3155">
                  <c:v>0.0010290020263426</c:v>
                </c:pt>
                <c:pt idx="3156">
                  <c:v>0.0010290020263426</c:v>
                </c:pt>
                <c:pt idx="3157">
                  <c:v>0.0010290020263426</c:v>
                </c:pt>
                <c:pt idx="3158">
                  <c:v>0.0010290020263426</c:v>
                </c:pt>
                <c:pt idx="3159">
                  <c:v>0.0010290020263426</c:v>
                </c:pt>
                <c:pt idx="3160">
                  <c:v>0.0010290020263426</c:v>
                </c:pt>
                <c:pt idx="3161">
                  <c:v>0.0010290020263426</c:v>
                </c:pt>
                <c:pt idx="3162">
                  <c:v>0.0010290020263426</c:v>
                </c:pt>
                <c:pt idx="3163">
                  <c:v>0.0010290020263426</c:v>
                </c:pt>
                <c:pt idx="3164">
                  <c:v>0.0010290020263426</c:v>
                </c:pt>
                <c:pt idx="3165">
                  <c:v>0.0010290020263426</c:v>
                </c:pt>
                <c:pt idx="3166">
                  <c:v>0.0010290020263426</c:v>
                </c:pt>
                <c:pt idx="3167">
                  <c:v>0.0010290020263426</c:v>
                </c:pt>
                <c:pt idx="3168">
                  <c:v>0.0010290020263426</c:v>
                </c:pt>
                <c:pt idx="3169">
                  <c:v>0.0010290020263426</c:v>
                </c:pt>
                <c:pt idx="3170">
                  <c:v>0.0010290020263426</c:v>
                </c:pt>
                <c:pt idx="3171">
                  <c:v>0.0010290020263426</c:v>
                </c:pt>
                <c:pt idx="3172">
                  <c:v>0.0010290020263426</c:v>
                </c:pt>
                <c:pt idx="3173">
                  <c:v>0.0010290020263426</c:v>
                </c:pt>
                <c:pt idx="3174">
                  <c:v>0.0010290020263426</c:v>
                </c:pt>
                <c:pt idx="3175">
                  <c:v>0.0010290020263426</c:v>
                </c:pt>
                <c:pt idx="3176">
                  <c:v>0.0010290020263426</c:v>
                </c:pt>
                <c:pt idx="3177">
                  <c:v>0.0010290020263426</c:v>
                </c:pt>
                <c:pt idx="3178">
                  <c:v>0.0010290020263426</c:v>
                </c:pt>
                <c:pt idx="3179">
                  <c:v>0.0010290020263426</c:v>
                </c:pt>
                <c:pt idx="3180">
                  <c:v>0.0010290020263426</c:v>
                </c:pt>
                <c:pt idx="3181">
                  <c:v>0.0010290020263426</c:v>
                </c:pt>
                <c:pt idx="3182">
                  <c:v>0.0010290020263426</c:v>
                </c:pt>
                <c:pt idx="3183">
                  <c:v>0.0010290020263426</c:v>
                </c:pt>
                <c:pt idx="3184">
                  <c:v>0.0010290020263426</c:v>
                </c:pt>
                <c:pt idx="3185">
                  <c:v>0.0010290020263426</c:v>
                </c:pt>
                <c:pt idx="3186">
                  <c:v>0.0010290020263426</c:v>
                </c:pt>
                <c:pt idx="3187">
                  <c:v>0.0010290020263426</c:v>
                </c:pt>
                <c:pt idx="3188">
                  <c:v>0.0010290020263426</c:v>
                </c:pt>
                <c:pt idx="3189">
                  <c:v>0.0010290020263426</c:v>
                </c:pt>
                <c:pt idx="3190">
                  <c:v>0.0010290020263426</c:v>
                </c:pt>
                <c:pt idx="3191">
                  <c:v>0.0010290020263426</c:v>
                </c:pt>
                <c:pt idx="3192">
                  <c:v>0.0010290020263426</c:v>
                </c:pt>
                <c:pt idx="3193">
                  <c:v>0.0010290020263426</c:v>
                </c:pt>
                <c:pt idx="3194">
                  <c:v>0.0010290020263426</c:v>
                </c:pt>
                <c:pt idx="3195">
                  <c:v>0.0010290020263426</c:v>
                </c:pt>
                <c:pt idx="3196">
                  <c:v>0.0010290020263426</c:v>
                </c:pt>
                <c:pt idx="3197">
                  <c:v>0.0010290020263426</c:v>
                </c:pt>
                <c:pt idx="3198">
                  <c:v>0.0010290020263426</c:v>
                </c:pt>
                <c:pt idx="3199">
                  <c:v>0.0010290020263426</c:v>
                </c:pt>
                <c:pt idx="3200">
                  <c:v>0.0010290020263426</c:v>
                </c:pt>
                <c:pt idx="3201">
                  <c:v>0.0010290020263426</c:v>
                </c:pt>
                <c:pt idx="3202">
                  <c:v>0.0010290020263426</c:v>
                </c:pt>
                <c:pt idx="3203">
                  <c:v>0.0010290020263426</c:v>
                </c:pt>
                <c:pt idx="3204">
                  <c:v>0.0010290020263426</c:v>
                </c:pt>
                <c:pt idx="3205">
                  <c:v>0.0010290020263426</c:v>
                </c:pt>
                <c:pt idx="3206">
                  <c:v>0.0010290020263426</c:v>
                </c:pt>
                <c:pt idx="3207">
                  <c:v>0.0010290020263426</c:v>
                </c:pt>
                <c:pt idx="3208">
                  <c:v>0.0010290020263426</c:v>
                </c:pt>
                <c:pt idx="3209">
                  <c:v>0.0010290020263426</c:v>
                </c:pt>
                <c:pt idx="3210">
                  <c:v>0.0010290020263426</c:v>
                </c:pt>
                <c:pt idx="3211">
                  <c:v>0.0010290020263426</c:v>
                </c:pt>
                <c:pt idx="3212">
                  <c:v>0.0010290020263426</c:v>
                </c:pt>
                <c:pt idx="3213">
                  <c:v>0.00102900202632838</c:v>
                </c:pt>
                <c:pt idx="3214">
                  <c:v>0.0010290020263426</c:v>
                </c:pt>
                <c:pt idx="3215">
                  <c:v>0.0010290020263426</c:v>
                </c:pt>
                <c:pt idx="3216">
                  <c:v>0.0010290020263426</c:v>
                </c:pt>
                <c:pt idx="3217">
                  <c:v>0.0010290020263426</c:v>
                </c:pt>
                <c:pt idx="3218">
                  <c:v>0.0010290020263426</c:v>
                </c:pt>
                <c:pt idx="3219">
                  <c:v>0.0010290020263426</c:v>
                </c:pt>
                <c:pt idx="3220">
                  <c:v>0.0010290020263426</c:v>
                </c:pt>
                <c:pt idx="3221">
                  <c:v>0.0010290020263426</c:v>
                </c:pt>
                <c:pt idx="3222">
                  <c:v>0.0010290020263426</c:v>
                </c:pt>
                <c:pt idx="3223">
                  <c:v>0.0010290020263426</c:v>
                </c:pt>
                <c:pt idx="3224">
                  <c:v>0.0010290020263426</c:v>
                </c:pt>
                <c:pt idx="3225">
                  <c:v>0.0010290020263426</c:v>
                </c:pt>
                <c:pt idx="3226">
                  <c:v>0.0010290020263426</c:v>
                </c:pt>
                <c:pt idx="3227">
                  <c:v>0.0010290020263426</c:v>
                </c:pt>
                <c:pt idx="3228">
                  <c:v>0.0010290020263426</c:v>
                </c:pt>
                <c:pt idx="3229">
                  <c:v>0.0010290020263426</c:v>
                </c:pt>
                <c:pt idx="3230">
                  <c:v>0.0010290020263426</c:v>
                </c:pt>
                <c:pt idx="3231">
                  <c:v>0.0010290020263426</c:v>
                </c:pt>
                <c:pt idx="3232">
                  <c:v>0.0010290020263426</c:v>
                </c:pt>
                <c:pt idx="3233">
                  <c:v>0.0010290020263426</c:v>
                </c:pt>
                <c:pt idx="3234">
                  <c:v>0.0010290020263426</c:v>
                </c:pt>
                <c:pt idx="3235">
                  <c:v>0.0010290020263426</c:v>
                </c:pt>
                <c:pt idx="3236">
                  <c:v>0.0010290020263426</c:v>
                </c:pt>
                <c:pt idx="3237">
                  <c:v>0.0010290020263426</c:v>
                </c:pt>
                <c:pt idx="3238">
                  <c:v>0.0010290020263426</c:v>
                </c:pt>
                <c:pt idx="3239">
                  <c:v>0.0010290020263426</c:v>
                </c:pt>
                <c:pt idx="3240">
                  <c:v>0.0010290020263426</c:v>
                </c:pt>
                <c:pt idx="3241">
                  <c:v>0.0010290020263426</c:v>
                </c:pt>
                <c:pt idx="3242">
                  <c:v>0.0010290020263426</c:v>
                </c:pt>
                <c:pt idx="3243">
                  <c:v>0.0010290020263426</c:v>
                </c:pt>
                <c:pt idx="3244">
                  <c:v>0.0010290020263426</c:v>
                </c:pt>
                <c:pt idx="3245">
                  <c:v>0.0010290020263426</c:v>
                </c:pt>
                <c:pt idx="3246">
                  <c:v>0.0010290020263426</c:v>
                </c:pt>
                <c:pt idx="3247">
                  <c:v>0.0010290020263426</c:v>
                </c:pt>
                <c:pt idx="3248">
                  <c:v>0.0010290020263426</c:v>
                </c:pt>
                <c:pt idx="3249">
                  <c:v>0.0010290020263426</c:v>
                </c:pt>
                <c:pt idx="3250">
                  <c:v>0.0010290020263426</c:v>
                </c:pt>
                <c:pt idx="3251">
                  <c:v>0.0010290020263426</c:v>
                </c:pt>
                <c:pt idx="3252">
                  <c:v>0.0010290020263426</c:v>
                </c:pt>
                <c:pt idx="3253">
                  <c:v>0.0010290020263426</c:v>
                </c:pt>
                <c:pt idx="3254">
                  <c:v>0.0010290020263426</c:v>
                </c:pt>
                <c:pt idx="3255">
                  <c:v>0.0010290020263426</c:v>
                </c:pt>
                <c:pt idx="3256">
                  <c:v>0.0010290020263426</c:v>
                </c:pt>
                <c:pt idx="3257">
                  <c:v>0.0010290020263426</c:v>
                </c:pt>
                <c:pt idx="3258">
                  <c:v>0.0010290020263426</c:v>
                </c:pt>
                <c:pt idx="3259">
                  <c:v>0.0010290020263426</c:v>
                </c:pt>
                <c:pt idx="3260">
                  <c:v>0.0010290020263426</c:v>
                </c:pt>
                <c:pt idx="3261">
                  <c:v>0.0010290020263426</c:v>
                </c:pt>
                <c:pt idx="3262">
                  <c:v>0.0010290020263426</c:v>
                </c:pt>
                <c:pt idx="3263">
                  <c:v>0.0010290020263426</c:v>
                </c:pt>
                <c:pt idx="3264">
                  <c:v>0.0010290020263426</c:v>
                </c:pt>
                <c:pt idx="3265">
                  <c:v>0.0010290020263426</c:v>
                </c:pt>
                <c:pt idx="3266">
                  <c:v>0.0010290020263426</c:v>
                </c:pt>
                <c:pt idx="3267">
                  <c:v>0.0010290020263426</c:v>
                </c:pt>
                <c:pt idx="3268">
                  <c:v>0.0010290020263426</c:v>
                </c:pt>
                <c:pt idx="3269">
                  <c:v>0.0010290020263426</c:v>
                </c:pt>
                <c:pt idx="3270">
                  <c:v>0.0010290020263426</c:v>
                </c:pt>
                <c:pt idx="3271">
                  <c:v>0.0010290020263426</c:v>
                </c:pt>
                <c:pt idx="3272">
                  <c:v>0.0010290020263426</c:v>
                </c:pt>
                <c:pt idx="3273">
                  <c:v>0.0010290020263426</c:v>
                </c:pt>
                <c:pt idx="3274">
                  <c:v>0.0010290020263426</c:v>
                </c:pt>
                <c:pt idx="3275">
                  <c:v>0.0010290020263426</c:v>
                </c:pt>
                <c:pt idx="3276">
                  <c:v>0.0010290020263426</c:v>
                </c:pt>
                <c:pt idx="3277">
                  <c:v>0.0010290020263426</c:v>
                </c:pt>
                <c:pt idx="3278">
                  <c:v>0.0010290020263426</c:v>
                </c:pt>
                <c:pt idx="3279">
                  <c:v>0.0010290020263426</c:v>
                </c:pt>
                <c:pt idx="3280">
                  <c:v>0.0010290020263426</c:v>
                </c:pt>
                <c:pt idx="3281">
                  <c:v>0.0010290020263426</c:v>
                </c:pt>
                <c:pt idx="3282">
                  <c:v>0.0010290020263426</c:v>
                </c:pt>
                <c:pt idx="3283">
                  <c:v>0.0010290020263426</c:v>
                </c:pt>
                <c:pt idx="3284">
                  <c:v>0.0010290020263426</c:v>
                </c:pt>
                <c:pt idx="3285">
                  <c:v>0.0010290020263426</c:v>
                </c:pt>
                <c:pt idx="3286">
                  <c:v>0.0010290020263426</c:v>
                </c:pt>
                <c:pt idx="3287">
                  <c:v>0.0010290020263426</c:v>
                </c:pt>
                <c:pt idx="3288">
                  <c:v>0.0010290020263426</c:v>
                </c:pt>
                <c:pt idx="3289">
                  <c:v>0.000949848024305311</c:v>
                </c:pt>
                <c:pt idx="3290">
                  <c:v>0.000949848024319521</c:v>
                </c:pt>
                <c:pt idx="3291">
                  <c:v>0.000949848024319521</c:v>
                </c:pt>
                <c:pt idx="3292">
                  <c:v>0.000949848024319521</c:v>
                </c:pt>
                <c:pt idx="3293">
                  <c:v>0.000949848024319521</c:v>
                </c:pt>
                <c:pt idx="3294">
                  <c:v>0.000949848024305311</c:v>
                </c:pt>
                <c:pt idx="3295">
                  <c:v>0.000949848024319521</c:v>
                </c:pt>
                <c:pt idx="3296">
                  <c:v>0.000949848024319521</c:v>
                </c:pt>
                <c:pt idx="3297">
                  <c:v>0.000949848024319521</c:v>
                </c:pt>
                <c:pt idx="3298">
                  <c:v>0.000949848024305311</c:v>
                </c:pt>
                <c:pt idx="3299">
                  <c:v>0.000949848024319521</c:v>
                </c:pt>
                <c:pt idx="3300">
                  <c:v>0.000949848024319521</c:v>
                </c:pt>
                <c:pt idx="3301">
                  <c:v>0.000949848024319521</c:v>
                </c:pt>
                <c:pt idx="3302">
                  <c:v>0.000949848024305311</c:v>
                </c:pt>
                <c:pt idx="3303">
                  <c:v>0.000949848024319521</c:v>
                </c:pt>
                <c:pt idx="3304">
                  <c:v>0.000949848024319521</c:v>
                </c:pt>
                <c:pt idx="3305">
                  <c:v>0.000949848024319521</c:v>
                </c:pt>
                <c:pt idx="3306">
                  <c:v>0.000949848024305311</c:v>
                </c:pt>
                <c:pt idx="3307">
                  <c:v>0.000949848024319521</c:v>
                </c:pt>
                <c:pt idx="3308">
                  <c:v>0.000949848024319521</c:v>
                </c:pt>
                <c:pt idx="3309">
                  <c:v>0.000949848024319521</c:v>
                </c:pt>
                <c:pt idx="3310">
                  <c:v>0.000949848024305311</c:v>
                </c:pt>
                <c:pt idx="3311">
                  <c:v>0.000949848024319521</c:v>
                </c:pt>
                <c:pt idx="3312">
                  <c:v>0.000949848024319521</c:v>
                </c:pt>
                <c:pt idx="3313">
                  <c:v>0.000949848024319521</c:v>
                </c:pt>
                <c:pt idx="3314">
                  <c:v>0.000949848024305311</c:v>
                </c:pt>
                <c:pt idx="3315">
                  <c:v>0.000949848024319521</c:v>
                </c:pt>
                <c:pt idx="3316">
                  <c:v>0.000949848024319521</c:v>
                </c:pt>
                <c:pt idx="3317">
                  <c:v>0.000949848024319521</c:v>
                </c:pt>
                <c:pt idx="3318">
                  <c:v>0.000949848024319521</c:v>
                </c:pt>
                <c:pt idx="3319">
                  <c:v>0.000949848024305311</c:v>
                </c:pt>
                <c:pt idx="3320">
                  <c:v>0.000949848024319521</c:v>
                </c:pt>
                <c:pt idx="3321">
                  <c:v>0.000949848024319521</c:v>
                </c:pt>
                <c:pt idx="3322">
                  <c:v>0.000949848024319521</c:v>
                </c:pt>
                <c:pt idx="3323">
                  <c:v>0.000949848024305311</c:v>
                </c:pt>
                <c:pt idx="3324">
                  <c:v>0.000949848024319521</c:v>
                </c:pt>
                <c:pt idx="3325">
                  <c:v>0.000949848024319521</c:v>
                </c:pt>
                <c:pt idx="3326">
                  <c:v>0.000949848024319521</c:v>
                </c:pt>
                <c:pt idx="3327">
                  <c:v>0.000949848024305311</c:v>
                </c:pt>
                <c:pt idx="3328">
                  <c:v>0.000949848024319521</c:v>
                </c:pt>
                <c:pt idx="3329">
                  <c:v>0.000949848024319521</c:v>
                </c:pt>
                <c:pt idx="3330">
                  <c:v>0.000949848024319521</c:v>
                </c:pt>
                <c:pt idx="3331">
                  <c:v>0.000949848024305311</c:v>
                </c:pt>
                <c:pt idx="3332">
                  <c:v>0.000949848024319521</c:v>
                </c:pt>
                <c:pt idx="3333">
                  <c:v>0.000949848024319521</c:v>
                </c:pt>
                <c:pt idx="3334">
                  <c:v>0.000949848024319521</c:v>
                </c:pt>
                <c:pt idx="3335">
                  <c:v>0.000949848024305311</c:v>
                </c:pt>
                <c:pt idx="3336">
                  <c:v>0.000949848024319521</c:v>
                </c:pt>
                <c:pt idx="3337">
                  <c:v>0.000949848024319521</c:v>
                </c:pt>
                <c:pt idx="3338">
                  <c:v>0.000949848024319521</c:v>
                </c:pt>
                <c:pt idx="3339">
                  <c:v>0.000949848024305311</c:v>
                </c:pt>
                <c:pt idx="3340">
                  <c:v>0.000949848024319521</c:v>
                </c:pt>
                <c:pt idx="3341">
                  <c:v>0.000949848024319521</c:v>
                </c:pt>
                <c:pt idx="3342">
                  <c:v>0.000949848024319521</c:v>
                </c:pt>
                <c:pt idx="3343">
                  <c:v>0.000949848024319521</c:v>
                </c:pt>
                <c:pt idx="3344">
                  <c:v>0.000949848024305311</c:v>
                </c:pt>
                <c:pt idx="3345">
                  <c:v>0.000949848024319521</c:v>
                </c:pt>
                <c:pt idx="3346">
                  <c:v>0.000949848024319521</c:v>
                </c:pt>
                <c:pt idx="3347">
                  <c:v>0.000949848024319521</c:v>
                </c:pt>
                <c:pt idx="3348">
                  <c:v>0.000949848024305311</c:v>
                </c:pt>
                <c:pt idx="3349">
                  <c:v>0.000949848024319521</c:v>
                </c:pt>
                <c:pt idx="3350">
                  <c:v>0.000949848024319521</c:v>
                </c:pt>
                <c:pt idx="3351">
                  <c:v>0.000949848024319521</c:v>
                </c:pt>
                <c:pt idx="3352">
                  <c:v>0.000949848024305311</c:v>
                </c:pt>
                <c:pt idx="3353">
                  <c:v>0.000949848024319521</c:v>
                </c:pt>
                <c:pt idx="3354">
                  <c:v>0.000949848024319521</c:v>
                </c:pt>
                <c:pt idx="3355">
                  <c:v>0.000949848024319521</c:v>
                </c:pt>
                <c:pt idx="3356">
                  <c:v>0.000949848024305311</c:v>
                </c:pt>
                <c:pt idx="3357">
                  <c:v>0.000949848024319521</c:v>
                </c:pt>
                <c:pt idx="3358">
                  <c:v>0.000949848024319521</c:v>
                </c:pt>
                <c:pt idx="3359">
                  <c:v>0.000949848024319521</c:v>
                </c:pt>
                <c:pt idx="3360">
                  <c:v>0.000949848024305311</c:v>
                </c:pt>
                <c:pt idx="3361">
                  <c:v>0.000949848024319521</c:v>
                </c:pt>
                <c:pt idx="3362">
                  <c:v>0.000949848024319521</c:v>
                </c:pt>
                <c:pt idx="3363">
                  <c:v>0.000949848024319521</c:v>
                </c:pt>
                <c:pt idx="3364">
                  <c:v>0.000949848024305311</c:v>
                </c:pt>
                <c:pt idx="3365">
                  <c:v>0.000949848024319521</c:v>
                </c:pt>
                <c:pt idx="3366">
                  <c:v>0.000949848024319521</c:v>
                </c:pt>
                <c:pt idx="3367">
                  <c:v>0.000949848024319521</c:v>
                </c:pt>
                <c:pt idx="3368">
                  <c:v>0.000949848024319521</c:v>
                </c:pt>
                <c:pt idx="3369">
                  <c:v>0.000949848024305311</c:v>
                </c:pt>
                <c:pt idx="3370">
                  <c:v>0.000949848024319521</c:v>
                </c:pt>
                <c:pt idx="3371">
                  <c:v>0.000949848024319521</c:v>
                </c:pt>
                <c:pt idx="3372">
                  <c:v>0.000949848024319521</c:v>
                </c:pt>
                <c:pt idx="3373">
                  <c:v>0.000949848024305311</c:v>
                </c:pt>
                <c:pt idx="3374">
                  <c:v>0.000949848024319521</c:v>
                </c:pt>
                <c:pt idx="3375">
                  <c:v>0.000949848024319521</c:v>
                </c:pt>
                <c:pt idx="3376">
                  <c:v>0.000949848024319521</c:v>
                </c:pt>
                <c:pt idx="3377">
                  <c:v>0.000949848024305311</c:v>
                </c:pt>
                <c:pt idx="3378">
                  <c:v>0.000949848024319521</c:v>
                </c:pt>
                <c:pt idx="3379">
                  <c:v>0.000949848024319521</c:v>
                </c:pt>
                <c:pt idx="3380">
                  <c:v>0.000949848024319521</c:v>
                </c:pt>
                <c:pt idx="3381">
                  <c:v>0.000949848024305311</c:v>
                </c:pt>
                <c:pt idx="3382">
                  <c:v>0.000949848024319521</c:v>
                </c:pt>
                <c:pt idx="3383">
                  <c:v>0.000949848024319521</c:v>
                </c:pt>
                <c:pt idx="3384">
                  <c:v>0.000949848024319521</c:v>
                </c:pt>
                <c:pt idx="3385">
                  <c:v>0.000949848024305311</c:v>
                </c:pt>
                <c:pt idx="3386">
                  <c:v>0.000949848024319521</c:v>
                </c:pt>
                <c:pt idx="3387">
                  <c:v>0.000949848024319521</c:v>
                </c:pt>
                <c:pt idx="3388">
                  <c:v>0.000949848024319521</c:v>
                </c:pt>
                <c:pt idx="3389">
                  <c:v>0.000949848024305311</c:v>
                </c:pt>
                <c:pt idx="3390">
                  <c:v>0.000949848024319521</c:v>
                </c:pt>
                <c:pt idx="3391">
                  <c:v>0.000949848024319521</c:v>
                </c:pt>
                <c:pt idx="3392">
                  <c:v>0.000949848024319521</c:v>
                </c:pt>
                <c:pt idx="3393">
                  <c:v>0.000949848024319521</c:v>
                </c:pt>
                <c:pt idx="3394">
                  <c:v>0.000949848024305311</c:v>
                </c:pt>
                <c:pt idx="3395">
                  <c:v>0.000949848024319521</c:v>
                </c:pt>
                <c:pt idx="3396">
                  <c:v>0.000949848024319521</c:v>
                </c:pt>
                <c:pt idx="3397">
                  <c:v>0.000949848024319521</c:v>
                </c:pt>
                <c:pt idx="3398">
                  <c:v>0.000949848024305311</c:v>
                </c:pt>
                <c:pt idx="3399">
                  <c:v>0.000949848024319521</c:v>
                </c:pt>
                <c:pt idx="3400">
                  <c:v>0.000949848024319521</c:v>
                </c:pt>
                <c:pt idx="3401">
                  <c:v>0.000949848024319521</c:v>
                </c:pt>
                <c:pt idx="3402">
                  <c:v>0.000949848024305311</c:v>
                </c:pt>
                <c:pt idx="3403">
                  <c:v>0.000949848024319521</c:v>
                </c:pt>
                <c:pt idx="3404">
                  <c:v>0.000949848024319521</c:v>
                </c:pt>
                <c:pt idx="3405">
                  <c:v>0.000949848024319521</c:v>
                </c:pt>
                <c:pt idx="3406">
                  <c:v>0.000949848024305311</c:v>
                </c:pt>
                <c:pt idx="3407">
                  <c:v>0.000949848024319521</c:v>
                </c:pt>
                <c:pt idx="3408">
                  <c:v>0.000949848024319521</c:v>
                </c:pt>
                <c:pt idx="3409">
                  <c:v>0.000949848024319521</c:v>
                </c:pt>
                <c:pt idx="3410">
                  <c:v>0.000949848024305311</c:v>
                </c:pt>
                <c:pt idx="3411">
                  <c:v>0.000949848024319521</c:v>
                </c:pt>
                <c:pt idx="3412">
                  <c:v>0.000949848024319521</c:v>
                </c:pt>
                <c:pt idx="3413">
                  <c:v>0.000949848024319521</c:v>
                </c:pt>
                <c:pt idx="3414">
                  <c:v>0.000949848024305311</c:v>
                </c:pt>
                <c:pt idx="3415">
                  <c:v>0.000949848024319521</c:v>
                </c:pt>
                <c:pt idx="3416">
                  <c:v>0.000949848024319521</c:v>
                </c:pt>
                <c:pt idx="3417">
                  <c:v>0.000949848024319521</c:v>
                </c:pt>
                <c:pt idx="3418">
                  <c:v>0.000949848024319521</c:v>
                </c:pt>
                <c:pt idx="3419">
                  <c:v>0.000949848024305311</c:v>
                </c:pt>
                <c:pt idx="3420">
                  <c:v>0.000949848024319521</c:v>
                </c:pt>
                <c:pt idx="3421">
                  <c:v>0.000949848024319521</c:v>
                </c:pt>
                <c:pt idx="3422">
                  <c:v>0.000949848024319521</c:v>
                </c:pt>
                <c:pt idx="3423">
                  <c:v>0.000949848024305311</c:v>
                </c:pt>
                <c:pt idx="3424">
                  <c:v>0.000949848024319521</c:v>
                </c:pt>
                <c:pt idx="3425">
                  <c:v>0.000949848024319521</c:v>
                </c:pt>
                <c:pt idx="3426">
                  <c:v>0.000949848024319521</c:v>
                </c:pt>
                <c:pt idx="3427">
                  <c:v>0.000949848024305311</c:v>
                </c:pt>
                <c:pt idx="3428">
                  <c:v>0.000949848024319521</c:v>
                </c:pt>
                <c:pt idx="3429">
                  <c:v>0.000949848024319521</c:v>
                </c:pt>
                <c:pt idx="3430">
                  <c:v>0.000949848024319521</c:v>
                </c:pt>
                <c:pt idx="3431">
                  <c:v>0.000949848024305311</c:v>
                </c:pt>
                <c:pt idx="3432">
                  <c:v>0.000949848024319521</c:v>
                </c:pt>
                <c:pt idx="3433">
                  <c:v>0.000949848024319521</c:v>
                </c:pt>
                <c:pt idx="3434">
                  <c:v>0.000949848024319521</c:v>
                </c:pt>
                <c:pt idx="3435">
                  <c:v>0.000949848024305311</c:v>
                </c:pt>
                <c:pt idx="3436">
                  <c:v>0.000949848024319521</c:v>
                </c:pt>
                <c:pt idx="3437">
                  <c:v>0.000949848024319521</c:v>
                </c:pt>
                <c:pt idx="3438">
                  <c:v>0.000949848024319521</c:v>
                </c:pt>
                <c:pt idx="3439">
                  <c:v>0.000949848024305311</c:v>
                </c:pt>
                <c:pt idx="3440">
                  <c:v>0.000949848024319521</c:v>
                </c:pt>
                <c:pt idx="3441">
                  <c:v>0.000949848024319521</c:v>
                </c:pt>
                <c:pt idx="3442">
                  <c:v>0.000949848024319521</c:v>
                </c:pt>
                <c:pt idx="3443">
                  <c:v>0.000949848024319521</c:v>
                </c:pt>
                <c:pt idx="3444">
                  <c:v>0.000949848024305311</c:v>
                </c:pt>
                <c:pt idx="3445">
                  <c:v>0.000949848024319521</c:v>
                </c:pt>
                <c:pt idx="3446">
                  <c:v>0.000949848024319521</c:v>
                </c:pt>
                <c:pt idx="3447">
                  <c:v>0.000949848024319521</c:v>
                </c:pt>
                <c:pt idx="3448">
                  <c:v>0.000949848024305311</c:v>
                </c:pt>
                <c:pt idx="3449">
                  <c:v>0.000949848024319521</c:v>
                </c:pt>
                <c:pt idx="3450">
                  <c:v>0.000949848024319521</c:v>
                </c:pt>
                <c:pt idx="3451">
                  <c:v>0.000949848024319521</c:v>
                </c:pt>
                <c:pt idx="3452">
                  <c:v>0.000949848024305311</c:v>
                </c:pt>
                <c:pt idx="3453">
                  <c:v>0.000949848024319521</c:v>
                </c:pt>
                <c:pt idx="3454">
                  <c:v>0.000949848024319521</c:v>
                </c:pt>
                <c:pt idx="3455">
                  <c:v>0.000949848024319521</c:v>
                </c:pt>
                <c:pt idx="3456">
                  <c:v>0.000949848024305311</c:v>
                </c:pt>
                <c:pt idx="3457">
                  <c:v>0.000949848024319521</c:v>
                </c:pt>
                <c:pt idx="3458">
                  <c:v>0.000949848024319521</c:v>
                </c:pt>
                <c:pt idx="3459">
                  <c:v>0.000949848024319521</c:v>
                </c:pt>
                <c:pt idx="3460">
                  <c:v>0.000949848024305311</c:v>
                </c:pt>
                <c:pt idx="3461">
                  <c:v>0.000949848024319521</c:v>
                </c:pt>
                <c:pt idx="3462">
                  <c:v>0.000949848024319521</c:v>
                </c:pt>
                <c:pt idx="3463">
                  <c:v>0.000949848024319521</c:v>
                </c:pt>
                <c:pt idx="3464">
                  <c:v>0.000949848024305311</c:v>
                </c:pt>
                <c:pt idx="3465">
                  <c:v>0.000949848024319521</c:v>
                </c:pt>
                <c:pt idx="3466">
                  <c:v>0.000949848024319521</c:v>
                </c:pt>
                <c:pt idx="3467">
                  <c:v>0.000949848024319521</c:v>
                </c:pt>
                <c:pt idx="3468">
                  <c:v>0.000949848024319521</c:v>
                </c:pt>
                <c:pt idx="3469">
                  <c:v>0.000949848024305311</c:v>
                </c:pt>
                <c:pt idx="3470">
                  <c:v>0.000949848024319521</c:v>
                </c:pt>
                <c:pt idx="3471">
                  <c:v>0.000949848024319521</c:v>
                </c:pt>
                <c:pt idx="3472">
                  <c:v>0.000949848024319521</c:v>
                </c:pt>
                <c:pt idx="3473">
                  <c:v>0.000949848024305311</c:v>
                </c:pt>
                <c:pt idx="3474">
                  <c:v>0.000949848024319521</c:v>
                </c:pt>
                <c:pt idx="3475">
                  <c:v>0.000949848024319521</c:v>
                </c:pt>
                <c:pt idx="3476">
                  <c:v>0.000949848024319521</c:v>
                </c:pt>
                <c:pt idx="3477">
                  <c:v>0.000949848024305311</c:v>
                </c:pt>
                <c:pt idx="3478">
                  <c:v>0.000949848024319521</c:v>
                </c:pt>
                <c:pt idx="3479">
                  <c:v>0.000949848024319521</c:v>
                </c:pt>
                <c:pt idx="3480">
                  <c:v>0.000949848024319521</c:v>
                </c:pt>
                <c:pt idx="3481">
                  <c:v>0.000949848024305311</c:v>
                </c:pt>
                <c:pt idx="3482">
                  <c:v>0.000949848024319521</c:v>
                </c:pt>
                <c:pt idx="3483">
                  <c:v>0.000949848024319521</c:v>
                </c:pt>
                <c:pt idx="3484">
                  <c:v>0.000949848024319521</c:v>
                </c:pt>
                <c:pt idx="3485">
                  <c:v>0.000949848024305311</c:v>
                </c:pt>
                <c:pt idx="3486">
                  <c:v>0.000949848024319521</c:v>
                </c:pt>
                <c:pt idx="3487">
                  <c:v>0.000949848024319521</c:v>
                </c:pt>
                <c:pt idx="3488">
                  <c:v>0.000949848024319521</c:v>
                </c:pt>
                <c:pt idx="3489">
                  <c:v>0.000949848024305311</c:v>
                </c:pt>
                <c:pt idx="3490">
                  <c:v>0.000949848024319521</c:v>
                </c:pt>
                <c:pt idx="3491">
                  <c:v>0.000949848024319521</c:v>
                </c:pt>
                <c:pt idx="3492">
                  <c:v>0.000949848024319521</c:v>
                </c:pt>
                <c:pt idx="3493">
                  <c:v>0.000949848024319521</c:v>
                </c:pt>
                <c:pt idx="3494">
                  <c:v>0.000949848024305311</c:v>
                </c:pt>
                <c:pt idx="3495">
                  <c:v>0.000949848024319521</c:v>
                </c:pt>
                <c:pt idx="3496">
                  <c:v>0.000949848024319521</c:v>
                </c:pt>
                <c:pt idx="3497">
                  <c:v>0.000949848024319521</c:v>
                </c:pt>
                <c:pt idx="3498">
                  <c:v>0.000949848024305311</c:v>
                </c:pt>
                <c:pt idx="3499">
                  <c:v>0.000949848024319521</c:v>
                </c:pt>
                <c:pt idx="3500">
                  <c:v>0.000949848024319521</c:v>
                </c:pt>
                <c:pt idx="3501">
                  <c:v>0.000949848024319521</c:v>
                </c:pt>
                <c:pt idx="3502">
                  <c:v>0.000949848024305311</c:v>
                </c:pt>
                <c:pt idx="3503">
                  <c:v>0.000949848024319521</c:v>
                </c:pt>
                <c:pt idx="3504">
                  <c:v>0.000949848024319521</c:v>
                </c:pt>
                <c:pt idx="3505">
                  <c:v>0.000949848024319521</c:v>
                </c:pt>
                <c:pt idx="3506">
                  <c:v>0.000949848024305311</c:v>
                </c:pt>
                <c:pt idx="3507">
                  <c:v>0.000949848024319521</c:v>
                </c:pt>
                <c:pt idx="3508">
                  <c:v>0.000949848024319521</c:v>
                </c:pt>
                <c:pt idx="3509">
                  <c:v>0.000949848024319521</c:v>
                </c:pt>
                <c:pt idx="3510">
                  <c:v>0.000949848024305311</c:v>
                </c:pt>
                <c:pt idx="3511">
                  <c:v>0.000949848024319521</c:v>
                </c:pt>
                <c:pt idx="3512">
                  <c:v>0.000949848024319521</c:v>
                </c:pt>
                <c:pt idx="3513">
                  <c:v>0.000949848024319521</c:v>
                </c:pt>
                <c:pt idx="3514">
                  <c:v>0.000949848024305311</c:v>
                </c:pt>
                <c:pt idx="3515">
                  <c:v>0.000870694022296447</c:v>
                </c:pt>
                <c:pt idx="3516">
                  <c:v>0.000870694022296447</c:v>
                </c:pt>
                <c:pt idx="3517">
                  <c:v>0.000870694022282237</c:v>
                </c:pt>
                <c:pt idx="3518">
                  <c:v>0.000870694022296447</c:v>
                </c:pt>
                <c:pt idx="3519">
                  <c:v>0.000870694022282237</c:v>
                </c:pt>
                <c:pt idx="3520">
                  <c:v>0.000870694022296447</c:v>
                </c:pt>
                <c:pt idx="3521">
                  <c:v>0.000870694022282237</c:v>
                </c:pt>
                <c:pt idx="3522">
                  <c:v>0.000870694022296447</c:v>
                </c:pt>
                <c:pt idx="3523">
                  <c:v>0.000870694022282237</c:v>
                </c:pt>
                <c:pt idx="3524">
                  <c:v>0.000870694022296447</c:v>
                </c:pt>
                <c:pt idx="3525">
                  <c:v>0.000870694022282237</c:v>
                </c:pt>
                <c:pt idx="3526">
                  <c:v>0.000870694022296447</c:v>
                </c:pt>
                <c:pt idx="3527">
                  <c:v>0.000870694022282237</c:v>
                </c:pt>
                <c:pt idx="3528">
                  <c:v>0.000870694022296447</c:v>
                </c:pt>
                <c:pt idx="3529">
                  <c:v>0.000870694022282237</c:v>
                </c:pt>
                <c:pt idx="3530">
                  <c:v>0.000870694022296447</c:v>
                </c:pt>
                <c:pt idx="3531">
                  <c:v>0.000870694022282237</c:v>
                </c:pt>
                <c:pt idx="3532">
                  <c:v>0.000870694022296447</c:v>
                </c:pt>
                <c:pt idx="3533">
                  <c:v>0.000870694022296447</c:v>
                </c:pt>
                <c:pt idx="3534">
                  <c:v>0.000870694022282237</c:v>
                </c:pt>
                <c:pt idx="3535">
                  <c:v>0.000870694022296447</c:v>
                </c:pt>
                <c:pt idx="3536">
                  <c:v>0.000870694022282237</c:v>
                </c:pt>
                <c:pt idx="3537">
                  <c:v>0.000870694022296447</c:v>
                </c:pt>
                <c:pt idx="3538">
                  <c:v>0.000870694022282237</c:v>
                </c:pt>
                <c:pt idx="3539">
                  <c:v>0.000870694022296447</c:v>
                </c:pt>
                <c:pt idx="3540">
                  <c:v>0.000870694022282237</c:v>
                </c:pt>
                <c:pt idx="3541">
                  <c:v>0.000870694022296447</c:v>
                </c:pt>
                <c:pt idx="3542">
                  <c:v>0.000870694022282237</c:v>
                </c:pt>
                <c:pt idx="3543">
                  <c:v>0.000870694022296447</c:v>
                </c:pt>
                <c:pt idx="3544">
                  <c:v>0.000870694022282237</c:v>
                </c:pt>
                <c:pt idx="3545">
                  <c:v>0.000870694022296447</c:v>
                </c:pt>
                <c:pt idx="3546">
                  <c:v>0.000870694022282237</c:v>
                </c:pt>
                <c:pt idx="3547">
                  <c:v>0.000870694022296447</c:v>
                </c:pt>
                <c:pt idx="3548">
                  <c:v>0.000870694022282237</c:v>
                </c:pt>
                <c:pt idx="3549">
                  <c:v>0.000870694022296447</c:v>
                </c:pt>
                <c:pt idx="3550">
                  <c:v>0.000870694022296447</c:v>
                </c:pt>
                <c:pt idx="3551">
                  <c:v>0.000870694022282237</c:v>
                </c:pt>
                <c:pt idx="3552">
                  <c:v>0.000870694022296447</c:v>
                </c:pt>
                <c:pt idx="3553">
                  <c:v>0.000870694022282237</c:v>
                </c:pt>
                <c:pt idx="3554">
                  <c:v>0.000870694022296447</c:v>
                </c:pt>
                <c:pt idx="3555">
                  <c:v>0.000870694022282237</c:v>
                </c:pt>
                <c:pt idx="3556">
                  <c:v>0.000870694022296447</c:v>
                </c:pt>
                <c:pt idx="3557">
                  <c:v>0.000870694022282237</c:v>
                </c:pt>
                <c:pt idx="3558">
                  <c:v>0.000870694022296447</c:v>
                </c:pt>
                <c:pt idx="3559">
                  <c:v>0.000870694022282237</c:v>
                </c:pt>
                <c:pt idx="3560">
                  <c:v>0.000870694022296447</c:v>
                </c:pt>
                <c:pt idx="3561">
                  <c:v>0.000870694022282237</c:v>
                </c:pt>
                <c:pt idx="3562">
                  <c:v>0.000870694022296447</c:v>
                </c:pt>
                <c:pt idx="3563">
                  <c:v>0.000870694022282237</c:v>
                </c:pt>
                <c:pt idx="3564">
                  <c:v>0.000870694022296447</c:v>
                </c:pt>
                <c:pt idx="3565">
                  <c:v>0.000870694022282237</c:v>
                </c:pt>
                <c:pt idx="3566">
                  <c:v>0.000870694022296447</c:v>
                </c:pt>
                <c:pt idx="3567">
                  <c:v>0.000870694022296447</c:v>
                </c:pt>
                <c:pt idx="3568">
                  <c:v>0.000870694022282237</c:v>
                </c:pt>
                <c:pt idx="3569">
                  <c:v>0.000870694022296447</c:v>
                </c:pt>
                <c:pt idx="3570">
                  <c:v>0.000870694022282237</c:v>
                </c:pt>
                <c:pt idx="3571">
                  <c:v>0.000870694022296447</c:v>
                </c:pt>
                <c:pt idx="3572">
                  <c:v>0.000870694022282237</c:v>
                </c:pt>
                <c:pt idx="3573">
                  <c:v>0.000870694022296447</c:v>
                </c:pt>
                <c:pt idx="3574">
                  <c:v>0.000870694022282237</c:v>
                </c:pt>
                <c:pt idx="3575">
                  <c:v>0.000870694022296447</c:v>
                </c:pt>
                <c:pt idx="3576">
                  <c:v>0.000870694022282237</c:v>
                </c:pt>
                <c:pt idx="3577">
                  <c:v>0.000870694022296447</c:v>
                </c:pt>
                <c:pt idx="3578">
                  <c:v>0.000870694022282237</c:v>
                </c:pt>
                <c:pt idx="3579">
                  <c:v>0.000870694022296447</c:v>
                </c:pt>
                <c:pt idx="3580">
                  <c:v>0.000870694022282237</c:v>
                </c:pt>
                <c:pt idx="3581">
                  <c:v>0.000870694022296447</c:v>
                </c:pt>
                <c:pt idx="3582">
                  <c:v>0.000870694022282237</c:v>
                </c:pt>
                <c:pt idx="3583">
                  <c:v>0.000870694022296447</c:v>
                </c:pt>
                <c:pt idx="3584">
                  <c:v>0.000870694022296447</c:v>
                </c:pt>
                <c:pt idx="3585">
                  <c:v>0.000870694022282237</c:v>
                </c:pt>
                <c:pt idx="3586">
                  <c:v>0.000870694022296447</c:v>
                </c:pt>
                <c:pt idx="3587">
                  <c:v>0.000870694022282237</c:v>
                </c:pt>
                <c:pt idx="3588">
                  <c:v>0.000870694022296447</c:v>
                </c:pt>
                <c:pt idx="3589">
                  <c:v>0.000870694022282237</c:v>
                </c:pt>
                <c:pt idx="3590">
                  <c:v>0.000870694022296447</c:v>
                </c:pt>
                <c:pt idx="3591">
                  <c:v>0.000870694022282237</c:v>
                </c:pt>
                <c:pt idx="3592">
                  <c:v>0.000870694022296447</c:v>
                </c:pt>
                <c:pt idx="3593">
                  <c:v>0.000870694022282237</c:v>
                </c:pt>
                <c:pt idx="3594">
                  <c:v>0.000870694022296447</c:v>
                </c:pt>
                <c:pt idx="3595">
                  <c:v>0.000870694022282237</c:v>
                </c:pt>
                <c:pt idx="3596">
                  <c:v>0.000870694022296447</c:v>
                </c:pt>
                <c:pt idx="3597">
                  <c:v>0.000870694022282237</c:v>
                </c:pt>
                <c:pt idx="3598">
                  <c:v>0.000870694022296447</c:v>
                </c:pt>
                <c:pt idx="3599">
                  <c:v>0.000870694022296447</c:v>
                </c:pt>
                <c:pt idx="3600">
                  <c:v>0.000870694022282237</c:v>
                </c:pt>
                <c:pt idx="3601">
                  <c:v>0.000870694022296447</c:v>
                </c:pt>
                <c:pt idx="3602">
                  <c:v>0.000870694022282237</c:v>
                </c:pt>
                <c:pt idx="3603">
                  <c:v>0.000870694022296447</c:v>
                </c:pt>
                <c:pt idx="3604">
                  <c:v>0.000870694022282237</c:v>
                </c:pt>
                <c:pt idx="3605">
                  <c:v>0.000870694022296447</c:v>
                </c:pt>
                <c:pt idx="3606">
                  <c:v>0.000870694022282237</c:v>
                </c:pt>
                <c:pt idx="3607">
                  <c:v>0.000870694022296447</c:v>
                </c:pt>
                <c:pt idx="3608">
                  <c:v>0.000870694022282237</c:v>
                </c:pt>
                <c:pt idx="3609">
                  <c:v>0.000870694022296447</c:v>
                </c:pt>
                <c:pt idx="3610">
                  <c:v>0.000870694022282237</c:v>
                </c:pt>
                <c:pt idx="3611">
                  <c:v>0.000870694022296447</c:v>
                </c:pt>
                <c:pt idx="3612">
                  <c:v>0.000870694022282237</c:v>
                </c:pt>
                <c:pt idx="3613">
                  <c:v>0.000870694022296447</c:v>
                </c:pt>
                <c:pt idx="3614">
                  <c:v>0.000870694022282237</c:v>
                </c:pt>
                <c:pt idx="3615">
                  <c:v>0.000870694022296447</c:v>
                </c:pt>
                <c:pt idx="3616">
                  <c:v>0.000870694022296447</c:v>
                </c:pt>
                <c:pt idx="3617">
                  <c:v>0.000870694022282237</c:v>
                </c:pt>
                <c:pt idx="3618">
                  <c:v>0.000870694022296447</c:v>
                </c:pt>
                <c:pt idx="3619">
                  <c:v>0.000870694022282237</c:v>
                </c:pt>
                <c:pt idx="3620">
                  <c:v>0.000870694022296447</c:v>
                </c:pt>
                <c:pt idx="3621">
                  <c:v>0.000870694022282237</c:v>
                </c:pt>
                <c:pt idx="3622">
                  <c:v>0.000870694022296447</c:v>
                </c:pt>
                <c:pt idx="3623">
                  <c:v>0.000870694022282237</c:v>
                </c:pt>
                <c:pt idx="3624">
                  <c:v>0.000870694022296447</c:v>
                </c:pt>
                <c:pt idx="3625">
                  <c:v>0.000870694022282237</c:v>
                </c:pt>
                <c:pt idx="3626">
                  <c:v>0.000870694022296447</c:v>
                </c:pt>
                <c:pt idx="3627">
                  <c:v>0.000870694022282237</c:v>
                </c:pt>
                <c:pt idx="3628">
                  <c:v>0.000870694022296447</c:v>
                </c:pt>
                <c:pt idx="3629">
                  <c:v>0.000870694022282237</c:v>
                </c:pt>
                <c:pt idx="3630">
                  <c:v>0.000870694022296447</c:v>
                </c:pt>
                <c:pt idx="3631">
                  <c:v>0.000870694022282237</c:v>
                </c:pt>
                <c:pt idx="3632">
                  <c:v>0.000870694022296447</c:v>
                </c:pt>
                <c:pt idx="3633">
                  <c:v>0.000870694022296447</c:v>
                </c:pt>
                <c:pt idx="3634">
                  <c:v>0.000870694022282237</c:v>
                </c:pt>
                <c:pt idx="3635">
                  <c:v>0.000870694022296447</c:v>
                </c:pt>
                <c:pt idx="3636">
                  <c:v>0.000870694022282237</c:v>
                </c:pt>
                <c:pt idx="3637">
                  <c:v>0.000870694022296447</c:v>
                </c:pt>
                <c:pt idx="3638">
                  <c:v>0.000870694022282237</c:v>
                </c:pt>
                <c:pt idx="3639">
                  <c:v>0.000870694022296447</c:v>
                </c:pt>
                <c:pt idx="3640">
                  <c:v>0.000870694022282237</c:v>
                </c:pt>
                <c:pt idx="3641">
                  <c:v>0.000870694022296447</c:v>
                </c:pt>
                <c:pt idx="3642">
                  <c:v>0.000870694022282237</c:v>
                </c:pt>
                <c:pt idx="3643">
                  <c:v>0.000870694022296447</c:v>
                </c:pt>
                <c:pt idx="3644">
                  <c:v>0.000870694022282237</c:v>
                </c:pt>
                <c:pt idx="3645">
                  <c:v>0.000870694022296447</c:v>
                </c:pt>
                <c:pt idx="3646">
                  <c:v>0.000870694022282237</c:v>
                </c:pt>
                <c:pt idx="3647">
                  <c:v>0.000870694022296447</c:v>
                </c:pt>
                <c:pt idx="3648">
                  <c:v>0.000870694022282237</c:v>
                </c:pt>
                <c:pt idx="3649">
                  <c:v>0.000870694022296447</c:v>
                </c:pt>
                <c:pt idx="3650">
                  <c:v>0.000870694022296447</c:v>
                </c:pt>
                <c:pt idx="3651">
                  <c:v>0.000870694022282237</c:v>
                </c:pt>
                <c:pt idx="3652">
                  <c:v>0.000870694022296447</c:v>
                </c:pt>
                <c:pt idx="3653">
                  <c:v>0.000870694022282237</c:v>
                </c:pt>
                <c:pt idx="3654">
                  <c:v>0.000870694022296447</c:v>
                </c:pt>
                <c:pt idx="3655">
                  <c:v>0.000870694022282237</c:v>
                </c:pt>
                <c:pt idx="3656">
                  <c:v>0.000870694022296447</c:v>
                </c:pt>
                <c:pt idx="3657">
                  <c:v>0.000870694022282237</c:v>
                </c:pt>
                <c:pt idx="3658">
                  <c:v>0.000870694022296447</c:v>
                </c:pt>
                <c:pt idx="3659">
                  <c:v>0.000870694022282237</c:v>
                </c:pt>
                <c:pt idx="3660">
                  <c:v>0.000870694022296447</c:v>
                </c:pt>
                <c:pt idx="3661">
                  <c:v>0.000870694022282237</c:v>
                </c:pt>
                <c:pt idx="3662">
                  <c:v>0.000870694022296447</c:v>
                </c:pt>
                <c:pt idx="3663">
                  <c:v>0.000870694022282237</c:v>
                </c:pt>
                <c:pt idx="3664">
                  <c:v>0.000870694022296447</c:v>
                </c:pt>
                <c:pt idx="3665">
                  <c:v>0.000870694022282237</c:v>
                </c:pt>
                <c:pt idx="3666">
                  <c:v>0.000870694022296447</c:v>
                </c:pt>
                <c:pt idx="3667">
                  <c:v>0.000870694022296447</c:v>
                </c:pt>
                <c:pt idx="3668">
                  <c:v>0.000870694022282237</c:v>
                </c:pt>
                <c:pt idx="3669">
                  <c:v>0.000870694022296447</c:v>
                </c:pt>
                <c:pt idx="3670">
                  <c:v>0.000870694022282237</c:v>
                </c:pt>
                <c:pt idx="3671">
                  <c:v>0.000870694022296447</c:v>
                </c:pt>
                <c:pt idx="3672">
                  <c:v>0.000870694022282237</c:v>
                </c:pt>
                <c:pt idx="3673">
                  <c:v>0.000870694022296447</c:v>
                </c:pt>
                <c:pt idx="3674">
                  <c:v>0.000870694022282237</c:v>
                </c:pt>
                <c:pt idx="3675">
                  <c:v>0.000870694022296447</c:v>
                </c:pt>
                <c:pt idx="3676">
                  <c:v>0.000870694022282237</c:v>
                </c:pt>
                <c:pt idx="3677">
                  <c:v>0.000870694022296447</c:v>
                </c:pt>
                <c:pt idx="3678">
                  <c:v>0.000870694022282237</c:v>
                </c:pt>
                <c:pt idx="3679">
                  <c:v>0.000870694022296447</c:v>
                </c:pt>
                <c:pt idx="3680">
                  <c:v>0.000870694022282237</c:v>
                </c:pt>
                <c:pt idx="3681">
                  <c:v>0.000870694022296447</c:v>
                </c:pt>
                <c:pt idx="3682">
                  <c:v>0.000870694022282237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6239032"/>
        <c:axId val="2124303160"/>
      </c:scatterChart>
      <c:valAx>
        <c:axId val="-2126239032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303160"/>
        <c:crossesAt val="0.0001"/>
        <c:crossBetween val="midCat"/>
      </c:valAx>
      <c:valAx>
        <c:axId val="2124303160"/>
        <c:scaling>
          <c:logBase val="10.0"/>
          <c:orientation val="minMax"/>
          <c:min val="0.0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62390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rgbClr val="F79646"/>
              </a:solidFill>
              <a:ln>
                <a:noFill/>
              </a:ln>
              <a:effectLst/>
            </c:spPr>
          </c:marker>
          <c:xVal>
            <c:numRef>
              <c:f>Sheet1!$C$1:$C$7678</c:f>
              <c:numCache>
                <c:formatCode>General</c:formatCode>
                <c:ptCount val="767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  <c:pt idx="7000">
                  <c:v>7001.0</c:v>
                </c:pt>
                <c:pt idx="7001">
                  <c:v>7002.0</c:v>
                </c:pt>
                <c:pt idx="7002">
                  <c:v>7003.0</c:v>
                </c:pt>
                <c:pt idx="7003">
                  <c:v>7004.0</c:v>
                </c:pt>
                <c:pt idx="7004">
                  <c:v>7005.0</c:v>
                </c:pt>
                <c:pt idx="7005">
                  <c:v>7006.0</c:v>
                </c:pt>
                <c:pt idx="7006">
                  <c:v>7007.0</c:v>
                </c:pt>
                <c:pt idx="7007">
                  <c:v>7008.0</c:v>
                </c:pt>
                <c:pt idx="7008">
                  <c:v>7009.0</c:v>
                </c:pt>
                <c:pt idx="7009">
                  <c:v>7010.0</c:v>
                </c:pt>
                <c:pt idx="7010">
                  <c:v>7011.0</c:v>
                </c:pt>
                <c:pt idx="7011">
                  <c:v>7012.0</c:v>
                </c:pt>
                <c:pt idx="7012">
                  <c:v>7013.0</c:v>
                </c:pt>
                <c:pt idx="7013">
                  <c:v>7014.0</c:v>
                </c:pt>
                <c:pt idx="7014">
                  <c:v>7015.0</c:v>
                </c:pt>
                <c:pt idx="7015">
                  <c:v>7016.0</c:v>
                </c:pt>
                <c:pt idx="7016">
                  <c:v>7017.0</c:v>
                </c:pt>
                <c:pt idx="7017">
                  <c:v>7018.0</c:v>
                </c:pt>
                <c:pt idx="7018">
                  <c:v>7019.0</c:v>
                </c:pt>
                <c:pt idx="7019">
                  <c:v>7020.0</c:v>
                </c:pt>
                <c:pt idx="7020">
                  <c:v>7021.0</c:v>
                </c:pt>
                <c:pt idx="7021">
                  <c:v>7022.0</c:v>
                </c:pt>
                <c:pt idx="7022">
                  <c:v>7023.0</c:v>
                </c:pt>
                <c:pt idx="7023">
                  <c:v>7024.0</c:v>
                </c:pt>
                <c:pt idx="7024">
                  <c:v>7025.0</c:v>
                </c:pt>
                <c:pt idx="7025">
                  <c:v>7026.0</c:v>
                </c:pt>
                <c:pt idx="7026">
                  <c:v>7027.0</c:v>
                </c:pt>
                <c:pt idx="7027">
                  <c:v>7028.0</c:v>
                </c:pt>
                <c:pt idx="7028">
                  <c:v>7029.0</c:v>
                </c:pt>
                <c:pt idx="7029">
                  <c:v>7030.0</c:v>
                </c:pt>
                <c:pt idx="7030">
                  <c:v>7031.0</c:v>
                </c:pt>
                <c:pt idx="7031">
                  <c:v>7032.0</c:v>
                </c:pt>
                <c:pt idx="7032">
                  <c:v>7033.0</c:v>
                </c:pt>
                <c:pt idx="7033">
                  <c:v>7034.0</c:v>
                </c:pt>
                <c:pt idx="7034">
                  <c:v>7035.0</c:v>
                </c:pt>
                <c:pt idx="7035">
                  <c:v>7036.0</c:v>
                </c:pt>
                <c:pt idx="7036">
                  <c:v>7037.0</c:v>
                </c:pt>
                <c:pt idx="7037">
                  <c:v>7038.0</c:v>
                </c:pt>
                <c:pt idx="7038">
                  <c:v>7039.0</c:v>
                </c:pt>
                <c:pt idx="7039">
                  <c:v>7040.0</c:v>
                </c:pt>
                <c:pt idx="7040">
                  <c:v>7041.0</c:v>
                </c:pt>
                <c:pt idx="7041">
                  <c:v>7042.0</c:v>
                </c:pt>
                <c:pt idx="7042">
                  <c:v>7043.0</c:v>
                </c:pt>
                <c:pt idx="7043">
                  <c:v>7044.0</c:v>
                </c:pt>
                <c:pt idx="7044">
                  <c:v>7045.0</c:v>
                </c:pt>
                <c:pt idx="7045">
                  <c:v>7046.0</c:v>
                </c:pt>
                <c:pt idx="7046">
                  <c:v>7047.0</c:v>
                </c:pt>
                <c:pt idx="7047">
                  <c:v>7048.0</c:v>
                </c:pt>
                <c:pt idx="7048">
                  <c:v>7049.0</c:v>
                </c:pt>
                <c:pt idx="7049">
                  <c:v>7050.0</c:v>
                </c:pt>
                <c:pt idx="7050">
                  <c:v>7051.0</c:v>
                </c:pt>
                <c:pt idx="7051">
                  <c:v>7052.0</c:v>
                </c:pt>
                <c:pt idx="7052">
                  <c:v>7053.0</c:v>
                </c:pt>
                <c:pt idx="7053">
                  <c:v>7054.0</c:v>
                </c:pt>
                <c:pt idx="7054">
                  <c:v>7055.0</c:v>
                </c:pt>
                <c:pt idx="7055">
                  <c:v>7056.0</c:v>
                </c:pt>
                <c:pt idx="7056">
                  <c:v>7057.0</c:v>
                </c:pt>
                <c:pt idx="7057">
                  <c:v>7058.0</c:v>
                </c:pt>
                <c:pt idx="7058">
                  <c:v>7059.0</c:v>
                </c:pt>
                <c:pt idx="7059">
                  <c:v>7060.0</c:v>
                </c:pt>
                <c:pt idx="7060">
                  <c:v>7061.0</c:v>
                </c:pt>
                <c:pt idx="7061">
                  <c:v>7062.0</c:v>
                </c:pt>
                <c:pt idx="7062">
                  <c:v>7063.0</c:v>
                </c:pt>
                <c:pt idx="7063">
                  <c:v>7064.0</c:v>
                </c:pt>
                <c:pt idx="7064">
                  <c:v>7065.0</c:v>
                </c:pt>
                <c:pt idx="7065">
                  <c:v>7066.0</c:v>
                </c:pt>
                <c:pt idx="7066">
                  <c:v>7067.0</c:v>
                </c:pt>
                <c:pt idx="7067">
                  <c:v>7068.0</c:v>
                </c:pt>
                <c:pt idx="7068">
                  <c:v>7069.0</c:v>
                </c:pt>
                <c:pt idx="7069">
                  <c:v>7070.0</c:v>
                </c:pt>
                <c:pt idx="7070">
                  <c:v>7071.0</c:v>
                </c:pt>
                <c:pt idx="7071">
                  <c:v>7072.0</c:v>
                </c:pt>
                <c:pt idx="7072">
                  <c:v>7073.0</c:v>
                </c:pt>
                <c:pt idx="7073">
                  <c:v>7074.0</c:v>
                </c:pt>
                <c:pt idx="7074">
                  <c:v>7075.0</c:v>
                </c:pt>
                <c:pt idx="7075">
                  <c:v>7076.0</c:v>
                </c:pt>
                <c:pt idx="7076">
                  <c:v>7077.0</c:v>
                </c:pt>
                <c:pt idx="7077">
                  <c:v>7078.0</c:v>
                </c:pt>
                <c:pt idx="7078">
                  <c:v>7079.0</c:v>
                </c:pt>
                <c:pt idx="7079">
                  <c:v>7080.0</c:v>
                </c:pt>
                <c:pt idx="7080">
                  <c:v>7081.0</c:v>
                </c:pt>
                <c:pt idx="7081">
                  <c:v>7082.0</c:v>
                </c:pt>
                <c:pt idx="7082">
                  <c:v>7083.0</c:v>
                </c:pt>
                <c:pt idx="7083">
                  <c:v>7084.0</c:v>
                </c:pt>
                <c:pt idx="7084">
                  <c:v>7085.0</c:v>
                </c:pt>
                <c:pt idx="7085">
                  <c:v>7086.0</c:v>
                </c:pt>
                <c:pt idx="7086">
                  <c:v>7087.0</c:v>
                </c:pt>
                <c:pt idx="7087">
                  <c:v>7088.0</c:v>
                </c:pt>
                <c:pt idx="7088">
                  <c:v>7089.0</c:v>
                </c:pt>
                <c:pt idx="7089">
                  <c:v>7090.0</c:v>
                </c:pt>
                <c:pt idx="7090">
                  <c:v>7091.0</c:v>
                </c:pt>
                <c:pt idx="7091">
                  <c:v>7092.0</c:v>
                </c:pt>
                <c:pt idx="7092">
                  <c:v>7093.0</c:v>
                </c:pt>
                <c:pt idx="7093">
                  <c:v>7094.0</c:v>
                </c:pt>
                <c:pt idx="7094">
                  <c:v>7095.0</c:v>
                </c:pt>
                <c:pt idx="7095">
                  <c:v>7096.0</c:v>
                </c:pt>
                <c:pt idx="7096">
                  <c:v>7097.0</c:v>
                </c:pt>
                <c:pt idx="7097">
                  <c:v>7098.0</c:v>
                </c:pt>
                <c:pt idx="7098">
                  <c:v>7099.0</c:v>
                </c:pt>
                <c:pt idx="7099">
                  <c:v>7100.0</c:v>
                </c:pt>
                <c:pt idx="7100">
                  <c:v>7101.0</c:v>
                </c:pt>
                <c:pt idx="7101">
                  <c:v>7102.0</c:v>
                </c:pt>
                <c:pt idx="7102">
                  <c:v>7103.0</c:v>
                </c:pt>
                <c:pt idx="7103">
                  <c:v>7104.0</c:v>
                </c:pt>
                <c:pt idx="7104">
                  <c:v>7105.0</c:v>
                </c:pt>
                <c:pt idx="7105">
                  <c:v>7106.0</c:v>
                </c:pt>
                <c:pt idx="7106">
                  <c:v>7107.0</c:v>
                </c:pt>
                <c:pt idx="7107">
                  <c:v>7108.0</c:v>
                </c:pt>
                <c:pt idx="7108">
                  <c:v>7109.0</c:v>
                </c:pt>
                <c:pt idx="7109">
                  <c:v>7110.0</c:v>
                </c:pt>
                <c:pt idx="7110">
                  <c:v>7111.0</c:v>
                </c:pt>
                <c:pt idx="7111">
                  <c:v>7112.0</c:v>
                </c:pt>
                <c:pt idx="7112">
                  <c:v>7113.0</c:v>
                </c:pt>
                <c:pt idx="7113">
                  <c:v>7114.0</c:v>
                </c:pt>
                <c:pt idx="7114">
                  <c:v>7115.0</c:v>
                </c:pt>
                <c:pt idx="7115">
                  <c:v>7116.0</c:v>
                </c:pt>
                <c:pt idx="7116">
                  <c:v>7117.0</c:v>
                </c:pt>
                <c:pt idx="7117">
                  <c:v>7118.0</c:v>
                </c:pt>
                <c:pt idx="7118">
                  <c:v>7119.0</c:v>
                </c:pt>
                <c:pt idx="7119">
                  <c:v>7120.0</c:v>
                </c:pt>
                <c:pt idx="7120">
                  <c:v>7121.0</c:v>
                </c:pt>
                <c:pt idx="7121">
                  <c:v>7122.0</c:v>
                </c:pt>
                <c:pt idx="7122">
                  <c:v>7123.0</c:v>
                </c:pt>
                <c:pt idx="7123">
                  <c:v>7124.0</c:v>
                </c:pt>
                <c:pt idx="7124">
                  <c:v>7125.0</c:v>
                </c:pt>
                <c:pt idx="7125">
                  <c:v>7126.0</c:v>
                </c:pt>
                <c:pt idx="7126">
                  <c:v>7127.0</c:v>
                </c:pt>
                <c:pt idx="7127">
                  <c:v>7128.0</c:v>
                </c:pt>
                <c:pt idx="7128">
                  <c:v>7129.0</c:v>
                </c:pt>
                <c:pt idx="7129">
                  <c:v>7130.0</c:v>
                </c:pt>
                <c:pt idx="7130">
                  <c:v>7131.0</c:v>
                </c:pt>
                <c:pt idx="7131">
                  <c:v>7132.0</c:v>
                </c:pt>
                <c:pt idx="7132">
                  <c:v>7133.0</c:v>
                </c:pt>
                <c:pt idx="7133">
                  <c:v>7134.0</c:v>
                </c:pt>
                <c:pt idx="7134">
                  <c:v>7135.0</c:v>
                </c:pt>
                <c:pt idx="7135">
                  <c:v>7136.0</c:v>
                </c:pt>
                <c:pt idx="7136">
                  <c:v>7137.0</c:v>
                </c:pt>
                <c:pt idx="7137">
                  <c:v>7138.0</c:v>
                </c:pt>
                <c:pt idx="7138">
                  <c:v>7139.0</c:v>
                </c:pt>
                <c:pt idx="7139">
                  <c:v>7140.0</c:v>
                </c:pt>
                <c:pt idx="7140">
                  <c:v>7141.0</c:v>
                </c:pt>
                <c:pt idx="7141">
                  <c:v>7142.0</c:v>
                </c:pt>
                <c:pt idx="7142">
                  <c:v>7143.0</c:v>
                </c:pt>
                <c:pt idx="7143">
                  <c:v>7144.0</c:v>
                </c:pt>
                <c:pt idx="7144">
                  <c:v>7145.0</c:v>
                </c:pt>
                <c:pt idx="7145">
                  <c:v>7146.0</c:v>
                </c:pt>
                <c:pt idx="7146">
                  <c:v>7147.0</c:v>
                </c:pt>
                <c:pt idx="7147">
                  <c:v>7148.0</c:v>
                </c:pt>
                <c:pt idx="7148">
                  <c:v>7149.0</c:v>
                </c:pt>
                <c:pt idx="7149">
                  <c:v>7150.0</c:v>
                </c:pt>
                <c:pt idx="7150">
                  <c:v>7151.0</c:v>
                </c:pt>
                <c:pt idx="7151">
                  <c:v>7152.0</c:v>
                </c:pt>
                <c:pt idx="7152">
                  <c:v>7153.0</c:v>
                </c:pt>
                <c:pt idx="7153">
                  <c:v>7154.0</c:v>
                </c:pt>
                <c:pt idx="7154">
                  <c:v>7155.0</c:v>
                </c:pt>
                <c:pt idx="7155">
                  <c:v>7156.0</c:v>
                </c:pt>
                <c:pt idx="7156">
                  <c:v>7157.0</c:v>
                </c:pt>
                <c:pt idx="7157">
                  <c:v>7158.0</c:v>
                </c:pt>
                <c:pt idx="7158">
                  <c:v>7159.0</c:v>
                </c:pt>
                <c:pt idx="7159">
                  <c:v>7160.0</c:v>
                </c:pt>
                <c:pt idx="7160">
                  <c:v>7161.0</c:v>
                </c:pt>
                <c:pt idx="7161">
                  <c:v>7162.0</c:v>
                </c:pt>
                <c:pt idx="7162">
                  <c:v>7163.0</c:v>
                </c:pt>
                <c:pt idx="7163">
                  <c:v>7164.0</c:v>
                </c:pt>
                <c:pt idx="7164">
                  <c:v>7165.0</c:v>
                </c:pt>
                <c:pt idx="7165">
                  <c:v>7166.0</c:v>
                </c:pt>
                <c:pt idx="7166">
                  <c:v>7167.0</c:v>
                </c:pt>
                <c:pt idx="7167">
                  <c:v>7168.0</c:v>
                </c:pt>
                <c:pt idx="7168">
                  <c:v>7169.0</c:v>
                </c:pt>
                <c:pt idx="7169">
                  <c:v>7170.0</c:v>
                </c:pt>
                <c:pt idx="7170">
                  <c:v>7171.0</c:v>
                </c:pt>
                <c:pt idx="7171">
                  <c:v>7172.0</c:v>
                </c:pt>
                <c:pt idx="7172">
                  <c:v>7173.0</c:v>
                </c:pt>
                <c:pt idx="7173">
                  <c:v>7174.0</c:v>
                </c:pt>
                <c:pt idx="7174">
                  <c:v>7175.0</c:v>
                </c:pt>
                <c:pt idx="7175">
                  <c:v>7176.0</c:v>
                </c:pt>
                <c:pt idx="7176">
                  <c:v>7177.0</c:v>
                </c:pt>
                <c:pt idx="7177">
                  <c:v>7178.0</c:v>
                </c:pt>
                <c:pt idx="7178">
                  <c:v>7179.0</c:v>
                </c:pt>
                <c:pt idx="7179">
                  <c:v>7180.0</c:v>
                </c:pt>
                <c:pt idx="7180">
                  <c:v>7181.0</c:v>
                </c:pt>
                <c:pt idx="7181">
                  <c:v>7182.0</c:v>
                </c:pt>
                <c:pt idx="7182">
                  <c:v>7183.0</c:v>
                </c:pt>
                <c:pt idx="7183">
                  <c:v>7184.0</c:v>
                </c:pt>
                <c:pt idx="7184">
                  <c:v>7185.0</c:v>
                </c:pt>
                <c:pt idx="7185">
                  <c:v>7186.0</c:v>
                </c:pt>
                <c:pt idx="7186">
                  <c:v>7187.0</c:v>
                </c:pt>
                <c:pt idx="7187">
                  <c:v>7188.0</c:v>
                </c:pt>
                <c:pt idx="7188">
                  <c:v>7189.0</c:v>
                </c:pt>
                <c:pt idx="7189">
                  <c:v>7190.0</c:v>
                </c:pt>
                <c:pt idx="7190">
                  <c:v>7191.0</c:v>
                </c:pt>
                <c:pt idx="7191">
                  <c:v>7192.0</c:v>
                </c:pt>
                <c:pt idx="7192">
                  <c:v>7193.0</c:v>
                </c:pt>
                <c:pt idx="7193">
                  <c:v>7194.0</c:v>
                </c:pt>
                <c:pt idx="7194">
                  <c:v>7195.0</c:v>
                </c:pt>
                <c:pt idx="7195">
                  <c:v>7196.0</c:v>
                </c:pt>
                <c:pt idx="7196">
                  <c:v>7197.0</c:v>
                </c:pt>
                <c:pt idx="7197">
                  <c:v>7198.0</c:v>
                </c:pt>
                <c:pt idx="7198">
                  <c:v>7199.0</c:v>
                </c:pt>
                <c:pt idx="7199">
                  <c:v>7200.0</c:v>
                </c:pt>
                <c:pt idx="7200">
                  <c:v>7201.0</c:v>
                </c:pt>
                <c:pt idx="7201">
                  <c:v>7202.0</c:v>
                </c:pt>
                <c:pt idx="7202">
                  <c:v>7203.0</c:v>
                </c:pt>
                <c:pt idx="7203">
                  <c:v>7204.0</c:v>
                </c:pt>
                <c:pt idx="7204">
                  <c:v>7205.0</c:v>
                </c:pt>
                <c:pt idx="7205">
                  <c:v>7206.0</c:v>
                </c:pt>
                <c:pt idx="7206">
                  <c:v>7207.0</c:v>
                </c:pt>
                <c:pt idx="7207">
                  <c:v>7208.0</c:v>
                </c:pt>
                <c:pt idx="7208">
                  <c:v>7209.0</c:v>
                </c:pt>
                <c:pt idx="7209">
                  <c:v>7210.0</c:v>
                </c:pt>
                <c:pt idx="7210">
                  <c:v>7211.0</c:v>
                </c:pt>
                <c:pt idx="7211">
                  <c:v>7212.0</c:v>
                </c:pt>
                <c:pt idx="7212">
                  <c:v>7213.0</c:v>
                </c:pt>
                <c:pt idx="7213">
                  <c:v>7214.0</c:v>
                </c:pt>
                <c:pt idx="7214">
                  <c:v>7215.0</c:v>
                </c:pt>
                <c:pt idx="7215">
                  <c:v>7216.0</c:v>
                </c:pt>
                <c:pt idx="7216">
                  <c:v>7217.0</c:v>
                </c:pt>
                <c:pt idx="7217">
                  <c:v>7218.0</c:v>
                </c:pt>
                <c:pt idx="7218">
                  <c:v>7219.0</c:v>
                </c:pt>
                <c:pt idx="7219">
                  <c:v>7220.0</c:v>
                </c:pt>
                <c:pt idx="7220">
                  <c:v>7221.0</c:v>
                </c:pt>
                <c:pt idx="7221">
                  <c:v>7222.0</c:v>
                </c:pt>
                <c:pt idx="7222">
                  <c:v>7223.0</c:v>
                </c:pt>
                <c:pt idx="7223">
                  <c:v>7224.0</c:v>
                </c:pt>
                <c:pt idx="7224">
                  <c:v>7225.0</c:v>
                </c:pt>
                <c:pt idx="7225">
                  <c:v>7226.0</c:v>
                </c:pt>
                <c:pt idx="7226">
                  <c:v>7227.0</c:v>
                </c:pt>
                <c:pt idx="7227">
                  <c:v>7228.0</c:v>
                </c:pt>
                <c:pt idx="7228">
                  <c:v>7229.0</c:v>
                </c:pt>
                <c:pt idx="7229">
                  <c:v>7230.0</c:v>
                </c:pt>
                <c:pt idx="7230">
                  <c:v>7231.0</c:v>
                </c:pt>
                <c:pt idx="7231">
                  <c:v>7232.0</c:v>
                </c:pt>
                <c:pt idx="7232">
                  <c:v>7233.0</c:v>
                </c:pt>
                <c:pt idx="7233">
                  <c:v>7234.0</c:v>
                </c:pt>
                <c:pt idx="7234">
                  <c:v>7235.0</c:v>
                </c:pt>
                <c:pt idx="7235">
                  <c:v>7236.0</c:v>
                </c:pt>
                <c:pt idx="7236">
                  <c:v>7237.0</c:v>
                </c:pt>
                <c:pt idx="7237">
                  <c:v>7238.0</c:v>
                </c:pt>
                <c:pt idx="7238">
                  <c:v>7239.0</c:v>
                </c:pt>
                <c:pt idx="7239">
                  <c:v>7240.0</c:v>
                </c:pt>
                <c:pt idx="7240">
                  <c:v>7241.0</c:v>
                </c:pt>
                <c:pt idx="7241">
                  <c:v>7242.0</c:v>
                </c:pt>
                <c:pt idx="7242">
                  <c:v>7243.0</c:v>
                </c:pt>
                <c:pt idx="7243">
                  <c:v>7244.0</c:v>
                </c:pt>
                <c:pt idx="7244">
                  <c:v>7245.0</c:v>
                </c:pt>
                <c:pt idx="7245">
                  <c:v>7246.0</c:v>
                </c:pt>
                <c:pt idx="7246">
                  <c:v>7247.0</c:v>
                </c:pt>
                <c:pt idx="7247">
                  <c:v>7248.0</c:v>
                </c:pt>
                <c:pt idx="7248">
                  <c:v>7249.0</c:v>
                </c:pt>
                <c:pt idx="7249">
                  <c:v>7250.0</c:v>
                </c:pt>
                <c:pt idx="7250">
                  <c:v>7251.0</c:v>
                </c:pt>
                <c:pt idx="7251">
                  <c:v>7252.0</c:v>
                </c:pt>
                <c:pt idx="7252">
                  <c:v>7253.0</c:v>
                </c:pt>
                <c:pt idx="7253">
                  <c:v>7254.0</c:v>
                </c:pt>
                <c:pt idx="7254">
                  <c:v>7255.0</c:v>
                </c:pt>
                <c:pt idx="7255">
                  <c:v>7256.0</c:v>
                </c:pt>
                <c:pt idx="7256">
                  <c:v>7257.0</c:v>
                </c:pt>
                <c:pt idx="7257">
                  <c:v>7258.0</c:v>
                </c:pt>
                <c:pt idx="7258">
                  <c:v>7259.0</c:v>
                </c:pt>
                <c:pt idx="7259">
                  <c:v>7260.0</c:v>
                </c:pt>
                <c:pt idx="7260">
                  <c:v>7261.0</c:v>
                </c:pt>
                <c:pt idx="7261">
                  <c:v>7262.0</c:v>
                </c:pt>
                <c:pt idx="7262">
                  <c:v>7263.0</c:v>
                </c:pt>
                <c:pt idx="7263">
                  <c:v>7264.0</c:v>
                </c:pt>
                <c:pt idx="7264">
                  <c:v>7265.0</c:v>
                </c:pt>
                <c:pt idx="7265">
                  <c:v>7266.0</c:v>
                </c:pt>
                <c:pt idx="7266">
                  <c:v>7267.0</c:v>
                </c:pt>
                <c:pt idx="7267">
                  <c:v>7268.0</c:v>
                </c:pt>
                <c:pt idx="7268">
                  <c:v>7269.0</c:v>
                </c:pt>
                <c:pt idx="7269">
                  <c:v>7270.0</c:v>
                </c:pt>
                <c:pt idx="7270">
                  <c:v>7271.0</c:v>
                </c:pt>
                <c:pt idx="7271">
                  <c:v>7272.0</c:v>
                </c:pt>
                <c:pt idx="7272">
                  <c:v>7273.0</c:v>
                </c:pt>
                <c:pt idx="7273">
                  <c:v>7274.0</c:v>
                </c:pt>
                <c:pt idx="7274">
                  <c:v>7275.0</c:v>
                </c:pt>
                <c:pt idx="7275">
                  <c:v>7276.0</c:v>
                </c:pt>
                <c:pt idx="7276">
                  <c:v>7277.0</c:v>
                </c:pt>
                <c:pt idx="7277">
                  <c:v>7278.0</c:v>
                </c:pt>
                <c:pt idx="7278">
                  <c:v>7279.0</c:v>
                </c:pt>
                <c:pt idx="7279">
                  <c:v>7280.0</c:v>
                </c:pt>
                <c:pt idx="7280">
                  <c:v>7281.0</c:v>
                </c:pt>
                <c:pt idx="7281">
                  <c:v>7282.0</c:v>
                </c:pt>
                <c:pt idx="7282">
                  <c:v>7283.0</c:v>
                </c:pt>
                <c:pt idx="7283">
                  <c:v>7284.0</c:v>
                </c:pt>
                <c:pt idx="7284">
                  <c:v>7285.0</c:v>
                </c:pt>
                <c:pt idx="7285">
                  <c:v>7286.0</c:v>
                </c:pt>
                <c:pt idx="7286">
                  <c:v>7287.0</c:v>
                </c:pt>
                <c:pt idx="7287">
                  <c:v>7288.0</c:v>
                </c:pt>
                <c:pt idx="7288">
                  <c:v>7289.0</c:v>
                </c:pt>
                <c:pt idx="7289">
                  <c:v>7290.0</c:v>
                </c:pt>
                <c:pt idx="7290">
                  <c:v>7291.0</c:v>
                </c:pt>
                <c:pt idx="7291">
                  <c:v>7292.0</c:v>
                </c:pt>
                <c:pt idx="7292">
                  <c:v>7293.0</c:v>
                </c:pt>
                <c:pt idx="7293">
                  <c:v>7294.0</c:v>
                </c:pt>
                <c:pt idx="7294">
                  <c:v>7295.0</c:v>
                </c:pt>
                <c:pt idx="7295">
                  <c:v>7296.0</c:v>
                </c:pt>
                <c:pt idx="7296">
                  <c:v>7297.0</c:v>
                </c:pt>
                <c:pt idx="7297">
                  <c:v>7298.0</c:v>
                </c:pt>
                <c:pt idx="7298">
                  <c:v>7299.0</c:v>
                </c:pt>
                <c:pt idx="7299">
                  <c:v>7300.0</c:v>
                </c:pt>
                <c:pt idx="7300">
                  <c:v>7301.0</c:v>
                </c:pt>
                <c:pt idx="7301">
                  <c:v>7302.0</c:v>
                </c:pt>
                <c:pt idx="7302">
                  <c:v>7303.0</c:v>
                </c:pt>
                <c:pt idx="7303">
                  <c:v>7304.0</c:v>
                </c:pt>
                <c:pt idx="7304">
                  <c:v>7305.0</c:v>
                </c:pt>
                <c:pt idx="7305">
                  <c:v>7306.0</c:v>
                </c:pt>
                <c:pt idx="7306">
                  <c:v>7307.0</c:v>
                </c:pt>
                <c:pt idx="7307">
                  <c:v>7308.0</c:v>
                </c:pt>
                <c:pt idx="7308">
                  <c:v>7309.0</c:v>
                </c:pt>
                <c:pt idx="7309">
                  <c:v>7310.0</c:v>
                </c:pt>
                <c:pt idx="7310">
                  <c:v>7311.0</c:v>
                </c:pt>
                <c:pt idx="7311">
                  <c:v>7312.0</c:v>
                </c:pt>
                <c:pt idx="7312">
                  <c:v>7313.0</c:v>
                </c:pt>
                <c:pt idx="7313">
                  <c:v>7314.0</c:v>
                </c:pt>
                <c:pt idx="7314">
                  <c:v>7315.0</c:v>
                </c:pt>
                <c:pt idx="7315">
                  <c:v>7316.0</c:v>
                </c:pt>
                <c:pt idx="7316">
                  <c:v>7317.0</c:v>
                </c:pt>
                <c:pt idx="7317">
                  <c:v>7318.0</c:v>
                </c:pt>
                <c:pt idx="7318">
                  <c:v>7319.0</c:v>
                </c:pt>
                <c:pt idx="7319">
                  <c:v>7320.0</c:v>
                </c:pt>
                <c:pt idx="7320">
                  <c:v>7321.0</c:v>
                </c:pt>
                <c:pt idx="7321">
                  <c:v>7322.0</c:v>
                </c:pt>
                <c:pt idx="7322">
                  <c:v>7323.0</c:v>
                </c:pt>
                <c:pt idx="7323">
                  <c:v>7324.0</c:v>
                </c:pt>
                <c:pt idx="7324">
                  <c:v>7325.0</c:v>
                </c:pt>
                <c:pt idx="7325">
                  <c:v>7326.0</c:v>
                </c:pt>
                <c:pt idx="7326">
                  <c:v>7327.0</c:v>
                </c:pt>
                <c:pt idx="7327">
                  <c:v>7328.0</c:v>
                </c:pt>
                <c:pt idx="7328">
                  <c:v>7329.0</c:v>
                </c:pt>
                <c:pt idx="7329">
                  <c:v>7330.0</c:v>
                </c:pt>
                <c:pt idx="7330">
                  <c:v>7331.0</c:v>
                </c:pt>
                <c:pt idx="7331">
                  <c:v>7332.0</c:v>
                </c:pt>
                <c:pt idx="7332">
                  <c:v>7333.0</c:v>
                </c:pt>
                <c:pt idx="7333">
                  <c:v>7334.0</c:v>
                </c:pt>
                <c:pt idx="7334">
                  <c:v>7335.0</c:v>
                </c:pt>
                <c:pt idx="7335">
                  <c:v>7336.0</c:v>
                </c:pt>
                <c:pt idx="7336">
                  <c:v>7337.0</c:v>
                </c:pt>
                <c:pt idx="7337">
                  <c:v>7338.0</c:v>
                </c:pt>
                <c:pt idx="7338">
                  <c:v>7339.0</c:v>
                </c:pt>
                <c:pt idx="7339">
                  <c:v>7340.0</c:v>
                </c:pt>
                <c:pt idx="7340">
                  <c:v>7341.0</c:v>
                </c:pt>
                <c:pt idx="7341">
                  <c:v>7342.0</c:v>
                </c:pt>
                <c:pt idx="7342">
                  <c:v>7343.0</c:v>
                </c:pt>
                <c:pt idx="7343">
                  <c:v>7344.0</c:v>
                </c:pt>
                <c:pt idx="7344">
                  <c:v>7345.0</c:v>
                </c:pt>
                <c:pt idx="7345">
                  <c:v>7346.0</c:v>
                </c:pt>
                <c:pt idx="7346">
                  <c:v>7347.0</c:v>
                </c:pt>
                <c:pt idx="7347">
                  <c:v>7348.0</c:v>
                </c:pt>
                <c:pt idx="7348">
                  <c:v>7349.0</c:v>
                </c:pt>
                <c:pt idx="7349">
                  <c:v>7350.0</c:v>
                </c:pt>
                <c:pt idx="7350">
                  <c:v>7351.0</c:v>
                </c:pt>
                <c:pt idx="7351">
                  <c:v>7352.0</c:v>
                </c:pt>
                <c:pt idx="7352">
                  <c:v>7353.0</c:v>
                </c:pt>
                <c:pt idx="7353">
                  <c:v>7354.0</c:v>
                </c:pt>
                <c:pt idx="7354">
                  <c:v>7355.0</c:v>
                </c:pt>
                <c:pt idx="7355">
                  <c:v>7356.0</c:v>
                </c:pt>
                <c:pt idx="7356">
                  <c:v>7357.0</c:v>
                </c:pt>
                <c:pt idx="7357">
                  <c:v>7358.0</c:v>
                </c:pt>
                <c:pt idx="7358">
                  <c:v>7359.0</c:v>
                </c:pt>
                <c:pt idx="7359">
                  <c:v>7360.0</c:v>
                </c:pt>
                <c:pt idx="7360">
                  <c:v>7361.0</c:v>
                </c:pt>
                <c:pt idx="7361">
                  <c:v>7362.0</c:v>
                </c:pt>
                <c:pt idx="7362">
                  <c:v>7363.0</c:v>
                </c:pt>
                <c:pt idx="7363">
                  <c:v>7364.0</c:v>
                </c:pt>
                <c:pt idx="7364">
                  <c:v>7365.0</c:v>
                </c:pt>
                <c:pt idx="7365">
                  <c:v>7366.0</c:v>
                </c:pt>
                <c:pt idx="7366">
                  <c:v>7367.0</c:v>
                </c:pt>
                <c:pt idx="7367">
                  <c:v>7368.0</c:v>
                </c:pt>
                <c:pt idx="7368">
                  <c:v>7369.0</c:v>
                </c:pt>
                <c:pt idx="7369">
                  <c:v>7370.0</c:v>
                </c:pt>
                <c:pt idx="7370">
                  <c:v>7371.0</c:v>
                </c:pt>
                <c:pt idx="7371">
                  <c:v>7372.0</c:v>
                </c:pt>
                <c:pt idx="7372">
                  <c:v>7373.0</c:v>
                </c:pt>
                <c:pt idx="7373">
                  <c:v>7374.0</c:v>
                </c:pt>
                <c:pt idx="7374">
                  <c:v>7375.0</c:v>
                </c:pt>
                <c:pt idx="7375">
                  <c:v>7376.0</c:v>
                </c:pt>
                <c:pt idx="7376">
                  <c:v>7377.0</c:v>
                </c:pt>
                <c:pt idx="7377">
                  <c:v>7378.0</c:v>
                </c:pt>
                <c:pt idx="7378">
                  <c:v>7379.0</c:v>
                </c:pt>
                <c:pt idx="7379">
                  <c:v>7380.0</c:v>
                </c:pt>
                <c:pt idx="7380">
                  <c:v>7381.0</c:v>
                </c:pt>
                <c:pt idx="7381">
                  <c:v>7382.0</c:v>
                </c:pt>
                <c:pt idx="7382">
                  <c:v>7383.0</c:v>
                </c:pt>
                <c:pt idx="7383">
                  <c:v>7384.0</c:v>
                </c:pt>
                <c:pt idx="7384">
                  <c:v>7385.0</c:v>
                </c:pt>
                <c:pt idx="7385">
                  <c:v>7386.0</c:v>
                </c:pt>
                <c:pt idx="7386">
                  <c:v>7387.0</c:v>
                </c:pt>
                <c:pt idx="7387">
                  <c:v>7388.0</c:v>
                </c:pt>
                <c:pt idx="7388">
                  <c:v>7389.0</c:v>
                </c:pt>
                <c:pt idx="7389">
                  <c:v>7390.0</c:v>
                </c:pt>
                <c:pt idx="7390">
                  <c:v>7391.0</c:v>
                </c:pt>
                <c:pt idx="7391">
                  <c:v>7392.0</c:v>
                </c:pt>
                <c:pt idx="7392">
                  <c:v>7393.0</c:v>
                </c:pt>
                <c:pt idx="7393">
                  <c:v>7394.0</c:v>
                </c:pt>
                <c:pt idx="7394">
                  <c:v>7395.0</c:v>
                </c:pt>
                <c:pt idx="7395">
                  <c:v>7396.0</c:v>
                </c:pt>
                <c:pt idx="7396">
                  <c:v>7397.0</c:v>
                </c:pt>
                <c:pt idx="7397">
                  <c:v>7398.0</c:v>
                </c:pt>
                <c:pt idx="7398">
                  <c:v>7399.0</c:v>
                </c:pt>
                <c:pt idx="7399">
                  <c:v>7400.0</c:v>
                </c:pt>
                <c:pt idx="7400">
                  <c:v>7401.0</c:v>
                </c:pt>
                <c:pt idx="7401">
                  <c:v>7402.0</c:v>
                </c:pt>
                <c:pt idx="7402">
                  <c:v>7403.0</c:v>
                </c:pt>
                <c:pt idx="7403">
                  <c:v>7404.0</c:v>
                </c:pt>
                <c:pt idx="7404">
                  <c:v>7405.0</c:v>
                </c:pt>
                <c:pt idx="7405">
                  <c:v>7406.0</c:v>
                </c:pt>
                <c:pt idx="7406">
                  <c:v>7407.0</c:v>
                </c:pt>
                <c:pt idx="7407">
                  <c:v>7408.0</c:v>
                </c:pt>
                <c:pt idx="7408">
                  <c:v>7409.0</c:v>
                </c:pt>
                <c:pt idx="7409">
                  <c:v>7410.0</c:v>
                </c:pt>
                <c:pt idx="7410">
                  <c:v>7411.0</c:v>
                </c:pt>
                <c:pt idx="7411">
                  <c:v>7412.0</c:v>
                </c:pt>
                <c:pt idx="7412">
                  <c:v>7413.0</c:v>
                </c:pt>
                <c:pt idx="7413">
                  <c:v>7414.0</c:v>
                </c:pt>
                <c:pt idx="7414">
                  <c:v>7415.0</c:v>
                </c:pt>
                <c:pt idx="7415">
                  <c:v>7416.0</c:v>
                </c:pt>
                <c:pt idx="7416">
                  <c:v>7417.0</c:v>
                </c:pt>
                <c:pt idx="7417">
                  <c:v>7418.0</c:v>
                </c:pt>
                <c:pt idx="7418">
                  <c:v>7419.0</c:v>
                </c:pt>
                <c:pt idx="7419">
                  <c:v>7420.0</c:v>
                </c:pt>
                <c:pt idx="7420">
                  <c:v>7421.0</c:v>
                </c:pt>
                <c:pt idx="7421">
                  <c:v>7422.0</c:v>
                </c:pt>
                <c:pt idx="7422">
                  <c:v>7423.0</c:v>
                </c:pt>
                <c:pt idx="7423">
                  <c:v>7424.0</c:v>
                </c:pt>
                <c:pt idx="7424">
                  <c:v>7425.0</c:v>
                </c:pt>
                <c:pt idx="7425">
                  <c:v>7426.0</c:v>
                </c:pt>
                <c:pt idx="7426">
                  <c:v>7427.0</c:v>
                </c:pt>
                <c:pt idx="7427">
                  <c:v>7428.0</c:v>
                </c:pt>
                <c:pt idx="7428">
                  <c:v>7429.0</c:v>
                </c:pt>
                <c:pt idx="7429">
                  <c:v>7430.0</c:v>
                </c:pt>
                <c:pt idx="7430">
                  <c:v>7431.0</c:v>
                </c:pt>
                <c:pt idx="7431">
                  <c:v>7432.0</c:v>
                </c:pt>
                <c:pt idx="7432">
                  <c:v>7433.0</c:v>
                </c:pt>
                <c:pt idx="7433">
                  <c:v>7434.0</c:v>
                </c:pt>
                <c:pt idx="7434">
                  <c:v>7435.0</c:v>
                </c:pt>
                <c:pt idx="7435">
                  <c:v>7436.0</c:v>
                </c:pt>
                <c:pt idx="7436">
                  <c:v>7437.0</c:v>
                </c:pt>
                <c:pt idx="7437">
                  <c:v>7438.0</c:v>
                </c:pt>
                <c:pt idx="7438">
                  <c:v>7439.0</c:v>
                </c:pt>
                <c:pt idx="7439">
                  <c:v>7440.0</c:v>
                </c:pt>
                <c:pt idx="7440">
                  <c:v>7441.0</c:v>
                </c:pt>
                <c:pt idx="7441">
                  <c:v>7442.0</c:v>
                </c:pt>
                <c:pt idx="7442">
                  <c:v>7443.0</c:v>
                </c:pt>
                <c:pt idx="7443">
                  <c:v>7444.0</c:v>
                </c:pt>
                <c:pt idx="7444">
                  <c:v>7445.0</c:v>
                </c:pt>
                <c:pt idx="7445">
                  <c:v>7446.0</c:v>
                </c:pt>
                <c:pt idx="7446">
                  <c:v>7447.0</c:v>
                </c:pt>
                <c:pt idx="7447">
                  <c:v>7448.0</c:v>
                </c:pt>
                <c:pt idx="7448">
                  <c:v>7449.0</c:v>
                </c:pt>
                <c:pt idx="7449">
                  <c:v>7450.0</c:v>
                </c:pt>
                <c:pt idx="7450">
                  <c:v>7451.0</c:v>
                </c:pt>
                <c:pt idx="7451">
                  <c:v>7452.0</c:v>
                </c:pt>
                <c:pt idx="7452">
                  <c:v>7453.0</c:v>
                </c:pt>
                <c:pt idx="7453">
                  <c:v>7454.0</c:v>
                </c:pt>
                <c:pt idx="7454">
                  <c:v>7455.0</c:v>
                </c:pt>
                <c:pt idx="7455">
                  <c:v>7456.0</c:v>
                </c:pt>
                <c:pt idx="7456">
                  <c:v>7457.0</c:v>
                </c:pt>
                <c:pt idx="7457">
                  <c:v>7458.0</c:v>
                </c:pt>
                <c:pt idx="7458">
                  <c:v>7459.0</c:v>
                </c:pt>
                <c:pt idx="7459">
                  <c:v>7460.0</c:v>
                </c:pt>
                <c:pt idx="7460">
                  <c:v>7461.0</c:v>
                </c:pt>
                <c:pt idx="7461">
                  <c:v>7462.0</c:v>
                </c:pt>
                <c:pt idx="7462">
                  <c:v>7463.0</c:v>
                </c:pt>
                <c:pt idx="7463">
                  <c:v>7464.0</c:v>
                </c:pt>
                <c:pt idx="7464">
                  <c:v>7465.0</c:v>
                </c:pt>
                <c:pt idx="7465">
                  <c:v>7466.0</c:v>
                </c:pt>
                <c:pt idx="7466">
                  <c:v>7467.0</c:v>
                </c:pt>
                <c:pt idx="7467">
                  <c:v>7468.0</c:v>
                </c:pt>
                <c:pt idx="7468">
                  <c:v>7469.0</c:v>
                </c:pt>
                <c:pt idx="7469">
                  <c:v>7470.0</c:v>
                </c:pt>
                <c:pt idx="7470">
                  <c:v>7471.0</c:v>
                </c:pt>
                <c:pt idx="7471">
                  <c:v>7472.0</c:v>
                </c:pt>
                <c:pt idx="7472">
                  <c:v>7473.0</c:v>
                </c:pt>
                <c:pt idx="7473">
                  <c:v>7474.0</c:v>
                </c:pt>
                <c:pt idx="7474">
                  <c:v>7475.0</c:v>
                </c:pt>
                <c:pt idx="7475">
                  <c:v>7476.0</c:v>
                </c:pt>
                <c:pt idx="7476">
                  <c:v>7477.0</c:v>
                </c:pt>
                <c:pt idx="7477">
                  <c:v>7478.0</c:v>
                </c:pt>
                <c:pt idx="7478">
                  <c:v>7479.0</c:v>
                </c:pt>
                <c:pt idx="7479">
                  <c:v>7480.0</c:v>
                </c:pt>
                <c:pt idx="7480">
                  <c:v>7481.0</c:v>
                </c:pt>
                <c:pt idx="7481">
                  <c:v>7482.0</c:v>
                </c:pt>
                <c:pt idx="7482">
                  <c:v>7483.0</c:v>
                </c:pt>
                <c:pt idx="7483">
                  <c:v>7484.0</c:v>
                </c:pt>
                <c:pt idx="7484">
                  <c:v>7485.0</c:v>
                </c:pt>
                <c:pt idx="7485">
                  <c:v>7486.0</c:v>
                </c:pt>
                <c:pt idx="7486">
                  <c:v>7487.0</c:v>
                </c:pt>
                <c:pt idx="7487">
                  <c:v>7488.0</c:v>
                </c:pt>
                <c:pt idx="7488">
                  <c:v>7489.0</c:v>
                </c:pt>
                <c:pt idx="7489">
                  <c:v>7490.0</c:v>
                </c:pt>
                <c:pt idx="7490">
                  <c:v>7491.0</c:v>
                </c:pt>
                <c:pt idx="7491">
                  <c:v>7492.0</c:v>
                </c:pt>
                <c:pt idx="7492">
                  <c:v>7493.0</c:v>
                </c:pt>
                <c:pt idx="7493">
                  <c:v>7494.0</c:v>
                </c:pt>
                <c:pt idx="7494">
                  <c:v>7495.0</c:v>
                </c:pt>
                <c:pt idx="7495">
                  <c:v>7496.0</c:v>
                </c:pt>
                <c:pt idx="7496">
                  <c:v>7497.0</c:v>
                </c:pt>
                <c:pt idx="7497">
                  <c:v>7498.0</c:v>
                </c:pt>
                <c:pt idx="7498">
                  <c:v>7499.0</c:v>
                </c:pt>
                <c:pt idx="7499">
                  <c:v>7500.0</c:v>
                </c:pt>
                <c:pt idx="7500">
                  <c:v>7501.0</c:v>
                </c:pt>
                <c:pt idx="7501">
                  <c:v>7502.0</c:v>
                </c:pt>
                <c:pt idx="7502">
                  <c:v>7503.0</c:v>
                </c:pt>
                <c:pt idx="7503">
                  <c:v>7504.0</c:v>
                </c:pt>
                <c:pt idx="7504">
                  <c:v>7505.0</c:v>
                </c:pt>
                <c:pt idx="7505">
                  <c:v>7506.0</c:v>
                </c:pt>
                <c:pt idx="7506">
                  <c:v>7507.0</c:v>
                </c:pt>
                <c:pt idx="7507">
                  <c:v>7508.0</c:v>
                </c:pt>
                <c:pt idx="7508">
                  <c:v>7509.0</c:v>
                </c:pt>
                <c:pt idx="7509">
                  <c:v>7510.0</c:v>
                </c:pt>
                <c:pt idx="7510">
                  <c:v>7511.0</c:v>
                </c:pt>
                <c:pt idx="7511">
                  <c:v>7512.0</c:v>
                </c:pt>
                <c:pt idx="7512">
                  <c:v>7513.0</c:v>
                </c:pt>
                <c:pt idx="7513">
                  <c:v>7514.0</c:v>
                </c:pt>
                <c:pt idx="7514">
                  <c:v>7515.0</c:v>
                </c:pt>
                <c:pt idx="7515">
                  <c:v>7516.0</c:v>
                </c:pt>
                <c:pt idx="7516">
                  <c:v>7517.0</c:v>
                </c:pt>
                <c:pt idx="7517">
                  <c:v>7518.0</c:v>
                </c:pt>
                <c:pt idx="7518">
                  <c:v>7519.0</c:v>
                </c:pt>
                <c:pt idx="7519">
                  <c:v>7520.0</c:v>
                </c:pt>
                <c:pt idx="7520">
                  <c:v>7521.0</c:v>
                </c:pt>
                <c:pt idx="7521">
                  <c:v>7522.0</c:v>
                </c:pt>
                <c:pt idx="7522">
                  <c:v>7523.0</c:v>
                </c:pt>
                <c:pt idx="7523">
                  <c:v>7524.0</c:v>
                </c:pt>
                <c:pt idx="7524">
                  <c:v>7525.0</c:v>
                </c:pt>
                <c:pt idx="7525">
                  <c:v>7526.0</c:v>
                </c:pt>
                <c:pt idx="7526">
                  <c:v>7527.0</c:v>
                </c:pt>
                <c:pt idx="7527">
                  <c:v>7528.0</c:v>
                </c:pt>
                <c:pt idx="7528">
                  <c:v>7529.0</c:v>
                </c:pt>
                <c:pt idx="7529">
                  <c:v>7530.0</c:v>
                </c:pt>
                <c:pt idx="7530">
                  <c:v>7531.0</c:v>
                </c:pt>
                <c:pt idx="7531">
                  <c:v>7532.0</c:v>
                </c:pt>
                <c:pt idx="7532">
                  <c:v>7533.0</c:v>
                </c:pt>
                <c:pt idx="7533">
                  <c:v>7534.0</c:v>
                </c:pt>
                <c:pt idx="7534">
                  <c:v>7535.0</c:v>
                </c:pt>
                <c:pt idx="7535">
                  <c:v>7536.0</c:v>
                </c:pt>
                <c:pt idx="7536">
                  <c:v>7537.0</c:v>
                </c:pt>
                <c:pt idx="7537">
                  <c:v>7538.0</c:v>
                </c:pt>
                <c:pt idx="7538">
                  <c:v>7539.0</c:v>
                </c:pt>
                <c:pt idx="7539">
                  <c:v>7540.0</c:v>
                </c:pt>
                <c:pt idx="7540">
                  <c:v>7541.0</c:v>
                </c:pt>
                <c:pt idx="7541">
                  <c:v>7542.0</c:v>
                </c:pt>
                <c:pt idx="7542">
                  <c:v>7543.0</c:v>
                </c:pt>
                <c:pt idx="7543">
                  <c:v>7544.0</c:v>
                </c:pt>
                <c:pt idx="7544">
                  <c:v>7545.0</c:v>
                </c:pt>
                <c:pt idx="7545">
                  <c:v>7546.0</c:v>
                </c:pt>
                <c:pt idx="7546">
                  <c:v>7547.0</c:v>
                </c:pt>
                <c:pt idx="7547">
                  <c:v>7548.0</c:v>
                </c:pt>
                <c:pt idx="7548">
                  <c:v>7549.0</c:v>
                </c:pt>
                <c:pt idx="7549">
                  <c:v>7550.0</c:v>
                </c:pt>
                <c:pt idx="7550">
                  <c:v>7551.0</c:v>
                </c:pt>
                <c:pt idx="7551">
                  <c:v>7552.0</c:v>
                </c:pt>
                <c:pt idx="7552">
                  <c:v>7553.0</c:v>
                </c:pt>
                <c:pt idx="7553">
                  <c:v>7554.0</c:v>
                </c:pt>
                <c:pt idx="7554">
                  <c:v>7555.0</c:v>
                </c:pt>
                <c:pt idx="7555">
                  <c:v>7556.0</c:v>
                </c:pt>
                <c:pt idx="7556">
                  <c:v>7557.0</c:v>
                </c:pt>
                <c:pt idx="7557">
                  <c:v>7558.0</c:v>
                </c:pt>
                <c:pt idx="7558">
                  <c:v>7559.0</c:v>
                </c:pt>
                <c:pt idx="7559">
                  <c:v>7560.0</c:v>
                </c:pt>
                <c:pt idx="7560">
                  <c:v>7561.0</c:v>
                </c:pt>
                <c:pt idx="7561">
                  <c:v>7562.0</c:v>
                </c:pt>
                <c:pt idx="7562">
                  <c:v>7563.0</c:v>
                </c:pt>
                <c:pt idx="7563">
                  <c:v>7564.0</c:v>
                </c:pt>
                <c:pt idx="7564">
                  <c:v>7565.0</c:v>
                </c:pt>
                <c:pt idx="7565">
                  <c:v>7566.0</c:v>
                </c:pt>
                <c:pt idx="7566">
                  <c:v>7567.0</c:v>
                </c:pt>
                <c:pt idx="7567">
                  <c:v>7568.0</c:v>
                </c:pt>
                <c:pt idx="7568">
                  <c:v>7569.0</c:v>
                </c:pt>
                <c:pt idx="7569">
                  <c:v>7570.0</c:v>
                </c:pt>
                <c:pt idx="7570">
                  <c:v>7571.0</c:v>
                </c:pt>
                <c:pt idx="7571">
                  <c:v>7572.0</c:v>
                </c:pt>
                <c:pt idx="7572">
                  <c:v>7573.0</c:v>
                </c:pt>
                <c:pt idx="7573">
                  <c:v>7574.0</c:v>
                </c:pt>
                <c:pt idx="7574">
                  <c:v>7575.0</c:v>
                </c:pt>
                <c:pt idx="7575">
                  <c:v>7576.0</c:v>
                </c:pt>
                <c:pt idx="7576">
                  <c:v>7577.0</c:v>
                </c:pt>
                <c:pt idx="7577">
                  <c:v>7578.0</c:v>
                </c:pt>
                <c:pt idx="7578">
                  <c:v>7579.0</c:v>
                </c:pt>
                <c:pt idx="7579">
                  <c:v>7580.0</c:v>
                </c:pt>
                <c:pt idx="7580">
                  <c:v>7581.0</c:v>
                </c:pt>
                <c:pt idx="7581">
                  <c:v>7582.0</c:v>
                </c:pt>
                <c:pt idx="7582">
                  <c:v>7583.0</c:v>
                </c:pt>
                <c:pt idx="7583">
                  <c:v>7584.0</c:v>
                </c:pt>
                <c:pt idx="7584">
                  <c:v>7585.0</c:v>
                </c:pt>
                <c:pt idx="7585">
                  <c:v>7586.0</c:v>
                </c:pt>
                <c:pt idx="7586">
                  <c:v>7587.0</c:v>
                </c:pt>
                <c:pt idx="7587">
                  <c:v>7588.0</c:v>
                </c:pt>
                <c:pt idx="7588">
                  <c:v>7589.0</c:v>
                </c:pt>
                <c:pt idx="7589">
                  <c:v>7590.0</c:v>
                </c:pt>
                <c:pt idx="7590">
                  <c:v>7591.0</c:v>
                </c:pt>
                <c:pt idx="7591">
                  <c:v>7592.0</c:v>
                </c:pt>
                <c:pt idx="7592">
                  <c:v>7593.0</c:v>
                </c:pt>
                <c:pt idx="7593">
                  <c:v>7594.0</c:v>
                </c:pt>
                <c:pt idx="7594">
                  <c:v>7595.0</c:v>
                </c:pt>
                <c:pt idx="7595">
                  <c:v>7596.0</c:v>
                </c:pt>
                <c:pt idx="7596">
                  <c:v>7597.0</c:v>
                </c:pt>
                <c:pt idx="7597">
                  <c:v>7598.0</c:v>
                </c:pt>
                <c:pt idx="7598">
                  <c:v>7599.0</c:v>
                </c:pt>
                <c:pt idx="7599">
                  <c:v>7600.0</c:v>
                </c:pt>
                <c:pt idx="7600">
                  <c:v>7601.0</c:v>
                </c:pt>
                <c:pt idx="7601">
                  <c:v>7602.0</c:v>
                </c:pt>
                <c:pt idx="7602">
                  <c:v>7603.0</c:v>
                </c:pt>
                <c:pt idx="7603">
                  <c:v>7604.0</c:v>
                </c:pt>
                <c:pt idx="7604">
                  <c:v>7605.0</c:v>
                </c:pt>
                <c:pt idx="7605">
                  <c:v>7606.0</c:v>
                </c:pt>
                <c:pt idx="7606">
                  <c:v>7607.0</c:v>
                </c:pt>
                <c:pt idx="7607">
                  <c:v>7608.0</c:v>
                </c:pt>
                <c:pt idx="7608">
                  <c:v>7609.0</c:v>
                </c:pt>
                <c:pt idx="7609">
                  <c:v>7610.0</c:v>
                </c:pt>
                <c:pt idx="7610">
                  <c:v>7611.0</c:v>
                </c:pt>
                <c:pt idx="7611">
                  <c:v>7612.0</c:v>
                </c:pt>
                <c:pt idx="7612">
                  <c:v>7613.0</c:v>
                </c:pt>
                <c:pt idx="7613">
                  <c:v>7614.0</c:v>
                </c:pt>
                <c:pt idx="7614">
                  <c:v>7615.0</c:v>
                </c:pt>
                <c:pt idx="7615">
                  <c:v>7616.0</c:v>
                </c:pt>
                <c:pt idx="7616">
                  <c:v>7617.0</c:v>
                </c:pt>
                <c:pt idx="7617">
                  <c:v>7618.0</c:v>
                </c:pt>
                <c:pt idx="7618">
                  <c:v>7619.0</c:v>
                </c:pt>
                <c:pt idx="7619">
                  <c:v>7620.0</c:v>
                </c:pt>
                <c:pt idx="7620">
                  <c:v>7621.0</c:v>
                </c:pt>
                <c:pt idx="7621">
                  <c:v>7622.0</c:v>
                </c:pt>
                <c:pt idx="7622">
                  <c:v>7623.0</c:v>
                </c:pt>
                <c:pt idx="7623">
                  <c:v>7624.0</c:v>
                </c:pt>
                <c:pt idx="7624">
                  <c:v>7625.0</c:v>
                </c:pt>
                <c:pt idx="7625">
                  <c:v>7626.0</c:v>
                </c:pt>
                <c:pt idx="7626">
                  <c:v>7627.0</c:v>
                </c:pt>
                <c:pt idx="7627">
                  <c:v>7628.0</c:v>
                </c:pt>
                <c:pt idx="7628">
                  <c:v>7629.0</c:v>
                </c:pt>
                <c:pt idx="7629">
                  <c:v>7630.0</c:v>
                </c:pt>
                <c:pt idx="7630">
                  <c:v>7631.0</c:v>
                </c:pt>
                <c:pt idx="7631">
                  <c:v>7632.0</c:v>
                </c:pt>
                <c:pt idx="7632">
                  <c:v>7633.0</c:v>
                </c:pt>
                <c:pt idx="7633">
                  <c:v>7634.0</c:v>
                </c:pt>
                <c:pt idx="7634">
                  <c:v>7635.0</c:v>
                </c:pt>
                <c:pt idx="7635">
                  <c:v>7636.0</c:v>
                </c:pt>
                <c:pt idx="7636">
                  <c:v>7637.0</c:v>
                </c:pt>
                <c:pt idx="7637">
                  <c:v>7638.0</c:v>
                </c:pt>
                <c:pt idx="7638">
                  <c:v>7639.0</c:v>
                </c:pt>
                <c:pt idx="7639">
                  <c:v>7640.0</c:v>
                </c:pt>
                <c:pt idx="7640">
                  <c:v>7641.0</c:v>
                </c:pt>
                <c:pt idx="7641">
                  <c:v>7642.0</c:v>
                </c:pt>
                <c:pt idx="7642">
                  <c:v>7643.0</c:v>
                </c:pt>
                <c:pt idx="7643">
                  <c:v>7644.0</c:v>
                </c:pt>
                <c:pt idx="7644">
                  <c:v>7645.0</c:v>
                </c:pt>
                <c:pt idx="7645">
                  <c:v>7646.0</c:v>
                </c:pt>
                <c:pt idx="7646">
                  <c:v>7647.0</c:v>
                </c:pt>
                <c:pt idx="7647">
                  <c:v>7648.0</c:v>
                </c:pt>
                <c:pt idx="7648">
                  <c:v>7649.0</c:v>
                </c:pt>
                <c:pt idx="7649">
                  <c:v>7650.0</c:v>
                </c:pt>
                <c:pt idx="7650">
                  <c:v>7651.0</c:v>
                </c:pt>
                <c:pt idx="7651">
                  <c:v>7652.0</c:v>
                </c:pt>
                <c:pt idx="7652">
                  <c:v>7653.0</c:v>
                </c:pt>
                <c:pt idx="7653">
                  <c:v>7654.0</c:v>
                </c:pt>
                <c:pt idx="7654">
                  <c:v>7655.0</c:v>
                </c:pt>
                <c:pt idx="7655">
                  <c:v>7656.0</c:v>
                </c:pt>
                <c:pt idx="7656">
                  <c:v>7657.0</c:v>
                </c:pt>
                <c:pt idx="7657">
                  <c:v>7658.0</c:v>
                </c:pt>
                <c:pt idx="7658">
                  <c:v>7659.0</c:v>
                </c:pt>
                <c:pt idx="7659">
                  <c:v>7660.0</c:v>
                </c:pt>
                <c:pt idx="7660">
                  <c:v>7661.0</c:v>
                </c:pt>
                <c:pt idx="7661">
                  <c:v>7662.0</c:v>
                </c:pt>
                <c:pt idx="7662">
                  <c:v>7663.0</c:v>
                </c:pt>
                <c:pt idx="7663">
                  <c:v>7664.0</c:v>
                </c:pt>
                <c:pt idx="7664">
                  <c:v>7665.0</c:v>
                </c:pt>
                <c:pt idx="7665">
                  <c:v>7666.0</c:v>
                </c:pt>
                <c:pt idx="7666">
                  <c:v>7667.0</c:v>
                </c:pt>
                <c:pt idx="7667">
                  <c:v>7668.0</c:v>
                </c:pt>
                <c:pt idx="7668">
                  <c:v>7669.0</c:v>
                </c:pt>
                <c:pt idx="7669">
                  <c:v>7670.0</c:v>
                </c:pt>
                <c:pt idx="7670">
                  <c:v>7671.0</c:v>
                </c:pt>
                <c:pt idx="7671">
                  <c:v>7672.0</c:v>
                </c:pt>
                <c:pt idx="7672">
                  <c:v>7673.0</c:v>
                </c:pt>
                <c:pt idx="7673">
                  <c:v>7674.0</c:v>
                </c:pt>
                <c:pt idx="7674">
                  <c:v>7675.0</c:v>
                </c:pt>
                <c:pt idx="7675">
                  <c:v>7676.0</c:v>
                </c:pt>
                <c:pt idx="7676">
                  <c:v>7677.0</c:v>
                </c:pt>
                <c:pt idx="7677">
                  <c:v>7678.0</c:v>
                </c:pt>
              </c:numCache>
            </c:numRef>
          </c:xVal>
          <c:yVal>
            <c:numRef>
              <c:f>Sheet1!$D$1:$D$7678</c:f>
              <c:numCache>
                <c:formatCode>0.000</c:formatCode>
                <c:ptCount val="7678"/>
                <c:pt idx="0">
                  <c:v>2.768284347231715</c:v>
                </c:pt>
                <c:pt idx="1">
                  <c:v>0.410116199589884</c:v>
                </c:pt>
                <c:pt idx="2">
                  <c:v>0.158350421508316</c:v>
                </c:pt>
                <c:pt idx="3">
                  <c:v>0.141262246525404</c:v>
                </c:pt>
                <c:pt idx="4">
                  <c:v>0.131009341535657</c:v>
                </c:pt>
                <c:pt idx="5">
                  <c:v>0.100250626566416</c:v>
                </c:pt>
                <c:pt idx="6">
                  <c:v>0.0763271815903395</c:v>
                </c:pt>
                <c:pt idx="7">
                  <c:v>0.0763271815903395</c:v>
                </c:pt>
                <c:pt idx="8">
                  <c:v>0.0717703349282297</c:v>
                </c:pt>
                <c:pt idx="9">
                  <c:v>0.0706311232627022</c:v>
                </c:pt>
                <c:pt idx="10">
                  <c:v>0.0694919115971747</c:v>
                </c:pt>
                <c:pt idx="11">
                  <c:v>0.0672134882661198</c:v>
                </c:pt>
                <c:pt idx="12">
                  <c:v>0.0660742766005924</c:v>
                </c:pt>
                <c:pt idx="13">
                  <c:v>0.0615174299384826</c:v>
                </c:pt>
                <c:pt idx="14">
                  <c:v>0.0569605832763727</c:v>
                </c:pt>
                <c:pt idx="15">
                  <c:v>0.0546821599453178</c:v>
                </c:pt>
                <c:pt idx="16">
                  <c:v>0.0546821599453178</c:v>
                </c:pt>
                <c:pt idx="17">
                  <c:v>0.0535429482797904</c:v>
                </c:pt>
                <c:pt idx="18">
                  <c:v>0.0512645249487355</c:v>
                </c:pt>
                <c:pt idx="19">
                  <c:v>0.050125313283208</c:v>
                </c:pt>
                <c:pt idx="20">
                  <c:v>0.050125313283208</c:v>
                </c:pt>
                <c:pt idx="21">
                  <c:v>0.0444292549555707</c:v>
                </c:pt>
                <c:pt idx="22">
                  <c:v>0.0444292549555707</c:v>
                </c:pt>
                <c:pt idx="23">
                  <c:v>0.0421508316245158</c:v>
                </c:pt>
                <c:pt idx="24">
                  <c:v>0.0410116199589884</c:v>
                </c:pt>
                <c:pt idx="25">
                  <c:v>0.0398724082934609</c:v>
                </c:pt>
                <c:pt idx="26">
                  <c:v>0.0398724082934609</c:v>
                </c:pt>
                <c:pt idx="27">
                  <c:v>0.0387331966279335</c:v>
                </c:pt>
                <c:pt idx="28">
                  <c:v>0.037593984962406</c:v>
                </c:pt>
                <c:pt idx="29">
                  <c:v>0.037593984962406</c:v>
                </c:pt>
                <c:pt idx="30">
                  <c:v>0.037593984962406</c:v>
                </c:pt>
                <c:pt idx="31">
                  <c:v>0.0353155616313511</c:v>
                </c:pt>
                <c:pt idx="32">
                  <c:v>0.0341763499658236</c:v>
                </c:pt>
                <c:pt idx="33">
                  <c:v>0.0341763499658236</c:v>
                </c:pt>
                <c:pt idx="34">
                  <c:v>0.0341763499658236</c:v>
                </c:pt>
                <c:pt idx="35">
                  <c:v>0.0330371383002962</c:v>
                </c:pt>
                <c:pt idx="36">
                  <c:v>0.0330371383002962</c:v>
                </c:pt>
                <c:pt idx="37">
                  <c:v>0.0318979266347687</c:v>
                </c:pt>
                <c:pt idx="38">
                  <c:v>0.0318979266347687</c:v>
                </c:pt>
                <c:pt idx="39">
                  <c:v>0.0318979266347687</c:v>
                </c:pt>
                <c:pt idx="40">
                  <c:v>0.0318979266347687</c:v>
                </c:pt>
                <c:pt idx="41">
                  <c:v>0.0307587149692413</c:v>
                </c:pt>
                <c:pt idx="42">
                  <c:v>0.0296195033037138</c:v>
                </c:pt>
                <c:pt idx="43">
                  <c:v>0.0273410799726589</c:v>
                </c:pt>
                <c:pt idx="44">
                  <c:v>0.0262018683071315</c:v>
                </c:pt>
                <c:pt idx="45">
                  <c:v>0.0262018683071315</c:v>
                </c:pt>
                <c:pt idx="46">
                  <c:v>0.0262018683071315</c:v>
                </c:pt>
                <c:pt idx="47">
                  <c:v>0.0262018683071315</c:v>
                </c:pt>
                <c:pt idx="48">
                  <c:v>0.0262018683071315</c:v>
                </c:pt>
                <c:pt idx="49">
                  <c:v>0.0262018683071315</c:v>
                </c:pt>
                <c:pt idx="50">
                  <c:v>0.025062656641604</c:v>
                </c:pt>
                <c:pt idx="51">
                  <c:v>0.0239234449760765</c:v>
                </c:pt>
                <c:pt idx="52">
                  <c:v>0.0239234449760765</c:v>
                </c:pt>
                <c:pt idx="53">
                  <c:v>0.0239234449760765</c:v>
                </c:pt>
                <c:pt idx="54">
                  <c:v>0.0239234449760765</c:v>
                </c:pt>
                <c:pt idx="55">
                  <c:v>0.0227842333105491</c:v>
                </c:pt>
                <c:pt idx="56">
                  <c:v>0.0227842333105491</c:v>
                </c:pt>
                <c:pt idx="57">
                  <c:v>0.0227842333105491</c:v>
                </c:pt>
                <c:pt idx="58">
                  <c:v>0.0227842333105491</c:v>
                </c:pt>
                <c:pt idx="59">
                  <c:v>0.0227842333105491</c:v>
                </c:pt>
                <c:pt idx="60">
                  <c:v>0.0227842333105491</c:v>
                </c:pt>
                <c:pt idx="61">
                  <c:v>0.0227842333105491</c:v>
                </c:pt>
                <c:pt idx="62">
                  <c:v>0.0227842333105491</c:v>
                </c:pt>
                <c:pt idx="63">
                  <c:v>0.0227842333105491</c:v>
                </c:pt>
                <c:pt idx="64">
                  <c:v>0.0227842333105491</c:v>
                </c:pt>
                <c:pt idx="65">
                  <c:v>0.0216450216450216</c:v>
                </c:pt>
                <c:pt idx="66">
                  <c:v>0.0216450216450216</c:v>
                </c:pt>
                <c:pt idx="67">
                  <c:v>0.0216450216450216</c:v>
                </c:pt>
                <c:pt idx="68">
                  <c:v>0.0216450216450216</c:v>
                </c:pt>
                <c:pt idx="69">
                  <c:v>0.0216450216450216</c:v>
                </c:pt>
                <c:pt idx="70">
                  <c:v>0.0205058099794942</c:v>
                </c:pt>
                <c:pt idx="71">
                  <c:v>0.0205058099794942</c:v>
                </c:pt>
                <c:pt idx="72">
                  <c:v>0.0205058099794942</c:v>
                </c:pt>
                <c:pt idx="73">
                  <c:v>0.0205058099794942</c:v>
                </c:pt>
                <c:pt idx="74">
                  <c:v>0.0205058099794942</c:v>
                </c:pt>
                <c:pt idx="75">
                  <c:v>0.0205058099794942</c:v>
                </c:pt>
                <c:pt idx="76">
                  <c:v>0.0205058099794942</c:v>
                </c:pt>
                <c:pt idx="77">
                  <c:v>0.0205058099794942</c:v>
                </c:pt>
                <c:pt idx="78">
                  <c:v>0.0205058099794942</c:v>
                </c:pt>
                <c:pt idx="79">
                  <c:v>0.0205058099794942</c:v>
                </c:pt>
                <c:pt idx="80">
                  <c:v>0.0205058099794942</c:v>
                </c:pt>
                <c:pt idx="81">
                  <c:v>0.0205058099794942</c:v>
                </c:pt>
                <c:pt idx="82">
                  <c:v>0.0193665983139667</c:v>
                </c:pt>
                <c:pt idx="83">
                  <c:v>0.0193665983139667</c:v>
                </c:pt>
                <c:pt idx="84">
                  <c:v>0.0193665983139667</c:v>
                </c:pt>
                <c:pt idx="85">
                  <c:v>0.0193665983139667</c:v>
                </c:pt>
                <c:pt idx="86">
                  <c:v>0.0193665983139667</c:v>
                </c:pt>
                <c:pt idx="87">
                  <c:v>0.0193665983139667</c:v>
                </c:pt>
                <c:pt idx="88">
                  <c:v>0.0193665983139667</c:v>
                </c:pt>
                <c:pt idx="89">
                  <c:v>0.0193665983139667</c:v>
                </c:pt>
                <c:pt idx="90">
                  <c:v>0.0193665983139667</c:v>
                </c:pt>
                <c:pt idx="91">
                  <c:v>0.0193665983139667</c:v>
                </c:pt>
                <c:pt idx="92">
                  <c:v>0.0193665983139667</c:v>
                </c:pt>
                <c:pt idx="93">
                  <c:v>0.0193665983139667</c:v>
                </c:pt>
                <c:pt idx="94">
                  <c:v>0.0193665983139667</c:v>
                </c:pt>
                <c:pt idx="95">
                  <c:v>0.0182273866484393</c:v>
                </c:pt>
                <c:pt idx="96">
                  <c:v>0.0182273866484393</c:v>
                </c:pt>
                <c:pt idx="97">
                  <c:v>0.0182273866484393</c:v>
                </c:pt>
                <c:pt idx="98">
                  <c:v>0.0182273866484393</c:v>
                </c:pt>
                <c:pt idx="99">
                  <c:v>0.0182273866484393</c:v>
                </c:pt>
                <c:pt idx="100">
                  <c:v>0.0182273866484393</c:v>
                </c:pt>
                <c:pt idx="101">
                  <c:v>0.0182273866484393</c:v>
                </c:pt>
                <c:pt idx="102">
                  <c:v>0.0182273866484393</c:v>
                </c:pt>
                <c:pt idx="103">
                  <c:v>0.0182273866484393</c:v>
                </c:pt>
                <c:pt idx="104">
                  <c:v>0.0182273866484393</c:v>
                </c:pt>
                <c:pt idx="105">
                  <c:v>0.0182273866484393</c:v>
                </c:pt>
                <c:pt idx="106">
                  <c:v>0.0182273866484393</c:v>
                </c:pt>
                <c:pt idx="107">
                  <c:v>0.0182273866484393</c:v>
                </c:pt>
                <c:pt idx="108">
                  <c:v>0.0170881749829118</c:v>
                </c:pt>
                <c:pt idx="109">
                  <c:v>0.0170881749829118</c:v>
                </c:pt>
                <c:pt idx="110">
                  <c:v>0.0170881749829118</c:v>
                </c:pt>
                <c:pt idx="111">
                  <c:v>0.0170881749829118</c:v>
                </c:pt>
                <c:pt idx="112">
                  <c:v>0.0170881749829118</c:v>
                </c:pt>
                <c:pt idx="113">
                  <c:v>0.0170881749829118</c:v>
                </c:pt>
                <c:pt idx="114">
                  <c:v>0.0170881749829118</c:v>
                </c:pt>
                <c:pt idx="115">
                  <c:v>0.0159489633173844</c:v>
                </c:pt>
                <c:pt idx="116">
                  <c:v>0.0159489633173844</c:v>
                </c:pt>
                <c:pt idx="117">
                  <c:v>0.0159489633173844</c:v>
                </c:pt>
                <c:pt idx="118">
                  <c:v>0.0159489633173844</c:v>
                </c:pt>
                <c:pt idx="119">
                  <c:v>0.0159489633173844</c:v>
                </c:pt>
                <c:pt idx="120">
                  <c:v>0.0159489633173844</c:v>
                </c:pt>
                <c:pt idx="121">
                  <c:v>0.0159489633173844</c:v>
                </c:pt>
                <c:pt idx="122">
                  <c:v>0.0148097516518569</c:v>
                </c:pt>
                <c:pt idx="123">
                  <c:v>0.0148097516518569</c:v>
                </c:pt>
                <c:pt idx="124">
                  <c:v>0.0148097516518569</c:v>
                </c:pt>
                <c:pt idx="125">
                  <c:v>0.0148097516518569</c:v>
                </c:pt>
                <c:pt idx="126">
                  <c:v>0.0148097516518569</c:v>
                </c:pt>
                <c:pt idx="127">
                  <c:v>0.0148097516518569</c:v>
                </c:pt>
                <c:pt idx="128">
                  <c:v>0.0148097516518569</c:v>
                </c:pt>
                <c:pt idx="129">
                  <c:v>0.0148097516518569</c:v>
                </c:pt>
                <c:pt idx="130">
                  <c:v>0.0148097516518569</c:v>
                </c:pt>
                <c:pt idx="131">
                  <c:v>0.0148097516518569</c:v>
                </c:pt>
                <c:pt idx="132">
                  <c:v>0.0148097516518569</c:v>
                </c:pt>
                <c:pt idx="133">
                  <c:v>0.0148097516518569</c:v>
                </c:pt>
                <c:pt idx="134">
                  <c:v>0.0148097516518569</c:v>
                </c:pt>
                <c:pt idx="135">
                  <c:v>0.0148097516518569</c:v>
                </c:pt>
                <c:pt idx="136">
                  <c:v>0.0148097516518569</c:v>
                </c:pt>
                <c:pt idx="137">
                  <c:v>0.0148097516518569</c:v>
                </c:pt>
                <c:pt idx="138">
                  <c:v>0.0148097516518569</c:v>
                </c:pt>
                <c:pt idx="139">
                  <c:v>0.0148097516518569</c:v>
                </c:pt>
                <c:pt idx="140">
                  <c:v>0.0148097516518569</c:v>
                </c:pt>
                <c:pt idx="141">
                  <c:v>0.0136705399863295</c:v>
                </c:pt>
                <c:pt idx="142">
                  <c:v>0.0136705399863295</c:v>
                </c:pt>
                <c:pt idx="143">
                  <c:v>0.0136705399863295</c:v>
                </c:pt>
                <c:pt idx="144">
                  <c:v>0.0136705399863295</c:v>
                </c:pt>
                <c:pt idx="145">
                  <c:v>0.0136705399863295</c:v>
                </c:pt>
                <c:pt idx="146">
                  <c:v>0.0136705399863295</c:v>
                </c:pt>
                <c:pt idx="147">
                  <c:v>0.0136705399863295</c:v>
                </c:pt>
                <c:pt idx="148">
                  <c:v>0.0136705399863295</c:v>
                </c:pt>
                <c:pt idx="149">
                  <c:v>0.0136705399863295</c:v>
                </c:pt>
                <c:pt idx="150">
                  <c:v>0.0136705399863295</c:v>
                </c:pt>
                <c:pt idx="151">
                  <c:v>0.0136705399863295</c:v>
                </c:pt>
                <c:pt idx="152">
                  <c:v>0.0136705399863295</c:v>
                </c:pt>
                <c:pt idx="153">
                  <c:v>0.0136705399863295</c:v>
                </c:pt>
                <c:pt idx="154">
                  <c:v>0.0136705399863295</c:v>
                </c:pt>
                <c:pt idx="155">
                  <c:v>0.0136705399863295</c:v>
                </c:pt>
                <c:pt idx="156">
                  <c:v>0.0136705399863295</c:v>
                </c:pt>
                <c:pt idx="157">
                  <c:v>0.0136705399863295</c:v>
                </c:pt>
                <c:pt idx="158">
                  <c:v>0.0136705399863295</c:v>
                </c:pt>
                <c:pt idx="159">
                  <c:v>0.0136705399863295</c:v>
                </c:pt>
                <c:pt idx="160">
                  <c:v>0.0136705399863295</c:v>
                </c:pt>
                <c:pt idx="161">
                  <c:v>0.012531328320802</c:v>
                </c:pt>
                <c:pt idx="162">
                  <c:v>0.012531328320802</c:v>
                </c:pt>
                <c:pt idx="163">
                  <c:v>0.012531328320802</c:v>
                </c:pt>
                <c:pt idx="164">
                  <c:v>0.012531328320802</c:v>
                </c:pt>
                <c:pt idx="165">
                  <c:v>0.012531328320802</c:v>
                </c:pt>
                <c:pt idx="166">
                  <c:v>0.012531328320802</c:v>
                </c:pt>
                <c:pt idx="167">
                  <c:v>0.012531328320802</c:v>
                </c:pt>
                <c:pt idx="168">
                  <c:v>0.012531328320802</c:v>
                </c:pt>
                <c:pt idx="169">
                  <c:v>0.012531328320802</c:v>
                </c:pt>
                <c:pt idx="170">
                  <c:v>0.012531328320802</c:v>
                </c:pt>
                <c:pt idx="171">
                  <c:v>0.012531328320802</c:v>
                </c:pt>
                <c:pt idx="172">
                  <c:v>0.012531328320802</c:v>
                </c:pt>
                <c:pt idx="173">
                  <c:v>0.012531328320802</c:v>
                </c:pt>
                <c:pt idx="174">
                  <c:v>0.012531328320802</c:v>
                </c:pt>
                <c:pt idx="175">
                  <c:v>0.012531328320802</c:v>
                </c:pt>
                <c:pt idx="176">
                  <c:v>0.012531328320802</c:v>
                </c:pt>
                <c:pt idx="177">
                  <c:v>0.012531328320802</c:v>
                </c:pt>
                <c:pt idx="178">
                  <c:v>0.012531328320802</c:v>
                </c:pt>
                <c:pt idx="179">
                  <c:v>0.012531328320802</c:v>
                </c:pt>
                <c:pt idx="180">
                  <c:v>0.012531328320802</c:v>
                </c:pt>
                <c:pt idx="181">
                  <c:v>0.012531328320802</c:v>
                </c:pt>
                <c:pt idx="182">
                  <c:v>0.012531328320802</c:v>
                </c:pt>
                <c:pt idx="183">
                  <c:v>0.012531328320802</c:v>
                </c:pt>
                <c:pt idx="184">
                  <c:v>0.012531328320802</c:v>
                </c:pt>
                <c:pt idx="185">
                  <c:v>0.012531328320802</c:v>
                </c:pt>
                <c:pt idx="186">
                  <c:v>0.012531328320802</c:v>
                </c:pt>
                <c:pt idx="187">
                  <c:v>0.012531328320802</c:v>
                </c:pt>
                <c:pt idx="188">
                  <c:v>0.0113921166552745</c:v>
                </c:pt>
                <c:pt idx="189">
                  <c:v>0.0113921166552745</c:v>
                </c:pt>
                <c:pt idx="190">
                  <c:v>0.0113921166552745</c:v>
                </c:pt>
                <c:pt idx="191">
                  <c:v>0.0113921166552745</c:v>
                </c:pt>
                <c:pt idx="192">
                  <c:v>0.0113921166552745</c:v>
                </c:pt>
                <c:pt idx="193">
                  <c:v>0.0113921166552745</c:v>
                </c:pt>
                <c:pt idx="194">
                  <c:v>0.0113921166552745</c:v>
                </c:pt>
                <c:pt idx="195">
                  <c:v>0.0113921166552745</c:v>
                </c:pt>
                <c:pt idx="196">
                  <c:v>0.0113921166552745</c:v>
                </c:pt>
                <c:pt idx="197">
                  <c:v>0.0113921166552745</c:v>
                </c:pt>
                <c:pt idx="198">
                  <c:v>0.0113921166552745</c:v>
                </c:pt>
                <c:pt idx="199">
                  <c:v>0.0113921166552745</c:v>
                </c:pt>
                <c:pt idx="200">
                  <c:v>0.0113921166552745</c:v>
                </c:pt>
                <c:pt idx="201">
                  <c:v>0.0113921166552745</c:v>
                </c:pt>
                <c:pt idx="202">
                  <c:v>0.0113921166552745</c:v>
                </c:pt>
                <c:pt idx="203">
                  <c:v>0.0113921166552745</c:v>
                </c:pt>
                <c:pt idx="204">
                  <c:v>0.0113921166552745</c:v>
                </c:pt>
                <c:pt idx="205">
                  <c:v>0.0113921166552745</c:v>
                </c:pt>
                <c:pt idx="206">
                  <c:v>0.0113921166552745</c:v>
                </c:pt>
                <c:pt idx="207">
                  <c:v>0.0113921166552745</c:v>
                </c:pt>
                <c:pt idx="208">
                  <c:v>0.0113921166552745</c:v>
                </c:pt>
                <c:pt idx="209">
                  <c:v>0.0113921166552745</c:v>
                </c:pt>
                <c:pt idx="210">
                  <c:v>0.0113921166552745</c:v>
                </c:pt>
                <c:pt idx="211">
                  <c:v>0.0113921166552745</c:v>
                </c:pt>
                <c:pt idx="212">
                  <c:v>0.0113921166552745</c:v>
                </c:pt>
                <c:pt idx="213">
                  <c:v>0.0113921166552745</c:v>
                </c:pt>
                <c:pt idx="214">
                  <c:v>0.0113921166552745</c:v>
                </c:pt>
                <c:pt idx="215">
                  <c:v>0.0113921166552745</c:v>
                </c:pt>
                <c:pt idx="216">
                  <c:v>0.0113921166552745</c:v>
                </c:pt>
                <c:pt idx="217">
                  <c:v>0.0113921166552745</c:v>
                </c:pt>
                <c:pt idx="218">
                  <c:v>0.0113921166552745</c:v>
                </c:pt>
                <c:pt idx="219">
                  <c:v>0.0113921166552745</c:v>
                </c:pt>
                <c:pt idx="220">
                  <c:v>0.0113921166552745</c:v>
                </c:pt>
                <c:pt idx="221">
                  <c:v>0.0113921166552745</c:v>
                </c:pt>
                <c:pt idx="222">
                  <c:v>0.0113921166552745</c:v>
                </c:pt>
                <c:pt idx="223">
                  <c:v>0.0113921166552745</c:v>
                </c:pt>
                <c:pt idx="224">
                  <c:v>0.0113921166552745</c:v>
                </c:pt>
                <c:pt idx="225">
                  <c:v>0.0113921166552745</c:v>
                </c:pt>
                <c:pt idx="226">
                  <c:v>0.0113921166552745</c:v>
                </c:pt>
                <c:pt idx="227">
                  <c:v>0.0113921166552745</c:v>
                </c:pt>
                <c:pt idx="228">
                  <c:v>0.0113921166552745</c:v>
                </c:pt>
                <c:pt idx="229">
                  <c:v>0.0113921166552745</c:v>
                </c:pt>
                <c:pt idx="230">
                  <c:v>0.0113921166552745</c:v>
                </c:pt>
                <c:pt idx="231">
                  <c:v>0.0113921166552745</c:v>
                </c:pt>
                <c:pt idx="232">
                  <c:v>0.0113921166552745</c:v>
                </c:pt>
                <c:pt idx="233">
                  <c:v>0.0113921166552745</c:v>
                </c:pt>
                <c:pt idx="234">
                  <c:v>0.0113921166552745</c:v>
                </c:pt>
                <c:pt idx="235">
                  <c:v>0.0113921166552745</c:v>
                </c:pt>
                <c:pt idx="236">
                  <c:v>0.0102529049897471</c:v>
                </c:pt>
                <c:pt idx="237">
                  <c:v>0.0102529049897471</c:v>
                </c:pt>
                <c:pt idx="238">
                  <c:v>0.0102529049897471</c:v>
                </c:pt>
                <c:pt idx="239">
                  <c:v>0.0102529049897471</c:v>
                </c:pt>
                <c:pt idx="240">
                  <c:v>0.0102529049897471</c:v>
                </c:pt>
                <c:pt idx="241">
                  <c:v>0.0102529049897471</c:v>
                </c:pt>
                <c:pt idx="242">
                  <c:v>0.0102529049897471</c:v>
                </c:pt>
                <c:pt idx="243">
                  <c:v>0.0102529049897471</c:v>
                </c:pt>
                <c:pt idx="244">
                  <c:v>0.0102529049897471</c:v>
                </c:pt>
                <c:pt idx="245">
                  <c:v>0.0102529049897471</c:v>
                </c:pt>
                <c:pt idx="246">
                  <c:v>0.0102529049897471</c:v>
                </c:pt>
                <c:pt idx="247">
                  <c:v>0.0102529049897471</c:v>
                </c:pt>
                <c:pt idx="248">
                  <c:v>0.0102529049897471</c:v>
                </c:pt>
                <c:pt idx="249">
                  <c:v>0.0102529049897471</c:v>
                </c:pt>
                <c:pt idx="250">
                  <c:v>0.0102529049897471</c:v>
                </c:pt>
                <c:pt idx="251">
                  <c:v>0.0102529049897471</c:v>
                </c:pt>
                <c:pt idx="252">
                  <c:v>0.0102529049897471</c:v>
                </c:pt>
                <c:pt idx="253">
                  <c:v>0.0102529049897471</c:v>
                </c:pt>
                <c:pt idx="254">
                  <c:v>0.0102529049897471</c:v>
                </c:pt>
                <c:pt idx="255">
                  <c:v>0.0102529049897471</c:v>
                </c:pt>
                <c:pt idx="256">
                  <c:v>0.0102529049897471</c:v>
                </c:pt>
                <c:pt idx="257">
                  <c:v>0.0102529049897471</c:v>
                </c:pt>
                <c:pt idx="258">
                  <c:v>0.0102529049897471</c:v>
                </c:pt>
                <c:pt idx="259">
                  <c:v>0.0102529049897471</c:v>
                </c:pt>
                <c:pt idx="260">
                  <c:v>0.0102529049897471</c:v>
                </c:pt>
                <c:pt idx="261">
                  <c:v>0.0102529049897471</c:v>
                </c:pt>
                <c:pt idx="262">
                  <c:v>0.0102529049897471</c:v>
                </c:pt>
                <c:pt idx="263">
                  <c:v>0.0102529049897471</c:v>
                </c:pt>
                <c:pt idx="264">
                  <c:v>0.0102529049897471</c:v>
                </c:pt>
                <c:pt idx="265">
                  <c:v>0.0102529049897471</c:v>
                </c:pt>
                <c:pt idx="266">
                  <c:v>0.0102529049897471</c:v>
                </c:pt>
                <c:pt idx="267">
                  <c:v>0.0102529049897471</c:v>
                </c:pt>
                <c:pt idx="268">
                  <c:v>0.0102529049897471</c:v>
                </c:pt>
                <c:pt idx="269">
                  <c:v>0.0102529049897471</c:v>
                </c:pt>
                <c:pt idx="270">
                  <c:v>0.0102529049897471</c:v>
                </c:pt>
                <c:pt idx="271">
                  <c:v>0.0102529049897471</c:v>
                </c:pt>
                <c:pt idx="272">
                  <c:v>0.0102529049897471</c:v>
                </c:pt>
                <c:pt idx="273">
                  <c:v>0.0102529049897471</c:v>
                </c:pt>
                <c:pt idx="274">
                  <c:v>0.0102529049897471</c:v>
                </c:pt>
                <c:pt idx="275">
                  <c:v>0.0102529049897471</c:v>
                </c:pt>
                <c:pt idx="276">
                  <c:v>0.0102529049897471</c:v>
                </c:pt>
                <c:pt idx="277">
                  <c:v>0.0102529049897471</c:v>
                </c:pt>
                <c:pt idx="278">
                  <c:v>0.0102529049897471</c:v>
                </c:pt>
                <c:pt idx="279">
                  <c:v>0.0102529049897471</c:v>
                </c:pt>
                <c:pt idx="280">
                  <c:v>0.0102529049897471</c:v>
                </c:pt>
                <c:pt idx="281">
                  <c:v>0.0102529049897471</c:v>
                </c:pt>
                <c:pt idx="282">
                  <c:v>0.0102529049897471</c:v>
                </c:pt>
                <c:pt idx="283">
                  <c:v>0.0102529049897471</c:v>
                </c:pt>
                <c:pt idx="284">
                  <c:v>0.0102529049897471</c:v>
                </c:pt>
                <c:pt idx="285">
                  <c:v>0.0102529049897471</c:v>
                </c:pt>
                <c:pt idx="286">
                  <c:v>0.0102529049897471</c:v>
                </c:pt>
                <c:pt idx="287">
                  <c:v>0.0102529049897471</c:v>
                </c:pt>
                <c:pt idx="288">
                  <c:v>0.0102529049897471</c:v>
                </c:pt>
                <c:pt idx="289">
                  <c:v>0.0102529049897471</c:v>
                </c:pt>
                <c:pt idx="290">
                  <c:v>0.0102529049897471</c:v>
                </c:pt>
                <c:pt idx="291">
                  <c:v>0.0102529049897471</c:v>
                </c:pt>
                <c:pt idx="292">
                  <c:v>0.0102529049897471</c:v>
                </c:pt>
                <c:pt idx="293">
                  <c:v>0.0102529049897471</c:v>
                </c:pt>
                <c:pt idx="294">
                  <c:v>0.0102529049897471</c:v>
                </c:pt>
                <c:pt idx="295">
                  <c:v>0.0102529049897471</c:v>
                </c:pt>
                <c:pt idx="296">
                  <c:v>0.0102529049897471</c:v>
                </c:pt>
                <c:pt idx="297">
                  <c:v>0.0102529049897471</c:v>
                </c:pt>
                <c:pt idx="298">
                  <c:v>0.0102529049897471</c:v>
                </c:pt>
                <c:pt idx="299">
                  <c:v>0.0102529049897471</c:v>
                </c:pt>
                <c:pt idx="300">
                  <c:v>0.0102529049897471</c:v>
                </c:pt>
                <c:pt idx="301">
                  <c:v>0.0102529049897471</c:v>
                </c:pt>
                <c:pt idx="302">
                  <c:v>0.0102529049897471</c:v>
                </c:pt>
                <c:pt idx="303">
                  <c:v>0.0102529049897471</c:v>
                </c:pt>
                <c:pt idx="304">
                  <c:v>0.0102529049897471</c:v>
                </c:pt>
                <c:pt idx="305">
                  <c:v>0.0102529049897471</c:v>
                </c:pt>
                <c:pt idx="306">
                  <c:v>0.00911369332421964</c:v>
                </c:pt>
                <c:pt idx="307">
                  <c:v>0.00911369332421964</c:v>
                </c:pt>
                <c:pt idx="308">
                  <c:v>0.00911369332421964</c:v>
                </c:pt>
                <c:pt idx="309">
                  <c:v>0.00911369332421964</c:v>
                </c:pt>
                <c:pt idx="310">
                  <c:v>0.00911369332421964</c:v>
                </c:pt>
                <c:pt idx="311">
                  <c:v>0.00911369332421964</c:v>
                </c:pt>
                <c:pt idx="312">
                  <c:v>0.00911369332421964</c:v>
                </c:pt>
                <c:pt idx="313">
                  <c:v>0.00911369332421964</c:v>
                </c:pt>
                <c:pt idx="314">
                  <c:v>0.00911369332421964</c:v>
                </c:pt>
                <c:pt idx="315">
                  <c:v>0.00911369332421964</c:v>
                </c:pt>
                <c:pt idx="316">
                  <c:v>0.00911369332421964</c:v>
                </c:pt>
                <c:pt idx="317">
                  <c:v>0.00911369332421964</c:v>
                </c:pt>
                <c:pt idx="318">
                  <c:v>0.00911369332421964</c:v>
                </c:pt>
                <c:pt idx="319">
                  <c:v>0.00911369332421964</c:v>
                </c:pt>
                <c:pt idx="320">
                  <c:v>0.00911369332421964</c:v>
                </c:pt>
                <c:pt idx="321">
                  <c:v>0.00911369332421964</c:v>
                </c:pt>
                <c:pt idx="322">
                  <c:v>0.00911369332421964</c:v>
                </c:pt>
                <c:pt idx="323">
                  <c:v>0.00911369332421964</c:v>
                </c:pt>
                <c:pt idx="324">
                  <c:v>0.00911369332421964</c:v>
                </c:pt>
                <c:pt idx="325">
                  <c:v>0.00911369332421964</c:v>
                </c:pt>
                <c:pt idx="326">
                  <c:v>0.00911369332421964</c:v>
                </c:pt>
                <c:pt idx="327">
                  <c:v>0.00911369332421964</c:v>
                </c:pt>
                <c:pt idx="328">
                  <c:v>0.00911369332421964</c:v>
                </c:pt>
                <c:pt idx="329">
                  <c:v>0.00911369332421964</c:v>
                </c:pt>
                <c:pt idx="330">
                  <c:v>0.00911369332421964</c:v>
                </c:pt>
                <c:pt idx="331">
                  <c:v>0.00911369332421964</c:v>
                </c:pt>
                <c:pt idx="332">
                  <c:v>0.00911369332421964</c:v>
                </c:pt>
                <c:pt idx="333">
                  <c:v>0.00911369332421964</c:v>
                </c:pt>
                <c:pt idx="334">
                  <c:v>0.00911369332421964</c:v>
                </c:pt>
                <c:pt idx="335">
                  <c:v>0.00911369332421964</c:v>
                </c:pt>
                <c:pt idx="336">
                  <c:v>0.00911369332421964</c:v>
                </c:pt>
                <c:pt idx="337">
                  <c:v>0.00911369332421964</c:v>
                </c:pt>
                <c:pt idx="338">
                  <c:v>0.00911369332421964</c:v>
                </c:pt>
                <c:pt idx="339">
                  <c:v>0.00911369332421964</c:v>
                </c:pt>
                <c:pt idx="340">
                  <c:v>0.00911369332421964</c:v>
                </c:pt>
                <c:pt idx="341">
                  <c:v>0.00911369332421964</c:v>
                </c:pt>
                <c:pt idx="342">
                  <c:v>0.00911369332421964</c:v>
                </c:pt>
                <c:pt idx="343">
                  <c:v>0.00911369332421964</c:v>
                </c:pt>
                <c:pt idx="344">
                  <c:v>0.00911369332421964</c:v>
                </c:pt>
                <c:pt idx="345">
                  <c:v>0.00911369332421964</c:v>
                </c:pt>
                <c:pt idx="346">
                  <c:v>0.00911369332421964</c:v>
                </c:pt>
                <c:pt idx="347">
                  <c:v>0.00911369332421964</c:v>
                </c:pt>
                <c:pt idx="348">
                  <c:v>0.00911369332421964</c:v>
                </c:pt>
                <c:pt idx="349">
                  <c:v>0.00911369332421964</c:v>
                </c:pt>
                <c:pt idx="350">
                  <c:v>0.00911369332421964</c:v>
                </c:pt>
                <c:pt idx="351">
                  <c:v>0.00911369332421964</c:v>
                </c:pt>
                <c:pt idx="352">
                  <c:v>0.00911369332421964</c:v>
                </c:pt>
                <c:pt idx="353">
                  <c:v>0.00911369332421964</c:v>
                </c:pt>
                <c:pt idx="354">
                  <c:v>0.00911369332421964</c:v>
                </c:pt>
                <c:pt idx="355">
                  <c:v>0.00911369332421964</c:v>
                </c:pt>
                <c:pt idx="356">
                  <c:v>0.00911369332421964</c:v>
                </c:pt>
                <c:pt idx="357">
                  <c:v>0.00911369332421964</c:v>
                </c:pt>
                <c:pt idx="358">
                  <c:v>0.00911369332421964</c:v>
                </c:pt>
                <c:pt idx="359">
                  <c:v>0.00911369332421964</c:v>
                </c:pt>
                <c:pt idx="360">
                  <c:v>0.00911369332421964</c:v>
                </c:pt>
                <c:pt idx="361">
                  <c:v>0.00911369332421964</c:v>
                </c:pt>
                <c:pt idx="362">
                  <c:v>0.00911369332421964</c:v>
                </c:pt>
                <c:pt idx="363">
                  <c:v>0.00911369332421964</c:v>
                </c:pt>
                <c:pt idx="364">
                  <c:v>0.00911369332421964</c:v>
                </c:pt>
                <c:pt idx="365">
                  <c:v>0.00911369332421964</c:v>
                </c:pt>
                <c:pt idx="366">
                  <c:v>0.00911369332421964</c:v>
                </c:pt>
                <c:pt idx="367">
                  <c:v>0.00911369332421964</c:v>
                </c:pt>
                <c:pt idx="368">
                  <c:v>0.00911369332421964</c:v>
                </c:pt>
                <c:pt idx="369">
                  <c:v>0.00911369332421964</c:v>
                </c:pt>
                <c:pt idx="370">
                  <c:v>0.00911369332421964</c:v>
                </c:pt>
                <c:pt idx="371">
                  <c:v>0.00911369332421964</c:v>
                </c:pt>
                <c:pt idx="372">
                  <c:v>0.00911369332421964</c:v>
                </c:pt>
                <c:pt idx="373">
                  <c:v>0.00911369332421964</c:v>
                </c:pt>
                <c:pt idx="374">
                  <c:v>0.00911369332421964</c:v>
                </c:pt>
                <c:pt idx="375">
                  <c:v>0.00911369332421964</c:v>
                </c:pt>
                <c:pt idx="376">
                  <c:v>0.00911369332421964</c:v>
                </c:pt>
                <c:pt idx="377">
                  <c:v>0.00911369332421964</c:v>
                </c:pt>
                <c:pt idx="378">
                  <c:v>0.00911369332421964</c:v>
                </c:pt>
                <c:pt idx="379">
                  <c:v>0.00911369332421964</c:v>
                </c:pt>
                <c:pt idx="380">
                  <c:v>0.00911369332421964</c:v>
                </c:pt>
                <c:pt idx="381">
                  <c:v>0.00911369332421964</c:v>
                </c:pt>
                <c:pt idx="382">
                  <c:v>0.00911369332421964</c:v>
                </c:pt>
                <c:pt idx="383">
                  <c:v>0.00911369332421964</c:v>
                </c:pt>
                <c:pt idx="384">
                  <c:v>0.00911369332421964</c:v>
                </c:pt>
                <c:pt idx="385">
                  <c:v>0.00911369332421964</c:v>
                </c:pt>
                <c:pt idx="386">
                  <c:v>0.00911369332421964</c:v>
                </c:pt>
                <c:pt idx="387">
                  <c:v>0.00911369332421964</c:v>
                </c:pt>
                <c:pt idx="388">
                  <c:v>0.00911369332421964</c:v>
                </c:pt>
                <c:pt idx="389">
                  <c:v>0.00911369332421964</c:v>
                </c:pt>
                <c:pt idx="390">
                  <c:v>0.00911369332421964</c:v>
                </c:pt>
                <c:pt idx="391">
                  <c:v>0.00911369332421964</c:v>
                </c:pt>
                <c:pt idx="392">
                  <c:v>0.00911369332421964</c:v>
                </c:pt>
                <c:pt idx="393">
                  <c:v>0.00797448165869218</c:v>
                </c:pt>
                <c:pt idx="394">
                  <c:v>0.00797448165869218</c:v>
                </c:pt>
                <c:pt idx="395">
                  <c:v>0.00797448165869218</c:v>
                </c:pt>
                <c:pt idx="396">
                  <c:v>0.00797448165869218</c:v>
                </c:pt>
                <c:pt idx="397">
                  <c:v>0.00797448165869218</c:v>
                </c:pt>
                <c:pt idx="398">
                  <c:v>0.00797448165869218</c:v>
                </c:pt>
                <c:pt idx="399">
                  <c:v>0.00797448165869218</c:v>
                </c:pt>
                <c:pt idx="400">
                  <c:v>0.00797448165869218</c:v>
                </c:pt>
                <c:pt idx="401">
                  <c:v>0.00797448165869218</c:v>
                </c:pt>
                <c:pt idx="402">
                  <c:v>0.00797448165869218</c:v>
                </c:pt>
                <c:pt idx="403">
                  <c:v>0.00797448165869218</c:v>
                </c:pt>
                <c:pt idx="404">
                  <c:v>0.00797448165869218</c:v>
                </c:pt>
                <c:pt idx="405">
                  <c:v>0.00797448165869218</c:v>
                </c:pt>
                <c:pt idx="406">
                  <c:v>0.00797448165869218</c:v>
                </c:pt>
                <c:pt idx="407">
                  <c:v>0.00797448165869218</c:v>
                </c:pt>
                <c:pt idx="408">
                  <c:v>0.00797448165869218</c:v>
                </c:pt>
                <c:pt idx="409">
                  <c:v>0.00797448165869218</c:v>
                </c:pt>
                <c:pt idx="410">
                  <c:v>0.00797448165869218</c:v>
                </c:pt>
                <c:pt idx="411">
                  <c:v>0.00797448165869218</c:v>
                </c:pt>
                <c:pt idx="412">
                  <c:v>0.00797448165869218</c:v>
                </c:pt>
                <c:pt idx="413">
                  <c:v>0.00797448165869218</c:v>
                </c:pt>
                <c:pt idx="414">
                  <c:v>0.00797448165869218</c:v>
                </c:pt>
                <c:pt idx="415">
                  <c:v>0.00797448165869218</c:v>
                </c:pt>
                <c:pt idx="416">
                  <c:v>0.00797448165869218</c:v>
                </c:pt>
                <c:pt idx="417">
                  <c:v>0.00797448165869218</c:v>
                </c:pt>
                <c:pt idx="418">
                  <c:v>0.00797448165869218</c:v>
                </c:pt>
                <c:pt idx="419">
                  <c:v>0.00797448165869218</c:v>
                </c:pt>
                <c:pt idx="420">
                  <c:v>0.00797448165869218</c:v>
                </c:pt>
                <c:pt idx="421">
                  <c:v>0.00797448165869218</c:v>
                </c:pt>
                <c:pt idx="422">
                  <c:v>0.00797448165869218</c:v>
                </c:pt>
                <c:pt idx="423">
                  <c:v>0.00797448165869218</c:v>
                </c:pt>
                <c:pt idx="424">
                  <c:v>0.00797448165869218</c:v>
                </c:pt>
                <c:pt idx="425">
                  <c:v>0.00797448165869218</c:v>
                </c:pt>
                <c:pt idx="426">
                  <c:v>0.00797448165869218</c:v>
                </c:pt>
                <c:pt idx="427">
                  <c:v>0.00797448165869218</c:v>
                </c:pt>
                <c:pt idx="428">
                  <c:v>0.00797448165869218</c:v>
                </c:pt>
                <c:pt idx="429">
                  <c:v>0.00797448165869218</c:v>
                </c:pt>
                <c:pt idx="430">
                  <c:v>0.00797448165869218</c:v>
                </c:pt>
                <c:pt idx="431">
                  <c:v>0.00797448165869218</c:v>
                </c:pt>
                <c:pt idx="432">
                  <c:v>0.00797448165869218</c:v>
                </c:pt>
                <c:pt idx="433">
                  <c:v>0.00797448165869218</c:v>
                </c:pt>
                <c:pt idx="434">
                  <c:v>0.00797448165869218</c:v>
                </c:pt>
                <c:pt idx="435">
                  <c:v>0.00797448165869218</c:v>
                </c:pt>
                <c:pt idx="436">
                  <c:v>0.00797448165869218</c:v>
                </c:pt>
                <c:pt idx="437">
                  <c:v>0.00797448165869218</c:v>
                </c:pt>
                <c:pt idx="438">
                  <c:v>0.00797448165869218</c:v>
                </c:pt>
                <c:pt idx="439">
                  <c:v>0.00797448165869218</c:v>
                </c:pt>
                <c:pt idx="440">
                  <c:v>0.00797448165869218</c:v>
                </c:pt>
                <c:pt idx="441">
                  <c:v>0.00797448165869218</c:v>
                </c:pt>
                <c:pt idx="442">
                  <c:v>0.00797448165869218</c:v>
                </c:pt>
                <c:pt idx="443">
                  <c:v>0.00797448165869218</c:v>
                </c:pt>
                <c:pt idx="444">
                  <c:v>0.00797448165869218</c:v>
                </c:pt>
                <c:pt idx="445">
                  <c:v>0.00797448165869218</c:v>
                </c:pt>
                <c:pt idx="446">
                  <c:v>0.00797448165869218</c:v>
                </c:pt>
                <c:pt idx="447">
                  <c:v>0.00797448165869218</c:v>
                </c:pt>
                <c:pt idx="448">
                  <c:v>0.00797448165869218</c:v>
                </c:pt>
                <c:pt idx="449">
                  <c:v>0.00797448165869218</c:v>
                </c:pt>
                <c:pt idx="450">
                  <c:v>0.00797448165869218</c:v>
                </c:pt>
                <c:pt idx="451">
                  <c:v>0.00797448165869218</c:v>
                </c:pt>
                <c:pt idx="452">
                  <c:v>0.00797448165869218</c:v>
                </c:pt>
                <c:pt idx="453">
                  <c:v>0.00797448165869218</c:v>
                </c:pt>
                <c:pt idx="454">
                  <c:v>0.00797448165869218</c:v>
                </c:pt>
                <c:pt idx="455">
                  <c:v>0.00797448165869218</c:v>
                </c:pt>
                <c:pt idx="456">
                  <c:v>0.00797448165869218</c:v>
                </c:pt>
                <c:pt idx="457">
                  <c:v>0.00797448165869218</c:v>
                </c:pt>
                <c:pt idx="458">
                  <c:v>0.00797448165869218</c:v>
                </c:pt>
                <c:pt idx="459">
                  <c:v>0.00797448165869218</c:v>
                </c:pt>
                <c:pt idx="460">
                  <c:v>0.00797448165869218</c:v>
                </c:pt>
                <c:pt idx="461">
                  <c:v>0.00797448165869218</c:v>
                </c:pt>
                <c:pt idx="462">
                  <c:v>0.00797448165869218</c:v>
                </c:pt>
                <c:pt idx="463">
                  <c:v>0.00797448165869218</c:v>
                </c:pt>
                <c:pt idx="464">
                  <c:v>0.00797448165869218</c:v>
                </c:pt>
                <c:pt idx="465">
                  <c:v>0.00797448165869218</c:v>
                </c:pt>
                <c:pt idx="466">
                  <c:v>0.00797448165869218</c:v>
                </c:pt>
                <c:pt idx="467">
                  <c:v>0.00797448165869218</c:v>
                </c:pt>
                <c:pt idx="468">
                  <c:v>0.00797448165869218</c:v>
                </c:pt>
                <c:pt idx="469">
                  <c:v>0.00797448165869218</c:v>
                </c:pt>
                <c:pt idx="470">
                  <c:v>0.00797448165869218</c:v>
                </c:pt>
                <c:pt idx="471">
                  <c:v>0.00797448165869218</c:v>
                </c:pt>
                <c:pt idx="472">
                  <c:v>0.00797448165869218</c:v>
                </c:pt>
                <c:pt idx="473">
                  <c:v>0.00797448165869218</c:v>
                </c:pt>
                <c:pt idx="474">
                  <c:v>0.00797448165869218</c:v>
                </c:pt>
                <c:pt idx="475">
                  <c:v>0.00797448165869218</c:v>
                </c:pt>
                <c:pt idx="476">
                  <c:v>0.00797448165869218</c:v>
                </c:pt>
                <c:pt idx="477">
                  <c:v>0.00797448165869218</c:v>
                </c:pt>
                <c:pt idx="478">
                  <c:v>0.00797448165869218</c:v>
                </c:pt>
                <c:pt idx="479">
                  <c:v>0.00797448165869218</c:v>
                </c:pt>
                <c:pt idx="480">
                  <c:v>0.00797448165869218</c:v>
                </c:pt>
                <c:pt idx="481">
                  <c:v>0.00797448165869218</c:v>
                </c:pt>
                <c:pt idx="482">
                  <c:v>0.00797448165869218</c:v>
                </c:pt>
                <c:pt idx="483">
                  <c:v>0.00797448165869218</c:v>
                </c:pt>
                <c:pt idx="484">
                  <c:v>0.00797448165869218</c:v>
                </c:pt>
                <c:pt idx="485">
                  <c:v>0.00797448165869218</c:v>
                </c:pt>
                <c:pt idx="486">
                  <c:v>0.00797448165869218</c:v>
                </c:pt>
                <c:pt idx="487">
                  <c:v>0.00797448165869218</c:v>
                </c:pt>
                <c:pt idx="488">
                  <c:v>0.00797448165869218</c:v>
                </c:pt>
                <c:pt idx="489">
                  <c:v>0.00797448165869218</c:v>
                </c:pt>
                <c:pt idx="490">
                  <c:v>0.00797448165869218</c:v>
                </c:pt>
                <c:pt idx="491">
                  <c:v>0.00797448165869218</c:v>
                </c:pt>
                <c:pt idx="492">
                  <c:v>0.00797448165869218</c:v>
                </c:pt>
                <c:pt idx="493">
                  <c:v>0.00797448165869218</c:v>
                </c:pt>
                <c:pt idx="494">
                  <c:v>0.00797448165869218</c:v>
                </c:pt>
                <c:pt idx="495">
                  <c:v>0.00797448165869218</c:v>
                </c:pt>
                <c:pt idx="496">
                  <c:v>0.00797448165869218</c:v>
                </c:pt>
                <c:pt idx="497">
                  <c:v>0.00797448165869218</c:v>
                </c:pt>
                <c:pt idx="498">
                  <c:v>0.00797448165869218</c:v>
                </c:pt>
                <c:pt idx="499">
                  <c:v>0.00797448165869218</c:v>
                </c:pt>
                <c:pt idx="500">
                  <c:v>0.00797448165869218</c:v>
                </c:pt>
                <c:pt idx="501">
                  <c:v>0.00797448165869218</c:v>
                </c:pt>
                <c:pt idx="502">
                  <c:v>0.00797448165869218</c:v>
                </c:pt>
                <c:pt idx="503">
                  <c:v>0.00797448165869218</c:v>
                </c:pt>
                <c:pt idx="504">
                  <c:v>0.00797448165869218</c:v>
                </c:pt>
                <c:pt idx="505">
                  <c:v>0.00797448165869218</c:v>
                </c:pt>
                <c:pt idx="506">
                  <c:v>0.00797448165869218</c:v>
                </c:pt>
                <c:pt idx="507">
                  <c:v>0.00797448165869218</c:v>
                </c:pt>
                <c:pt idx="508">
                  <c:v>0.00797448165869218</c:v>
                </c:pt>
                <c:pt idx="509">
                  <c:v>0.00797448165869218</c:v>
                </c:pt>
                <c:pt idx="510">
                  <c:v>0.00797448165869218</c:v>
                </c:pt>
                <c:pt idx="511">
                  <c:v>0.00797448165869218</c:v>
                </c:pt>
                <c:pt idx="512">
                  <c:v>0.00797448165869218</c:v>
                </c:pt>
                <c:pt idx="513">
                  <c:v>0.00797448165869218</c:v>
                </c:pt>
                <c:pt idx="514">
                  <c:v>0.00797448165869218</c:v>
                </c:pt>
                <c:pt idx="515">
                  <c:v>0.00797448165869218</c:v>
                </c:pt>
                <c:pt idx="516">
                  <c:v>0.00797448165869218</c:v>
                </c:pt>
                <c:pt idx="517">
                  <c:v>0.00797448165869218</c:v>
                </c:pt>
                <c:pt idx="518">
                  <c:v>0.00797448165869218</c:v>
                </c:pt>
                <c:pt idx="519">
                  <c:v>0.00797448165869218</c:v>
                </c:pt>
                <c:pt idx="520">
                  <c:v>0.00797448165869218</c:v>
                </c:pt>
                <c:pt idx="521">
                  <c:v>0.00797448165869218</c:v>
                </c:pt>
                <c:pt idx="522">
                  <c:v>0.00797448165869218</c:v>
                </c:pt>
                <c:pt idx="523">
                  <c:v>0.00797448165869218</c:v>
                </c:pt>
                <c:pt idx="524">
                  <c:v>0.00797448165869218</c:v>
                </c:pt>
                <c:pt idx="525">
                  <c:v>0.00797448165869218</c:v>
                </c:pt>
                <c:pt idx="526">
                  <c:v>0.00797448165869218</c:v>
                </c:pt>
                <c:pt idx="527">
                  <c:v>0.00797448165869218</c:v>
                </c:pt>
                <c:pt idx="528">
                  <c:v>0.00797448165869218</c:v>
                </c:pt>
                <c:pt idx="529">
                  <c:v>0.00797448165869218</c:v>
                </c:pt>
                <c:pt idx="530">
                  <c:v>0.00797448165869218</c:v>
                </c:pt>
                <c:pt idx="531">
                  <c:v>0.00797448165869218</c:v>
                </c:pt>
                <c:pt idx="532">
                  <c:v>0.00797448165869218</c:v>
                </c:pt>
                <c:pt idx="533">
                  <c:v>0.00797448165869218</c:v>
                </c:pt>
                <c:pt idx="534">
                  <c:v>0.00797448165869218</c:v>
                </c:pt>
                <c:pt idx="535">
                  <c:v>0.00797448165869218</c:v>
                </c:pt>
                <c:pt idx="536">
                  <c:v>0.00797448165869218</c:v>
                </c:pt>
                <c:pt idx="537">
                  <c:v>0.00683526999316473</c:v>
                </c:pt>
                <c:pt idx="538">
                  <c:v>0.00683526999316473</c:v>
                </c:pt>
                <c:pt idx="539">
                  <c:v>0.00683526999316473</c:v>
                </c:pt>
                <c:pt idx="540">
                  <c:v>0.00683526999316473</c:v>
                </c:pt>
                <c:pt idx="541">
                  <c:v>0.00683526999316473</c:v>
                </c:pt>
                <c:pt idx="542">
                  <c:v>0.00683526999316473</c:v>
                </c:pt>
                <c:pt idx="543">
                  <c:v>0.00683526999316473</c:v>
                </c:pt>
                <c:pt idx="544">
                  <c:v>0.00683526999316473</c:v>
                </c:pt>
                <c:pt idx="545">
                  <c:v>0.00683526999316473</c:v>
                </c:pt>
                <c:pt idx="546">
                  <c:v>0.00683526999316473</c:v>
                </c:pt>
                <c:pt idx="547">
                  <c:v>0.00683526999316473</c:v>
                </c:pt>
                <c:pt idx="548">
                  <c:v>0.00683526999316473</c:v>
                </c:pt>
                <c:pt idx="549">
                  <c:v>0.00683526999316473</c:v>
                </c:pt>
                <c:pt idx="550">
                  <c:v>0.00683526999316473</c:v>
                </c:pt>
                <c:pt idx="551">
                  <c:v>0.00683526999316473</c:v>
                </c:pt>
                <c:pt idx="552">
                  <c:v>0.00683526999316473</c:v>
                </c:pt>
                <c:pt idx="553">
                  <c:v>0.00683526999316473</c:v>
                </c:pt>
                <c:pt idx="554">
                  <c:v>0.00683526999316473</c:v>
                </c:pt>
                <c:pt idx="555">
                  <c:v>0.00683526999316473</c:v>
                </c:pt>
                <c:pt idx="556">
                  <c:v>0.00683526999316473</c:v>
                </c:pt>
                <c:pt idx="557">
                  <c:v>0.00683526999316473</c:v>
                </c:pt>
                <c:pt idx="558">
                  <c:v>0.00683526999316473</c:v>
                </c:pt>
                <c:pt idx="559">
                  <c:v>0.00683526999316473</c:v>
                </c:pt>
                <c:pt idx="560">
                  <c:v>0.00683526999316473</c:v>
                </c:pt>
                <c:pt idx="561">
                  <c:v>0.00683526999316473</c:v>
                </c:pt>
                <c:pt idx="562">
                  <c:v>0.00683526999316473</c:v>
                </c:pt>
                <c:pt idx="563">
                  <c:v>0.00683526999316473</c:v>
                </c:pt>
                <c:pt idx="564">
                  <c:v>0.00683526999316473</c:v>
                </c:pt>
                <c:pt idx="565">
                  <c:v>0.00683526999316473</c:v>
                </c:pt>
                <c:pt idx="566">
                  <c:v>0.00683526999316473</c:v>
                </c:pt>
                <c:pt idx="567">
                  <c:v>0.00683526999316473</c:v>
                </c:pt>
                <c:pt idx="568">
                  <c:v>0.00683526999316473</c:v>
                </c:pt>
                <c:pt idx="569">
                  <c:v>0.00683526999316473</c:v>
                </c:pt>
                <c:pt idx="570">
                  <c:v>0.00683526999316473</c:v>
                </c:pt>
                <c:pt idx="571">
                  <c:v>0.00683526999316473</c:v>
                </c:pt>
                <c:pt idx="572">
                  <c:v>0.00683526999316473</c:v>
                </c:pt>
                <c:pt idx="573">
                  <c:v>0.00683526999316473</c:v>
                </c:pt>
                <c:pt idx="574">
                  <c:v>0.00683526999316473</c:v>
                </c:pt>
                <c:pt idx="575">
                  <c:v>0.00683526999316473</c:v>
                </c:pt>
                <c:pt idx="576">
                  <c:v>0.00683526999316473</c:v>
                </c:pt>
                <c:pt idx="577">
                  <c:v>0.00683526999316473</c:v>
                </c:pt>
                <c:pt idx="578">
                  <c:v>0.00683526999316473</c:v>
                </c:pt>
                <c:pt idx="579">
                  <c:v>0.00683526999316473</c:v>
                </c:pt>
                <c:pt idx="580">
                  <c:v>0.00683526999316473</c:v>
                </c:pt>
                <c:pt idx="581">
                  <c:v>0.00683526999316473</c:v>
                </c:pt>
                <c:pt idx="582">
                  <c:v>0.00683526999316473</c:v>
                </c:pt>
                <c:pt idx="583">
                  <c:v>0.00683526999316473</c:v>
                </c:pt>
                <c:pt idx="584">
                  <c:v>0.00683526999316473</c:v>
                </c:pt>
                <c:pt idx="585">
                  <c:v>0.00683526999316473</c:v>
                </c:pt>
                <c:pt idx="586">
                  <c:v>0.00683526999316473</c:v>
                </c:pt>
                <c:pt idx="587">
                  <c:v>0.00683526999316473</c:v>
                </c:pt>
                <c:pt idx="588">
                  <c:v>0.00683526999316473</c:v>
                </c:pt>
                <c:pt idx="589">
                  <c:v>0.00683526999316473</c:v>
                </c:pt>
                <c:pt idx="590">
                  <c:v>0.00683526999316473</c:v>
                </c:pt>
                <c:pt idx="591">
                  <c:v>0.00683526999316473</c:v>
                </c:pt>
                <c:pt idx="592">
                  <c:v>0.00683526999316473</c:v>
                </c:pt>
                <c:pt idx="593">
                  <c:v>0.00683526999316473</c:v>
                </c:pt>
                <c:pt idx="594">
                  <c:v>0.00683526999316473</c:v>
                </c:pt>
                <c:pt idx="595">
                  <c:v>0.00683526999316473</c:v>
                </c:pt>
                <c:pt idx="596">
                  <c:v>0.00683526999316473</c:v>
                </c:pt>
                <c:pt idx="597">
                  <c:v>0.00683526999316473</c:v>
                </c:pt>
                <c:pt idx="598">
                  <c:v>0.00683526999316473</c:v>
                </c:pt>
                <c:pt idx="599">
                  <c:v>0.00683526999316473</c:v>
                </c:pt>
                <c:pt idx="600">
                  <c:v>0.00683526999316473</c:v>
                </c:pt>
                <c:pt idx="601">
                  <c:v>0.00683526999316473</c:v>
                </c:pt>
                <c:pt idx="602">
                  <c:v>0.00683526999316473</c:v>
                </c:pt>
                <c:pt idx="603">
                  <c:v>0.00683526999316473</c:v>
                </c:pt>
                <c:pt idx="604">
                  <c:v>0.00683526999316473</c:v>
                </c:pt>
                <c:pt idx="605">
                  <c:v>0.00683526999316473</c:v>
                </c:pt>
                <c:pt idx="606">
                  <c:v>0.00683526999316473</c:v>
                </c:pt>
                <c:pt idx="607">
                  <c:v>0.00683526999316473</c:v>
                </c:pt>
                <c:pt idx="608">
                  <c:v>0.00683526999316473</c:v>
                </c:pt>
                <c:pt idx="609">
                  <c:v>0.00683526999316473</c:v>
                </c:pt>
                <c:pt idx="610">
                  <c:v>0.00683526999316473</c:v>
                </c:pt>
                <c:pt idx="611">
                  <c:v>0.00683526999316473</c:v>
                </c:pt>
                <c:pt idx="612">
                  <c:v>0.00683526999316473</c:v>
                </c:pt>
                <c:pt idx="613">
                  <c:v>0.00683526999316473</c:v>
                </c:pt>
                <c:pt idx="614">
                  <c:v>0.00683526999316473</c:v>
                </c:pt>
                <c:pt idx="615">
                  <c:v>0.00683526999316473</c:v>
                </c:pt>
                <c:pt idx="616">
                  <c:v>0.00683526999316473</c:v>
                </c:pt>
                <c:pt idx="617">
                  <c:v>0.00683526999316473</c:v>
                </c:pt>
                <c:pt idx="618">
                  <c:v>0.00683526999316473</c:v>
                </c:pt>
                <c:pt idx="619">
                  <c:v>0.00683526999316473</c:v>
                </c:pt>
                <c:pt idx="620">
                  <c:v>0.00683526999316473</c:v>
                </c:pt>
                <c:pt idx="621">
                  <c:v>0.00683526999316473</c:v>
                </c:pt>
                <c:pt idx="622">
                  <c:v>0.00683526999316473</c:v>
                </c:pt>
                <c:pt idx="623">
                  <c:v>0.00683526999316473</c:v>
                </c:pt>
                <c:pt idx="624">
                  <c:v>0.00683526999316473</c:v>
                </c:pt>
                <c:pt idx="625">
                  <c:v>0.00683526999316473</c:v>
                </c:pt>
                <c:pt idx="626">
                  <c:v>0.00683526999316473</c:v>
                </c:pt>
                <c:pt idx="627">
                  <c:v>0.00683526999316473</c:v>
                </c:pt>
                <c:pt idx="628">
                  <c:v>0.00683526999316473</c:v>
                </c:pt>
                <c:pt idx="629">
                  <c:v>0.00683526999316473</c:v>
                </c:pt>
                <c:pt idx="630">
                  <c:v>0.00683526999316473</c:v>
                </c:pt>
                <c:pt idx="631">
                  <c:v>0.00683526999316473</c:v>
                </c:pt>
                <c:pt idx="632">
                  <c:v>0.00683526999316473</c:v>
                </c:pt>
                <c:pt idx="633">
                  <c:v>0.00683526999316473</c:v>
                </c:pt>
                <c:pt idx="634">
                  <c:v>0.00683526999316473</c:v>
                </c:pt>
                <c:pt idx="635">
                  <c:v>0.00683526999316473</c:v>
                </c:pt>
                <c:pt idx="636">
                  <c:v>0.00683526999316473</c:v>
                </c:pt>
                <c:pt idx="637">
                  <c:v>0.00683526999316473</c:v>
                </c:pt>
                <c:pt idx="638">
                  <c:v>0.00683526999316473</c:v>
                </c:pt>
                <c:pt idx="639">
                  <c:v>0.00683526999316473</c:v>
                </c:pt>
                <c:pt idx="640">
                  <c:v>0.00683526999316473</c:v>
                </c:pt>
                <c:pt idx="641">
                  <c:v>0.00683526999316473</c:v>
                </c:pt>
                <c:pt idx="642">
                  <c:v>0.00683526999316473</c:v>
                </c:pt>
                <c:pt idx="643">
                  <c:v>0.00683526999316473</c:v>
                </c:pt>
                <c:pt idx="644">
                  <c:v>0.00683526999316473</c:v>
                </c:pt>
                <c:pt idx="645">
                  <c:v>0.00683526999316473</c:v>
                </c:pt>
                <c:pt idx="646">
                  <c:v>0.00683526999316473</c:v>
                </c:pt>
                <c:pt idx="647">
                  <c:v>0.00683526999316473</c:v>
                </c:pt>
                <c:pt idx="648">
                  <c:v>0.00683526999316473</c:v>
                </c:pt>
                <c:pt idx="649">
                  <c:v>0.00683526999316473</c:v>
                </c:pt>
                <c:pt idx="650">
                  <c:v>0.00683526999316473</c:v>
                </c:pt>
                <c:pt idx="651">
                  <c:v>0.00683526999316473</c:v>
                </c:pt>
                <c:pt idx="652">
                  <c:v>0.00683526999316473</c:v>
                </c:pt>
                <c:pt idx="653">
                  <c:v>0.00683526999316473</c:v>
                </c:pt>
                <c:pt idx="654">
                  <c:v>0.00683526999316473</c:v>
                </c:pt>
                <c:pt idx="655">
                  <c:v>0.00683526999316473</c:v>
                </c:pt>
                <c:pt idx="656">
                  <c:v>0.00683526999316473</c:v>
                </c:pt>
                <c:pt idx="657">
                  <c:v>0.00683526999316473</c:v>
                </c:pt>
                <c:pt idx="658">
                  <c:v>0.00683526999316473</c:v>
                </c:pt>
                <c:pt idx="659">
                  <c:v>0.00683526999316473</c:v>
                </c:pt>
                <c:pt idx="660">
                  <c:v>0.00683526999316473</c:v>
                </c:pt>
                <c:pt idx="661">
                  <c:v>0.00683526999316473</c:v>
                </c:pt>
                <c:pt idx="662">
                  <c:v>0.00683526999316473</c:v>
                </c:pt>
                <c:pt idx="663">
                  <c:v>0.00683526999316473</c:v>
                </c:pt>
                <c:pt idx="664">
                  <c:v>0.00683526999316473</c:v>
                </c:pt>
                <c:pt idx="665">
                  <c:v>0.00683526999316473</c:v>
                </c:pt>
                <c:pt idx="666">
                  <c:v>0.00683526999316473</c:v>
                </c:pt>
                <c:pt idx="667">
                  <c:v>0.00683526999316473</c:v>
                </c:pt>
                <c:pt idx="668">
                  <c:v>0.00683526999316473</c:v>
                </c:pt>
                <c:pt idx="669">
                  <c:v>0.00683526999316473</c:v>
                </c:pt>
                <c:pt idx="670">
                  <c:v>0.00683526999316473</c:v>
                </c:pt>
                <c:pt idx="671">
                  <c:v>0.00683526999316473</c:v>
                </c:pt>
                <c:pt idx="672">
                  <c:v>0.00683526999316473</c:v>
                </c:pt>
                <c:pt idx="673">
                  <c:v>0.00683526999316473</c:v>
                </c:pt>
                <c:pt idx="674">
                  <c:v>0.00683526999316473</c:v>
                </c:pt>
                <c:pt idx="675">
                  <c:v>0.00683526999316473</c:v>
                </c:pt>
                <c:pt idx="676">
                  <c:v>0.00683526999316473</c:v>
                </c:pt>
                <c:pt idx="677">
                  <c:v>0.00683526999316473</c:v>
                </c:pt>
                <c:pt idx="678">
                  <c:v>0.00683526999316473</c:v>
                </c:pt>
                <c:pt idx="679">
                  <c:v>0.00683526999316473</c:v>
                </c:pt>
                <c:pt idx="680">
                  <c:v>0.00683526999316473</c:v>
                </c:pt>
                <c:pt idx="681">
                  <c:v>0.00683526999316473</c:v>
                </c:pt>
                <c:pt idx="682">
                  <c:v>0.00683526999316473</c:v>
                </c:pt>
                <c:pt idx="683">
                  <c:v>0.00683526999316473</c:v>
                </c:pt>
                <c:pt idx="684">
                  <c:v>0.00683526999316473</c:v>
                </c:pt>
                <c:pt idx="685">
                  <c:v>0.00683526999316473</c:v>
                </c:pt>
                <c:pt idx="686">
                  <c:v>0.00683526999316473</c:v>
                </c:pt>
                <c:pt idx="687">
                  <c:v>0.00683526999316473</c:v>
                </c:pt>
                <c:pt idx="688">
                  <c:v>0.00683526999316473</c:v>
                </c:pt>
                <c:pt idx="689">
                  <c:v>0.00683526999316473</c:v>
                </c:pt>
                <c:pt idx="690">
                  <c:v>0.00683526999316473</c:v>
                </c:pt>
                <c:pt idx="691">
                  <c:v>0.00683526999316473</c:v>
                </c:pt>
                <c:pt idx="692">
                  <c:v>0.00683526999316473</c:v>
                </c:pt>
                <c:pt idx="693">
                  <c:v>0.00683526999316473</c:v>
                </c:pt>
                <c:pt idx="694">
                  <c:v>0.00683526999316473</c:v>
                </c:pt>
                <c:pt idx="695">
                  <c:v>0.00683526999316473</c:v>
                </c:pt>
                <c:pt idx="696">
                  <c:v>0.00683526999316473</c:v>
                </c:pt>
                <c:pt idx="697">
                  <c:v>0.00683526999316473</c:v>
                </c:pt>
                <c:pt idx="698">
                  <c:v>0.00683526999316473</c:v>
                </c:pt>
                <c:pt idx="699">
                  <c:v>0.00683526999316473</c:v>
                </c:pt>
                <c:pt idx="700">
                  <c:v>0.00683526999316473</c:v>
                </c:pt>
                <c:pt idx="701">
                  <c:v>0.00683526999316473</c:v>
                </c:pt>
                <c:pt idx="702">
                  <c:v>0.00683526999316473</c:v>
                </c:pt>
                <c:pt idx="703">
                  <c:v>0.00683526999316473</c:v>
                </c:pt>
                <c:pt idx="704">
                  <c:v>0.00683526999316473</c:v>
                </c:pt>
                <c:pt idx="705">
                  <c:v>0.00683526999316473</c:v>
                </c:pt>
                <c:pt idx="706">
                  <c:v>0.00683526999316473</c:v>
                </c:pt>
                <c:pt idx="707">
                  <c:v>0.00683526999316473</c:v>
                </c:pt>
                <c:pt idx="708">
                  <c:v>0.00683526999316473</c:v>
                </c:pt>
                <c:pt idx="709">
                  <c:v>0.00683526999316473</c:v>
                </c:pt>
                <c:pt idx="710">
                  <c:v>0.00683526999316473</c:v>
                </c:pt>
                <c:pt idx="711">
                  <c:v>0.00683526999316473</c:v>
                </c:pt>
                <c:pt idx="712">
                  <c:v>0.00683526999316473</c:v>
                </c:pt>
                <c:pt idx="713">
                  <c:v>0.00683526999316473</c:v>
                </c:pt>
                <c:pt idx="714">
                  <c:v>0.00683526999316473</c:v>
                </c:pt>
                <c:pt idx="715">
                  <c:v>0.00683526999316473</c:v>
                </c:pt>
                <c:pt idx="716">
                  <c:v>0.00683526999316473</c:v>
                </c:pt>
                <c:pt idx="717">
                  <c:v>0.00683526999316473</c:v>
                </c:pt>
                <c:pt idx="718">
                  <c:v>0.00683526999316473</c:v>
                </c:pt>
                <c:pt idx="719">
                  <c:v>0.00683526999316473</c:v>
                </c:pt>
                <c:pt idx="720">
                  <c:v>0.00683526999316473</c:v>
                </c:pt>
                <c:pt idx="721">
                  <c:v>0.00683526999316473</c:v>
                </c:pt>
                <c:pt idx="722">
                  <c:v>0.00683526999316473</c:v>
                </c:pt>
                <c:pt idx="723">
                  <c:v>0.00683526999316473</c:v>
                </c:pt>
                <c:pt idx="724">
                  <c:v>0.00683526999316473</c:v>
                </c:pt>
                <c:pt idx="725">
                  <c:v>0.00683526999316473</c:v>
                </c:pt>
                <c:pt idx="726">
                  <c:v>0.00683526999316473</c:v>
                </c:pt>
                <c:pt idx="727">
                  <c:v>0.00683526999316473</c:v>
                </c:pt>
                <c:pt idx="728">
                  <c:v>0.00683526999316473</c:v>
                </c:pt>
                <c:pt idx="729">
                  <c:v>0.00683526999316473</c:v>
                </c:pt>
                <c:pt idx="730">
                  <c:v>0.00683526999316473</c:v>
                </c:pt>
                <c:pt idx="731">
                  <c:v>0.00683526999316473</c:v>
                </c:pt>
                <c:pt idx="732">
                  <c:v>0.00683526999316473</c:v>
                </c:pt>
                <c:pt idx="733">
                  <c:v>0.00683526999316473</c:v>
                </c:pt>
                <c:pt idx="734">
                  <c:v>0.00683526999316473</c:v>
                </c:pt>
                <c:pt idx="735">
                  <c:v>0.00683526999316473</c:v>
                </c:pt>
                <c:pt idx="736">
                  <c:v>0.00683526999316473</c:v>
                </c:pt>
                <c:pt idx="737">
                  <c:v>0.00683526999316473</c:v>
                </c:pt>
                <c:pt idx="738">
                  <c:v>0.00683526999316473</c:v>
                </c:pt>
                <c:pt idx="739">
                  <c:v>0.00683526999316473</c:v>
                </c:pt>
                <c:pt idx="740">
                  <c:v>0.00569605832763727</c:v>
                </c:pt>
                <c:pt idx="741">
                  <c:v>0.00569605832763727</c:v>
                </c:pt>
                <c:pt idx="742">
                  <c:v>0.00569605832763727</c:v>
                </c:pt>
                <c:pt idx="743">
                  <c:v>0.00569605832763727</c:v>
                </c:pt>
                <c:pt idx="744">
                  <c:v>0.00569605832763727</c:v>
                </c:pt>
                <c:pt idx="745">
                  <c:v>0.00569605832763727</c:v>
                </c:pt>
                <c:pt idx="746">
                  <c:v>0.00569605832763727</c:v>
                </c:pt>
                <c:pt idx="747">
                  <c:v>0.00569605832763727</c:v>
                </c:pt>
                <c:pt idx="748">
                  <c:v>0.00569605832763727</c:v>
                </c:pt>
                <c:pt idx="749">
                  <c:v>0.00569605832763727</c:v>
                </c:pt>
                <c:pt idx="750">
                  <c:v>0.00569605832763727</c:v>
                </c:pt>
                <c:pt idx="751">
                  <c:v>0.00569605832763727</c:v>
                </c:pt>
                <c:pt idx="752">
                  <c:v>0.00569605832763727</c:v>
                </c:pt>
                <c:pt idx="753">
                  <c:v>0.00569605832763727</c:v>
                </c:pt>
                <c:pt idx="754">
                  <c:v>0.00569605832763727</c:v>
                </c:pt>
                <c:pt idx="755">
                  <c:v>0.00569605832763727</c:v>
                </c:pt>
                <c:pt idx="756">
                  <c:v>0.00569605832763727</c:v>
                </c:pt>
                <c:pt idx="757">
                  <c:v>0.00569605832763727</c:v>
                </c:pt>
                <c:pt idx="758">
                  <c:v>0.00569605832763727</c:v>
                </c:pt>
                <c:pt idx="759">
                  <c:v>0.00569605832763727</c:v>
                </c:pt>
                <c:pt idx="760">
                  <c:v>0.00569605832763727</c:v>
                </c:pt>
                <c:pt idx="761">
                  <c:v>0.00569605832763727</c:v>
                </c:pt>
                <c:pt idx="762">
                  <c:v>0.00569605832763727</c:v>
                </c:pt>
                <c:pt idx="763">
                  <c:v>0.00569605832763727</c:v>
                </c:pt>
                <c:pt idx="764">
                  <c:v>0.00569605832763727</c:v>
                </c:pt>
                <c:pt idx="765">
                  <c:v>0.00569605832763727</c:v>
                </c:pt>
                <c:pt idx="766">
                  <c:v>0.00569605832763727</c:v>
                </c:pt>
                <c:pt idx="767">
                  <c:v>0.00569605832763727</c:v>
                </c:pt>
                <c:pt idx="768">
                  <c:v>0.00569605832763727</c:v>
                </c:pt>
                <c:pt idx="769">
                  <c:v>0.00569605832763727</c:v>
                </c:pt>
                <c:pt idx="770">
                  <c:v>0.00569605832763727</c:v>
                </c:pt>
                <c:pt idx="771">
                  <c:v>0.00569605832763727</c:v>
                </c:pt>
                <c:pt idx="772">
                  <c:v>0.00569605832763727</c:v>
                </c:pt>
                <c:pt idx="773">
                  <c:v>0.00569605832763727</c:v>
                </c:pt>
                <c:pt idx="774">
                  <c:v>0.00569605832763727</c:v>
                </c:pt>
                <c:pt idx="775">
                  <c:v>0.00569605832763727</c:v>
                </c:pt>
                <c:pt idx="776">
                  <c:v>0.00569605832763727</c:v>
                </c:pt>
                <c:pt idx="777">
                  <c:v>0.00569605832763727</c:v>
                </c:pt>
                <c:pt idx="778">
                  <c:v>0.00569605832763727</c:v>
                </c:pt>
                <c:pt idx="779">
                  <c:v>0.00569605832763727</c:v>
                </c:pt>
                <c:pt idx="780">
                  <c:v>0.00569605832763727</c:v>
                </c:pt>
                <c:pt idx="781">
                  <c:v>0.00569605832763727</c:v>
                </c:pt>
                <c:pt idx="782">
                  <c:v>0.00569605832763727</c:v>
                </c:pt>
                <c:pt idx="783">
                  <c:v>0.00569605832763727</c:v>
                </c:pt>
                <c:pt idx="784">
                  <c:v>0.00569605832763727</c:v>
                </c:pt>
                <c:pt idx="785">
                  <c:v>0.00569605832763727</c:v>
                </c:pt>
                <c:pt idx="786">
                  <c:v>0.00569605832763727</c:v>
                </c:pt>
                <c:pt idx="787">
                  <c:v>0.00569605832763727</c:v>
                </c:pt>
                <c:pt idx="788">
                  <c:v>0.00569605832763727</c:v>
                </c:pt>
                <c:pt idx="789">
                  <c:v>0.00569605832763727</c:v>
                </c:pt>
                <c:pt idx="790">
                  <c:v>0.00569605832763727</c:v>
                </c:pt>
                <c:pt idx="791">
                  <c:v>0.00569605832763727</c:v>
                </c:pt>
                <c:pt idx="792">
                  <c:v>0.00569605832763727</c:v>
                </c:pt>
                <c:pt idx="793">
                  <c:v>0.00569605832763727</c:v>
                </c:pt>
                <c:pt idx="794">
                  <c:v>0.00569605832763727</c:v>
                </c:pt>
                <c:pt idx="795">
                  <c:v>0.00569605832763727</c:v>
                </c:pt>
                <c:pt idx="796">
                  <c:v>0.00569605832763727</c:v>
                </c:pt>
                <c:pt idx="797">
                  <c:v>0.00569605832763727</c:v>
                </c:pt>
                <c:pt idx="798">
                  <c:v>0.00569605832763727</c:v>
                </c:pt>
                <c:pt idx="799">
                  <c:v>0.00569605832763727</c:v>
                </c:pt>
                <c:pt idx="800">
                  <c:v>0.00569605832763727</c:v>
                </c:pt>
                <c:pt idx="801">
                  <c:v>0.00569605832763727</c:v>
                </c:pt>
                <c:pt idx="802">
                  <c:v>0.00569605832763727</c:v>
                </c:pt>
                <c:pt idx="803">
                  <c:v>0.00569605832763727</c:v>
                </c:pt>
                <c:pt idx="804">
                  <c:v>0.00569605832763727</c:v>
                </c:pt>
                <c:pt idx="805">
                  <c:v>0.00569605832763727</c:v>
                </c:pt>
                <c:pt idx="806">
                  <c:v>0.00569605832763727</c:v>
                </c:pt>
                <c:pt idx="807">
                  <c:v>0.00569605832763727</c:v>
                </c:pt>
                <c:pt idx="808">
                  <c:v>0.00569605832763727</c:v>
                </c:pt>
                <c:pt idx="809">
                  <c:v>0.00569605832763727</c:v>
                </c:pt>
                <c:pt idx="810">
                  <c:v>0.00569605832763727</c:v>
                </c:pt>
                <c:pt idx="811">
                  <c:v>0.00569605832763727</c:v>
                </c:pt>
                <c:pt idx="812">
                  <c:v>0.00569605832763727</c:v>
                </c:pt>
                <c:pt idx="813">
                  <c:v>0.00569605832763727</c:v>
                </c:pt>
                <c:pt idx="814">
                  <c:v>0.00569605832763727</c:v>
                </c:pt>
                <c:pt idx="815">
                  <c:v>0.00569605832763727</c:v>
                </c:pt>
                <c:pt idx="816">
                  <c:v>0.00569605832763727</c:v>
                </c:pt>
                <c:pt idx="817">
                  <c:v>0.00569605832763727</c:v>
                </c:pt>
                <c:pt idx="818">
                  <c:v>0.00569605832763727</c:v>
                </c:pt>
                <c:pt idx="819">
                  <c:v>0.00569605832763727</c:v>
                </c:pt>
                <c:pt idx="820">
                  <c:v>0.00569605832763727</c:v>
                </c:pt>
                <c:pt idx="821">
                  <c:v>0.00569605832763727</c:v>
                </c:pt>
                <c:pt idx="822">
                  <c:v>0.00569605832763727</c:v>
                </c:pt>
                <c:pt idx="823">
                  <c:v>0.00569605832763727</c:v>
                </c:pt>
                <c:pt idx="824">
                  <c:v>0.00569605832763727</c:v>
                </c:pt>
                <c:pt idx="825">
                  <c:v>0.00569605832763727</c:v>
                </c:pt>
                <c:pt idx="826">
                  <c:v>0.00569605832763727</c:v>
                </c:pt>
                <c:pt idx="827">
                  <c:v>0.00569605832763727</c:v>
                </c:pt>
                <c:pt idx="828">
                  <c:v>0.00569605832763727</c:v>
                </c:pt>
                <c:pt idx="829">
                  <c:v>0.00569605832763727</c:v>
                </c:pt>
                <c:pt idx="830">
                  <c:v>0.00569605832763727</c:v>
                </c:pt>
                <c:pt idx="831">
                  <c:v>0.00569605832763727</c:v>
                </c:pt>
                <c:pt idx="832">
                  <c:v>0.00569605832763727</c:v>
                </c:pt>
                <c:pt idx="833">
                  <c:v>0.00569605832763727</c:v>
                </c:pt>
                <c:pt idx="834">
                  <c:v>0.00569605832763727</c:v>
                </c:pt>
                <c:pt idx="835">
                  <c:v>0.00569605832763727</c:v>
                </c:pt>
                <c:pt idx="836">
                  <c:v>0.00569605832763727</c:v>
                </c:pt>
                <c:pt idx="837">
                  <c:v>0.00569605832763727</c:v>
                </c:pt>
                <c:pt idx="838">
                  <c:v>0.00569605832763727</c:v>
                </c:pt>
                <c:pt idx="839">
                  <c:v>0.00569605832763727</c:v>
                </c:pt>
                <c:pt idx="840">
                  <c:v>0.00569605832763727</c:v>
                </c:pt>
                <c:pt idx="841">
                  <c:v>0.00569605832763727</c:v>
                </c:pt>
                <c:pt idx="842">
                  <c:v>0.00569605832763727</c:v>
                </c:pt>
                <c:pt idx="843">
                  <c:v>0.00569605832763727</c:v>
                </c:pt>
                <c:pt idx="844">
                  <c:v>0.00569605832763727</c:v>
                </c:pt>
                <c:pt idx="845">
                  <c:v>0.00569605832763727</c:v>
                </c:pt>
                <c:pt idx="846">
                  <c:v>0.00569605832763727</c:v>
                </c:pt>
                <c:pt idx="847">
                  <c:v>0.00569605832763727</c:v>
                </c:pt>
                <c:pt idx="848">
                  <c:v>0.00569605832763727</c:v>
                </c:pt>
                <c:pt idx="849">
                  <c:v>0.00569605832763727</c:v>
                </c:pt>
                <c:pt idx="850">
                  <c:v>0.00569605832763727</c:v>
                </c:pt>
                <c:pt idx="851">
                  <c:v>0.00569605832763727</c:v>
                </c:pt>
                <c:pt idx="852">
                  <c:v>0.00569605832763727</c:v>
                </c:pt>
                <c:pt idx="853">
                  <c:v>0.00569605832763727</c:v>
                </c:pt>
                <c:pt idx="854">
                  <c:v>0.00569605832763727</c:v>
                </c:pt>
                <c:pt idx="855">
                  <c:v>0.00569605832763727</c:v>
                </c:pt>
                <c:pt idx="856">
                  <c:v>0.00569605832763727</c:v>
                </c:pt>
                <c:pt idx="857">
                  <c:v>0.00569605832763727</c:v>
                </c:pt>
                <c:pt idx="858">
                  <c:v>0.00569605832763727</c:v>
                </c:pt>
                <c:pt idx="859">
                  <c:v>0.00569605832763727</c:v>
                </c:pt>
                <c:pt idx="860">
                  <c:v>0.00569605832763727</c:v>
                </c:pt>
                <c:pt idx="861">
                  <c:v>0.00569605832763727</c:v>
                </c:pt>
                <c:pt idx="862">
                  <c:v>0.00569605832763727</c:v>
                </c:pt>
                <c:pt idx="863">
                  <c:v>0.00569605832763727</c:v>
                </c:pt>
                <c:pt idx="864">
                  <c:v>0.00569605832763727</c:v>
                </c:pt>
                <c:pt idx="865">
                  <c:v>0.00569605832763727</c:v>
                </c:pt>
                <c:pt idx="866">
                  <c:v>0.00569605832763727</c:v>
                </c:pt>
                <c:pt idx="867">
                  <c:v>0.00569605832763727</c:v>
                </c:pt>
                <c:pt idx="868">
                  <c:v>0.00569605832763727</c:v>
                </c:pt>
                <c:pt idx="869">
                  <c:v>0.00569605832763727</c:v>
                </c:pt>
                <c:pt idx="870">
                  <c:v>0.00569605832763727</c:v>
                </c:pt>
                <c:pt idx="871">
                  <c:v>0.00569605832763727</c:v>
                </c:pt>
                <c:pt idx="872">
                  <c:v>0.00569605832763727</c:v>
                </c:pt>
                <c:pt idx="873">
                  <c:v>0.00569605832763727</c:v>
                </c:pt>
                <c:pt idx="874">
                  <c:v>0.00569605832763727</c:v>
                </c:pt>
                <c:pt idx="875">
                  <c:v>0.00569605832763727</c:v>
                </c:pt>
                <c:pt idx="876">
                  <c:v>0.00569605832763727</c:v>
                </c:pt>
                <c:pt idx="877">
                  <c:v>0.00569605832763727</c:v>
                </c:pt>
                <c:pt idx="878">
                  <c:v>0.00569605832763727</c:v>
                </c:pt>
                <c:pt idx="879">
                  <c:v>0.00569605832763727</c:v>
                </c:pt>
                <c:pt idx="880">
                  <c:v>0.00569605832763727</c:v>
                </c:pt>
                <c:pt idx="881">
                  <c:v>0.00569605832763727</c:v>
                </c:pt>
                <c:pt idx="882">
                  <c:v>0.00569605832763727</c:v>
                </c:pt>
                <c:pt idx="883">
                  <c:v>0.00569605832763727</c:v>
                </c:pt>
                <c:pt idx="884">
                  <c:v>0.00569605832763727</c:v>
                </c:pt>
                <c:pt idx="885">
                  <c:v>0.00569605832763727</c:v>
                </c:pt>
                <c:pt idx="886">
                  <c:v>0.00569605832763727</c:v>
                </c:pt>
                <c:pt idx="887">
                  <c:v>0.00569605832763727</c:v>
                </c:pt>
                <c:pt idx="888">
                  <c:v>0.00569605832763727</c:v>
                </c:pt>
                <c:pt idx="889">
                  <c:v>0.00569605832763727</c:v>
                </c:pt>
                <c:pt idx="890">
                  <c:v>0.00569605832763727</c:v>
                </c:pt>
                <c:pt idx="891">
                  <c:v>0.00569605832763727</c:v>
                </c:pt>
                <c:pt idx="892">
                  <c:v>0.00569605832763727</c:v>
                </c:pt>
                <c:pt idx="893">
                  <c:v>0.00569605832763727</c:v>
                </c:pt>
                <c:pt idx="894">
                  <c:v>0.00569605832763727</c:v>
                </c:pt>
                <c:pt idx="895">
                  <c:v>0.00569605832763727</c:v>
                </c:pt>
                <c:pt idx="896">
                  <c:v>0.00569605832763727</c:v>
                </c:pt>
                <c:pt idx="897">
                  <c:v>0.00569605832763727</c:v>
                </c:pt>
                <c:pt idx="898">
                  <c:v>0.00569605832763727</c:v>
                </c:pt>
                <c:pt idx="899">
                  <c:v>0.00569605832763727</c:v>
                </c:pt>
                <c:pt idx="900">
                  <c:v>0.00569605832763727</c:v>
                </c:pt>
                <c:pt idx="901">
                  <c:v>0.00569605832763727</c:v>
                </c:pt>
                <c:pt idx="902">
                  <c:v>0.00569605832763727</c:v>
                </c:pt>
                <c:pt idx="903">
                  <c:v>0.00569605832763727</c:v>
                </c:pt>
                <c:pt idx="904">
                  <c:v>0.00569605832763727</c:v>
                </c:pt>
                <c:pt idx="905">
                  <c:v>0.00569605832763727</c:v>
                </c:pt>
                <c:pt idx="906">
                  <c:v>0.00569605832763727</c:v>
                </c:pt>
                <c:pt idx="907">
                  <c:v>0.00569605832763727</c:v>
                </c:pt>
                <c:pt idx="908">
                  <c:v>0.00569605832763727</c:v>
                </c:pt>
                <c:pt idx="909">
                  <c:v>0.00569605832763727</c:v>
                </c:pt>
                <c:pt idx="910">
                  <c:v>0.00569605832763727</c:v>
                </c:pt>
                <c:pt idx="911">
                  <c:v>0.00569605832763727</c:v>
                </c:pt>
                <c:pt idx="912">
                  <c:v>0.00569605832763727</c:v>
                </c:pt>
                <c:pt idx="913">
                  <c:v>0.00569605832763727</c:v>
                </c:pt>
                <c:pt idx="914">
                  <c:v>0.00569605832763727</c:v>
                </c:pt>
                <c:pt idx="915">
                  <c:v>0.00569605832763727</c:v>
                </c:pt>
                <c:pt idx="916">
                  <c:v>0.00569605832763727</c:v>
                </c:pt>
                <c:pt idx="917">
                  <c:v>0.00569605832763727</c:v>
                </c:pt>
                <c:pt idx="918">
                  <c:v>0.00569605832763727</c:v>
                </c:pt>
                <c:pt idx="919">
                  <c:v>0.00569605832763727</c:v>
                </c:pt>
                <c:pt idx="920">
                  <c:v>0.00569605832763727</c:v>
                </c:pt>
                <c:pt idx="921">
                  <c:v>0.00569605832763727</c:v>
                </c:pt>
                <c:pt idx="922">
                  <c:v>0.00569605832763727</c:v>
                </c:pt>
                <c:pt idx="923">
                  <c:v>0.00569605832763727</c:v>
                </c:pt>
                <c:pt idx="924">
                  <c:v>0.00569605832763727</c:v>
                </c:pt>
                <c:pt idx="925">
                  <c:v>0.00569605832763727</c:v>
                </c:pt>
                <c:pt idx="926">
                  <c:v>0.00569605832763727</c:v>
                </c:pt>
                <c:pt idx="927">
                  <c:v>0.00569605832763727</c:v>
                </c:pt>
                <c:pt idx="928">
                  <c:v>0.00569605832763727</c:v>
                </c:pt>
                <c:pt idx="929">
                  <c:v>0.00569605832763727</c:v>
                </c:pt>
                <c:pt idx="930">
                  <c:v>0.00569605832763727</c:v>
                </c:pt>
                <c:pt idx="931">
                  <c:v>0.00569605832763727</c:v>
                </c:pt>
                <c:pt idx="932">
                  <c:v>0.00569605832763727</c:v>
                </c:pt>
                <c:pt idx="933">
                  <c:v>0.00569605832763727</c:v>
                </c:pt>
                <c:pt idx="934">
                  <c:v>0.00569605832763727</c:v>
                </c:pt>
                <c:pt idx="935">
                  <c:v>0.00569605832763727</c:v>
                </c:pt>
                <c:pt idx="936">
                  <c:v>0.00569605832763727</c:v>
                </c:pt>
                <c:pt idx="937">
                  <c:v>0.00569605832763727</c:v>
                </c:pt>
                <c:pt idx="938">
                  <c:v>0.00569605832763727</c:v>
                </c:pt>
                <c:pt idx="939">
                  <c:v>0.00569605832763727</c:v>
                </c:pt>
                <c:pt idx="940">
                  <c:v>0.00569605832763727</c:v>
                </c:pt>
                <c:pt idx="941">
                  <c:v>0.00569605832763727</c:v>
                </c:pt>
                <c:pt idx="942">
                  <c:v>0.00569605832763727</c:v>
                </c:pt>
                <c:pt idx="943">
                  <c:v>0.00569605832763727</c:v>
                </c:pt>
                <c:pt idx="944">
                  <c:v>0.00569605832763727</c:v>
                </c:pt>
                <c:pt idx="945">
                  <c:v>0.00569605832763727</c:v>
                </c:pt>
                <c:pt idx="946">
                  <c:v>0.00569605832763727</c:v>
                </c:pt>
                <c:pt idx="947">
                  <c:v>0.00569605832763727</c:v>
                </c:pt>
                <c:pt idx="948">
                  <c:v>0.00569605832763727</c:v>
                </c:pt>
                <c:pt idx="949">
                  <c:v>0.00569605832763727</c:v>
                </c:pt>
                <c:pt idx="950">
                  <c:v>0.00569605832763727</c:v>
                </c:pt>
                <c:pt idx="951">
                  <c:v>0.00569605832763727</c:v>
                </c:pt>
                <c:pt idx="952">
                  <c:v>0.00569605832763727</c:v>
                </c:pt>
                <c:pt idx="953">
                  <c:v>0.00569605832763727</c:v>
                </c:pt>
                <c:pt idx="954">
                  <c:v>0.00569605832763727</c:v>
                </c:pt>
                <c:pt idx="955">
                  <c:v>0.00569605832763727</c:v>
                </c:pt>
                <c:pt idx="956">
                  <c:v>0.00569605832763727</c:v>
                </c:pt>
                <c:pt idx="957">
                  <c:v>0.00569605832763727</c:v>
                </c:pt>
                <c:pt idx="958">
                  <c:v>0.00569605832763727</c:v>
                </c:pt>
                <c:pt idx="959">
                  <c:v>0.00569605832763727</c:v>
                </c:pt>
                <c:pt idx="960">
                  <c:v>0.00569605832763727</c:v>
                </c:pt>
                <c:pt idx="961">
                  <c:v>0.00569605832763727</c:v>
                </c:pt>
                <c:pt idx="962">
                  <c:v>0.00569605832763727</c:v>
                </c:pt>
                <c:pt idx="963">
                  <c:v>0.00569605832763727</c:v>
                </c:pt>
                <c:pt idx="964">
                  <c:v>0.00569605832763727</c:v>
                </c:pt>
                <c:pt idx="965">
                  <c:v>0.00569605832763727</c:v>
                </c:pt>
                <c:pt idx="966">
                  <c:v>0.00569605832763727</c:v>
                </c:pt>
                <c:pt idx="967">
                  <c:v>0.00569605832763727</c:v>
                </c:pt>
                <c:pt idx="968">
                  <c:v>0.00569605832763727</c:v>
                </c:pt>
                <c:pt idx="969">
                  <c:v>0.00569605832763727</c:v>
                </c:pt>
                <c:pt idx="970">
                  <c:v>0.00569605832763727</c:v>
                </c:pt>
                <c:pt idx="971">
                  <c:v>0.00569605832763727</c:v>
                </c:pt>
                <c:pt idx="972">
                  <c:v>0.00569605832763727</c:v>
                </c:pt>
                <c:pt idx="973">
                  <c:v>0.00569605832763727</c:v>
                </c:pt>
                <c:pt idx="974">
                  <c:v>0.00569605832763727</c:v>
                </c:pt>
                <c:pt idx="975">
                  <c:v>0.00569605832763727</c:v>
                </c:pt>
                <c:pt idx="976">
                  <c:v>0.00569605832763727</c:v>
                </c:pt>
                <c:pt idx="977">
                  <c:v>0.00569605832763727</c:v>
                </c:pt>
                <c:pt idx="978">
                  <c:v>0.00569605832763727</c:v>
                </c:pt>
                <c:pt idx="979">
                  <c:v>0.00569605832763727</c:v>
                </c:pt>
                <c:pt idx="980">
                  <c:v>0.00569605832763727</c:v>
                </c:pt>
                <c:pt idx="981">
                  <c:v>0.00569605832763727</c:v>
                </c:pt>
                <c:pt idx="982">
                  <c:v>0.00569605832763727</c:v>
                </c:pt>
                <c:pt idx="983">
                  <c:v>0.00569605832763727</c:v>
                </c:pt>
                <c:pt idx="984">
                  <c:v>0.00569605832763727</c:v>
                </c:pt>
                <c:pt idx="985">
                  <c:v>0.00569605832763727</c:v>
                </c:pt>
                <c:pt idx="986">
                  <c:v>0.00569605832763727</c:v>
                </c:pt>
                <c:pt idx="987">
                  <c:v>0.00569605832763727</c:v>
                </c:pt>
                <c:pt idx="988">
                  <c:v>0.00569605832763727</c:v>
                </c:pt>
                <c:pt idx="989">
                  <c:v>0.00569605832763727</c:v>
                </c:pt>
                <c:pt idx="990">
                  <c:v>0.00569605832763727</c:v>
                </c:pt>
                <c:pt idx="991">
                  <c:v>0.00569605832763727</c:v>
                </c:pt>
                <c:pt idx="992">
                  <c:v>0.00569605832763727</c:v>
                </c:pt>
                <c:pt idx="993">
                  <c:v>0.00569605832763727</c:v>
                </c:pt>
                <c:pt idx="994">
                  <c:v>0.00569605832763727</c:v>
                </c:pt>
                <c:pt idx="995">
                  <c:v>0.00569605832763727</c:v>
                </c:pt>
                <c:pt idx="996">
                  <c:v>0.00569605832763727</c:v>
                </c:pt>
                <c:pt idx="997">
                  <c:v>0.00569605832763727</c:v>
                </c:pt>
                <c:pt idx="998">
                  <c:v>0.00569605832763727</c:v>
                </c:pt>
                <c:pt idx="999">
                  <c:v>0.00569605832763727</c:v>
                </c:pt>
                <c:pt idx="1000">
                  <c:v>0.00569605832763727</c:v>
                </c:pt>
                <c:pt idx="1001">
                  <c:v>0.00569605832763727</c:v>
                </c:pt>
                <c:pt idx="1002">
                  <c:v>0.00569605832763727</c:v>
                </c:pt>
                <c:pt idx="1003">
                  <c:v>0.00569605832763727</c:v>
                </c:pt>
                <c:pt idx="1004">
                  <c:v>0.00569605832763727</c:v>
                </c:pt>
                <c:pt idx="1005">
                  <c:v>0.00569605832763727</c:v>
                </c:pt>
                <c:pt idx="1006">
                  <c:v>0.00569605832763727</c:v>
                </c:pt>
                <c:pt idx="1007">
                  <c:v>0.00569605832763727</c:v>
                </c:pt>
                <c:pt idx="1008">
                  <c:v>0.00569605832763727</c:v>
                </c:pt>
                <c:pt idx="1009">
                  <c:v>0.00569605832763727</c:v>
                </c:pt>
                <c:pt idx="1010">
                  <c:v>0.00569605832763727</c:v>
                </c:pt>
                <c:pt idx="1011">
                  <c:v>0.00569605832763727</c:v>
                </c:pt>
                <c:pt idx="1012">
                  <c:v>0.00569605832763727</c:v>
                </c:pt>
                <c:pt idx="1013">
                  <c:v>0.00569605832763727</c:v>
                </c:pt>
                <c:pt idx="1014">
                  <c:v>0.00569605832763727</c:v>
                </c:pt>
                <c:pt idx="1015">
                  <c:v>0.00569605832763727</c:v>
                </c:pt>
                <c:pt idx="1016">
                  <c:v>0.00569605832763727</c:v>
                </c:pt>
                <c:pt idx="1017">
                  <c:v>0.00569605832763727</c:v>
                </c:pt>
                <c:pt idx="1018">
                  <c:v>0.00569605832763727</c:v>
                </c:pt>
                <c:pt idx="1019">
                  <c:v>0.00569605832763727</c:v>
                </c:pt>
                <c:pt idx="1020">
                  <c:v>0.00569605832763727</c:v>
                </c:pt>
                <c:pt idx="1021">
                  <c:v>0.00569605832763727</c:v>
                </c:pt>
                <c:pt idx="1022">
                  <c:v>0.00569605832763727</c:v>
                </c:pt>
                <c:pt idx="1023">
                  <c:v>0.00569605832763727</c:v>
                </c:pt>
                <c:pt idx="1024">
                  <c:v>0.00569605832763727</c:v>
                </c:pt>
                <c:pt idx="1025">
                  <c:v>0.00569605832763727</c:v>
                </c:pt>
                <c:pt idx="1026">
                  <c:v>0.00569605832763727</c:v>
                </c:pt>
                <c:pt idx="1027">
                  <c:v>0.00569605832763727</c:v>
                </c:pt>
                <c:pt idx="1028">
                  <c:v>0.00569605832763727</c:v>
                </c:pt>
                <c:pt idx="1029">
                  <c:v>0.00569605832763727</c:v>
                </c:pt>
                <c:pt idx="1030">
                  <c:v>0.00569605832763727</c:v>
                </c:pt>
                <c:pt idx="1031">
                  <c:v>0.00569605832763727</c:v>
                </c:pt>
                <c:pt idx="1032">
                  <c:v>0.00569605832763727</c:v>
                </c:pt>
                <c:pt idx="1033">
                  <c:v>0.00569605832763727</c:v>
                </c:pt>
                <c:pt idx="1034">
                  <c:v>0.00569605832763727</c:v>
                </c:pt>
                <c:pt idx="1035">
                  <c:v>0.00569605832763727</c:v>
                </c:pt>
                <c:pt idx="1036">
                  <c:v>0.00569605832763727</c:v>
                </c:pt>
                <c:pt idx="1037">
                  <c:v>0.00569605832763727</c:v>
                </c:pt>
                <c:pt idx="1038">
                  <c:v>0.00569605832763727</c:v>
                </c:pt>
                <c:pt idx="1039">
                  <c:v>0.00569605832763727</c:v>
                </c:pt>
                <c:pt idx="1040">
                  <c:v>0.00569605832763727</c:v>
                </c:pt>
                <c:pt idx="1041">
                  <c:v>0.00569605832763727</c:v>
                </c:pt>
                <c:pt idx="1042">
                  <c:v>0.00569605832763727</c:v>
                </c:pt>
                <c:pt idx="1043">
                  <c:v>0.00569605832763727</c:v>
                </c:pt>
                <c:pt idx="1044">
                  <c:v>0.00569605832763727</c:v>
                </c:pt>
                <c:pt idx="1045">
                  <c:v>0.00569605832763727</c:v>
                </c:pt>
                <c:pt idx="1046">
                  <c:v>0.00569605832763727</c:v>
                </c:pt>
                <c:pt idx="1047">
                  <c:v>0.00569605832763727</c:v>
                </c:pt>
                <c:pt idx="1048">
                  <c:v>0.00569605832763727</c:v>
                </c:pt>
                <c:pt idx="1049">
                  <c:v>0.00569605832763727</c:v>
                </c:pt>
                <c:pt idx="1050">
                  <c:v>0.00569605832763727</c:v>
                </c:pt>
                <c:pt idx="1051">
                  <c:v>0.00569605832763727</c:v>
                </c:pt>
                <c:pt idx="1052">
                  <c:v>0.00569605832763727</c:v>
                </c:pt>
                <c:pt idx="1053">
                  <c:v>0.00569605832763727</c:v>
                </c:pt>
                <c:pt idx="1054">
                  <c:v>0.00569605832763727</c:v>
                </c:pt>
                <c:pt idx="1055">
                  <c:v>0.00569605832763727</c:v>
                </c:pt>
                <c:pt idx="1056">
                  <c:v>0.00569605832763727</c:v>
                </c:pt>
                <c:pt idx="1057">
                  <c:v>0.00569605832763727</c:v>
                </c:pt>
                <c:pt idx="1058">
                  <c:v>0.00569605832763727</c:v>
                </c:pt>
                <c:pt idx="1059">
                  <c:v>0.00569605832763727</c:v>
                </c:pt>
                <c:pt idx="1060">
                  <c:v>0.00569605832763727</c:v>
                </c:pt>
                <c:pt idx="1061">
                  <c:v>0.00569605832763727</c:v>
                </c:pt>
                <c:pt idx="1062">
                  <c:v>0.00569605832763727</c:v>
                </c:pt>
                <c:pt idx="1063">
                  <c:v>0.00569605832763727</c:v>
                </c:pt>
                <c:pt idx="1064">
                  <c:v>0.00569605832763727</c:v>
                </c:pt>
                <c:pt idx="1065">
                  <c:v>0.00569605832763727</c:v>
                </c:pt>
                <c:pt idx="1066">
                  <c:v>0.00569605832763727</c:v>
                </c:pt>
                <c:pt idx="1067">
                  <c:v>0.00569605832763727</c:v>
                </c:pt>
                <c:pt idx="1068">
                  <c:v>0.00569605832763727</c:v>
                </c:pt>
                <c:pt idx="1069">
                  <c:v>0.00569605832763727</c:v>
                </c:pt>
                <c:pt idx="1070">
                  <c:v>0.00569605832763727</c:v>
                </c:pt>
                <c:pt idx="1071">
                  <c:v>0.00569605832763727</c:v>
                </c:pt>
                <c:pt idx="1072">
                  <c:v>0.00569605832763727</c:v>
                </c:pt>
                <c:pt idx="1073">
                  <c:v>0.00569605832763727</c:v>
                </c:pt>
                <c:pt idx="1074">
                  <c:v>0.00569605832763727</c:v>
                </c:pt>
                <c:pt idx="1075">
                  <c:v>0.00569605832763727</c:v>
                </c:pt>
                <c:pt idx="1076">
                  <c:v>0.00569605832763727</c:v>
                </c:pt>
                <c:pt idx="1077">
                  <c:v>0.00569605832763727</c:v>
                </c:pt>
                <c:pt idx="1078">
                  <c:v>0.00569605832763727</c:v>
                </c:pt>
                <c:pt idx="1079">
                  <c:v>0.00569605832763727</c:v>
                </c:pt>
                <c:pt idx="1080">
                  <c:v>0.00569605832763727</c:v>
                </c:pt>
                <c:pt idx="1081">
                  <c:v>0.00569605832763727</c:v>
                </c:pt>
                <c:pt idx="1082">
                  <c:v>0.00569605832763727</c:v>
                </c:pt>
                <c:pt idx="1083">
                  <c:v>0.00569605832763727</c:v>
                </c:pt>
                <c:pt idx="1084">
                  <c:v>0.00569605832763727</c:v>
                </c:pt>
                <c:pt idx="1085">
                  <c:v>0.00569605832763727</c:v>
                </c:pt>
                <c:pt idx="1086">
                  <c:v>0.00569605832763727</c:v>
                </c:pt>
                <c:pt idx="1087">
                  <c:v>0.00569605832763727</c:v>
                </c:pt>
                <c:pt idx="1088">
                  <c:v>0.00569605832763727</c:v>
                </c:pt>
                <c:pt idx="1089">
                  <c:v>0.00569605832763727</c:v>
                </c:pt>
                <c:pt idx="1090">
                  <c:v>0.00569605832763727</c:v>
                </c:pt>
                <c:pt idx="1091">
                  <c:v>0.00569605832763727</c:v>
                </c:pt>
                <c:pt idx="1092">
                  <c:v>0.00569605832763727</c:v>
                </c:pt>
                <c:pt idx="1093">
                  <c:v>0.00569605832763727</c:v>
                </c:pt>
                <c:pt idx="1094">
                  <c:v>0.00569605832763727</c:v>
                </c:pt>
                <c:pt idx="1095">
                  <c:v>0.00569605832763727</c:v>
                </c:pt>
                <c:pt idx="1096">
                  <c:v>0.00569605832763727</c:v>
                </c:pt>
                <c:pt idx="1097">
                  <c:v>0.00569605832763727</c:v>
                </c:pt>
                <c:pt idx="1098">
                  <c:v>0.00569605832763727</c:v>
                </c:pt>
                <c:pt idx="1099">
                  <c:v>0.00569605832763727</c:v>
                </c:pt>
                <c:pt idx="1100">
                  <c:v>0.00569605832763727</c:v>
                </c:pt>
                <c:pt idx="1101">
                  <c:v>0.00569605832763727</c:v>
                </c:pt>
                <c:pt idx="1102">
                  <c:v>0.00569605832763727</c:v>
                </c:pt>
                <c:pt idx="1103">
                  <c:v>0.00569605832763727</c:v>
                </c:pt>
                <c:pt idx="1104">
                  <c:v>0.00569605832763727</c:v>
                </c:pt>
                <c:pt idx="1105">
                  <c:v>0.00569605832763727</c:v>
                </c:pt>
                <c:pt idx="1106">
                  <c:v>0.00569605832763727</c:v>
                </c:pt>
                <c:pt idx="1107">
                  <c:v>0.00569605832763727</c:v>
                </c:pt>
                <c:pt idx="1108">
                  <c:v>0.00569605832763727</c:v>
                </c:pt>
                <c:pt idx="1109">
                  <c:v>0.00569605832763727</c:v>
                </c:pt>
                <c:pt idx="1110">
                  <c:v>0.00569605832763727</c:v>
                </c:pt>
                <c:pt idx="1111">
                  <c:v>0.00569605832763727</c:v>
                </c:pt>
                <c:pt idx="1112">
                  <c:v>0.00569605832763727</c:v>
                </c:pt>
                <c:pt idx="1113">
                  <c:v>0.00569605832763727</c:v>
                </c:pt>
                <c:pt idx="1114">
                  <c:v>0.00569605832763727</c:v>
                </c:pt>
                <c:pt idx="1115">
                  <c:v>0.00569605832763727</c:v>
                </c:pt>
                <c:pt idx="1116">
                  <c:v>0.00569605832763727</c:v>
                </c:pt>
                <c:pt idx="1117">
                  <c:v>0.00569605832763727</c:v>
                </c:pt>
                <c:pt idx="1118">
                  <c:v>0.00569605832763727</c:v>
                </c:pt>
                <c:pt idx="1119">
                  <c:v>0.00569605832763727</c:v>
                </c:pt>
                <c:pt idx="1120">
                  <c:v>0.00569605832763727</c:v>
                </c:pt>
                <c:pt idx="1121">
                  <c:v>0.00569605832763727</c:v>
                </c:pt>
                <c:pt idx="1122">
                  <c:v>0.00569605832763727</c:v>
                </c:pt>
                <c:pt idx="1123">
                  <c:v>0.00569605832763727</c:v>
                </c:pt>
                <c:pt idx="1124">
                  <c:v>0.00569605832763727</c:v>
                </c:pt>
                <c:pt idx="1125">
                  <c:v>0.00569605832763727</c:v>
                </c:pt>
                <c:pt idx="1126">
                  <c:v>0.00569605832763727</c:v>
                </c:pt>
                <c:pt idx="1127">
                  <c:v>0.00569605832763727</c:v>
                </c:pt>
                <c:pt idx="1128">
                  <c:v>0.00569605832763727</c:v>
                </c:pt>
                <c:pt idx="1129">
                  <c:v>0.00569605832763727</c:v>
                </c:pt>
                <c:pt idx="1130">
                  <c:v>0.00569605832763727</c:v>
                </c:pt>
                <c:pt idx="1131">
                  <c:v>0.00569605832763727</c:v>
                </c:pt>
                <c:pt idx="1132">
                  <c:v>0.00569605832763727</c:v>
                </c:pt>
                <c:pt idx="1133">
                  <c:v>0.00569605832763727</c:v>
                </c:pt>
                <c:pt idx="1134">
                  <c:v>0.00569605832763727</c:v>
                </c:pt>
                <c:pt idx="1135">
                  <c:v>0.00569605832763727</c:v>
                </c:pt>
                <c:pt idx="1136">
                  <c:v>0.00569605832763727</c:v>
                </c:pt>
                <c:pt idx="1137">
                  <c:v>0.00455684666210982</c:v>
                </c:pt>
                <c:pt idx="1138">
                  <c:v>0.00455684666210982</c:v>
                </c:pt>
                <c:pt idx="1139">
                  <c:v>0.00455684666210982</c:v>
                </c:pt>
                <c:pt idx="1140">
                  <c:v>0.00455684666210982</c:v>
                </c:pt>
                <c:pt idx="1141">
                  <c:v>0.00455684666210982</c:v>
                </c:pt>
                <c:pt idx="1142">
                  <c:v>0.00455684666210982</c:v>
                </c:pt>
                <c:pt idx="1143">
                  <c:v>0.00455684666210982</c:v>
                </c:pt>
                <c:pt idx="1144">
                  <c:v>0.00455684666210982</c:v>
                </c:pt>
                <c:pt idx="1145">
                  <c:v>0.00455684666210982</c:v>
                </c:pt>
                <c:pt idx="1146">
                  <c:v>0.00455684666210982</c:v>
                </c:pt>
                <c:pt idx="1147">
                  <c:v>0.00455684666210982</c:v>
                </c:pt>
                <c:pt idx="1148">
                  <c:v>0.00455684666210982</c:v>
                </c:pt>
                <c:pt idx="1149">
                  <c:v>0.00455684666210982</c:v>
                </c:pt>
                <c:pt idx="1150">
                  <c:v>0.00455684666210982</c:v>
                </c:pt>
                <c:pt idx="1151">
                  <c:v>0.00455684666210982</c:v>
                </c:pt>
                <c:pt idx="1152">
                  <c:v>0.00455684666210982</c:v>
                </c:pt>
                <c:pt idx="1153">
                  <c:v>0.00455684666210982</c:v>
                </c:pt>
                <c:pt idx="1154">
                  <c:v>0.00455684666210982</c:v>
                </c:pt>
                <c:pt idx="1155">
                  <c:v>0.00455684666210982</c:v>
                </c:pt>
                <c:pt idx="1156">
                  <c:v>0.00455684666210982</c:v>
                </c:pt>
                <c:pt idx="1157">
                  <c:v>0.00455684666210982</c:v>
                </c:pt>
                <c:pt idx="1158">
                  <c:v>0.00455684666210982</c:v>
                </c:pt>
                <c:pt idx="1159">
                  <c:v>0.00455684666210982</c:v>
                </c:pt>
                <c:pt idx="1160">
                  <c:v>0.00455684666210982</c:v>
                </c:pt>
                <c:pt idx="1161">
                  <c:v>0.00455684666210982</c:v>
                </c:pt>
                <c:pt idx="1162">
                  <c:v>0.00455684666210982</c:v>
                </c:pt>
                <c:pt idx="1163">
                  <c:v>0.00455684666210982</c:v>
                </c:pt>
                <c:pt idx="1164">
                  <c:v>0.00455684666210982</c:v>
                </c:pt>
                <c:pt idx="1165">
                  <c:v>0.00455684666210982</c:v>
                </c:pt>
                <c:pt idx="1166">
                  <c:v>0.00455684666210982</c:v>
                </c:pt>
                <c:pt idx="1167">
                  <c:v>0.00455684666210982</c:v>
                </c:pt>
                <c:pt idx="1168">
                  <c:v>0.00455684666210982</c:v>
                </c:pt>
                <c:pt idx="1169">
                  <c:v>0.00455684666210982</c:v>
                </c:pt>
                <c:pt idx="1170">
                  <c:v>0.00455684666210982</c:v>
                </c:pt>
                <c:pt idx="1171">
                  <c:v>0.00455684666210982</c:v>
                </c:pt>
                <c:pt idx="1172">
                  <c:v>0.00455684666210982</c:v>
                </c:pt>
                <c:pt idx="1173">
                  <c:v>0.00455684666210982</c:v>
                </c:pt>
                <c:pt idx="1174">
                  <c:v>0.00455684666210982</c:v>
                </c:pt>
                <c:pt idx="1175">
                  <c:v>0.00455684666210982</c:v>
                </c:pt>
                <c:pt idx="1176">
                  <c:v>0.00455684666210982</c:v>
                </c:pt>
                <c:pt idx="1177">
                  <c:v>0.00455684666210982</c:v>
                </c:pt>
                <c:pt idx="1178">
                  <c:v>0.00455684666210982</c:v>
                </c:pt>
                <c:pt idx="1179">
                  <c:v>0.00455684666210982</c:v>
                </c:pt>
                <c:pt idx="1180">
                  <c:v>0.00455684666210982</c:v>
                </c:pt>
                <c:pt idx="1181">
                  <c:v>0.00455684666210982</c:v>
                </c:pt>
                <c:pt idx="1182">
                  <c:v>0.00455684666210982</c:v>
                </c:pt>
                <c:pt idx="1183">
                  <c:v>0.00455684666210982</c:v>
                </c:pt>
                <c:pt idx="1184">
                  <c:v>0.00455684666210982</c:v>
                </c:pt>
                <c:pt idx="1185">
                  <c:v>0.00455684666210982</c:v>
                </c:pt>
                <c:pt idx="1186">
                  <c:v>0.00455684666210982</c:v>
                </c:pt>
                <c:pt idx="1187">
                  <c:v>0.00455684666210982</c:v>
                </c:pt>
                <c:pt idx="1188">
                  <c:v>0.00455684666210982</c:v>
                </c:pt>
                <c:pt idx="1189">
                  <c:v>0.00455684666210982</c:v>
                </c:pt>
                <c:pt idx="1190">
                  <c:v>0.00455684666210982</c:v>
                </c:pt>
                <c:pt idx="1191">
                  <c:v>0.00455684666210982</c:v>
                </c:pt>
                <c:pt idx="1192">
                  <c:v>0.00455684666210982</c:v>
                </c:pt>
                <c:pt idx="1193">
                  <c:v>0.00455684666210982</c:v>
                </c:pt>
                <c:pt idx="1194">
                  <c:v>0.00455684666210982</c:v>
                </c:pt>
                <c:pt idx="1195">
                  <c:v>0.00455684666210982</c:v>
                </c:pt>
                <c:pt idx="1196">
                  <c:v>0.00455684666210982</c:v>
                </c:pt>
                <c:pt idx="1197">
                  <c:v>0.00455684666210982</c:v>
                </c:pt>
                <c:pt idx="1198">
                  <c:v>0.00455684666210982</c:v>
                </c:pt>
                <c:pt idx="1199">
                  <c:v>0.00455684666210982</c:v>
                </c:pt>
                <c:pt idx="1200">
                  <c:v>0.00455684666210982</c:v>
                </c:pt>
                <c:pt idx="1201">
                  <c:v>0.00455684666210982</c:v>
                </c:pt>
                <c:pt idx="1202">
                  <c:v>0.00455684666210982</c:v>
                </c:pt>
                <c:pt idx="1203">
                  <c:v>0.00455684666210982</c:v>
                </c:pt>
                <c:pt idx="1204">
                  <c:v>0.00455684666210982</c:v>
                </c:pt>
                <c:pt idx="1205">
                  <c:v>0.00455684666210982</c:v>
                </c:pt>
                <c:pt idx="1206">
                  <c:v>0.00455684666210982</c:v>
                </c:pt>
                <c:pt idx="1207">
                  <c:v>0.00455684666210982</c:v>
                </c:pt>
                <c:pt idx="1208">
                  <c:v>0.00455684666210982</c:v>
                </c:pt>
                <c:pt idx="1209">
                  <c:v>0.00455684666210982</c:v>
                </c:pt>
                <c:pt idx="1210">
                  <c:v>0.00455684666210982</c:v>
                </c:pt>
                <c:pt idx="1211">
                  <c:v>0.00455684666210982</c:v>
                </c:pt>
                <c:pt idx="1212">
                  <c:v>0.00455684666210982</c:v>
                </c:pt>
                <c:pt idx="1213">
                  <c:v>0.00455684666210982</c:v>
                </c:pt>
                <c:pt idx="1214">
                  <c:v>0.00455684666210982</c:v>
                </c:pt>
                <c:pt idx="1215">
                  <c:v>0.00455684666210982</c:v>
                </c:pt>
                <c:pt idx="1216">
                  <c:v>0.00455684666210982</c:v>
                </c:pt>
                <c:pt idx="1217">
                  <c:v>0.00455684666210982</c:v>
                </c:pt>
                <c:pt idx="1218">
                  <c:v>0.00455684666210982</c:v>
                </c:pt>
                <c:pt idx="1219">
                  <c:v>0.00455684666210982</c:v>
                </c:pt>
                <c:pt idx="1220">
                  <c:v>0.00455684666210982</c:v>
                </c:pt>
                <c:pt idx="1221">
                  <c:v>0.00455684666210982</c:v>
                </c:pt>
                <c:pt idx="1222">
                  <c:v>0.00455684666210982</c:v>
                </c:pt>
                <c:pt idx="1223">
                  <c:v>0.00455684666210982</c:v>
                </c:pt>
                <c:pt idx="1224">
                  <c:v>0.00455684666210982</c:v>
                </c:pt>
                <c:pt idx="1225">
                  <c:v>0.00455684666210982</c:v>
                </c:pt>
                <c:pt idx="1226">
                  <c:v>0.00455684666210982</c:v>
                </c:pt>
                <c:pt idx="1227">
                  <c:v>0.00455684666210982</c:v>
                </c:pt>
                <c:pt idx="1228">
                  <c:v>0.00455684666210982</c:v>
                </c:pt>
                <c:pt idx="1229">
                  <c:v>0.00455684666210982</c:v>
                </c:pt>
                <c:pt idx="1230">
                  <c:v>0.00455684666210982</c:v>
                </c:pt>
                <c:pt idx="1231">
                  <c:v>0.00455684666210982</c:v>
                </c:pt>
                <c:pt idx="1232">
                  <c:v>0.00455684666210982</c:v>
                </c:pt>
                <c:pt idx="1233">
                  <c:v>0.00455684666210982</c:v>
                </c:pt>
                <c:pt idx="1234">
                  <c:v>0.00455684666210982</c:v>
                </c:pt>
                <c:pt idx="1235">
                  <c:v>0.00455684666210982</c:v>
                </c:pt>
                <c:pt idx="1236">
                  <c:v>0.00455684666210982</c:v>
                </c:pt>
                <c:pt idx="1237">
                  <c:v>0.00455684666210982</c:v>
                </c:pt>
                <c:pt idx="1238">
                  <c:v>0.00455684666210982</c:v>
                </c:pt>
                <c:pt idx="1239">
                  <c:v>0.00455684666210982</c:v>
                </c:pt>
                <c:pt idx="1240">
                  <c:v>0.00455684666210982</c:v>
                </c:pt>
                <c:pt idx="1241">
                  <c:v>0.00455684666210982</c:v>
                </c:pt>
                <c:pt idx="1242">
                  <c:v>0.00455684666210982</c:v>
                </c:pt>
                <c:pt idx="1243">
                  <c:v>0.00455684666210982</c:v>
                </c:pt>
                <c:pt idx="1244">
                  <c:v>0.00455684666210982</c:v>
                </c:pt>
                <c:pt idx="1245">
                  <c:v>0.00455684666210982</c:v>
                </c:pt>
                <c:pt idx="1246">
                  <c:v>0.00455684666210982</c:v>
                </c:pt>
                <c:pt idx="1247">
                  <c:v>0.00455684666210982</c:v>
                </c:pt>
                <c:pt idx="1248">
                  <c:v>0.00455684666210982</c:v>
                </c:pt>
                <c:pt idx="1249">
                  <c:v>0.00455684666210982</c:v>
                </c:pt>
                <c:pt idx="1250">
                  <c:v>0.00455684666210982</c:v>
                </c:pt>
                <c:pt idx="1251">
                  <c:v>0.00455684666210982</c:v>
                </c:pt>
                <c:pt idx="1252">
                  <c:v>0.00455684666210982</c:v>
                </c:pt>
                <c:pt idx="1253">
                  <c:v>0.00455684666210982</c:v>
                </c:pt>
                <c:pt idx="1254">
                  <c:v>0.00455684666210982</c:v>
                </c:pt>
                <c:pt idx="1255">
                  <c:v>0.00455684666210982</c:v>
                </c:pt>
                <c:pt idx="1256">
                  <c:v>0.00455684666210982</c:v>
                </c:pt>
                <c:pt idx="1257">
                  <c:v>0.00455684666210982</c:v>
                </c:pt>
                <c:pt idx="1258">
                  <c:v>0.00455684666210982</c:v>
                </c:pt>
                <c:pt idx="1259">
                  <c:v>0.00455684666210982</c:v>
                </c:pt>
                <c:pt idx="1260">
                  <c:v>0.00455684666210982</c:v>
                </c:pt>
                <c:pt idx="1261">
                  <c:v>0.00455684666210982</c:v>
                </c:pt>
                <c:pt idx="1262">
                  <c:v>0.00455684666210982</c:v>
                </c:pt>
                <c:pt idx="1263">
                  <c:v>0.00455684666210982</c:v>
                </c:pt>
                <c:pt idx="1264">
                  <c:v>0.00455684666210982</c:v>
                </c:pt>
                <c:pt idx="1265">
                  <c:v>0.00455684666210982</c:v>
                </c:pt>
                <c:pt idx="1266">
                  <c:v>0.00455684666210982</c:v>
                </c:pt>
                <c:pt idx="1267">
                  <c:v>0.00455684666210982</c:v>
                </c:pt>
                <c:pt idx="1268">
                  <c:v>0.00455684666210982</c:v>
                </c:pt>
                <c:pt idx="1269">
                  <c:v>0.00455684666210982</c:v>
                </c:pt>
                <c:pt idx="1270">
                  <c:v>0.00455684666210982</c:v>
                </c:pt>
                <c:pt idx="1271">
                  <c:v>0.00455684666210982</c:v>
                </c:pt>
                <c:pt idx="1272">
                  <c:v>0.00455684666210982</c:v>
                </c:pt>
                <c:pt idx="1273">
                  <c:v>0.00455684666210982</c:v>
                </c:pt>
                <c:pt idx="1274">
                  <c:v>0.00455684666210982</c:v>
                </c:pt>
                <c:pt idx="1275">
                  <c:v>0.00455684666210982</c:v>
                </c:pt>
                <c:pt idx="1276">
                  <c:v>0.00455684666210982</c:v>
                </c:pt>
                <c:pt idx="1277">
                  <c:v>0.00455684666210982</c:v>
                </c:pt>
                <c:pt idx="1278">
                  <c:v>0.00455684666210982</c:v>
                </c:pt>
                <c:pt idx="1279">
                  <c:v>0.00455684666210982</c:v>
                </c:pt>
                <c:pt idx="1280">
                  <c:v>0.00455684666210982</c:v>
                </c:pt>
                <c:pt idx="1281">
                  <c:v>0.00455684666210982</c:v>
                </c:pt>
                <c:pt idx="1282">
                  <c:v>0.00455684666210982</c:v>
                </c:pt>
                <c:pt idx="1283">
                  <c:v>0.00455684666210982</c:v>
                </c:pt>
                <c:pt idx="1284">
                  <c:v>0.00455684666210982</c:v>
                </c:pt>
                <c:pt idx="1285">
                  <c:v>0.00455684666210982</c:v>
                </c:pt>
                <c:pt idx="1286">
                  <c:v>0.00455684666210982</c:v>
                </c:pt>
                <c:pt idx="1287">
                  <c:v>0.00455684666210982</c:v>
                </c:pt>
                <c:pt idx="1288">
                  <c:v>0.00455684666210982</c:v>
                </c:pt>
                <c:pt idx="1289">
                  <c:v>0.00455684666210982</c:v>
                </c:pt>
                <c:pt idx="1290">
                  <c:v>0.00455684666210982</c:v>
                </c:pt>
                <c:pt idx="1291">
                  <c:v>0.00455684666210982</c:v>
                </c:pt>
                <c:pt idx="1292">
                  <c:v>0.00455684666210982</c:v>
                </c:pt>
                <c:pt idx="1293">
                  <c:v>0.00455684666210982</c:v>
                </c:pt>
                <c:pt idx="1294">
                  <c:v>0.00455684666210982</c:v>
                </c:pt>
                <c:pt idx="1295">
                  <c:v>0.00455684666210982</c:v>
                </c:pt>
                <c:pt idx="1296">
                  <c:v>0.00455684666210982</c:v>
                </c:pt>
                <c:pt idx="1297">
                  <c:v>0.00455684666210982</c:v>
                </c:pt>
                <c:pt idx="1298">
                  <c:v>0.00455684666210982</c:v>
                </c:pt>
                <c:pt idx="1299">
                  <c:v>0.00455684666210982</c:v>
                </c:pt>
                <c:pt idx="1300">
                  <c:v>0.00455684666210982</c:v>
                </c:pt>
                <c:pt idx="1301">
                  <c:v>0.00455684666210982</c:v>
                </c:pt>
                <c:pt idx="1302">
                  <c:v>0.00455684666210982</c:v>
                </c:pt>
                <c:pt idx="1303">
                  <c:v>0.00455684666210982</c:v>
                </c:pt>
                <c:pt idx="1304">
                  <c:v>0.00455684666210982</c:v>
                </c:pt>
                <c:pt idx="1305">
                  <c:v>0.00455684666210982</c:v>
                </c:pt>
                <c:pt idx="1306">
                  <c:v>0.00455684666210982</c:v>
                </c:pt>
                <c:pt idx="1307">
                  <c:v>0.00455684666210982</c:v>
                </c:pt>
                <c:pt idx="1308">
                  <c:v>0.00455684666210982</c:v>
                </c:pt>
                <c:pt idx="1309">
                  <c:v>0.00455684666210982</c:v>
                </c:pt>
                <c:pt idx="1310">
                  <c:v>0.00455684666210982</c:v>
                </c:pt>
                <c:pt idx="1311">
                  <c:v>0.00455684666210982</c:v>
                </c:pt>
                <c:pt idx="1312">
                  <c:v>0.00455684666210982</c:v>
                </c:pt>
                <c:pt idx="1313">
                  <c:v>0.00455684666210982</c:v>
                </c:pt>
                <c:pt idx="1314">
                  <c:v>0.00455684666210982</c:v>
                </c:pt>
                <c:pt idx="1315">
                  <c:v>0.00455684666210982</c:v>
                </c:pt>
                <c:pt idx="1316">
                  <c:v>0.00455684666210982</c:v>
                </c:pt>
                <c:pt idx="1317">
                  <c:v>0.00455684666210982</c:v>
                </c:pt>
                <c:pt idx="1318">
                  <c:v>0.00455684666210982</c:v>
                </c:pt>
                <c:pt idx="1319">
                  <c:v>0.00455684666210982</c:v>
                </c:pt>
                <c:pt idx="1320">
                  <c:v>0.00455684666210982</c:v>
                </c:pt>
                <c:pt idx="1321">
                  <c:v>0.00455684666210982</c:v>
                </c:pt>
                <c:pt idx="1322">
                  <c:v>0.00455684666210982</c:v>
                </c:pt>
                <c:pt idx="1323">
                  <c:v>0.00455684666210982</c:v>
                </c:pt>
                <c:pt idx="1324">
                  <c:v>0.00455684666210982</c:v>
                </c:pt>
                <c:pt idx="1325">
                  <c:v>0.00455684666210982</c:v>
                </c:pt>
                <c:pt idx="1326">
                  <c:v>0.00455684666210982</c:v>
                </c:pt>
                <c:pt idx="1327">
                  <c:v>0.00455684666210982</c:v>
                </c:pt>
                <c:pt idx="1328">
                  <c:v>0.00455684666210982</c:v>
                </c:pt>
                <c:pt idx="1329">
                  <c:v>0.00455684666210982</c:v>
                </c:pt>
                <c:pt idx="1330">
                  <c:v>0.00455684666210982</c:v>
                </c:pt>
                <c:pt idx="1331">
                  <c:v>0.00455684666210982</c:v>
                </c:pt>
                <c:pt idx="1332">
                  <c:v>0.00455684666210982</c:v>
                </c:pt>
                <c:pt idx="1333">
                  <c:v>0.00455684666210982</c:v>
                </c:pt>
                <c:pt idx="1334">
                  <c:v>0.00455684666210982</c:v>
                </c:pt>
                <c:pt idx="1335">
                  <c:v>0.00455684666210982</c:v>
                </c:pt>
                <c:pt idx="1336">
                  <c:v>0.00455684666210982</c:v>
                </c:pt>
                <c:pt idx="1337">
                  <c:v>0.00455684666210982</c:v>
                </c:pt>
                <c:pt idx="1338">
                  <c:v>0.00455684666210982</c:v>
                </c:pt>
                <c:pt idx="1339">
                  <c:v>0.00455684666210982</c:v>
                </c:pt>
                <c:pt idx="1340">
                  <c:v>0.00455684666210982</c:v>
                </c:pt>
                <c:pt idx="1341">
                  <c:v>0.00455684666210982</c:v>
                </c:pt>
                <c:pt idx="1342">
                  <c:v>0.00455684666210982</c:v>
                </c:pt>
                <c:pt idx="1343">
                  <c:v>0.00455684666210982</c:v>
                </c:pt>
                <c:pt idx="1344">
                  <c:v>0.00455684666210982</c:v>
                </c:pt>
                <c:pt idx="1345">
                  <c:v>0.00455684666210982</c:v>
                </c:pt>
                <c:pt idx="1346">
                  <c:v>0.00455684666210982</c:v>
                </c:pt>
                <c:pt idx="1347">
                  <c:v>0.00455684666210982</c:v>
                </c:pt>
                <c:pt idx="1348">
                  <c:v>0.00455684666210982</c:v>
                </c:pt>
                <c:pt idx="1349">
                  <c:v>0.00455684666210982</c:v>
                </c:pt>
                <c:pt idx="1350">
                  <c:v>0.00455684666210982</c:v>
                </c:pt>
                <c:pt idx="1351">
                  <c:v>0.00455684666210982</c:v>
                </c:pt>
                <c:pt idx="1352">
                  <c:v>0.00455684666210982</c:v>
                </c:pt>
                <c:pt idx="1353">
                  <c:v>0.00455684666210982</c:v>
                </c:pt>
                <c:pt idx="1354">
                  <c:v>0.00455684666210982</c:v>
                </c:pt>
                <c:pt idx="1355">
                  <c:v>0.00455684666210982</c:v>
                </c:pt>
                <c:pt idx="1356">
                  <c:v>0.00455684666210982</c:v>
                </c:pt>
                <c:pt idx="1357">
                  <c:v>0.00455684666210982</c:v>
                </c:pt>
                <c:pt idx="1358">
                  <c:v>0.00455684666210982</c:v>
                </c:pt>
                <c:pt idx="1359">
                  <c:v>0.00455684666210982</c:v>
                </c:pt>
                <c:pt idx="1360">
                  <c:v>0.00455684666210982</c:v>
                </c:pt>
                <c:pt idx="1361">
                  <c:v>0.00455684666210982</c:v>
                </c:pt>
                <c:pt idx="1362">
                  <c:v>0.00455684666210982</c:v>
                </c:pt>
                <c:pt idx="1363">
                  <c:v>0.00455684666210982</c:v>
                </c:pt>
                <c:pt idx="1364">
                  <c:v>0.00455684666210982</c:v>
                </c:pt>
                <c:pt idx="1365">
                  <c:v>0.00455684666210982</c:v>
                </c:pt>
                <c:pt idx="1366">
                  <c:v>0.00455684666210982</c:v>
                </c:pt>
                <c:pt idx="1367">
                  <c:v>0.00455684666210982</c:v>
                </c:pt>
                <c:pt idx="1368">
                  <c:v>0.00455684666210982</c:v>
                </c:pt>
                <c:pt idx="1369">
                  <c:v>0.00455684666210982</c:v>
                </c:pt>
                <c:pt idx="1370">
                  <c:v>0.00455684666210982</c:v>
                </c:pt>
                <c:pt idx="1371">
                  <c:v>0.00455684666210982</c:v>
                </c:pt>
                <c:pt idx="1372">
                  <c:v>0.00455684666210982</c:v>
                </c:pt>
                <c:pt idx="1373">
                  <c:v>0.00455684666210982</c:v>
                </c:pt>
                <c:pt idx="1374">
                  <c:v>0.00455684666210982</c:v>
                </c:pt>
                <c:pt idx="1375">
                  <c:v>0.00455684666210982</c:v>
                </c:pt>
                <c:pt idx="1376">
                  <c:v>0.00455684666210982</c:v>
                </c:pt>
                <c:pt idx="1377">
                  <c:v>0.00455684666210982</c:v>
                </c:pt>
                <c:pt idx="1378">
                  <c:v>0.00455684666210982</c:v>
                </c:pt>
                <c:pt idx="1379">
                  <c:v>0.00455684666210982</c:v>
                </c:pt>
                <c:pt idx="1380">
                  <c:v>0.00455684666210982</c:v>
                </c:pt>
                <c:pt idx="1381">
                  <c:v>0.00455684666210982</c:v>
                </c:pt>
                <c:pt idx="1382">
                  <c:v>0.00455684666210982</c:v>
                </c:pt>
                <c:pt idx="1383">
                  <c:v>0.00455684666210982</c:v>
                </c:pt>
                <c:pt idx="1384">
                  <c:v>0.00455684666210982</c:v>
                </c:pt>
                <c:pt idx="1385">
                  <c:v>0.00455684666210982</c:v>
                </c:pt>
                <c:pt idx="1386">
                  <c:v>0.00455684666210982</c:v>
                </c:pt>
                <c:pt idx="1387">
                  <c:v>0.00455684666210982</c:v>
                </c:pt>
                <c:pt idx="1388">
                  <c:v>0.00455684666210982</c:v>
                </c:pt>
                <c:pt idx="1389">
                  <c:v>0.00455684666210982</c:v>
                </c:pt>
                <c:pt idx="1390">
                  <c:v>0.00455684666210982</c:v>
                </c:pt>
                <c:pt idx="1391">
                  <c:v>0.00455684666210982</c:v>
                </c:pt>
                <c:pt idx="1392">
                  <c:v>0.00455684666210982</c:v>
                </c:pt>
                <c:pt idx="1393">
                  <c:v>0.00455684666210982</c:v>
                </c:pt>
                <c:pt idx="1394">
                  <c:v>0.00455684666210982</c:v>
                </c:pt>
                <c:pt idx="1395">
                  <c:v>0.00455684666210982</c:v>
                </c:pt>
                <c:pt idx="1396">
                  <c:v>0.00455684666210982</c:v>
                </c:pt>
                <c:pt idx="1397">
                  <c:v>0.00455684666210982</c:v>
                </c:pt>
                <c:pt idx="1398">
                  <c:v>0.00455684666210982</c:v>
                </c:pt>
                <c:pt idx="1399">
                  <c:v>0.00455684666210982</c:v>
                </c:pt>
                <c:pt idx="1400">
                  <c:v>0.00455684666210982</c:v>
                </c:pt>
                <c:pt idx="1401">
                  <c:v>0.00455684666210982</c:v>
                </c:pt>
                <c:pt idx="1402">
                  <c:v>0.00455684666210982</c:v>
                </c:pt>
                <c:pt idx="1403">
                  <c:v>0.00455684666210982</c:v>
                </c:pt>
                <c:pt idx="1404">
                  <c:v>0.00455684666210982</c:v>
                </c:pt>
                <c:pt idx="1405">
                  <c:v>0.00455684666210982</c:v>
                </c:pt>
                <c:pt idx="1406">
                  <c:v>0.00455684666210982</c:v>
                </c:pt>
                <c:pt idx="1407">
                  <c:v>0.00455684666210982</c:v>
                </c:pt>
                <c:pt idx="1408">
                  <c:v>0.00455684666210982</c:v>
                </c:pt>
                <c:pt idx="1409">
                  <c:v>0.00455684666210982</c:v>
                </c:pt>
                <c:pt idx="1410">
                  <c:v>0.00455684666210982</c:v>
                </c:pt>
                <c:pt idx="1411">
                  <c:v>0.00455684666210982</c:v>
                </c:pt>
                <c:pt idx="1412">
                  <c:v>0.00455684666210982</c:v>
                </c:pt>
                <c:pt idx="1413">
                  <c:v>0.00455684666210982</c:v>
                </c:pt>
                <c:pt idx="1414">
                  <c:v>0.00455684666210982</c:v>
                </c:pt>
                <c:pt idx="1415">
                  <c:v>0.00455684666210982</c:v>
                </c:pt>
                <c:pt idx="1416">
                  <c:v>0.00455684666210982</c:v>
                </c:pt>
                <c:pt idx="1417">
                  <c:v>0.00455684666210982</c:v>
                </c:pt>
                <c:pt idx="1418">
                  <c:v>0.00455684666210982</c:v>
                </c:pt>
                <c:pt idx="1419">
                  <c:v>0.00455684666210982</c:v>
                </c:pt>
                <c:pt idx="1420">
                  <c:v>0.00455684666210982</c:v>
                </c:pt>
                <c:pt idx="1421">
                  <c:v>0.00455684666210982</c:v>
                </c:pt>
                <c:pt idx="1422">
                  <c:v>0.00455684666210982</c:v>
                </c:pt>
                <c:pt idx="1423">
                  <c:v>0.00455684666210982</c:v>
                </c:pt>
                <c:pt idx="1424">
                  <c:v>0.00455684666210982</c:v>
                </c:pt>
                <c:pt idx="1425">
                  <c:v>0.00455684666210982</c:v>
                </c:pt>
                <c:pt idx="1426">
                  <c:v>0.00455684666210982</c:v>
                </c:pt>
                <c:pt idx="1427">
                  <c:v>0.00455684666210982</c:v>
                </c:pt>
                <c:pt idx="1428">
                  <c:v>0.00455684666210982</c:v>
                </c:pt>
                <c:pt idx="1429">
                  <c:v>0.00455684666210982</c:v>
                </c:pt>
                <c:pt idx="1430">
                  <c:v>0.00455684666210982</c:v>
                </c:pt>
                <c:pt idx="1431">
                  <c:v>0.00455684666210982</c:v>
                </c:pt>
                <c:pt idx="1432">
                  <c:v>0.00455684666210982</c:v>
                </c:pt>
                <c:pt idx="1433">
                  <c:v>0.00455684666210982</c:v>
                </c:pt>
                <c:pt idx="1434">
                  <c:v>0.00455684666210982</c:v>
                </c:pt>
                <c:pt idx="1435">
                  <c:v>0.00455684666210982</c:v>
                </c:pt>
                <c:pt idx="1436">
                  <c:v>0.00455684666210982</c:v>
                </c:pt>
                <c:pt idx="1437">
                  <c:v>0.00455684666210982</c:v>
                </c:pt>
                <c:pt idx="1438">
                  <c:v>0.00455684666210982</c:v>
                </c:pt>
                <c:pt idx="1439">
                  <c:v>0.00455684666210982</c:v>
                </c:pt>
                <c:pt idx="1440">
                  <c:v>0.00455684666210982</c:v>
                </c:pt>
                <c:pt idx="1441">
                  <c:v>0.00455684666210982</c:v>
                </c:pt>
                <c:pt idx="1442">
                  <c:v>0.00455684666210982</c:v>
                </c:pt>
                <c:pt idx="1443">
                  <c:v>0.00455684666210982</c:v>
                </c:pt>
                <c:pt idx="1444">
                  <c:v>0.00455684666210982</c:v>
                </c:pt>
                <c:pt idx="1445">
                  <c:v>0.00455684666210982</c:v>
                </c:pt>
                <c:pt idx="1446">
                  <c:v>0.00455684666210982</c:v>
                </c:pt>
                <c:pt idx="1447">
                  <c:v>0.00455684666210982</c:v>
                </c:pt>
                <c:pt idx="1448">
                  <c:v>0.00455684666210982</c:v>
                </c:pt>
                <c:pt idx="1449">
                  <c:v>0.00455684666210982</c:v>
                </c:pt>
                <c:pt idx="1450">
                  <c:v>0.00455684666210982</c:v>
                </c:pt>
                <c:pt idx="1451">
                  <c:v>0.00455684666210982</c:v>
                </c:pt>
                <c:pt idx="1452">
                  <c:v>0.00455684666210982</c:v>
                </c:pt>
                <c:pt idx="1453">
                  <c:v>0.00455684666210982</c:v>
                </c:pt>
                <c:pt idx="1454">
                  <c:v>0.00455684666210982</c:v>
                </c:pt>
                <c:pt idx="1455">
                  <c:v>0.00455684666210982</c:v>
                </c:pt>
                <c:pt idx="1456">
                  <c:v>0.00455684666210982</c:v>
                </c:pt>
                <c:pt idx="1457">
                  <c:v>0.00455684666210982</c:v>
                </c:pt>
                <c:pt idx="1458">
                  <c:v>0.00455684666210982</c:v>
                </c:pt>
                <c:pt idx="1459">
                  <c:v>0.00455684666210982</c:v>
                </c:pt>
                <c:pt idx="1460">
                  <c:v>0.00455684666210982</c:v>
                </c:pt>
                <c:pt idx="1461">
                  <c:v>0.00455684666210982</c:v>
                </c:pt>
                <c:pt idx="1462">
                  <c:v>0.00455684666210982</c:v>
                </c:pt>
                <c:pt idx="1463">
                  <c:v>0.00455684666210982</c:v>
                </c:pt>
                <c:pt idx="1464">
                  <c:v>0.00455684666210982</c:v>
                </c:pt>
                <c:pt idx="1465">
                  <c:v>0.00455684666210982</c:v>
                </c:pt>
                <c:pt idx="1466">
                  <c:v>0.00455684666210982</c:v>
                </c:pt>
                <c:pt idx="1467">
                  <c:v>0.00455684666210982</c:v>
                </c:pt>
                <c:pt idx="1468">
                  <c:v>0.00455684666210982</c:v>
                </c:pt>
                <c:pt idx="1469">
                  <c:v>0.00455684666210982</c:v>
                </c:pt>
                <c:pt idx="1470">
                  <c:v>0.00455684666210982</c:v>
                </c:pt>
                <c:pt idx="1471">
                  <c:v>0.00455684666210982</c:v>
                </c:pt>
                <c:pt idx="1472">
                  <c:v>0.00455684666210982</c:v>
                </c:pt>
                <c:pt idx="1473">
                  <c:v>0.00455684666210982</c:v>
                </c:pt>
                <c:pt idx="1474">
                  <c:v>0.00455684666210982</c:v>
                </c:pt>
                <c:pt idx="1475">
                  <c:v>0.00455684666210982</c:v>
                </c:pt>
                <c:pt idx="1476">
                  <c:v>0.00455684666210982</c:v>
                </c:pt>
                <c:pt idx="1477">
                  <c:v>0.00455684666210982</c:v>
                </c:pt>
                <c:pt idx="1478">
                  <c:v>0.00455684666210982</c:v>
                </c:pt>
                <c:pt idx="1479">
                  <c:v>0.00455684666210982</c:v>
                </c:pt>
                <c:pt idx="1480">
                  <c:v>0.00455684666210982</c:v>
                </c:pt>
                <c:pt idx="1481">
                  <c:v>0.00455684666210982</c:v>
                </c:pt>
                <c:pt idx="1482">
                  <c:v>0.00455684666210982</c:v>
                </c:pt>
                <c:pt idx="1483">
                  <c:v>0.00455684666210982</c:v>
                </c:pt>
                <c:pt idx="1484">
                  <c:v>0.00455684666210982</c:v>
                </c:pt>
                <c:pt idx="1485">
                  <c:v>0.00455684666210982</c:v>
                </c:pt>
                <c:pt idx="1486">
                  <c:v>0.00455684666210982</c:v>
                </c:pt>
                <c:pt idx="1487">
                  <c:v>0.00455684666210982</c:v>
                </c:pt>
                <c:pt idx="1488">
                  <c:v>0.00455684666210982</c:v>
                </c:pt>
                <c:pt idx="1489">
                  <c:v>0.00455684666210982</c:v>
                </c:pt>
                <c:pt idx="1490">
                  <c:v>0.00455684666210982</c:v>
                </c:pt>
                <c:pt idx="1491">
                  <c:v>0.00455684666210982</c:v>
                </c:pt>
                <c:pt idx="1492">
                  <c:v>0.00455684666210982</c:v>
                </c:pt>
                <c:pt idx="1493">
                  <c:v>0.00455684666210982</c:v>
                </c:pt>
                <c:pt idx="1494">
                  <c:v>0.00455684666210982</c:v>
                </c:pt>
                <c:pt idx="1495">
                  <c:v>0.00455684666210982</c:v>
                </c:pt>
                <c:pt idx="1496">
                  <c:v>0.00455684666210982</c:v>
                </c:pt>
                <c:pt idx="1497">
                  <c:v>0.00455684666210982</c:v>
                </c:pt>
                <c:pt idx="1498">
                  <c:v>0.00455684666210982</c:v>
                </c:pt>
                <c:pt idx="1499">
                  <c:v>0.00455684666210982</c:v>
                </c:pt>
                <c:pt idx="1500">
                  <c:v>0.00455684666210982</c:v>
                </c:pt>
                <c:pt idx="1501">
                  <c:v>0.00455684666210982</c:v>
                </c:pt>
                <c:pt idx="1502">
                  <c:v>0.00455684666210982</c:v>
                </c:pt>
                <c:pt idx="1503">
                  <c:v>0.00455684666210982</c:v>
                </c:pt>
                <c:pt idx="1504">
                  <c:v>0.00455684666210982</c:v>
                </c:pt>
                <c:pt idx="1505">
                  <c:v>0.00455684666210982</c:v>
                </c:pt>
                <c:pt idx="1506">
                  <c:v>0.00455684666210982</c:v>
                </c:pt>
                <c:pt idx="1507">
                  <c:v>0.00455684666210982</c:v>
                </c:pt>
                <c:pt idx="1508">
                  <c:v>0.00455684666210982</c:v>
                </c:pt>
                <c:pt idx="1509">
                  <c:v>0.00455684666210982</c:v>
                </c:pt>
                <c:pt idx="1510">
                  <c:v>0.00455684666210982</c:v>
                </c:pt>
                <c:pt idx="1511">
                  <c:v>0.00455684666210982</c:v>
                </c:pt>
                <c:pt idx="1512">
                  <c:v>0.00455684666210982</c:v>
                </c:pt>
                <c:pt idx="1513">
                  <c:v>0.00455684666210982</c:v>
                </c:pt>
                <c:pt idx="1514">
                  <c:v>0.00455684666210982</c:v>
                </c:pt>
                <c:pt idx="1515">
                  <c:v>0.00455684666210982</c:v>
                </c:pt>
                <c:pt idx="1516">
                  <c:v>0.00455684666210982</c:v>
                </c:pt>
                <c:pt idx="1517">
                  <c:v>0.00455684666210982</c:v>
                </c:pt>
                <c:pt idx="1518">
                  <c:v>0.00455684666210982</c:v>
                </c:pt>
                <c:pt idx="1519">
                  <c:v>0.00455684666210982</c:v>
                </c:pt>
                <c:pt idx="1520">
                  <c:v>0.00455684666210982</c:v>
                </c:pt>
                <c:pt idx="1521">
                  <c:v>0.00455684666210982</c:v>
                </c:pt>
                <c:pt idx="1522">
                  <c:v>0.00455684666210982</c:v>
                </c:pt>
                <c:pt idx="1523">
                  <c:v>0.00455684666210982</c:v>
                </c:pt>
                <c:pt idx="1524">
                  <c:v>0.00455684666210982</c:v>
                </c:pt>
                <c:pt idx="1525">
                  <c:v>0.00455684666210982</c:v>
                </c:pt>
                <c:pt idx="1526">
                  <c:v>0.00455684666210982</c:v>
                </c:pt>
                <c:pt idx="1527">
                  <c:v>0.00455684666210982</c:v>
                </c:pt>
                <c:pt idx="1528">
                  <c:v>0.00455684666210982</c:v>
                </c:pt>
                <c:pt idx="1529">
                  <c:v>0.00455684666210982</c:v>
                </c:pt>
                <c:pt idx="1530">
                  <c:v>0.00455684666210982</c:v>
                </c:pt>
                <c:pt idx="1531">
                  <c:v>0.00455684666210982</c:v>
                </c:pt>
                <c:pt idx="1532">
                  <c:v>0.00455684666210982</c:v>
                </c:pt>
                <c:pt idx="1533">
                  <c:v>0.00455684666210982</c:v>
                </c:pt>
                <c:pt idx="1534">
                  <c:v>0.00455684666210982</c:v>
                </c:pt>
                <c:pt idx="1535">
                  <c:v>0.00455684666210982</c:v>
                </c:pt>
                <c:pt idx="1536">
                  <c:v>0.00455684666210982</c:v>
                </c:pt>
                <c:pt idx="1537">
                  <c:v>0.00455684666210982</c:v>
                </c:pt>
                <c:pt idx="1538">
                  <c:v>0.00455684666210982</c:v>
                </c:pt>
                <c:pt idx="1539">
                  <c:v>0.00455684666210982</c:v>
                </c:pt>
                <c:pt idx="1540">
                  <c:v>0.00455684666210982</c:v>
                </c:pt>
                <c:pt idx="1541">
                  <c:v>0.00455684666210982</c:v>
                </c:pt>
                <c:pt idx="1542">
                  <c:v>0.00455684666210982</c:v>
                </c:pt>
                <c:pt idx="1543">
                  <c:v>0.00455684666210982</c:v>
                </c:pt>
                <c:pt idx="1544">
                  <c:v>0.00455684666210982</c:v>
                </c:pt>
                <c:pt idx="1545">
                  <c:v>0.00455684666210982</c:v>
                </c:pt>
                <c:pt idx="1546">
                  <c:v>0.00455684666210982</c:v>
                </c:pt>
                <c:pt idx="1547">
                  <c:v>0.00455684666210982</c:v>
                </c:pt>
                <c:pt idx="1548">
                  <c:v>0.00455684666210982</c:v>
                </c:pt>
                <c:pt idx="1549">
                  <c:v>0.00455684666210982</c:v>
                </c:pt>
                <c:pt idx="1550">
                  <c:v>0.00455684666210982</c:v>
                </c:pt>
                <c:pt idx="1551">
                  <c:v>0.00455684666210982</c:v>
                </c:pt>
                <c:pt idx="1552">
                  <c:v>0.00455684666210982</c:v>
                </c:pt>
                <c:pt idx="1553">
                  <c:v>0.00455684666210982</c:v>
                </c:pt>
                <c:pt idx="1554">
                  <c:v>0.00455684666210982</c:v>
                </c:pt>
                <c:pt idx="1555">
                  <c:v>0.00455684666210982</c:v>
                </c:pt>
                <c:pt idx="1556">
                  <c:v>0.00455684666210982</c:v>
                </c:pt>
                <c:pt idx="1557">
                  <c:v>0.00455684666210982</c:v>
                </c:pt>
                <c:pt idx="1558">
                  <c:v>0.00455684666210982</c:v>
                </c:pt>
                <c:pt idx="1559">
                  <c:v>0.00455684666210982</c:v>
                </c:pt>
                <c:pt idx="1560">
                  <c:v>0.00455684666210982</c:v>
                </c:pt>
                <c:pt idx="1561">
                  <c:v>0.00455684666210982</c:v>
                </c:pt>
                <c:pt idx="1562">
                  <c:v>0.00455684666210982</c:v>
                </c:pt>
                <c:pt idx="1563">
                  <c:v>0.00455684666210982</c:v>
                </c:pt>
                <c:pt idx="1564">
                  <c:v>0.00455684666210982</c:v>
                </c:pt>
                <c:pt idx="1565">
                  <c:v>0.00455684666210982</c:v>
                </c:pt>
                <c:pt idx="1566">
                  <c:v>0.00455684666210982</c:v>
                </c:pt>
                <c:pt idx="1567">
                  <c:v>0.00455684666210982</c:v>
                </c:pt>
                <c:pt idx="1568">
                  <c:v>0.00455684666210982</c:v>
                </c:pt>
                <c:pt idx="1569">
                  <c:v>0.00455684666210982</c:v>
                </c:pt>
                <c:pt idx="1570">
                  <c:v>0.00455684666210982</c:v>
                </c:pt>
                <c:pt idx="1571">
                  <c:v>0.00455684666210982</c:v>
                </c:pt>
                <c:pt idx="1572">
                  <c:v>0.00455684666210982</c:v>
                </c:pt>
                <c:pt idx="1573">
                  <c:v>0.00455684666210982</c:v>
                </c:pt>
                <c:pt idx="1574">
                  <c:v>0.00455684666210982</c:v>
                </c:pt>
                <c:pt idx="1575">
                  <c:v>0.00455684666210982</c:v>
                </c:pt>
                <c:pt idx="1576">
                  <c:v>0.00455684666210982</c:v>
                </c:pt>
                <c:pt idx="1577">
                  <c:v>0.00455684666210982</c:v>
                </c:pt>
                <c:pt idx="1578">
                  <c:v>0.00455684666210982</c:v>
                </c:pt>
                <c:pt idx="1579">
                  <c:v>0.00455684666210982</c:v>
                </c:pt>
                <c:pt idx="1580">
                  <c:v>0.00455684666210982</c:v>
                </c:pt>
                <c:pt idx="1581">
                  <c:v>0.00455684666210982</c:v>
                </c:pt>
                <c:pt idx="1582">
                  <c:v>0.00455684666210982</c:v>
                </c:pt>
                <c:pt idx="1583">
                  <c:v>0.00455684666210982</c:v>
                </c:pt>
                <c:pt idx="1584">
                  <c:v>0.00455684666210982</c:v>
                </c:pt>
                <c:pt idx="1585">
                  <c:v>0.00455684666210982</c:v>
                </c:pt>
                <c:pt idx="1586">
                  <c:v>0.00455684666210982</c:v>
                </c:pt>
                <c:pt idx="1587">
                  <c:v>0.00455684666210982</c:v>
                </c:pt>
                <c:pt idx="1588">
                  <c:v>0.00455684666210982</c:v>
                </c:pt>
                <c:pt idx="1589">
                  <c:v>0.00455684666210982</c:v>
                </c:pt>
                <c:pt idx="1590">
                  <c:v>0.00455684666210982</c:v>
                </c:pt>
                <c:pt idx="1591">
                  <c:v>0.00455684666210982</c:v>
                </c:pt>
                <c:pt idx="1592">
                  <c:v>0.00455684666210982</c:v>
                </c:pt>
                <c:pt idx="1593">
                  <c:v>0.00455684666210982</c:v>
                </c:pt>
                <c:pt idx="1594">
                  <c:v>0.00455684666210982</c:v>
                </c:pt>
                <c:pt idx="1595">
                  <c:v>0.00455684666210982</c:v>
                </c:pt>
                <c:pt idx="1596">
                  <c:v>0.00455684666210982</c:v>
                </c:pt>
                <c:pt idx="1597">
                  <c:v>0.00455684666210982</c:v>
                </c:pt>
                <c:pt idx="1598">
                  <c:v>0.00455684666210982</c:v>
                </c:pt>
                <c:pt idx="1599">
                  <c:v>0.00455684666210982</c:v>
                </c:pt>
                <c:pt idx="1600">
                  <c:v>0.00455684666210982</c:v>
                </c:pt>
                <c:pt idx="1601">
                  <c:v>0.00455684666210982</c:v>
                </c:pt>
                <c:pt idx="1602">
                  <c:v>0.00455684666210982</c:v>
                </c:pt>
                <c:pt idx="1603">
                  <c:v>0.00455684666210982</c:v>
                </c:pt>
                <c:pt idx="1604">
                  <c:v>0.00455684666210982</c:v>
                </c:pt>
                <c:pt idx="1605">
                  <c:v>0.00455684666210982</c:v>
                </c:pt>
                <c:pt idx="1606">
                  <c:v>0.00455684666210982</c:v>
                </c:pt>
                <c:pt idx="1607">
                  <c:v>0.00455684666210982</c:v>
                </c:pt>
                <c:pt idx="1608">
                  <c:v>0.00455684666210982</c:v>
                </c:pt>
                <c:pt idx="1609">
                  <c:v>0.00455684666210982</c:v>
                </c:pt>
                <c:pt idx="1610">
                  <c:v>0.00455684666210982</c:v>
                </c:pt>
                <c:pt idx="1611">
                  <c:v>0.00455684666210982</c:v>
                </c:pt>
                <c:pt idx="1612">
                  <c:v>0.00455684666210982</c:v>
                </c:pt>
                <c:pt idx="1613">
                  <c:v>0.00455684666210982</c:v>
                </c:pt>
                <c:pt idx="1614">
                  <c:v>0.00455684666210982</c:v>
                </c:pt>
                <c:pt idx="1615">
                  <c:v>0.00455684666210982</c:v>
                </c:pt>
                <c:pt idx="1616">
                  <c:v>0.00455684666210982</c:v>
                </c:pt>
                <c:pt idx="1617">
                  <c:v>0.00455684666210982</c:v>
                </c:pt>
                <c:pt idx="1618">
                  <c:v>0.00455684666210982</c:v>
                </c:pt>
                <c:pt idx="1619">
                  <c:v>0.00455684666210982</c:v>
                </c:pt>
                <c:pt idx="1620">
                  <c:v>0.00455684666210982</c:v>
                </c:pt>
                <c:pt idx="1621">
                  <c:v>0.00455684666210982</c:v>
                </c:pt>
                <c:pt idx="1622">
                  <c:v>0.00455684666210982</c:v>
                </c:pt>
                <c:pt idx="1623">
                  <c:v>0.00455684666210982</c:v>
                </c:pt>
                <c:pt idx="1624">
                  <c:v>0.00455684666210982</c:v>
                </c:pt>
                <c:pt idx="1625">
                  <c:v>0.00455684666210982</c:v>
                </c:pt>
                <c:pt idx="1626">
                  <c:v>0.00455684666210982</c:v>
                </c:pt>
                <c:pt idx="1627">
                  <c:v>0.00455684666210982</c:v>
                </c:pt>
                <c:pt idx="1628">
                  <c:v>0.00455684666210982</c:v>
                </c:pt>
                <c:pt idx="1629">
                  <c:v>0.00455684666210982</c:v>
                </c:pt>
                <c:pt idx="1630">
                  <c:v>0.00455684666210982</c:v>
                </c:pt>
                <c:pt idx="1631">
                  <c:v>0.00455684666210982</c:v>
                </c:pt>
                <c:pt idx="1632">
                  <c:v>0.00455684666210982</c:v>
                </c:pt>
                <c:pt idx="1633">
                  <c:v>0.00455684666210982</c:v>
                </c:pt>
                <c:pt idx="1634">
                  <c:v>0.00455684666210982</c:v>
                </c:pt>
                <c:pt idx="1635">
                  <c:v>0.00455684666210982</c:v>
                </c:pt>
                <c:pt idx="1636">
                  <c:v>0.00455684666210982</c:v>
                </c:pt>
                <c:pt idx="1637">
                  <c:v>0.00455684666210982</c:v>
                </c:pt>
                <c:pt idx="1638">
                  <c:v>0.00455684666210982</c:v>
                </c:pt>
                <c:pt idx="1639">
                  <c:v>0.00455684666210982</c:v>
                </c:pt>
                <c:pt idx="1640">
                  <c:v>0.00455684666210982</c:v>
                </c:pt>
                <c:pt idx="1641">
                  <c:v>0.00455684666210982</c:v>
                </c:pt>
                <c:pt idx="1642">
                  <c:v>0.00455684666210982</c:v>
                </c:pt>
                <c:pt idx="1643">
                  <c:v>0.00455684666210982</c:v>
                </c:pt>
                <c:pt idx="1644">
                  <c:v>0.00455684666210982</c:v>
                </c:pt>
                <c:pt idx="1645">
                  <c:v>0.00455684666210982</c:v>
                </c:pt>
                <c:pt idx="1646">
                  <c:v>0.00455684666210982</c:v>
                </c:pt>
                <c:pt idx="1647">
                  <c:v>0.00455684666210982</c:v>
                </c:pt>
                <c:pt idx="1648">
                  <c:v>0.00455684666210982</c:v>
                </c:pt>
                <c:pt idx="1649">
                  <c:v>0.00455684666210982</c:v>
                </c:pt>
                <c:pt idx="1650">
                  <c:v>0.00455684666210982</c:v>
                </c:pt>
                <c:pt idx="1651">
                  <c:v>0.00455684666210982</c:v>
                </c:pt>
                <c:pt idx="1652">
                  <c:v>0.00455684666210982</c:v>
                </c:pt>
                <c:pt idx="1653">
                  <c:v>0.00455684666210982</c:v>
                </c:pt>
                <c:pt idx="1654">
                  <c:v>0.00455684666210982</c:v>
                </c:pt>
                <c:pt idx="1655">
                  <c:v>0.00455684666210982</c:v>
                </c:pt>
                <c:pt idx="1656">
                  <c:v>0.00455684666210982</c:v>
                </c:pt>
                <c:pt idx="1657">
                  <c:v>0.00455684666210982</c:v>
                </c:pt>
                <c:pt idx="1658">
                  <c:v>0.00455684666210982</c:v>
                </c:pt>
                <c:pt idx="1659">
                  <c:v>0.00455684666210982</c:v>
                </c:pt>
                <c:pt idx="1660">
                  <c:v>0.00455684666210982</c:v>
                </c:pt>
                <c:pt idx="1661">
                  <c:v>0.00455684666210982</c:v>
                </c:pt>
                <c:pt idx="1662">
                  <c:v>0.00455684666210982</c:v>
                </c:pt>
                <c:pt idx="1663">
                  <c:v>0.00455684666210982</c:v>
                </c:pt>
                <c:pt idx="1664">
                  <c:v>0.00455684666210982</c:v>
                </c:pt>
                <c:pt idx="1665">
                  <c:v>0.00455684666210982</c:v>
                </c:pt>
                <c:pt idx="1666">
                  <c:v>0.00455684666210982</c:v>
                </c:pt>
                <c:pt idx="1667">
                  <c:v>0.00455684666210982</c:v>
                </c:pt>
                <c:pt idx="1668">
                  <c:v>0.00455684666210982</c:v>
                </c:pt>
                <c:pt idx="1669">
                  <c:v>0.00455684666210982</c:v>
                </c:pt>
                <c:pt idx="1670">
                  <c:v>0.00455684666210982</c:v>
                </c:pt>
                <c:pt idx="1671">
                  <c:v>0.00455684666210982</c:v>
                </c:pt>
                <c:pt idx="1672">
                  <c:v>0.00455684666210982</c:v>
                </c:pt>
                <c:pt idx="1673">
                  <c:v>0.00455684666210982</c:v>
                </c:pt>
                <c:pt idx="1674">
                  <c:v>0.00455684666210982</c:v>
                </c:pt>
                <c:pt idx="1675">
                  <c:v>0.00455684666210982</c:v>
                </c:pt>
                <c:pt idx="1676">
                  <c:v>0.00455684666210982</c:v>
                </c:pt>
                <c:pt idx="1677">
                  <c:v>0.00455684666210982</c:v>
                </c:pt>
                <c:pt idx="1678">
                  <c:v>0.00455684666210982</c:v>
                </c:pt>
                <c:pt idx="1679">
                  <c:v>0.00455684666210982</c:v>
                </c:pt>
                <c:pt idx="1680">
                  <c:v>0.00455684666210982</c:v>
                </c:pt>
                <c:pt idx="1681">
                  <c:v>0.00455684666210982</c:v>
                </c:pt>
                <c:pt idx="1682">
                  <c:v>0.00455684666210982</c:v>
                </c:pt>
                <c:pt idx="1683">
                  <c:v>0.00455684666210982</c:v>
                </c:pt>
                <c:pt idx="1684">
                  <c:v>0.00455684666210982</c:v>
                </c:pt>
                <c:pt idx="1685">
                  <c:v>0.00455684666210982</c:v>
                </c:pt>
                <c:pt idx="1686">
                  <c:v>0.00455684666210982</c:v>
                </c:pt>
                <c:pt idx="1687">
                  <c:v>0.00455684666210982</c:v>
                </c:pt>
                <c:pt idx="1688">
                  <c:v>0.00455684666210982</c:v>
                </c:pt>
                <c:pt idx="1689">
                  <c:v>0.00455684666210982</c:v>
                </c:pt>
                <c:pt idx="1690">
                  <c:v>0.00455684666210982</c:v>
                </c:pt>
                <c:pt idx="1691">
                  <c:v>0.00455684666210982</c:v>
                </c:pt>
                <c:pt idx="1692">
                  <c:v>0.00455684666210982</c:v>
                </c:pt>
                <c:pt idx="1693">
                  <c:v>0.00455684666210982</c:v>
                </c:pt>
                <c:pt idx="1694">
                  <c:v>0.00455684666210982</c:v>
                </c:pt>
                <c:pt idx="1695">
                  <c:v>0.00455684666210982</c:v>
                </c:pt>
                <c:pt idx="1696">
                  <c:v>0.00455684666210982</c:v>
                </c:pt>
                <c:pt idx="1697">
                  <c:v>0.00455684666210982</c:v>
                </c:pt>
                <c:pt idx="1698">
                  <c:v>0.00455684666210982</c:v>
                </c:pt>
                <c:pt idx="1699">
                  <c:v>0.00455684666210982</c:v>
                </c:pt>
                <c:pt idx="1700">
                  <c:v>0.00455684666210982</c:v>
                </c:pt>
                <c:pt idx="1701">
                  <c:v>0.00455684666210982</c:v>
                </c:pt>
                <c:pt idx="1702">
                  <c:v>0.00455684666210982</c:v>
                </c:pt>
                <c:pt idx="1703">
                  <c:v>0.00455684666210982</c:v>
                </c:pt>
                <c:pt idx="1704">
                  <c:v>0.00455684666210982</c:v>
                </c:pt>
                <c:pt idx="1705">
                  <c:v>0.00455684666210982</c:v>
                </c:pt>
                <c:pt idx="1706">
                  <c:v>0.00455684666210982</c:v>
                </c:pt>
                <c:pt idx="1707">
                  <c:v>0.00455684666210982</c:v>
                </c:pt>
                <c:pt idx="1708">
                  <c:v>0.00455684666210982</c:v>
                </c:pt>
                <c:pt idx="1709">
                  <c:v>0.00455684666210982</c:v>
                </c:pt>
                <c:pt idx="1710">
                  <c:v>0.00455684666210982</c:v>
                </c:pt>
                <c:pt idx="1711">
                  <c:v>0.00455684666210982</c:v>
                </c:pt>
                <c:pt idx="1712">
                  <c:v>0.00455684666210982</c:v>
                </c:pt>
                <c:pt idx="1713">
                  <c:v>0.00455684666210982</c:v>
                </c:pt>
                <c:pt idx="1714">
                  <c:v>0.00455684666210982</c:v>
                </c:pt>
                <c:pt idx="1715">
                  <c:v>0.00455684666210982</c:v>
                </c:pt>
                <c:pt idx="1716">
                  <c:v>0.00455684666210982</c:v>
                </c:pt>
                <c:pt idx="1717">
                  <c:v>0.00455684666210982</c:v>
                </c:pt>
                <c:pt idx="1718">
                  <c:v>0.00455684666210982</c:v>
                </c:pt>
                <c:pt idx="1719">
                  <c:v>0.00455684666210982</c:v>
                </c:pt>
                <c:pt idx="1720">
                  <c:v>0.00455684666210982</c:v>
                </c:pt>
                <c:pt idx="1721">
                  <c:v>0.00455684666210982</c:v>
                </c:pt>
                <c:pt idx="1722">
                  <c:v>0.00455684666210982</c:v>
                </c:pt>
                <c:pt idx="1723">
                  <c:v>0.00455684666210982</c:v>
                </c:pt>
                <c:pt idx="1724">
                  <c:v>0.00455684666210982</c:v>
                </c:pt>
                <c:pt idx="1725">
                  <c:v>0.00455684666210982</c:v>
                </c:pt>
                <c:pt idx="1726">
                  <c:v>0.00455684666210982</c:v>
                </c:pt>
                <c:pt idx="1727">
                  <c:v>0.00455684666210982</c:v>
                </c:pt>
                <c:pt idx="1728">
                  <c:v>0.00455684666210982</c:v>
                </c:pt>
                <c:pt idx="1729">
                  <c:v>0.00455684666210982</c:v>
                </c:pt>
                <c:pt idx="1730">
                  <c:v>0.00455684666210982</c:v>
                </c:pt>
                <c:pt idx="1731">
                  <c:v>0.00455684666210982</c:v>
                </c:pt>
                <c:pt idx="1732">
                  <c:v>0.00455684666210982</c:v>
                </c:pt>
                <c:pt idx="1733">
                  <c:v>0.00455684666210982</c:v>
                </c:pt>
                <c:pt idx="1734">
                  <c:v>0.00455684666210982</c:v>
                </c:pt>
                <c:pt idx="1735">
                  <c:v>0.00455684666210982</c:v>
                </c:pt>
                <c:pt idx="1736">
                  <c:v>0.00455684666210982</c:v>
                </c:pt>
                <c:pt idx="1737">
                  <c:v>0.00455684666210982</c:v>
                </c:pt>
                <c:pt idx="1738">
                  <c:v>0.00455684666210982</c:v>
                </c:pt>
                <c:pt idx="1739">
                  <c:v>0.00455684666210982</c:v>
                </c:pt>
                <c:pt idx="1740">
                  <c:v>0.00455684666210982</c:v>
                </c:pt>
                <c:pt idx="1741">
                  <c:v>0.00455684666210982</c:v>
                </c:pt>
                <c:pt idx="1742">
                  <c:v>0.00455684666210982</c:v>
                </c:pt>
                <c:pt idx="1743">
                  <c:v>0.00455684666210982</c:v>
                </c:pt>
                <c:pt idx="1744">
                  <c:v>0.00455684666210982</c:v>
                </c:pt>
                <c:pt idx="1745">
                  <c:v>0.00455684666210982</c:v>
                </c:pt>
                <c:pt idx="1746">
                  <c:v>0.00455684666210982</c:v>
                </c:pt>
                <c:pt idx="1747">
                  <c:v>0.00455684666210982</c:v>
                </c:pt>
                <c:pt idx="1748">
                  <c:v>0.00455684666210982</c:v>
                </c:pt>
                <c:pt idx="1749">
                  <c:v>0.00455684666210982</c:v>
                </c:pt>
                <c:pt idx="1750">
                  <c:v>0.00455684666210982</c:v>
                </c:pt>
                <c:pt idx="1751">
                  <c:v>0.00455684666210982</c:v>
                </c:pt>
                <c:pt idx="1752">
                  <c:v>0.00455684666210982</c:v>
                </c:pt>
                <c:pt idx="1753">
                  <c:v>0.00455684666210982</c:v>
                </c:pt>
                <c:pt idx="1754">
                  <c:v>0.00455684666210982</c:v>
                </c:pt>
                <c:pt idx="1755">
                  <c:v>0.00455684666210982</c:v>
                </c:pt>
                <c:pt idx="1756">
                  <c:v>0.00455684666210982</c:v>
                </c:pt>
                <c:pt idx="1757">
                  <c:v>0.00455684666210982</c:v>
                </c:pt>
                <c:pt idx="1758">
                  <c:v>0.00455684666210982</c:v>
                </c:pt>
                <c:pt idx="1759">
                  <c:v>0.00455684666210982</c:v>
                </c:pt>
                <c:pt idx="1760">
                  <c:v>0.00455684666210982</c:v>
                </c:pt>
                <c:pt idx="1761">
                  <c:v>0.00455684666210982</c:v>
                </c:pt>
                <c:pt idx="1762">
                  <c:v>0.00455684666210982</c:v>
                </c:pt>
                <c:pt idx="1763">
                  <c:v>0.00455684666210982</c:v>
                </c:pt>
                <c:pt idx="1764">
                  <c:v>0.00455684666210982</c:v>
                </c:pt>
                <c:pt idx="1765">
                  <c:v>0.00455684666210982</c:v>
                </c:pt>
                <c:pt idx="1766">
                  <c:v>0.00455684666210982</c:v>
                </c:pt>
                <c:pt idx="1767">
                  <c:v>0.00455684666210982</c:v>
                </c:pt>
                <c:pt idx="1768">
                  <c:v>0.00455684666210982</c:v>
                </c:pt>
                <c:pt idx="1769">
                  <c:v>0.00455684666210982</c:v>
                </c:pt>
                <c:pt idx="1770">
                  <c:v>0.00455684666210982</c:v>
                </c:pt>
                <c:pt idx="1771">
                  <c:v>0.00455684666210982</c:v>
                </c:pt>
                <c:pt idx="1772">
                  <c:v>0.00455684666210982</c:v>
                </c:pt>
                <c:pt idx="1773">
                  <c:v>0.00455684666210982</c:v>
                </c:pt>
                <c:pt idx="1774">
                  <c:v>0.00455684666210982</c:v>
                </c:pt>
                <c:pt idx="1775">
                  <c:v>0.00455684666210982</c:v>
                </c:pt>
                <c:pt idx="1776">
                  <c:v>0.00455684666210982</c:v>
                </c:pt>
                <c:pt idx="1777">
                  <c:v>0.00455684666210982</c:v>
                </c:pt>
                <c:pt idx="1778">
                  <c:v>0.00455684666210982</c:v>
                </c:pt>
                <c:pt idx="1779">
                  <c:v>0.00455684666210982</c:v>
                </c:pt>
                <c:pt idx="1780">
                  <c:v>0.00455684666210982</c:v>
                </c:pt>
                <c:pt idx="1781">
                  <c:v>0.00455684666210982</c:v>
                </c:pt>
                <c:pt idx="1782">
                  <c:v>0.00455684666210982</c:v>
                </c:pt>
                <c:pt idx="1783">
                  <c:v>0.00455684666210982</c:v>
                </c:pt>
                <c:pt idx="1784">
                  <c:v>0.00455684666210982</c:v>
                </c:pt>
                <c:pt idx="1785">
                  <c:v>0.00455684666210982</c:v>
                </c:pt>
                <c:pt idx="1786">
                  <c:v>0.00455684666210982</c:v>
                </c:pt>
                <c:pt idx="1787">
                  <c:v>0.00455684666210982</c:v>
                </c:pt>
                <c:pt idx="1788">
                  <c:v>0.00455684666210982</c:v>
                </c:pt>
                <c:pt idx="1789">
                  <c:v>0.00455684666210982</c:v>
                </c:pt>
                <c:pt idx="1790">
                  <c:v>0.00455684666210982</c:v>
                </c:pt>
                <c:pt idx="1791">
                  <c:v>0.00455684666210982</c:v>
                </c:pt>
                <c:pt idx="1792">
                  <c:v>0.00455684666210982</c:v>
                </c:pt>
                <c:pt idx="1793">
                  <c:v>0.00455684666210982</c:v>
                </c:pt>
                <c:pt idx="1794">
                  <c:v>0.00455684666210982</c:v>
                </c:pt>
                <c:pt idx="1795">
                  <c:v>0.00455684666210982</c:v>
                </c:pt>
                <c:pt idx="1796">
                  <c:v>0.00455684666210982</c:v>
                </c:pt>
                <c:pt idx="1797">
                  <c:v>0.00455684666210982</c:v>
                </c:pt>
                <c:pt idx="1798">
                  <c:v>0.00455684666210982</c:v>
                </c:pt>
                <c:pt idx="1799">
                  <c:v>0.00455684666210982</c:v>
                </c:pt>
                <c:pt idx="1800">
                  <c:v>0.00455684666210982</c:v>
                </c:pt>
                <c:pt idx="1801">
                  <c:v>0.00455684666210982</c:v>
                </c:pt>
                <c:pt idx="1802">
                  <c:v>0.00455684666210982</c:v>
                </c:pt>
                <c:pt idx="1803">
                  <c:v>0.00455684666210982</c:v>
                </c:pt>
                <c:pt idx="1804">
                  <c:v>0.00455684666210982</c:v>
                </c:pt>
                <c:pt idx="1805">
                  <c:v>0.00455684666210982</c:v>
                </c:pt>
                <c:pt idx="1806">
                  <c:v>0.00455684666210982</c:v>
                </c:pt>
                <c:pt idx="1807">
                  <c:v>0.00455684666210982</c:v>
                </c:pt>
                <c:pt idx="1808">
                  <c:v>0.00455684666210982</c:v>
                </c:pt>
                <c:pt idx="1809">
                  <c:v>0.00455684666210982</c:v>
                </c:pt>
                <c:pt idx="1810">
                  <c:v>0.00455684666210982</c:v>
                </c:pt>
                <c:pt idx="1811">
                  <c:v>0.00455684666210982</c:v>
                </c:pt>
                <c:pt idx="1812">
                  <c:v>0.00455684666210982</c:v>
                </c:pt>
                <c:pt idx="1813">
                  <c:v>0.00455684666210982</c:v>
                </c:pt>
                <c:pt idx="1814">
                  <c:v>0.00455684666210982</c:v>
                </c:pt>
                <c:pt idx="1815">
                  <c:v>0.00455684666210982</c:v>
                </c:pt>
                <c:pt idx="1816">
                  <c:v>0.00455684666210982</c:v>
                </c:pt>
                <c:pt idx="1817">
                  <c:v>0.00455684666210982</c:v>
                </c:pt>
                <c:pt idx="1818">
                  <c:v>0.00455684666210982</c:v>
                </c:pt>
                <c:pt idx="1819">
                  <c:v>0.00455684666210982</c:v>
                </c:pt>
                <c:pt idx="1820">
                  <c:v>0.00455684666210982</c:v>
                </c:pt>
                <c:pt idx="1821">
                  <c:v>0.00455684666210982</c:v>
                </c:pt>
                <c:pt idx="1822">
                  <c:v>0.00455684666210982</c:v>
                </c:pt>
                <c:pt idx="1823">
                  <c:v>0.00455684666210982</c:v>
                </c:pt>
                <c:pt idx="1824">
                  <c:v>0.00455684666210982</c:v>
                </c:pt>
                <c:pt idx="1825">
                  <c:v>0.00455684666210982</c:v>
                </c:pt>
                <c:pt idx="1826">
                  <c:v>0.00455684666210982</c:v>
                </c:pt>
                <c:pt idx="1827">
                  <c:v>0.00455684666210982</c:v>
                </c:pt>
                <c:pt idx="1828">
                  <c:v>0.00455684666210982</c:v>
                </c:pt>
                <c:pt idx="1829">
                  <c:v>0.00455684666210982</c:v>
                </c:pt>
                <c:pt idx="1830">
                  <c:v>0.00455684666210982</c:v>
                </c:pt>
                <c:pt idx="1831">
                  <c:v>0.00455684666210982</c:v>
                </c:pt>
                <c:pt idx="1832">
                  <c:v>0.00455684666210982</c:v>
                </c:pt>
                <c:pt idx="1833">
                  <c:v>0.00455684666210982</c:v>
                </c:pt>
                <c:pt idx="1834">
                  <c:v>0.00455684666210982</c:v>
                </c:pt>
                <c:pt idx="1835">
                  <c:v>0.00455684666210982</c:v>
                </c:pt>
                <c:pt idx="1836">
                  <c:v>0.00455684666210982</c:v>
                </c:pt>
                <c:pt idx="1837">
                  <c:v>0.00455684666210982</c:v>
                </c:pt>
                <c:pt idx="1838">
                  <c:v>0.00455684666210982</c:v>
                </c:pt>
                <c:pt idx="1839">
                  <c:v>0.00455684666210982</c:v>
                </c:pt>
                <c:pt idx="1840">
                  <c:v>0.00455684666210982</c:v>
                </c:pt>
                <c:pt idx="1841">
                  <c:v>0.00455684666210982</c:v>
                </c:pt>
                <c:pt idx="1842">
                  <c:v>0.00455684666210982</c:v>
                </c:pt>
                <c:pt idx="1843">
                  <c:v>0.00455684666210982</c:v>
                </c:pt>
                <c:pt idx="1844">
                  <c:v>0.00455684666210982</c:v>
                </c:pt>
                <c:pt idx="1845">
                  <c:v>0.00455684666210982</c:v>
                </c:pt>
                <c:pt idx="1846">
                  <c:v>0.00455684666210982</c:v>
                </c:pt>
                <c:pt idx="1847">
                  <c:v>0.00455684666210982</c:v>
                </c:pt>
                <c:pt idx="1848">
                  <c:v>0.00455684666210982</c:v>
                </c:pt>
                <c:pt idx="1849">
                  <c:v>0.00455684666210982</c:v>
                </c:pt>
                <c:pt idx="1850">
                  <c:v>0.00455684666210982</c:v>
                </c:pt>
                <c:pt idx="1851">
                  <c:v>0.00455684666210982</c:v>
                </c:pt>
                <c:pt idx="1852">
                  <c:v>0.00455684666210982</c:v>
                </c:pt>
                <c:pt idx="1853">
                  <c:v>0.00455684666210982</c:v>
                </c:pt>
                <c:pt idx="1854">
                  <c:v>0.00455684666210982</c:v>
                </c:pt>
                <c:pt idx="1855">
                  <c:v>0.00455684666210982</c:v>
                </c:pt>
                <c:pt idx="1856">
                  <c:v>0.00455684666210982</c:v>
                </c:pt>
                <c:pt idx="1857">
                  <c:v>0.00455684666210982</c:v>
                </c:pt>
                <c:pt idx="1858">
                  <c:v>0.00455684666210982</c:v>
                </c:pt>
                <c:pt idx="1859">
                  <c:v>0.00455684666210982</c:v>
                </c:pt>
                <c:pt idx="1860">
                  <c:v>0.00455684666210982</c:v>
                </c:pt>
                <c:pt idx="1861">
                  <c:v>0.00455684666210982</c:v>
                </c:pt>
                <c:pt idx="1862">
                  <c:v>0.00455684666210982</c:v>
                </c:pt>
                <c:pt idx="1863">
                  <c:v>0.00455684666210982</c:v>
                </c:pt>
                <c:pt idx="1864">
                  <c:v>0.00455684666210982</c:v>
                </c:pt>
                <c:pt idx="1865">
                  <c:v>0.00455684666210982</c:v>
                </c:pt>
                <c:pt idx="1866">
                  <c:v>0.00455684666210982</c:v>
                </c:pt>
                <c:pt idx="1867">
                  <c:v>0.00455684666210982</c:v>
                </c:pt>
                <c:pt idx="1868">
                  <c:v>0.00455684666210982</c:v>
                </c:pt>
                <c:pt idx="1869">
                  <c:v>0.00455684666210982</c:v>
                </c:pt>
                <c:pt idx="1870">
                  <c:v>0.00455684666210982</c:v>
                </c:pt>
                <c:pt idx="1871">
                  <c:v>0.00455684666210982</c:v>
                </c:pt>
                <c:pt idx="1872">
                  <c:v>0.00455684666210982</c:v>
                </c:pt>
                <c:pt idx="1873">
                  <c:v>0.00455684666210982</c:v>
                </c:pt>
                <c:pt idx="1874">
                  <c:v>0.00455684666210982</c:v>
                </c:pt>
                <c:pt idx="1875">
                  <c:v>0.00455684666210982</c:v>
                </c:pt>
                <c:pt idx="1876">
                  <c:v>0.00455684666210982</c:v>
                </c:pt>
                <c:pt idx="1877">
                  <c:v>0.00455684666210982</c:v>
                </c:pt>
                <c:pt idx="1878">
                  <c:v>0.00455684666210982</c:v>
                </c:pt>
                <c:pt idx="1879">
                  <c:v>0.00455684666210982</c:v>
                </c:pt>
                <c:pt idx="1880">
                  <c:v>0.00455684666210982</c:v>
                </c:pt>
                <c:pt idx="1881">
                  <c:v>0.00455684666210982</c:v>
                </c:pt>
                <c:pt idx="1882">
                  <c:v>0.00455684666210982</c:v>
                </c:pt>
                <c:pt idx="1883">
                  <c:v>0.00455684666210982</c:v>
                </c:pt>
                <c:pt idx="1884">
                  <c:v>0.00455684666210982</c:v>
                </c:pt>
                <c:pt idx="1885">
                  <c:v>0.00455684666210982</c:v>
                </c:pt>
                <c:pt idx="1886">
                  <c:v>0.00455684666210982</c:v>
                </c:pt>
                <c:pt idx="1887">
                  <c:v>0.00455684666210982</c:v>
                </c:pt>
                <c:pt idx="1888">
                  <c:v>0.00455684666210982</c:v>
                </c:pt>
                <c:pt idx="1889">
                  <c:v>0.00455684666210982</c:v>
                </c:pt>
                <c:pt idx="1890">
                  <c:v>0.00455684666210982</c:v>
                </c:pt>
                <c:pt idx="1891">
                  <c:v>0.00455684666210982</c:v>
                </c:pt>
                <c:pt idx="1892">
                  <c:v>0.00455684666210982</c:v>
                </c:pt>
                <c:pt idx="1893">
                  <c:v>0.00455684666210982</c:v>
                </c:pt>
                <c:pt idx="1894">
                  <c:v>0.00455684666210982</c:v>
                </c:pt>
                <c:pt idx="1895">
                  <c:v>0.00455684666210982</c:v>
                </c:pt>
                <c:pt idx="1896">
                  <c:v>0.00455684666210982</c:v>
                </c:pt>
                <c:pt idx="1897">
                  <c:v>0.00455684666210982</c:v>
                </c:pt>
                <c:pt idx="1898">
                  <c:v>0.00455684666210982</c:v>
                </c:pt>
                <c:pt idx="1899">
                  <c:v>0.00455684666210982</c:v>
                </c:pt>
                <c:pt idx="1900">
                  <c:v>0.00455684666210982</c:v>
                </c:pt>
                <c:pt idx="1901">
                  <c:v>0.00455684666210982</c:v>
                </c:pt>
                <c:pt idx="1902">
                  <c:v>0.00455684666210982</c:v>
                </c:pt>
                <c:pt idx="1903">
                  <c:v>0.00455684666210982</c:v>
                </c:pt>
                <c:pt idx="1904">
                  <c:v>0.00341763499658236</c:v>
                </c:pt>
                <c:pt idx="1905">
                  <c:v>0.00341763499658236</c:v>
                </c:pt>
                <c:pt idx="1906">
                  <c:v>0.00341763499658236</c:v>
                </c:pt>
                <c:pt idx="1907">
                  <c:v>0.00341763499658236</c:v>
                </c:pt>
                <c:pt idx="1908">
                  <c:v>0.00341763499658236</c:v>
                </c:pt>
                <c:pt idx="1909">
                  <c:v>0.00341763499658236</c:v>
                </c:pt>
                <c:pt idx="1910">
                  <c:v>0.00341763499658236</c:v>
                </c:pt>
                <c:pt idx="1911">
                  <c:v>0.00341763499658236</c:v>
                </c:pt>
                <c:pt idx="1912">
                  <c:v>0.00341763499658236</c:v>
                </c:pt>
                <c:pt idx="1913">
                  <c:v>0.00341763499658236</c:v>
                </c:pt>
                <c:pt idx="1914">
                  <c:v>0.00341763499658236</c:v>
                </c:pt>
                <c:pt idx="1915">
                  <c:v>0.00341763499658236</c:v>
                </c:pt>
                <c:pt idx="1916">
                  <c:v>0.00341763499658236</c:v>
                </c:pt>
                <c:pt idx="1917">
                  <c:v>0.00341763499658236</c:v>
                </c:pt>
                <c:pt idx="1918">
                  <c:v>0.00341763499658236</c:v>
                </c:pt>
                <c:pt idx="1919">
                  <c:v>0.00341763499658236</c:v>
                </c:pt>
                <c:pt idx="1920">
                  <c:v>0.00341763499658236</c:v>
                </c:pt>
                <c:pt idx="1921">
                  <c:v>0.00341763499658236</c:v>
                </c:pt>
                <c:pt idx="1922">
                  <c:v>0.00341763499658236</c:v>
                </c:pt>
                <c:pt idx="1923">
                  <c:v>0.00341763499658236</c:v>
                </c:pt>
                <c:pt idx="1924">
                  <c:v>0.00341763499658236</c:v>
                </c:pt>
                <c:pt idx="1925">
                  <c:v>0.00341763499658236</c:v>
                </c:pt>
                <c:pt idx="1926">
                  <c:v>0.00341763499658236</c:v>
                </c:pt>
                <c:pt idx="1927">
                  <c:v>0.00341763499658236</c:v>
                </c:pt>
                <c:pt idx="1928">
                  <c:v>0.00341763499658236</c:v>
                </c:pt>
                <c:pt idx="1929">
                  <c:v>0.00341763499658236</c:v>
                </c:pt>
                <c:pt idx="1930">
                  <c:v>0.00341763499658236</c:v>
                </c:pt>
                <c:pt idx="1931">
                  <c:v>0.00341763499658236</c:v>
                </c:pt>
                <c:pt idx="1932">
                  <c:v>0.00341763499658236</c:v>
                </c:pt>
                <c:pt idx="1933">
                  <c:v>0.00341763499658236</c:v>
                </c:pt>
                <c:pt idx="1934">
                  <c:v>0.00341763499658236</c:v>
                </c:pt>
                <c:pt idx="1935">
                  <c:v>0.00341763499658236</c:v>
                </c:pt>
                <c:pt idx="1936">
                  <c:v>0.00341763499658236</c:v>
                </c:pt>
                <c:pt idx="1937">
                  <c:v>0.00341763499658236</c:v>
                </c:pt>
                <c:pt idx="1938">
                  <c:v>0.00341763499658236</c:v>
                </c:pt>
                <c:pt idx="1939">
                  <c:v>0.00341763499658236</c:v>
                </c:pt>
                <c:pt idx="1940">
                  <c:v>0.00341763499658236</c:v>
                </c:pt>
                <c:pt idx="1941">
                  <c:v>0.00341763499658236</c:v>
                </c:pt>
                <c:pt idx="1942">
                  <c:v>0.00341763499658236</c:v>
                </c:pt>
                <c:pt idx="1943">
                  <c:v>0.00341763499658236</c:v>
                </c:pt>
                <c:pt idx="1944">
                  <c:v>0.00341763499658236</c:v>
                </c:pt>
                <c:pt idx="1945">
                  <c:v>0.00341763499658236</c:v>
                </c:pt>
                <c:pt idx="1946">
                  <c:v>0.00341763499658236</c:v>
                </c:pt>
                <c:pt idx="1947">
                  <c:v>0.00341763499658236</c:v>
                </c:pt>
                <c:pt idx="1948">
                  <c:v>0.00341763499658236</c:v>
                </c:pt>
                <c:pt idx="1949">
                  <c:v>0.00341763499658236</c:v>
                </c:pt>
                <c:pt idx="1950">
                  <c:v>0.00341763499658236</c:v>
                </c:pt>
                <c:pt idx="1951">
                  <c:v>0.00341763499658236</c:v>
                </c:pt>
                <c:pt idx="1952">
                  <c:v>0.00341763499658236</c:v>
                </c:pt>
                <c:pt idx="1953">
                  <c:v>0.00341763499658236</c:v>
                </c:pt>
                <c:pt idx="1954">
                  <c:v>0.00341763499658236</c:v>
                </c:pt>
                <c:pt idx="1955">
                  <c:v>0.00341763499658236</c:v>
                </c:pt>
                <c:pt idx="1956">
                  <c:v>0.00341763499658236</c:v>
                </c:pt>
                <c:pt idx="1957">
                  <c:v>0.00341763499658236</c:v>
                </c:pt>
                <c:pt idx="1958">
                  <c:v>0.00341763499658236</c:v>
                </c:pt>
                <c:pt idx="1959">
                  <c:v>0.00341763499658236</c:v>
                </c:pt>
                <c:pt idx="1960">
                  <c:v>0.00341763499658236</c:v>
                </c:pt>
                <c:pt idx="1961">
                  <c:v>0.00341763499658236</c:v>
                </c:pt>
                <c:pt idx="1962">
                  <c:v>0.00341763499658236</c:v>
                </c:pt>
                <c:pt idx="1963">
                  <c:v>0.00341763499658236</c:v>
                </c:pt>
                <c:pt idx="1964">
                  <c:v>0.00341763499658236</c:v>
                </c:pt>
                <c:pt idx="1965">
                  <c:v>0.00341763499658236</c:v>
                </c:pt>
                <c:pt idx="1966">
                  <c:v>0.00341763499658236</c:v>
                </c:pt>
                <c:pt idx="1967">
                  <c:v>0.00341763499658236</c:v>
                </c:pt>
                <c:pt idx="1968">
                  <c:v>0.00341763499658236</c:v>
                </c:pt>
                <c:pt idx="1969">
                  <c:v>0.00341763499658236</c:v>
                </c:pt>
                <c:pt idx="1970">
                  <c:v>0.00341763499658236</c:v>
                </c:pt>
                <c:pt idx="1971">
                  <c:v>0.00341763499658236</c:v>
                </c:pt>
                <c:pt idx="1972">
                  <c:v>0.00341763499658236</c:v>
                </c:pt>
                <c:pt idx="1973">
                  <c:v>0.00341763499658236</c:v>
                </c:pt>
                <c:pt idx="1974">
                  <c:v>0.00341763499658236</c:v>
                </c:pt>
                <c:pt idx="1975">
                  <c:v>0.00341763499658236</c:v>
                </c:pt>
                <c:pt idx="1976">
                  <c:v>0.00341763499658236</c:v>
                </c:pt>
                <c:pt idx="1977">
                  <c:v>0.00341763499658236</c:v>
                </c:pt>
                <c:pt idx="1978">
                  <c:v>0.00341763499658236</c:v>
                </c:pt>
                <c:pt idx="1979">
                  <c:v>0.00341763499658236</c:v>
                </c:pt>
                <c:pt idx="1980">
                  <c:v>0.00341763499658236</c:v>
                </c:pt>
                <c:pt idx="1981">
                  <c:v>0.00341763499658236</c:v>
                </c:pt>
                <c:pt idx="1982">
                  <c:v>0.00341763499658236</c:v>
                </c:pt>
                <c:pt idx="1983">
                  <c:v>0.00341763499658236</c:v>
                </c:pt>
                <c:pt idx="1984">
                  <c:v>0.00341763499658236</c:v>
                </c:pt>
                <c:pt idx="1985">
                  <c:v>0.00341763499658236</c:v>
                </c:pt>
                <c:pt idx="1986">
                  <c:v>0.00341763499658236</c:v>
                </c:pt>
                <c:pt idx="1987">
                  <c:v>0.00341763499658236</c:v>
                </c:pt>
                <c:pt idx="1988">
                  <c:v>0.00341763499658236</c:v>
                </c:pt>
                <c:pt idx="1989">
                  <c:v>0.00341763499658236</c:v>
                </c:pt>
                <c:pt idx="1990">
                  <c:v>0.00341763499658236</c:v>
                </c:pt>
                <c:pt idx="1991">
                  <c:v>0.00341763499658236</c:v>
                </c:pt>
                <c:pt idx="1992">
                  <c:v>0.00341763499658236</c:v>
                </c:pt>
                <c:pt idx="1993">
                  <c:v>0.00341763499658236</c:v>
                </c:pt>
                <c:pt idx="1994">
                  <c:v>0.00341763499658236</c:v>
                </c:pt>
                <c:pt idx="1995">
                  <c:v>0.00341763499658236</c:v>
                </c:pt>
                <c:pt idx="1996">
                  <c:v>0.00341763499658236</c:v>
                </c:pt>
                <c:pt idx="1997">
                  <c:v>0.00341763499658236</c:v>
                </c:pt>
                <c:pt idx="1998">
                  <c:v>0.00341763499658236</c:v>
                </c:pt>
                <c:pt idx="1999">
                  <c:v>0.00341763499658236</c:v>
                </c:pt>
                <c:pt idx="2000">
                  <c:v>0.00341763499658236</c:v>
                </c:pt>
                <c:pt idx="2001">
                  <c:v>0.00341763499658236</c:v>
                </c:pt>
                <c:pt idx="2002">
                  <c:v>0.00341763499658236</c:v>
                </c:pt>
                <c:pt idx="2003">
                  <c:v>0.00341763499658236</c:v>
                </c:pt>
                <c:pt idx="2004">
                  <c:v>0.00341763499658236</c:v>
                </c:pt>
                <c:pt idx="2005">
                  <c:v>0.00341763499658236</c:v>
                </c:pt>
                <c:pt idx="2006">
                  <c:v>0.00341763499658236</c:v>
                </c:pt>
                <c:pt idx="2007">
                  <c:v>0.00341763499658236</c:v>
                </c:pt>
                <c:pt idx="2008">
                  <c:v>0.00341763499658236</c:v>
                </c:pt>
                <c:pt idx="2009">
                  <c:v>0.00341763499658236</c:v>
                </c:pt>
                <c:pt idx="2010">
                  <c:v>0.00341763499658236</c:v>
                </c:pt>
                <c:pt idx="2011">
                  <c:v>0.00341763499658236</c:v>
                </c:pt>
                <c:pt idx="2012">
                  <c:v>0.00341763499658236</c:v>
                </c:pt>
                <c:pt idx="2013">
                  <c:v>0.00341763499658236</c:v>
                </c:pt>
                <c:pt idx="2014">
                  <c:v>0.00341763499658236</c:v>
                </c:pt>
                <c:pt idx="2015">
                  <c:v>0.00341763499658236</c:v>
                </c:pt>
                <c:pt idx="2016">
                  <c:v>0.00341763499658236</c:v>
                </c:pt>
                <c:pt idx="2017">
                  <c:v>0.00341763499658236</c:v>
                </c:pt>
                <c:pt idx="2018">
                  <c:v>0.00341763499658236</c:v>
                </c:pt>
                <c:pt idx="2019">
                  <c:v>0.00341763499658236</c:v>
                </c:pt>
                <c:pt idx="2020">
                  <c:v>0.00341763499658236</c:v>
                </c:pt>
                <c:pt idx="2021">
                  <c:v>0.00341763499658236</c:v>
                </c:pt>
                <c:pt idx="2022">
                  <c:v>0.00341763499658236</c:v>
                </c:pt>
                <c:pt idx="2023">
                  <c:v>0.00341763499658236</c:v>
                </c:pt>
                <c:pt idx="2024">
                  <c:v>0.00341763499658236</c:v>
                </c:pt>
                <c:pt idx="2025">
                  <c:v>0.00341763499658236</c:v>
                </c:pt>
                <c:pt idx="2026">
                  <c:v>0.00341763499658236</c:v>
                </c:pt>
                <c:pt idx="2027">
                  <c:v>0.00341763499658236</c:v>
                </c:pt>
                <c:pt idx="2028">
                  <c:v>0.00341763499658236</c:v>
                </c:pt>
                <c:pt idx="2029">
                  <c:v>0.00341763499658236</c:v>
                </c:pt>
                <c:pt idx="2030">
                  <c:v>0.00341763499658236</c:v>
                </c:pt>
                <c:pt idx="2031">
                  <c:v>0.00341763499658236</c:v>
                </c:pt>
                <c:pt idx="2032">
                  <c:v>0.00341763499658236</c:v>
                </c:pt>
                <c:pt idx="2033">
                  <c:v>0.00341763499658236</c:v>
                </c:pt>
                <c:pt idx="2034">
                  <c:v>0.00341763499658236</c:v>
                </c:pt>
                <c:pt idx="2035">
                  <c:v>0.00341763499658236</c:v>
                </c:pt>
                <c:pt idx="2036">
                  <c:v>0.00341763499658236</c:v>
                </c:pt>
                <c:pt idx="2037">
                  <c:v>0.00341763499658236</c:v>
                </c:pt>
                <c:pt idx="2038">
                  <c:v>0.00341763499658236</c:v>
                </c:pt>
                <c:pt idx="2039">
                  <c:v>0.00341763499658236</c:v>
                </c:pt>
                <c:pt idx="2040">
                  <c:v>0.00341763499658236</c:v>
                </c:pt>
                <c:pt idx="2041">
                  <c:v>0.00341763499658236</c:v>
                </c:pt>
                <c:pt idx="2042">
                  <c:v>0.00341763499658236</c:v>
                </c:pt>
                <c:pt idx="2043">
                  <c:v>0.00341763499658236</c:v>
                </c:pt>
                <c:pt idx="2044">
                  <c:v>0.00341763499658236</c:v>
                </c:pt>
                <c:pt idx="2045">
                  <c:v>0.00341763499658236</c:v>
                </c:pt>
                <c:pt idx="2046">
                  <c:v>0.00341763499658236</c:v>
                </c:pt>
                <c:pt idx="2047">
                  <c:v>0.00341763499658236</c:v>
                </c:pt>
                <c:pt idx="2048">
                  <c:v>0.00341763499658236</c:v>
                </c:pt>
                <c:pt idx="2049">
                  <c:v>0.00341763499658236</c:v>
                </c:pt>
                <c:pt idx="2050">
                  <c:v>0.00341763499658236</c:v>
                </c:pt>
                <c:pt idx="2051">
                  <c:v>0.00341763499658236</c:v>
                </c:pt>
                <c:pt idx="2052">
                  <c:v>0.00341763499658236</c:v>
                </c:pt>
                <c:pt idx="2053">
                  <c:v>0.00341763499658236</c:v>
                </c:pt>
                <c:pt idx="2054">
                  <c:v>0.00341763499658236</c:v>
                </c:pt>
                <c:pt idx="2055">
                  <c:v>0.00341763499658236</c:v>
                </c:pt>
                <c:pt idx="2056">
                  <c:v>0.00341763499658236</c:v>
                </c:pt>
                <c:pt idx="2057">
                  <c:v>0.00341763499658236</c:v>
                </c:pt>
                <c:pt idx="2058">
                  <c:v>0.00341763499658236</c:v>
                </c:pt>
                <c:pt idx="2059">
                  <c:v>0.00341763499658236</c:v>
                </c:pt>
                <c:pt idx="2060">
                  <c:v>0.00341763499658236</c:v>
                </c:pt>
                <c:pt idx="2061">
                  <c:v>0.00341763499658236</c:v>
                </c:pt>
                <c:pt idx="2062">
                  <c:v>0.00341763499658236</c:v>
                </c:pt>
                <c:pt idx="2063">
                  <c:v>0.00341763499658236</c:v>
                </c:pt>
                <c:pt idx="2064">
                  <c:v>0.00341763499658236</c:v>
                </c:pt>
                <c:pt idx="2065">
                  <c:v>0.00341763499658236</c:v>
                </c:pt>
                <c:pt idx="2066">
                  <c:v>0.00341763499658236</c:v>
                </c:pt>
                <c:pt idx="2067">
                  <c:v>0.00341763499658236</c:v>
                </c:pt>
                <c:pt idx="2068">
                  <c:v>0.00341763499658236</c:v>
                </c:pt>
                <c:pt idx="2069">
                  <c:v>0.00341763499658236</c:v>
                </c:pt>
                <c:pt idx="2070">
                  <c:v>0.00341763499658236</c:v>
                </c:pt>
                <c:pt idx="2071">
                  <c:v>0.00341763499658236</c:v>
                </c:pt>
                <c:pt idx="2072">
                  <c:v>0.00341763499658236</c:v>
                </c:pt>
                <c:pt idx="2073">
                  <c:v>0.00341763499658236</c:v>
                </c:pt>
                <c:pt idx="2074">
                  <c:v>0.00341763499658236</c:v>
                </c:pt>
                <c:pt idx="2075">
                  <c:v>0.00341763499658236</c:v>
                </c:pt>
                <c:pt idx="2076">
                  <c:v>0.00341763499658236</c:v>
                </c:pt>
                <c:pt idx="2077">
                  <c:v>0.00341763499658236</c:v>
                </c:pt>
                <c:pt idx="2078">
                  <c:v>0.00341763499658236</c:v>
                </c:pt>
                <c:pt idx="2079">
                  <c:v>0.00341763499658236</c:v>
                </c:pt>
                <c:pt idx="2080">
                  <c:v>0.00341763499658236</c:v>
                </c:pt>
                <c:pt idx="2081">
                  <c:v>0.00341763499658236</c:v>
                </c:pt>
                <c:pt idx="2082">
                  <c:v>0.00341763499658236</c:v>
                </c:pt>
                <c:pt idx="2083">
                  <c:v>0.00341763499658236</c:v>
                </c:pt>
                <c:pt idx="2084">
                  <c:v>0.00341763499658236</c:v>
                </c:pt>
                <c:pt idx="2085">
                  <c:v>0.00341763499658236</c:v>
                </c:pt>
                <c:pt idx="2086">
                  <c:v>0.00341763499658236</c:v>
                </c:pt>
                <c:pt idx="2087">
                  <c:v>0.00341763499658236</c:v>
                </c:pt>
                <c:pt idx="2088">
                  <c:v>0.00341763499658236</c:v>
                </c:pt>
                <c:pt idx="2089">
                  <c:v>0.00341763499658236</c:v>
                </c:pt>
                <c:pt idx="2090">
                  <c:v>0.00341763499658236</c:v>
                </c:pt>
                <c:pt idx="2091">
                  <c:v>0.00341763499658236</c:v>
                </c:pt>
                <c:pt idx="2092">
                  <c:v>0.00341763499658236</c:v>
                </c:pt>
                <c:pt idx="2093">
                  <c:v>0.00341763499658236</c:v>
                </c:pt>
                <c:pt idx="2094">
                  <c:v>0.00341763499658236</c:v>
                </c:pt>
                <c:pt idx="2095">
                  <c:v>0.00341763499658236</c:v>
                </c:pt>
                <c:pt idx="2096">
                  <c:v>0.00341763499658236</c:v>
                </c:pt>
                <c:pt idx="2097">
                  <c:v>0.00341763499658236</c:v>
                </c:pt>
                <c:pt idx="2098">
                  <c:v>0.00341763499658236</c:v>
                </c:pt>
                <c:pt idx="2099">
                  <c:v>0.00341763499658236</c:v>
                </c:pt>
                <c:pt idx="2100">
                  <c:v>0.00341763499658236</c:v>
                </c:pt>
                <c:pt idx="2101">
                  <c:v>0.00341763499658236</c:v>
                </c:pt>
                <c:pt idx="2102">
                  <c:v>0.00341763499658236</c:v>
                </c:pt>
                <c:pt idx="2103">
                  <c:v>0.00341763499658236</c:v>
                </c:pt>
                <c:pt idx="2104">
                  <c:v>0.00341763499658236</c:v>
                </c:pt>
                <c:pt idx="2105">
                  <c:v>0.00341763499658236</c:v>
                </c:pt>
                <c:pt idx="2106">
                  <c:v>0.00341763499658236</c:v>
                </c:pt>
                <c:pt idx="2107">
                  <c:v>0.00341763499658236</c:v>
                </c:pt>
                <c:pt idx="2108">
                  <c:v>0.00341763499658236</c:v>
                </c:pt>
                <c:pt idx="2109">
                  <c:v>0.00341763499658236</c:v>
                </c:pt>
                <c:pt idx="2110">
                  <c:v>0.00341763499658236</c:v>
                </c:pt>
                <c:pt idx="2111">
                  <c:v>0.00341763499658236</c:v>
                </c:pt>
                <c:pt idx="2112">
                  <c:v>0.00341763499658236</c:v>
                </c:pt>
                <c:pt idx="2113">
                  <c:v>0.00341763499658236</c:v>
                </c:pt>
                <c:pt idx="2114">
                  <c:v>0.00341763499658236</c:v>
                </c:pt>
                <c:pt idx="2115">
                  <c:v>0.00341763499658236</c:v>
                </c:pt>
                <c:pt idx="2116">
                  <c:v>0.00341763499658236</c:v>
                </c:pt>
                <c:pt idx="2117">
                  <c:v>0.00341763499658236</c:v>
                </c:pt>
                <c:pt idx="2118">
                  <c:v>0.00341763499658236</c:v>
                </c:pt>
                <c:pt idx="2119">
                  <c:v>0.00341763499658236</c:v>
                </c:pt>
                <c:pt idx="2120">
                  <c:v>0.00341763499658236</c:v>
                </c:pt>
                <c:pt idx="2121">
                  <c:v>0.00341763499658236</c:v>
                </c:pt>
                <c:pt idx="2122">
                  <c:v>0.00341763499658236</c:v>
                </c:pt>
                <c:pt idx="2123">
                  <c:v>0.00341763499658236</c:v>
                </c:pt>
                <c:pt idx="2124">
                  <c:v>0.00341763499658236</c:v>
                </c:pt>
                <c:pt idx="2125">
                  <c:v>0.00341763499658236</c:v>
                </c:pt>
                <c:pt idx="2126">
                  <c:v>0.00341763499658236</c:v>
                </c:pt>
                <c:pt idx="2127">
                  <c:v>0.00341763499658236</c:v>
                </c:pt>
                <c:pt idx="2128">
                  <c:v>0.00341763499658236</c:v>
                </c:pt>
                <c:pt idx="2129">
                  <c:v>0.00341763499658236</c:v>
                </c:pt>
                <c:pt idx="2130">
                  <c:v>0.00341763499658236</c:v>
                </c:pt>
                <c:pt idx="2131">
                  <c:v>0.00341763499658236</c:v>
                </c:pt>
                <c:pt idx="2132">
                  <c:v>0.00341763499658236</c:v>
                </c:pt>
                <c:pt idx="2133">
                  <c:v>0.00341763499658236</c:v>
                </c:pt>
                <c:pt idx="2134">
                  <c:v>0.00341763499658236</c:v>
                </c:pt>
                <c:pt idx="2135">
                  <c:v>0.00341763499658236</c:v>
                </c:pt>
                <c:pt idx="2136">
                  <c:v>0.00341763499658236</c:v>
                </c:pt>
                <c:pt idx="2137">
                  <c:v>0.00341763499658236</c:v>
                </c:pt>
                <c:pt idx="2138">
                  <c:v>0.00341763499658236</c:v>
                </c:pt>
                <c:pt idx="2139">
                  <c:v>0.00341763499658236</c:v>
                </c:pt>
                <c:pt idx="2140">
                  <c:v>0.00341763499658236</c:v>
                </c:pt>
                <c:pt idx="2141">
                  <c:v>0.00341763499658236</c:v>
                </c:pt>
                <c:pt idx="2142">
                  <c:v>0.00341763499658236</c:v>
                </c:pt>
                <c:pt idx="2143">
                  <c:v>0.00341763499658236</c:v>
                </c:pt>
                <c:pt idx="2144">
                  <c:v>0.00341763499658236</c:v>
                </c:pt>
                <c:pt idx="2145">
                  <c:v>0.00341763499658236</c:v>
                </c:pt>
                <c:pt idx="2146">
                  <c:v>0.00341763499658236</c:v>
                </c:pt>
                <c:pt idx="2147">
                  <c:v>0.00341763499658236</c:v>
                </c:pt>
                <c:pt idx="2148">
                  <c:v>0.00341763499658236</c:v>
                </c:pt>
                <c:pt idx="2149">
                  <c:v>0.00341763499658236</c:v>
                </c:pt>
                <c:pt idx="2150">
                  <c:v>0.00341763499658236</c:v>
                </c:pt>
                <c:pt idx="2151">
                  <c:v>0.00341763499658236</c:v>
                </c:pt>
                <c:pt idx="2152">
                  <c:v>0.00341763499658236</c:v>
                </c:pt>
                <c:pt idx="2153">
                  <c:v>0.00341763499658236</c:v>
                </c:pt>
                <c:pt idx="2154">
                  <c:v>0.00341763499658236</c:v>
                </c:pt>
                <c:pt idx="2155">
                  <c:v>0.00341763499658236</c:v>
                </c:pt>
                <c:pt idx="2156">
                  <c:v>0.00341763499658236</c:v>
                </c:pt>
                <c:pt idx="2157">
                  <c:v>0.00341763499658236</c:v>
                </c:pt>
                <c:pt idx="2158">
                  <c:v>0.00341763499658236</c:v>
                </c:pt>
                <c:pt idx="2159">
                  <c:v>0.00341763499658236</c:v>
                </c:pt>
                <c:pt idx="2160">
                  <c:v>0.00341763499658236</c:v>
                </c:pt>
                <c:pt idx="2161">
                  <c:v>0.00341763499658236</c:v>
                </c:pt>
                <c:pt idx="2162">
                  <c:v>0.00341763499658236</c:v>
                </c:pt>
                <c:pt idx="2163">
                  <c:v>0.00341763499658236</c:v>
                </c:pt>
                <c:pt idx="2164">
                  <c:v>0.00341763499658236</c:v>
                </c:pt>
                <c:pt idx="2165">
                  <c:v>0.00341763499658236</c:v>
                </c:pt>
                <c:pt idx="2166">
                  <c:v>0.00341763499658236</c:v>
                </c:pt>
                <c:pt idx="2167">
                  <c:v>0.00341763499658236</c:v>
                </c:pt>
                <c:pt idx="2168">
                  <c:v>0.00341763499658236</c:v>
                </c:pt>
                <c:pt idx="2169">
                  <c:v>0.00341763499658236</c:v>
                </c:pt>
                <c:pt idx="2170">
                  <c:v>0.00341763499658236</c:v>
                </c:pt>
                <c:pt idx="2171">
                  <c:v>0.00341763499658236</c:v>
                </c:pt>
                <c:pt idx="2172">
                  <c:v>0.00341763499658236</c:v>
                </c:pt>
                <c:pt idx="2173">
                  <c:v>0.00341763499658236</c:v>
                </c:pt>
                <c:pt idx="2174">
                  <c:v>0.00341763499658236</c:v>
                </c:pt>
                <c:pt idx="2175">
                  <c:v>0.00341763499658236</c:v>
                </c:pt>
                <c:pt idx="2176">
                  <c:v>0.00341763499658236</c:v>
                </c:pt>
                <c:pt idx="2177">
                  <c:v>0.00341763499658236</c:v>
                </c:pt>
                <c:pt idx="2178">
                  <c:v>0.00341763499658236</c:v>
                </c:pt>
                <c:pt idx="2179">
                  <c:v>0.00341763499658236</c:v>
                </c:pt>
                <c:pt idx="2180">
                  <c:v>0.00341763499658236</c:v>
                </c:pt>
                <c:pt idx="2181">
                  <c:v>0.00341763499658236</c:v>
                </c:pt>
                <c:pt idx="2182">
                  <c:v>0.00341763499658236</c:v>
                </c:pt>
                <c:pt idx="2183">
                  <c:v>0.00341763499658236</c:v>
                </c:pt>
                <c:pt idx="2184">
                  <c:v>0.00341763499658236</c:v>
                </c:pt>
                <c:pt idx="2185">
                  <c:v>0.00341763499658236</c:v>
                </c:pt>
                <c:pt idx="2186">
                  <c:v>0.00341763499658236</c:v>
                </c:pt>
                <c:pt idx="2187">
                  <c:v>0.00341763499658236</c:v>
                </c:pt>
                <c:pt idx="2188">
                  <c:v>0.00341763499658236</c:v>
                </c:pt>
                <c:pt idx="2189">
                  <c:v>0.00341763499658236</c:v>
                </c:pt>
                <c:pt idx="2190">
                  <c:v>0.00341763499658236</c:v>
                </c:pt>
                <c:pt idx="2191">
                  <c:v>0.00341763499658236</c:v>
                </c:pt>
                <c:pt idx="2192">
                  <c:v>0.00341763499658236</c:v>
                </c:pt>
                <c:pt idx="2193">
                  <c:v>0.00341763499658236</c:v>
                </c:pt>
                <c:pt idx="2194">
                  <c:v>0.00341763499658236</c:v>
                </c:pt>
                <c:pt idx="2195">
                  <c:v>0.00341763499658236</c:v>
                </c:pt>
                <c:pt idx="2196">
                  <c:v>0.00341763499658236</c:v>
                </c:pt>
                <c:pt idx="2197">
                  <c:v>0.00341763499658236</c:v>
                </c:pt>
                <c:pt idx="2198">
                  <c:v>0.00341763499658236</c:v>
                </c:pt>
                <c:pt idx="2199">
                  <c:v>0.00341763499658236</c:v>
                </c:pt>
                <c:pt idx="2200">
                  <c:v>0.00341763499658236</c:v>
                </c:pt>
                <c:pt idx="2201">
                  <c:v>0.00341763499658236</c:v>
                </c:pt>
                <c:pt idx="2202">
                  <c:v>0.00341763499658236</c:v>
                </c:pt>
                <c:pt idx="2203">
                  <c:v>0.00341763499658236</c:v>
                </c:pt>
                <c:pt idx="2204">
                  <c:v>0.00341763499658236</c:v>
                </c:pt>
                <c:pt idx="2205">
                  <c:v>0.00341763499658236</c:v>
                </c:pt>
                <c:pt idx="2206">
                  <c:v>0.00341763499658236</c:v>
                </c:pt>
                <c:pt idx="2207">
                  <c:v>0.00341763499658236</c:v>
                </c:pt>
                <c:pt idx="2208">
                  <c:v>0.00341763499658236</c:v>
                </c:pt>
                <c:pt idx="2209">
                  <c:v>0.00341763499658236</c:v>
                </c:pt>
                <c:pt idx="2210">
                  <c:v>0.00341763499658236</c:v>
                </c:pt>
                <c:pt idx="2211">
                  <c:v>0.00341763499658236</c:v>
                </c:pt>
                <c:pt idx="2212">
                  <c:v>0.00341763499658236</c:v>
                </c:pt>
                <c:pt idx="2213">
                  <c:v>0.00341763499658236</c:v>
                </c:pt>
                <c:pt idx="2214">
                  <c:v>0.00341763499658236</c:v>
                </c:pt>
                <c:pt idx="2215">
                  <c:v>0.00341763499658236</c:v>
                </c:pt>
                <c:pt idx="2216">
                  <c:v>0.00341763499658236</c:v>
                </c:pt>
                <c:pt idx="2217">
                  <c:v>0.00341763499658236</c:v>
                </c:pt>
                <c:pt idx="2218">
                  <c:v>0.00341763499658236</c:v>
                </c:pt>
                <c:pt idx="2219">
                  <c:v>0.00341763499658236</c:v>
                </c:pt>
                <c:pt idx="2220">
                  <c:v>0.00341763499658236</c:v>
                </c:pt>
                <c:pt idx="2221">
                  <c:v>0.00341763499658236</c:v>
                </c:pt>
                <c:pt idx="2222">
                  <c:v>0.00341763499658236</c:v>
                </c:pt>
                <c:pt idx="2223">
                  <c:v>0.00341763499658236</c:v>
                </c:pt>
                <c:pt idx="2224">
                  <c:v>0.00341763499658236</c:v>
                </c:pt>
                <c:pt idx="2225">
                  <c:v>0.00341763499658236</c:v>
                </c:pt>
                <c:pt idx="2226">
                  <c:v>0.00341763499658236</c:v>
                </c:pt>
                <c:pt idx="2227">
                  <c:v>0.00341763499658236</c:v>
                </c:pt>
                <c:pt idx="2228">
                  <c:v>0.00341763499658236</c:v>
                </c:pt>
                <c:pt idx="2229">
                  <c:v>0.00341763499658236</c:v>
                </c:pt>
                <c:pt idx="2230">
                  <c:v>0.00341763499658236</c:v>
                </c:pt>
                <c:pt idx="2231">
                  <c:v>0.00341763499658236</c:v>
                </c:pt>
                <c:pt idx="2232">
                  <c:v>0.00341763499658236</c:v>
                </c:pt>
                <c:pt idx="2233">
                  <c:v>0.00341763499658236</c:v>
                </c:pt>
                <c:pt idx="2234">
                  <c:v>0.00341763499658236</c:v>
                </c:pt>
                <c:pt idx="2235">
                  <c:v>0.00341763499658236</c:v>
                </c:pt>
                <c:pt idx="2236">
                  <c:v>0.00341763499658236</c:v>
                </c:pt>
                <c:pt idx="2237">
                  <c:v>0.00341763499658236</c:v>
                </c:pt>
                <c:pt idx="2238">
                  <c:v>0.00341763499658236</c:v>
                </c:pt>
                <c:pt idx="2239">
                  <c:v>0.00341763499658236</c:v>
                </c:pt>
                <c:pt idx="2240">
                  <c:v>0.00341763499658236</c:v>
                </c:pt>
                <c:pt idx="2241">
                  <c:v>0.00341763499658236</c:v>
                </c:pt>
                <c:pt idx="2242">
                  <c:v>0.00341763499658236</c:v>
                </c:pt>
                <c:pt idx="2243">
                  <c:v>0.00341763499658236</c:v>
                </c:pt>
                <c:pt idx="2244">
                  <c:v>0.00341763499658236</c:v>
                </c:pt>
                <c:pt idx="2245">
                  <c:v>0.00341763499658236</c:v>
                </c:pt>
                <c:pt idx="2246">
                  <c:v>0.00341763499658236</c:v>
                </c:pt>
                <c:pt idx="2247">
                  <c:v>0.00341763499658236</c:v>
                </c:pt>
                <c:pt idx="2248">
                  <c:v>0.00341763499658236</c:v>
                </c:pt>
                <c:pt idx="2249">
                  <c:v>0.00341763499658236</c:v>
                </c:pt>
                <c:pt idx="2250">
                  <c:v>0.00341763499658236</c:v>
                </c:pt>
                <c:pt idx="2251">
                  <c:v>0.00341763499658236</c:v>
                </c:pt>
                <c:pt idx="2252">
                  <c:v>0.00341763499658236</c:v>
                </c:pt>
                <c:pt idx="2253">
                  <c:v>0.00341763499658236</c:v>
                </c:pt>
                <c:pt idx="2254">
                  <c:v>0.00341763499658236</c:v>
                </c:pt>
                <c:pt idx="2255">
                  <c:v>0.00341763499658236</c:v>
                </c:pt>
                <c:pt idx="2256">
                  <c:v>0.00341763499658236</c:v>
                </c:pt>
                <c:pt idx="2257">
                  <c:v>0.00341763499658236</c:v>
                </c:pt>
                <c:pt idx="2258">
                  <c:v>0.00341763499658236</c:v>
                </c:pt>
                <c:pt idx="2259">
                  <c:v>0.00341763499658236</c:v>
                </c:pt>
                <c:pt idx="2260">
                  <c:v>0.00341763499658236</c:v>
                </c:pt>
                <c:pt idx="2261">
                  <c:v>0.00341763499658236</c:v>
                </c:pt>
                <c:pt idx="2262">
                  <c:v>0.00341763499658236</c:v>
                </c:pt>
                <c:pt idx="2263">
                  <c:v>0.00341763499658236</c:v>
                </c:pt>
                <c:pt idx="2264">
                  <c:v>0.00341763499658236</c:v>
                </c:pt>
                <c:pt idx="2265">
                  <c:v>0.00341763499658236</c:v>
                </c:pt>
                <c:pt idx="2266">
                  <c:v>0.00341763499658236</c:v>
                </c:pt>
                <c:pt idx="2267">
                  <c:v>0.00341763499658236</c:v>
                </c:pt>
                <c:pt idx="2268">
                  <c:v>0.00341763499658236</c:v>
                </c:pt>
                <c:pt idx="2269">
                  <c:v>0.00341763499658236</c:v>
                </c:pt>
                <c:pt idx="2270">
                  <c:v>0.00341763499658236</c:v>
                </c:pt>
                <c:pt idx="2271">
                  <c:v>0.00341763499658236</c:v>
                </c:pt>
                <c:pt idx="2272">
                  <c:v>0.00341763499658236</c:v>
                </c:pt>
                <c:pt idx="2273">
                  <c:v>0.00341763499658236</c:v>
                </c:pt>
                <c:pt idx="2274">
                  <c:v>0.00341763499658236</c:v>
                </c:pt>
                <c:pt idx="2275">
                  <c:v>0.00341763499658236</c:v>
                </c:pt>
                <c:pt idx="2276">
                  <c:v>0.00341763499658236</c:v>
                </c:pt>
                <c:pt idx="2277">
                  <c:v>0.00341763499658236</c:v>
                </c:pt>
                <c:pt idx="2278">
                  <c:v>0.00341763499658236</c:v>
                </c:pt>
                <c:pt idx="2279">
                  <c:v>0.00341763499658236</c:v>
                </c:pt>
                <c:pt idx="2280">
                  <c:v>0.00341763499658236</c:v>
                </c:pt>
                <c:pt idx="2281">
                  <c:v>0.00341763499658236</c:v>
                </c:pt>
                <c:pt idx="2282">
                  <c:v>0.00341763499658236</c:v>
                </c:pt>
                <c:pt idx="2283">
                  <c:v>0.00341763499658236</c:v>
                </c:pt>
                <c:pt idx="2284">
                  <c:v>0.00341763499658236</c:v>
                </c:pt>
                <c:pt idx="2285">
                  <c:v>0.00341763499658236</c:v>
                </c:pt>
                <c:pt idx="2286">
                  <c:v>0.00341763499658236</c:v>
                </c:pt>
                <c:pt idx="2287">
                  <c:v>0.00341763499658236</c:v>
                </c:pt>
                <c:pt idx="2288">
                  <c:v>0.00341763499658236</c:v>
                </c:pt>
                <c:pt idx="2289">
                  <c:v>0.00341763499658236</c:v>
                </c:pt>
                <c:pt idx="2290">
                  <c:v>0.00341763499658236</c:v>
                </c:pt>
                <c:pt idx="2291">
                  <c:v>0.00341763499658236</c:v>
                </c:pt>
                <c:pt idx="2292">
                  <c:v>0.00341763499658236</c:v>
                </c:pt>
                <c:pt idx="2293">
                  <c:v>0.00341763499658236</c:v>
                </c:pt>
                <c:pt idx="2294">
                  <c:v>0.00341763499658236</c:v>
                </c:pt>
                <c:pt idx="2295">
                  <c:v>0.00341763499658236</c:v>
                </c:pt>
                <c:pt idx="2296">
                  <c:v>0.00341763499658236</c:v>
                </c:pt>
                <c:pt idx="2297">
                  <c:v>0.00341763499658236</c:v>
                </c:pt>
                <c:pt idx="2298">
                  <c:v>0.00341763499658236</c:v>
                </c:pt>
                <c:pt idx="2299">
                  <c:v>0.00341763499658236</c:v>
                </c:pt>
                <c:pt idx="2300">
                  <c:v>0.00341763499658236</c:v>
                </c:pt>
                <c:pt idx="2301">
                  <c:v>0.00341763499658236</c:v>
                </c:pt>
                <c:pt idx="2302">
                  <c:v>0.00341763499658236</c:v>
                </c:pt>
                <c:pt idx="2303">
                  <c:v>0.00341763499658236</c:v>
                </c:pt>
                <c:pt idx="2304">
                  <c:v>0.00341763499658236</c:v>
                </c:pt>
                <c:pt idx="2305">
                  <c:v>0.00341763499658236</c:v>
                </c:pt>
                <c:pt idx="2306">
                  <c:v>0.00341763499658236</c:v>
                </c:pt>
                <c:pt idx="2307">
                  <c:v>0.00341763499658236</c:v>
                </c:pt>
                <c:pt idx="2308">
                  <c:v>0.00341763499658236</c:v>
                </c:pt>
                <c:pt idx="2309">
                  <c:v>0.00341763499658236</c:v>
                </c:pt>
                <c:pt idx="2310">
                  <c:v>0.00341763499658236</c:v>
                </c:pt>
                <c:pt idx="2311">
                  <c:v>0.00341763499658236</c:v>
                </c:pt>
                <c:pt idx="2312">
                  <c:v>0.00341763499658236</c:v>
                </c:pt>
                <c:pt idx="2313">
                  <c:v>0.00341763499658236</c:v>
                </c:pt>
                <c:pt idx="2314">
                  <c:v>0.00341763499658236</c:v>
                </c:pt>
                <c:pt idx="2315">
                  <c:v>0.00341763499658236</c:v>
                </c:pt>
                <c:pt idx="2316">
                  <c:v>0.00341763499658236</c:v>
                </c:pt>
                <c:pt idx="2317">
                  <c:v>0.00341763499658236</c:v>
                </c:pt>
                <c:pt idx="2318">
                  <c:v>0.00341763499658236</c:v>
                </c:pt>
                <c:pt idx="2319">
                  <c:v>0.00341763499658236</c:v>
                </c:pt>
                <c:pt idx="2320">
                  <c:v>0.00341763499658236</c:v>
                </c:pt>
                <c:pt idx="2321">
                  <c:v>0.00341763499658236</c:v>
                </c:pt>
                <c:pt idx="2322">
                  <c:v>0.00341763499658236</c:v>
                </c:pt>
                <c:pt idx="2323">
                  <c:v>0.00341763499658236</c:v>
                </c:pt>
                <c:pt idx="2324">
                  <c:v>0.00341763499658236</c:v>
                </c:pt>
                <c:pt idx="2325">
                  <c:v>0.00341763499658236</c:v>
                </c:pt>
                <c:pt idx="2326">
                  <c:v>0.00341763499658236</c:v>
                </c:pt>
                <c:pt idx="2327">
                  <c:v>0.00341763499658236</c:v>
                </c:pt>
                <c:pt idx="2328">
                  <c:v>0.00341763499658236</c:v>
                </c:pt>
                <c:pt idx="2329">
                  <c:v>0.00341763499658236</c:v>
                </c:pt>
                <c:pt idx="2330">
                  <c:v>0.00341763499658236</c:v>
                </c:pt>
                <c:pt idx="2331">
                  <c:v>0.00341763499658236</c:v>
                </c:pt>
                <c:pt idx="2332">
                  <c:v>0.00341763499658236</c:v>
                </c:pt>
                <c:pt idx="2333">
                  <c:v>0.00341763499658236</c:v>
                </c:pt>
                <c:pt idx="2334">
                  <c:v>0.00341763499658236</c:v>
                </c:pt>
                <c:pt idx="2335">
                  <c:v>0.00341763499658236</c:v>
                </c:pt>
                <c:pt idx="2336">
                  <c:v>0.00341763499658236</c:v>
                </c:pt>
                <c:pt idx="2337">
                  <c:v>0.00341763499658236</c:v>
                </c:pt>
                <c:pt idx="2338">
                  <c:v>0.00341763499658236</c:v>
                </c:pt>
                <c:pt idx="2339">
                  <c:v>0.00341763499658236</c:v>
                </c:pt>
                <c:pt idx="2340">
                  <c:v>0.00341763499658236</c:v>
                </c:pt>
                <c:pt idx="2341">
                  <c:v>0.00341763499658236</c:v>
                </c:pt>
                <c:pt idx="2342">
                  <c:v>0.00341763499658236</c:v>
                </c:pt>
                <c:pt idx="2343">
                  <c:v>0.00341763499658236</c:v>
                </c:pt>
                <c:pt idx="2344">
                  <c:v>0.00341763499658236</c:v>
                </c:pt>
                <c:pt idx="2345">
                  <c:v>0.00341763499658236</c:v>
                </c:pt>
                <c:pt idx="2346">
                  <c:v>0.00341763499658236</c:v>
                </c:pt>
                <c:pt idx="2347">
                  <c:v>0.00341763499658236</c:v>
                </c:pt>
                <c:pt idx="2348">
                  <c:v>0.00341763499658236</c:v>
                </c:pt>
                <c:pt idx="2349">
                  <c:v>0.00341763499658236</c:v>
                </c:pt>
                <c:pt idx="2350">
                  <c:v>0.00341763499658236</c:v>
                </c:pt>
                <c:pt idx="2351">
                  <c:v>0.00341763499658236</c:v>
                </c:pt>
                <c:pt idx="2352">
                  <c:v>0.00341763499658236</c:v>
                </c:pt>
                <c:pt idx="2353">
                  <c:v>0.00341763499658236</c:v>
                </c:pt>
                <c:pt idx="2354">
                  <c:v>0.00341763499658236</c:v>
                </c:pt>
                <c:pt idx="2355">
                  <c:v>0.00341763499658236</c:v>
                </c:pt>
                <c:pt idx="2356">
                  <c:v>0.00341763499658236</c:v>
                </c:pt>
                <c:pt idx="2357">
                  <c:v>0.00341763499658236</c:v>
                </c:pt>
                <c:pt idx="2358">
                  <c:v>0.00341763499658236</c:v>
                </c:pt>
                <c:pt idx="2359">
                  <c:v>0.00341763499658236</c:v>
                </c:pt>
                <c:pt idx="2360">
                  <c:v>0.00341763499658236</c:v>
                </c:pt>
                <c:pt idx="2361">
                  <c:v>0.00341763499658236</c:v>
                </c:pt>
                <c:pt idx="2362">
                  <c:v>0.00341763499658236</c:v>
                </c:pt>
                <c:pt idx="2363">
                  <c:v>0.00341763499658236</c:v>
                </c:pt>
                <c:pt idx="2364">
                  <c:v>0.00341763499658236</c:v>
                </c:pt>
                <c:pt idx="2365">
                  <c:v>0.00341763499658236</c:v>
                </c:pt>
                <c:pt idx="2366">
                  <c:v>0.00341763499658236</c:v>
                </c:pt>
                <c:pt idx="2367">
                  <c:v>0.00341763499658236</c:v>
                </c:pt>
                <c:pt idx="2368">
                  <c:v>0.00341763499658236</c:v>
                </c:pt>
                <c:pt idx="2369">
                  <c:v>0.00341763499658236</c:v>
                </c:pt>
                <c:pt idx="2370">
                  <c:v>0.00341763499658236</c:v>
                </c:pt>
                <c:pt idx="2371">
                  <c:v>0.00341763499658236</c:v>
                </c:pt>
                <c:pt idx="2372">
                  <c:v>0.00341763499658236</c:v>
                </c:pt>
                <c:pt idx="2373">
                  <c:v>0.00341763499658236</c:v>
                </c:pt>
                <c:pt idx="2374">
                  <c:v>0.00341763499658236</c:v>
                </c:pt>
                <c:pt idx="2375">
                  <c:v>0.00341763499658236</c:v>
                </c:pt>
                <c:pt idx="2376">
                  <c:v>0.00341763499658236</c:v>
                </c:pt>
                <c:pt idx="2377">
                  <c:v>0.00341763499658236</c:v>
                </c:pt>
                <c:pt idx="2378">
                  <c:v>0.00341763499658236</c:v>
                </c:pt>
                <c:pt idx="2379">
                  <c:v>0.00341763499658236</c:v>
                </c:pt>
                <c:pt idx="2380">
                  <c:v>0.00341763499658236</c:v>
                </c:pt>
                <c:pt idx="2381">
                  <c:v>0.00341763499658236</c:v>
                </c:pt>
                <c:pt idx="2382">
                  <c:v>0.00341763499658236</c:v>
                </c:pt>
                <c:pt idx="2383">
                  <c:v>0.00341763499658236</c:v>
                </c:pt>
                <c:pt idx="2384">
                  <c:v>0.00341763499658236</c:v>
                </c:pt>
                <c:pt idx="2385">
                  <c:v>0.00341763499658236</c:v>
                </c:pt>
                <c:pt idx="2386">
                  <c:v>0.00341763499658236</c:v>
                </c:pt>
                <c:pt idx="2387">
                  <c:v>0.00341763499658236</c:v>
                </c:pt>
                <c:pt idx="2388">
                  <c:v>0.00341763499658236</c:v>
                </c:pt>
                <c:pt idx="2389">
                  <c:v>0.00341763499658236</c:v>
                </c:pt>
                <c:pt idx="2390">
                  <c:v>0.00341763499658236</c:v>
                </c:pt>
                <c:pt idx="2391">
                  <c:v>0.00341763499658236</c:v>
                </c:pt>
                <c:pt idx="2392">
                  <c:v>0.00341763499658236</c:v>
                </c:pt>
                <c:pt idx="2393">
                  <c:v>0.00341763499658236</c:v>
                </c:pt>
                <c:pt idx="2394">
                  <c:v>0.00341763499658236</c:v>
                </c:pt>
                <c:pt idx="2395">
                  <c:v>0.00341763499658236</c:v>
                </c:pt>
                <c:pt idx="2396">
                  <c:v>0.00341763499658236</c:v>
                </c:pt>
                <c:pt idx="2397">
                  <c:v>0.00341763499658236</c:v>
                </c:pt>
                <c:pt idx="2398">
                  <c:v>0.00341763499658236</c:v>
                </c:pt>
                <c:pt idx="2399">
                  <c:v>0.00341763499658236</c:v>
                </c:pt>
                <c:pt idx="2400">
                  <c:v>0.00341763499658236</c:v>
                </c:pt>
                <c:pt idx="2401">
                  <c:v>0.00341763499658236</c:v>
                </c:pt>
                <c:pt idx="2402">
                  <c:v>0.00341763499658236</c:v>
                </c:pt>
                <c:pt idx="2403">
                  <c:v>0.00341763499658236</c:v>
                </c:pt>
                <c:pt idx="2404">
                  <c:v>0.00341763499658236</c:v>
                </c:pt>
                <c:pt idx="2405">
                  <c:v>0.00341763499658236</c:v>
                </c:pt>
                <c:pt idx="2406">
                  <c:v>0.00341763499658236</c:v>
                </c:pt>
                <c:pt idx="2407">
                  <c:v>0.00341763499658236</c:v>
                </c:pt>
                <c:pt idx="2408">
                  <c:v>0.00341763499658236</c:v>
                </c:pt>
                <c:pt idx="2409">
                  <c:v>0.00341763499658236</c:v>
                </c:pt>
                <c:pt idx="2410">
                  <c:v>0.00341763499658236</c:v>
                </c:pt>
                <c:pt idx="2411">
                  <c:v>0.00341763499658236</c:v>
                </c:pt>
                <c:pt idx="2412">
                  <c:v>0.00341763499658236</c:v>
                </c:pt>
                <c:pt idx="2413">
                  <c:v>0.00341763499658236</c:v>
                </c:pt>
                <c:pt idx="2414">
                  <c:v>0.00341763499658236</c:v>
                </c:pt>
                <c:pt idx="2415">
                  <c:v>0.00341763499658236</c:v>
                </c:pt>
                <c:pt idx="2416">
                  <c:v>0.00341763499658236</c:v>
                </c:pt>
                <c:pt idx="2417">
                  <c:v>0.00341763499658236</c:v>
                </c:pt>
                <c:pt idx="2418">
                  <c:v>0.00341763499658236</c:v>
                </c:pt>
                <c:pt idx="2419">
                  <c:v>0.00341763499658236</c:v>
                </c:pt>
                <c:pt idx="2420">
                  <c:v>0.00341763499658236</c:v>
                </c:pt>
                <c:pt idx="2421">
                  <c:v>0.00341763499658236</c:v>
                </c:pt>
                <c:pt idx="2422">
                  <c:v>0.00341763499658236</c:v>
                </c:pt>
                <c:pt idx="2423">
                  <c:v>0.00341763499658236</c:v>
                </c:pt>
                <c:pt idx="2424">
                  <c:v>0.00341763499658236</c:v>
                </c:pt>
                <c:pt idx="2425">
                  <c:v>0.00341763499658236</c:v>
                </c:pt>
                <c:pt idx="2426">
                  <c:v>0.00341763499658236</c:v>
                </c:pt>
                <c:pt idx="2427">
                  <c:v>0.00341763499658236</c:v>
                </c:pt>
                <c:pt idx="2428">
                  <c:v>0.00341763499658236</c:v>
                </c:pt>
                <c:pt idx="2429">
                  <c:v>0.00341763499658236</c:v>
                </c:pt>
                <c:pt idx="2430">
                  <c:v>0.00341763499658236</c:v>
                </c:pt>
                <c:pt idx="2431">
                  <c:v>0.00341763499658236</c:v>
                </c:pt>
                <c:pt idx="2432">
                  <c:v>0.00341763499658236</c:v>
                </c:pt>
                <c:pt idx="2433">
                  <c:v>0.00341763499658236</c:v>
                </c:pt>
                <c:pt idx="2434">
                  <c:v>0.00341763499658236</c:v>
                </c:pt>
                <c:pt idx="2435">
                  <c:v>0.00341763499658236</c:v>
                </c:pt>
                <c:pt idx="2436">
                  <c:v>0.00341763499658236</c:v>
                </c:pt>
                <c:pt idx="2437">
                  <c:v>0.00341763499658236</c:v>
                </c:pt>
                <c:pt idx="2438">
                  <c:v>0.00341763499658236</c:v>
                </c:pt>
                <c:pt idx="2439">
                  <c:v>0.00341763499658236</c:v>
                </c:pt>
                <c:pt idx="2440">
                  <c:v>0.00341763499658236</c:v>
                </c:pt>
                <c:pt idx="2441">
                  <c:v>0.00341763499658236</c:v>
                </c:pt>
                <c:pt idx="2442">
                  <c:v>0.00341763499658236</c:v>
                </c:pt>
                <c:pt idx="2443">
                  <c:v>0.00341763499658236</c:v>
                </c:pt>
                <c:pt idx="2444">
                  <c:v>0.00341763499658236</c:v>
                </c:pt>
                <c:pt idx="2445">
                  <c:v>0.00341763499658236</c:v>
                </c:pt>
                <c:pt idx="2446">
                  <c:v>0.00341763499658236</c:v>
                </c:pt>
                <c:pt idx="2447">
                  <c:v>0.00341763499658236</c:v>
                </c:pt>
                <c:pt idx="2448">
                  <c:v>0.00341763499658236</c:v>
                </c:pt>
                <c:pt idx="2449">
                  <c:v>0.00341763499658236</c:v>
                </c:pt>
                <c:pt idx="2450">
                  <c:v>0.00341763499658236</c:v>
                </c:pt>
                <c:pt idx="2451">
                  <c:v>0.00341763499658236</c:v>
                </c:pt>
                <c:pt idx="2452">
                  <c:v>0.00341763499658236</c:v>
                </c:pt>
                <c:pt idx="2453">
                  <c:v>0.00341763499658236</c:v>
                </c:pt>
                <c:pt idx="2454">
                  <c:v>0.00341763499658236</c:v>
                </c:pt>
                <c:pt idx="2455">
                  <c:v>0.00341763499658236</c:v>
                </c:pt>
                <c:pt idx="2456">
                  <c:v>0.00341763499658236</c:v>
                </c:pt>
                <c:pt idx="2457">
                  <c:v>0.00341763499658236</c:v>
                </c:pt>
                <c:pt idx="2458">
                  <c:v>0.00341763499658236</c:v>
                </c:pt>
                <c:pt idx="2459">
                  <c:v>0.00341763499658236</c:v>
                </c:pt>
                <c:pt idx="2460">
                  <c:v>0.00341763499658236</c:v>
                </c:pt>
                <c:pt idx="2461">
                  <c:v>0.00341763499658236</c:v>
                </c:pt>
                <c:pt idx="2462">
                  <c:v>0.00341763499658236</c:v>
                </c:pt>
                <c:pt idx="2463">
                  <c:v>0.00341763499658236</c:v>
                </c:pt>
                <c:pt idx="2464">
                  <c:v>0.00341763499658236</c:v>
                </c:pt>
                <c:pt idx="2465">
                  <c:v>0.00341763499658236</c:v>
                </c:pt>
                <c:pt idx="2466">
                  <c:v>0.00341763499658236</c:v>
                </c:pt>
                <c:pt idx="2467">
                  <c:v>0.00341763499658236</c:v>
                </c:pt>
                <c:pt idx="2468">
                  <c:v>0.00341763499658236</c:v>
                </c:pt>
                <c:pt idx="2469">
                  <c:v>0.00341763499658236</c:v>
                </c:pt>
                <c:pt idx="2470">
                  <c:v>0.00341763499658236</c:v>
                </c:pt>
                <c:pt idx="2471">
                  <c:v>0.00341763499658236</c:v>
                </c:pt>
                <c:pt idx="2472">
                  <c:v>0.00341763499658236</c:v>
                </c:pt>
                <c:pt idx="2473">
                  <c:v>0.00341763499658236</c:v>
                </c:pt>
                <c:pt idx="2474">
                  <c:v>0.00341763499658236</c:v>
                </c:pt>
                <c:pt idx="2475">
                  <c:v>0.00341763499658236</c:v>
                </c:pt>
                <c:pt idx="2476">
                  <c:v>0.00341763499658236</c:v>
                </c:pt>
                <c:pt idx="2477">
                  <c:v>0.00341763499658236</c:v>
                </c:pt>
                <c:pt idx="2478">
                  <c:v>0.00341763499658236</c:v>
                </c:pt>
                <c:pt idx="2479">
                  <c:v>0.00341763499658236</c:v>
                </c:pt>
                <c:pt idx="2480">
                  <c:v>0.00341763499658236</c:v>
                </c:pt>
                <c:pt idx="2481">
                  <c:v>0.00341763499658236</c:v>
                </c:pt>
                <c:pt idx="2482">
                  <c:v>0.00341763499658236</c:v>
                </c:pt>
                <c:pt idx="2483">
                  <c:v>0.00341763499658236</c:v>
                </c:pt>
                <c:pt idx="2484">
                  <c:v>0.00341763499658236</c:v>
                </c:pt>
                <c:pt idx="2485">
                  <c:v>0.00341763499658236</c:v>
                </c:pt>
                <c:pt idx="2486">
                  <c:v>0.00341763499658236</c:v>
                </c:pt>
                <c:pt idx="2487">
                  <c:v>0.00341763499658236</c:v>
                </c:pt>
                <c:pt idx="2488">
                  <c:v>0.00341763499658236</c:v>
                </c:pt>
                <c:pt idx="2489">
                  <c:v>0.00341763499658236</c:v>
                </c:pt>
                <c:pt idx="2490">
                  <c:v>0.00341763499658236</c:v>
                </c:pt>
                <c:pt idx="2491">
                  <c:v>0.00341763499658236</c:v>
                </c:pt>
                <c:pt idx="2492">
                  <c:v>0.00341763499658236</c:v>
                </c:pt>
                <c:pt idx="2493">
                  <c:v>0.00341763499658236</c:v>
                </c:pt>
                <c:pt idx="2494">
                  <c:v>0.00341763499658236</c:v>
                </c:pt>
                <c:pt idx="2495">
                  <c:v>0.00341763499658236</c:v>
                </c:pt>
                <c:pt idx="2496">
                  <c:v>0.00341763499658236</c:v>
                </c:pt>
                <c:pt idx="2497">
                  <c:v>0.00341763499658236</c:v>
                </c:pt>
                <c:pt idx="2498">
                  <c:v>0.00341763499658236</c:v>
                </c:pt>
                <c:pt idx="2499">
                  <c:v>0.00341763499658236</c:v>
                </c:pt>
                <c:pt idx="2500">
                  <c:v>0.00341763499658236</c:v>
                </c:pt>
                <c:pt idx="2501">
                  <c:v>0.00341763499658236</c:v>
                </c:pt>
                <c:pt idx="2502">
                  <c:v>0.00341763499658236</c:v>
                </c:pt>
                <c:pt idx="2503">
                  <c:v>0.00341763499658236</c:v>
                </c:pt>
                <c:pt idx="2504">
                  <c:v>0.00341763499658236</c:v>
                </c:pt>
                <c:pt idx="2505">
                  <c:v>0.00341763499658236</c:v>
                </c:pt>
                <c:pt idx="2506">
                  <c:v>0.00341763499658236</c:v>
                </c:pt>
                <c:pt idx="2507">
                  <c:v>0.00341763499658236</c:v>
                </c:pt>
                <c:pt idx="2508">
                  <c:v>0.00341763499658236</c:v>
                </c:pt>
                <c:pt idx="2509">
                  <c:v>0.00341763499658236</c:v>
                </c:pt>
                <c:pt idx="2510">
                  <c:v>0.00341763499658236</c:v>
                </c:pt>
                <c:pt idx="2511">
                  <c:v>0.00341763499658236</c:v>
                </c:pt>
                <c:pt idx="2512">
                  <c:v>0.00341763499658236</c:v>
                </c:pt>
                <c:pt idx="2513">
                  <c:v>0.00341763499658236</c:v>
                </c:pt>
                <c:pt idx="2514">
                  <c:v>0.00341763499658236</c:v>
                </c:pt>
                <c:pt idx="2515">
                  <c:v>0.00341763499658236</c:v>
                </c:pt>
                <c:pt idx="2516">
                  <c:v>0.00341763499658236</c:v>
                </c:pt>
                <c:pt idx="2517">
                  <c:v>0.00341763499658236</c:v>
                </c:pt>
                <c:pt idx="2518">
                  <c:v>0.00341763499658236</c:v>
                </c:pt>
                <c:pt idx="2519">
                  <c:v>0.00341763499658236</c:v>
                </c:pt>
                <c:pt idx="2520">
                  <c:v>0.00341763499658236</c:v>
                </c:pt>
                <c:pt idx="2521">
                  <c:v>0.00341763499658236</c:v>
                </c:pt>
                <c:pt idx="2522">
                  <c:v>0.00341763499658236</c:v>
                </c:pt>
                <c:pt idx="2523">
                  <c:v>0.00341763499658236</c:v>
                </c:pt>
                <c:pt idx="2524">
                  <c:v>0.00341763499658236</c:v>
                </c:pt>
                <c:pt idx="2525">
                  <c:v>0.00341763499658236</c:v>
                </c:pt>
                <c:pt idx="2526">
                  <c:v>0.00341763499658236</c:v>
                </c:pt>
                <c:pt idx="2527">
                  <c:v>0.00341763499658236</c:v>
                </c:pt>
                <c:pt idx="2528">
                  <c:v>0.00341763499658236</c:v>
                </c:pt>
                <c:pt idx="2529">
                  <c:v>0.00341763499658236</c:v>
                </c:pt>
                <c:pt idx="2530">
                  <c:v>0.00341763499658236</c:v>
                </c:pt>
                <c:pt idx="2531">
                  <c:v>0.00341763499658236</c:v>
                </c:pt>
                <c:pt idx="2532">
                  <c:v>0.00341763499658236</c:v>
                </c:pt>
                <c:pt idx="2533">
                  <c:v>0.00341763499658236</c:v>
                </c:pt>
                <c:pt idx="2534">
                  <c:v>0.00341763499658236</c:v>
                </c:pt>
                <c:pt idx="2535">
                  <c:v>0.00341763499658236</c:v>
                </c:pt>
                <c:pt idx="2536">
                  <c:v>0.00341763499658236</c:v>
                </c:pt>
                <c:pt idx="2537">
                  <c:v>0.00341763499658236</c:v>
                </c:pt>
                <c:pt idx="2538">
                  <c:v>0.00341763499658236</c:v>
                </c:pt>
                <c:pt idx="2539">
                  <c:v>0.00341763499658236</c:v>
                </c:pt>
                <c:pt idx="2540">
                  <c:v>0.00341763499658236</c:v>
                </c:pt>
                <c:pt idx="2541">
                  <c:v>0.00341763499658236</c:v>
                </c:pt>
                <c:pt idx="2542">
                  <c:v>0.00341763499658236</c:v>
                </c:pt>
                <c:pt idx="2543">
                  <c:v>0.00341763499658236</c:v>
                </c:pt>
                <c:pt idx="2544">
                  <c:v>0.00341763499658236</c:v>
                </c:pt>
                <c:pt idx="2545">
                  <c:v>0.00341763499658236</c:v>
                </c:pt>
                <c:pt idx="2546">
                  <c:v>0.00341763499658236</c:v>
                </c:pt>
                <c:pt idx="2547">
                  <c:v>0.00341763499658236</c:v>
                </c:pt>
                <c:pt idx="2548">
                  <c:v>0.00341763499658236</c:v>
                </c:pt>
                <c:pt idx="2549">
                  <c:v>0.00341763499658236</c:v>
                </c:pt>
                <c:pt idx="2550">
                  <c:v>0.00341763499658236</c:v>
                </c:pt>
                <c:pt idx="2551">
                  <c:v>0.00341763499658236</c:v>
                </c:pt>
                <c:pt idx="2552">
                  <c:v>0.00341763499658236</c:v>
                </c:pt>
                <c:pt idx="2553">
                  <c:v>0.00341763499658236</c:v>
                </c:pt>
                <c:pt idx="2554">
                  <c:v>0.00341763499658236</c:v>
                </c:pt>
                <c:pt idx="2555">
                  <c:v>0.00341763499658236</c:v>
                </c:pt>
                <c:pt idx="2556">
                  <c:v>0.00341763499658236</c:v>
                </c:pt>
                <c:pt idx="2557">
                  <c:v>0.00341763499658236</c:v>
                </c:pt>
                <c:pt idx="2558">
                  <c:v>0.00341763499658236</c:v>
                </c:pt>
                <c:pt idx="2559">
                  <c:v>0.00341763499658236</c:v>
                </c:pt>
                <c:pt idx="2560">
                  <c:v>0.00341763499658236</c:v>
                </c:pt>
                <c:pt idx="2561">
                  <c:v>0.00341763499658236</c:v>
                </c:pt>
                <c:pt idx="2562">
                  <c:v>0.00341763499658236</c:v>
                </c:pt>
                <c:pt idx="2563">
                  <c:v>0.00341763499658236</c:v>
                </c:pt>
                <c:pt idx="2564">
                  <c:v>0.00341763499658236</c:v>
                </c:pt>
                <c:pt idx="2565">
                  <c:v>0.00341763499658236</c:v>
                </c:pt>
                <c:pt idx="2566">
                  <c:v>0.00341763499658236</c:v>
                </c:pt>
                <c:pt idx="2567">
                  <c:v>0.00341763499658236</c:v>
                </c:pt>
                <c:pt idx="2568">
                  <c:v>0.00341763499658236</c:v>
                </c:pt>
                <c:pt idx="2569">
                  <c:v>0.00341763499658236</c:v>
                </c:pt>
                <c:pt idx="2570">
                  <c:v>0.00341763499658236</c:v>
                </c:pt>
                <c:pt idx="2571">
                  <c:v>0.00341763499658236</c:v>
                </c:pt>
                <c:pt idx="2572">
                  <c:v>0.00341763499658236</c:v>
                </c:pt>
                <c:pt idx="2573">
                  <c:v>0.00341763499658236</c:v>
                </c:pt>
                <c:pt idx="2574">
                  <c:v>0.00341763499658236</c:v>
                </c:pt>
                <c:pt idx="2575">
                  <c:v>0.00341763499658236</c:v>
                </c:pt>
                <c:pt idx="2576">
                  <c:v>0.00341763499658236</c:v>
                </c:pt>
                <c:pt idx="2577">
                  <c:v>0.00341763499658236</c:v>
                </c:pt>
                <c:pt idx="2578">
                  <c:v>0.00341763499658236</c:v>
                </c:pt>
                <c:pt idx="2579">
                  <c:v>0.00341763499658236</c:v>
                </c:pt>
                <c:pt idx="2580">
                  <c:v>0.00341763499658236</c:v>
                </c:pt>
                <c:pt idx="2581">
                  <c:v>0.00341763499658236</c:v>
                </c:pt>
                <c:pt idx="2582">
                  <c:v>0.00341763499658236</c:v>
                </c:pt>
                <c:pt idx="2583">
                  <c:v>0.00341763499658236</c:v>
                </c:pt>
                <c:pt idx="2584">
                  <c:v>0.00341763499658236</c:v>
                </c:pt>
                <c:pt idx="2585">
                  <c:v>0.00341763499658236</c:v>
                </c:pt>
                <c:pt idx="2586">
                  <c:v>0.00341763499658236</c:v>
                </c:pt>
                <c:pt idx="2587">
                  <c:v>0.00341763499658236</c:v>
                </c:pt>
                <c:pt idx="2588">
                  <c:v>0.00341763499658236</c:v>
                </c:pt>
                <c:pt idx="2589">
                  <c:v>0.00341763499658236</c:v>
                </c:pt>
                <c:pt idx="2590">
                  <c:v>0.00341763499658236</c:v>
                </c:pt>
                <c:pt idx="2591">
                  <c:v>0.00341763499658236</c:v>
                </c:pt>
                <c:pt idx="2592">
                  <c:v>0.00341763499658236</c:v>
                </c:pt>
                <c:pt idx="2593">
                  <c:v>0.00341763499658236</c:v>
                </c:pt>
                <c:pt idx="2594">
                  <c:v>0.00341763499658236</c:v>
                </c:pt>
                <c:pt idx="2595">
                  <c:v>0.00341763499658236</c:v>
                </c:pt>
                <c:pt idx="2596">
                  <c:v>0.00341763499658236</c:v>
                </c:pt>
                <c:pt idx="2597">
                  <c:v>0.00341763499658236</c:v>
                </c:pt>
                <c:pt idx="2598">
                  <c:v>0.00341763499658236</c:v>
                </c:pt>
                <c:pt idx="2599">
                  <c:v>0.00341763499658236</c:v>
                </c:pt>
                <c:pt idx="2600">
                  <c:v>0.00341763499658236</c:v>
                </c:pt>
                <c:pt idx="2601">
                  <c:v>0.00341763499658236</c:v>
                </c:pt>
                <c:pt idx="2602">
                  <c:v>0.00341763499658236</c:v>
                </c:pt>
                <c:pt idx="2603">
                  <c:v>0.00341763499658236</c:v>
                </c:pt>
                <c:pt idx="2604">
                  <c:v>0.00341763499658236</c:v>
                </c:pt>
                <c:pt idx="2605">
                  <c:v>0.00341763499658236</c:v>
                </c:pt>
                <c:pt idx="2606">
                  <c:v>0.00341763499658236</c:v>
                </c:pt>
                <c:pt idx="2607">
                  <c:v>0.00341763499658236</c:v>
                </c:pt>
                <c:pt idx="2608">
                  <c:v>0.00341763499658236</c:v>
                </c:pt>
                <c:pt idx="2609">
                  <c:v>0.00341763499658236</c:v>
                </c:pt>
                <c:pt idx="2610">
                  <c:v>0.00341763499658236</c:v>
                </c:pt>
                <c:pt idx="2611">
                  <c:v>0.00341763499658236</c:v>
                </c:pt>
                <c:pt idx="2612">
                  <c:v>0.00341763499658236</c:v>
                </c:pt>
                <c:pt idx="2613">
                  <c:v>0.00341763499658236</c:v>
                </c:pt>
                <c:pt idx="2614">
                  <c:v>0.00341763499658236</c:v>
                </c:pt>
                <c:pt idx="2615">
                  <c:v>0.00341763499658236</c:v>
                </c:pt>
                <c:pt idx="2616">
                  <c:v>0.00341763499658236</c:v>
                </c:pt>
                <c:pt idx="2617">
                  <c:v>0.00341763499658236</c:v>
                </c:pt>
                <c:pt idx="2618">
                  <c:v>0.00341763499658236</c:v>
                </c:pt>
                <c:pt idx="2619">
                  <c:v>0.00341763499658236</c:v>
                </c:pt>
                <c:pt idx="2620">
                  <c:v>0.00341763499658236</c:v>
                </c:pt>
                <c:pt idx="2621">
                  <c:v>0.00341763499658236</c:v>
                </c:pt>
                <c:pt idx="2622">
                  <c:v>0.00341763499658236</c:v>
                </c:pt>
                <c:pt idx="2623">
                  <c:v>0.00341763499658236</c:v>
                </c:pt>
                <c:pt idx="2624">
                  <c:v>0.00341763499658236</c:v>
                </c:pt>
                <c:pt idx="2625">
                  <c:v>0.00341763499658236</c:v>
                </c:pt>
                <c:pt idx="2626">
                  <c:v>0.00341763499658236</c:v>
                </c:pt>
                <c:pt idx="2627">
                  <c:v>0.00341763499658236</c:v>
                </c:pt>
                <c:pt idx="2628">
                  <c:v>0.00341763499658236</c:v>
                </c:pt>
                <c:pt idx="2629">
                  <c:v>0.00341763499658236</c:v>
                </c:pt>
                <c:pt idx="2630">
                  <c:v>0.00341763499658236</c:v>
                </c:pt>
                <c:pt idx="2631">
                  <c:v>0.00341763499658236</c:v>
                </c:pt>
                <c:pt idx="2632">
                  <c:v>0.00341763499658236</c:v>
                </c:pt>
                <c:pt idx="2633">
                  <c:v>0.00341763499658236</c:v>
                </c:pt>
                <c:pt idx="2634">
                  <c:v>0.00341763499658236</c:v>
                </c:pt>
                <c:pt idx="2635">
                  <c:v>0.00341763499658236</c:v>
                </c:pt>
                <c:pt idx="2636">
                  <c:v>0.00341763499658236</c:v>
                </c:pt>
                <c:pt idx="2637">
                  <c:v>0.00341763499658236</c:v>
                </c:pt>
                <c:pt idx="2638">
                  <c:v>0.00341763499658236</c:v>
                </c:pt>
                <c:pt idx="2639">
                  <c:v>0.00341763499658236</c:v>
                </c:pt>
                <c:pt idx="2640">
                  <c:v>0.00341763499658236</c:v>
                </c:pt>
                <c:pt idx="2641">
                  <c:v>0.00341763499658236</c:v>
                </c:pt>
                <c:pt idx="2642">
                  <c:v>0.00341763499658236</c:v>
                </c:pt>
                <c:pt idx="2643">
                  <c:v>0.00341763499658236</c:v>
                </c:pt>
                <c:pt idx="2644">
                  <c:v>0.00341763499658236</c:v>
                </c:pt>
                <c:pt idx="2645">
                  <c:v>0.00341763499658236</c:v>
                </c:pt>
                <c:pt idx="2646">
                  <c:v>0.00341763499658236</c:v>
                </c:pt>
                <c:pt idx="2647">
                  <c:v>0.00341763499658236</c:v>
                </c:pt>
                <c:pt idx="2648">
                  <c:v>0.00341763499658236</c:v>
                </c:pt>
                <c:pt idx="2649">
                  <c:v>0.00341763499658236</c:v>
                </c:pt>
                <c:pt idx="2650">
                  <c:v>0.00341763499658236</c:v>
                </c:pt>
                <c:pt idx="2651">
                  <c:v>0.00341763499658236</c:v>
                </c:pt>
                <c:pt idx="2652">
                  <c:v>0.00341763499658236</c:v>
                </c:pt>
                <c:pt idx="2653">
                  <c:v>0.00341763499658236</c:v>
                </c:pt>
                <c:pt idx="2654">
                  <c:v>0.00341763499658236</c:v>
                </c:pt>
                <c:pt idx="2655">
                  <c:v>0.00341763499658236</c:v>
                </c:pt>
                <c:pt idx="2656">
                  <c:v>0.00341763499658236</c:v>
                </c:pt>
                <c:pt idx="2657">
                  <c:v>0.00341763499658236</c:v>
                </c:pt>
                <c:pt idx="2658">
                  <c:v>0.00341763499658236</c:v>
                </c:pt>
                <c:pt idx="2659">
                  <c:v>0.00341763499658236</c:v>
                </c:pt>
                <c:pt idx="2660">
                  <c:v>0.00341763499658236</c:v>
                </c:pt>
                <c:pt idx="2661">
                  <c:v>0.00341763499658236</c:v>
                </c:pt>
                <c:pt idx="2662">
                  <c:v>0.00341763499658236</c:v>
                </c:pt>
                <c:pt idx="2663">
                  <c:v>0.00341763499658236</c:v>
                </c:pt>
                <c:pt idx="2664">
                  <c:v>0.00341763499658236</c:v>
                </c:pt>
                <c:pt idx="2665">
                  <c:v>0.00341763499658236</c:v>
                </c:pt>
                <c:pt idx="2666">
                  <c:v>0.00341763499658236</c:v>
                </c:pt>
                <c:pt idx="2667">
                  <c:v>0.00341763499658236</c:v>
                </c:pt>
                <c:pt idx="2668">
                  <c:v>0.00341763499658236</c:v>
                </c:pt>
                <c:pt idx="2669">
                  <c:v>0.00341763499658236</c:v>
                </c:pt>
                <c:pt idx="2670">
                  <c:v>0.00341763499658236</c:v>
                </c:pt>
                <c:pt idx="2671">
                  <c:v>0.00341763499658236</c:v>
                </c:pt>
                <c:pt idx="2672">
                  <c:v>0.00341763499658236</c:v>
                </c:pt>
                <c:pt idx="2673">
                  <c:v>0.00341763499658236</c:v>
                </c:pt>
                <c:pt idx="2674">
                  <c:v>0.00341763499658236</c:v>
                </c:pt>
                <c:pt idx="2675">
                  <c:v>0.00341763499658236</c:v>
                </c:pt>
                <c:pt idx="2676">
                  <c:v>0.00341763499658236</c:v>
                </c:pt>
                <c:pt idx="2677">
                  <c:v>0.00341763499658236</c:v>
                </c:pt>
                <c:pt idx="2678">
                  <c:v>0.00341763499658236</c:v>
                </c:pt>
                <c:pt idx="2679">
                  <c:v>0.00341763499658236</c:v>
                </c:pt>
                <c:pt idx="2680">
                  <c:v>0.00341763499658236</c:v>
                </c:pt>
                <c:pt idx="2681">
                  <c:v>0.00341763499658236</c:v>
                </c:pt>
                <c:pt idx="2682">
                  <c:v>0.00341763499658236</c:v>
                </c:pt>
                <c:pt idx="2683">
                  <c:v>0.00341763499658236</c:v>
                </c:pt>
                <c:pt idx="2684">
                  <c:v>0.00341763499658236</c:v>
                </c:pt>
                <c:pt idx="2685">
                  <c:v>0.00341763499658236</c:v>
                </c:pt>
                <c:pt idx="2686">
                  <c:v>0.00341763499658236</c:v>
                </c:pt>
                <c:pt idx="2687">
                  <c:v>0.00341763499658236</c:v>
                </c:pt>
                <c:pt idx="2688">
                  <c:v>0.00341763499658236</c:v>
                </c:pt>
                <c:pt idx="2689">
                  <c:v>0.00341763499658236</c:v>
                </c:pt>
                <c:pt idx="2690">
                  <c:v>0.00341763499658236</c:v>
                </c:pt>
                <c:pt idx="2691">
                  <c:v>0.00341763499658236</c:v>
                </c:pt>
                <c:pt idx="2692">
                  <c:v>0.00341763499658236</c:v>
                </c:pt>
                <c:pt idx="2693">
                  <c:v>0.00341763499658236</c:v>
                </c:pt>
                <c:pt idx="2694">
                  <c:v>0.00341763499658236</c:v>
                </c:pt>
                <c:pt idx="2695">
                  <c:v>0.00341763499658236</c:v>
                </c:pt>
                <c:pt idx="2696">
                  <c:v>0.00341763499658236</c:v>
                </c:pt>
                <c:pt idx="2697">
                  <c:v>0.00341763499658236</c:v>
                </c:pt>
                <c:pt idx="2698">
                  <c:v>0.00341763499658236</c:v>
                </c:pt>
                <c:pt idx="2699">
                  <c:v>0.00341763499658236</c:v>
                </c:pt>
                <c:pt idx="2700">
                  <c:v>0.00341763499658236</c:v>
                </c:pt>
                <c:pt idx="2701">
                  <c:v>0.00341763499658236</c:v>
                </c:pt>
                <c:pt idx="2702">
                  <c:v>0.00341763499658236</c:v>
                </c:pt>
                <c:pt idx="2703">
                  <c:v>0.00341763499658236</c:v>
                </c:pt>
                <c:pt idx="2704">
                  <c:v>0.00341763499658236</c:v>
                </c:pt>
                <c:pt idx="2705">
                  <c:v>0.00341763499658236</c:v>
                </c:pt>
                <c:pt idx="2706">
                  <c:v>0.00341763499658236</c:v>
                </c:pt>
                <c:pt idx="2707">
                  <c:v>0.00341763499658236</c:v>
                </c:pt>
                <c:pt idx="2708">
                  <c:v>0.00341763499658236</c:v>
                </c:pt>
                <c:pt idx="2709">
                  <c:v>0.00341763499658236</c:v>
                </c:pt>
                <c:pt idx="2710">
                  <c:v>0.00341763499658236</c:v>
                </c:pt>
                <c:pt idx="2711">
                  <c:v>0.00341763499658236</c:v>
                </c:pt>
                <c:pt idx="2712">
                  <c:v>0.00341763499658236</c:v>
                </c:pt>
                <c:pt idx="2713">
                  <c:v>0.00341763499658236</c:v>
                </c:pt>
                <c:pt idx="2714">
                  <c:v>0.00341763499658236</c:v>
                </c:pt>
                <c:pt idx="2715">
                  <c:v>0.00341763499658236</c:v>
                </c:pt>
                <c:pt idx="2716">
                  <c:v>0.00341763499658236</c:v>
                </c:pt>
                <c:pt idx="2717">
                  <c:v>0.00341763499658236</c:v>
                </c:pt>
                <c:pt idx="2718">
                  <c:v>0.00341763499658236</c:v>
                </c:pt>
                <c:pt idx="2719">
                  <c:v>0.00341763499658236</c:v>
                </c:pt>
                <c:pt idx="2720">
                  <c:v>0.00341763499658236</c:v>
                </c:pt>
                <c:pt idx="2721">
                  <c:v>0.00341763499658236</c:v>
                </c:pt>
                <c:pt idx="2722">
                  <c:v>0.00341763499658236</c:v>
                </c:pt>
                <c:pt idx="2723">
                  <c:v>0.00341763499658236</c:v>
                </c:pt>
                <c:pt idx="2724">
                  <c:v>0.00341763499658236</c:v>
                </c:pt>
                <c:pt idx="2725">
                  <c:v>0.00341763499658236</c:v>
                </c:pt>
                <c:pt idx="2726">
                  <c:v>0.00341763499658236</c:v>
                </c:pt>
                <c:pt idx="2727">
                  <c:v>0.00341763499658236</c:v>
                </c:pt>
                <c:pt idx="2728">
                  <c:v>0.00341763499658236</c:v>
                </c:pt>
                <c:pt idx="2729">
                  <c:v>0.00341763499658236</c:v>
                </c:pt>
                <c:pt idx="2730">
                  <c:v>0.00341763499658236</c:v>
                </c:pt>
                <c:pt idx="2731">
                  <c:v>0.00341763499658236</c:v>
                </c:pt>
                <c:pt idx="2732">
                  <c:v>0.00341763499658236</c:v>
                </c:pt>
                <c:pt idx="2733">
                  <c:v>0.00341763499658236</c:v>
                </c:pt>
                <c:pt idx="2734">
                  <c:v>0.00341763499658236</c:v>
                </c:pt>
                <c:pt idx="2735">
                  <c:v>0.00341763499658236</c:v>
                </c:pt>
                <c:pt idx="2736">
                  <c:v>0.00341763499658236</c:v>
                </c:pt>
                <c:pt idx="2737">
                  <c:v>0.00341763499658236</c:v>
                </c:pt>
                <c:pt idx="2738">
                  <c:v>0.00341763499658236</c:v>
                </c:pt>
                <c:pt idx="2739">
                  <c:v>0.00341763499658236</c:v>
                </c:pt>
                <c:pt idx="2740">
                  <c:v>0.00341763499658236</c:v>
                </c:pt>
                <c:pt idx="2741">
                  <c:v>0.00341763499658236</c:v>
                </c:pt>
                <c:pt idx="2742">
                  <c:v>0.00341763499658236</c:v>
                </c:pt>
                <c:pt idx="2743">
                  <c:v>0.00341763499658236</c:v>
                </c:pt>
                <c:pt idx="2744">
                  <c:v>0.00341763499658236</c:v>
                </c:pt>
                <c:pt idx="2745">
                  <c:v>0.00341763499658236</c:v>
                </c:pt>
                <c:pt idx="2746">
                  <c:v>0.00341763499658236</c:v>
                </c:pt>
                <c:pt idx="2747">
                  <c:v>0.00341763499658236</c:v>
                </c:pt>
                <c:pt idx="2748">
                  <c:v>0.00341763499658236</c:v>
                </c:pt>
                <c:pt idx="2749">
                  <c:v>0.00341763499658236</c:v>
                </c:pt>
                <c:pt idx="2750">
                  <c:v>0.00341763499658236</c:v>
                </c:pt>
                <c:pt idx="2751">
                  <c:v>0.00341763499658236</c:v>
                </c:pt>
                <c:pt idx="2752">
                  <c:v>0.00341763499658236</c:v>
                </c:pt>
                <c:pt idx="2753">
                  <c:v>0.00341763499658236</c:v>
                </c:pt>
                <c:pt idx="2754">
                  <c:v>0.00341763499658236</c:v>
                </c:pt>
                <c:pt idx="2755">
                  <c:v>0.00341763499658236</c:v>
                </c:pt>
                <c:pt idx="2756">
                  <c:v>0.00341763499658236</c:v>
                </c:pt>
                <c:pt idx="2757">
                  <c:v>0.00341763499658236</c:v>
                </c:pt>
                <c:pt idx="2758">
                  <c:v>0.00341763499658236</c:v>
                </c:pt>
                <c:pt idx="2759">
                  <c:v>0.00341763499658236</c:v>
                </c:pt>
                <c:pt idx="2760">
                  <c:v>0.00341763499658236</c:v>
                </c:pt>
                <c:pt idx="2761">
                  <c:v>0.00341763499658236</c:v>
                </c:pt>
                <c:pt idx="2762">
                  <c:v>0.00341763499658236</c:v>
                </c:pt>
                <c:pt idx="2763">
                  <c:v>0.00341763499658236</c:v>
                </c:pt>
                <c:pt idx="2764">
                  <c:v>0.00341763499658236</c:v>
                </c:pt>
                <c:pt idx="2765">
                  <c:v>0.00341763499658236</c:v>
                </c:pt>
                <c:pt idx="2766">
                  <c:v>0.00341763499658236</c:v>
                </c:pt>
                <c:pt idx="2767">
                  <c:v>0.00341763499658236</c:v>
                </c:pt>
                <c:pt idx="2768">
                  <c:v>0.00341763499658236</c:v>
                </c:pt>
                <c:pt idx="2769">
                  <c:v>0.00341763499658236</c:v>
                </c:pt>
                <c:pt idx="2770">
                  <c:v>0.00341763499658236</c:v>
                </c:pt>
                <c:pt idx="2771">
                  <c:v>0.00341763499658236</c:v>
                </c:pt>
                <c:pt idx="2772">
                  <c:v>0.00341763499658236</c:v>
                </c:pt>
                <c:pt idx="2773">
                  <c:v>0.00341763499658236</c:v>
                </c:pt>
                <c:pt idx="2774">
                  <c:v>0.00341763499658236</c:v>
                </c:pt>
                <c:pt idx="2775">
                  <c:v>0.00341763499658236</c:v>
                </c:pt>
                <c:pt idx="2776">
                  <c:v>0.00341763499658236</c:v>
                </c:pt>
                <c:pt idx="2777">
                  <c:v>0.00341763499658236</c:v>
                </c:pt>
                <c:pt idx="2778">
                  <c:v>0.00341763499658236</c:v>
                </c:pt>
                <c:pt idx="2779">
                  <c:v>0.00341763499658236</c:v>
                </c:pt>
                <c:pt idx="2780">
                  <c:v>0.00341763499658236</c:v>
                </c:pt>
                <c:pt idx="2781">
                  <c:v>0.00341763499658236</c:v>
                </c:pt>
                <c:pt idx="2782">
                  <c:v>0.00341763499658236</c:v>
                </c:pt>
                <c:pt idx="2783">
                  <c:v>0.00341763499658236</c:v>
                </c:pt>
                <c:pt idx="2784">
                  <c:v>0.00341763499658236</c:v>
                </c:pt>
                <c:pt idx="2785">
                  <c:v>0.00341763499658236</c:v>
                </c:pt>
                <c:pt idx="2786">
                  <c:v>0.00341763499658236</c:v>
                </c:pt>
                <c:pt idx="2787">
                  <c:v>0.00341763499658236</c:v>
                </c:pt>
                <c:pt idx="2788">
                  <c:v>0.00341763499658236</c:v>
                </c:pt>
                <c:pt idx="2789">
                  <c:v>0.00341763499658236</c:v>
                </c:pt>
                <c:pt idx="2790">
                  <c:v>0.00341763499658236</c:v>
                </c:pt>
                <c:pt idx="2791">
                  <c:v>0.00341763499658236</c:v>
                </c:pt>
                <c:pt idx="2792">
                  <c:v>0.00341763499658236</c:v>
                </c:pt>
                <c:pt idx="2793">
                  <c:v>0.00341763499658236</c:v>
                </c:pt>
                <c:pt idx="2794">
                  <c:v>0.00341763499658236</c:v>
                </c:pt>
                <c:pt idx="2795">
                  <c:v>0.00341763499658236</c:v>
                </c:pt>
                <c:pt idx="2796">
                  <c:v>0.00341763499658236</c:v>
                </c:pt>
                <c:pt idx="2797">
                  <c:v>0.00341763499658236</c:v>
                </c:pt>
                <c:pt idx="2798">
                  <c:v>0.00341763499658236</c:v>
                </c:pt>
                <c:pt idx="2799">
                  <c:v>0.00341763499658236</c:v>
                </c:pt>
                <c:pt idx="2800">
                  <c:v>0.00341763499658236</c:v>
                </c:pt>
                <c:pt idx="2801">
                  <c:v>0.00341763499658236</c:v>
                </c:pt>
                <c:pt idx="2802">
                  <c:v>0.00341763499658236</c:v>
                </c:pt>
                <c:pt idx="2803">
                  <c:v>0.00341763499658236</c:v>
                </c:pt>
                <c:pt idx="2804">
                  <c:v>0.00341763499658236</c:v>
                </c:pt>
                <c:pt idx="2805">
                  <c:v>0.00341763499658236</c:v>
                </c:pt>
                <c:pt idx="2806">
                  <c:v>0.00341763499658236</c:v>
                </c:pt>
                <c:pt idx="2807">
                  <c:v>0.00341763499658236</c:v>
                </c:pt>
                <c:pt idx="2808">
                  <c:v>0.00341763499658236</c:v>
                </c:pt>
                <c:pt idx="2809">
                  <c:v>0.00341763499658236</c:v>
                </c:pt>
                <c:pt idx="2810">
                  <c:v>0.00341763499658236</c:v>
                </c:pt>
                <c:pt idx="2811">
                  <c:v>0.00341763499658236</c:v>
                </c:pt>
                <c:pt idx="2812">
                  <c:v>0.00341763499658236</c:v>
                </c:pt>
                <c:pt idx="2813">
                  <c:v>0.00341763499658236</c:v>
                </c:pt>
                <c:pt idx="2814">
                  <c:v>0.00341763499658236</c:v>
                </c:pt>
                <c:pt idx="2815">
                  <c:v>0.00341763499658236</c:v>
                </c:pt>
                <c:pt idx="2816">
                  <c:v>0.00341763499658236</c:v>
                </c:pt>
                <c:pt idx="2817">
                  <c:v>0.00341763499658236</c:v>
                </c:pt>
                <c:pt idx="2818">
                  <c:v>0.00341763499658236</c:v>
                </c:pt>
                <c:pt idx="2819">
                  <c:v>0.00341763499658236</c:v>
                </c:pt>
                <c:pt idx="2820">
                  <c:v>0.00341763499658236</c:v>
                </c:pt>
                <c:pt idx="2821">
                  <c:v>0.00341763499658236</c:v>
                </c:pt>
                <c:pt idx="2822">
                  <c:v>0.00341763499658236</c:v>
                </c:pt>
                <c:pt idx="2823">
                  <c:v>0.00341763499658236</c:v>
                </c:pt>
                <c:pt idx="2824">
                  <c:v>0.00341763499658236</c:v>
                </c:pt>
                <c:pt idx="2825">
                  <c:v>0.00341763499658236</c:v>
                </c:pt>
                <c:pt idx="2826">
                  <c:v>0.00341763499658236</c:v>
                </c:pt>
                <c:pt idx="2827">
                  <c:v>0.00341763499658236</c:v>
                </c:pt>
                <c:pt idx="2828">
                  <c:v>0.00341763499658236</c:v>
                </c:pt>
                <c:pt idx="2829">
                  <c:v>0.00341763499658236</c:v>
                </c:pt>
                <c:pt idx="2830">
                  <c:v>0.00341763499658236</c:v>
                </c:pt>
                <c:pt idx="2831">
                  <c:v>0.00341763499658236</c:v>
                </c:pt>
                <c:pt idx="2832">
                  <c:v>0.00341763499658236</c:v>
                </c:pt>
                <c:pt idx="2833">
                  <c:v>0.00341763499658236</c:v>
                </c:pt>
                <c:pt idx="2834">
                  <c:v>0.00341763499658236</c:v>
                </c:pt>
                <c:pt idx="2835">
                  <c:v>0.00341763499658236</c:v>
                </c:pt>
                <c:pt idx="2836">
                  <c:v>0.00341763499658236</c:v>
                </c:pt>
                <c:pt idx="2837">
                  <c:v>0.00341763499658236</c:v>
                </c:pt>
                <c:pt idx="2838">
                  <c:v>0.00341763499658236</c:v>
                </c:pt>
                <c:pt idx="2839">
                  <c:v>0.00341763499658236</c:v>
                </c:pt>
                <c:pt idx="2840">
                  <c:v>0.00341763499658236</c:v>
                </c:pt>
                <c:pt idx="2841">
                  <c:v>0.00341763499658236</c:v>
                </c:pt>
                <c:pt idx="2842">
                  <c:v>0.00341763499658236</c:v>
                </c:pt>
                <c:pt idx="2843">
                  <c:v>0.00341763499658236</c:v>
                </c:pt>
                <c:pt idx="2844">
                  <c:v>0.00341763499658236</c:v>
                </c:pt>
                <c:pt idx="2845">
                  <c:v>0.00341763499658236</c:v>
                </c:pt>
                <c:pt idx="2846">
                  <c:v>0.00341763499658236</c:v>
                </c:pt>
                <c:pt idx="2847">
                  <c:v>0.00341763499658236</c:v>
                </c:pt>
                <c:pt idx="2848">
                  <c:v>0.00341763499658236</c:v>
                </c:pt>
                <c:pt idx="2849">
                  <c:v>0.00341763499658236</c:v>
                </c:pt>
                <c:pt idx="2850">
                  <c:v>0.00341763499658236</c:v>
                </c:pt>
                <c:pt idx="2851">
                  <c:v>0.00341763499658236</c:v>
                </c:pt>
                <c:pt idx="2852">
                  <c:v>0.00341763499658236</c:v>
                </c:pt>
                <c:pt idx="2853">
                  <c:v>0.00341763499658236</c:v>
                </c:pt>
                <c:pt idx="2854">
                  <c:v>0.00341763499658236</c:v>
                </c:pt>
                <c:pt idx="2855">
                  <c:v>0.00341763499658236</c:v>
                </c:pt>
                <c:pt idx="2856">
                  <c:v>0.00341763499658236</c:v>
                </c:pt>
                <c:pt idx="2857">
                  <c:v>0.00341763499658236</c:v>
                </c:pt>
                <c:pt idx="2858">
                  <c:v>0.00341763499658236</c:v>
                </c:pt>
                <c:pt idx="2859">
                  <c:v>0.00341763499658236</c:v>
                </c:pt>
                <c:pt idx="2860">
                  <c:v>0.00341763499658236</c:v>
                </c:pt>
                <c:pt idx="2861">
                  <c:v>0.00341763499658236</c:v>
                </c:pt>
                <c:pt idx="2862">
                  <c:v>0.00341763499658236</c:v>
                </c:pt>
                <c:pt idx="2863">
                  <c:v>0.00341763499658236</c:v>
                </c:pt>
                <c:pt idx="2864">
                  <c:v>0.00341763499658236</c:v>
                </c:pt>
                <c:pt idx="2865">
                  <c:v>0.00341763499658236</c:v>
                </c:pt>
                <c:pt idx="2866">
                  <c:v>0.00341763499658236</c:v>
                </c:pt>
                <c:pt idx="2867">
                  <c:v>0.00341763499658236</c:v>
                </c:pt>
                <c:pt idx="2868">
                  <c:v>0.00341763499658236</c:v>
                </c:pt>
                <c:pt idx="2869">
                  <c:v>0.00341763499658236</c:v>
                </c:pt>
                <c:pt idx="2870">
                  <c:v>0.00341763499658236</c:v>
                </c:pt>
                <c:pt idx="2871">
                  <c:v>0.00341763499658236</c:v>
                </c:pt>
                <c:pt idx="2872">
                  <c:v>0.00341763499658236</c:v>
                </c:pt>
                <c:pt idx="2873">
                  <c:v>0.00341763499658236</c:v>
                </c:pt>
                <c:pt idx="2874">
                  <c:v>0.00341763499658236</c:v>
                </c:pt>
                <c:pt idx="2875">
                  <c:v>0.00341763499658236</c:v>
                </c:pt>
                <c:pt idx="2876">
                  <c:v>0.00341763499658236</c:v>
                </c:pt>
                <c:pt idx="2877">
                  <c:v>0.00341763499658236</c:v>
                </c:pt>
                <c:pt idx="2878">
                  <c:v>0.00341763499658236</c:v>
                </c:pt>
                <c:pt idx="2879">
                  <c:v>0.00341763499658236</c:v>
                </c:pt>
                <c:pt idx="2880">
                  <c:v>0.00341763499658236</c:v>
                </c:pt>
                <c:pt idx="2881">
                  <c:v>0.00341763499658236</c:v>
                </c:pt>
                <c:pt idx="2882">
                  <c:v>0.00341763499658236</c:v>
                </c:pt>
                <c:pt idx="2883">
                  <c:v>0.00341763499658236</c:v>
                </c:pt>
                <c:pt idx="2884">
                  <c:v>0.00341763499658236</c:v>
                </c:pt>
                <c:pt idx="2885">
                  <c:v>0.00341763499658236</c:v>
                </c:pt>
                <c:pt idx="2886">
                  <c:v>0.00341763499658236</c:v>
                </c:pt>
                <c:pt idx="2887">
                  <c:v>0.00341763499658236</c:v>
                </c:pt>
                <c:pt idx="2888">
                  <c:v>0.00341763499658236</c:v>
                </c:pt>
                <c:pt idx="2889">
                  <c:v>0.00341763499658236</c:v>
                </c:pt>
                <c:pt idx="2890">
                  <c:v>0.00341763499658236</c:v>
                </c:pt>
                <c:pt idx="2891">
                  <c:v>0.00341763499658236</c:v>
                </c:pt>
                <c:pt idx="2892">
                  <c:v>0.00341763499658236</c:v>
                </c:pt>
                <c:pt idx="2893">
                  <c:v>0.00341763499658236</c:v>
                </c:pt>
                <c:pt idx="2894">
                  <c:v>0.00341763499658236</c:v>
                </c:pt>
                <c:pt idx="2895">
                  <c:v>0.00341763499658236</c:v>
                </c:pt>
                <c:pt idx="2896">
                  <c:v>0.00341763499658236</c:v>
                </c:pt>
                <c:pt idx="2897">
                  <c:v>0.00341763499658236</c:v>
                </c:pt>
                <c:pt idx="2898">
                  <c:v>0.00341763499658236</c:v>
                </c:pt>
                <c:pt idx="2899">
                  <c:v>0.00341763499658236</c:v>
                </c:pt>
                <c:pt idx="2900">
                  <c:v>0.00341763499658236</c:v>
                </c:pt>
                <c:pt idx="2901">
                  <c:v>0.00341763499658236</c:v>
                </c:pt>
                <c:pt idx="2902">
                  <c:v>0.00341763499658236</c:v>
                </c:pt>
                <c:pt idx="2903">
                  <c:v>0.00341763499658236</c:v>
                </c:pt>
                <c:pt idx="2904">
                  <c:v>0.00341763499658236</c:v>
                </c:pt>
                <c:pt idx="2905">
                  <c:v>0.00341763499658236</c:v>
                </c:pt>
                <c:pt idx="2906">
                  <c:v>0.00341763499658236</c:v>
                </c:pt>
                <c:pt idx="2907">
                  <c:v>0.00341763499658236</c:v>
                </c:pt>
                <c:pt idx="2908">
                  <c:v>0.00341763499658236</c:v>
                </c:pt>
                <c:pt idx="2909">
                  <c:v>0.00341763499658236</c:v>
                </c:pt>
                <c:pt idx="2910">
                  <c:v>0.00341763499658236</c:v>
                </c:pt>
                <c:pt idx="2911">
                  <c:v>0.00341763499658236</c:v>
                </c:pt>
                <c:pt idx="2912">
                  <c:v>0.00341763499658236</c:v>
                </c:pt>
                <c:pt idx="2913">
                  <c:v>0.00341763499658236</c:v>
                </c:pt>
                <c:pt idx="2914">
                  <c:v>0.00341763499658236</c:v>
                </c:pt>
                <c:pt idx="2915">
                  <c:v>0.00341763499658236</c:v>
                </c:pt>
                <c:pt idx="2916">
                  <c:v>0.00341763499658236</c:v>
                </c:pt>
                <c:pt idx="2917">
                  <c:v>0.00341763499658236</c:v>
                </c:pt>
                <c:pt idx="2918">
                  <c:v>0.00341763499658236</c:v>
                </c:pt>
                <c:pt idx="2919">
                  <c:v>0.00341763499658236</c:v>
                </c:pt>
                <c:pt idx="2920">
                  <c:v>0.00341763499658236</c:v>
                </c:pt>
                <c:pt idx="2921">
                  <c:v>0.00341763499658236</c:v>
                </c:pt>
                <c:pt idx="2922">
                  <c:v>0.00341763499658236</c:v>
                </c:pt>
                <c:pt idx="2923">
                  <c:v>0.00341763499658236</c:v>
                </c:pt>
                <c:pt idx="2924">
                  <c:v>0.00341763499658236</c:v>
                </c:pt>
                <c:pt idx="2925">
                  <c:v>0.00341763499658236</c:v>
                </c:pt>
                <c:pt idx="2926">
                  <c:v>0.00341763499658236</c:v>
                </c:pt>
                <c:pt idx="2927">
                  <c:v>0.00341763499658236</c:v>
                </c:pt>
                <c:pt idx="2928">
                  <c:v>0.00341763499658236</c:v>
                </c:pt>
                <c:pt idx="2929">
                  <c:v>0.00341763499658236</c:v>
                </c:pt>
                <c:pt idx="2930">
                  <c:v>0.00341763499658236</c:v>
                </c:pt>
                <c:pt idx="2931">
                  <c:v>0.00341763499658236</c:v>
                </c:pt>
                <c:pt idx="2932">
                  <c:v>0.00341763499658236</c:v>
                </c:pt>
                <c:pt idx="2933">
                  <c:v>0.00341763499658236</c:v>
                </c:pt>
                <c:pt idx="2934">
                  <c:v>0.00341763499658236</c:v>
                </c:pt>
                <c:pt idx="2935">
                  <c:v>0.00341763499658236</c:v>
                </c:pt>
                <c:pt idx="2936">
                  <c:v>0.00341763499658236</c:v>
                </c:pt>
                <c:pt idx="2937">
                  <c:v>0.00341763499658236</c:v>
                </c:pt>
                <c:pt idx="2938">
                  <c:v>0.00341763499658236</c:v>
                </c:pt>
                <c:pt idx="2939">
                  <c:v>0.00341763499658236</c:v>
                </c:pt>
                <c:pt idx="2940">
                  <c:v>0.00341763499658236</c:v>
                </c:pt>
                <c:pt idx="2941">
                  <c:v>0.00341763499658236</c:v>
                </c:pt>
                <c:pt idx="2942">
                  <c:v>0.00341763499658236</c:v>
                </c:pt>
                <c:pt idx="2943">
                  <c:v>0.00341763499658236</c:v>
                </c:pt>
                <c:pt idx="2944">
                  <c:v>0.00341763499658236</c:v>
                </c:pt>
                <c:pt idx="2945">
                  <c:v>0.00341763499658236</c:v>
                </c:pt>
                <c:pt idx="2946">
                  <c:v>0.00341763499658236</c:v>
                </c:pt>
                <c:pt idx="2947">
                  <c:v>0.00341763499658236</c:v>
                </c:pt>
                <c:pt idx="2948">
                  <c:v>0.00341763499658236</c:v>
                </c:pt>
                <c:pt idx="2949">
                  <c:v>0.00341763499658236</c:v>
                </c:pt>
                <c:pt idx="2950">
                  <c:v>0.00341763499658236</c:v>
                </c:pt>
                <c:pt idx="2951">
                  <c:v>0.00341763499658236</c:v>
                </c:pt>
                <c:pt idx="2952">
                  <c:v>0.00341763499658236</c:v>
                </c:pt>
                <c:pt idx="2953">
                  <c:v>0.00341763499658236</c:v>
                </c:pt>
                <c:pt idx="2954">
                  <c:v>0.00341763499658236</c:v>
                </c:pt>
                <c:pt idx="2955">
                  <c:v>0.00341763499658236</c:v>
                </c:pt>
                <c:pt idx="2956">
                  <c:v>0.00341763499658236</c:v>
                </c:pt>
                <c:pt idx="2957">
                  <c:v>0.00341763499658236</c:v>
                </c:pt>
                <c:pt idx="2958">
                  <c:v>0.00341763499658236</c:v>
                </c:pt>
                <c:pt idx="2959">
                  <c:v>0.00341763499658236</c:v>
                </c:pt>
                <c:pt idx="2960">
                  <c:v>0.00341763499658236</c:v>
                </c:pt>
                <c:pt idx="2961">
                  <c:v>0.00341763499658236</c:v>
                </c:pt>
                <c:pt idx="2962">
                  <c:v>0.00341763499658236</c:v>
                </c:pt>
                <c:pt idx="2963">
                  <c:v>0.00341763499658236</c:v>
                </c:pt>
                <c:pt idx="2964">
                  <c:v>0.00341763499658236</c:v>
                </c:pt>
                <c:pt idx="2965">
                  <c:v>0.00341763499658236</c:v>
                </c:pt>
                <c:pt idx="2966">
                  <c:v>0.00341763499658236</c:v>
                </c:pt>
                <c:pt idx="2967">
                  <c:v>0.00341763499658236</c:v>
                </c:pt>
                <c:pt idx="2968">
                  <c:v>0.00341763499658236</c:v>
                </c:pt>
                <c:pt idx="2969">
                  <c:v>0.00341763499658236</c:v>
                </c:pt>
                <c:pt idx="2970">
                  <c:v>0.00341763499658236</c:v>
                </c:pt>
                <c:pt idx="2971">
                  <c:v>0.00341763499658236</c:v>
                </c:pt>
                <c:pt idx="2972">
                  <c:v>0.00341763499658236</c:v>
                </c:pt>
                <c:pt idx="2973">
                  <c:v>0.00341763499658236</c:v>
                </c:pt>
                <c:pt idx="2974">
                  <c:v>0.00341763499658236</c:v>
                </c:pt>
                <c:pt idx="2975">
                  <c:v>0.00341763499658236</c:v>
                </c:pt>
                <c:pt idx="2976">
                  <c:v>0.00341763499658236</c:v>
                </c:pt>
                <c:pt idx="2977">
                  <c:v>0.00341763499658236</c:v>
                </c:pt>
                <c:pt idx="2978">
                  <c:v>0.00341763499658236</c:v>
                </c:pt>
                <c:pt idx="2979">
                  <c:v>0.00341763499658236</c:v>
                </c:pt>
                <c:pt idx="2980">
                  <c:v>0.00341763499658236</c:v>
                </c:pt>
                <c:pt idx="2981">
                  <c:v>0.00341763499658236</c:v>
                </c:pt>
                <c:pt idx="2982">
                  <c:v>0.00341763499658236</c:v>
                </c:pt>
                <c:pt idx="2983">
                  <c:v>0.00341763499658236</c:v>
                </c:pt>
                <c:pt idx="2984">
                  <c:v>0.00341763499658236</c:v>
                </c:pt>
                <c:pt idx="2985">
                  <c:v>0.00341763499658236</c:v>
                </c:pt>
                <c:pt idx="2986">
                  <c:v>0.00341763499658236</c:v>
                </c:pt>
                <c:pt idx="2987">
                  <c:v>0.00341763499658236</c:v>
                </c:pt>
                <c:pt idx="2988">
                  <c:v>0.00341763499658236</c:v>
                </c:pt>
                <c:pt idx="2989">
                  <c:v>0.00341763499658236</c:v>
                </c:pt>
                <c:pt idx="2990">
                  <c:v>0.00341763499658236</c:v>
                </c:pt>
                <c:pt idx="2991">
                  <c:v>0.00341763499658236</c:v>
                </c:pt>
                <c:pt idx="2992">
                  <c:v>0.00341763499658236</c:v>
                </c:pt>
                <c:pt idx="2993">
                  <c:v>0.00341763499658236</c:v>
                </c:pt>
                <c:pt idx="2994">
                  <c:v>0.00341763499658236</c:v>
                </c:pt>
                <c:pt idx="2995">
                  <c:v>0.00341763499658236</c:v>
                </c:pt>
                <c:pt idx="2996">
                  <c:v>0.00341763499658236</c:v>
                </c:pt>
                <c:pt idx="2997">
                  <c:v>0.00341763499658236</c:v>
                </c:pt>
                <c:pt idx="2998">
                  <c:v>0.00341763499658236</c:v>
                </c:pt>
                <c:pt idx="2999">
                  <c:v>0.00341763499658236</c:v>
                </c:pt>
                <c:pt idx="3000">
                  <c:v>0.00341763499658236</c:v>
                </c:pt>
                <c:pt idx="3001">
                  <c:v>0.00341763499658236</c:v>
                </c:pt>
                <c:pt idx="3002">
                  <c:v>0.00341763499658236</c:v>
                </c:pt>
                <c:pt idx="3003">
                  <c:v>0.00341763499658236</c:v>
                </c:pt>
                <c:pt idx="3004">
                  <c:v>0.00341763499658236</c:v>
                </c:pt>
                <c:pt idx="3005">
                  <c:v>0.00341763499658236</c:v>
                </c:pt>
                <c:pt idx="3006">
                  <c:v>0.00341763499658236</c:v>
                </c:pt>
                <c:pt idx="3007">
                  <c:v>0.00341763499658236</c:v>
                </c:pt>
                <c:pt idx="3008">
                  <c:v>0.00341763499658236</c:v>
                </c:pt>
                <c:pt idx="3009">
                  <c:v>0.00341763499658236</c:v>
                </c:pt>
                <c:pt idx="3010">
                  <c:v>0.00341763499658236</c:v>
                </c:pt>
                <c:pt idx="3011">
                  <c:v>0.00341763499658236</c:v>
                </c:pt>
                <c:pt idx="3012">
                  <c:v>0.00341763499658236</c:v>
                </c:pt>
                <c:pt idx="3013">
                  <c:v>0.00341763499658236</c:v>
                </c:pt>
                <c:pt idx="3014">
                  <c:v>0.00341763499658236</c:v>
                </c:pt>
                <c:pt idx="3015">
                  <c:v>0.00341763499658236</c:v>
                </c:pt>
                <c:pt idx="3016">
                  <c:v>0.00341763499658236</c:v>
                </c:pt>
                <c:pt idx="3017">
                  <c:v>0.00341763499658236</c:v>
                </c:pt>
                <c:pt idx="3018">
                  <c:v>0.00341763499658236</c:v>
                </c:pt>
                <c:pt idx="3019">
                  <c:v>0.00341763499658236</c:v>
                </c:pt>
                <c:pt idx="3020">
                  <c:v>0.00341763499658236</c:v>
                </c:pt>
                <c:pt idx="3021">
                  <c:v>0.00341763499658236</c:v>
                </c:pt>
                <c:pt idx="3022">
                  <c:v>0.00341763499658236</c:v>
                </c:pt>
                <c:pt idx="3023">
                  <c:v>0.00341763499658236</c:v>
                </c:pt>
                <c:pt idx="3024">
                  <c:v>0.00341763499658236</c:v>
                </c:pt>
                <c:pt idx="3025">
                  <c:v>0.00341763499658236</c:v>
                </c:pt>
                <c:pt idx="3026">
                  <c:v>0.00341763499658236</c:v>
                </c:pt>
                <c:pt idx="3027">
                  <c:v>0.00341763499658236</c:v>
                </c:pt>
                <c:pt idx="3028">
                  <c:v>0.00341763499658236</c:v>
                </c:pt>
                <c:pt idx="3029">
                  <c:v>0.00341763499658236</c:v>
                </c:pt>
                <c:pt idx="3030">
                  <c:v>0.00341763499658236</c:v>
                </c:pt>
                <c:pt idx="3031">
                  <c:v>0.00341763499658236</c:v>
                </c:pt>
                <c:pt idx="3032">
                  <c:v>0.00341763499658236</c:v>
                </c:pt>
                <c:pt idx="3033">
                  <c:v>0.00341763499658236</c:v>
                </c:pt>
                <c:pt idx="3034">
                  <c:v>0.00341763499658236</c:v>
                </c:pt>
                <c:pt idx="3035">
                  <c:v>0.00341763499658236</c:v>
                </c:pt>
                <c:pt idx="3036">
                  <c:v>0.00341763499658236</c:v>
                </c:pt>
                <c:pt idx="3037">
                  <c:v>0.00341763499658236</c:v>
                </c:pt>
                <c:pt idx="3038">
                  <c:v>0.00341763499658236</c:v>
                </c:pt>
                <c:pt idx="3039">
                  <c:v>0.00341763499658236</c:v>
                </c:pt>
                <c:pt idx="3040">
                  <c:v>0.00341763499658236</c:v>
                </c:pt>
                <c:pt idx="3041">
                  <c:v>0.00341763499658236</c:v>
                </c:pt>
                <c:pt idx="3042">
                  <c:v>0.00341763499658236</c:v>
                </c:pt>
                <c:pt idx="3043">
                  <c:v>0.00341763499658236</c:v>
                </c:pt>
                <c:pt idx="3044">
                  <c:v>0.00341763499658236</c:v>
                </c:pt>
                <c:pt idx="3045">
                  <c:v>0.00341763499658236</c:v>
                </c:pt>
                <c:pt idx="3046">
                  <c:v>0.00341763499658236</c:v>
                </c:pt>
                <c:pt idx="3047">
                  <c:v>0.00341763499658236</c:v>
                </c:pt>
                <c:pt idx="3048">
                  <c:v>0.00341763499658236</c:v>
                </c:pt>
                <c:pt idx="3049">
                  <c:v>0.00341763499658236</c:v>
                </c:pt>
                <c:pt idx="3050">
                  <c:v>0.00341763499658236</c:v>
                </c:pt>
                <c:pt idx="3051">
                  <c:v>0.00341763499658236</c:v>
                </c:pt>
                <c:pt idx="3052">
                  <c:v>0.00341763499658236</c:v>
                </c:pt>
                <c:pt idx="3053">
                  <c:v>0.00341763499658236</c:v>
                </c:pt>
                <c:pt idx="3054">
                  <c:v>0.00341763499658236</c:v>
                </c:pt>
                <c:pt idx="3055">
                  <c:v>0.00341763499658236</c:v>
                </c:pt>
                <c:pt idx="3056">
                  <c:v>0.00341763499658236</c:v>
                </c:pt>
                <c:pt idx="3057">
                  <c:v>0.00341763499658236</c:v>
                </c:pt>
                <c:pt idx="3058">
                  <c:v>0.00341763499658236</c:v>
                </c:pt>
                <c:pt idx="3059">
                  <c:v>0.00341763499658236</c:v>
                </c:pt>
                <c:pt idx="3060">
                  <c:v>0.00341763499658236</c:v>
                </c:pt>
                <c:pt idx="3061">
                  <c:v>0.00341763499658236</c:v>
                </c:pt>
                <c:pt idx="3062">
                  <c:v>0.00341763499658236</c:v>
                </c:pt>
                <c:pt idx="3063">
                  <c:v>0.00341763499658236</c:v>
                </c:pt>
                <c:pt idx="3064">
                  <c:v>0.00341763499658236</c:v>
                </c:pt>
                <c:pt idx="3065">
                  <c:v>0.00341763499658236</c:v>
                </c:pt>
                <c:pt idx="3066">
                  <c:v>0.00341763499658236</c:v>
                </c:pt>
                <c:pt idx="3067">
                  <c:v>0.00341763499658236</c:v>
                </c:pt>
                <c:pt idx="3068">
                  <c:v>0.00341763499658236</c:v>
                </c:pt>
                <c:pt idx="3069">
                  <c:v>0.00341763499658236</c:v>
                </c:pt>
                <c:pt idx="3070">
                  <c:v>0.00341763499658236</c:v>
                </c:pt>
                <c:pt idx="3071">
                  <c:v>0.00341763499658236</c:v>
                </c:pt>
                <c:pt idx="3072">
                  <c:v>0.00341763499658236</c:v>
                </c:pt>
                <c:pt idx="3073">
                  <c:v>0.00341763499658236</c:v>
                </c:pt>
                <c:pt idx="3074">
                  <c:v>0.00341763499658236</c:v>
                </c:pt>
                <c:pt idx="3075">
                  <c:v>0.00341763499658236</c:v>
                </c:pt>
                <c:pt idx="3076">
                  <c:v>0.00341763499658236</c:v>
                </c:pt>
                <c:pt idx="3077">
                  <c:v>0.00341763499658236</c:v>
                </c:pt>
                <c:pt idx="3078">
                  <c:v>0.00341763499658236</c:v>
                </c:pt>
                <c:pt idx="3079">
                  <c:v>0.00341763499658236</c:v>
                </c:pt>
                <c:pt idx="3080">
                  <c:v>0.00341763499658236</c:v>
                </c:pt>
                <c:pt idx="3081">
                  <c:v>0.00341763499658236</c:v>
                </c:pt>
                <c:pt idx="3082">
                  <c:v>0.00341763499658236</c:v>
                </c:pt>
                <c:pt idx="3083">
                  <c:v>0.00341763499658236</c:v>
                </c:pt>
                <c:pt idx="3084">
                  <c:v>0.00341763499658236</c:v>
                </c:pt>
                <c:pt idx="3085">
                  <c:v>0.00341763499658236</c:v>
                </c:pt>
                <c:pt idx="3086">
                  <c:v>0.00341763499658236</c:v>
                </c:pt>
                <c:pt idx="3087">
                  <c:v>0.00341763499658236</c:v>
                </c:pt>
                <c:pt idx="3088">
                  <c:v>0.00341763499658236</c:v>
                </c:pt>
                <c:pt idx="3089">
                  <c:v>0.00341763499658236</c:v>
                </c:pt>
                <c:pt idx="3090">
                  <c:v>0.00341763499658236</c:v>
                </c:pt>
                <c:pt idx="3091">
                  <c:v>0.00341763499658236</c:v>
                </c:pt>
                <c:pt idx="3092">
                  <c:v>0.00341763499658236</c:v>
                </c:pt>
                <c:pt idx="3093">
                  <c:v>0.00341763499658236</c:v>
                </c:pt>
                <c:pt idx="3094">
                  <c:v>0.00341763499658236</c:v>
                </c:pt>
                <c:pt idx="3095">
                  <c:v>0.00341763499658236</c:v>
                </c:pt>
                <c:pt idx="3096">
                  <c:v>0.00341763499658236</c:v>
                </c:pt>
                <c:pt idx="3097">
                  <c:v>0.00341763499658236</c:v>
                </c:pt>
                <c:pt idx="3098">
                  <c:v>0.00341763499658236</c:v>
                </c:pt>
                <c:pt idx="3099">
                  <c:v>0.00341763499658236</c:v>
                </c:pt>
                <c:pt idx="3100">
                  <c:v>0.00341763499658236</c:v>
                </c:pt>
                <c:pt idx="3101">
                  <c:v>0.00341763499658236</c:v>
                </c:pt>
                <c:pt idx="3102">
                  <c:v>0.00341763499658236</c:v>
                </c:pt>
                <c:pt idx="3103">
                  <c:v>0.00341763499658236</c:v>
                </c:pt>
                <c:pt idx="3104">
                  <c:v>0.00341763499658236</c:v>
                </c:pt>
                <c:pt idx="3105">
                  <c:v>0.00341763499658236</c:v>
                </c:pt>
                <c:pt idx="3106">
                  <c:v>0.00341763499658236</c:v>
                </c:pt>
                <c:pt idx="3107">
                  <c:v>0.00341763499658236</c:v>
                </c:pt>
                <c:pt idx="3108">
                  <c:v>0.00341763499658236</c:v>
                </c:pt>
                <c:pt idx="3109">
                  <c:v>0.00341763499658236</c:v>
                </c:pt>
                <c:pt idx="3110">
                  <c:v>0.00341763499658236</c:v>
                </c:pt>
                <c:pt idx="3111">
                  <c:v>0.00341763499658236</c:v>
                </c:pt>
                <c:pt idx="3112">
                  <c:v>0.00341763499658236</c:v>
                </c:pt>
                <c:pt idx="3113">
                  <c:v>0.00341763499658236</c:v>
                </c:pt>
                <c:pt idx="3114">
                  <c:v>0.00341763499658236</c:v>
                </c:pt>
                <c:pt idx="3115">
                  <c:v>0.00341763499658236</c:v>
                </c:pt>
                <c:pt idx="3116">
                  <c:v>0.00341763499658236</c:v>
                </c:pt>
                <c:pt idx="3117">
                  <c:v>0.00341763499658236</c:v>
                </c:pt>
                <c:pt idx="3118">
                  <c:v>0.00341763499658236</c:v>
                </c:pt>
                <c:pt idx="3119">
                  <c:v>0.00341763499658236</c:v>
                </c:pt>
                <c:pt idx="3120">
                  <c:v>0.00341763499658236</c:v>
                </c:pt>
                <c:pt idx="3121">
                  <c:v>0.00341763499658236</c:v>
                </c:pt>
                <c:pt idx="3122">
                  <c:v>0.00341763499658236</c:v>
                </c:pt>
                <c:pt idx="3123">
                  <c:v>0.00341763499658236</c:v>
                </c:pt>
                <c:pt idx="3124">
                  <c:v>0.00341763499658236</c:v>
                </c:pt>
                <c:pt idx="3125">
                  <c:v>0.00341763499658236</c:v>
                </c:pt>
                <c:pt idx="3126">
                  <c:v>0.00341763499658236</c:v>
                </c:pt>
                <c:pt idx="3127">
                  <c:v>0.00341763499658236</c:v>
                </c:pt>
                <c:pt idx="3128">
                  <c:v>0.00341763499658236</c:v>
                </c:pt>
                <c:pt idx="3129">
                  <c:v>0.00341763499658236</c:v>
                </c:pt>
                <c:pt idx="3130">
                  <c:v>0.00341763499658236</c:v>
                </c:pt>
                <c:pt idx="3131">
                  <c:v>0.00341763499658236</c:v>
                </c:pt>
                <c:pt idx="3132">
                  <c:v>0.00341763499658236</c:v>
                </c:pt>
                <c:pt idx="3133">
                  <c:v>0.00341763499658236</c:v>
                </c:pt>
                <c:pt idx="3134">
                  <c:v>0.00341763499658236</c:v>
                </c:pt>
                <c:pt idx="3135">
                  <c:v>0.00341763499658236</c:v>
                </c:pt>
                <c:pt idx="3136">
                  <c:v>0.00341763499658236</c:v>
                </c:pt>
                <c:pt idx="3137">
                  <c:v>0.00341763499658236</c:v>
                </c:pt>
                <c:pt idx="3138">
                  <c:v>0.00341763499658236</c:v>
                </c:pt>
                <c:pt idx="3139">
                  <c:v>0.00341763499658236</c:v>
                </c:pt>
                <c:pt idx="3140">
                  <c:v>0.00341763499658236</c:v>
                </c:pt>
                <c:pt idx="3141">
                  <c:v>0.00341763499658236</c:v>
                </c:pt>
                <c:pt idx="3142">
                  <c:v>0.00341763499658236</c:v>
                </c:pt>
                <c:pt idx="3143">
                  <c:v>0.00341763499658236</c:v>
                </c:pt>
                <c:pt idx="3144">
                  <c:v>0.00341763499658236</c:v>
                </c:pt>
                <c:pt idx="3145">
                  <c:v>0.00341763499658236</c:v>
                </c:pt>
                <c:pt idx="3146">
                  <c:v>0.00341763499658236</c:v>
                </c:pt>
                <c:pt idx="3147">
                  <c:v>0.00341763499658236</c:v>
                </c:pt>
                <c:pt idx="3148">
                  <c:v>0.00341763499658236</c:v>
                </c:pt>
                <c:pt idx="3149">
                  <c:v>0.00341763499658236</c:v>
                </c:pt>
                <c:pt idx="3150">
                  <c:v>0.00341763499658236</c:v>
                </c:pt>
                <c:pt idx="3151">
                  <c:v>0.00341763499658236</c:v>
                </c:pt>
                <c:pt idx="3152">
                  <c:v>0.00341763499658236</c:v>
                </c:pt>
                <c:pt idx="3153">
                  <c:v>0.00341763499658236</c:v>
                </c:pt>
                <c:pt idx="3154">
                  <c:v>0.00341763499658236</c:v>
                </c:pt>
                <c:pt idx="3155">
                  <c:v>0.00341763499658236</c:v>
                </c:pt>
                <c:pt idx="3156">
                  <c:v>0.00341763499658236</c:v>
                </c:pt>
                <c:pt idx="3157">
                  <c:v>0.00341763499658236</c:v>
                </c:pt>
                <c:pt idx="3158">
                  <c:v>0.00341763499658236</c:v>
                </c:pt>
                <c:pt idx="3159">
                  <c:v>0.00341763499658236</c:v>
                </c:pt>
                <c:pt idx="3160">
                  <c:v>0.00341763499658236</c:v>
                </c:pt>
                <c:pt idx="3161">
                  <c:v>0.00341763499658236</c:v>
                </c:pt>
                <c:pt idx="3162">
                  <c:v>0.00341763499658236</c:v>
                </c:pt>
                <c:pt idx="3163">
                  <c:v>0.00341763499658236</c:v>
                </c:pt>
                <c:pt idx="3164">
                  <c:v>0.00341763499658236</c:v>
                </c:pt>
                <c:pt idx="3165">
                  <c:v>0.00341763499658236</c:v>
                </c:pt>
                <c:pt idx="3166">
                  <c:v>0.00341763499658236</c:v>
                </c:pt>
                <c:pt idx="3167">
                  <c:v>0.00341763499658236</c:v>
                </c:pt>
                <c:pt idx="3168">
                  <c:v>0.00341763499658236</c:v>
                </c:pt>
                <c:pt idx="3169">
                  <c:v>0.00341763499658236</c:v>
                </c:pt>
                <c:pt idx="3170">
                  <c:v>0.00341763499658236</c:v>
                </c:pt>
                <c:pt idx="3171">
                  <c:v>0.00341763499658236</c:v>
                </c:pt>
                <c:pt idx="3172">
                  <c:v>0.00341763499658236</c:v>
                </c:pt>
                <c:pt idx="3173">
                  <c:v>0.00341763499658236</c:v>
                </c:pt>
                <c:pt idx="3174">
                  <c:v>0.00341763499658236</c:v>
                </c:pt>
                <c:pt idx="3175">
                  <c:v>0.00341763499658236</c:v>
                </c:pt>
                <c:pt idx="3176">
                  <c:v>0.00341763499658236</c:v>
                </c:pt>
                <c:pt idx="3177">
                  <c:v>0.00341763499658236</c:v>
                </c:pt>
                <c:pt idx="3178">
                  <c:v>0.00341763499658236</c:v>
                </c:pt>
                <c:pt idx="3179">
                  <c:v>0.00341763499658236</c:v>
                </c:pt>
                <c:pt idx="3180">
                  <c:v>0.00341763499658236</c:v>
                </c:pt>
                <c:pt idx="3181">
                  <c:v>0.00341763499658236</c:v>
                </c:pt>
                <c:pt idx="3182">
                  <c:v>0.00341763499658236</c:v>
                </c:pt>
                <c:pt idx="3183">
                  <c:v>0.00341763499658236</c:v>
                </c:pt>
                <c:pt idx="3184">
                  <c:v>0.00341763499658236</c:v>
                </c:pt>
                <c:pt idx="3185">
                  <c:v>0.00341763499658236</c:v>
                </c:pt>
                <c:pt idx="3186">
                  <c:v>0.00341763499658236</c:v>
                </c:pt>
                <c:pt idx="3187">
                  <c:v>0.00341763499658236</c:v>
                </c:pt>
                <c:pt idx="3188">
                  <c:v>0.00341763499658236</c:v>
                </c:pt>
                <c:pt idx="3189">
                  <c:v>0.00341763499658236</c:v>
                </c:pt>
                <c:pt idx="3190">
                  <c:v>0.00341763499658236</c:v>
                </c:pt>
                <c:pt idx="3191">
                  <c:v>0.00341763499658236</c:v>
                </c:pt>
                <c:pt idx="3192">
                  <c:v>0.00341763499658236</c:v>
                </c:pt>
                <c:pt idx="3193">
                  <c:v>0.00341763499658236</c:v>
                </c:pt>
                <c:pt idx="3194">
                  <c:v>0.00341763499658236</c:v>
                </c:pt>
                <c:pt idx="3195">
                  <c:v>0.00341763499658236</c:v>
                </c:pt>
                <c:pt idx="3196">
                  <c:v>0.00341763499658236</c:v>
                </c:pt>
                <c:pt idx="3197">
                  <c:v>0.00341763499658236</c:v>
                </c:pt>
                <c:pt idx="3198">
                  <c:v>0.00341763499658236</c:v>
                </c:pt>
                <c:pt idx="3199">
                  <c:v>0.00341763499658236</c:v>
                </c:pt>
                <c:pt idx="3200">
                  <c:v>0.00341763499658236</c:v>
                </c:pt>
                <c:pt idx="3201">
                  <c:v>0.00341763499658236</c:v>
                </c:pt>
                <c:pt idx="3202">
                  <c:v>0.00341763499658236</c:v>
                </c:pt>
                <c:pt idx="3203">
                  <c:v>0.00341763499658236</c:v>
                </c:pt>
                <c:pt idx="3204">
                  <c:v>0.00341763499658236</c:v>
                </c:pt>
                <c:pt idx="3205">
                  <c:v>0.00341763499658236</c:v>
                </c:pt>
                <c:pt idx="3206">
                  <c:v>0.00341763499658236</c:v>
                </c:pt>
                <c:pt idx="3207">
                  <c:v>0.00341763499658236</c:v>
                </c:pt>
                <c:pt idx="3208">
                  <c:v>0.00341763499658236</c:v>
                </c:pt>
                <c:pt idx="3209">
                  <c:v>0.00341763499658236</c:v>
                </c:pt>
                <c:pt idx="3210">
                  <c:v>0.00341763499658236</c:v>
                </c:pt>
                <c:pt idx="3211">
                  <c:v>0.00341763499658236</c:v>
                </c:pt>
                <c:pt idx="3212">
                  <c:v>0.00341763499658236</c:v>
                </c:pt>
                <c:pt idx="3213">
                  <c:v>0.00341763499658236</c:v>
                </c:pt>
                <c:pt idx="3214">
                  <c:v>0.00341763499658236</c:v>
                </c:pt>
                <c:pt idx="3215">
                  <c:v>0.00341763499658236</c:v>
                </c:pt>
                <c:pt idx="3216">
                  <c:v>0.00341763499658236</c:v>
                </c:pt>
                <c:pt idx="3217">
                  <c:v>0.00341763499658236</c:v>
                </c:pt>
                <c:pt idx="3218">
                  <c:v>0.00341763499658236</c:v>
                </c:pt>
                <c:pt idx="3219">
                  <c:v>0.00341763499658236</c:v>
                </c:pt>
                <c:pt idx="3220">
                  <c:v>0.00341763499658236</c:v>
                </c:pt>
                <c:pt idx="3221">
                  <c:v>0.00341763499658236</c:v>
                </c:pt>
                <c:pt idx="3222">
                  <c:v>0.00341763499658236</c:v>
                </c:pt>
                <c:pt idx="3223">
                  <c:v>0.00341763499658236</c:v>
                </c:pt>
                <c:pt idx="3224">
                  <c:v>0.00341763499658236</c:v>
                </c:pt>
                <c:pt idx="3225">
                  <c:v>0.00341763499658236</c:v>
                </c:pt>
                <c:pt idx="3226">
                  <c:v>0.00341763499658236</c:v>
                </c:pt>
                <c:pt idx="3227">
                  <c:v>0.00341763499658236</c:v>
                </c:pt>
                <c:pt idx="3228">
                  <c:v>0.00341763499658236</c:v>
                </c:pt>
                <c:pt idx="3229">
                  <c:v>0.00341763499658236</c:v>
                </c:pt>
                <c:pt idx="3230">
                  <c:v>0.00341763499658236</c:v>
                </c:pt>
                <c:pt idx="3231">
                  <c:v>0.00341763499658236</c:v>
                </c:pt>
                <c:pt idx="3232">
                  <c:v>0.00341763499658236</c:v>
                </c:pt>
                <c:pt idx="3233">
                  <c:v>0.00341763499658236</c:v>
                </c:pt>
                <c:pt idx="3234">
                  <c:v>0.00341763499658236</c:v>
                </c:pt>
                <c:pt idx="3235">
                  <c:v>0.00341763499658236</c:v>
                </c:pt>
                <c:pt idx="3236">
                  <c:v>0.00341763499658236</c:v>
                </c:pt>
                <c:pt idx="3237">
                  <c:v>0.00341763499658236</c:v>
                </c:pt>
                <c:pt idx="3238">
                  <c:v>0.00341763499658236</c:v>
                </c:pt>
                <c:pt idx="3239">
                  <c:v>0.00341763499658236</c:v>
                </c:pt>
                <c:pt idx="3240">
                  <c:v>0.00341763499658236</c:v>
                </c:pt>
                <c:pt idx="3241">
                  <c:v>0.00341763499658236</c:v>
                </c:pt>
                <c:pt idx="3242">
                  <c:v>0.00341763499658236</c:v>
                </c:pt>
                <c:pt idx="3243">
                  <c:v>0.00341763499658236</c:v>
                </c:pt>
                <c:pt idx="3244">
                  <c:v>0.00341763499658236</c:v>
                </c:pt>
                <c:pt idx="3245">
                  <c:v>0.00341763499658236</c:v>
                </c:pt>
                <c:pt idx="3246">
                  <c:v>0.00341763499658236</c:v>
                </c:pt>
                <c:pt idx="3247">
                  <c:v>0.00341763499658236</c:v>
                </c:pt>
                <c:pt idx="3248">
                  <c:v>0.00341763499658236</c:v>
                </c:pt>
                <c:pt idx="3249">
                  <c:v>0.00341763499658236</c:v>
                </c:pt>
                <c:pt idx="3250">
                  <c:v>0.00341763499658236</c:v>
                </c:pt>
                <c:pt idx="3251">
                  <c:v>0.00341763499658236</c:v>
                </c:pt>
                <c:pt idx="3252">
                  <c:v>0.00341763499658236</c:v>
                </c:pt>
                <c:pt idx="3253">
                  <c:v>0.00341763499658236</c:v>
                </c:pt>
                <c:pt idx="3254">
                  <c:v>0.00341763499658236</c:v>
                </c:pt>
                <c:pt idx="3255">
                  <c:v>0.00341763499658236</c:v>
                </c:pt>
                <c:pt idx="3256">
                  <c:v>0.00341763499658236</c:v>
                </c:pt>
                <c:pt idx="3257">
                  <c:v>0.00341763499658236</c:v>
                </c:pt>
                <c:pt idx="3258">
                  <c:v>0.00341763499658236</c:v>
                </c:pt>
                <c:pt idx="3259">
                  <c:v>0.00341763499658236</c:v>
                </c:pt>
                <c:pt idx="3260">
                  <c:v>0.00341763499658236</c:v>
                </c:pt>
                <c:pt idx="3261">
                  <c:v>0.00341763499658236</c:v>
                </c:pt>
                <c:pt idx="3262">
                  <c:v>0.00341763499658236</c:v>
                </c:pt>
                <c:pt idx="3263">
                  <c:v>0.00341763499658236</c:v>
                </c:pt>
                <c:pt idx="3264">
                  <c:v>0.00341763499658236</c:v>
                </c:pt>
                <c:pt idx="3265">
                  <c:v>0.00341763499658236</c:v>
                </c:pt>
                <c:pt idx="3266">
                  <c:v>0.00341763499658236</c:v>
                </c:pt>
                <c:pt idx="3267">
                  <c:v>0.00341763499658236</c:v>
                </c:pt>
                <c:pt idx="3268">
                  <c:v>0.00341763499658236</c:v>
                </c:pt>
                <c:pt idx="3269">
                  <c:v>0.00341763499658236</c:v>
                </c:pt>
                <c:pt idx="3270">
                  <c:v>0.00341763499658236</c:v>
                </c:pt>
                <c:pt idx="3271">
                  <c:v>0.00341763499658236</c:v>
                </c:pt>
                <c:pt idx="3272">
                  <c:v>0.00341763499658236</c:v>
                </c:pt>
                <c:pt idx="3273">
                  <c:v>0.00341763499658236</c:v>
                </c:pt>
                <c:pt idx="3274">
                  <c:v>0.00341763499658236</c:v>
                </c:pt>
                <c:pt idx="3275">
                  <c:v>0.00341763499658236</c:v>
                </c:pt>
                <c:pt idx="3276">
                  <c:v>0.00341763499658236</c:v>
                </c:pt>
                <c:pt idx="3277">
                  <c:v>0.00341763499658236</c:v>
                </c:pt>
                <c:pt idx="3278">
                  <c:v>0.00341763499658236</c:v>
                </c:pt>
                <c:pt idx="3279">
                  <c:v>0.00341763499658236</c:v>
                </c:pt>
                <c:pt idx="3280">
                  <c:v>0.00341763499658236</c:v>
                </c:pt>
                <c:pt idx="3281">
                  <c:v>0.00341763499658236</c:v>
                </c:pt>
                <c:pt idx="3282">
                  <c:v>0.00341763499658236</c:v>
                </c:pt>
                <c:pt idx="3283">
                  <c:v>0.00341763499658236</c:v>
                </c:pt>
                <c:pt idx="3284">
                  <c:v>0.00341763499658236</c:v>
                </c:pt>
                <c:pt idx="3285">
                  <c:v>0.00341763499658236</c:v>
                </c:pt>
                <c:pt idx="3286">
                  <c:v>0.00341763499658236</c:v>
                </c:pt>
                <c:pt idx="3287">
                  <c:v>0.00341763499658236</c:v>
                </c:pt>
                <c:pt idx="3288">
                  <c:v>0.00341763499658236</c:v>
                </c:pt>
                <c:pt idx="3289">
                  <c:v>0.00341763499658236</c:v>
                </c:pt>
                <c:pt idx="3290">
                  <c:v>0.00341763499658236</c:v>
                </c:pt>
                <c:pt idx="3291">
                  <c:v>0.00341763499658236</c:v>
                </c:pt>
                <c:pt idx="3292">
                  <c:v>0.00341763499658236</c:v>
                </c:pt>
                <c:pt idx="3293">
                  <c:v>0.00341763499658236</c:v>
                </c:pt>
                <c:pt idx="3294">
                  <c:v>0.00341763499658236</c:v>
                </c:pt>
                <c:pt idx="3295">
                  <c:v>0.00341763499658236</c:v>
                </c:pt>
                <c:pt idx="3296">
                  <c:v>0.00341763499658236</c:v>
                </c:pt>
                <c:pt idx="3297">
                  <c:v>0.00341763499658236</c:v>
                </c:pt>
                <c:pt idx="3298">
                  <c:v>0.00341763499658236</c:v>
                </c:pt>
                <c:pt idx="3299">
                  <c:v>0.00341763499658236</c:v>
                </c:pt>
                <c:pt idx="3300">
                  <c:v>0.00341763499658236</c:v>
                </c:pt>
                <c:pt idx="3301">
                  <c:v>0.00341763499658236</c:v>
                </c:pt>
                <c:pt idx="3302">
                  <c:v>0.00341763499658236</c:v>
                </c:pt>
                <c:pt idx="3303">
                  <c:v>0.00341763499658236</c:v>
                </c:pt>
                <c:pt idx="3304">
                  <c:v>0.00341763499658236</c:v>
                </c:pt>
                <c:pt idx="3305">
                  <c:v>0.00341763499658236</c:v>
                </c:pt>
                <c:pt idx="3306">
                  <c:v>0.00341763499658236</c:v>
                </c:pt>
                <c:pt idx="3307">
                  <c:v>0.00341763499658236</c:v>
                </c:pt>
                <c:pt idx="3308">
                  <c:v>0.00341763499658236</c:v>
                </c:pt>
                <c:pt idx="3309">
                  <c:v>0.00341763499658236</c:v>
                </c:pt>
                <c:pt idx="3310">
                  <c:v>0.00341763499658236</c:v>
                </c:pt>
                <c:pt idx="3311">
                  <c:v>0.00341763499658236</c:v>
                </c:pt>
                <c:pt idx="3312">
                  <c:v>0.00341763499658236</c:v>
                </c:pt>
                <c:pt idx="3313">
                  <c:v>0.00341763499658236</c:v>
                </c:pt>
                <c:pt idx="3314">
                  <c:v>0.00341763499658236</c:v>
                </c:pt>
                <c:pt idx="3315">
                  <c:v>0.00341763499658236</c:v>
                </c:pt>
                <c:pt idx="3316">
                  <c:v>0.00341763499658236</c:v>
                </c:pt>
                <c:pt idx="3317">
                  <c:v>0.00341763499658236</c:v>
                </c:pt>
                <c:pt idx="3318">
                  <c:v>0.00341763499658236</c:v>
                </c:pt>
                <c:pt idx="3319">
                  <c:v>0.00341763499658236</c:v>
                </c:pt>
                <c:pt idx="3320">
                  <c:v>0.00341763499658236</c:v>
                </c:pt>
                <c:pt idx="3321">
                  <c:v>0.00341763499658236</c:v>
                </c:pt>
                <c:pt idx="3322">
                  <c:v>0.00341763499658236</c:v>
                </c:pt>
                <c:pt idx="3323">
                  <c:v>0.00341763499658236</c:v>
                </c:pt>
                <c:pt idx="3324">
                  <c:v>0.00341763499658236</c:v>
                </c:pt>
                <c:pt idx="3325">
                  <c:v>0.00341763499658236</c:v>
                </c:pt>
                <c:pt idx="3326">
                  <c:v>0.00341763499658236</c:v>
                </c:pt>
                <c:pt idx="3327">
                  <c:v>0.00341763499658236</c:v>
                </c:pt>
                <c:pt idx="3328">
                  <c:v>0.00341763499658236</c:v>
                </c:pt>
                <c:pt idx="3329">
                  <c:v>0.00341763499658236</c:v>
                </c:pt>
                <c:pt idx="3330">
                  <c:v>0.00341763499658236</c:v>
                </c:pt>
                <c:pt idx="3331">
                  <c:v>0.00341763499658236</c:v>
                </c:pt>
                <c:pt idx="3332">
                  <c:v>0.00341763499658236</c:v>
                </c:pt>
                <c:pt idx="3333">
                  <c:v>0.00341763499658236</c:v>
                </c:pt>
                <c:pt idx="3334">
                  <c:v>0.00341763499658236</c:v>
                </c:pt>
                <c:pt idx="3335">
                  <c:v>0.00341763499658236</c:v>
                </c:pt>
                <c:pt idx="3336">
                  <c:v>0.00341763499658236</c:v>
                </c:pt>
                <c:pt idx="3337">
                  <c:v>0.00341763499658236</c:v>
                </c:pt>
                <c:pt idx="3338">
                  <c:v>0.00341763499658236</c:v>
                </c:pt>
                <c:pt idx="3339">
                  <c:v>0.00341763499658236</c:v>
                </c:pt>
                <c:pt idx="3340">
                  <c:v>0.00341763499658236</c:v>
                </c:pt>
                <c:pt idx="3341">
                  <c:v>0.00341763499658236</c:v>
                </c:pt>
                <c:pt idx="3342">
                  <c:v>0.00341763499658236</c:v>
                </c:pt>
                <c:pt idx="3343">
                  <c:v>0.00341763499658236</c:v>
                </c:pt>
                <c:pt idx="3344">
                  <c:v>0.00341763499658236</c:v>
                </c:pt>
                <c:pt idx="3345">
                  <c:v>0.00341763499658236</c:v>
                </c:pt>
                <c:pt idx="3346">
                  <c:v>0.00341763499658236</c:v>
                </c:pt>
                <c:pt idx="3347">
                  <c:v>0.00341763499658236</c:v>
                </c:pt>
                <c:pt idx="3348">
                  <c:v>0.00341763499658236</c:v>
                </c:pt>
                <c:pt idx="3349">
                  <c:v>0.00341763499658236</c:v>
                </c:pt>
                <c:pt idx="3350">
                  <c:v>0.00341763499658236</c:v>
                </c:pt>
                <c:pt idx="3351">
                  <c:v>0.00341763499658236</c:v>
                </c:pt>
                <c:pt idx="3352">
                  <c:v>0.00341763499658236</c:v>
                </c:pt>
                <c:pt idx="3353">
                  <c:v>0.00341763499658236</c:v>
                </c:pt>
                <c:pt idx="3354">
                  <c:v>0.00341763499658236</c:v>
                </c:pt>
                <c:pt idx="3355">
                  <c:v>0.00341763499658236</c:v>
                </c:pt>
                <c:pt idx="3356">
                  <c:v>0.00341763499658236</c:v>
                </c:pt>
                <c:pt idx="3357">
                  <c:v>0.00341763499658236</c:v>
                </c:pt>
                <c:pt idx="3358">
                  <c:v>0.00341763499658236</c:v>
                </c:pt>
                <c:pt idx="3359">
                  <c:v>0.00341763499658236</c:v>
                </c:pt>
                <c:pt idx="3360">
                  <c:v>0.00341763499658236</c:v>
                </c:pt>
                <c:pt idx="3361">
                  <c:v>0.00341763499658236</c:v>
                </c:pt>
                <c:pt idx="3362">
                  <c:v>0.00341763499658236</c:v>
                </c:pt>
                <c:pt idx="3363">
                  <c:v>0.00341763499658236</c:v>
                </c:pt>
                <c:pt idx="3364">
                  <c:v>0.00341763499658236</c:v>
                </c:pt>
                <c:pt idx="3365">
                  <c:v>0.00341763499658236</c:v>
                </c:pt>
                <c:pt idx="3366">
                  <c:v>0.00341763499658236</c:v>
                </c:pt>
                <c:pt idx="3367">
                  <c:v>0.00341763499658236</c:v>
                </c:pt>
                <c:pt idx="3368">
                  <c:v>0.00341763499658236</c:v>
                </c:pt>
                <c:pt idx="3369">
                  <c:v>0.00341763499658236</c:v>
                </c:pt>
                <c:pt idx="3370">
                  <c:v>0.00341763499658236</c:v>
                </c:pt>
                <c:pt idx="3371">
                  <c:v>0.00341763499658236</c:v>
                </c:pt>
                <c:pt idx="3372">
                  <c:v>0.00341763499658236</c:v>
                </c:pt>
                <c:pt idx="3373">
                  <c:v>0.00341763499658236</c:v>
                </c:pt>
                <c:pt idx="3374">
                  <c:v>0.00341763499658236</c:v>
                </c:pt>
                <c:pt idx="3375">
                  <c:v>0.00341763499658236</c:v>
                </c:pt>
                <c:pt idx="3376">
                  <c:v>0.00341763499658236</c:v>
                </c:pt>
                <c:pt idx="3377">
                  <c:v>0.00341763499658236</c:v>
                </c:pt>
                <c:pt idx="3378">
                  <c:v>0.00341763499658236</c:v>
                </c:pt>
                <c:pt idx="3379">
                  <c:v>0.00341763499658236</c:v>
                </c:pt>
                <c:pt idx="3380">
                  <c:v>0.00341763499658236</c:v>
                </c:pt>
                <c:pt idx="3381">
                  <c:v>0.00341763499658236</c:v>
                </c:pt>
                <c:pt idx="3382">
                  <c:v>0.00341763499658236</c:v>
                </c:pt>
                <c:pt idx="3383">
                  <c:v>0.00341763499658236</c:v>
                </c:pt>
                <c:pt idx="3384">
                  <c:v>0.00341763499658236</c:v>
                </c:pt>
                <c:pt idx="3385">
                  <c:v>0.00341763499658236</c:v>
                </c:pt>
                <c:pt idx="3386">
                  <c:v>0.00341763499658236</c:v>
                </c:pt>
                <c:pt idx="3387">
                  <c:v>0.00341763499658236</c:v>
                </c:pt>
                <c:pt idx="3388">
                  <c:v>0.00341763499658236</c:v>
                </c:pt>
                <c:pt idx="3389">
                  <c:v>0.00341763499658236</c:v>
                </c:pt>
                <c:pt idx="3390">
                  <c:v>0.00341763499658236</c:v>
                </c:pt>
                <c:pt idx="3391">
                  <c:v>0.00341763499658236</c:v>
                </c:pt>
                <c:pt idx="3392">
                  <c:v>0.00341763499658236</c:v>
                </c:pt>
                <c:pt idx="3393">
                  <c:v>0.00341763499658236</c:v>
                </c:pt>
                <c:pt idx="3394">
                  <c:v>0.00341763499658236</c:v>
                </c:pt>
                <c:pt idx="3395">
                  <c:v>0.00341763499658236</c:v>
                </c:pt>
                <c:pt idx="3396">
                  <c:v>0.00341763499658236</c:v>
                </c:pt>
                <c:pt idx="3397">
                  <c:v>0.00341763499658236</c:v>
                </c:pt>
                <c:pt idx="3398">
                  <c:v>0.00341763499658236</c:v>
                </c:pt>
                <c:pt idx="3399">
                  <c:v>0.00341763499658236</c:v>
                </c:pt>
                <c:pt idx="3400">
                  <c:v>0.00341763499658236</c:v>
                </c:pt>
                <c:pt idx="3401">
                  <c:v>0.00341763499658236</c:v>
                </c:pt>
                <c:pt idx="3402">
                  <c:v>0.00341763499658236</c:v>
                </c:pt>
                <c:pt idx="3403">
                  <c:v>0.00341763499658236</c:v>
                </c:pt>
                <c:pt idx="3404">
                  <c:v>0.00341763499658236</c:v>
                </c:pt>
                <c:pt idx="3405">
                  <c:v>0.00341763499658236</c:v>
                </c:pt>
                <c:pt idx="3406">
                  <c:v>0.00341763499658236</c:v>
                </c:pt>
                <c:pt idx="3407">
                  <c:v>0.00341763499658236</c:v>
                </c:pt>
                <c:pt idx="3408">
                  <c:v>0.00341763499658236</c:v>
                </c:pt>
                <c:pt idx="3409">
                  <c:v>0.00341763499658236</c:v>
                </c:pt>
                <c:pt idx="3410">
                  <c:v>0.00341763499658236</c:v>
                </c:pt>
                <c:pt idx="3411">
                  <c:v>0.00341763499658236</c:v>
                </c:pt>
                <c:pt idx="3412">
                  <c:v>0.00341763499658236</c:v>
                </c:pt>
                <c:pt idx="3413">
                  <c:v>0.00341763499658236</c:v>
                </c:pt>
                <c:pt idx="3414">
                  <c:v>0.00341763499658236</c:v>
                </c:pt>
                <c:pt idx="3415">
                  <c:v>0.00341763499658236</c:v>
                </c:pt>
                <c:pt idx="3416">
                  <c:v>0.00341763499658236</c:v>
                </c:pt>
                <c:pt idx="3417">
                  <c:v>0.00341763499658236</c:v>
                </c:pt>
                <c:pt idx="3418">
                  <c:v>0.00341763499658236</c:v>
                </c:pt>
                <c:pt idx="3419">
                  <c:v>0.00341763499658236</c:v>
                </c:pt>
                <c:pt idx="3420">
                  <c:v>0.00341763499658236</c:v>
                </c:pt>
                <c:pt idx="3421">
                  <c:v>0.00341763499658236</c:v>
                </c:pt>
                <c:pt idx="3422">
                  <c:v>0.00341763499658236</c:v>
                </c:pt>
                <c:pt idx="3423">
                  <c:v>0.00341763499658236</c:v>
                </c:pt>
                <c:pt idx="3424">
                  <c:v>0.00341763499658236</c:v>
                </c:pt>
                <c:pt idx="3425">
                  <c:v>0.00341763499658236</c:v>
                </c:pt>
                <c:pt idx="3426">
                  <c:v>0.00341763499658236</c:v>
                </c:pt>
                <c:pt idx="3427">
                  <c:v>0.00341763499658236</c:v>
                </c:pt>
                <c:pt idx="3428">
                  <c:v>0.00341763499658236</c:v>
                </c:pt>
                <c:pt idx="3429">
                  <c:v>0.00341763499658236</c:v>
                </c:pt>
                <c:pt idx="3430">
                  <c:v>0.00341763499658236</c:v>
                </c:pt>
                <c:pt idx="3431">
                  <c:v>0.00341763499658236</c:v>
                </c:pt>
                <c:pt idx="3432">
                  <c:v>0.00341763499658236</c:v>
                </c:pt>
                <c:pt idx="3433">
                  <c:v>0.00341763499658236</c:v>
                </c:pt>
                <c:pt idx="3434">
                  <c:v>0.00341763499658236</c:v>
                </c:pt>
                <c:pt idx="3435">
                  <c:v>0.00341763499658236</c:v>
                </c:pt>
                <c:pt idx="3436">
                  <c:v>0.00341763499658236</c:v>
                </c:pt>
                <c:pt idx="3437">
                  <c:v>0.00341763499658236</c:v>
                </c:pt>
                <c:pt idx="3438">
                  <c:v>0.00341763499658236</c:v>
                </c:pt>
                <c:pt idx="3439">
                  <c:v>0.00341763499658236</c:v>
                </c:pt>
                <c:pt idx="3440">
                  <c:v>0.00341763499658236</c:v>
                </c:pt>
                <c:pt idx="3441">
                  <c:v>0.00341763499658236</c:v>
                </c:pt>
                <c:pt idx="3442">
                  <c:v>0.00341763499658236</c:v>
                </c:pt>
                <c:pt idx="3443">
                  <c:v>0.00341763499658236</c:v>
                </c:pt>
                <c:pt idx="3444">
                  <c:v>0.00341763499658236</c:v>
                </c:pt>
                <c:pt idx="3445">
                  <c:v>0.00341763499658236</c:v>
                </c:pt>
                <c:pt idx="3446">
                  <c:v>0.00341763499658236</c:v>
                </c:pt>
                <c:pt idx="3447">
                  <c:v>0.00341763499658236</c:v>
                </c:pt>
                <c:pt idx="3448">
                  <c:v>0.00341763499658236</c:v>
                </c:pt>
                <c:pt idx="3449">
                  <c:v>0.00341763499658236</c:v>
                </c:pt>
                <c:pt idx="3450">
                  <c:v>0.00341763499658236</c:v>
                </c:pt>
                <c:pt idx="3451">
                  <c:v>0.00341763499658236</c:v>
                </c:pt>
                <c:pt idx="3452">
                  <c:v>0.00341763499658236</c:v>
                </c:pt>
                <c:pt idx="3453">
                  <c:v>0.00341763499658236</c:v>
                </c:pt>
                <c:pt idx="3454">
                  <c:v>0.00341763499658236</c:v>
                </c:pt>
                <c:pt idx="3455">
                  <c:v>0.00341763499658236</c:v>
                </c:pt>
                <c:pt idx="3456">
                  <c:v>0.00341763499658236</c:v>
                </c:pt>
                <c:pt idx="3457">
                  <c:v>0.00341763499658236</c:v>
                </c:pt>
                <c:pt idx="3458">
                  <c:v>0.00341763499658236</c:v>
                </c:pt>
                <c:pt idx="3459">
                  <c:v>0.00341763499658236</c:v>
                </c:pt>
                <c:pt idx="3460">
                  <c:v>0.00341763499658236</c:v>
                </c:pt>
                <c:pt idx="3461">
                  <c:v>0.00341763499658236</c:v>
                </c:pt>
                <c:pt idx="3462">
                  <c:v>0.00341763499658236</c:v>
                </c:pt>
                <c:pt idx="3463">
                  <c:v>0.00341763499658236</c:v>
                </c:pt>
                <c:pt idx="3464">
                  <c:v>0.00341763499658236</c:v>
                </c:pt>
                <c:pt idx="3465">
                  <c:v>0.00341763499658236</c:v>
                </c:pt>
                <c:pt idx="3466">
                  <c:v>0.00341763499658236</c:v>
                </c:pt>
                <c:pt idx="3467">
                  <c:v>0.00341763499658236</c:v>
                </c:pt>
                <c:pt idx="3468">
                  <c:v>0.00341763499658236</c:v>
                </c:pt>
                <c:pt idx="3469">
                  <c:v>0.00341763499658236</c:v>
                </c:pt>
                <c:pt idx="3470">
                  <c:v>0.00341763499658236</c:v>
                </c:pt>
                <c:pt idx="3471">
                  <c:v>0.00341763499658236</c:v>
                </c:pt>
                <c:pt idx="3472">
                  <c:v>0.00341763499658236</c:v>
                </c:pt>
                <c:pt idx="3473">
                  <c:v>0.00341763499658236</c:v>
                </c:pt>
                <c:pt idx="3474">
                  <c:v>0.00341763499658236</c:v>
                </c:pt>
                <c:pt idx="3475">
                  <c:v>0.00341763499658236</c:v>
                </c:pt>
                <c:pt idx="3476">
                  <c:v>0.00341763499658236</c:v>
                </c:pt>
                <c:pt idx="3477">
                  <c:v>0.00341763499658236</c:v>
                </c:pt>
                <c:pt idx="3478">
                  <c:v>0.00341763499658236</c:v>
                </c:pt>
                <c:pt idx="3479">
                  <c:v>0.00341763499658236</c:v>
                </c:pt>
                <c:pt idx="3480">
                  <c:v>0.00341763499658236</c:v>
                </c:pt>
                <c:pt idx="3481">
                  <c:v>0.00341763499658236</c:v>
                </c:pt>
                <c:pt idx="3482">
                  <c:v>0.00341763499658236</c:v>
                </c:pt>
                <c:pt idx="3483">
                  <c:v>0.00341763499658236</c:v>
                </c:pt>
                <c:pt idx="3484">
                  <c:v>0.00341763499658236</c:v>
                </c:pt>
                <c:pt idx="3485">
                  <c:v>0.00341763499658236</c:v>
                </c:pt>
                <c:pt idx="3486">
                  <c:v>0.00341763499658236</c:v>
                </c:pt>
                <c:pt idx="3487">
                  <c:v>0.00341763499658236</c:v>
                </c:pt>
                <c:pt idx="3488">
                  <c:v>0.00341763499658236</c:v>
                </c:pt>
                <c:pt idx="3489">
                  <c:v>0.00341763499658236</c:v>
                </c:pt>
                <c:pt idx="3490">
                  <c:v>0.00341763499658236</c:v>
                </c:pt>
                <c:pt idx="3491">
                  <c:v>0.00341763499658236</c:v>
                </c:pt>
                <c:pt idx="3492">
                  <c:v>0.00341763499658236</c:v>
                </c:pt>
                <c:pt idx="3493">
                  <c:v>0.00341763499658236</c:v>
                </c:pt>
                <c:pt idx="3494">
                  <c:v>0.00341763499658236</c:v>
                </c:pt>
                <c:pt idx="3495">
                  <c:v>0.00341763499658236</c:v>
                </c:pt>
                <c:pt idx="3496">
                  <c:v>0.00341763499658236</c:v>
                </c:pt>
                <c:pt idx="3497">
                  <c:v>0.00341763499658236</c:v>
                </c:pt>
                <c:pt idx="3498">
                  <c:v>0.00341763499658236</c:v>
                </c:pt>
                <c:pt idx="3499">
                  <c:v>0.00341763499658236</c:v>
                </c:pt>
                <c:pt idx="3500">
                  <c:v>0.00341763499658236</c:v>
                </c:pt>
                <c:pt idx="3501">
                  <c:v>0.00341763499658236</c:v>
                </c:pt>
                <c:pt idx="3502">
                  <c:v>0.00341763499658236</c:v>
                </c:pt>
                <c:pt idx="3503">
                  <c:v>0.00341763499658236</c:v>
                </c:pt>
                <c:pt idx="3504">
                  <c:v>0.00341763499658236</c:v>
                </c:pt>
                <c:pt idx="3505">
                  <c:v>0.00341763499658236</c:v>
                </c:pt>
                <c:pt idx="3506">
                  <c:v>0.00341763499658236</c:v>
                </c:pt>
                <c:pt idx="3507">
                  <c:v>0.00341763499658236</c:v>
                </c:pt>
                <c:pt idx="3508">
                  <c:v>0.00341763499658236</c:v>
                </c:pt>
                <c:pt idx="3509">
                  <c:v>0.00341763499658236</c:v>
                </c:pt>
                <c:pt idx="3510">
                  <c:v>0.00341763499658236</c:v>
                </c:pt>
                <c:pt idx="3511">
                  <c:v>0.00341763499658236</c:v>
                </c:pt>
                <c:pt idx="3512">
                  <c:v>0.00341763499658236</c:v>
                </c:pt>
                <c:pt idx="3513">
                  <c:v>0.00341763499658236</c:v>
                </c:pt>
                <c:pt idx="3514">
                  <c:v>0.00341763499658236</c:v>
                </c:pt>
                <c:pt idx="3515">
                  <c:v>0.00341763499658236</c:v>
                </c:pt>
                <c:pt idx="3516">
                  <c:v>0.00341763499658236</c:v>
                </c:pt>
                <c:pt idx="3517">
                  <c:v>0.00341763499658236</c:v>
                </c:pt>
                <c:pt idx="3518">
                  <c:v>0.00341763499658236</c:v>
                </c:pt>
                <c:pt idx="3519">
                  <c:v>0.00341763499658236</c:v>
                </c:pt>
                <c:pt idx="3520">
                  <c:v>0.00341763499658236</c:v>
                </c:pt>
                <c:pt idx="3521">
                  <c:v>0.00341763499658236</c:v>
                </c:pt>
                <c:pt idx="3522">
                  <c:v>0.00341763499658236</c:v>
                </c:pt>
                <c:pt idx="3523">
                  <c:v>0.00341763499658236</c:v>
                </c:pt>
                <c:pt idx="3524">
                  <c:v>0.00341763499658236</c:v>
                </c:pt>
                <c:pt idx="3525">
                  <c:v>0.00341763499658236</c:v>
                </c:pt>
                <c:pt idx="3526">
                  <c:v>0.00341763499658236</c:v>
                </c:pt>
                <c:pt idx="3527">
                  <c:v>0.00341763499658236</c:v>
                </c:pt>
                <c:pt idx="3528">
                  <c:v>0.00341763499658236</c:v>
                </c:pt>
                <c:pt idx="3529">
                  <c:v>0.00341763499658236</c:v>
                </c:pt>
                <c:pt idx="3530">
                  <c:v>0.00341763499658236</c:v>
                </c:pt>
                <c:pt idx="3531">
                  <c:v>0.00341763499658236</c:v>
                </c:pt>
                <c:pt idx="3532">
                  <c:v>0.00341763499658236</c:v>
                </c:pt>
                <c:pt idx="3533">
                  <c:v>0.00341763499658236</c:v>
                </c:pt>
                <c:pt idx="3534">
                  <c:v>0.00341763499658236</c:v>
                </c:pt>
                <c:pt idx="3535">
                  <c:v>0.00341763499658236</c:v>
                </c:pt>
                <c:pt idx="3536">
                  <c:v>0.00341763499658236</c:v>
                </c:pt>
                <c:pt idx="3537">
                  <c:v>0.00341763499658236</c:v>
                </c:pt>
                <c:pt idx="3538">
                  <c:v>0.00341763499658236</c:v>
                </c:pt>
                <c:pt idx="3539">
                  <c:v>0.00341763499658236</c:v>
                </c:pt>
                <c:pt idx="3540">
                  <c:v>0.00341763499658236</c:v>
                </c:pt>
                <c:pt idx="3541">
                  <c:v>0.00341763499658236</c:v>
                </c:pt>
                <c:pt idx="3542">
                  <c:v>0.00341763499658236</c:v>
                </c:pt>
                <c:pt idx="3543">
                  <c:v>0.00341763499658236</c:v>
                </c:pt>
                <c:pt idx="3544">
                  <c:v>0.00341763499658236</c:v>
                </c:pt>
                <c:pt idx="3545">
                  <c:v>0.00341763499658236</c:v>
                </c:pt>
                <c:pt idx="3546">
                  <c:v>0.00341763499658236</c:v>
                </c:pt>
                <c:pt idx="3547">
                  <c:v>0.00341763499658236</c:v>
                </c:pt>
                <c:pt idx="3548">
                  <c:v>0.00341763499658236</c:v>
                </c:pt>
                <c:pt idx="3549">
                  <c:v>0.00341763499658236</c:v>
                </c:pt>
                <c:pt idx="3550">
                  <c:v>0.00341763499658236</c:v>
                </c:pt>
                <c:pt idx="3551">
                  <c:v>0.00341763499658236</c:v>
                </c:pt>
                <c:pt idx="3552">
                  <c:v>0.00341763499658236</c:v>
                </c:pt>
                <c:pt idx="3553">
                  <c:v>0.00341763499658236</c:v>
                </c:pt>
                <c:pt idx="3554">
                  <c:v>0.00341763499658236</c:v>
                </c:pt>
                <c:pt idx="3555">
                  <c:v>0.00341763499658236</c:v>
                </c:pt>
                <c:pt idx="3556">
                  <c:v>0.00341763499658236</c:v>
                </c:pt>
                <c:pt idx="3557">
                  <c:v>0.00341763499658236</c:v>
                </c:pt>
                <c:pt idx="3558">
                  <c:v>0.00341763499658236</c:v>
                </c:pt>
                <c:pt idx="3559">
                  <c:v>0.00341763499658236</c:v>
                </c:pt>
                <c:pt idx="3560">
                  <c:v>0.00341763499658236</c:v>
                </c:pt>
                <c:pt idx="3561">
                  <c:v>0.00341763499658236</c:v>
                </c:pt>
                <c:pt idx="3562">
                  <c:v>0.00341763499658236</c:v>
                </c:pt>
                <c:pt idx="3563">
                  <c:v>0.00341763499658236</c:v>
                </c:pt>
                <c:pt idx="3564">
                  <c:v>0.00341763499658236</c:v>
                </c:pt>
                <c:pt idx="3565">
                  <c:v>0.00341763499658236</c:v>
                </c:pt>
                <c:pt idx="3566">
                  <c:v>0.00341763499658236</c:v>
                </c:pt>
                <c:pt idx="3567">
                  <c:v>0.00341763499658236</c:v>
                </c:pt>
                <c:pt idx="3568">
                  <c:v>0.00341763499658236</c:v>
                </c:pt>
                <c:pt idx="3569">
                  <c:v>0.00341763499658236</c:v>
                </c:pt>
                <c:pt idx="3570">
                  <c:v>0.00341763499658236</c:v>
                </c:pt>
                <c:pt idx="3571">
                  <c:v>0.00341763499658236</c:v>
                </c:pt>
                <c:pt idx="3572">
                  <c:v>0.00341763499658236</c:v>
                </c:pt>
                <c:pt idx="3573">
                  <c:v>0.00341763499658236</c:v>
                </c:pt>
                <c:pt idx="3574">
                  <c:v>0.00341763499658236</c:v>
                </c:pt>
                <c:pt idx="3575">
                  <c:v>0.00341763499658236</c:v>
                </c:pt>
                <c:pt idx="3576">
                  <c:v>0.00341763499658236</c:v>
                </c:pt>
                <c:pt idx="3577">
                  <c:v>0.00341763499658236</c:v>
                </c:pt>
                <c:pt idx="3578">
                  <c:v>0.00341763499658236</c:v>
                </c:pt>
                <c:pt idx="3579">
                  <c:v>0.00341763499658236</c:v>
                </c:pt>
                <c:pt idx="3580">
                  <c:v>0.00341763499658236</c:v>
                </c:pt>
                <c:pt idx="3581">
                  <c:v>0.00341763499658236</c:v>
                </c:pt>
                <c:pt idx="3582">
                  <c:v>0.00341763499658236</c:v>
                </c:pt>
                <c:pt idx="3583">
                  <c:v>0.00341763499658236</c:v>
                </c:pt>
                <c:pt idx="3584">
                  <c:v>0.00341763499658236</c:v>
                </c:pt>
                <c:pt idx="3585">
                  <c:v>0.00341763499658236</c:v>
                </c:pt>
                <c:pt idx="3586">
                  <c:v>0.00341763499658236</c:v>
                </c:pt>
                <c:pt idx="3587">
                  <c:v>0.00341763499658236</c:v>
                </c:pt>
                <c:pt idx="3588">
                  <c:v>0.00341763499658236</c:v>
                </c:pt>
                <c:pt idx="3589">
                  <c:v>0.00341763499658236</c:v>
                </c:pt>
                <c:pt idx="3590">
                  <c:v>0.00341763499658236</c:v>
                </c:pt>
                <c:pt idx="3591">
                  <c:v>0.00341763499658236</c:v>
                </c:pt>
                <c:pt idx="3592">
                  <c:v>0.00341763499658236</c:v>
                </c:pt>
                <c:pt idx="3593">
                  <c:v>0.00341763499658236</c:v>
                </c:pt>
                <c:pt idx="3594">
                  <c:v>0.00341763499658236</c:v>
                </c:pt>
                <c:pt idx="3595">
                  <c:v>0.00341763499658236</c:v>
                </c:pt>
                <c:pt idx="3596">
                  <c:v>0.00341763499658236</c:v>
                </c:pt>
                <c:pt idx="3597">
                  <c:v>0.00341763499658236</c:v>
                </c:pt>
                <c:pt idx="3598">
                  <c:v>0.00341763499658236</c:v>
                </c:pt>
                <c:pt idx="3599">
                  <c:v>0.00341763499658236</c:v>
                </c:pt>
                <c:pt idx="3600">
                  <c:v>0.00341763499658236</c:v>
                </c:pt>
                <c:pt idx="3601">
                  <c:v>0.00341763499658236</c:v>
                </c:pt>
                <c:pt idx="3602">
                  <c:v>0.00341763499658236</c:v>
                </c:pt>
                <c:pt idx="3603">
                  <c:v>0.00341763499658236</c:v>
                </c:pt>
                <c:pt idx="3604">
                  <c:v>0.00341763499658236</c:v>
                </c:pt>
                <c:pt idx="3605">
                  <c:v>0.00341763499658236</c:v>
                </c:pt>
                <c:pt idx="3606">
                  <c:v>0.00341763499658236</c:v>
                </c:pt>
                <c:pt idx="3607">
                  <c:v>0.00341763499658236</c:v>
                </c:pt>
                <c:pt idx="3608">
                  <c:v>0.00341763499658236</c:v>
                </c:pt>
                <c:pt idx="3609">
                  <c:v>0.00341763499658236</c:v>
                </c:pt>
                <c:pt idx="3610">
                  <c:v>0.00341763499658236</c:v>
                </c:pt>
                <c:pt idx="3611">
                  <c:v>0.00341763499658236</c:v>
                </c:pt>
                <c:pt idx="3612">
                  <c:v>0.00341763499658236</c:v>
                </c:pt>
                <c:pt idx="3613">
                  <c:v>0.00341763499658236</c:v>
                </c:pt>
                <c:pt idx="3614">
                  <c:v>0.00341763499658236</c:v>
                </c:pt>
                <c:pt idx="3615">
                  <c:v>0.00341763499658236</c:v>
                </c:pt>
                <c:pt idx="3616">
                  <c:v>0.00341763499658236</c:v>
                </c:pt>
                <c:pt idx="3617">
                  <c:v>0.00341763499658236</c:v>
                </c:pt>
                <c:pt idx="3618">
                  <c:v>0.00341763499658236</c:v>
                </c:pt>
                <c:pt idx="3619">
                  <c:v>0.00341763499658236</c:v>
                </c:pt>
                <c:pt idx="3620">
                  <c:v>0.00341763499658236</c:v>
                </c:pt>
                <c:pt idx="3621">
                  <c:v>0.00341763499658236</c:v>
                </c:pt>
                <c:pt idx="3622">
                  <c:v>0.00341763499658236</c:v>
                </c:pt>
                <c:pt idx="3623">
                  <c:v>0.00341763499658236</c:v>
                </c:pt>
                <c:pt idx="3624">
                  <c:v>0.00341763499658236</c:v>
                </c:pt>
                <c:pt idx="3625">
                  <c:v>0.00341763499658236</c:v>
                </c:pt>
                <c:pt idx="3626">
                  <c:v>0.00341763499658236</c:v>
                </c:pt>
                <c:pt idx="3627">
                  <c:v>0.00341763499658236</c:v>
                </c:pt>
                <c:pt idx="3628">
                  <c:v>0.00341763499658236</c:v>
                </c:pt>
                <c:pt idx="3629">
                  <c:v>0.00341763499658236</c:v>
                </c:pt>
                <c:pt idx="3630">
                  <c:v>0.00341763499658236</c:v>
                </c:pt>
                <c:pt idx="3631">
                  <c:v>0.00341763499658236</c:v>
                </c:pt>
                <c:pt idx="3632">
                  <c:v>0.00341763499658236</c:v>
                </c:pt>
                <c:pt idx="3633">
                  <c:v>0.00341763499658236</c:v>
                </c:pt>
                <c:pt idx="3634">
                  <c:v>0.00341763499658236</c:v>
                </c:pt>
                <c:pt idx="3635">
                  <c:v>0.00341763499658236</c:v>
                </c:pt>
                <c:pt idx="3636">
                  <c:v>0.00341763499658236</c:v>
                </c:pt>
                <c:pt idx="3637">
                  <c:v>0.00341763499658236</c:v>
                </c:pt>
                <c:pt idx="3638">
                  <c:v>0.00341763499658236</c:v>
                </c:pt>
                <c:pt idx="3639">
                  <c:v>0.00341763499658236</c:v>
                </c:pt>
                <c:pt idx="3640">
                  <c:v>0.00341763499658236</c:v>
                </c:pt>
                <c:pt idx="3641">
                  <c:v>0.00341763499658236</c:v>
                </c:pt>
                <c:pt idx="3642">
                  <c:v>0.00341763499658236</c:v>
                </c:pt>
                <c:pt idx="3643">
                  <c:v>0.00341763499658236</c:v>
                </c:pt>
                <c:pt idx="3644">
                  <c:v>0.00341763499658236</c:v>
                </c:pt>
                <c:pt idx="3645">
                  <c:v>0.00341763499658236</c:v>
                </c:pt>
                <c:pt idx="3646">
                  <c:v>0.00341763499658236</c:v>
                </c:pt>
                <c:pt idx="3647">
                  <c:v>0.00341763499658236</c:v>
                </c:pt>
                <c:pt idx="3648">
                  <c:v>0.00341763499658236</c:v>
                </c:pt>
                <c:pt idx="3649">
                  <c:v>0.00341763499658236</c:v>
                </c:pt>
                <c:pt idx="3650">
                  <c:v>0.00341763499658236</c:v>
                </c:pt>
                <c:pt idx="3651">
                  <c:v>0.00341763499658236</c:v>
                </c:pt>
                <c:pt idx="3652">
                  <c:v>0.00341763499658236</c:v>
                </c:pt>
                <c:pt idx="3653">
                  <c:v>0.00341763499658236</c:v>
                </c:pt>
                <c:pt idx="3654">
                  <c:v>0.00341763499658236</c:v>
                </c:pt>
                <c:pt idx="3655">
                  <c:v>0.00341763499658236</c:v>
                </c:pt>
                <c:pt idx="3656">
                  <c:v>0.00341763499658236</c:v>
                </c:pt>
                <c:pt idx="3657">
                  <c:v>0.00341763499658236</c:v>
                </c:pt>
                <c:pt idx="3658">
                  <c:v>0.00341763499658236</c:v>
                </c:pt>
                <c:pt idx="3659">
                  <c:v>0.00341763499658236</c:v>
                </c:pt>
                <c:pt idx="3660">
                  <c:v>0.00341763499658236</c:v>
                </c:pt>
                <c:pt idx="3661">
                  <c:v>0.00341763499658236</c:v>
                </c:pt>
                <c:pt idx="3662">
                  <c:v>0.00341763499658236</c:v>
                </c:pt>
                <c:pt idx="3663">
                  <c:v>0.00341763499658236</c:v>
                </c:pt>
                <c:pt idx="3664">
                  <c:v>0.00341763499658236</c:v>
                </c:pt>
                <c:pt idx="3665">
                  <c:v>0.00341763499658236</c:v>
                </c:pt>
                <c:pt idx="3666">
                  <c:v>0.00341763499658236</c:v>
                </c:pt>
                <c:pt idx="3667">
                  <c:v>0.00341763499658236</c:v>
                </c:pt>
                <c:pt idx="3668">
                  <c:v>0.00341763499658236</c:v>
                </c:pt>
                <c:pt idx="3669">
                  <c:v>0.00341763499658236</c:v>
                </c:pt>
                <c:pt idx="3670">
                  <c:v>0.00341763499658236</c:v>
                </c:pt>
                <c:pt idx="3671">
                  <c:v>0.00341763499658236</c:v>
                </c:pt>
                <c:pt idx="3672">
                  <c:v>0.00341763499658236</c:v>
                </c:pt>
                <c:pt idx="3673">
                  <c:v>0.00341763499658236</c:v>
                </c:pt>
                <c:pt idx="3674">
                  <c:v>0.00341763499658236</c:v>
                </c:pt>
                <c:pt idx="3675">
                  <c:v>0.00341763499658236</c:v>
                </c:pt>
                <c:pt idx="3676">
                  <c:v>0.00341763499658236</c:v>
                </c:pt>
                <c:pt idx="3677">
                  <c:v>0.00227842333105491</c:v>
                </c:pt>
                <c:pt idx="3678">
                  <c:v>0.00227842333105491</c:v>
                </c:pt>
                <c:pt idx="3679">
                  <c:v>0.00227842333105491</c:v>
                </c:pt>
                <c:pt idx="3680">
                  <c:v>0.00227842333105491</c:v>
                </c:pt>
                <c:pt idx="3681">
                  <c:v>0.00227842333105491</c:v>
                </c:pt>
                <c:pt idx="3682">
                  <c:v>0.00227842333105491</c:v>
                </c:pt>
                <c:pt idx="3683">
                  <c:v>0.00227842333105491</c:v>
                </c:pt>
                <c:pt idx="3684">
                  <c:v>0.00227842333105491</c:v>
                </c:pt>
                <c:pt idx="3685">
                  <c:v>0.00227842333105491</c:v>
                </c:pt>
                <c:pt idx="3686">
                  <c:v>0.00227842333105491</c:v>
                </c:pt>
                <c:pt idx="3687">
                  <c:v>0.00227842333105491</c:v>
                </c:pt>
                <c:pt idx="3688">
                  <c:v>0.00227842333105491</c:v>
                </c:pt>
                <c:pt idx="3689">
                  <c:v>0.00227842333105491</c:v>
                </c:pt>
                <c:pt idx="3690">
                  <c:v>0.00227842333105491</c:v>
                </c:pt>
                <c:pt idx="3691">
                  <c:v>0.00227842333105491</c:v>
                </c:pt>
                <c:pt idx="3692">
                  <c:v>0.00227842333105491</c:v>
                </c:pt>
                <c:pt idx="3693">
                  <c:v>0.00227842333105491</c:v>
                </c:pt>
                <c:pt idx="3694">
                  <c:v>0.00227842333105491</c:v>
                </c:pt>
                <c:pt idx="3695">
                  <c:v>0.00227842333105491</c:v>
                </c:pt>
                <c:pt idx="3696">
                  <c:v>0.00227842333105491</c:v>
                </c:pt>
                <c:pt idx="3697">
                  <c:v>0.00227842333105491</c:v>
                </c:pt>
                <c:pt idx="3698">
                  <c:v>0.00227842333105491</c:v>
                </c:pt>
                <c:pt idx="3699">
                  <c:v>0.00227842333105491</c:v>
                </c:pt>
                <c:pt idx="3700">
                  <c:v>0.00227842333105491</c:v>
                </c:pt>
                <c:pt idx="3701">
                  <c:v>0.00227842333105491</c:v>
                </c:pt>
                <c:pt idx="3702">
                  <c:v>0.00227842333105491</c:v>
                </c:pt>
                <c:pt idx="3703">
                  <c:v>0.00227842333105491</c:v>
                </c:pt>
                <c:pt idx="3704">
                  <c:v>0.00227842333105491</c:v>
                </c:pt>
                <c:pt idx="3705">
                  <c:v>0.00227842333105491</c:v>
                </c:pt>
                <c:pt idx="3706">
                  <c:v>0.00227842333105491</c:v>
                </c:pt>
                <c:pt idx="3707">
                  <c:v>0.00227842333105491</c:v>
                </c:pt>
                <c:pt idx="3708">
                  <c:v>0.00227842333105491</c:v>
                </c:pt>
                <c:pt idx="3709">
                  <c:v>0.00227842333105491</c:v>
                </c:pt>
                <c:pt idx="3710">
                  <c:v>0.00227842333105491</c:v>
                </c:pt>
                <c:pt idx="3711">
                  <c:v>0.00227842333105491</c:v>
                </c:pt>
                <c:pt idx="3712">
                  <c:v>0.00227842333105491</c:v>
                </c:pt>
                <c:pt idx="3713">
                  <c:v>0.00227842333105491</c:v>
                </c:pt>
                <c:pt idx="3714">
                  <c:v>0.00227842333105491</c:v>
                </c:pt>
                <c:pt idx="3715">
                  <c:v>0.00227842333105491</c:v>
                </c:pt>
                <c:pt idx="3716">
                  <c:v>0.00227842333105491</c:v>
                </c:pt>
                <c:pt idx="3717">
                  <c:v>0.00227842333105491</c:v>
                </c:pt>
                <c:pt idx="3718">
                  <c:v>0.00227842333105491</c:v>
                </c:pt>
                <c:pt idx="3719">
                  <c:v>0.00227842333105491</c:v>
                </c:pt>
                <c:pt idx="3720">
                  <c:v>0.00227842333105491</c:v>
                </c:pt>
                <c:pt idx="3721">
                  <c:v>0.00227842333105491</c:v>
                </c:pt>
                <c:pt idx="3722">
                  <c:v>0.00227842333105491</c:v>
                </c:pt>
                <c:pt idx="3723">
                  <c:v>0.00227842333105491</c:v>
                </c:pt>
                <c:pt idx="3724">
                  <c:v>0.00227842333105491</c:v>
                </c:pt>
                <c:pt idx="3725">
                  <c:v>0.00227842333105491</c:v>
                </c:pt>
                <c:pt idx="3726">
                  <c:v>0.00227842333105491</c:v>
                </c:pt>
                <c:pt idx="3727">
                  <c:v>0.00227842333105491</c:v>
                </c:pt>
                <c:pt idx="3728">
                  <c:v>0.00227842333105491</c:v>
                </c:pt>
                <c:pt idx="3729">
                  <c:v>0.00227842333105491</c:v>
                </c:pt>
                <c:pt idx="3730">
                  <c:v>0.00227842333105491</c:v>
                </c:pt>
                <c:pt idx="3731">
                  <c:v>0.00227842333105491</c:v>
                </c:pt>
                <c:pt idx="3732">
                  <c:v>0.00227842333105491</c:v>
                </c:pt>
                <c:pt idx="3733">
                  <c:v>0.00227842333105491</c:v>
                </c:pt>
                <c:pt idx="3734">
                  <c:v>0.00227842333105491</c:v>
                </c:pt>
                <c:pt idx="3735">
                  <c:v>0.00227842333105491</c:v>
                </c:pt>
                <c:pt idx="3736">
                  <c:v>0.00227842333105491</c:v>
                </c:pt>
                <c:pt idx="3737">
                  <c:v>0.00227842333105491</c:v>
                </c:pt>
                <c:pt idx="3738">
                  <c:v>0.00227842333105491</c:v>
                </c:pt>
                <c:pt idx="3739">
                  <c:v>0.00227842333105491</c:v>
                </c:pt>
                <c:pt idx="3740">
                  <c:v>0.00227842333105491</c:v>
                </c:pt>
                <c:pt idx="3741">
                  <c:v>0.00227842333105491</c:v>
                </c:pt>
                <c:pt idx="3742">
                  <c:v>0.00227842333105491</c:v>
                </c:pt>
                <c:pt idx="3743">
                  <c:v>0.00227842333105491</c:v>
                </c:pt>
                <c:pt idx="3744">
                  <c:v>0.00227842333105491</c:v>
                </c:pt>
                <c:pt idx="3745">
                  <c:v>0.00227842333105491</c:v>
                </c:pt>
                <c:pt idx="3746">
                  <c:v>0.00227842333105491</c:v>
                </c:pt>
                <c:pt idx="3747">
                  <c:v>0.00227842333105491</c:v>
                </c:pt>
                <c:pt idx="3748">
                  <c:v>0.00227842333105491</c:v>
                </c:pt>
                <c:pt idx="3749">
                  <c:v>0.00227842333105491</c:v>
                </c:pt>
                <c:pt idx="3750">
                  <c:v>0.00227842333105491</c:v>
                </c:pt>
                <c:pt idx="3751">
                  <c:v>0.00227842333105491</c:v>
                </c:pt>
                <c:pt idx="3752">
                  <c:v>0.00227842333105491</c:v>
                </c:pt>
                <c:pt idx="3753">
                  <c:v>0.00227842333105491</c:v>
                </c:pt>
                <c:pt idx="3754">
                  <c:v>0.00227842333105491</c:v>
                </c:pt>
                <c:pt idx="3755">
                  <c:v>0.00227842333105491</c:v>
                </c:pt>
                <c:pt idx="3756">
                  <c:v>0.00227842333105491</c:v>
                </c:pt>
                <c:pt idx="3757">
                  <c:v>0.00227842333105491</c:v>
                </c:pt>
                <c:pt idx="3758">
                  <c:v>0.00227842333105491</c:v>
                </c:pt>
                <c:pt idx="3759">
                  <c:v>0.00227842333105491</c:v>
                </c:pt>
                <c:pt idx="3760">
                  <c:v>0.00227842333105491</c:v>
                </c:pt>
                <c:pt idx="3761">
                  <c:v>0.00227842333105491</c:v>
                </c:pt>
                <c:pt idx="3762">
                  <c:v>0.00227842333105491</c:v>
                </c:pt>
                <c:pt idx="3763">
                  <c:v>0.00227842333105491</c:v>
                </c:pt>
                <c:pt idx="3764">
                  <c:v>0.00227842333105491</c:v>
                </c:pt>
                <c:pt idx="3765">
                  <c:v>0.00227842333105491</c:v>
                </c:pt>
                <c:pt idx="3766">
                  <c:v>0.00227842333105491</c:v>
                </c:pt>
                <c:pt idx="3767">
                  <c:v>0.00227842333105491</c:v>
                </c:pt>
                <c:pt idx="3768">
                  <c:v>0.00227842333105491</c:v>
                </c:pt>
                <c:pt idx="3769">
                  <c:v>0.00227842333105491</c:v>
                </c:pt>
                <c:pt idx="3770">
                  <c:v>0.00227842333105491</c:v>
                </c:pt>
                <c:pt idx="3771">
                  <c:v>0.00227842333105491</c:v>
                </c:pt>
                <c:pt idx="3772">
                  <c:v>0.00227842333105491</c:v>
                </c:pt>
                <c:pt idx="3773">
                  <c:v>0.00227842333105491</c:v>
                </c:pt>
                <c:pt idx="3774">
                  <c:v>0.00227842333105491</c:v>
                </c:pt>
                <c:pt idx="3775">
                  <c:v>0.00227842333105491</c:v>
                </c:pt>
                <c:pt idx="3776">
                  <c:v>0.00227842333105491</c:v>
                </c:pt>
                <c:pt idx="3777">
                  <c:v>0.00227842333105491</c:v>
                </c:pt>
                <c:pt idx="3778">
                  <c:v>0.00227842333105491</c:v>
                </c:pt>
                <c:pt idx="3779">
                  <c:v>0.00227842333105491</c:v>
                </c:pt>
                <c:pt idx="3780">
                  <c:v>0.00227842333105491</c:v>
                </c:pt>
                <c:pt idx="3781">
                  <c:v>0.00227842333105491</c:v>
                </c:pt>
                <c:pt idx="3782">
                  <c:v>0.00227842333105491</c:v>
                </c:pt>
                <c:pt idx="3783">
                  <c:v>0.00227842333105491</c:v>
                </c:pt>
                <c:pt idx="3784">
                  <c:v>0.00227842333105491</c:v>
                </c:pt>
                <c:pt idx="3785">
                  <c:v>0.00227842333105491</c:v>
                </c:pt>
                <c:pt idx="3786">
                  <c:v>0.00227842333105491</c:v>
                </c:pt>
                <c:pt idx="3787">
                  <c:v>0.00227842333105491</c:v>
                </c:pt>
                <c:pt idx="3788">
                  <c:v>0.00227842333105491</c:v>
                </c:pt>
                <c:pt idx="3789">
                  <c:v>0.00227842333105491</c:v>
                </c:pt>
                <c:pt idx="3790">
                  <c:v>0.00227842333105491</c:v>
                </c:pt>
                <c:pt idx="3791">
                  <c:v>0.00227842333105491</c:v>
                </c:pt>
                <c:pt idx="3792">
                  <c:v>0.00227842333105491</c:v>
                </c:pt>
                <c:pt idx="3793">
                  <c:v>0.00227842333105491</c:v>
                </c:pt>
                <c:pt idx="3794">
                  <c:v>0.00227842333105491</c:v>
                </c:pt>
                <c:pt idx="3795">
                  <c:v>0.00227842333105491</c:v>
                </c:pt>
                <c:pt idx="3796">
                  <c:v>0.00227842333105491</c:v>
                </c:pt>
                <c:pt idx="3797">
                  <c:v>0.00227842333105491</c:v>
                </c:pt>
                <c:pt idx="3798">
                  <c:v>0.00227842333105491</c:v>
                </c:pt>
                <c:pt idx="3799">
                  <c:v>0.00227842333105491</c:v>
                </c:pt>
                <c:pt idx="3800">
                  <c:v>0.00227842333105491</c:v>
                </c:pt>
                <c:pt idx="3801">
                  <c:v>0.00227842333105491</c:v>
                </c:pt>
                <c:pt idx="3802">
                  <c:v>0.00227842333105491</c:v>
                </c:pt>
                <c:pt idx="3803">
                  <c:v>0.00227842333105491</c:v>
                </c:pt>
                <c:pt idx="3804">
                  <c:v>0.00227842333105491</c:v>
                </c:pt>
                <c:pt idx="3805">
                  <c:v>0.00227842333105491</c:v>
                </c:pt>
                <c:pt idx="3806">
                  <c:v>0.00227842333105491</c:v>
                </c:pt>
                <c:pt idx="3807">
                  <c:v>0.00227842333105491</c:v>
                </c:pt>
                <c:pt idx="3808">
                  <c:v>0.00227842333105491</c:v>
                </c:pt>
                <c:pt idx="3809">
                  <c:v>0.00227842333105491</c:v>
                </c:pt>
                <c:pt idx="3810">
                  <c:v>0.00227842333105491</c:v>
                </c:pt>
                <c:pt idx="3811">
                  <c:v>0.00227842333105491</c:v>
                </c:pt>
                <c:pt idx="3812">
                  <c:v>0.00227842333105491</c:v>
                </c:pt>
                <c:pt idx="3813">
                  <c:v>0.00227842333105491</c:v>
                </c:pt>
                <c:pt idx="3814">
                  <c:v>0.00227842333105491</c:v>
                </c:pt>
                <c:pt idx="3815">
                  <c:v>0.00227842333105491</c:v>
                </c:pt>
                <c:pt idx="3816">
                  <c:v>0.00227842333105491</c:v>
                </c:pt>
                <c:pt idx="3817">
                  <c:v>0.00227842333105491</c:v>
                </c:pt>
                <c:pt idx="3818">
                  <c:v>0.00227842333105491</c:v>
                </c:pt>
                <c:pt idx="3819">
                  <c:v>0.00227842333105491</c:v>
                </c:pt>
                <c:pt idx="3820">
                  <c:v>0.00227842333105491</c:v>
                </c:pt>
                <c:pt idx="3821">
                  <c:v>0.00227842333105491</c:v>
                </c:pt>
                <c:pt idx="3822">
                  <c:v>0.00227842333105491</c:v>
                </c:pt>
                <c:pt idx="3823">
                  <c:v>0.00227842333105491</c:v>
                </c:pt>
                <c:pt idx="3824">
                  <c:v>0.00227842333105491</c:v>
                </c:pt>
                <c:pt idx="3825">
                  <c:v>0.00227842333105491</c:v>
                </c:pt>
                <c:pt idx="3826">
                  <c:v>0.00227842333105491</c:v>
                </c:pt>
                <c:pt idx="3827">
                  <c:v>0.00227842333105491</c:v>
                </c:pt>
                <c:pt idx="3828">
                  <c:v>0.00227842333105491</c:v>
                </c:pt>
                <c:pt idx="3829">
                  <c:v>0.00227842333105491</c:v>
                </c:pt>
                <c:pt idx="3830">
                  <c:v>0.00227842333105491</c:v>
                </c:pt>
                <c:pt idx="3831">
                  <c:v>0.00227842333105491</c:v>
                </c:pt>
                <c:pt idx="3832">
                  <c:v>0.00227842333105491</c:v>
                </c:pt>
                <c:pt idx="3833">
                  <c:v>0.00227842333105491</c:v>
                </c:pt>
                <c:pt idx="3834">
                  <c:v>0.00227842333105491</c:v>
                </c:pt>
                <c:pt idx="3835">
                  <c:v>0.00227842333105491</c:v>
                </c:pt>
                <c:pt idx="3836">
                  <c:v>0.00227842333105491</c:v>
                </c:pt>
                <c:pt idx="3837">
                  <c:v>0.00227842333105491</c:v>
                </c:pt>
                <c:pt idx="3838">
                  <c:v>0.00227842333105491</c:v>
                </c:pt>
                <c:pt idx="3839">
                  <c:v>0.00227842333105491</c:v>
                </c:pt>
                <c:pt idx="3840">
                  <c:v>0.00227842333105491</c:v>
                </c:pt>
                <c:pt idx="3841">
                  <c:v>0.00227842333105491</c:v>
                </c:pt>
                <c:pt idx="3842">
                  <c:v>0.00227842333105491</c:v>
                </c:pt>
                <c:pt idx="3843">
                  <c:v>0.00227842333105491</c:v>
                </c:pt>
                <c:pt idx="3844">
                  <c:v>0.00227842333105491</c:v>
                </c:pt>
                <c:pt idx="3845">
                  <c:v>0.00227842333105491</c:v>
                </c:pt>
                <c:pt idx="3846">
                  <c:v>0.00227842333105491</c:v>
                </c:pt>
                <c:pt idx="3847">
                  <c:v>0.00227842333105491</c:v>
                </c:pt>
                <c:pt idx="3848">
                  <c:v>0.00227842333105491</c:v>
                </c:pt>
                <c:pt idx="3849">
                  <c:v>0.00227842333105491</c:v>
                </c:pt>
                <c:pt idx="3850">
                  <c:v>0.00227842333105491</c:v>
                </c:pt>
                <c:pt idx="3851">
                  <c:v>0.00227842333105491</c:v>
                </c:pt>
                <c:pt idx="3852">
                  <c:v>0.00227842333105491</c:v>
                </c:pt>
                <c:pt idx="3853">
                  <c:v>0.00227842333105491</c:v>
                </c:pt>
                <c:pt idx="3854">
                  <c:v>0.00227842333105491</c:v>
                </c:pt>
                <c:pt idx="3855">
                  <c:v>0.00227842333105491</c:v>
                </c:pt>
                <c:pt idx="3856">
                  <c:v>0.00227842333105491</c:v>
                </c:pt>
                <c:pt idx="3857">
                  <c:v>0.00227842333105491</c:v>
                </c:pt>
                <c:pt idx="3858">
                  <c:v>0.00227842333105491</c:v>
                </c:pt>
                <c:pt idx="3859">
                  <c:v>0.00227842333105491</c:v>
                </c:pt>
                <c:pt idx="3860">
                  <c:v>0.00227842333105491</c:v>
                </c:pt>
                <c:pt idx="3861">
                  <c:v>0.00227842333105491</c:v>
                </c:pt>
                <c:pt idx="3862">
                  <c:v>0.00227842333105491</c:v>
                </c:pt>
                <c:pt idx="3863">
                  <c:v>0.00227842333105491</c:v>
                </c:pt>
                <c:pt idx="3864">
                  <c:v>0.00227842333105491</c:v>
                </c:pt>
                <c:pt idx="3865">
                  <c:v>0.00227842333105491</c:v>
                </c:pt>
                <c:pt idx="3866">
                  <c:v>0.00227842333105491</c:v>
                </c:pt>
                <c:pt idx="3867">
                  <c:v>0.00227842333105491</c:v>
                </c:pt>
                <c:pt idx="3868">
                  <c:v>0.00227842333105491</c:v>
                </c:pt>
                <c:pt idx="3869">
                  <c:v>0.00227842333105491</c:v>
                </c:pt>
                <c:pt idx="3870">
                  <c:v>0.00227842333105491</c:v>
                </c:pt>
                <c:pt idx="3871">
                  <c:v>0.00227842333105491</c:v>
                </c:pt>
                <c:pt idx="3872">
                  <c:v>0.00227842333105491</c:v>
                </c:pt>
                <c:pt idx="3873">
                  <c:v>0.00227842333105491</c:v>
                </c:pt>
                <c:pt idx="3874">
                  <c:v>0.00227842333105491</c:v>
                </c:pt>
                <c:pt idx="3875">
                  <c:v>0.00227842333105491</c:v>
                </c:pt>
                <c:pt idx="3876">
                  <c:v>0.00227842333105491</c:v>
                </c:pt>
                <c:pt idx="3877">
                  <c:v>0.00227842333105491</c:v>
                </c:pt>
                <c:pt idx="3878">
                  <c:v>0.00227842333105491</c:v>
                </c:pt>
                <c:pt idx="3879">
                  <c:v>0.00227842333105491</c:v>
                </c:pt>
                <c:pt idx="3880">
                  <c:v>0.00227842333105491</c:v>
                </c:pt>
                <c:pt idx="3881">
                  <c:v>0.00227842333105491</c:v>
                </c:pt>
                <c:pt idx="3882">
                  <c:v>0.00227842333105491</c:v>
                </c:pt>
                <c:pt idx="3883">
                  <c:v>0.00227842333105491</c:v>
                </c:pt>
                <c:pt idx="3884">
                  <c:v>0.00227842333105491</c:v>
                </c:pt>
                <c:pt idx="3885">
                  <c:v>0.00227842333105491</c:v>
                </c:pt>
                <c:pt idx="3886">
                  <c:v>0.00227842333105491</c:v>
                </c:pt>
                <c:pt idx="3887">
                  <c:v>0.00227842333105491</c:v>
                </c:pt>
                <c:pt idx="3888">
                  <c:v>0.00227842333105491</c:v>
                </c:pt>
                <c:pt idx="3889">
                  <c:v>0.00227842333105491</c:v>
                </c:pt>
                <c:pt idx="3890">
                  <c:v>0.00227842333105491</c:v>
                </c:pt>
                <c:pt idx="3891">
                  <c:v>0.00227842333105491</c:v>
                </c:pt>
                <c:pt idx="3892">
                  <c:v>0.00227842333105491</c:v>
                </c:pt>
                <c:pt idx="3893">
                  <c:v>0.00227842333105491</c:v>
                </c:pt>
                <c:pt idx="3894">
                  <c:v>0.00227842333105491</c:v>
                </c:pt>
                <c:pt idx="3895">
                  <c:v>0.00227842333105491</c:v>
                </c:pt>
                <c:pt idx="3896">
                  <c:v>0.00227842333105491</c:v>
                </c:pt>
                <c:pt idx="3897">
                  <c:v>0.00227842333105491</c:v>
                </c:pt>
                <c:pt idx="3898">
                  <c:v>0.00227842333105491</c:v>
                </c:pt>
                <c:pt idx="3899">
                  <c:v>0.00227842333105491</c:v>
                </c:pt>
                <c:pt idx="3900">
                  <c:v>0.00227842333105491</c:v>
                </c:pt>
                <c:pt idx="3901">
                  <c:v>0.00227842333105491</c:v>
                </c:pt>
                <c:pt idx="3902">
                  <c:v>0.00227842333105491</c:v>
                </c:pt>
                <c:pt idx="3903">
                  <c:v>0.00227842333105491</c:v>
                </c:pt>
                <c:pt idx="3904">
                  <c:v>0.00227842333105491</c:v>
                </c:pt>
                <c:pt idx="3905">
                  <c:v>0.00227842333105491</c:v>
                </c:pt>
                <c:pt idx="3906">
                  <c:v>0.00227842333105491</c:v>
                </c:pt>
                <c:pt idx="3907">
                  <c:v>0.00227842333105491</c:v>
                </c:pt>
                <c:pt idx="3908">
                  <c:v>0.00227842333105491</c:v>
                </c:pt>
                <c:pt idx="3909">
                  <c:v>0.00227842333105491</c:v>
                </c:pt>
                <c:pt idx="3910">
                  <c:v>0.00227842333105491</c:v>
                </c:pt>
                <c:pt idx="3911">
                  <c:v>0.00227842333105491</c:v>
                </c:pt>
                <c:pt idx="3912">
                  <c:v>0.00227842333105491</c:v>
                </c:pt>
                <c:pt idx="3913">
                  <c:v>0.00227842333105491</c:v>
                </c:pt>
                <c:pt idx="3914">
                  <c:v>0.00227842333105491</c:v>
                </c:pt>
                <c:pt idx="3915">
                  <c:v>0.00227842333105491</c:v>
                </c:pt>
                <c:pt idx="3916">
                  <c:v>0.00227842333105491</c:v>
                </c:pt>
                <c:pt idx="3917">
                  <c:v>0.00227842333105491</c:v>
                </c:pt>
                <c:pt idx="3918">
                  <c:v>0.00227842333105491</c:v>
                </c:pt>
                <c:pt idx="3919">
                  <c:v>0.00227842333105491</c:v>
                </c:pt>
                <c:pt idx="3920">
                  <c:v>0.00227842333105491</c:v>
                </c:pt>
                <c:pt idx="3921">
                  <c:v>0.00227842333105491</c:v>
                </c:pt>
                <c:pt idx="3922">
                  <c:v>0.00227842333105491</c:v>
                </c:pt>
                <c:pt idx="3923">
                  <c:v>0.00227842333105491</c:v>
                </c:pt>
                <c:pt idx="3924">
                  <c:v>0.00227842333105491</c:v>
                </c:pt>
                <c:pt idx="3925">
                  <c:v>0.00227842333105491</c:v>
                </c:pt>
                <c:pt idx="3926">
                  <c:v>0.00227842333105491</c:v>
                </c:pt>
                <c:pt idx="3927">
                  <c:v>0.00227842333105491</c:v>
                </c:pt>
                <c:pt idx="3928">
                  <c:v>0.00227842333105491</c:v>
                </c:pt>
                <c:pt idx="3929">
                  <c:v>0.00227842333105491</c:v>
                </c:pt>
                <c:pt idx="3930">
                  <c:v>0.00227842333105491</c:v>
                </c:pt>
                <c:pt idx="3931">
                  <c:v>0.00227842333105491</c:v>
                </c:pt>
                <c:pt idx="3932">
                  <c:v>0.00227842333105491</c:v>
                </c:pt>
                <c:pt idx="3933">
                  <c:v>0.00227842333105491</c:v>
                </c:pt>
                <c:pt idx="3934">
                  <c:v>0.00227842333105491</c:v>
                </c:pt>
                <c:pt idx="3935">
                  <c:v>0.00227842333105491</c:v>
                </c:pt>
                <c:pt idx="3936">
                  <c:v>0.00227842333105491</c:v>
                </c:pt>
                <c:pt idx="3937">
                  <c:v>0.00227842333105491</c:v>
                </c:pt>
                <c:pt idx="3938">
                  <c:v>0.00227842333105491</c:v>
                </c:pt>
                <c:pt idx="3939">
                  <c:v>0.00227842333105491</c:v>
                </c:pt>
                <c:pt idx="3940">
                  <c:v>0.00227842333105491</c:v>
                </c:pt>
                <c:pt idx="3941">
                  <c:v>0.00227842333105491</c:v>
                </c:pt>
                <c:pt idx="3942">
                  <c:v>0.00227842333105491</c:v>
                </c:pt>
                <c:pt idx="3943">
                  <c:v>0.00227842333105491</c:v>
                </c:pt>
                <c:pt idx="3944">
                  <c:v>0.00227842333105491</c:v>
                </c:pt>
                <c:pt idx="3945">
                  <c:v>0.00227842333105491</c:v>
                </c:pt>
                <c:pt idx="3946">
                  <c:v>0.00227842333105491</c:v>
                </c:pt>
                <c:pt idx="3947">
                  <c:v>0.00227842333105491</c:v>
                </c:pt>
                <c:pt idx="3948">
                  <c:v>0.00227842333105491</c:v>
                </c:pt>
                <c:pt idx="3949">
                  <c:v>0.00227842333105491</c:v>
                </c:pt>
                <c:pt idx="3950">
                  <c:v>0.00227842333105491</c:v>
                </c:pt>
                <c:pt idx="3951">
                  <c:v>0.00227842333105491</c:v>
                </c:pt>
                <c:pt idx="3952">
                  <c:v>0.00227842333105491</c:v>
                </c:pt>
                <c:pt idx="3953">
                  <c:v>0.00227842333105491</c:v>
                </c:pt>
                <c:pt idx="3954">
                  <c:v>0.00227842333105491</c:v>
                </c:pt>
                <c:pt idx="3955">
                  <c:v>0.00227842333105491</c:v>
                </c:pt>
                <c:pt idx="3956">
                  <c:v>0.00227842333105491</c:v>
                </c:pt>
                <c:pt idx="3957">
                  <c:v>0.00227842333105491</c:v>
                </c:pt>
                <c:pt idx="3958">
                  <c:v>0.00227842333105491</c:v>
                </c:pt>
                <c:pt idx="3959">
                  <c:v>0.00227842333105491</c:v>
                </c:pt>
                <c:pt idx="3960">
                  <c:v>0.00227842333105491</c:v>
                </c:pt>
                <c:pt idx="3961">
                  <c:v>0.00227842333105491</c:v>
                </c:pt>
                <c:pt idx="3962">
                  <c:v>0.00227842333105491</c:v>
                </c:pt>
                <c:pt idx="3963">
                  <c:v>0.00227842333105491</c:v>
                </c:pt>
                <c:pt idx="3964">
                  <c:v>0.00227842333105491</c:v>
                </c:pt>
                <c:pt idx="3965">
                  <c:v>0.00227842333105491</c:v>
                </c:pt>
                <c:pt idx="3966">
                  <c:v>0.00227842333105491</c:v>
                </c:pt>
                <c:pt idx="3967">
                  <c:v>0.00227842333105491</c:v>
                </c:pt>
                <c:pt idx="3968">
                  <c:v>0.00227842333105491</c:v>
                </c:pt>
                <c:pt idx="3969">
                  <c:v>0.00227842333105491</c:v>
                </c:pt>
                <c:pt idx="3970">
                  <c:v>0.00227842333105491</c:v>
                </c:pt>
                <c:pt idx="3971">
                  <c:v>0.00227842333105491</c:v>
                </c:pt>
                <c:pt idx="3972">
                  <c:v>0.00227842333105491</c:v>
                </c:pt>
                <c:pt idx="3973">
                  <c:v>0.00227842333105491</c:v>
                </c:pt>
                <c:pt idx="3974">
                  <c:v>0.00227842333105491</c:v>
                </c:pt>
                <c:pt idx="3975">
                  <c:v>0.00227842333105491</c:v>
                </c:pt>
                <c:pt idx="3976">
                  <c:v>0.00227842333105491</c:v>
                </c:pt>
                <c:pt idx="3977">
                  <c:v>0.00227842333105491</c:v>
                </c:pt>
                <c:pt idx="3978">
                  <c:v>0.00227842333105491</c:v>
                </c:pt>
                <c:pt idx="3979">
                  <c:v>0.00227842333105491</c:v>
                </c:pt>
                <c:pt idx="3980">
                  <c:v>0.00227842333105491</c:v>
                </c:pt>
                <c:pt idx="3981">
                  <c:v>0.00227842333105491</c:v>
                </c:pt>
                <c:pt idx="3982">
                  <c:v>0.00227842333105491</c:v>
                </c:pt>
                <c:pt idx="3983">
                  <c:v>0.00227842333105491</c:v>
                </c:pt>
                <c:pt idx="3984">
                  <c:v>0.00227842333105491</c:v>
                </c:pt>
                <c:pt idx="3985">
                  <c:v>0.00227842333105491</c:v>
                </c:pt>
                <c:pt idx="3986">
                  <c:v>0.00227842333105491</c:v>
                </c:pt>
                <c:pt idx="3987">
                  <c:v>0.00227842333105491</c:v>
                </c:pt>
                <c:pt idx="3988">
                  <c:v>0.00227842333105491</c:v>
                </c:pt>
                <c:pt idx="3989">
                  <c:v>0.00227842333105491</c:v>
                </c:pt>
                <c:pt idx="3990">
                  <c:v>0.00227842333105491</c:v>
                </c:pt>
                <c:pt idx="3991">
                  <c:v>0.00227842333105491</c:v>
                </c:pt>
                <c:pt idx="3992">
                  <c:v>0.00227842333105491</c:v>
                </c:pt>
                <c:pt idx="3993">
                  <c:v>0.00227842333105491</c:v>
                </c:pt>
                <c:pt idx="3994">
                  <c:v>0.00227842333105491</c:v>
                </c:pt>
                <c:pt idx="3995">
                  <c:v>0.00227842333105491</c:v>
                </c:pt>
                <c:pt idx="3996">
                  <c:v>0.00227842333105491</c:v>
                </c:pt>
                <c:pt idx="3997">
                  <c:v>0.00227842333105491</c:v>
                </c:pt>
                <c:pt idx="3998">
                  <c:v>0.00227842333105491</c:v>
                </c:pt>
                <c:pt idx="3999">
                  <c:v>0.00227842333105491</c:v>
                </c:pt>
                <c:pt idx="4000">
                  <c:v>0.00227842333105491</c:v>
                </c:pt>
                <c:pt idx="4001">
                  <c:v>0.00227842333105491</c:v>
                </c:pt>
                <c:pt idx="4002">
                  <c:v>0.00227842333105491</c:v>
                </c:pt>
                <c:pt idx="4003">
                  <c:v>0.00227842333105491</c:v>
                </c:pt>
                <c:pt idx="4004">
                  <c:v>0.00227842333105491</c:v>
                </c:pt>
                <c:pt idx="4005">
                  <c:v>0.00227842333105491</c:v>
                </c:pt>
                <c:pt idx="4006">
                  <c:v>0.00227842333105491</c:v>
                </c:pt>
                <c:pt idx="4007">
                  <c:v>0.00227842333105491</c:v>
                </c:pt>
                <c:pt idx="4008">
                  <c:v>0.00227842333105491</c:v>
                </c:pt>
                <c:pt idx="4009">
                  <c:v>0.00227842333105491</c:v>
                </c:pt>
                <c:pt idx="4010">
                  <c:v>0.00227842333105491</c:v>
                </c:pt>
                <c:pt idx="4011">
                  <c:v>0.00227842333105491</c:v>
                </c:pt>
                <c:pt idx="4012">
                  <c:v>0.00227842333105491</c:v>
                </c:pt>
                <c:pt idx="4013">
                  <c:v>0.00227842333105491</c:v>
                </c:pt>
                <c:pt idx="4014">
                  <c:v>0.00227842333105491</c:v>
                </c:pt>
                <c:pt idx="4015">
                  <c:v>0.00227842333105491</c:v>
                </c:pt>
                <c:pt idx="4016">
                  <c:v>0.00227842333105491</c:v>
                </c:pt>
                <c:pt idx="4017">
                  <c:v>0.00227842333105491</c:v>
                </c:pt>
                <c:pt idx="4018">
                  <c:v>0.00227842333105491</c:v>
                </c:pt>
                <c:pt idx="4019">
                  <c:v>0.00227842333105491</c:v>
                </c:pt>
                <c:pt idx="4020">
                  <c:v>0.00227842333105491</c:v>
                </c:pt>
                <c:pt idx="4021">
                  <c:v>0.00227842333105491</c:v>
                </c:pt>
                <c:pt idx="4022">
                  <c:v>0.00227842333105491</c:v>
                </c:pt>
                <c:pt idx="4023">
                  <c:v>0.00227842333105491</c:v>
                </c:pt>
                <c:pt idx="4024">
                  <c:v>0.00227842333105491</c:v>
                </c:pt>
                <c:pt idx="4025">
                  <c:v>0.00227842333105491</c:v>
                </c:pt>
                <c:pt idx="4026">
                  <c:v>0.00227842333105491</c:v>
                </c:pt>
                <c:pt idx="4027">
                  <c:v>0.00227842333105491</c:v>
                </c:pt>
                <c:pt idx="4028">
                  <c:v>0.00227842333105491</c:v>
                </c:pt>
                <c:pt idx="4029">
                  <c:v>0.00227842333105491</c:v>
                </c:pt>
                <c:pt idx="4030">
                  <c:v>0.00227842333105491</c:v>
                </c:pt>
                <c:pt idx="4031">
                  <c:v>0.00227842333105491</c:v>
                </c:pt>
                <c:pt idx="4032">
                  <c:v>0.00227842333105491</c:v>
                </c:pt>
                <c:pt idx="4033">
                  <c:v>0.00227842333105491</c:v>
                </c:pt>
                <c:pt idx="4034">
                  <c:v>0.00227842333105491</c:v>
                </c:pt>
                <c:pt idx="4035">
                  <c:v>0.00227842333105491</c:v>
                </c:pt>
                <c:pt idx="4036">
                  <c:v>0.00227842333105491</c:v>
                </c:pt>
                <c:pt idx="4037">
                  <c:v>0.00227842333105491</c:v>
                </c:pt>
                <c:pt idx="4038">
                  <c:v>0.00227842333105491</c:v>
                </c:pt>
                <c:pt idx="4039">
                  <c:v>0.00227842333105491</c:v>
                </c:pt>
                <c:pt idx="4040">
                  <c:v>0.00227842333105491</c:v>
                </c:pt>
                <c:pt idx="4041">
                  <c:v>0.00227842333105491</c:v>
                </c:pt>
                <c:pt idx="4042">
                  <c:v>0.00227842333105491</c:v>
                </c:pt>
                <c:pt idx="4043">
                  <c:v>0.00227842333105491</c:v>
                </c:pt>
                <c:pt idx="4044">
                  <c:v>0.00227842333105491</c:v>
                </c:pt>
                <c:pt idx="4045">
                  <c:v>0.00227842333105491</c:v>
                </c:pt>
                <c:pt idx="4046">
                  <c:v>0.00227842333105491</c:v>
                </c:pt>
                <c:pt idx="4047">
                  <c:v>0.00227842333105491</c:v>
                </c:pt>
                <c:pt idx="4048">
                  <c:v>0.00227842333105491</c:v>
                </c:pt>
                <c:pt idx="4049">
                  <c:v>0.00227842333105491</c:v>
                </c:pt>
                <c:pt idx="4050">
                  <c:v>0.00227842333105491</c:v>
                </c:pt>
                <c:pt idx="4051">
                  <c:v>0.00227842333105491</c:v>
                </c:pt>
                <c:pt idx="4052">
                  <c:v>0.00227842333105491</c:v>
                </c:pt>
                <c:pt idx="4053">
                  <c:v>0.00227842333105491</c:v>
                </c:pt>
                <c:pt idx="4054">
                  <c:v>0.00227842333105491</c:v>
                </c:pt>
                <c:pt idx="4055">
                  <c:v>0.00227842333105491</c:v>
                </c:pt>
                <c:pt idx="4056">
                  <c:v>0.00227842333105491</c:v>
                </c:pt>
                <c:pt idx="4057">
                  <c:v>0.00227842333105491</c:v>
                </c:pt>
                <c:pt idx="4058">
                  <c:v>0.00227842333105491</c:v>
                </c:pt>
                <c:pt idx="4059">
                  <c:v>0.00227842333105491</c:v>
                </c:pt>
                <c:pt idx="4060">
                  <c:v>0.00227842333105491</c:v>
                </c:pt>
                <c:pt idx="4061">
                  <c:v>0.00227842333105491</c:v>
                </c:pt>
                <c:pt idx="4062">
                  <c:v>0.00227842333105491</c:v>
                </c:pt>
                <c:pt idx="4063">
                  <c:v>0.00227842333105491</c:v>
                </c:pt>
                <c:pt idx="4064">
                  <c:v>0.00227842333105491</c:v>
                </c:pt>
                <c:pt idx="4065">
                  <c:v>0.00227842333105491</c:v>
                </c:pt>
                <c:pt idx="4066">
                  <c:v>0.00227842333105491</c:v>
                </c:pt>
                <c:pt idx="4067">
                  <c:v>0.00227842333105491</c:v>
                </c:pt>
                <c:pt idx="4068">
                  <c:v>0.00227842333105491</c:v>
                </c:pt>
                <c:pt idx="4069">
                  <c:v>0.00227842333105491</c:v>
                </c:pt>
                <c:pt idx="4070">
                  <c:v>0.00227842333105491</c:v>
                </c:pt>
                <c:pt idx="4071">
                  <c:v>0.00227842333105491</c:v>
                </c:pt>
                <c:pt idx="4072">
                  <c:v>0.00227842333105491</c:v>
                </c:pt>
                <c:pt idx="4073">
                  <c:v>0.00227842333105491</c:v>
                </c:pt>
                <c:pt idx="4074">
                  <c:v>0.00227842333105491</c:v>
                </c:pt>
                <c:pt idx="4075">
                  <c:v>0.00227842333105491</c:v>
                </c:pt>
                <c:pt idx="4076">
                  <c:v>0.00227842333105491</c:v>
                </c:pt>
                <c:pt idx="4077">
                  <c:v>0.00227842333105491</c:v>
                </c:pt>
                <c:pt idx="4078">
                  <c:v>0.00227842333105491</c:v>
                </c:pt>
                <c:pt idx="4079">
                  <c:v>0.00227842333105491</c:v>
                </c:pt>
                <c:pt idx="4080">
                  <c:v>0.00227842333105491</c:v>
                </c:pt>
                <c:pt idx="4081">
                  <c:v>0.00227842333105491</c:v>
                </c:pt>
                <c:pt idx="4082">
                  <c:v>0.00227842333105491</c:v>
                </c:pt>
                <c:pt idx="4083">
                  <c:v>0.00227842333105491</c:v>
                </c:pt>
                <c:pt idx="4084">
                  <c:v>0.00227842333105491</c:v>
                </c:pt>
                <c:pt idx="4085">
                  <c:v>0.00227842333105491</c:v>
                </c:pt>
                <c:pt idx="4086">
                  <c:v>0.00227842333105491</c:v>
                </c:pt>
                <c:pt idx="4087">
                  <c:v>0.00227842333105491</c:v>
                </c:pt>
                <c:pt idx="4088">
                  <c:v>0.00227842333105491</c:v>
                </c:pt>
                <c:pt idx="4089">
                  <c:v>0.00227842333105491</c:v>
                </c:pt>
                <c:pt idx="4090">
                  <c:v>0.00227842333105491</c:v>
                </c:pt>
                <c:pt idx="4091">
                  <c:v>0.00227842333105491</c:v>
                </c:pt>
                <c:pt idx="4092">
                  <c:v>0.00227842333105491</c:v>
                </c:pt>
                <c:pt idx="4093">
                  <c:v>0.00227842333105491</c:v>
                </c:pt>
                <c:pt idx="4094">
                  <c:v>0.00227842333105491</c:v>
                </c:pt>
                <c:pt idx="4095">
                  <c:v>0.00227842333105491</c:v>
                </c:pt>
                <c:pt idx="4096">
                  <c:v>0.00227842333105491</c:v>
                </c:pt>
                <c:pt idx="4097">
                  <c:v>0.00227842333105491</c:v>
                </c:pt>
                <c:pt idx="4098">
                  <c:v>0.00227842333105491</c:v>
                </c:pt>
                <c:pt idx="4099">
                  <c:v>0.00227842333105491</c:v>
                </c:pt>
                <c:pt idx="4100">
                  <c:v>0.00227842333105491</c:v>
                </c:pt>
                <c:pt idx="4101">
                  <c:v>0.00227842333105491</c:v>
                </c:pt>
                <c:pt idx="4102">
                  <c:v>0.00227842333105491</c:v>
                </c:pt>
                <c:pt idx="4103">
                  <c:v>0.00227842333105491</c:v>
                </c:pt>
                <c:pt idx="4104">
                  <c:v>0.00227842333105491</c:v>
                </c:pt>
                <c:pt idx="4105">
                  <c:v>0.00227842333105491</c:v>
                </c:pt>
                <c:pt idx="4106">
                  <c:v>0.00227842333105491</c:v>
                </c:pt>
                <c:pt idx="4107">
                  <c:v>0.00227842333105491</c:v>
                </c:pt>
                <c:pt idx="4108">
                  <c:v>0.00227842333105491</c:v>
                </c:pt>
                <c:pt idx="4109">
                  <c:v>0.00227842333105491</c:v>
                </c:pt>
                <c:pt idx="4110">
                  <c:v>0.00227842333105491</c:v>
                </c:pt>
                <c:pt idx="4111">
                  <c:v>0.00227842333105491</c:v>
                </c:pt>
                <c:pt idx="4112">
                  <c:v>0.00227842333105491</c:v>
                </c:pt>
                <c:pt idx="4113">
                  <c:v>0.00227842333105491</c:v>
                </c:pt>
                <c:pt idx="4114">
                  <c:v>0.00227842333105491</c:v>
                </c:pt>
                <c:pt idx="4115">
                  <c:v>0.00227842333105491</c:v>
                </c:pt>
                <c:pt idx="4116">
                  <c:v>0.00227842333105491</c:v>
                </c:pt>
                <c:pt idx="4117">
                  <c:v>0.00227842333105491</c:v>
                </c:pt>
                <c:pt idx="4118">
                  <c:v>0.00227842333105491</c:v>
                </c:pt>
                <c:pt idx="4119">
                  <c:v>0.00227842333105491</c:v>
                </c:pt>
                <c:pt idx="4120">
                  <c:v>0.00227842333105491</c:v>
                </c:pt>
                <c:pt idx="4121">
                  <c:v>0.00227842333105491</c:v>
                </c:pt>
                <c:pt idx="4122">
                  <c:v>0.00227842333105491</c:v>
                </c:pt>
                <c:pt idx="4123">
                  <c:v>0.00227842333105491</c:v>
                </c:pt>
                <c:pt idx="4124">
                  <c:v>0.00227842333105491</c:v>
                </c:pt>
                <c:pt idx="4125">
                  <c:v>0.00227842333105491</c:v>
                </c:pt>
                <c:pt idx="4126">
                  <c:v>0.00227842333105491</c:v>
                </c:pt>
                <c:pt idx="4127">
                  <c:v>0.00227842333105491</c:v>
                </c:pt>
                <c:pt idx="4128">
                  <c:v>0.00227842333105491</c:v>
                </c:pt>
                <c:pt idx="4129">
                  <c:v>0.00227842333105491</c:v>
                </c:pt>
                <c:pt idx="4130">
                  <c:v>0.00227842333105491</c:v>
                </c:pt>
                <c:pt idx="4131">
                  <c:v>0.00227842333105491</c:v>
                </c:pt>
                <c:pt idx="4132">
                  <c:v>0.00227842333105491</c:v>
                </c:pt>
                <c:pt idx="4133">
                  <c:v>0.00227842333105491</c:v>
                </c:pt>
                <c:pt idx="4134">
                  <c:v>0.00227842333105491</c:v>
                </c:pt>
                <c:pt idx="4135">
                  <c:v>0.00227842333105491</c:v>
                </c:pt>
                <c:pt idx="4136">
                  <c:v>0.00227842333105491</c:v>
                </c:pt>
                <c:pt idx="4137">
                  <c:v>0.00227842333105491</c:v>
                </c:pt>
                <c:pt idx="4138">
                  <c:v>0.00227842333105491</c:v>
                </c:pt>
                <c:pt idx="4139">
                  <c:v>0.00227842333105491</c:v>
                </c:pt>
                <c:pt idx="4140">
                  <c:v>0.00227842333105491</c:v>
                </c:pt>
                <c:pt idx="4141">
                  <c:v>0.00227842333105491</c:v>
                </c:pt>
                <c:pt idx="4142">
                  <c:v>0.00227842333105491</c:v>
                </c:pt>
                <c:pt idx="4143">
                  <c:v>0.00227842333105491</c:v>
                </c:pt>
                <c:pt idx="4144">
                  <c:v>0.00227842333105491</c:v>
                </c:pt>
                <c:pt idx="4145">
                  <c:v>0.00227842333105491</c:v>
                </c:pt>
                <c:pt idx="4146">
                  <c:v>0.00227842333105491</c:v>
                </c:pt>
                <c:pt idx="4147">
                  <c:v>0.00227842333105491</c:v>
                </c:pt>
                <c:pt idx="4148">
                  <c:v>0.00227842333105491</c:v>
                </c:pt>
                <c:pt idx="4149">
                  <c:v>0.00227842333105491</c:v>
                </c:pt>
                <c:pt idx="4150">
                  <c:v>0.00227842333105491</c:v>
                </c:pt>
                <c:pt idx="4151">
                  <c:v>0.00227842333105491</c:v>
                </c:pt>
                <c:pt idx="4152">
                  <c:v>0.00227842333105491</c:v>
                </c:pt>
                <c:pt idx="4153">
                  <c:v>0.00227842333105491</c:v>
                </c:pt>
                <c:pt idx="4154">
                  <c:v>0.00227842333105491</c:v>
                </c:pt>
                <c:pt idx="4155">
                  <c:v>0.00227842333105491</c:v>
                </c:pt>
                <c:pt idx="4156">
                  <c:v>0.00227842333105491</c:v>
                </c:pt>
                <c:pt idx="4157">
                  <c:v>0.00227842333105491</c:v>
                </c:pt>
                <c:pt idx="4158">
                  <c:v>0.00227842333105491</c:v>
                </c:pt>
                <c:pt idx="4159">
                  <c:v>0.00227842333105491</c:v>
                </c:pt>
                <c:pt idx="4160">
                  <c:v>0.00227842333105491</c:v>
                </c:pt>
                <c:pt idx="4161">
                  <c:v>0.00227842333105491</c:v>
                </c:pt>
                <c:pt idx="4162">
                  <c:v>0.00227842333105491</c:v>
                </c:pt>
                <c:pt idx="4163">
                  <c:v>0.00227842333105491</c:v>
                </c:pt>
                <c:pt idx="4164">
                  <c:v>0.00227842333105491</c:v>
                </c:pt>
                <c:pt idx="4165">
                  <c:v>0.00227842333105491</c:v>
                </c:pt>
                <c:pt idx="4166">
                  <c:v>0.00227842333105491</c:v>
                </c:pt>
                <c:pt idx="4167">
                  <c:v>0.00227842333105491</c:v>
                </c:pt>
                <c:pt idx="4168">
                  <c:v>0.00227842333105491</c:v>
                </c:pt>
                <c:pt idx="4169">
                  <c:v>0.00227842333105491</c:v>
                </c:pt>
                <c:pt idx="4170">
                  <c:v>0.00227842333105491</c:v>
                </c:pt>
                <c:pt idx="4171">
                  <c:v>0.00227842333105491</c:v>
                </c:pt>
                <c:pt idx="4172">
                  <c:v>0.00227842333105491</c:v>
                </c:pt>
                <c:pt idx="4173">
                  <c:v>0.00227842333105491</c:v>
                </c:pt>
                <c:pt idx="4174">
                  <c:v>0.00227842333105491</c:v>
                </c:pt>
                <c:pt idx="4175">
                  <c:v>0.00227842333105491</c:v>
                </c:pt>
                <c:pt idx="4176">
                  <c:v>0.00227842333105491</c:v>
                </c:pt>
                <c:pt idx="4177">
                  <c:v>0.00227842333105491</c:v>
                </c:pt>
                <c:pt idx="4178">
                  <c:v>0.00227842333105491</c:v>
                </c:pt>
                <c:pt idx="4179">
                  <c:v>0.00227842333105491</c:v>
                </c:pt>
                <c:pt idx="4180">
                  <c:v>0.00227842333105491</c:v>
                </c:pt>
                <c:pt idx="4181">
                  <c:v>0.00227842333105491</c:v>
                </c:pt>
                <c:pt idx="4182">
                  <c:v>0.00227842333105491</c:v>
                </c:pt>
                <c:pt idx="4183">
                  <c:v>0.00227842333105491</c:v>
                </c:pt>
                <c:pt idx="4184">
                  <c:v>0.00227842333105491</c:v>
                </c:pt>
                <c:pt idx="4185">
                  <c:v>0.00227842333105491</c:v>
                </c:pt>
                <c:pt idx="4186">
                  <c:v>0.00227842333105491</c:v>
                </c:pt>
                <c:pt idx="4187">
                  <c:v>0.00227842333105491</c:v>
                </c:pt>
                <c:pt idx="4188">
                  <c:v>0.00227842333105491</c:v>
                </c:pt>
                <c:pt idx="4189">
                  <c:v>0.00227842333105491</c:v>
                </c:pt>
                <c:pt idx="4190">
                  <c:v>0.00227842333105491</c:v>
                </c:pt>
                <c:pt idx="4191">
                  <c:v>0.00227842333105491</c:v>
                </c:pt>
                <c:pt idx="4192">
                  <c:v>0.00227842333105491</c:v>
                </c:pt>
                <c:pt idx="4193">
                  <c:v>0.00227842333105491</c:v>
                </c:pt>
                <c:pt idx="4194">
                  <c:v>0.00227842333105491</c:v>
                </c:pt>
                <c:pt idx="4195">
                  <c:v>0.00227842333105491</c:v>
                </c:pt>
                <c:pt idx="4196">
                  <c:v>0.00227842333105491</c:v>
                </c:pt>
                <c:pt idx="4197">
                  <c:v>0.00227842333105491</c:v>
                </c:pt>
                <c:pt idx="4198">
                  <c:v>0.00227842333105491</c:v>
                </c:pt>
                <c:pt idx="4199">
                  <c:v>0.00227842333105491</c:v>
                </c:pt>
                <c:pt idx="4200">
                  <c:v>0.00227842333105491</c:v>
                </c:pt>
                <c:pt idx="4201">
                  <c:v>0.00227842333105491</c:v>
                </c:pt>
                <c:pt idx="4202">
                  <c:v>0.00227842333105491</c:v>
                </c:pt>
                <c:pt idx="4203">
                  <c:v>0.00227842333105491</c:v>
                </c:pt>
                <c:pt idx="4204">
                  <c:v>0.00227842333105491</c:v>
                </c:pt>
                <c:pt idx="4205">
                  <c:v>0.00227842333105491</c:v>
                </c:pt>
                <c:pt idx="4206">
                  <c:v>0.00227842333105491</c:v>
                </c:pt>
                <c:pt idx="4207">
                  <c:v>0.00227842333105491</c:v>
                </c:pt>
                <c:pt idx="4208">
                  <c:v>0.00227842333105491</c:v>
                </c:pt>
                <c:pt idx="4209">
                  <c:v>0.00227842333105491</c:v>
                </c:pt>
                <c:pt idx="4210">
                  <c:v>0.00227842333105491</c:v>
                </c:pt>
                <c:pt idx="4211">
                  <c:v>0.00227842333105491</c:v>
                </c:pt>
                <c:pt idx="4212">
                  <c:v>0.00227842333105491</c:v>
                </c:pt>
                <c:pt idx="4213">
                  <c:v>0.00227842333105491</c:v>
                </c:pt>
                <c:pt idx="4214">
                  <c:v>0.00227842333105491</c:v>
                </c:pt>
                <c:pt idx="4215">
                  <c:v>0.00227842333105491</c:v>
                </c:pt>
                <c:pt idx="4216">
                  <c:v>0.00227842333105491</c:v>
                </c:pt>
                <c:pt idx="4217">
                  <c:v>0.00227842333105491</c:v>
                </c:pt>
                <c:pt idx="4218">
                  <c:v>0.00227842333105491</c:v>
                </c:pt>
                <c:pt idx="4219">
                  <c:v>0.00227842333105491</c:v>
                </c:pt>
                <c:pt idx="4220">
                  <c:v>0.00227842333105491</c:v>
                </c:pt>
                <c:pt idx="4221">
                  <c:v>0.00227842333105491</c:v>
                </c:pt>
                <c:pt idx="4222">
                  <c:v>0.00227842333105491</c:v>
                </c:pt>
                <c:pt idx="4223">
                  <c:v>0.00227842333105491</c:v>
                </c:pt>
                <c:pt idx="4224">
                  <c:v>0.00227842333105491</c:v>
                </c:pt>
                <c:pt idx="4225">
                  <c:v>0.00227842333105491</c:v>
                </c:pt>
                <c:pt idx="4226">
                  <c:v>0.00227842333105491</c:v>
                </c:pt>
                <c:pt idx="4227">
                  <c:v>0.00227842333105491</c:v>
                </c:pt>
                <c:pt idx="4228">
                  <c:v>0.00227842333105491</c:v>
                </c:pt>
                <c:pt idx="4229">
                  <c:v>0.00227842333105491</c:v>
                </c:pt>
                <c:pt idx="4230">
                  <c:v>0.00227842333105491</c:v>
                </c:pt>
                <c:pt idx="4231">
                  <c:v>0.00227842333105491</c:v>
                </c:pt>
                <c:pt idx="4232">
                  <c:v>0.00227842333105491</c:v>
                </c:pt>
                <c:pt idx="4233">
                  <c:v>0.00227842333105491</c:v>
                </c:pt>
                <c:pt idx="4234">
                  <c:v>0.00227842333105491</c:v>
                </c:pt>
                <c:pt idx="4235">
                  <c:v>0.00227842333105491</c:v>
                </c:pt>
                <c:pt idx="4236">
                  <c:v>0.00227842333105491</c:v>
                </c:pt>
                <c:pt idx="4237">
                  <c:v>0.00227842333105491</c:v>
                </c:pt>
                <c:pt idx="4238">
                  <c:v>0.00227842333105491</c:v>
                </c:pt>
                <c:pt idx="4239">
                  <c:v>0.00227842333105491</c:v>
                </c:pt>
                <c:pt idx="4240">
                  <c:v>0.00227842333105491</c:v>
                </c:pt>
                <c:pt idx="4241">
                  <c:v>0.00227842333105491</c:v>
                </c:pt>
                <c:pt idx="4242">
                  <c:v>0.00227842333105491</c:v>
                </c:pt>
                <c:pt idx="4243">
                  <c:v>0.00227842333105491</c:v>
                </c:pt>
                <c:pt idx="4244">
                  <c:v>0.00227842333105491</c:v>
                </c:pt>
                <c:pt idx="4245">
                  <c:v>0.00227842333105491</c:v>
                </c:pt>
                <c:pt idx="4246">
                  <c:v>0.00227842333105491</c:v>
                </c:pt>
                <c:pt idx="4247">
                  <c:v>0.00227842333105491</c:v>
                </c:pt>
                <c:pt idx="4248">
                  <c:v>0.00227842333105491</c:v>
                </c:pt>
                <c:pt idx="4249">
                  <c:v>0.00227842333105491</c:v>
                </c:pt>
                <c:pt idx="4250">
                  <c:v>0.00227842333105491</c:v>
                </c:pt>
                <c:pt idx="4251">
                  <c:v>0.00227842333105491</c:v>
                </c:pt>
                <c:pt idx="4252">
                  <c:v>0.00227842333105491</c:v>
                </c:pt>
                <c:pt idx="4253">
                  <c:v>0.00227842333105491</c:v>
                </c:pt>
                <c:pt idx="4254">
                  <c:v>0.00227842333105491</c:v>
                </c:pt>
                <c:pt idx="4255">
                  <c:v>0.00227842333105491</c:v>
                </c:pt>
                <c:pt idx="4256">
                  <c:v>0.00227842333105491</c:v>
                </c:pt>
                <c:pt idx="4257">
                  <c:v>0.00227842333105491</c:v>
                </c:pt>
                <c:pt idx="4258">
                  <c:v>0.00227842333105491</c:v>
                </c:pt>
                <c:pt idx="4259">
                  <c:v>0.00227842333105491</c:v>
                </c:pt>
                <c:pt idx="4260">
                  <c:v>0.00227842333105491</c:v>
                </c:pt>
                <c:pt idx="4261">
                  <c:v>0.00227842333105491</c:v>
                </c:pt>
                <c:pt idx="4262">
                  <c:v>0.00227842333105491</c:v>
                </c:pt>
                <c:pt idx="4263">
                  <c:v>0.00227842333105491</c:v>
                </c:pt>
                <c:pt idx="4264">
                  <c:v>0.00227842333105491</c:v>
                </c:pt>
                <c:pt idx="4265">
                  <c:v>0.00227842333105491</c:v>
                </c:pt>
                <c:pt idx="4266">
                  <c:v>0.00227842333105491</c:v>
                </c:pt>
                <c:pt idx="4267">
                  <c:v>0.00227842333105491</c:v>
                </c:pt>
                <c:pt idx="4268">
                  <c:v>0.00227842333105491</c:v>
                </c:pt>
                <c:pt idx="4269">
                  <c:v>0.00227842333105491</c:v>
                </c:pt>
                <c:pt idx="4270">
                  <c:v>0.00227842333105491</c:v>
                </c:pt>
                <c:pt idx="4271">
                  <c:v>0.00227842333105491</c:v>
                </c:pt>
                <c:pt idx="4272">
                  <c:v>0.00227842333105491</c:v>
                </c:pt>
                <c:pt idx="4273">
                  <c:v>0.00227842333105491</c:v>
                </c:pt>
                <c:pt idx="4274">
                  <c:v>0.00227842333105491</c:v>
                </c:pt>
                <c:pt idx="4275">
                  <c:v>0.00227842333105491</c:v>
                </c:pt>
                <c:pt idx="4276">
                  <c:v>0.00227842333105491</c:v>
                </c:pt>
                <c:pt idx="4277">
                  <c:v>0.00227842333105491</c:v>
                </c:pt>
                <c:pt idx="4278">
                  <c:v>0.00227842333105491</c:v>
                </c:pt>
                <c:pt idx="4279">
                  <c:v>0.00227842333105491</c:v>
                </c:pt>
                <c:pt idx="4280">
                  <c:v>0.00227842333105491</c:v>
                </c:pt>
                <c:pt idx="4281">
                  <c:v>0.00227842333105491</c:v>
                </c:pt>
                <c:pt idx="4282">
                  <c:v>0.00227842333105491</c:v>
                </c:pt>
                <c:pt idx="4283">
                  <c:v>0.00227842333105491</c:v>
                </c:pt>
                <c:pt idx="4284">
                  <c:v>0.00227842333105491</c:v>
                </c:pt>
                <c:pt idx="4285">
                  <c:v>0.00227842333105491</c:v>
                </c:pt>
                <c:pt idx="4286">
                  <c:v>0.00227842333105491</c:v>
                </c:pt>
                <c:pt idx="4287">
                  <c:v>0.00227842333105491</c:v>
                </c:pt>
                <c:pt idx="4288">
                  <c:v>0.00227842333105491</c:v>
                </c:pt>
                <c:pt idx="4289">
                  <c:v>0.00227842333105491</c:v>
                </c:pt>
                <c:pt idx="4290">
                  <c:v>0.00227842333105491</c:v>
                </c:pt>
                <c:pt idx="4291">
                  <c:v>0.00227842333105491</c:v>
                </c:pt>
                <c:pt idx="4292">
                  <c:v>0.00227842333105491</c:v>
                </c:pt>
                <c:pt idx="4293">
                  <c:v>0.00227842333105491</c:v>
                </c:pt>
                <c:pt idx="4294">
                  <c:v>0.00227842333105491</c:v>
                </c:pt>
                <c:pt idx="4295">
                  <c:v>0.00227842333105491</c:v>
                </c:pt>
                <c:pt idx="4296">
                  <c:v>0.00227842333105491</c:v>
                </c:pt>
                <c:pt idx="4297">
                  <c:v>0.00227842333105491</c:v>
                </c:pt>
                <c:pt idx="4298">
                  <c:v>0.00227842333105491</c:v>
                </c:pt>
                <c:pt idx="4299">
                  <c:v>0.00227842333105491</c:v>
                </c:pt>
                <c:pt idx="4300">
                  <c:v>0.00227842333105491</c:v>
                </c:pt>
                <c:pt idx="4301">
                  <c:v>0.00227842333105491</c:v>
                </c:pt>
                <c:pt idx="4302">
                  <c:v>0.00227842333105491</c:v>
                </c:pt>
                <c:pt idx="4303">
                  <c:v>0.00227842333105491</c:v>
                </c:pt>
                <c:pt idx="4304">
                  <c:v>0.00227842333105491</c:v>
                </c:pt>
                <c:pt idx="4305">
                  <c:v>0.00227842333105491</c:v>
                </c:pt>
                <c:pt idx="4306">
                  <c:v>0.00227842333105491</c:v>
                </c:pt>
                <c:pt idx="4307">
                  <c:v>0.00227842333105491</c:v>
                </c:pt>
                <c:pt idx="4308">
                  <c:v>0.00227842333105491</c:v>
                </c:pt>
                <c:pt idx="4309">
                  <c:v>0.00227842333105491</c:v>
                </c:pt>
                <c:pt idx="4310">
                  <c:v>0.00227842333105491</c:v>
                </c:pt>
                <c:pt idx="4311">
                  <c:v>0.00227842333105491</c:v>
                </c:pt>
                <c:pt idx="4312">
                  <c:v>0.00227842333105491</c:v>
                </c:pt>
                <c:pt idx="4313">
                  <c:v>0.00227842333105491</c:v>
                </c:pt>
                <c:pt idx="4314">
                  <c:v>0.00227842333105491</c:v>
                </c:pt>
                <c:pt idx="4315">
                  <c:v>0.00227842333105491</c:v>
                </c:pt>
                <c:pt idx="4316">
                  <c:v>0.00227842333105491</c:v>
                </c:pt>
                <c:pt idx="4317">
                  <c:v>0.00227842333105491</c:v>
                </c:pt>
                <c:pt idx="4318">
                  <c:v>0.00227842333105491</c:v>
                </c:pt>
                <c:pt idx="4319">
                  <c:v>0.00227842333105491</c:v>
                </c:pt>
                <c:pt idx="4320">
                  <c:v>0.00227842333105491</c:v>
                </c:pt>
                <c:pt idx="4321">
                  <c:v>0.00227842333105491</c:v>
                </c:pt>
                <c:pt idx="4322">
                  <c:v>0.00227842333105491</c:v>
                </c:pt>
                <c:pt idx="4323">
                  <c:v>0.00227842333105491</c:v>
                </c:pt>
                <c:pt idx="4324">
                  <c:v>0.00227842333105491</c:v>
                </c:pt>
                <c:pt idx="4325">
                  <c:v>0.00227842333105491</c:v>
                </c:pt>
                <c:pt idx="4326">
                  <c:v>0.00227842333105491</c:v>
                </c:pt>
                <c:pt idx="4327">
                  <c:v>0.00227842333105491</c:v>
                </c:pt>
                <c:pt idx="4328">
                  <c:v>0.00227842333105491</c:v>
                </c:pt>
                <c:pt idx="4329">
                  <c:v>0.00227842333105491</c:v>
                </c:pt>
                <c:pt idx="4330">
                  <c:v>0.00227842333105491</c:v>
                </c:pt>
                <c:pt idx="4331">
                  <c:v>0.00227842333105491</c:v>
                </c:pt>
                <c:pt idx="4332">
                  <c:v>0.00227842333105491</c:v>
                </c:pt>
                <c:pt idx="4333">
                  <c:v>0.00227842333105491</c:v>
                </c:pt>
                <c:pt idx="4334">
                  <c:v>0.00227842333105491</c:v>
                </c:pt>
                <c:pt idx="4335">
                  <c:v>0.00227842333105491</c:v>
                </c:pt>
                <c:pt idx="4336">
                  <c:v>0.00227842333105491</c:v>
                </c:pt>
                <c:pt idx="4337">
                  <c:v>0.00227842333105491</c:v>
                </c:pt>
                <c:pt idx="4338">
                  <c:v>0.00227842333105491</c:v>
                </c:pt>
                <c:pt idx="4339">
                  <c:v>0.00227842333105491</c:v>
                </c:pt>
                <c:pt idx="4340">
                  <c:v>0.00227842333105491</c:v>
                </c:pt>
                <c:pt idx="4341">
                  <c:v>0.00227842333105491</c:v>
                </c:pt>
                <c:pt idx="4342">
                  <c:v>0.00227842333105491</c:v>
                </c:pt>
                <c:pt idx="4343">
                  <c:v>0.00227842333105491</c:v>
                </c:pt>
                <c:pt idx="4344">
                  <c:v>0.00227842333105491</c:v>
                </c:pt>
                <c:pt idx="4345">
                  <c:v>0.00227842333105491</c:v>
                </c:pt>
                <c:pt idx="4346">
                  <c:v>0.00227842333105491</c:v>
                </c:pt>
                <c:pt idx="4347">
                  <c:v>0.00227842333105491</c:v>
                </c:pt>
                <c:pt idx="4348">
                  <c:v>0.00227842333105491</c:v>
                </c:pt>
                <c:pt idx="4349">
                  <c:v>0.00227842333105491</c:v>
                </c:pt>
                <c:pt idx="4350">
                  <c:v>0.00227842333105491</c:v>
                </c:pt>
                <c:pt idx="4351">
                  <c:v>0.00227842333105491</c:v>
                </c:pt>
                <c:pt idx="4352">
                  <c:v>0.00227842333105491</c:v>
                </c:pt>
                <c:pt idx="4353">
                  <c:v>0.00227842333105491</c:v>
                </c:pt>
                <c:pt idx="4354">
                  <c:v>0.00227842333105491</c:v>
                </c:pt>
                <c:pt idx="4355">
                  <c:v>0.00227842333105491</c:v>
                </c:pt>
                <c:pt idx="4356">
                  <c:v>0.00227842333105491</c:v>
                </c:pt>
                <c:pt idx="4357">
                  <c:v>0.00227842333105491</c:v>
                </c:pt>
                <c:pt idx="4358">
                  <c:v>0.00227842333105491</c:v>
                </c:pt>
                <c:pt idx="4359">
                  <c:v>0.00227842333105491</c:v>
                </c:pt>
                <c:pt idx="4360">
                  <c:v>0.00227842333105491</c:v>
                </c:pt>
                <c:pt idx="4361">
                  <c:v>0.00227842333105491</c:v>
                </c:pt>
                <c:pt idx="4362">
                  <c:v>0.00227842333105491</c:v>
                </c:pt>
                <c:pt idx="4363">
                  <c:v>0.00227842333105491</c:v>
                </c:pt>
                <c:pt idx="4364">
                  <c:v>0.00227842333105491</c:v>
                </c:pt>
                <c:pt idx="4365">
                  <c:v>0.00227842333105491</c:v>
                </c:pt>
                <c:pt idx="4366">
                  <c:v>0.00227842333105491</c:v>
                </c:pt>
                <c:pt idx="4367">
                  <c:v>0.00227842333105491</c:v>
                </c:pt>
                <c:pt idx="4368">
                  <c:v>0.00227842333105491</c:v>
                </c:pt>
                <c:pt idx="4369">
                  <c:v>0.00227842333105491</c:v>
                </c:pt>
                <c:pt idx="4370">
                  <c:v>0.00227842333105491</c:v>
                </c:pt>
                <c:pt idx="4371">
                  <c:v>0.00227842333105491</c:v>
                </c:pt>
                <c:pt idx="4372">
                  <c:v>0.00227842333105491</c:v>
                </c:pt>
                <c:pt idx="4373">
                  <c:v>0.00227842333105491</c:v>
                </c:pt>
                <c:pt idx="4374">
                  <c:v>0.00227842333105491</c:v>
                </c:pt>
                <c:pt idx="4375">
                  <c:v>0.00227842333105491</c:v>
                </c:pt>
                <c:pt idx="4376">
                  <c:v>0.00227842333105491</c:v>
                </c:pt>
                <c:pt idx="4377">
                  <c:v>0.00227842333105491</c:v>
                </c:pt>
                <c:pt idx="4378">
                  <c:v>0.00227842333105491</c:v>
                </c:pt>
                <c:pt idx="4379">
                  <c:v>0.00227842333105491</c:v>
                </c:pt>
                <c:pt idx="4380">
                  <c:v>0.00227842333105491</c:v>
                </c:pt>
                <c:pt idx="4381">
                  <c:v>0.00227842333105491</c:v>
                </c:pt>
                <c:pt idx="4382">
                  <c:v>0.00227842333105491</c:v>
                </c:pt>
                <c:pt idx="4383">
                  <c:v>0.00227842333105491</c:v>
                </c:pt>
                <c:pt idx="4384">
                  <c:v>0.00227842333105491</c:v>
                </c:pt>
                <c:pt idx="4385">
                  <c:v>0.00227842333105491</c:v>
                </c:pt>
                <c:pt idx="4386">
                  <c:v>0.00227842333105491</c:v>
                </c:pt>
                <c:pt idx="4387">
                  <c:v>0.00227842333105491</c:v>
                </c:pt>
                <c:pt idx="4388">
                  <c:v>0.00227842333105491</c:v>
                </c:pt>
                <c:pt idx="4389">
                  <c:v>0.00227842333105491</c:v>
                </c:pt>
                <c:pt idx="4390">
                  <c:v>0.00227842333105491</c:v>
                </c:pt>
                <c:pt idx="4391">
                  <c:v>0.00227842333105491</c:v>
                </c:pt>
                <c:pt idx="4392">
                  <c:v>0.00227842333105491</c:v>
                </c:pt>
                <c:pt idx="4393">
                  <c:v>0.00227842333105491</c:v>
                </c:pt>
                <c:pt idx="4394">
                  <c:v>0.00227842333105491</c:v>
                </c:pt>
                <c:pt idx="4395">
                  <c:v>0.00227842333105491</c:v>
                </c:pt>
                <c:pt idx="4396">
                  <c:v>0.00227842333105491</c:v>
                </c:pt>
                <c:pt idx="4397">
                  <c:v>0.00227842333105491</c:v>
                </c:pt>
                <c:pt idx="4398">
                  <c:v>0.00227842333105491</c:v>
                </c:pt>
                <c:pt idx="4399">
                  <c:v>0.00227842333105491</c:v>
                </c:pt>
                <c:pt idx="4400">
                  <c:v>0.00227842333105491</c:v>
                </c:pt>
                <c:pt idx="4401">
                  <c:v>0.00227842333105491</c:v>
                </c:pt>
                <c:pt idx="4402">
                  <c:v>0.00227842333105491</c:v>
                </c:pt>
                <c:pt idx="4403">
                  <c:v>0.00227842333105491</c:v>
                </c:pt>
                <c:pt idx="4404">
                  <c:v>0.00227842333105491</c:v>
                </c:pt>
                <c:pt idx="4405">
                  <c:v>0.00227842333105491</c:v>
                </c:pt>
                <c:pt idx="4406">
                  <c:v>0.00227842333105491</c:v>
                </c:pt>
                <c:pt idx="4407">
                  <c:v>0.00227842333105491</c:v>
                </c:pt>
                <c:pt idx="4408">
                  <c:v>0.00227842333105491</c:v>
                </c:pt>
                <c:pt idx="4409">
                  <c:v>0.00227842333105491</c:v>
                </c:pt>
                <c:pt idx="4410">
                  <c:v>0.00227842333105491</c:v>
                </c:pt>
                <c:pt idx="4411">
                  <c:v>0.00227842333105491</c:v>
                </c:pt>
                <c:pt idx="4412">
                  <c:v>0.00227842333105491</c:v>
                </c:pt>
                <c:pt idx="4413">
                  <c:v>0.00227842333105491</c:v>
                </c:pt>
                <c:pt idx="4414">
                  <c:v>0.00227842333105491</c:v>
                </c:pt>
                <c:pt idx="4415">
                  <c:v>0.00227842333105491</c:v>
                </c:pt>
                <c:pt idx="4416">
                  <c:v>0.00227842333105491</c:v>
                </c:pt>
                <c:pt idx="4417">
                  <c:v>0.00227842333105491</c:v>
                </c:pt>
                <c:pt idx="4418">
                  <c:v>0.00227842333105491</c:v>
                </c:pt>
                <c:pt idx="4419">
                  <c:v>0.00227842333105491</c:v>
                </c:pt>
                <c:pt idx="4420">
                  <c:v>0.00227842333105491</c:v>
                </c:pt>
                <c:pt idx="4421">
                  <c:v>0.00227842333105491</c:v>
                </c:pt>
                <c:pt idx="4422">
                  <c:v>0.00227842333105491</c:v>
                </c:pt>
                <c:pt idx="4423">
                  <c:v>0.00227842333105491</c:v>
                </c:pt>
                <c:pt idx="4424">
                  <c:v>0.00227842333105491</c:v>
                </c:pt>
                <c:pt idx="4425">
                  <c:v>0.00227842333105491</c:v>
                </c:pt>
                <c:pt idx="4426">
                  <c:v>0.00227842333105491</c:v>
                </c:pt>
                <c:pt idx="4427">
                  <c:v>0.00227842333105491</c:v>
                </c:pt>
                <c:pt idx="4428">
                  <c:v>0.00227842333105491</c:v>
                </c:pt>
                <c:pt idx="4429">
                  <c:v>0.00227842333105491</c:v>
                </c:pt>
                <c:pt idx="4430">
                  <c:v>0.00227842333105491</c:v>
                </c:pt>
                <c:pt idx="4431">
                  <c:v>0.00227842333105491</c:v>
                </c:pt>
                <c:pt idx="4432">
                  <c:v>0.00227842333105491</c:v>
                </c:pt>
                <c:pt idx="4433">
                  <c:v>0.00227842333105491</c:v>
                </c:pt>
                <c:pt idx="4434">
                  <c:v>0.00227842333105491</c:v>
                </c:pt>
                <c:pt idx="4435">
                  <c:v>0.00227842333105491</c:v>
                </c:pt>
                <c:pt idx="4436">
                  <c:v>0.00227842333105491</c:v>
                </c:pt>
                <c:pt idx="4437">
                  <c:v>0.00227842333105491</c:v>
                </c:pt>
                <c:pt idx="4438">
                  <c:v>0.00227842333105491</c:v>
                </c:pt>
                <c:pt idx="4439">
                  <c:v>0.00227842333105491</c:v>
                </c:pt>
                <c:pt idx="4440">
                  <c:v>0.00227842333105491</c:v>
                </c:pt>
                <c:pt idx="4441">
                  <c:v>0.00227842333105491</c:v>
                </c:pt>
                <c:pt idx="4442">
                  <c:v>0.00227842333105491</c:v>
                </c:pt>
                <c:pt idx="4443">
                  <c:v>0.00227842333105491</c:v>
                </c:pt>
                <c:pt idx="4444">
                  <c:v>0.00227842333105491</c:v>
                </c:pt>
                <c:pt idx="4445">
                  <c:v>0.00227842333105491</c:v>
                </c:pt>
                <c:pt idx="4446">
                  <c:v>0.00227842333105491</c:v>
                </c:pt>
                <c:pt idx="4447">
                  <c:v>0.00227842333105491</c:v>
                </c:pt>
                <c:pt idx="4448">
                  <c:v>0.00227842333105491</c:v>
                </c:pt>
                <c:pt idx="4449">
                  <c:v>0.00227842333105491</c:v>
                </c:pt>
                <c:pt idx="4450">
                  <c:v>0.00227842333105491</c:v>
                </c:pt>
                <c:pt idx="4451">
                  <c:v>0.00227842333105491</c:v>
                </c:pt>
                <c:pt idx="4452">
                  <c:v>0.00227842333105491</c:v>
                </c:pt>
                <c:pt idx="4453">
                  <c:v>0.00227842333105491</c:v>
                </c:pt>
                <c:pt idx="4454">
                  <c:v>0.00227842333105491</c:v>
                </c:pt>
                <c:pt idx="4455">
                  <c:v>0.00227842333105491</c:v>
                </c:pt>
                <c:pt idx="4456">
                  <c:v>0.00227842333105491</c:v>
                </c:pt>
                <c:pt idx="4457">
                  <c:v>0.00227842333105491</c:v>
                </c:pt>
                <c:pt idx="4458">
                  <c:v>0.00227842333105491</c:v>
                </c:pt>
                <c:pt idx="4459">
                  <c:v>0.00227842333105491</c:v>
                </c:pt>
                <c:pt idx="4460">
                  <c:v>0.00227842333105491</c:v>
                </c:pt>
                <c:pt idx="4461">
                  <c:v>0.00227842333105491</c:v>
                </c:pt>
                <c:pt idx="4462">
                  <c:v>0.00227842333105491</c:v>
                </c:pt>
                <c:pt idx="4463">
                  <c:v>0.00227842333105491</c:v>
                </c:pt>
                <c:pt idx="4464">
                  <c:v>0.00227842333105491</c:v>
                </c:pt>
                <c:pt idx="4465">
                  <c:v>0.00227842333105491</c:v>
                </c:pt>
                <c:pt idx="4466">
                  <c:v>0.00227842333105491</c:v>
                </c:pt>
                <c:pt idx="4467">
                  <c:v>0.00227842333105491</c:v>
                </c:pt>
                <c:pt idx="4468">
                  <c:v>0.00227842333105491</c:v>
                </c:pt>
                <c:pt idx="4469">
                  <c:v>0.00227842333105491</c:v>
                </c:pt>
                <c:pt idx="4470">
                  <c:v>0.00227842333105491</c:v>
                </c:pt>
                <c:pt idx="4471">
                  <c:v>0.00227842333105491</c:v>
                </c:pt>
                <c:pt idx="4472">
                  <c:v>0.00227842333105491</c:v>
                </c:pt>
                <c:pt idx="4473">
                  <c:v>0.00227842333105491</c:v>
                </c:pt>
                <c:pt idx="4474">
                  <c:v>0.00227842333105491</c:v>
                </c:pt>
                <c:pt idx="4475">
                  <c:v>0.00227842333105491</c:v>
                </c:pt>
                <c:pt idx="4476">
                  <c:v>0.00227842333105491</c:v>
                </c:pt>
                <c:pt idx="4477">
                  <c:v>0.00227842333105491</c:v>
                </c:pt>
                <c:pt idx="4478">
                  <c:v>0.00227842333105491</c:v>
                </c:pt>
                <c:pt idx="4479">
                  <c:v>0.00227842333105491</c:v>
                </c:pt>
                <c:pt idx="4480">
                  <c:v>0.00227842333105491</c:v>
                </c:pt>
                <c:pt idx="4481">
                  <c:v>0.00227842333105491</c:v>
                </c:pt>
                <c:pt idx="4482">
                  <c:v>0.00227842333105491</c:v>
                </c:pt>
                <c:pt idx="4483">
                  <c:v>0.00227842333105491</c:v>
                </c:pt>
                <c:pt idx="4484">
                  <c:v>0.00227842333105491</c:v>
                </c:pt>
                <c:pt idx="4485">
                  <c:v>0.00227842333105491</c:v>
                </c:pt>
                <c:pt idx="4486">
                  <c:v>0.00227842333105491</c:v>
                </c:pt>
                <c:pt idx="4487">
                  <c:v>0.00227842333105491</c:v>
                </c:pt>
                <c:pt idx="4488">
                  <c:v>0.00227842333105491</c:v>
                </c:pt>
                <c:pt idx="4489">
                  <c:v>0.00227842333105491</c:v>
                </c:pt>
                <c:pt idx="4490">
                  <c:v>0.00227842333105491</c:v>
                </c:pt>
                <c:pt idx="4491">
                  <c:v>0.00227842333105491</c:v>
                </c:pt>
                <c:pt idx="4492">
                  <c:v>0.00227842333105491</c:v>
                </c:pt>
                <c:pt idx="4493">
                  <c:v>0.00227842333105491</c:v>
                </c:pt>
                <c:pt idx="4494">
                  <c:v>0.00227842333105491</c:v>
                </c:pt>
                <c:pt idx="4495">
                  <c:v>0.00227842333105491</c:v>
                </c:pt>
                <c:pt idx="4496">
                  <c:v>0.00227842333105491</c:v>
                </c:pt>
                <c:pt idx="4497">
                  <c:v>0.00227842333105491</c:v>
                </c:pt>
                <c:pt idx="4498">
                  <c:v>0.00227842333105491</c:v>
                </c:pt>
                <c:pt idx="4499">
                  <c:v>0.00227842333105491</c:v>
                </c:pt>
                <c:pt idx="4500">
                  <c:v>0.00227842333105491</c:v>
                </c:pt>
                <c:pt idx="4501">
                  <c:v>0.00227842333105491</c:v>
                </c:pt>
                <c:pt idx="4502">
                  <c:v>0.00227842333105491</c:v>
                </c:pt>
                <c:pt idx="4503">
                  <c:v>0.00227842333105491</c:v>
                </c:pt>
                <c:pt idx="4504">
                  <c:v>0.00227842333105491</c:v>
                </c:pt>
                <c:pt idx="4505">
                  <c:v>0.00227842333105491</c:v>
                </c:pt>
                <c:pt idx="4506">
                  <c:v>0.00227842333105491</c:v>
                </c:pt>
                <c:pt idx="4507">
                  <c:v>0.00227842333105491</c:v>
                </c:pt>
                <c:pt idx="4508">
                  <c:v>0.00227842333105491</c:v>
                </c:pt>
                <c:pt idx="4509">
                  <c:v>0.00227842333105491</c:v>
                </c:pt>
                <c:pt idx="4510">
                  <c:v>0.00227842333105491</c:v>
                </c:pt>
                <c:pt idx="4511">
                  <c:v>0.00227842333105491</c:v>
                </c:pt>
                <c:pt idx="4512">
                  <c:v>0.00227842333105491</c:v>
                </c:pt>
                <c:pt idx="4513">
                  <c:v>0.00227842333105491</c:v>
                </c:pt>
                <c:pt idx="4514">
                  <c:v>0.00227842333105491</c:v>
                </c:pt>
                <c:pt idx="4515">
                  <c:v>0.00227842333105491</c:v>
                </c:pt>
                <c:pt idx="4516">
                  <c:v>0.00227842333105491</c:v>
                </c:pt>
                <c:pt idx="4517">
                  <c:v>0.00227842333105491</c:v>
                </c:pt>
                <c:pt idx="4518">
                  <c:v>0.00227842333105491</c:v>
                </c:pt>
                <c:pt idx="4519">
                  <c:v>0.00227842333105491</c:v>
                </c:pt>
                <c:pt idx="4520">
                  <c:v>0.00227842333105491</c:v>
                </c:pt>
                <c:pt idx="4521">
                  <c:v>0.00227842333105491</c:v>
                </c:pt>
                <c:pt idx="4522">
                  <c:v>0.00227842333105491</c:v>
                </c:pt>
                <c:pt idx="4523">
                  <c:v>0.00227842333105491</c:v>
                </c:pt>
                <c:pt idx="4524">
                  <c:v>0.00227842333105491</c:v>
                </c:pt>
                <c:pt idx="4525">
                  <c:v>0.00227842333105491</c:v>
                </c:pt>
                <c:pt idx="4526">
                  <c:v>0.00227842333105491</c:v>
                </c:pt>
                <c:pt idx="4527">
                  <c:v>0.00227842333105491</c:v>
                </c:pt>
                <c:pt idx="4528">
                  <c:v>0.00227842333105491</c:v>
                </c:pt>
                <c:pt idx="4529">
                  <c:v>0.00227842333105491</c:v>
                </c:pt>
                <c:pt idx="4530">
                  <c:v>0.00227842333105491</c:v>
                </c:pt>
                <c:pt idx="4531">
                  <c:v>0.00227842333105491</c:v>
                </c:pt>
                <c:pt idx="4532">
                  <c:v>0.00227842333105491</c:v>
                </c:pt>
                <c:pt idx="4533">
                  <c:v>0.00227842333105491</c:v>
                </c:pt>
                <c:pt idx="4534">
                  <c:v>0.00227842333105491</c:v>
                </c:pt>
                <c:pt idx="4535">
                  <c:v>0.00227842333105491</c:v>
                </c:pt>
                <c:pt idx="4536">
                  <c:v>0.00227842333105491</c:v>
                </c:pt>
                <c:pt idx="4537">
                  <c:v>0.00227842333105491</c:v>
                </c:pt>
                <c:pt idx="4538">
                  <c:v>0.00227842333105491</c:v>
                </c:pt>
                <c:pt idx="4539">
                  <c:v>0.00227842333105491</c:v>
                </c:pt>
                <c:pt idx="4540">
                  <c:v>0.00227842333105491</c:v>
                </c:pt>
                <c:pt idx="4541">
                  <c:v>0.00227842333105491</c:v>
                </c:pt>
                <c:pt idx="4542">
                  <c:v>0.00227842333105491</c:v>
                </c:pt>
                <c:pt idx="4543">
                  <c:v>0.00227842333105491</c:v>
                </c:pt>
                <c:pt idx="4544">
                  <c:v>0.00227842333105491</c:v>
                </c:pt>
                <c:pt idx="4545">
                  <c:v>0.00227842333105491</c:v>
                </c:pt>
                <c:pt idx="4546">
                  <c:v>0.00227842333105491</c:v>
                </c:pt>
                <c:pt idx="4547">
                  <c:v>0.00227842333105491</c:v>
                </c:pt>
                <c:pt idx="4548">
                  <c:v>0.00227842333105491</c:v>
                </c:pt>
                <c:pt idx="4549">
                  <c:v>0.00227842333105491</c:v>
                </c:pt>
                <c:pt idx="4550">
                  <c:v>0.00227842333105491</c:v>
                </c:pt>
                <c:pt idx="4551">
                  <c:v>0.00227842333105491</c:v>
                </c:pt>
                <c:pt idx="4552">
                  <c:v>0.00227842333105491</c:v>
                </c:pt>
                <c:pt idx="4553">
                  <c:v>0.00227842333105491</c:v>
                </c:pt>
                <c:pt idx="4554">
                  <c:v>0.00227842333105491</c:v>
                </c:pt>
                <c:pt idx="4555">
                  <c:v>0.00227842333105491</c:v>
                </c:pt>
                <c:pt idx="4556">
                  <c:v>0.00227842333105491</c:v>
                </c:pt>
                <c:pt idx="4557">
                  <c:v>0.00227842333105491</c:v>
                </c:pt>
                <c:pt idx="4558">
                  <c:v>0.00227842333105491</c:v>
                </c:pt>
                <c:pt idx="4559">
                  <c:v>0.00227842333105491</c:v>
                </c:pt>
                <c:pt idx="4560">
                  <c:v>0.00227842333105491</c:v>
                </c:pt>
                <c:pt idx="4561">
                  <c:v>0.00227842333105491</c:v>
                </c:pt>
                <c:pt idx="4562">
                  <c:v>0.00227842333105491</c:v>
                </c:pt>
                <c:pt idx="4563">
                  <c:v>0.00227842333105491</c:v>
                </c:pt>
                <c:pt idx="4564">
                  <c:v>0.00227842333105491</c:v>
                </c:pt>
                <c:pt idx="4565">
                  <c:v>0.00227842333105491</c:v>
                </c:pt>
                <c:pt idx="4566">
                  <c:v>0.00227842333105491</c:v>
                </c:pt>
                <c:pt idx="4567">
                  <c:v>0.00227842333105491</c:v>
                </c:pt>
                <c:pt idx="4568">
                  <c:v>0.00227842333105491</c:v>
                </c:pt>
                <c:pt idx="4569">
                  <c:v>0.00227842333105491</c:v>
                </c:pt>
                <c:pt idx="4570">
                  <c:v>0.00227842333105491</c:v>
                </c:pt>
                <c:pt idx="4571">
                  <c:v>0.00227842333105491</c:v>
                </c:pt>
                <c:pt idx="4572">
                  <c:v>0.00227842333105491</c:v>
                </c:pt>
                <c:pt idx="4573">
                  <c:v>0.00227842333105491</c:v>
                </c:pt>
                <c:pt idx="4574">
                  <c:v>0.00227842333105491</c:v>
                </c:pt>
                <c:pt idx="4575">
                  <c:v>0.00227842333105491</c:v>
                </c:pt>
                <c:pt idx="4576">
                  <c:v>0.00227842333105491</c:v>
                </c:pt>
                <c:pt idx="4577">
                  <c:v>0.00227842333105491</c:v>
                </c:pt>
                <c:pt idx="4578">
                  <c:v>0.00227842333105491</c:v>
                </c:pt>
                <c:pt idx="4579">
                  <c:v>0.00227842333105491</c:v>
                </c:pt>
                <c:pt idx="4580">
                  <c:v>0.00227842333105491</c:v>
                </c:pt>
                <c:pt idx="4581">
                  <c:v>0.00227842333105491</c:v>
                </c:pt>
                <c:pt idx="4582">
                  <c:v>0.00227842333105491</c:v>
                </c:pt>
                <c:pt idx="4583">
                  <c:v>0.00227842333105491</c:v>
                </c:pt>
                <c:pt idx="4584">
                  <c:v>0.00227842333105491</c:v>
                </c:pt>
                <c:pt idx="4585">
                  <c:v>0.00227842333105491</c:v>
                </c:pt>
                <c:pt idx="4586">
                  <c:v>0.00227842333105491</c:v>
                </c:pt>
                <c:pt idx="4587">
                  <c:v>0.00227842333105491</c:v>
                </c:pt>
                <c:pt idx="4588">
                  <c:v>0.00227842333105491</c:v>
                </c:pt>
                <c:pt idx="4589">
                  <c:v>0.00227842333105491</c:v>
                </c:pt>
                <c:pt idx="4590">
                  <c:v>0.00227842333105491</c:v>
                </c:pt>
                <c:pt idx="4591">
                  <c:v>0.00227842333105491</c:v>
                </c:pt>
                <c:pt idx="4592">
                  <c:v>0.00227842333105491</c:v>
                </c:pt>
                <c:pt idx="4593">
                  <c:v>0.00227842333105491</c:v>
                </c:pt>
                <c:pt idx="4594">
                  <c:v>0.00227842333105491</c:v>
                </c:pt>
                <c:pt idx="4595">
                  <c:v>0.00227842333105491</c:v>
                </c:pt>
                <c:pt idx="4596">
                  <c:v>0.00227842333105491</c:v>
                </c:pt>
                <c:pt idx="4597">
                  <c:v>0.00227842333105491</c:v>
                </c:pt>
                <c:pt idx="4598">
                  <c:v>0.00227842333105491</c:v>
                </c:pt>
                <c:pt idx="4599">
                  <c:v>0.00227842333105491</c:v>
                </c:pt>
                <c:pt idx="4600">
                  <c:v>0.00227842333105491</c:v>
                </c:pt>
                <c:pt idx="4601">
                  <c:v>0.00227842333105491</c:v>
                </c:pt>
                <c:pt idx="4602">
                  <c:v>0.00227842333105491</c:v>
                </c:pt>
                <c:pt idx="4603">
                  <c:v>0.00227842333105491</c:v>
                </c:pt>
                <c:pt idx="4604">
                  <c:v>0.00227842333105491</c:v>
                </c:pt>
                <c:pt idx="4605">
                  <c:v>0.00227842333105491</c:v>
                </c:pt>
                <c:pt idx="4606">
                  <c:v>0.00227842333105491</c:v>
                </c:pt>
                <c:pt idx="4607">
                  <c:v>0.00227842333105491</c:v>
                </c:pt>
                <c:pt idx="4608">
                  <c:v>0.00227842333105491</c:v>
                </c:pt>
                <c:pt idx="4609">
                  <c:v>0.00227842333105491</c:v>
                </c:pt>
                <c:pt idx="4610">
                  <c:v>0.00227842333105491</c:v>
                </c:pt>
                <c:pt idx="4611">
                  <c:v>0.00227842333105491</c:v>
                </c:pt>
                <c:pt idx="4612">
                  <c:v>0.00227842333105491</c:v>
                </c:pt>
                <c:pt idx="4613">
                  <c:v>0.00227842333105491</c:v>
                </c:pt>
                <c:pt idx="4614">
                  <c:v>0.00227842333105491</c:v>
                </c:pt>
                <c:pt idx="4615">
                  <c:v>0.00227842333105491</c:v>
                </c:pt>
                <c:pt idx="4616">
                  <c:v>0.00227842333105491</c:v>
                </c:pt>
                <c:pt idx="4617">
                  <c:v>0.00227842333105491</c:v>
                </c:pt>
                <c:pt idx="4618">
                  <c:v>0.00227842333105491</c:v>
                </c:pt>
                <c:pt idx="4619">
                  <c:v>0.00227842333105491</c:v>
                </c:pt>
                <c:pt idx="4620">
                  <c:v>0.00227842333105491</c:v>
                </c:pt>
                <c:pt idx="4621">
                  <c:v>0.00227842333105491</c:v>
                </c:pt>
                <c:pt idx="4622">
                  <c:v>0.00227842333105491</c:v>
                </c:pt>
                <c:pt idx="4623">
                  <c:v>0.00227842333105491</c:v>
                </c:pt>
                <c:pt idx="4624">
                  <c:v>0.00227842333105491</c:v>
                </c:pt>
                <c:pt idx="4625">
                  <c:v>0.00227842333105491</c:v>
                </c:pt>
                <c:pt idx="4626">
                  <c:v>0.00227842333105491</c:v>
                </c:pt>
                <c:pt idx="4627">
                  <c:v>0.00227842333105491</c:v>
                </c:pt>
                <c:pt idx="4628">
                  <c:v>0.00227842333105491</c:v>
                </c:pt>
                <c:pt idx="4629">
                  <c:v>0.00227842333105491</c:v>
                </c:pt>
                <c:pt idx="4630">
                  <c:v>0.00227842333105491</c:v>
                </c:pt>
                <c:pt idx="4631">
                  <c:v>0.00227842333105491</c:v>
                </c:pt>
                <c:pt idx="4632">
                  <c:v>0.00227842333105491</c:v>
                </c:pt>
                <c:pt idx="4633">
                  <c:v>0.00227842333105491</c:v>
                </c:pt>
                <c:pt idx="4634">
                  <c:v>0.00227842333105491</c:v>
                </c:pt>
                <c:pt idx="4635">
                  <c:v>0.00227842333105491</c:v>
                </c:pt>
                <c:pt idx="4636">
                  <c:v>0.00227842333105491</c:v>
                </c:pt>
                <c:pt idx="4637">
                  <c:v>0.00227842333105491</c:v>
                </c:pt>
                <c:pt idx="4638">
                  <c:v>0.00227842333105491</c:v>
                </c:pt>
                <c:pt idx="4639">
                  <c:v>0.00227842333105491</c:v>
                </c:pt>
                <c:pt idx="4640">
                  <c:v>0.00227842333105491</c:v>
                </c:pt>
                <c:pt idx="4641">
                  <c:v>0.00227842333105491</c:v>
                </c:pt>
                <c:pt idx="4642">
                  <c:v>0.00227842333105491</c:v>
                </c:pt>
                <c:pt idx="4643">
                  <c:v>0.00227842333105491</c:v>
                </c:pt>
                <c:pt idx="4644">
                  <c:v>0.00227842333105491</c:v>
                </c:pt>
                <c:pt idx="4645">
                  <c:v>0.00227842333105491</c:v>
                </c:pt>
                <c:pt idx="4646">
                  <c:v>0.00227842333105491</c:v>
                </c:pt>
                <c:pt idx="4647">
                  <c:v>0.00227842333105491</c:v>
                </c:pt>
                <c:pt idx="4648">
                  <c:v>0.00227842333105491</c:v>
                </c:pt>
                <c:pt idx="4649">
                  <c:v>0.00227842333105491</c:v>
                </c:pt>
                <c:pt idx="4650">
                  <c:v>0.00227842333105491</c:v>
                </c:pt>
                <c:pt idx="4651">
                  <c:v>0.00227842333105491</c:v>
                </c:pt>
                <c:pt idx="4652">
                  <c:v>0.00227842333105491</c:v>
                </c:pt>
                <c:pt idx="4653">
                  <c:v>0.00227842333105491</c:v>
                </c:pt>
                <c:pt idx="4654">
                  <c:v>0.00227842333105491</c:v>
                </c:pt>
                <c:pt idx="4655">
                  <c:v>0.00227842333105491</c:v>
                </c:pt>
                <c:pt idx="4656">
                  <c:v>0.00227842333105491</c:v>
                </c:pt>
                <c:pt idx="4657">
                  <c:v>0.00227842333105491</c:v>
                </c:pt>
                <c:pt idx="4658">
                  <c:v>0.00227842333105491</c:v>
                </c:pt>
                <c:pt idx="4659">
                  <c:v>0.00227842333105491</c:v>
                </c:pt>
                <c:pt idx="4660">
                  <c:v>0.00227842333105491</c:v>
                </c:pt>
                <c:pt idx="4661">
                  <c:v>0.00227842333105491</c:v>
                </c:pt>
                <c:pt idx="4662">
                  <c:v>0.00227842333105491</c:v>
                </c:pt>
                <c:pt idx="4663">
                  <c:v>0.00227842333105491</c:v>
                </c:pt>
                <c:pt idx="4664">
                  <c:v>0.00227842333105491</c:v>
                </c:pt>
                <c:pt idx="4665">
                  <c:v>0.00227842333105491</c:v>
                </c:pt>
                <c:pt idx="4666">
                  <c:v>0.00227842333105491</c:v>
                </c:pt>
                <c:pt idx="4667">
                  <c:v>0.00227842333105491</c:v>
                </c:pt>
                <c:pt idx="4668">
                  <c:v>0.00227842333105491</c:v>
                </c:pt>
                <c:pt idx="4669">
                  <c:v>0.00227842333105491</c:v>
                </c:pt>
                <c:pt idx="4670">
                  <c:v>0.00227842333105491</c:v>
                </c:pt>
                <c:pt idx="4671">
                  <c:v>0.00227842333105491</c:v>
                </c:pt>
                <c:pt idx="4672">
                  <c:v>0.00227842333105491</c:v>
                </c:pt>
                <c:pt idx="4673">
                  <c:v>0.00227842333105491</c:v>
                </c:pt>
                <c:pt idx="4674">
                  <c:v>0.00227842333105491</c:v>
                </c:pt>
                <c:pt idx="4675">
                  <c:v>0.00227842333105491</c:v>
                </c:pt>
                <c:pt idx="4676">
                  <c:v>0.00227842333105491</c:v>
                </c:pt>
                <c:pt idx="4677">
                  <c:v>0.00227842333105491</c:v>
                </c:pt>
                <c:pt idx="4678">
                  <c:v>0.00227842333105491</c:v>
                </c:pt>
                <c:pt idx="4679">
                  <c:v>0.00227842333105491</c:v>
                </c:pt>
                <c:pt idx="4680">
                  <c:v>0.00227842333105491</c:v>
                </c:pt>
                <c:pt idx="4681">
                  <c:v>0.00227842333105491</c:v>
                </c:pt>
                <c:pt idx="4682">
                  <c:v>0.00227842333105491</c:v>
                </c:pt>
                <c:pt idx="4683">
                  <c:v>0.00227842333105491</c:v>
                </c:pt>
                <c:pt idx="4684">
                  <c:v>0.00227842333105491</c:v>
                </c:pt>
                <c:pt idx="4685">
                  <c:v>0.00227842333105491</c:v>
                </c:pt>
                <c:pt idx="4686">
                  <c:v>0.00227842333105491</c:v>
                </c:pt>
                <c:pt idx="4687">
                  <c:v>0.00227842333105491</c:v>
                </c:pt>
                <c:pt idx="4688">
                  <c:v>0.00227842333105491</c:v>
                </c:pt>
                <c:pt idx="4689">
                  <c:v>0.00227842333105491</c:v>
                </c:pt>
                <c:pt idx="4690">
                  <c:v>0.00227842333105491</c:v>
                </c:pt>
                <c:pt idx="4691">
                  <c:v>0.00227842333105491</c:v>
                </c:pt>
                <c:pt idx="4692">
                  <c:v>0.00227842333105491</c:v>
                </c:pt>
                <c:pt idx="4693">
                  <c:v>0.00227842333105491</c:v>
                </c:pt>
                <c:pt idx="4694">
                  <c:v>0.00227842333105491</c:v>
                </c:pt>
                <c:pt idx="4695">
                  <c:v>0.00227842333105491</c:v>
                </c:pt>
                <c:pt idx="4696">
                  <c:v>0.00227842333105491</c:v>
                </c:pt>
                <c:pt idx="4697">
                  <c:v>0.00227842333105491</c:v>
                </c:pt>
                <c:pt idx="4698">
                  <c:v>0.00227842333105491</c:v>
                </c:pt>
                <c:pt idx="4699">
                  <c:v>0.00227842333105491</c:v>
                </c:pt>
                <c:pt idx="4700">
                  <c:v>0.00227842333105491</c:v>
                </c:pt>
                <c:pt idx="4701">
                  <c:v>0.00227842333105491</c:v>
                </c:pt>
                <c:pt idx="4702">
                  <c:v>0.00227842333105491</c:v>
                </c:pt>
                <c:pt idx="4703">
                  <c:v>0.00227842333105491</c:v>
                </c:pt>
                <c:pt idx="4704">
                  <c:v>0.00227842333105491</c:v>
                </c:pt>
                <c:pt idx="4705">
                  <c:v>0.00227842333105491</c:v>
                </c:pt>
                <c:pt idx="4706">
                  <c:v>0.00227842333105491</c:v>
                </c:pt>
                <c:pt idx="4707">
                  <c:v>0.00227842333105491</c:v>
                </c:pt>
                <c:pt idx="4708">
                  <c:v>0.00227842333105491</c:v>
                </c:pt>
                <c:pt idx="4709">
                  <c:v>0.00227842333105491</c:v>
                </c:pt>
                <c:pt idx="4710">
                  <c:v>0.00227842333105491</c:v>
                </c:pt>
                <c:pt idx="4711">
                  <c:v>0.00227842333105491</c:v>
                </c:pt>
                <c:pt idx="4712">
                  <c:v>0.00227842333105491</c:v>
                </c:pt>
                <c:pt idx="4713">
                  <c:v>0.00227842333105491</c:v>
                </c:pt>
                <c:pt idx="4714">
                  <c:v>0.00227842333105491</c:v>
                </c:pt>
                <c:pt idx="4715">
                  <c:v>0.00227842333105491</c:v>
                </c:pt>
                <c:pt idx="4716">
                  <c:v>0.00227842333105491</c:v>
                </c:pt>
                <c:pt idx="4717">
                  <c:v>0.00227842333105491</c:v>
                </c:pt>
                <c:pt idx="4718">
                  <c:v>0.00227842333105491</c:v>
                </c:pt>
                <c:pt idx="4719">
                  <c:v>0.00227842333105491</c:v>
                </c:pt>
                <c:pt idx="4720">
                  <c:v>0.00227842333105491</c:v>
                </c:pt>
                <c:pt idx="4721">
                  <c:v>0.00227842333105491</c:v>
                </c:pt>
                <c:pt idx="4722">
                  <c:v>0.00227842333105491</c:v>
                </c:pt>
                <c:pt idx="4723">
                  <c:v>0.00227842333105491</c:v>
                </c:pt>
                <c:pt idx="4724">
                  <c:v>0.00227842333105491</c:v>
                </c:pt>
                <c:pt idx="4725">
                  <c:v>0.00227842333105491</c:v>
                </c:pt>
                <c:pt idx="4726">
                  <c:v>0.00227842333105491</c:v>
                </c:pt>
                <c:pt idx="4727">
                  <c:v>0.00227842333105491</c:v>
                </c:pt>
                <c:pt idx="4728">
                  <c:v>0.00227842333105491</c:v>
                </c:pt>
                <c:pt idx="4729">
                  <c:v>0.00227842333105491</c:v>
                </c:pt>
                <c:pt idx="4730">
                  <c:v>0.00227842333105491</c:v>
                </c:pt>
                <c:pt idx="4731">
                  <c:v>0.00227842333105491</c:v>
                </c:pt>
                <c:pt idx="4732">
                  <c:v>0.00227842333105491</c:v>
                </c:pt>
                <c:pt idx="4733">
                  <c:v>0.00227842333105491</c:v>
                </c:pt>
                <c:pt idx="4734">
                  <c:v>0.00227842333105491</c:v>
                </c:pt>
                <c:pt idx="4735">
                  <c:v>0.00227842333105491</c:v>
                </c:pt>
                <c:pt idx="4736">
                  <c:v>0.00227842333105491</c:v>
                </c:pt>
                <c:pt idx="4737">
                  <c:v>0.00227842333105491</c:v>
                </c:pt>
                <c:pt idx="4738">
                  <c:v>0.00227842333105491</c:v>
                </c:pt>
                <c:pt idx="4739">
                  <c:v>0.00227842333105491</c:v>
                </c:pt>
                <c:pt idx="4740">
                  <c:v>0.00227842333105491</c:v>
                </c:pt>
                <c:pt idx="4741">
                  <c:v>0.00227842333105491</c:v>
                </c:pt>
                <c:pt idx="4742">
                  <c:v>0.00227842333105491</c:v>
                </c:pt>
                <c:pt idx="4743">
                  <c:v>0.00227842333105491</c:v>
                </c:pt>
                <c:pt idx="4744">
                  <c:v>0.00227842333105491</c:v>
                </c:pt>
                <c:pt idx="4745">
                  <c:v>0.00227842333105491</c:v>
                </c:pt>
                <c:pt idx="4746">
                  <c:v>0.00227842333105491</c:v>
                </c:pt>
                <c:pt idx="4747">
                  <c:v>0.00227842333105491</c:v>
                </c:pt>
                <c:pt idx="4748">
                  <c:v>0.00227842333105491</c:v>
                </c:pt>
                <c:pt idx="4749">
                  <c:v>0.00227842333105491</c:v>
                </c:pt>
                <c:pt idx="4750">
                  <c:v>0.00227842333105491</c:v>
                </c:pt>
                <c:pt idx="4751">
                  <c:v>0.00227842333105491</c:v>
                </c:pt>
                <c:pt idx="4752">
                  <c:v>0.00227842333105491</c:v>
                </c:pt>
                <c:pt idx="4753">
                  <c:v>0.00227842333105491</c:v>
                </c:pt>
                <c:pt idx="4754">
                  <c:v>0.00227842333105491</c:v>
                </c:pt>
                <c:pt idx="4755">
                  <c:v>0.00227842333105491</c:v>
                </c:pt>
                <c:pt idx="4756">
                  <c:v>0.00227842333105491</c:v>
                </c:pt>
                <c:pt idx="4757">
                  <c:v>0.00227842333105491</c:v>
                </c:pt>
                <c:pt idx="4758">
                  <c:v>0.00227842333105491</c:v>
                </c:pt>
                <c:pt idx="4759">
                  <c:v>0.00227842333105491</c:v>
                </c:pt>
                <c:pt idx="4760">
                  <c:v>0.00227842333105491</c:v>
                </c:pt>
                <c:pt idx="4761">
                  <c:v>0.00227842333105491</c:v>
                </c:pt>
                <c:pt idx="4762">
                  <c:v>0.00227842333105491</c:v>
                </c:pt>
                <c:pt idx="4763">
                  <c:v>0.00227842333105491</c:v>
                </c:pt>
                <c:pt idx="4764">
                  <c:v>0.00227842333105491</c:v>
                </c:pt>
                <c:pt idx="4765">
                  <c:v>0.00227842333105491</c:v>
                </c:pt>
                <c:pt idx="4766">
                  <c:v>0.00227842333105491</c:v>
                </c:pt>
                <c:pt idx="4767">
                  <c:v>0.00227842333105491</c:v>
                </c:pt>
                <c:pt idx="4768">
                  <c:v>0.00227842333105491</c:v>
                </c:pt>
                <c:pt idx="4769">
                  <c:v>0.00227842333105491</c:v>
                </c:pt>
                <c:pt idx="4770">
                  <c:v>0.00227842333105491</c:v>
                </c:pt>
                <c:pt idx="4771">
                  <c:v>0.00227842333105491</c:v>
                </c:pt>
                <c:pt idx="4772">
                  <c:v>0.00227842333105491</c:v>
                </c:pt>
                <c:pt idx="4773">
                  <c:v>0.00227842333105491</c:v>
                </c:pt>
                <c:pt idx="4774">
                  <c:v>0.00227842333105491</c:v>
                </c:pt>
                <c:pt idx="4775">
                  <c:v>0.00227842333105491</c:v>
                </c:pt>
                <c:pt idx="4776">
                  <c:v>0.00227842333105491</c:v>
                </c:pt>
                <c:pt idx="4777">
                  <c:v>0.00227842333105491</c:v>
                </c:pt>
                <c:pt idx="4778">
                  <c:v>0.00227842333105491</c:v>
                </c:pt>
                <c:pt idx="4779">
                  <c:v>0.00227842333105491</c:v>
                </c:pt>
                <c:pt idx="4780">
                  <c:v>0.00227842333105491</c:v>
                </c:pt>
                <c:pt idx="4781">
                  <c:v>0.00227842333105491</c:v>
                </c:pt>
                <c:pt idx="4782">
                  <c:v>0.00227842333105491</c:v>
                </c:pt>
                <c:pt idx="4783">
                  <c:v>0.00227842333105491</c:v>
                </c:pt>
                <c:pt idx="4784">
                  <c:v>0.00227842333105491</c:v>
                </c:pt>
                <c:pt idx="4785">
                  <c:v>0.00227842333105491</c:v>
                </c:pt>
                <c:pt idx="4786">
                  <c:v>0.00227842333105491</c:v>
                </c:pt>
                <c:pt idx="4787">
                  <c:v>0.00227842333105491</c:v>
                </c:pt>
                <c:pt idx="4788">
                  <c:v>0.00227842333105491</c:v>
                </c:pt>
                <c:pt idx="4789">
                  <c:v>0.00227842333105491</c:v>
                </c:pt>
                <c:pt idx="4790">
                  <c:v>0.00227842333105491</c:v>
                </c:pt>
                <c:pt idx="4791">
                  <c:v>0.00227842333105491</c:v>
                </c:pt>
                <c:pt idx="4792">
                  <c:v>0.00227842333105491</c:v>
                </c:pt>
                <c:pt idx="4793">
                  <c:v>0.00227842333105491</c:v>
                </c:pt>
                <c:pt idx="4794">
                  <c:v>0.00227842333105491</c:v>
                </c:pt>
                <c:pt idx="4795">
                  <c:v>0.00227842333105491</c:v>
                </c:pt>
                <c:pt idx="4796">
                  <c:v>0.00227842333105491</c:v>
                </c:pt>
                <c:pt idx="4797">
                  <c:v>0.00227842333105491</c:v>
                </c:pt>
                <c:pt idx="4798">
                  <c:v>0.00227842333105491</c:v>
                </c:pt>
                <c:pt idx="4799">
                  <c:v>0.00227842333105491</c:v>
                </c:pt>
                <c:pt idx="4800">
                  <c:v>0.00227842333105491</c:v>
                </c:pt>
                <c:pt idx="4801">
                  <c:v>0.00227842333105491</c:v>
                </c:pt>
                <c:pt idx="4802">
                  <c:v>0.00227842333105491</c:v>
                </c:pt>
                <c:pt idx="4803">
                  <c:v>0.00227842333105491</c:v>
                </c:pt>
                <c:pt idx="4804">
                  <c:v>0.00227842333105491</c:v>
                </c:pt>
                <c:pt idx="4805">
                  <c:v>0.00227842333105491</c:v>
                </c:pt>
                <c:pt idx="4806">
                  <c:v>0.00227842333105491</c:v>
                </c:pt>
                <c:pt idx="4807">
                  <c:v>0.00227842333105491</c:v>
                </c:pt>
                <c:pt idx="4808">
                  <c:v>0.00227842333105491</c:v>
                </c:pt>
                <c:pt idx="4809">
                  <c:v>0.00227842333105491</c:v>
                </c:pt>
                <c:pt idx="4810">
                  <c:v>0.00227842333105491</c:v>
                </c:pt>
                <c:pt idx="4811">
                  <c:v>0.00227842333105491</c:v>
                </c:pt>
                <c:pt idx="4812">
                  <c:v>0.00227842333105491</c:v>
                </c:pt>
                <c:pt idx="4813">
                  <c:v>0.00227842333105491</c:v>
                </c:pt>
                <c:pt idx="4814">
                  <c:v>0.00227842333105491</c:v>
                </c:pt>
                <c:pt idx="4815">
                  <c:v>0.00227842333105491</c:v>
                </c:pt>
                <c:pt idx="4816">
                  <c:v>0.00227842333105491</c:v>
                </c:pt>
                <c:pt idx="4817">
                  <c:v>0.00227842333105491</c:v>
                </c:pt>
                <c:pt idx="4818">
                  <c:v>0.00227842333105491</c:v>
                </c:pt>
                <c:pt idx="4819">
                  <c:v>0.00227842333105491</c:v>
                </c:pt>
                <c:pt idx="4820">
                  <c:v>0.00227842333105491</c:v>
                </c:pt>
                <c:pt idx="4821">
                  <c:v>0.00227842333105491</c:v>
                </c:pt>
                <c:pt idx="4822">
                  <c:v>0.00227842333105491</c:v>
                </c:pt>
                <c:pt idx="4823">
                  <c:v>0.00227842333105491</c:v>
                </c:pt>
                <c:pt idx="4824">
                  <c:v>0.00227842333105491</c:v>
                </c:pt>
                <c:pt idx="4825">
                  <c:v>0.00227842333105491</c:v>
                </c:pt>
                <c:pt idx="4826">
                  <c:v>0.00227842333105491</c:v>
                </c:pt>
                <c:pt idx="4827">
                  <c:v>0.00227842333105491</c:v>
                </c:pt>
                <c:pt idx="4828">
                  <c:v>0.00227842333105491</c:v>
                </c:pt>
                <c:pt idx="4829">
                  <c:v>0.00227842333105491</c:v>
                </c:pt>
                <c:pt idx="4830">
                  <c:v>0.00227842333105491</c:v>
                </c:pt>
                <c:pt idx="4831">
                  <c:v>0.00227842333105491</c:v>
                </c:pt>
                <c:pt idx="4832">
                  <c:v>0.00227842333105491</c:v>
                </c:pt>
                <c:pt idx="4833">
                  <c:v>0.00227842333105491</c:v>
                </c:pt>
                <c:pt idx="4834">
                  <c:v>0.00227842333105491</c:v>
                </c:pt>
                <c:pt idx="4835">
                  <c:v>0.00227842333105491</c:v>
                </c:pt>
                <c:pt idx="4836">
                  <c:v>0.00227842333105491</c:v>
                </c:pt>
                <c:pt idx="4837">
                  <c:v>0.00227842333105491</c:v>
                </c:pt>
                <c:pt idx="4838">
                  <c:v>0.00227842333105491</c:v>
                </c:pt>
                <c:pt idx="4839">
                  <c:v>0.00227842333105491</c:v>
                </c:pt>
                <c:pt idx="4840">
                  <c:v>0.00227842333105491</c:v>
                </c:pt>
                <c:pt idx="4841">
                  <c:v>0.00227842333105491</c:v>
                </c:pt>
                <c:pt idx="4842">
                  <c:v>0.00227842333105491</c:v>
                </c:pt>
                <c:pt idx="4843">
                  <c:v>0.00227842333105491</c:v>
                </c:pt>
                <c:pt idx="4844">
                  <c:v>0.00227842333105491</c:v>
                </c:pt>
                <c:pt idx="4845">
                  <c:v>0.00227842333105491</c:v>
                </c:pt>
                <c:pt idx="4846">
                  <c:v>0.00227842333105491</c:v>
                </c:pt>
                <c:pt idx="4847">
                  <c:v>0.00227842333105491</c:v>
                </c:pt>
                <c:pt idx="4848">
                  <c:v>0.00227842333105491</c:v>
                </c:pt>
                <c:pt idx="4849">
                  <c:v>0.00227842333105491</c:v>
                </c:pt>
                <c:pt idx="4850">
                  <c:v>0.00227842333105491</c:v>
                </c:pt>
                <c:pt idx="4851">
                  <c:v>0.00227842333105491</c:v>
                </c:pt>
                <c:pt idx="4852">
                  <c:v>0.00227842333105491</c:v>
                </c:pt>
                <c:pt idx="4853">
                  <c:v>0.00227842333105491</c:v>
                </c:pt>
                <c:pt idx="4854">
                  <c:v>0.00227842333105491</c:v>
                </c:pt>
                <c:pt idx="4855">
                  <c:v>0.00227842333105491</c:v>
                </c:pt>
                <c:pt idx="4856">
                  <c:v>0.00227842333105491</c:v>
                </c:pt>
                <c:pt idx="4857">
                  <c:v>0.00227842333105491</c:v>
                </c:pt>
                <c:pt idx="4858">
                  <c:v>0.00227842333105491</c:v>
                </c:pt>
                <c:pt idx="4859">
                  <c:v>0.00227842333105491</c:v>
                </c:pt>
                <c:pt idx="4860">
                  <c:v>0.00227842333105491</c:v>
                </c:pt>
                <c:pt idx="4861">
                  <c:v>0.00227842333105491</c:v>
                </c:pt>
                <c:pt idx="4862">
                  <c:v>0.00227842333105491</c:v>
                </c:pt>
                <c:pt idx="4863">
                  <c:v>0.00227842333105491</c:v>
                </c:pt>
                <c:pt idx="4864">
                  <c:v>0.00227842333105491</c:v>
                </c:pt>
                <c:pt idx="4865">
                  <c:v>0.00227842333105491</c:v>
                </c:pt>
                <c:pt idx="4866">
                  <c:v>0.00227842333105491</c:v>
                </c:pt>
                <c:pt idx="4867">
                  <c:v>0.00227842333105491</c:v>
                </c:pt>
                <c:pt idx="4868">
                  <c:v>0.00227842333105491</c:v>
                </c:pt>
                <c:pt idx="4869">
                  <c:v>0.00227842333105491</c:v>
                </c:pt>
                <c:pt idx="4870">
                  <c:v>0.00227842333105491</c:v>
                </c:pt>
                <c:pt idx="4871">
                  <c:v>0.00227842333105491</c:v>
                </c:pt>
                <c:pt idx="4872">
                  <c:v>0.00227842333105491</c:v>
                </c:pt>
                <c:pt idx="4873">
                  <c:v>0.00227842333105491</c:v>
                </c:pt>
                <c:pt idx="4874">
                  <c:v>0.00227842333105491</c:v>
                </c:pt>
                <c:pt idx="4875">
                  <c:v>0.00227842333105491</c:v>
                </c:pt>
                <c:pt idx="4876">
                  <c:v>0.00227842333105491</c:v>
                </c:pt>
                <c:pt idx="4877">
                  <c:v>0.00227842333105491</c:v>
                </c:pt>
                <c:pt idx="4878">
                  <c:v>0.00227842333105491</c:v>
                </c:pt>
                <c:pt idx="4879">
                  <c:v>0.00227842333105491</c:v>
                </c:pt>
                <c:pt idx="4880">
                  <c:v>0.00227842333105491</c:v>
                </c:pt>
                <c:pt idx="4881">
                  <c:v>0.00227842333105491</c:v>
                </c:pt>
                <c:pt idx="4882">
                  <c:v>0.00227842333105491</c:v>
                </c:pt>
                <c:pt idx="4883">
                  <c:v>0.00227842333105491</c:v>
                </c:pt>
                <c:pt idx="4884">
                  <c:v>0.00227842333105491</c:v>
                </c:pt>
                <c:pt idx="4885">
                  <c:v>0.00227842333105491</c:v>
                </c:pt>
                <c:pt idx="4886">
                  <c:v>0.00227842333105491</c:v>
                </c:pt>
                <c:pt idx="4887">
                  <c:v>0.00227842333105491</c:v>
                </c:pt>
                <c:pt idx="4888">
                  <c:v>0.00227842333105491</c:v>
                </c:pt>
                <c:pt idx="4889">
                  <c:v>0.00227842333105491</c:v>
                </c:pt>
                <c:pt idx="4890">
                  <c:v>0.00227842333105491</c:v>
                </c:pt>
                <c:pt idx="4891">
                  <c:v>0.00227842333105491</c:v>
                </c:pt>
                <c:pt idx="4892">
                  <c:v>0.00227842333105491</c:v>
                </c:pt>
                <c:pt idx="4893">
                  <c:v>0.00227842333105491</c:v>
                </c:pt>
                <c:pt idx="4894">
                  <c:v>0.00227842333105491</c:v>
                </c:pt>
                <c:pt idx="4895">
                  <c:v>0.00227842333105491</c:v>
                </c:pt>
                <c:pt idx="4896">
                  <c:v>0.00227842333105491</c:v>
                </c:pt>
                <c:pt idx="4897">
                  <c:v>0.00227842333105491</c:v>
                </c:pt>
                <c:pt idx="4898">
                  <c:v>0.00227842333105491</c:v>
                </c:pt>
                <c:pt idx="4899">
                  <c:v>0.00227842333105491</c:v>
                </c:pt>
                <c:pt idx="4900">
                  <c:v>0.00227842333105491</c:v>
                </c:pt>
                <c:pt idx="4901">
                  <c:v>0.00227842333105491</c:v>
                </c:pt>
                <c:pt idx="4902">
                  <c:v>0.00227842333105491</c:v>
                </c:pt>
                <c:pt idx="4903">
                  <c:v>0.00227842333105491</c:v>
                </c:pt>
                <c:pt idx="4904">
                  <c:v>0.00227842333105491</c:v>
                </c:pt>
                <c:pt idx="4905">
                  <c:v>0.00227842333105491</c:v>
                </c:pt>
                <c:pt idx="4906">
                  <c:v>0.00227842333105491</c:v>
                </c:pt>
                <c:pt idx="4907">
                  <c:v>0.00227842333105491</c:v>
                </c:pt>
                <c:pt idx="4908">
                  <c:v>0.00227842333105491</c:v>
                </c:pt>
                <c:pt idx="4909">
                  <c:v>0.00227842333105491</c:v>
                </c:pt>
                <c:pt idx="4910">
                  <c:v>0.00227842333105491</c:v>
                </c:pt>
                <c:pt idx="4911">
                  <c:v>0.00227842333105491</c:v>
                </c:pt>
                <c:pt idx="4912">
                  <c:v>0.00227842333105491</c:v>
                </c:pt>
                <c:pt idx="4913">
                  <c:v>0.00227842333105491</c:v>
                </c:pt>
                <c:pt idx="4914">
                  <c:v>0.00227842333105491</c:v>
                </c:pt>
                <c:pt idx="4915">
                  <c:v>0.00227842333105491</c:v>
                </c:pt>
                <c:pt idx="4916">
                  <c:v>0.00227842333105491</c:v>
                </c:pt>
                <c:pt idx="4917">
                  <c:v>0.00227842333105491</c:v>
                </c:pt>
                <c:pt idx="4918">
                  <c:v>0.00227842333105491</c:v>
                </c:pt>
                <c:pt idx="4919">
                  <c:v>0.00227842333105491</c:v>
                </c:pt>
                <c:pt idx="4920">
                  <c:v>0.00227842333105491</c:v>
                </c:pt>
                <c:pt idx="4921">
                  <c:v>0.00227842333105491</c:v>
                </c:pt>
                <c:pt idx="4922">
                  <c:v>0.00227842333105491</c:v>
                </c:pt>
                <c:pt idx="4923">
                  <c:v>0.00227842333105491</c:v>
                </c:pt>
                <c:pt idx="4924">
                  <c:v>0.00227842333105491</c:v>
                </c:pt>
                <c:pt idx="4925">
                  <c:v>0.00227842333105491</c:v>
                </c:pt>
                <c:pt idx="4926">
                  <c:v>0.00227842333105491</c:v>
                </c:pt>
                <c:pt idx="4927">
                  <c:v>0.00227842333105491</c:v>
                </c:pt>
                <c:pt idx="4928">
                  <c:v>0.00227842333105491</c:v>
                </c:pt>
                <c:pt idx="4929">
                  <c:v>0.00227842333105491</c:v>
                </c:pt>
                <c:pt idx="4930">
                  <c:v>0.00227842333105491</c:v>
                </c:pt>
                <c:pt idx="4931">
                  <c:v>0.00227842333105491</c:v>
                </c:pt>
                <c:pt idx="4932">
                  <c:v>0.00227842333105491</c:v>
                </c:pt>
                <c:pt idx="4933">
                  <c:v>0.00227842333105491</c:v>
                </c:pt>
                <c:pt idx="4934">
                  <c:v>0.00227842333105491</c:v>
                </c:pt>
                <c:pt idx="4935">
                  <c:v>0.00227842333105491</c:v>
                </c:pt>
                <c:pt idx="4936">
                  <c:v>0.00227842333105491</c:v>
                </c:pt>
                <c:pt idx="4937">
                  <c:v>0.00227842333105491</c:v>
                </c:pt>
                <c:pt idx="4938">
                  <c:v>0.00227842333105491</c:v>
                </c:pt>
                <c:pt idx="4939">
                  <c:v>0.00227842333105491</c:v>
                </c:pt>
                <c:pt idx="4940">
                  <c:v>0.00227842333105491</c:v>
                </c:pt>
                <c:pt idx="4941">
                  <c:v>0.00227842333105491</c:v>
                </c:pt>
                <c:pt idx="4942">
                  <c:v>0.00227842333105491</c:v>
                </c:pt>
                <c:pt idx="4943">
                  <c:v>0.00227842333105491</c:v>
                </c:pt>
                <c:pt idx="4944">
                  <c:v>0.00227842333105491</c:v>
                </c:pt>
                <c:pt idx="4945">
                  <c:v>0.00227842333105491</c:v>
                </c:pt>
                <c:pt idx="4946">
                  <c:v>0.00227842333105491</c:v>
                </c:pt>
                <c:pt idx="4947">
                  <c:v>0.00227842333105491</c:v>
                </c:pt>
                <c:pt idx="4948">
                  <c:v>0.00227842333105491</c:v>
                </c:pt>
                <c:pt idx="4949">
                  <c:v>0.00227842333105491</c:v>
                </c:pt>
                <c:pt idx="4950">
                  <c:v>0.00227842333105491</c:v>
                </c:pt>
                <c:pt idx="4951">
                  <c:v>0.00227842333105491</c:v>
                </c:pt>
                <c:pt idx="4952">
                  <c:v>0.00227842333105491</c:v>
                </c:pt>
                <c:pt idx="4953">
                  <c:v>0.00227842333105491</c:v>
                </c:pt>
                <c:pt idx="4954">
                  <c:v>0.00227842333105491</c:v>
                </c:pt>
                <c:pt idx="4955">
                  <c:v>0.00227842333105491</c:v>
                </c:pt>
                <c:pt idx="4956">
                  <c:v>0.00227842333105491</c:v>
                </c:pt>
                <c:pt idx="4957">
                  <c:v>0.00227842333105491</c:v>
                </c:pt>
                <c:pt idx="4958">
                  <c:v>0.00227842333105491</c:v>
                </c:pt>
                <c:pt idx="4959">
                  <c:v>0.00227842333105491</c:v>
                </c:pt>
                <c:pt idx="4960">
                  <c:v>0.00227842333105491</c:v>
                </c:pt>
                <c:pt idx="4961">
                  <c:v>0.00227842333105491</c:v>
                </c:pt>
                <c:pt idx="4962">
                  <c:v>0.00227842333105491</c:v>
                </c:pt>
                <c:pt idx="4963">
                  <c:v>0.00227842333105491</c:v>
                </c:pt>
                <c:pt idx="4964">
                  <c:v>0.00227842333105491</c:v>
                </c:pt>
                <c:pt idx="4965">
                  <c:v>0.00227842333105491</c:v>
                </c:pt>
                <c:pt idx="4966">
                  <c:v>0.00227842333105491</c:v>
                </c:pt>
                <c:pt idx="4967">
                  <c:v>0.00227842333105491</c:v>
                </c:pt>
                <c:pt idx="4968">
                  <c:v>0.00227842333105491</c:v>
                </c:pt>
                <c:pt idx="4969">
                  <c:v>0.00227842333105491</c:v>
                </c:pt>
                <c:pt idx="4970">
                  <c:v>0.00227842333105491</c:v>
                </c:pt>
                <c:pt idx="4971">
                  <c:v>0.00227842333105491</c:v>
                </c:pt>
                <c:pt idx="4972">
                  <c:v>0.00227842333105491</c:v>
                </c:pt>
                <c:pt idx="4973">
                  <c:v>0.00227842333105491</c:v>
                </c:pt>
                <c:pt idx="4974">
                  <c:v>0.00227842333105491</c:v>
                </c:pt>
                <c:pt idx="4975">
                  <c:v>0.00227842333105491</c:v>
                </c:pt>
                <c:pt idx="4976">
                  <c:v>0.00227842333105491</c:v>
                </c:pt>
                <c:pt idx="4977">
                  <c:v>0.00227842333105491</c:v>
                </c:pt>
                <c:pt idx="4978">
                  <c:v>0.00227842333105491</c:v>
                </c:pt>
                <c:pt idx="4979">
                  <c:v>0.00227842333105491</c:v>
                </c:pt>
                <c:pt idx="4980">
                  <c:v>0.00227842333105491</c:v>
                </c:pt>
                <c:pt idx="4981">
                  <c:v>0.00227842333105491</c:v>
                </c:pt>
                <c:pt idx="4982">
                  <c:v>0.00227842333105491</c:v>
                </c:pt>
                <c:pt idx="4983">
                  <c:v>0.00227842333105491</c:v>
                </c:pt>
                <c:pt idx="4984">
                  <c:v>0.00227842333105491</c:v>
                </c:pt>
                <c:pt idx="4985">
                  <c:v>0.00227842333105491</c:v>
                </c:pt>
                <c:pt idx="4986">
                  <c:v>0.00227842333105491</c:v>
                </c:pt>
                <c:pt idx="4987">
                  <c:v>0.00227842333105491</c:v>
                </c:pt>
                <c:pt idx="4988">
                  <c:v>0.00227842333105491</c:v>
                </c:pt>
                <c:pt idx="4989">
                  <c:v>0.00227842333105491</c:v>
                </c:pt>
                <c:pt idx="4990">
                  <c:v>0.00227842333105491</c:v>
                </c:pt>
                <c:pt idx="4991">
                  <c:v>0.00227842333105491</c:v>
                </c:pt>
                <c:pt idx="4992">
                  <c:v>0.00227842333105491</c:v>
                </c:pt>
                <c:pt idx="4993">
                  <c:v>0.00227842333105491</c:v>
                </c:pt>
                <c:pt idx="4994">
                  <c:v>0.00227842333105491</c:v>
                </c:pt>
                <c:pt idx="4995">
                  <c:v>0.00227842333105491</c:v>
                </c:pt>
                <c:pt idx="4996">
                  <c:v>0.00227842333105491</c:v>
                </c:pt>
                <c:pt idx="4997">
                  <c:v>0.00227842333105491</c:v>
                </c:pt>
                <c:pt idx="4998">
                  <c:v>0.00227842333105491</c:v>
                </c:pt>
                <c:pt idx="4999">
                  <c:v>0.00227842333105491</c:v>
                </c:pt>
                <c:pt idx="5000">
                  <c:v>0.00227842333105491</c:v>
                </c:pt>
                <c:pt idx="5001">
                  <c:v>0.00227842333105491</c:v>
                </c:pt>
                <c:pt idx="5002">
                  <c:v>0.00227842333105491</c:v>
                </c:pt>
                <c:pt idx="5003">
                  <c:v>0.00227842333105491</c:v>
                </c:pt>
                <c:pt idx="5004">
                  <c:v>0.00227842333105491</c:v>
                </c:pt>
                <c:pt idx="5005">
                  <c:v>0.00227842333105491</c:v>
                </c:pt>
                <c:pt idx="5006">
                  <c:v>0.00227842333105491</c:v>
                </c:pt>
                <c:pt idx="5007">
                  <c:v>0.00227842333105491</c:v>
                </c:pt>
                <c:pt idx="5008">
                  <c:v>0.00227842333105491</c:v>
                </c:pt>
                <c:pt idx="5009">
                  <c:v>0.00227842333105491</c:v>
                </c:pt>
                <c:pt idx="5010">
                  <c:v>0.00227842333105491</c:v>
                </c:pt>
                <c:pt idx="5011">
                  <c:v>0.00227842333105491</c:v>
                </c:pt>
                <c:pt idx="5012">
                  <c:v>0.00227842333105491</c:v>
                </c:pt>
                <c:pt idx="5013">
                  <c:v>0.00227842333105491</c:v>
                </c:pt>
                <c:pt idx="5014">
                  <c:v>0.00227842333105491</c:v>
                </c:pt>
                <c:pt idx="5015">
                  <c:v>0.00227842333105491</c:v>
                </c:pt>
                <c:pt idx="5016">
                  <c:v>0.00227842333105491</c:v>
                </c:pt>
                <c:pt idx="5017">
                  <c:v>0.00227842333105491</c:v>
                </c:pt>
                <c:pt idx="5018">
                  <c:v>0.00227842333105491</c:v>
                </c:pt>
                <c:pt idx="5019">
                  <c:v>0.00227842333105491</c:v>
                </c:pt>
                <c:pt idx="5020">
                  <c:v>0.00227842333105491</c:v>
                </c:pt>
                <c:pt idx="5021">
                  <c:v>0.00227842333105491</c:v>
                </c:pt>
                <c:pt idx="5022">
                  <c:v>0.00227842333105491</c:v>
                </c:pt>
                <c:pt idx="5023">
                  <c:v>0.00227842333105491</c:v>
                </c:pt>
                <c:pt idx="5024">
                  <c:v>0.00227842333105491</c:v>
                </c:pt>
                <c:pt idx="5025">
                  <c:v>0.00227842333105491</c:v>
                </c:pt>
                <c:pt idx="5026">
                  <c:v>0.00227842333105491</c:v>
                </c:pt>
                <c:pt idx="5027">
                  <c:v>0.00227842333105491</c:v>
                </c:pt>
                <c:pt idx="5028">
                  <c:v>0.00227842333105491</c:v>
                </c:pt>
                <c:pt idx="5029">
                  <c:v>0.00227842333105491</c:v>
                </c:pt>
                <c:pt idx="5030">
                  <c:v>0.00227842333105491</c:v>
                </c:pt>
                <c:pt idx="5031">
                  <c:v>0.00227842333105491</c:v>
                </c:pt>
                <c:pt idx="5032">
                  <c:v>0.00227842333105491</c:v>
                </c:pt>
                <c:pt idx="5033">
                  <c:v>0.00227842333105491</c:v>
                </c:pt>
                <c:pt idx="5034">
                  <c:v>0.00227842333105491</c:v>
                </c:pt>
                <c:pt idx="5035">
                  <c:v>0.00227842333105491</c:v>
                </c:pt>
                <c:pt idx="5036">
                  <c:v>0.00227842333105491</c:v>
                </c:pt>
                <c:pt idx="5037">
                  <c:v>0.00227842333105491</c:v>
                </c:pt>
                <c:pt idx="5038">
                  <c:v>0.00227842333105491</c:v>
                </c:pt>
                <c:pt idx="5039">
                  <c:v>0.00227842333105491</c:v>
                </c:pt>
                <c:pt idx="5040">
                  <c:v>0.00227842333105491</c:v>
                </c:pt>
                <c:pt idx="5041">
                  <c:v>0.00227842333105491</c:v>
                </c:pt>
                <c:pt idx="5042">
                  <c:v>0.00227842333105491</c:v>
                </c:pt>
                <c:pt idx="5043">
                  <c:v>0.00227842333105491</c:v>
                </c:pt>
                <c:pt idx="5044">
                  <c:v>0.00227842333105491</c:v>
                </c:pt>
                <c:pt idx="5045">
                  <c:v>0.00227842333105491</c:v>
                </c:pt>
                <c:pt idx="5046">
                  <c:v>0.00227842333105491</c:v>
                </c:pt>
                <c:pt idx="5047">
                  <c:v>0.00227842333105491</c:v>
                </c:pt>
                <c:pt idx="5048">
                  <c:v>0.00227842333105491</c:v>
                </c:pt>
                <c:pt idx="5049">
                  <c:v>0.00227842333105491</c:v>
                </c:pt>
                <c:pt idx="5050">
                  <c:v>0.00227842333105491</c:v>
                </c:pt>
                <c:pt idx="5051">
                  <c:v>0.00227842333105491</c:v>
                </c:pt>
                <c:pt idx="5052">
                  <c:v>0.00227842333105491</c:v>
                </c:pt>
                <c:pt idx="5053">
                  <c:v>0.00227842333105491</c:v>
                </c:pt>
                <c:pt idx="5054">
                  <c:v>0.00227842333105491</c:v>
                </c:pt>
                <c:pt idx="5055">
                  <c:v>0.00227842333105491</c:v>
                </c:pt>
                <c:pt idx="5056">
                  <c:v>0.00227842333105491</c:v>
                </c:pt>
                <c:pt idx="5057">
                  <c:v>0.00227842333105491</c:v>
                </c:pt>
                <c:pt idx="5058">
                  <c:v>0.00227842333105491</c:v>
                </c:pt>
                <c:pt idx="5059">
                  <c:v>0.00227842333105491</c:v>
                </c:pt>
                <c:pt idx="5060">
                  <c:v>0.00227842333105491</c:v>
                </c:pt>
                <c:pt idx="5061">
                  <c:v>0.00227842333105491</c:v>
                </c:pt>
                <c:pt idx="5062">
                  <c:v>0.00227842333105491</c:v>
                </c:pt>
                <c:pt idx="5063">
                  <c:v>0.00227842333105491</c:v>
                </c:pt>
                <c:pt idx="5064">
                  <c:v>0.00227842333105491</c:v>
                </c:pt>
                <c:pt idx="5065">
                  <c:v>0.00227842333105491</c:v>
                </c:pt>
                <c:pt idx="5066">
                  <c:v>0.00227842333105491</c:v>
                </c:pt>
                <c:pt idx="5067">
                  <c:v>0.00227842333105491</c:v>
                </c:pt>
                <c:pt idx="5068">
                  <c:v>0.00227842333105491</c:v>
                </c:pt>
                <c:pt idx="5069">
                  <c:v>0.00227842333105491</c:v>
                </c:pt>
                <c:pt idx="5070">
                  <c:v>0.00227842333105491</c:v>
                </c:pt>
                <c:pt idx="5071">
                  <c:v>0.00227842333105491</c:v>
                </c:pt>
                <c:pt idx="5072">
                  <c:v>0.00227842333105491</c:v>
                </c:pt>
                <c:pt idx="5073">
                  <c:v>0.00227842333105491</c:v>
                </c:pt>
                <c:pt idx="5074">
                  <c:v>0.00227842333105491</c:v>
                </c:pt>
                <c:pt idx="5075">
                  <c:v>0.00227842333105491</c:v>
                </c:pt>
                <c:pt idx="5076">
                  <c:v>0.00227842333105491</c:v>
                </c:pt>
                <c:pt idx="5077">
                  <c:v>0.00227842333105491</c:v>
                </c:pt>
                <c:pt idx="5078">
                  <c:v>0.00227842333105491</c:v>
                </c:pt>
                <c:pt idx="5079">
                  <c:v>0.00227842333105491</c:v>
                </c:pt>
                <c:pt idx="5080">
                  <c:v>0.00227842333105491</c:v>
                </c:pt>
                <c:pt idx="5081">
                  <c:v>0.00227842333105491</c:v>
                </c:pt>
                <c:pt idx="5082">
                  <c:v>0.00227842333105491</c:v>
                </c:pt>
                <c:pt idx="5083">
                  <c:v>0.00227842333105491</c:v>
                </c:pt>
                <c:pt idx="5084">
                  <c:v>0.00227842333105491</c:v>
                </c:pt>
                <c:pt idx="5085">
                  <c:v>0.00227842333105491</c:v>
                </c:pt>
                <c:pt idx="5086">
                  <c:v>0.00227842333105491</c:v>
                </c:pt>
                <c:pt idx="5087">
                  <c:v>0.00227842333105491</c:v>
                </c:pt>
                <c:pt idx="5088">
                  <c:v>0.00227842333105491</c:v>
                </c:pt>
                <c:pt idx="5089">
                  <c:v>0.00227842333105491</c:v>
                </c:pt>
                <c:pt idx="5090">
                  <c:v>0.00227842333105491</c:v>
                </c:pt>
                <c:pt idx="5091">
                  <c:v>0.00227842333105491</c:v>
                </c:pt>
                <c:pt idx="5092">
                  <c:v>0.00227842333105491</c:v>
                </c:pt>
                <c:pt idx="5093">
                  <c:v>0.00227842333105491</c:v>
                </c:pt>
                <c:pt idx="5094">
                  <c:v>0.00227842333105491</c:v>
                </c:pt>
                <c:pt idx="5095">
                  <c:v>0.00227842333105491</c:v>
                </c:pt>
                <c:pt idx="5096">
                  <c:v>0.00227842333105491</c:v>
                </c:pt>
                <c:pt idx="5097">
                  <c:v>0.00227842333105491</c:v>
                </c:pt>
                <c:pt idx="5098">
                  <c:v>0.00227842333105491</c:v>
                </c:pt>
                <c:pt idx="5099">
                  <c:v>0.00227842333105491</c:v>
                </c:pt>
                <c:pt idx="5100">
                  <c:v>0.00227842333105491</c:v>
                </c:pt>
                <c:pt idx="5101">
                  <c:v>0.00227842333105491</c:v>
                </c:pt>
                <c:pt idx="5102">
                  <c:v>0.00227842333105491</c:v>
                </c:pt>
                <c:pt idx="5103">
                  <c:v>0.00227842333105491</c:v>
                </c:pt>
                <c:pt idx="5104">
                  <c:v>0.00227842333105491</c:v>
                </c:pt>
                <c:pt idx="5105">
                  <c:v>0.00227842333105491</c:v>
                </c:pt>
                <c:pt idx="5106">
                  <c:v>0.00227842333105491</c:v>
                </c:pt>
                <c:pt idx="5107">
                  <c:v>0.00227842333105491</c:v>
                </c:pt>
                <c:pt idx="5108">
                  <c:v>0.00227842333105491</c:v>
                </c:pt>
                <c:pt idx="5109">
                  <c:v>0.00227842333105491</c:v>
                </c:pt>
                <c:pt idx="5110">
                  <c:v>0.00227842333105491</c:v>
                </c:pt>
                <c:pt idx="5111">
                  <c:v>0.00227842333105491</c:v>
                </c:pt>
                <c:pt idx="5112">
                  <c:v>0.00227842333105491</c:v>
                </c:pt>
                <c:pt idx="5113">
                  <c:v>0.00227842333105491</c:v>
                </c:pt>
                <c:pt idx="5114">
                  <c:v>0.00227842333105491</c:v>
                </c:pt>
                <c:pt idx="5115">
                  <c:v>0.00227842333105491</c:v>
                </c:pt>
                <c:pt idx="5116">
                  <c:v>0.00227842333105491</c:v>
                </c:pt>
                <c:pt idx="5117">
                  <c:v>0.00227842333105491</c:v>
                </c:pt>
                <c:pt idx="5118">
                  <c:v>0.00227842333105491</c:v>
                </c:pt>
                <c:pt idx="5119">
                  <c:v>0.00227842333105491</c:v>
                </c:pt>
                <c:pt idx="5120">
                  <c:v>0.00227842333105491</c:v>
                </c:pt>
                <c:pt idx="5121">
                  <c:v>0.00227842333105491</c:v>
                </c:pt>
                <c:pt idx="5122">
                  <c:v>0.00227842333105491</c:v>
                </c:pt>
                <c:pt idx="5123">
                  <c:v>0.00227842333105491</c:v>
                </c:pt>
                <c:pt idx="5124">
                  <c:v>0.00227842333105491</c:v>
                </c:pt>
                <c:pt idx="5125">
                  <c:v>0.00227842333105491</c:v>
                </c:pt>
                <c:pt idx="5126">
                  <c:v>0.00227842333105491</c:v>
                </c:pt>
                <c:pt idx="5127">
                  <c:v>0.00227842333105491</c:v>
                </c:pt>
                <c:pt idx="5128">
                  <c:v>0.00227842333105491</c:v>
                </c:pt>
                <c:pt idx="5129">
                  <c:v>0.00227842333105491</c:v>
                </c:pt>
                <c:pt idx="5130">
                  <c:v>0.00227842333105491</c:v>
                </c:pt>
                <c:pt idx="5131">
                  <c:v>0.00227842333105491</c:v>
                </c:pt>
                <c:pt idx="5132">
                  <c:v>0.00227842333105491</c:v>
                </c:pt>
                <c:pt idx="5133">
                  <c:v>0.00227842333105491</c:v>
                </c:pt>
                <c:pt idx="5134">
                  <c:v>0.00227842333105491</c:v>
                </c:pt>
                <c:pt idx="5135">
                  <c:v>0.00227842333105491</c:v>
                </c:pt>
                <c:pt idx="5136">
                  <c:v>0.00227842333105491</c:v>
                </c:pt>
                <c:pt idx="5137">
                  <c:v>0.00227842333105491</c:v>
                </c:pt>
                <c:pt idx="5138">
                  <c:v>0.00227842333105491</c:v>
                </c:pt>
                <c:pt idx="5139">
                  <c:v>0.00227842333105491</c:v>
                </c:pt>
                <c:pt idx="5140">
                  <c:v>0.00227842333105491</c:v>
                </c:pt>
                <c:pt idx="5141">
                  <c:v>0.00227842333105491</c:v>
                </c:pt>
                <c:pt idx="5142">
                  <c:v>0.00227842333105491</c:v>
                </c:pt>
                <c:pt idx="5143">
                  <c:v>0.00227842333105491</c:v>
                </c:pt>
                <c:pt idx="5144">
                  <c:v>0.00227842333105491</c:v>
                </c:pt>
                <c:pt idx="5145">
                  <c:v>0.00227842333105491</c:v>
                </c:pt>
                <c:pt idx="5146">
                  <c:v>0.00227842333105491</c:v>
                </c:pt>
                <c:pt idx="5147">
                  <c:v>0.00227842333105491</c:v>
                </c:pt>
                <c:pt idx="5148">
                  <c:v>0.00227842333105491</c:v>
                </c:pt>
                <c:pt idx="5149">
                  <c:v>0.00227842333105491</c:v>
                </c:pt>
                <c:pt idx="5150">
                  <c:v>0.00227842333105491</c:v>
                </c:pt>
                <c:pt idx="5151">
                  <c:v>0.00227842333105491</c:v>
                </c:pt>
                <c:pt idx="5152">
                  <c:v>0.00227842333105491</c:v>
                </c:pt>
                <c:pt idx="5153">
                  <c:v>0.00227842333105491</c:v>
                </c:pt>
                <c:pt idx="5154">
                  <c:v>0.00227842333105491</c:v>
                </c:pt>
                <c:pt idx="5155">
                  <c:v>0.00227842333105491</c:v>
                </c:pt>
                <c:pt idx="5156">
                  <c:v>0.00227842333105491</c:v>
                </c:pt>
                <c:pt idx="5157">
                  <c:v>0.00227842333105491</c:v>
                </c:pt>
                <c:pt idx="5158">
                  <c:v>0.00227842333105491</c:v>
                </c:pt>
                <c:pt idx="5159">
                  <c:v>0.00227842333105491</c:v>
                </c:pt>
                <c:pt idx="5160">
                  <c:v>0.00227842333105491</c:v>
                </c:pt>
                <c:pt idx="5161">
                  <c:v>0.00227842333105491</c:v>
                </c:pt>
                <c:pt idx="5162">
                  <c:v>0.00227842333105491</c:v>
                </c:pt>
                <c:pt idx="5163">
                  <c:v>0.00227842333105491</c:v>
                </c:pt>
                <c:pt idx="5164">
                  <c:v>0.00227842333105491</c:v>
                </c:pt>
                <c:pt idx="5165">
                  <c:v>0.00227842333105491</c:v>
                </c:pt>
                <c:pt idx="5166">
                  <c:v>0.00227842333105491</c:v>
                </c:pt>
                <c:pt idx="5167">
                  <c:v>0.00227842333105491</c:v>
                </c:pt>
                <c:pt idx="5168">
                  <c:v>0.00227842333105491</c:v>
                </c:pt>
                <c:pt idx="5169">
                  <c:v>0.00227842333105491</c:v>
                </c:pt>
                <c:pt idx="5170">
                  <c:v>0.00227842333105491</c:v>
                </c:pt>
                <c:pt idx="5171">
                  <c:v>0.00227842333105491</c:v>
                </c:pt>
                <c:pt idx="5172">
                  <c:v>0.00227842333105491</c:v>
                </c:pt>
                <c:pt idx="5173">
                  <c:v>0.00227842333105491</c:v>
                </c:pt>
                <c:pt idx="5174">
                  <c:v>0.00227842333105491</c:v>
                </c:pt>
                <c:pt idx="5175">
                  <c:v>0.00227842333105491</c:v>
                </c:pt>
                <c:pt idx="5176">
                  <c:v>0.00227842333105491</c:v>
                </c:pt>
                <c:pt idx="5177">
                  <c:v>0.00227842333105491</c:v>
                </c:pt>
                <c:pt idx="5178">
                  <c:v>0.00227842333105491</c:v>
                </c:pt>
                <c:pt idx="5179">
                  <c:v>0.00227842333105491</c:v>
                </c:pt>
                <c:pt idx="5180">
                  <c:v>0.00227842333105491</c:v>
                </c:pt>
                <c:pt idx="5181">
                  <c:v>0.00227842333105491</c:v>
                </c:pt>
                <c:pt idx="5182">
                  <c:v>0.00227842333105491</c:v>
                </c:pt>
                <c:pt idx="5183">
                  <c:v>0.00227842333105491</c:v>
                </c:pt>
                <c:pt idx="5184">
                  <c:v>0.00227842333105491</c:v>
                </c:pt>
                <c:pt idx="5185">
                  <c:v>0.00227842333105491</c:v>
                </c:pt>
                <c:pt idx="5186">
                  <c:v>0.00227842333105491</c:v>
                </c:pt>
                <c:pt idx="5187">
                  <c:v>0.00227842333105491</c:v>
                </c:pt>
                <c:pt idx="5188">
                  <c:v>0.00227842333105491</c:v>
                </c:pt>
                <c:pt idx="5189">
                  <c:v>0.00227842333105491</c:v>
                </c:pt>
                <c:pt idx="5190">
                  <c:v>0.00227842333105491</c:v>
                </c:pt>
                <c:pt idx="5191">
                  <c:v>0.00227842333105491</c:v>
                </c:pt>
                <c:pt idx="5192">
                  <c:v>0.00227842333105491</c:v>
                </c:pt>
                <c:pt idx="5193">
                  <c:v>0.00227842333105491</c:v>
                </c:pt>
                <c:pt idx="5194">
                  <c:v>0.00227842333105491</c:v>
                </c:pt>
                <c:pt idx="5195">
                  <c:v>0.00227842333105491</c:v>
                </c:pt>
                <c:pt idx="5196">
                  <c:v>0.00227842333105491</c:v>
                </c:pt>
                <c:pt idx="5197">
                  <c:v>0.00227842333105491</c:v>
                </c:pt>
                <c:pt idx="5198">
                  <c:v>0.00227842333105491</c:v>
                </c:pt>
                <c:pt idx="5199">
                  <c:v>0.00227842333105491</c:v>
                </c:pt>
                <c:pt idx="5200">
                  <c:v>0.00227842333105491</c:v>
                </c:pt>
                <c:pt idx="5201">
                  <c:v>0.00227842333105491</c:v>
                </c:pt>
                <c:pt idx="5202">
                  <c:v>0.00227842333105491</c:v>
                </c:pt>
                <c:pt idx="5203">
                  <c:v>0.00227842333105491</c:v>
                </c:pt>
                <c:pt idx="5204">
                  <c:v>0.00227842333105491</c:v>
                </c:pt>
                <c:pt idx="5205">
                  <c:v>0.00227842333105491</c:v>
                </c:pt>
                <c:pt idx="5206">
                  <c:v>0.00227842333105491</c:v>
                </c:pt>
                <c:pt idx="5207">
                  <c:v>0.00227842333105491</c:v>
                </c:pt>
                <c:pt idx="5208">
                  <c:v>0.00227842333105491</c:v>
                </c:pt>
                <c:pt idx="5209">
                  <c:v>0.00227842333105491</c:v>
                </c:pt>
                <c:pt idx="5210">
                  <c:v>0.00227842333105491</c:v>
                </c:pt>
                <c:pt idx="5211">
                  <c:v>0.00227842333105491</c:v>
                </c:pt>
                <c:pt idx="5212">
                  <c:v>0.00227842333105491</c:v>
                </c:pt>
                <c:pt idx="5213">
                  <c:v>0.00227842333105491</c:v>
                </c:pt>
                <c:pt idx="5214">
                  <c:v>0.00227842333105491</c:v>
                </c:pt>
                <c:pt idx="5215">
                  <c:v>0.00227842333105491</c:v>
                </c:pt>
                <c:pt idx="5216">
                  <c:v>0.00227842333105491</c:v>
                </c:pt>
                <c:pt idx="5217">
                  <c:v>0.00227842333105491</c:v>
                </c:pt>
                <c:pt idx="5218">
                  <c:v>0.00227842333105491</c:v>
                </c:pt>
                <c:pt idx="5219">
                  <c:v>0.00227842333105491</c:v>
                </c:pt>
                <c:pt idx="5220">
                  <c:v>0.00227842333105491</c:v>
                </c:pt>
                <c:pt idx="5221">
                  <c:v>0.00227842333105491</c:v>
                </c:pt>
                <c:pt idx="5222">
                  <c:v>0.00227842333105491</c:v>
                </c:pt>
                <c:pt idx="5223">
                  <c:v>0.00227842333105491</c:v>
                </c:pt>
                <c:pt idx="5224">
                  <c:v>0.00227842333105491</c:v>
                </c:pt>
                <c:pt idx="5225">
                  <c:v>0.00227842333105491</c:v>
                </c:pt>
                <c:pt idx="5226">
                  <c:v>0.00227842333105491</c:v>
                </c:pt>
                <c:pt idx="5227">
                  <c:v>0.00227842333105491</c:v>
                </c:pt>
                <c:pt idx="5228">
                  <c:v>0.00227842333105491</c:v>
                </c:pt>
                <c:pt idx="5229">
                  <c:v>0.00227842333105491</c:v>
                </c:pt>
                <c:pt idx="5230">
                  <c:v>0.00227842333105491</c:v>
                </c:pt>
                <c:pt idx="5231">
                  <c:v>0.00227842333105491</c:v>
                </c:pt>
                <c:pt idx="5232">
                  <c:v>0.00227842333105491</c:v>
                </c:pt>
                <c:pt idx="5233">
                  <c:v>0.00227842333105491</c:v>
                </c:pt>
                <c:pt idx="5234">
                  <c:v>0.00227842333105491</c:v>
                </c:pt>
                <c:pt idx="5235">
                  <c:v>0.00227842333105491</c:v>
                </c:pt>
                <c:pt idx="5236">
                  <c:v>0.00227842333105491</c:v>
                </c:pt>
                <c:pt idx="5237">
                  <c:v>0.00227842333105491</c:v>
                </c:pt>
                <c:pt idx="5238">
                  <c:v>0.00227842333105491</c:v>
                </c:pt>
                <c:pt idx="5239">
                  <c:v>0.00227842333105491</c:v>
                </c:pt>
                <c:pt idx="5240">
                  <c:v>0.00227842333105491</c:v>
                </c:pt>
                <c:pt idx="5241">
                  <c:v>0.00227842333105491</c:v>
                </c:pt>
                <c:pt idx="5242">
                  <c:v>0.00227842333105491</c:v>
                </c:pt>
                <c:pt idx="5243">
                  <c:v>0.00227842333105491</c:v>
                </c:pt>
                <c:pt idx="5244">
                  <c:v>0.00227842333105491</c:v>
                </c:pt>
                <c:pt idx="5245">
                  <c:v>0.00227842333105491</c:v>
                </c:pt>
                <c:pt idx="5246">
                  <c:v>0.00227842333105491</c:v>
                </c:pt>
                <c:pt idx="5247">
                  <c:v>0.00227842333105491</c:v>
                </c:pt>
                <c:pt idx="5248">
                  <c:v>0.00227842333105491</c:v>
                </c:pt>
                <c:pt idx="5249">
                  <c:v>0.00227842333105491</c:v>
                </c:pt>
                <c:pt idx="5250">
                  <c:v>0.00227842333105491</c:v>
                </c:pt>
                <c:pt idx="5251">
                  <c:v>0.00227842333105491</c:v>
                </c:pt>
                <c:pt idx="5252">
                  <c:v>0.00227842333105491</c:v>
                </c:pt>
                <c:pt idx="5253">
                  <c:v>0.00227842333105491</c:v>
                </c:pt>
                <c:pt idx="5254">
                  <c:v>0.00227842333105491</c:v>
                </c:pt>
                <c:pt idx="5255">
                  <c:v>0.00227842333105491</c:v>
                </c:pt>
                <c:pt idx="5256">
                  <c:v>0.00227842333105491</c:v>
                </c:pt>
                <c:pt idx="5257">
                  <c:v>0.00227842333105491</c:v>
                </c:pt>
                <c:pt idx="5258">
                  <c:v>0.00227842333105491</c:v>
                </c:pt>
                <c:pt idx="5259">
                  <c:v>0.00227842333105491</c:v>
                </c:pt>
                <c:pt idx="5260">
                  <c:v>0.00227842333105491</c:v>
                </c:pt>
                <c:pt idx="5261">
                  <c:v>0.00227842333105491</c:v>
                </c:pt>
                <c:pt idx="5262">
                  <c:v>0.00227842333105491</c:v>
                </c:pt>
                <c:pt idx="5263">
                  <c:v>0.00227842333105491</c:v>
                </c:pt>
                <c:pt idx="5264">
                  <c:v>0.00227842333105491</c:v>
                </c:pt>
                <c:pt idx="5265">
                  <c:v>0.00227842333105491</c:v>
                </c:pt>
                <c:pt idx="5266">
                  <c:v>0.00227842333105491</c:v>
                </c:pt>
                <c:pt idx="5267">
                  <c:v>0.00227842333105491</c:v>
                </c:pt>
                <c:pt idx="5268">
                  <c:v>0.00227842333105491</c:v>
                </c:pt>
                <c:pt idx="5269">
                  <c:v>0.00227842333105491</c:v>
                </c:pt>
                <c:pt idx="5270">
                  <c:v>0.00227842333105491</c:v>
                </c:pt>
                <c:pt idx="5271">
                  <c:v>0.00227842333105491</c:v>
                </c:pt>
                <c:pt idx="5272">
                  <c:v>0.00227842333105491</c:v>
                </c:pt>
                <c:pt idx="5273">
                  <c:v>0.00227842333105491</c:v>
                </c:pt>
                <c:pt idx="5274">
                  <c:v>0.00227842333105491</c:v>
                </c:pt>
                <c:pt idx="5275">
                  <c:v>0.00227842333105491</c:v>
                </c:pt>
                <c:pt idx="5276">
                  <c:v>0.00227842333105491</c:v>
                </c:pt>
                <c:pt idx="5277">
                  <c:v>0.00227842333105491</c:v>
                </c:pt>
                <c:pt idx="5278">
                  <c:v>0.00227842333105491</c:v>
                </c:pt>
                <c:pt idx="5279">
                  <c:v>0.00227842333105491</c:v>
                </c:pt>
                <c:pt idx="5280">
                  <c:v>0.00227842333105491</c:v>
                </c:pt>
                <c:pt idx="5281">
                  <c:v>0.00227842333105491</c:v>
                </c:pt>
                <c:pt idx="5282">
                  <c:v>0.00227842333105491</c:v>
                </c:pt>
                <c:pt idx="5283">
                  <c:v>0.00227842333105491</c:v>
                </c:pt>
                <c:pt idx="5284">
                  <c:v>0.00227842333105491</c:v>
                </c:pt>
                <c:pt idx="5285">
                  <c:v>0.00227842333105491</c:v>
                </c:pt>
                <c:pt idx="5286">
                  <c:v>0.00227842333105491</c:v>
                </c:pt>
                <c:pt idx="5287">
                  <c:v>0.00227842333105491</c:v>
                </c:pt>
                <c:pt idx="5288">
                  <c:v>0.00227842333105491</c:v>
                </c:pt>
                <c:pt idx="5289">
                  <c:v>0.00227842333105491</c:v>
                </c:pt>
                <c:pt idx="5290">
                  <c:v>0.00227842333105491</c:v>
                </c:pt>
                <c:pt idx="5291">
                  <c:v>0.00227842333105491</c:v>
                </c:pt>
                <c:pt idx="5292">
                  <c:v>0.00227842333105491</c:v>
                </c:pt>
                <c:pt idx="5293">
                  <c:v>0.00227842333105491</c:v>
                </c:pt>
                <c:pt idx="5294">
                  <c:v>0.00227842333105491</c:v>
                </c:pt>
                <c:pt idx="5295">
                  <c:v>0.00227842333105491</c:v>
                </c:pt>
                <c:pt idx="5296">
                  <c:v>0.00227842333105491</c:v>
                </c:pt>
                <c:pt idx="5297">
                  <c:v>0.00227842333105491</c:v>
                </c:pt>
                <c:pt idx="5298">
                  <c:v>0.00227842333105491</c:v>
                </c:pt>
                <c:pt idx="5299">
                  <c:v>0.00227842333105491</c:v>
                </c:pt>
                <c:pt idx="5300">
                  <c:v>0.00227842333105491</c:v>
                </c:pt>
                <c:pt idx="5301">
                  <c:v>0.00227842333105491</c:v>
                </c:pt>
                <c:pt idx="5302">
                  <c:v>0.00227842333105491</c:v>
                </c:pt>
                <c:pt idx="5303">
                  <c:v>0.00227842333105491</c:v>
                </c:pt>
                <c:pt idx="5304">
                  <c:v>0.00227842333105491</c:v>
                </c:pt>
                <c:pt idx="5305">
                  <c:v>0.00227842333105491</c:v>
                </c:pt>
                <c:pt idx="5306">
                  <c:v>0.00227842333105491</c:v>
                </c:pt>
                <c:pt idx="5307">
                  <c:v>0.00227842333105491</c:v>
                </c:pt>
                <c:pt idx="5308">
                  <c:v>0.00227842333105491</c:v>
                </c:pt>
                <c:pt idx="5309">
                  <c:v>0.00227842333105491</c:v>
                </c:pt>
                <c:pt idx="5310">
                  <c:v>0.00227842333105491</c:v>
                </c:pt>
                <c:pt idx="5311">
                  <c:v>0.00227842333105491</c:v>
                </c:pt>
                <c:pt idx="5312">
                  <c:v>0.00227842333105491</c:v>
                </c:pt>
                <c:pt idx="5313">
                  <c:v>0.00227842333105491</c:v>
                </c:pt>
                <c:pt idx="5314">
                  <c:v>0.00227842333105491</c:v>
                </c:pt>
                <c:pt idx="5315">
                  <c:v>0.00227842333105491</c:v>
                </c:pt>
                <c:pt idx="5316">
                  <c:v>0.00227842333105491</c:v>
                </c:pt>
                <c:pt idx="5317">
                  <c:v>0.00227842333105491</c:v>
                </c:pt>
                <c:pt idx="5318">
                  <c:v>0.00227842333105491</c:v>
                </c:pt>
                <c:pt idx="5319">
                  <c:v>0.00227842333105491</c:v>
                </c:pt>
                <c:pt idx="5320">
                  <c:v>0.00227842333105491</c:v>
                </c:pt>
                <c:pt idx="5321">
                  <c:v>0.00227842333105491</c:v>
                </c:pt>
                <c:pt idx="5322">
                  <c:v>0.00227842333105491</c:v>
                </c:pt>
                <c:pt idx="5323">
                  <c:v>0.00227842333105491</c:v>
                </c:pt>
                <c:pt idx="5324">
                  <c:v>0.00227842333105491</c:v>
                </c:pt>
                <c:pt idx="5325">
                  <c:v>0.00227842333105491</c:v>
                </c:pt>
                <c:pt idx="5326">
                  <c:v>0.00227842333105491</c:v>
                </c:pt>
                <c:pt idx="5327">
                  <c:v>0.00227842333105491</c:v>
                </c:pt>
                <c:pt idx="5328">
                  <c:v>0.00227842333105491</c:v>
                </c:pt>
                <c:pt idx="5329">
                  <c:v>0.00227842333105491</c:v>
                </c:pt>
                <c:pt idx="5330">
                  <c:v>0.00227842333105491</c:v>
                </c:pt>
                <c:pt idx="5331">
                  <c:v>0.00227842333105491</c:v>
                </c:pt>
                <c:pt idx="5332">
                  <c:v>0.00227842333105491</c:v>
                </c:pt>
                <c:pt idx="5333">
                  <c:v>0.00227842333105491</c:v>
                </c:pt>
                <c:pt idx="5334">
                  <c:v>0.00227842333105491</c:v>
                </c:pt>
                <c:pt idx="5335">
                  <c:v>0.00227842333105491</c:v>
                </c:pt>
                <c:pt idx="5336">
                  <c:v>0.00227842333105491</c:v>
                </c:pt>
                <c:pt idx="5337">
                  <c:v>0.00227842333105491</c:v>
                </c:pt>
                <c:pt idx="5338">
                  <c:v>0.00227842333105491</c:v>
                </c:pt>
                <c:pt idx="5339">
                  <c:v>0.00227842333105491</c:v>
                </c:pt>
                <c:pt idx="5340">
                  <c:v>0.00227842333105491</c:v>
                </c:pt>
                <c:pt idx="5341">
                  <c:v>0.00227842333105491</c:v>
                </c:pt>
                <c:pt idx="5342">
                  <c:v>0.00227842333105491</c:v>
                </c:pt>
                <c:pt idx="5343">
                  <c:v>0.00227842333105491</c:v>
                </c:pt>
                <c:pt idx="5344">
                  <c:v>0.00227842333105491</c:v>
                </c:pt>
                <c:pt idx="5345">
                  <c:v>0.00227842333105491</c:v>
                </c:pt>
                <c:pt idx="5346">
                  <c:v>0.00227842333105491</c:v>
                </c:pt>
                <c:pt idx="5347">
                  <c:v>0.00227842333105491</c:v>
                </c:pt>
                <c:pt idx="5348">
                  <c:v>0.00227842333105491</c:v>
                </c:pt>
                <c:pt idx="5349">
                  <c:v>0.00227842333105491</c:v>
                </c:pt>
                <c:pt idx="5350">
                  <c:v>0.00227842333105491</c:v>
                </c:pt>
                <c:pt idx="5351">
                  <c:v>0.00227842333105491</c:v>
                </c:pt>
                <c:pt idx="5352">
                  <c:v>0.00227842333105491</c:v>
                </c:pt>
                <c:pt idx="5353">
                  <c:v>0.00227842333105491</c:v>
                </c:pt>
                <c:pt idx="5354">
                  <c:v>0.00227842333105491</c:v>
                </c:pt>
                <c:pt idx="5355">
                  <c:v>0.00227842333105491</c:v>
                </c:pt>
                <c:pt idx="5356">
                  <c:v>0.00227842333105491</c:v>
                </c:pt>
                <c:pt idx="5357">
                  <c:v>0.00227842333105491</c:v>
                </c:pt>
                <c:pt idx="5358">
                  <c:v>0.00227842333105491</c:v>
                </c:pt>
                <c:pt idx="5359">
                  <c:v>0.00227842333105491</c:v>
                </c:pt>
                <c:pt idx="5360">
                  <c:v>0.00227842333105491</c:v>
                </c:pt>
                <c:pt idx="5361">
                  <c:v>0.00227842333105491</c:v>
                </c:pt>
                <c:pt idx="5362">
                  <c:v>0.00227842333105491</c:v>
                </c:pt>
                <c:pt idx="5363">
                  <c:v>0.00227842333105491</c:v>
                </c:pt>
                <c:pt idx="5364">
                  <c:v>0.00227842333105491</c:v>
                </c:pt>
                <c:pt idx="5365">
                  <c:v>0.00227842333105491</c:v>
                </c:pt>
                <c:pt idx="5366">
                  <c:v>0.00227842333105491</c:v>
                </c:pt>
                <c:pt idx="5367">
                  <c:v>0.00227842333105491</c:v>
                </c:pt>
                <c:pt idx="5368">
                  <c:v>0.00227842333105491</c:v>
                </c:pt>
                <c:pt idx="5369">
                  <c:v>0.00227842333105491</c:v>
                </c:pt>
                <c:pt idx="5370">
                  <c:v>0.00227842333105491</c:v>
                </c:pt>
                <c:pt idx="5371">
                  <c:v>0.00227842333105491</c:v>
                </c:pt>
                <c:pt idx="5372">
                  <c:v>0.00227842333105491</c:v>
                </c:pt>
                <c:pt idx="5373">
                  <c:v>0.00227842333105491</c:v>
                </c:pt>
                <c:pt idx="5374">
                  <c:v>0.00227842333105491</c:v>
                </c:pt>
                <c:pt idx="5375">
                  <c:v>0.00227842333105491</c:v>
                </c:pt>
                <c:pt idx="5376">
                  <c:v>0.00227842333105491</c:v>
                </c:pt>
                <c:pt idx="5377">
                  <c:v>0.00227842333105491</c:v>
                </c:pt>
                <c:pt idx="5378">
                  <c:v>0.00227842333105491</c:v>
                </c:pt>
                <c:pt idx="5379">
                  <c:v>0.00227842333105491</c:v>
                </c:pt>
                <c:pt idx="5380">
                  <c:v>0.00227842333105491</c:v>
                </c:pt>
                <c:pt idx="5381">
                  <c:v>0.00227842333105491</c:v>
                </c:pt>
                <c:pt idx="5382">
                  <c:v>0.00227842333105491</c:v>
                </c:pt>
                <c:pt idx="5383">
                  <c:v>0.00227842333105491</c:v>
                </c:pt>
                <c:pt idx="5384">
                  <c:v>0.00227842333105491</c:v>
                </c:pt>
                <c:pt idx="5385">
                  <c:v>0.00227842333105491</c:v>
                </c:pt>
                <c:pt idx="5386">
                  <c:v>0.00227842333105491</c:v>
                </c:pt>
                <c:pt idx="5387">
                  <c:v>0.00227842333105491</c:v>
                </c:pt>
                <c:pt idx="5388">
                  <c:v>0.00227842333105491</c:v>
                </c:pt>
                <c:pt idx="5389">
                  <c:v>0.00227842333105491</c:v>
                </c:pt>
                <c:pt idx="5390">
                  <c:v>0.00227842333105491</c:v>
                </c:pt>
                <c:pt idx="5391">
                  <c:v>0.00227842333105491</c:v>
                </c:pt>
                <c:pt idx="5392">
                  <c:v>0.00227842333105491</c:v>
                </c:pt>
                <c:pt idx="5393">
                  <c:v>0.00227842333105491</c:v>
                </c:pt>
                <c:pt idx="5394">
                  <c:v>0.00227842333105491</c:v>
                </c:pt>
                <c:pt idx="5395">
                  <c:v>0.00227842333105491</c:v>
                </c:pt>
                <c:pt idx="5396">
                  <c:v>0.00227842333105491</c:v>
                </c:pt>
                <c:pt idx="5397">
                  <c:v>0.00227842333105491</c:v>
                </c:pt>
                <c:pt idx="5398">
                  <c:v>0.00227842333105491</c:v>
                </c:pt>
                <c:pt idx="5399">
                  <c:v>0.00227842333105491</c:v>
                </c:pt>
                <c:pt idx="5400">
                  <c:v>0.00227842333105491</c:v>
                </c:pt>
                <c:pt idx="5401">
                  <c:v>0.00227842333105491</c:v>
                </c:pt>
                <c:pt idx="5402">
                  <c:v>0.00227842333105491</c:v>
                </c:pt>
                <c:pt idx="5403">
                  <c:v>0.00227842333105491</c:v>
                </c:pt>
                <c:pt idx="5404">
                  <c:v>0.00227842333105491</c:v>
                </c:pt>
                <c:pt idx="5405">
                  <c:v>0.00227842333105491</c:v>
                </c:pt>
                <c:pt idx="5406">
                  <c:v>0.00227842333105491</c:v>
                </c:pt>
                <c:pt idx="5407">
                  <c:v>0.00227842333105491</c:v>
                </c:pt>
                <c:pt idx="5408">
                  <c:v>0.00227842333105491</c:v>
                </c:pt>
                <c:pt idx="5409">
                  <c:v>0.00227842333105491</c:v>
                </c:pt>
                <c:pt idx="5410">
                  <c:v>0.00227842333105491</c:v>
                </c:pt>
                <c:pt idx="5411">
                  <c:v>0.00227842333105491</c:v>
                </c:pt>
                <c:pt idx="5412">
                  <c:v>0.00227842333105491</c:v>
                </c:pt>
                <c:pt idx="5413">
                  <c:v>0.00227842333105491</c:v>
                </c:pt>
                <c:pt idx="5414">
                  <c:v>0.00227842333105491</c:v>
                </c:pt>
                <c:pt idx="5415">
                  <c:v>0.00227842333105491</c:v>
                </c:pt>
                <c:pt idx="5416">
                  <c:v>0.00227842333105491</c:v>
                </c:pt>
                <c:pt idx="5417">
                  <c:v>0.00227842333105491</c:v>
                </c:pt>
                <c:pt idx="5418">
                  <c:v>0.00227842333105491</c:v>
                </c:pt>
                <c:pt idx="5419">
                  <c:v>0.00227842333105491</c:v>
                </c:pt>
                <c:pt idx="5420">
                  <c:v>0.00227842333105491</c:v>
                </c:pt>
                <c:pt idx="5421">
                  <c:v>0.00227842333105491</c:v>
                </c:pt>
                <c:pt idx="5422">
                  <c:v>0.00227842333105491</c:v>
                </c:pt>
                <c:pt idx="5423">
                  <c:v>0.00227842333105491</c:v>
                </c:pt>
                <c:pt idx="5424">
                  <c:v>0.00227842333105491</c:v>
                </c:pt>
                <c:pt idx="5425">
                  <c:v>0.00227842333105491</c:v>
                </c:pt>
                <c:pt idx="5426">
                  <c:v>0.00227842333105491</c:v>
                </c:pt>
                <c:pt idx="5427">
                  <c:v>0.00227842333105491</c:v>
                </c:pt>
                <c:pt idx="5428">
                  <c:v>0.00227842333105491</c:v>
                </c:pt>
                <c:pt idx="5429">
                  <c:v>0.00227842333105491</c:v>
                </c:pt>
                <c:pt idx="5430">
                  <c:v>0.00227842333105491</c:v>
                </c:pt>
                <c:pt idx="5431">
                  <c:v>0.00227842333105491</c:v>
                </c:pt>
                <c:pt idx="5432">
                  <c:v>0.00227842333105491</c:v>
                </c:pt>
                <c:pt idx="5433">
                  <c:v>0.00227842333105491</c:v>
                </c:pt>
                <c:pt idx="5434">
                  <c:v>0.00227842333105491</c:v>
                </c:pt>
                <c:pt idx="5435">
                  <c:v>0.00227842333105491</c:v>
                </c:pt>
                <c:pt idx="5436">
                  <c:v>0.00227842333105491</c:v>
                </c:pt>
                <c:pt idx="5437">
                  <c:v>0.00227842333105491</c:v>
                </c:pt>
                <c:pt idx="5438">
                  <c:v>0.00227842333105491</c:v>
                </c:pt>
                <c:pt idx="5439">
                  <c:v>0.00227842333105491</c:v>
                </c:pt>
                <c:pt idx="5440">
                  <c:v>0.00227842333105491</c:v>
                </c:pt>
                <c:pt idx="5441">
                  <c:v>0.00227842333105491</c:v>
                </c:pt>
                <c:pt idx="5442">
                  <c:v>0.00227842333105491</c:v>
                </c:pt>
                <c:pt idx="5443">
                  <c:v>0.00227842333105491</c:v>
                </c:pt>
                <c:pt idx="5444">
                  <c:v>0.00227842333105491</c:v>
                </c:pt>
                <c:pt idx="5445">
                  <c:v>0.00227842333105491</c:v>
                </c:pt>
                <c:pt idx="5446">
                  <c:v>0.00227842333105491</c:v>
                </c:pt>
                <c:pt idx="5447">
                  <c:v>0.00227842333105491</c:v>
                </c:pt>
                <c:pt idx="5448">
                  <c:v>0.00227842333105491</c:v>
                </c:pt>
                <c:pt idx="5449">
                  <c:v>0.00227842333105491</c:v>
                </c:pt>
                <c:pt idx="5450">
                  <c:v>0.00227842333105491</c:v>
                </c:pt>
                <c:pt idx="5451">
                  <c:v>0.00227842333105491</c:v>
                </c:pt>
                <c:pt idx="5452">
                  <c:v>0.00227842333105491</c:v>
                </c:pt>
                <c:pt idx="5453">
                  <c:v>0.00227842333105491</c:v>
                </c:pt>
                <c:pt idx="5454">
                  <c:v>0.00227842333105491</c:v>
                </c:pt>
                <c:pt idx="5455">
                  <c:v>0.00227842333105491</c:v>
                </c:pt>
                <c:pt idx="5456">
                  <c:v>0.00227842333105491</c:v>
                </c:pt>
                <c:pt idx="5457">
                  <c:v>0.00227842333105491</c:v>
                </c:pt>
                <c:pt idx="5458">
                  <c:v>0.00227842333105491</c:v>
                </c:pt>
                <c:pt idx="5459">
                  <c:v>0.00227842333105491</c:v>
                </c:pt>
                <c:pt idx="5460">
                  <c:v>0.00227842333105491</c:v>
                </c:pt>
                <c:pt idx="5461">
                  <c:v>0.00227842333105491</c:v>
                </c:pt>
                <c:pt idx="5462">
                  <c:v>0.00227842333105491</c:v>
                </c:pt>
                <c:pt idx="5463">
                  <c:v>0.00227842333105491</c:v>
                </c:pt>
                <c:pt idx="5464">
                  <c:v>0.00227842333105491</c:v>
                </c:pt>
                <c:pt idx="5465">
                  <c:v>0.00227842333105491</c:v>
                </c:pt>
                <c:pt idx="5466">
                  <c:v>0.00227842333105491</c:v>
                </c:pt>
                <c:pt idx="5467">
                  <c:v>0.00227842333105491</c:v>
                </c:pt>
                <c:pt idx="5468">
                  <c:v>0.00227842333105491</c:v>
                </c:pt>
                <c:pt idx="5469">
                  <c:v>0.00227842333105491</c:v>
                </c:pt>
                <c:pt idx="5470">
                  <c:v>0.00227842333105491</c:v>
                </c:pt>
                <c:pt idx="5471">
                  <c:v>0.00227842333105491</c:v>
                </c:pt>
                <c:pt idx="5472">
                  <c:v>0.00227842333105491</c:v>
                </c:pt>
                <c:pt idx="5473">
                  <c:v>0.00227842333105491</c:v>
                </c:pt>
                <c:pt idx="5474">
                  <c:v>0.00227842333105491</c:v>
                </c:pt>
                <c:pt idx="5475">
                  <c:v>0.00227842333105491</c:v>
                </c:pt>
                <c:pt idx="5476">
                  <c:v>0.00227842333105491</c:v>
                </c:pt>
                <c:pt idx="5477">
                  <c:v>0.00227842333105491</c:v>
                </c:pt>
                <c:pt idx="5478">
                  <c:v>0.00227842333105491</c:v>
                </c:pt>
                <c:pt idx="5479">
                  <c:v>0.00227842333105491</c:v>
                </c:pt>
                <c:pt idx="5480">
                  <c:v>0.00227842333105491</c:v>
                </c:pt>
                <c:pt idx="5481">
                  <c:v>0.00227842333105491</c:v>
                </c:pt>
                <c:pt idx="5482">
                  <c:v>0.00227842333105491</c:v>
                </c:pt>
                <c:pt idx="5483">
                  <c:v>0.00227842333105491</c:v>
                </c:pt>
                <c:pt idx="5484">
                  <c:v>0.00227842333105491</c:v>
                </c:pt>
                <c:pt idx="5485">
                  <c:v>0.00227842333105491</c:v>
                </c:pt>
                <c:pt idx="5486">
                  <c:v>0.00227842333105491</c:v>
                </c:pt>
                <c:pt idx="5487">
                  <c:v>0.00227842333105491</c:v>
                </c:pt>
                <c:pt idx="5488">
                  <c:v>0.00227842333105491</c:v>
                </c:pt>
                <c:pt idx="5489">
                  <c:v>0.00227842333105491</c:v>
                </c:pt>
                <c:pt idx="5490">
                  <c:v>0.00227842333105491</c:v>
                </c:pt>
                <c:pt idx="5491">
                  <c:v>0.00227842333105491</c:v>
                </c:pt>
                <c:pt idx="5492">
                  <c:v>0.00227842333105491</c:v>
                </c:pt>
                <c:pt idx="5493">
                  <c:v>0.00227842333105491</c:v>
                </c:pt>
                <c:pt idx="5494">
                  <c:v>0.00227842333105491</c:v>
                </c:pt>
                <c:pt idx="5495">
                  <c:v>0.00227842333105491</c:v>
                </c:pt>
                <c:pt idx="5496">
                  <c:v>0.00227842333105491</c:v>
                </c:pt>
                <c:pt idx="5497">
                  <c:v>0.00227842333105491</c:v>
                </c:pt>
                <c:pt idx="5498">
                  <c:v>0.00227842333105491</c:v>
                </c:pt>
                <c:pt idx="5499">
                  <c:v>0.00227842333105491</c:v>
                </c:pt>
                <c:pt idx="5500">
                  <c:v>0.00227842333105491</c:v>
                </c:pt>
                <c:pt idx="5501">
                  <c:v>0.00227842333105491</c:v>
                </c:pt>
                <c:pt idx="5502">
                  <c:v>0.00227842333105491</c:v>
                </c:pt>
                <c:pt idx="5503">
                  <c:v>0.00227842333105491</c:v>
                </c:pt>
                <c:pt idx="5504">
                  <c:v>0.00227842333105491</c:v>
                </c:pt>
                <c:pt idx="5505">
                  <c:v>0.00227842333105491</c:v>
                </c:pt>
                <c:pt idx="5506">
                  <c:v>0.00227842333105491</c:v>
                </c:pt>
                <c:pt idx="5507">
                  <c:v>0.00227842333105491</c:v>
                </c:pt>
                <c:pt idx="5508">
                  <c:v>0.00227842333105491</c:v>
                </c:pt>
                <c:pt idx="5509">
                  <c:v>0.00227842333105491</c:v>
                </c:pt>
                <c:pt idx="5510">
                  <c:v>0.00227842333105491</c:v>
                </c:pt>
                <c:pt idx="5511">
                  <c:v>0.00227842333105491</c:v>
                </c:pt>
                <c:pt idx="5512">
                  <c:v>0.00227842333105491</c:v>
                </c:pt>
                <c:pt idx="5513">
                  <c:v>0.00227842333105491</c:v>
                </c:pt>
                <c:pt idx="5514">
                  <c:v>0.00227842333105491</c:v>
                </c:pt>
                <c:pt idx="5515">
                  <c:v>0.00227842333105491</c:v>
                </c:pt>
                <c:pt idx="5516">
                  <c:v>0.00227842333105491</c:v>
                </c:pt>
                <c:pt idx="5517">
                  <c:v>0.00227842333105491</c:v>
                </c:pt>
                <c:pt idx="5518">
                  <c:v>0.00227842333105491</c:v>
                </c:pt>
                <c:pt idx="5519">
                  <c:v>0.00227842333105491</c:v>
                </c:pt>
                <c:pt idx="5520">
                  <c:v>0.00227842333105491</c:v>
                </c:pt>
                <c:pt idx="5521">
                  <c:v>0.00227842333105491</c:v>
                </c:pt>
                <c:pt idx="5522">
                  <c:v>0.00227842333105491</c:v>
                </c:pt>
                <c:pt idx="5523">
                  <c:v>0.00227842333105491</c:v>
                </c:pt>
                <c:pt idx="5524">
                  <c:v>0.00227842333105491</c:v>
                </c:pt>
                <c:pt idx="5525">
                  <c:v>0.00227842333105491</c:v>
                </c:pt>
                <c:pt idx="5526">
                  <c:v>0.00227842333105491</c:v>
                </c:pt>
                <c:pt idx="5527">
                  <c:v>0.00227842333105491</c:v>
                </c:pt>
                <c:pt idx="5528">
                  <c:v>0.00227842333105491</c:v>
                </c:pt>
                <c:pt idx="5529">
                  <c:v>0.00227842333105491</c:v>
                </c:pt>
                <c:pt idx="5530">
                  <c:v>0.00227842333105491</c:v>
                </c:pt>
                <c:pt idx="5531">
                  <c:v>0.00227842333105491</c:v>
                </c:pt>
                <c:pt idx="5532">
                  <c:v>0.00227842333105491</c:v>
                </c:pt>
                <c:pt idx="5533">
                  <c:v>0.00227842333105491</c:v>
                </c:pt>
                <c:pt idx="5534">
                  <c:v>0.00227842333105491</c:v>
                </c:pt>
                <c:pt idx="5535">
                  <c:v>0.00227842333105491</c:v>
                </c:pt>
                <c:pt idx="5536">
                  <c:v>0.00227842333105491</c:v>
                </c:pt>
                <c:pt idx="5537">
                  <c:v>0.00227842333105491</c:v>
                </c:pt>
                <c:pt idx="5538">
                  <c:v>0.00227842333105491</c:v>
                </c:pt>
                <c:pt idx="5539">
                  <c:v>0.00227842333105491</c:v>
                </c:pt>
                <c:pt idx="5540">
                  <c:v>0.00227842333105491</c:v>
                </c:pt>
                <c:pt idx="5541">
                  <c:v>0.00227842333105491</c:v>
                </c:pt>
                <c:pt idx="5542">
                  <c:v>0.00227842333105491</c:v>
                </c:pt>
                <c:pt idx="5543">
                  <c:v>0.00227842333105491</c:v>
                </c:pt>
                <c:pt idx="5544">
                  <c:v>0.00227842333105491</c:v>
                </c:pt>
                <c:pt idx="5545">
                  <c:v>0.00227842333105491</c:v>
                </c:pt>
                <c:pt idx="5546">
                  <c:v>0.00227842333105491</c:v>
                </c:pt>
                <c:pt idx="5547">
                  <c:v>0.00227842333105491</c:v>
                </c:pt>
                <c:pt idx="5548">
                  <c:v>0.00227842333105491</c:v>
                </c:pt>
                <c:pt idx="5549">
                  <c:v>0.00227842333105491</c:v>
                </c:pt>
                <c:pt idx="5550">
                  <c:v>0.00227842333105491</c:v>
                </c:pt>
                <c:pt idx="5551">
                  <c:v>0.00227842333105491</c:v>
                </c:pt>
                <c:pt idx="5552">
                  <c:v>0.00227842333105491</c:v>
                </c:pt>
                <c:pt idx="5553">
                  <c:v>0.00227842333105491</c:v>
                </c:pt>
                <c:pt idx="5554">
                  <c:v>0.00227842333105491</c:v>
                </c:pt>
                <c:pt idx="5555">
                  <c:v>0.00227842333105491</c:v>
                </c:pt>
                <c:pt idx="5556">
                  <c:v>0.00227842333105491</c:v>
                </c:pt>
                <c:pt idx="5557">
                  <c:v>0.00227842333105491</c:v>
                </c:pt>
                <c:pt idx="5558">
                  <c:v>0.00227842333105491</c:v>
                </c:pt>
                <c:pt idx="5559">
                  <c:v>0.00227842333105491</c:v>
                </c:pt>
                <c:pt idx="5560">
                  <c:v>0.00227842333105491</c:v>
                </c:pt>
                <c:pt idx="5561">
                  <c:v>0.00227842333105491</c:v>
                </c:pt>
                <c:pt idx="5562">
                  <c:v>0.00227842333105491</c:v>
                </c:pt>
                <c:pt idx="5563">
                  <c:v>0.00227842333105491</c:v>
                </c:pt>
                <c:pt idx="5564">
                  <c:v>0.00227842333105491</c:v>
                </c:pt>
                <c:pt idx="5565">
                  <c:v>0.00227842333105491</c:v>
                </c:pt>
                <c:pt idx="5566">
                  <c:v>0.00227842333105491</c:v>
                </c:pt>
                <c:pt idx="5567">
                  <c:v>0.00227842333105491</c:v>
                </c:pt>
                <c:pt idx="5568">
                  <c:v>0.00227842333105491</c:v>
                </c:pt>
                <c:pt idx="5569">
                  <c:v>0.00227842333105491</c:v>
                </c:pt>
                <c:pt idx="5570">
                  <c:v>0.00227842333105491</c:v>
                </c:pt>
                <c:pt idx="5571">
                  <c:v>0.00227842333105491</c:v>
                </c:pt>
                <c:pt idx="5572">
                  <c:v>0.00227842333105491</c:v>
                </c:pt>
                <c:pt idx="5573">
                  <c:v>0.00227842333105491</c:v>
                </c:pt>
                <c:pt idx="5574">
                  <c:v>0.00227842333105491</c:v>
                </c:pt>
                <c:pt idx="5575">
                  <c:v>0.00227842333105491</c:v>
                </c:pt>
                <c:pt idx="5576">
                  <c:v>0.00227842333105491</c:v>
                </c:pt>
                <c:pt idx="5577">
                  <c:v>0.00227842333105491</c:v>
                </c:pt>
                <c:pt idx="5578">
                  <c:v>0.00227842333105491</c:v>
                </c:pt>
                <c:pt idx="5579">
                  <c:v>0.00227842333105491</c:v>
                </c:pt>
                <c:pt idx="5580">
                  <c:v>0.00227842333105491</c:v>
                </c:pt>
                <c:pt idx="5581">
                  <c:v>0.00227842333105491</c:v>
                </c:pt>
                <c:pt idx="5582">
                  <c:v>0.00227842333105491</c:v>
                </c:pt>
                <c:pt idx="5583">
                  <c:v>0.00227842333105491</c:v>
                </c:pt>
                <c:pt idx="5584">
                  <c:v>0.00227842333105491</c:v>
                </c:pt>
                <c:pt idx="5585">
                  <c:v>0.00227842333105491</c:v>
                </c:pt>
                <c:pt idx="5586">
                  <c:v>0.00227842333105491</c:v>
                </c:pt>
                <c:pt idx="5587">
                  <c:v>0.00227842333105491</c:v>
                </c:pt>
                <c:pt idx="5588">
                  <c:v>0.00227842333105491</c:v>
                </c:pt>
                <c:pt idx="5589">
                  <c:v>0.00227842333105491</c:v>
                </c:pt>
                <c:pt idx="5590">
                  <c:v>0.00227842333105491</c:v>
                </c:pt>
                <c:pt idx="5591">
                  <c:v>0.00227842333105491</c:v>
                </c:pt>
                <c:pt idx="5592">
                  <c:v>0.00227842333105491</c:v>
                </c:pt>
                <c:pt idx="5593">
                  <c:v>0.00227842333105491</c:v>
                </c:pt>
                <c:pt idx="5594">
                  <c:v>0.00227842333105491</c:v>
                </c:pt>
                <c:pt idx="5595">
                  <c:v>0.00227842333105491</c:v>
                </c:pt>
                <c:pt idx="5596">
                  <c:v>0.00227842333105491</c:v>
                </c:pt>
                <c:pt idx="5597">
                  <c:v>0.00227842333105491</c:v>
                </c:pt>
                <c:pt idx="5598">
                  <c:v>0.00227842333105491</c:v>
                </c:pt>
                <c:pt idx="5599">
                  <c:v>0.00227842333105491</c:v>
                </c:pt>
                <c:pt idx="5600">
                  <c:v>0.00227842333105491</c:v>
                </c:pt>
                <c:pt idx="5601">
                  <c:v>0.00227842333105491</c:v>
                </c:pt>
                <c:pt idx="5602">
                  <c:v>0.00227842333105491</c:v>
                </c:pt>
                <c:pt idx="5603">
                  <c:v>0.00227842333105491</c:v>
                </c:pt>
                <c:pt idx="5604">
                  <c:v>0.00227842333105491</c:v>
                </c:pt>
                <c:pt idx="5605">
                  <c:v>0.00227842333105491</c:v>
                </c:pt>
                <c:pt idx="5606">
                  <c:v>0.00227842333105491</c:v>
                </c:pt>
                <c:pt idx="5607">
                  <c:v>0.00227842333105491</c:v>
                </c:pt>
                <c:pt idx="5608">
                  <c:v>0.00227842333105491</c:v>
                </c:pt>
                <c:pt idx="5609">
                  <c:v>0.00227842333105491</c:v>
                </c:pt>
                <c:pt idx="5610">
                  <c:v>0.00227842333105491</c:v>
                </c:pt>
                <c:pt idx="5611">
                  <c:v>0.00227842333105491</c:v>
                </c:pt>
                <c:pt idx="5612">
                  <c:v>0.00227842333105491</c:v>
                </c:pt>
                <c:pt idx="5613">
                  <c:v>0.00227842333105491</c:v>
                </c:pt>
                <c:pt idx="5614">
                  <c:v>0.00227842333105491</c:v>
                </c:pt>
                <c:pt idx="5615">
                  <c:v>0.00227842333105491</c:v>
                </c:pt>
                <c:pt idx="5616">
                  <c:v>0.00227842333105491</c:v>
                </c:pt>
                <c:pt idx="5617">
                  <c:v>0.00227842333105491</c:v>
                </c:pt>
                <c:pt idx="5618">
                  <c:v>0.00227842333105491</c:v>
                </c:pt>
                <c:pt idx="5619">
                  <c:v>0.00227842333105491</c:v>
                </c:pt>
                <c:pt idx="5620">
                  <c:v>0.00227842333105491</c:v>
                </c:pt>
                <c:pt idx="5621">
                  <c:v>0.00227842333105491</c:v>
                </c:pt>
                <c:pt idx="5622">
                  <c:v>0.00227842333105491</c:v>
                </c:pt>
                <c:pt idx="5623">
                  <c:v>0.00227842333105491</c:v>
                </c:pt>
                <c:pt idx="5624">
                  <c:v>0.00227842333105491</c:v>
                </c:pt>
                <c:pt idx="5625">
                  <c:v>0.00227842333105491</c:v>
                </c:pt>
                <c:pt idx="5626">
                  <c:v>0.00227842333105491</c:v>
                </c:pt>
                <c:pt idx="5627">
                  <c:v>0.00227842333105491</c:v>
                </c:pt>
                <c:pt idx="5628">
                  <c:v>0.00227842333105491</c:v>
                </c:pt>
                <c:pt idx="5629">
                  <c:v>0.00227842333105491</c:v>
                </c:pt>
                <c:pt idx="5630">
                  <c:v>0.00227842333105491</c:v>
                </c:pt>
                <c:pt idx="5631">
                  <c:v>0.00227842333105491</c:v>
                </c:pt>
                <c:pt idx="5632">
                  <c:v>0.00227842333105491</c:v>
                </c:pt>
                <c:pt idx="5633">
                  <c:v>0.00227842333105491</c:v>
                </c:pt>
                <c:pt idx="5634">
                  <c:v>0.00227842333105491</c:v>
                </c:pt>
                <c:pt idx="5635">
                  <c:v>0.00227842333105491</c:v>
                </c:pt>
                <c:pt idx="5636">
                  <c:v>0.00227842333105491</c:v>
                </c:pt>
                <c:pt idx="5637">
                  <c:v>0.00227842333105491</c:v>
                </c:pt>
                <c:pt idx="5638">
                  <c:v>0.00227842333105491</c:v>
                </c:pt>
                <c:pt idx="5639">
                  <c:v>0.00227842333105491</c:v>
                </c:pt>
                <c:pt idx="5640">
                  <c:v>0.00227842333105491</c:v>
                </c:pt>
                <c:pt idx="5641">
                  <c:v>0.00227842333105491</c:v>
                </c:pt>
                <c:pt idx="5642">
                  <c:v>0.00227842333105491</c:v>
                </c:pt>
                <c:pt idx="5643">
                  <c:v>0.00227842333105491</c:v>
                </c:pt>
                <c:pt idx="5644">
                  <c:v>0.00227842333105491</c:v>
                </c:pt>
                <c:pt idx="5645">
                  <c:v>0.00227842333105491</c:v>
                </c:pt>
                <c:pt idx="5646">
                  <c:v>0.00227842333105491</c:v>
                </c:pt>
                <c:pt idx="5647">
                  <c:v>0.00227842333105491</c:v>
                </c:pt>
                <c:pt idx="5648">
                  <c:v>0.00227842333105491</c:v>
                </c:pt>
                <c:pt idx="5649">
                  <c:v>0.00227842333105491</c:v>
                </c:pt>
                <c:pt idx="5650">
                  <c:v>0.00227842333105491</c:v>
                </c:pt>
                <c:pt idx="5651">
                  <c:v>0.00227842333105491</c:v>
                </c:pt>
                <c:pt idx="5652">
                  <c:v>0.00227842333105491</c:v>
                </c:pt>
                <c:pt idx="5653">
                  <c:v>0.00227842333105491</c:v>
                </c:pt>
                <c:pt idx="5654">
                  <c:v>0.00227842333105491</c:v>
                </c:pt>
                <c:pt idx="5655">
                  <c:v>0.00227842333105491</c:v>
                </c:pt>
                <c:pt idx="5656">
                  <c:v>0.00227842333105491</c:v>
                </c:pt>
                <c:pt idx="5657">
                  <c:v>0.00227842333105491</c:v>
                </c:pt>
                <c:pt idx="5658">
                  <c:v>0.00227842333105491</c:v>
                </c:pt>
                <c:pt idx="5659">
                  <c:v>0.00227842333105491</c:v>
                </c:pt>
                <c:pt idx="5660">
                  <c:v>0.00227842333105491</c:v>
                </c:pt>
                <c:pt idx="5661">
                  <c:v>0.00227842333105491</c:v>
                </c:pt>
                <c:pt idx="5662">
                  <c:v>0.00227842333105491</c:v>
                </c:pt>
                <c:pt idx="5663">
                  <c:v>0.00227842333105491</c:v>
                </c:pt>
                <c:pt idx="5664">
                  <c:v>0.00227842333105491</c:v>
                </c:pt>
                <c:pt idx="5665">
                  <c:v>0.00227842333105491</c:v>
                </c:pt>
                <c:pt idx="5666">
                  <c:v>0.00227842333105491</c:v>
                </c:pt>
                <c:pt idx="5667">
                  <c:v>0.00227842333105491</c:v>
                </c:pt>
                <c:pt idx="5668">
                  <c:v>0.00227842333105491</c:v>
                </c:pt>
                <c:pt idx="5669">
                  <c:v>0.00227842333105491</c:v>
                </c:pt>
                <c:pt idx="5670">
                  <c:v>0.00227842333105491</c:v>
                </c:pt>
                <c:pt idx="5671">
                  <c:v>0.00227842333105491</c:v>
                </c:pt>
                <c:pt idx="5672">
                  <c:v>0.00227842333105491</c:v>
                </c:pt>
                <c:pt idx="5673">
                  <c:v>0.00227842333105491</c:v>
                </c:pt>
                <c:pt idx="5674">
                  <c:v>0.00227842333105491</c:v>
                </c:pt>
                <c:pt idx="5675">
                  <c:v>0.00227842333105491</c:v>
                </c:pt>
                <c:pt idx="5676">
                  <c:v>0.00227842333105491</c:v>
                </c:pt>
                <c:pt idx="5677">
                  <c:v>0.00227842333105491</c:v>
                </c:pt>
                <c:pt idx="5678">
                  <c:v>0.00227842333105491</c:v>
                </c:pt>
                <c:pt idx="5679">
                  <c:v>0.00227842333105491</c:v>
                </c:pt>
                <c:pt idx="5680">
                  <c:v>0.00227842333105491</c:v>
                </c:pt>
                <c:pt idx="5681">
                  <c:v>0.00227842333105491</c:v>
                </c:pt>
                <c:pt idx="5682">
                  <c:v>0.00227842333105491</c:v>
                </c:pt>
                <c:pt idx="5683">
                  <c:v>0.00227842333105491</c:v>
                </c:pt>
                <c:pt idx="5684">
                  <c:v>0.00227842333105491</c:v>
                </c:pt>
                <c:pt idx="5685">
                  <c:v>0.00227842333105491</c:v>
                </c:pt>
                <c:pt idx="5686">
                  <c:v>0.00227842333105491</c:v>
                </c:pt>
                <c:pt idx="5687">
                  <c:v>0.00227842333105491</c:v>
                </c:pt>
                <c:pt idx="5688">
                  <c:v>0.00227842333105491</c:v>
                </c:pt>
                <c:pt idx="5689">
                  <c:v>0.00227842333105491</c:v>
                </c:pt>
                <c:pt idx="5690">
                  <c:v>0.00227842333105491</c:v>
                </c:pt>
                <c:pt idx="5691">
                  <c:v>0.00227842333105491</c:v>
                </c:pt>
                <c:pt idx="5692">
                  <c:v>0.00227842333105491</c:v>
                </c:pt>
                <c:pt idx="5693">
                  <c:v>0.00227842333105491</c:v>
                </c:pt>
                <c:pt idx="5694">
                  <c:v>0.00227842333105491</c:v>
                </c:pt>
                <c:pt idx="5695">
                  <c:v>0.00227842333105491</c:v>
                </c:pt>
                <c:pt idx="5696">
                  <c:v>0.00227842333105491</c:v>
                </c:pt>
                <c:pt idx="5697">
                  <c:v>0.00227842333105491</c:v>
                </c:pt>
                <c:pt idx="5698">
                  <c:v>0.00227842333105491</c:v>
                </c:pt>
                <c:pt idx="5699">
                  <c:v>0.00227842333105491</c:v>
                </c:pt>
                <c:pt idx="5700">
                  <c:v>0.00227842333105491</c:v>
                </c:pt>
                <c:pt idx="5701">
                  <c:v>0.00227842333105491</c:v>
                </c:pt>
                <c:pt idx="5702">
                  <c:v>0.00227842333105491</c:v>
                </c:pt>
                <c:pt idx="5703">
                  <c:v>0.00227842333105491</c:v>
                </c:pt>
                <c:pt idx="5704">
                  <c:v>0.00227842333105491</c:v>
                </c:pt>
                <c:pt idx="5705">
                  <c:v>0.00227842333105491</c:v>
                </c:pt>
                <c:pt idx="5706">
                  <c:v>0.00227842333105491</c:v>
                </c:pt>
                <c:pt idx="5707">
                  <c:v>0.00227842333105491</c:v>
                </c:pt>
                <c:pt idx="5708">
                  <c:v>0.00227842333105491</c:v>
                </c:pt>
                <c:pt idx="5709">
                  <c:v>0.00227842333105491</c:v>
                </c:pt>
                <c:pt idx="5710">
                  <c:v>0.00227842333105491</c:v>
                </c:pt>
                <c:pt idx="5711">
                  <c:v>0.00227842333105491</c:v>
                </c:pt>
                <c:pt idx="5712">
                  <c:v>0.00227842333105491</c:v>
                </c:pt>
                <c:pt idx="5713">
                  <c:v>0.00227842333105491</c:v>
                </c:pt>
                <c:pt idx="5714">
                  <c:v>0.00227842333105491</c:v>
                </c:pt>
                <c:pt idx="5715">
                  <c:v>0.00227842333105491</c:v>
                </c:pt>
                <c:pt idx="5716">
                  <c:v>0.00227842333105491</c:v>
                </c:pt>
                <c:pt idx="5717">
                  <c:v>0.00227842333105491</c:v>
                </c:pt>
                <c:pt idx="5718">
                  <c:v>0.00227842333105491</c:v>
                </c:pt>
                <c:pt idx="5719">
                  <c:v>0.00227842333105491</c:v>
                </c:pt>
                <c:pt idx="5720">
                  <c:v>0.00227842333105491</c:v>
                </c:pt>
                <c:pt idx="5721">
                  <c:v>0.00227842333105491</c:v>
                </c:pt>
                <c:pt idx="5722">
                  <c:v>0.00227842333105491</c:v>
                </c:pt>
                <c:pt idx="5723">
                  <c:v>0.00227842333105491</c:v>
                </c:pt>
                <c:pt idx="5724">
                  <c:v>0.00227842333105491</c:v>
                </c:pt>
                <c:pt idx="5725">
                  <c:v>0.00227842333105491</c:v>
                </c:pt>
                <c:pt idx="5726">
                  <c:v>0.00227842333105491</c:v>
                </c:pt>
                <c:pt idx="5727">
                  <c:v>0.00227842333105491</c:v>
                </c:pt>
                <c:pt idx="5728">
                  <c:v>0.00227842333105491</c:v>
                </c:pt>
                <c:pt idx="5729">
                  <c:v>0.00227842333105491</c:v>
                </c:pt>
                <c:pt idx="5730">
                  <c:v>0.00227842333105491</c:v>
                </c:pt>
                <c:pt idx="5731">
                  <c:v>0.00227842333105491</c:v>
                </c:pt>
                <c:pt idx="5732">
                  <c:v>0.00227842333105491</c:v>
                </c:pt>
                <c:pt idx="5733">
                  <c:v>0.00227842333105491</c:v>
                </c:pt>
                <c:pt idx="5734">
                  <c:v>0.00227842333105491</c:v>
                </c:pt>
                <c:pt idx="5735">
                  <c:v>0.00227842333105491</c:v>
                </c:pt>
                <c:pt idx="5736">
                  <c:v>0.00227842333105491</c:v>
                </c:pt>
                <c:pt idx="5737">
                  <c:v>0.00227842333105491</c:v>
                </c:pt>
                <c:pt idx="5738">
                  <c:v>0.00227842333105491</c:v>
                </c:pt>
                <c:pt idx="5739">
                  <c:v>0.00227842333105491</c:v>
                </c:pt>
                <c:pt idx="5740">
                  <c:v>0.00227842333105491</c:v>
                </c:pt>
                <c:pt idx="5741">
                  <c:v>0.00227842333105491</c:v>
                </c:pt>
                <c:pt idx="5742">
                  <c:v>0.00227842333105491</c:v>
                </c:pt>
                <c:pt idx="5743">
                  <c:v>0.00227842333105491</c:v>
                </c:pt>
                <c:pt idx="5744">
                  <c:v>0.00227842333105491</c:v>
                </c:pt>
                <c:pt idx="5745">
                  <c:v>0.00227842333105491</c:v>
                </c:pt>
                <c:pt idx="5746">
                  <c:v>0.00227842333105491</c:v>
                </c:pt>
                <c:pt idx="5747">
                  <c:v>0.00227842333105491</c:v>
                </c:pt>
                <c:pt idx="5748">
                  <c:v>0.00227842333105491</c:v>
                </c:pt>
                <c:pt idx="5749">
                  <c:v>0.00227842333105491</c:v>
                </c:pt>
                <c:pt idx="5750">
                  <c:v>0.00227842333105491</c:v>
                </c:pt>
                <c:pt idx="5751">
                  <c:v>0.00227842333105491</c:v>
                </c:pt>
                <c:pt idx="5752">
                  <c:v>0.00227842333105491</c:v>
                </c:pt>
                <c:pt idx="5753">
                  <c:v>0.00227842333105491</c:v>
                </c:pt>
                <c:pt idx="5754">
                  <c:v>0.00227842333105491</c:v>
                </c:pt>
                <c:pt idx="5755">
                  <c:v>0.00227842333105491</c:v>
                </c:pt>
                <c:pt idx="5756">
                  <c:v>0.00227842333105491</c:v>
                </c:pt>
                <c:pt idx="5757">
                  <c:v>0.00227842333105491</c:v>
                </c:pt>
                <c:pt idx="5758">
                  <c:v>0.00227842333105491</c:v>
                </c:pt>
                <c:pt idx="5759">
                  <c:v>0.00227842333105491</c:v>
                </c:pt>
                <c:pt idx="5760">
                  <c:v>0.00227842333105491</c:v>
                </c:pt>
                <c:pt idx="5761">
                  <c:v>0.00227842333105491</c:v>
                </c:pt>
                <c:pt idx="5762">
                  <c:v>0.00227842333105491</c:v>
                </c:pt>
                <c:pt idx="5763">
                  <c:v>0.00227842333105491</c:v>
                </c:pt>
                <c:pt idx="5764">
                  <c:v>0.00227842333105491</c:v>
                </c:pt>
                <c:pt idx="5765">
                  <c:v>0.00227842333105491</c:v>
                </c:pt>
                <c:pt idx="5766">
                  <c:v>0.00227842333105491</c:v>
                </c:pt>
                <c:pt idx="5767">
                  <c:v>0.00227842333105491</c:v>
                </c:pt>
                <c:pt idx="5768">
                  <c:v>0.00227842333105491</c:v>
                </c:pt>
                <c:pt idx="5769">
                  <c:v>0.00227842333105491</c:v>
                </c:pt>
                <c:pt idx="5770">
                  <c:v>0.00227842333105491</c:v>
                </c:pt>
                <c:pt idx="5771">
                  <c:v>0.00227842333105491</c:v>
                </c:pt>
                <c:pt idx="5772">
                  <c:v>0.00227842333105491</c:v>
                </c:pt>
                <c:pt idx="5773">
                  <c:v>0.00227842333105491</c:v>
                </c:pt>
                <c:pt idx="5774">
                  <c:v>0.00227842333105491</c:v>
                </c:pt>
                <c:pt idx="5775">
                  <c:v>0.00227842333105491</c:v>
                </c:pt>
                <c:pt idx="5776">
                  <c:v>0.00227842333105491</c:v>
                </c:pt>
                <c:pt idx="5777">
                  <c:v>0.00227842333105491</c:v>
                </c:pt>
                <c:pt idx="5778">
                  <c:v>0.00227842333105491</c:v>
                </c:pt>
                <c:pt idx="5779">
                  <c:v>0.00227842333105491</c:v>
                </c:pt>
                <c:pt idx="5780">
                  <c:v>0.00227842333105491</c:v>
                </c:pt>
                <c:pt idx="5781">
                  <c:v>0.00227842333105491</c:v>
                </c:pt>
                <c:pt idx="5782">
                  <c:v>0.00227842333105491</c:v>
                </c:pt>
                <c:pt idx="5783">
                  <c:v>0.00227842333105491</c:v>
                </c:pt>
                <c:pt idx="5784">
                  <c:v>0.00227842333105491</c:v>
                </c:pt>
                <c:pt idx="5785">
                  <c:v>0.00227842333105491</c:v>
                </c:pt>
                <c:pt idx="5786">
                  <c:v>0.00227842333105491</c:v>
                </c:pt>
                <c:pt idx="5787">
                  <c:v>0.00227842333105491</c:v>
                </c:pt>
                <c:pt idx="5788">
                  <c:v>0.00227842333105491</c:v>
                </c:pt>
                <c:pt idx="5789">
                  <c:v>0.00227842333105491</c:v>
                </c:pt>
                <c:pt idx="5790">
                  <c:v>0.00227842333105491</c:v>
                </c:pt>
                <c:pt idx="5791">
                  <c:v>0.00227842333105491</c:v>
                </c:pt>
                <c:pt idx="5792">
                  <c:v>0.00227842333105491</c:v>
                </c:pt>
                <c:pt idx="5793">
                  <c:v>0.00227842333105491</c:v>
                </c:pt>
                <c:pt idx="5794">
                  <c:v>0.00227842333105491</c:v>
                </c:pt>
                <c:pt idx="5795">
                  <c:v>0.00227842333105491</c:v>
                </c:pt>
                <c:pt idx="5796">
                  <c:v>0.00227842333105491</c:v>
                </c:pt>
                <c:pt idx="5797">
                  <c:v>0.00227842333105491</c:v>
                </c:pt>
                <c:pt idx="5798">
                  <c:v>0.00227842333105491</c:v>
                </c:pt>
                <c:pt idx="5799">
                  <c:v>0.00227842333105491</c:v>
                </c:pt>
                <c:pt idx="5800">
                  <c:v>0.00227842333105491</c:v>
                </c:pt>
                <c:pt idx="5801">
                  <c:v>0.00227842333105491</c:v>
                </c:pt>
                <c:pt idx="5802">
                  <c:v>0.00227842333105491</c:v>
                </c:pt>
                <c:pt idx="5803">
                  <c:v>0.00227842333105491</c:v>
                </c:pt>
                <c:pt idx="5804">
                  <c:v>0.00227842333105491</c:v>
                </c:pt>
                <c:pt idx="5805">
                  <c:v>0.00227842333105491</c:v>
                </c:pt>
                <c:pt idx="5806">
                  <c:v>0.00227842333105491</c:v>
                </c:pt>
                <c:pt idx="5807">
                  <c:v>0.00227842333105491</c:v>
                </c:pt>
                <c:pt idx="5808">
                  <c:v>0.00227842333105491</c:v>
                </c:pt>
                <c:pt idx="5809">
                  <c:v>0.00227842333105491</c:v>
                </c:pt>
                <c:pt idx="5810">
                  <c:v>0.00227842333105491</c:v>
                </c:pt>
                <c:pt idx="5811">
                  <c:v>0.00227842333105491</c:v>
                </c:pt>
                <c:pt idx="5812">
                  <c:v>0.00227842333105491</c:v>
                </c:pt>
                <c:pt idx="5813">
                  <c:v>0.00227842333105491</c:v>
                </c:pt>
                <c:pt idx="5814">
                  <c:v>0.00227842333105491</c:v>
                </c:pt>
                <c:pt idx="5815">
                  <c:v>0.00227842333105491</c:v>
                </c:pt>
                <c:pt idx="5816">
                  <c:v>0.00227842333105491</c:v>
                </c:pt>
                <c:pt idx="5817">
                  <c:v>0.00227842333105491</c:v>
                </c:pt>
                <c:pt idx="5818">
                  <c:v>0.00227842333105491</c:v>
                </c:pt>
                <c:pt idx="5819">
                  <c:v>0.00227842333105491</c:v>
                </c:pt>
                <c:pt idx="5820">
                  <c:v>0.00227842333105491</c:v>
                </c:pt>
                <c:pt idx="5821">
                  <c:v>0.00227842333105491</c:v>
                </c:pt>
                <c:pt idx="5822">
                  <c:v>0.00227842333105491</c:v>
                </c:pt>
                <c:pt idx="5823">
                  <c:v>0.00227842333105491</c:v>
                </c:pt>
                <c:pt idx="5824">
                  <c:v>0.00227842333105491</c:v>
                </c:pt>
                <c:pt idx="5825">
                  <c:v>0.00227842333105491</c:v>
                </c:pt>
                <c:pt idx="5826">
                  <c:v>0.00227842333105491</c:v>
                </c:pt>
                <c:pt idx="5827">
                  <c:v>0.00227842333105491</c:v>
                </c:pt>
                <c:pt idx="5828">
                  <c:v>0.00227842333105491</c:v>
                </c:pt>
                <c:pt idx="5829">
                  <c:v>0.00227842333105491</c:v>
                </c:pt>
                <c:pt idx="5830">
                  <c:v>0.00227842333105491</c:v>
                </c:pt>
                <c:pt idx="5831">
                  <c:v>0.00227842333105491</c:v>
                </c:pt>
                <c:pt idx="5832">
                  <c:v>0.00227842333105491</c:v>
                </c:pt>
                <c:pt idx="5833">
                  <c:v>0.00227842333105491</c:v>
                </c:pt>
                <c:pt idx="5834">
                  <c:v>0.00227842333105491</c:v>
                </c:pt>
                <c:pt idx="5835">
                  <c:v>0.00227842333105491</c:v>
                </c:pt>
                <c:pt idx="5836">
                  <c:v>0.00227842333105491</c:v>
                </c:pt>
                <c:pt idx="5837">
                  <c:v>0.00227842333105491</c:v>
                </c:pt>
                <c:pt idx="5838">
                  <c:v>0.00227842333105491</c:v>
                </c:pt>
                <c:pt idx="5839">
                  <c:v>0.00227842333105491</c:v>
                </c:pt>
                <c:pt idx="5840">
                  <c:v>0.00227842333105491</c:v>
                </c:pt>
                <c:pt idx="5841">
                  <c:v>0.00227842333105491</c:v>
                </c:pt>
                <c:pt idx="5842">
                  <c:v>0.00227842333105491</c:v>
                </c:pt>
                <c:pt idx="5843">
                  <c:v>0.00227842333105491</c:v>
                </c:pt>
                <c:pt idx="5844">
                  <c:v>0.00227842333105491</c:v>
                </c:pt>
                <c:pt idx="5845">
                  <c:v>0.00227842333105491</c:v>
                </c:pt>
                <c:pt idx="5846">
                  <c:v>0.00227842333105491</c:v>
                </c:pt>
                <c:pt idx="5847">
                  <c:v>0.00227842333105491</c:v>
                </c:pt>
                <c:pt idx="5848">
                  <c:v>0.00227842333105491</c:v>
                </c:pt>
                <c:pt idx="5849">
                  <c:v>0.00227842333105491</c:v>
                </c:pt>
                <c:pt idx="5850">
                  <c:v>0.00227842333105491</c:v>
                </c:pt>
                <c:pt idx="5851">
                  <c:v>0.00227842333105491</c:v>
                </c:pt>
                <c:pt idx="5852">
                  <c:v>0.00227842333105491</c:v>
                </c:pt>
                <c:pt idx="5853">
                  <c:v>0.00227842333105491</c:v>
                </c:pt>
                <c:pt idx="5854">
                  <c:v>0.00227842333105491</c:v>
                </c:pt>
                <c:pt idx="5855">
                  <c:v>0.00227842333105491</c:v>
                </c:pt>
                <c:pt idx="5856">
                  <c:v>0.00227842333105491</c:v>
                </c:pt>
                <c:pt idx="5857">
                  <c:v>0.00227842333105491</c:v>
                </c:pt>
                <c:pt idx="5858">
                  <c:v>0.00227842333105491</c:v>
                </c:pt>
                <c:pt idx="5859">
                  <c:v>0.00227842333105491</c:v>
                </c:pt>
                <c:pt idx="5860">
                  <c:v>0.00227842333105491</c:v>
                </c:pt>
                <c:pt idx="5861">
                  <c:v>0.00227842333105491</c:v>
                </c:pt>
                <c:pt idx="5862">
                  <c:v>0.00227842333105491</c:v>
                </c:pt>
                <c:pt idx="5863">
                  <c:v>0.00227842333105491</c:v>
                </c:pt>
                <c:pt idx="5864">
                  <c:v>0.00227842333105491</c:v>
                </c:pt>
                <c:pt idx="5865">
                  <c:v>0.00227842333105491</c:v>
                </c:pt>
                <c:pt idx="5866">
                  <c:v>0.00227842333105491</c:v>
                </c:pt>
                <c:pt idx="5867">
                  <c:v>0.00227842333105491</c:v>
                </c:pt>
                <c:pt idx="5868">
                  <c:v>0.00227842333105491</c:v>
                </c:pt>
                <c:pt idx="5869">
                  <c:v>0.00227842333105491</c:v>
                </c:pt>
                <c:pt idx="5870">
                  <c:v>0.00227842333105491</c:v>
                </c:pt>
                <c:pt idx="5871">
                  <c:v>0.00227842333105491</c:v>
                </c:pt>
                <c:pt idx="5872">
                  <c:v>0.00227842333105491</c:v>
                </c:pt>
                <c:pt idx="5873">
                  <c:v>0.00227842333105491</c:v>
                </c:pt>
                <c:pt idx="5874">
                  <c:v>0.00227842333105491</c:v>
                </c:pt>
                <c:pt idx="5875">
                  <c:v>0.00227842333105491</c:v>
                </c:pt>
                <c:pt idx="5876">
                  <c:v>0.00227842333105491</c:v>
                </c:pt>
                <c:pt idx="5877">
                  <c:v>0.00227842333105491</c:v>
                </c:pt>
                <c:pt idx="5878">
                  <c:v>0.00227842333105491</c:v>
                </c:pt>
                <c:pt idx="5879">
                  <c:v>0.00227842333105491</c:v>
                </c:pt>
                <c:pt idx="5880">
                  <c:v>0.00227842333105491</c:v>
                </c:pt>
                <c:pt idx="5881">
                  <c:v>0.00227842333105491</c:v>
                </c:pt>
                <c:pt idx="5882">
                  <c:v>0.00227842333105491</c:v>
                </c:pt>
                <c:pt idx="5883">
                  <c:v>0.00227842333105491</c:v>
                </c:pt>
                <c:pt idx="5884">
                  <c:v>0.00227842333105491</c:v>
                </c:pt>
                <c:pt idx="5885">
                  <c:v>0.00227842333105491</c:v>
                </c:pt>
                <c:pt idx="5886">
                  <c:v>0.00227842333105491</c:v>
                </c:pt>
                <c:pt idx="5887">
                  <c:v>0.00227842333105491</c:v>
                </c:pt>
                <c:pt idx="5888">
                  <c:v>0.00227842333105491</c:v>
                </c:pt>
                <c:pt idx="5889">
                  <c:v>0.00227842333105491</c:v>
                </c:pt>
                <c:pt idx="5890">
                  <c:v>0.00227842333105491</c:v>
                </c:pt>
                <c:pt idx="5891">
                  <c:v>0.00227842333105491</c:v>
                </c:pt>
                <c:pt idx="5892">
                  <c:v>0.00227842333105491</c:v>
                </c:pt>
                <c:pt idx="5893">
                  <c:v>0.00227842333105491</c:v>
                </c:pt>
                <c:pt idx="5894">
                  <c:v>0.00227842333105491</c:v>
                </c:pt>
                <c:pt idx="5895">
                  <c:v>0.00227842333105491</c:v>
                </c:pt>
                <c:pt idx="5896">
                  <c:v>0.00227842333105491</c:v>
                </c:pt>
                <c:pt idx="5897">
                  <c:v>0.00227842333105491</c:v>
                </c:pt>
                <c:pt idx="5898">
                  <c:v>0.00227842333105491</c:v>
                </c:pt>
                <c:pt idx="5899">
                  <c:v>0.00227842333105491</c:v>
                </c:pt>
                <c:pt idx="5900">
                  <c:v>0.00227842333105491</c:v>
                </c:pt>
                <c:pt idx="5901">
                  <c:v>0.00227842333105491</c:v>
                </c:pt>
                <c:pt idx="5902">
                  <c:v>0.00227842333105491</c:v>
                </c:pt>
                <c:pt idx="5903">
                  <c:v>0.00227842333105491</c:v>
                </c:pt>
                <c:pt idx="5904">
                  <c:v>0.00227842333105491</c:v>
                </c:pt>
                <c:pt idx="5905">
                  <c:v>0.00227842333105491</c:v>
                </c:pt>
                <c:pt idx="5906">
                  <c:v>0.00227842333105491</c:v>
                </c:pt>
                <c:pt idx="5907">
                  <c:v>0.00227842333105491</c:v>
                </c:pt>
                <c:pt idx="5908">
                  <c:v>0.00227842333105491</c:v>
                </c:pt>
                <c:pt idx="5909">
                  <c:v>0.00227842333105491</c:v>
                </c:pt>
                <c:pt idx="5910">
                  <c:v>0.00227842333105491</c:v>
                </c:pt>
                <c:pt idx="5911">
                  <c:v>0.00227842333105491</c:v>
                </c:pt>
                <c:pt idx="5912">
                  <c:v>0.00227842333105491</c:v>
                </c:pt>
                <c:pt idx="5913">
                  <c:v>0.00227842333105491</c:v>
                </c:pt>
                <c:pt idx="5914">
                  <c:v>0.00227842333105491</c:v>
                </c:pt>
                <c:pt idx="5915">
                  <c:v>0.00227842333105491</c:v>
                </c:pt>
                <c:pt idx="5916">
                  <c:v>0.00227842333105491</c:v>
                </c:pt>
                <c:pt idx="5917">
                  <c:v>0.00227842333105491</c:v>
                </c:pt>
                <c:pt idx="5918">
                  <c:v>0.00227842333105491</c:v>
                </c:pt>
                <c:pt idx="5919">
                  <c:v>0.00227842333105491</c:v>
                </c:pt>
                <c:pt idx="5920">
                  <c:v>0.00227842333105491</c:v>
                </c:pt>
                <c:pt idx="5921">
                  <c:v>0.00227842333105491</c:v>
                </c:pt>
                <c:pt idx="5922">
                  <c:v>0.00227842333105491</c:v>
                </c:pt>
                <c:pt idx="5923">
                  <c:v>0.00227842333105491</c:v>
                </c:pt>
                <c:pt idx="5924">
                  <c:v>0.00227842333105491</c:v>
                </c:pt>
                <c:pt idx="5925">
                  <c:v>0.00227842333105491</c:v>
                </c:pt>
                <c:pt idx="5926">
                  <c:v>0.00227842333105491</c:v>
                </c:pt>
                <c:pt idx="5927">
                  <c:v>0.00227842333105491</c:v>
                </c:pt>
                <c:pt idx="5928">
                  <c:v>0.00227842333105491</c:v>
                </c:pt>
                <c:pt idx="5929">
                  <c:v>0.00227842333105491</c:v>
                </c:pt>
                <c:pt idx="5930">
                  <c:v>0.00227842333105491</c:v>
                </c:pt>
                <c:pt idx="5931">
                  <c:v>0.00227842333105491</c:v>
                </c:pt>
                <c:pt idx="5932">
                  <c:v>0.00227842333105491</c:v>
                </c:pt>
                <c:pt idx="5933">
                  <c:v>0.00227842333105491</c:v>
                </c:pt>
                <c:pt idx="5934">
                  <c:v>0.00227842333105491</c:v>
                </c:pt>
                <c:pt idx="5935">
                  <c:v>0.00227842333105491</c:v>
                </c:pt>
                <c:pt idx="5936">
                  <c:v>0.00227842333105491</c:v>
                </c:pt>
                <c:pt idx="5937">
                  <c:v>0.00227842333105491</c:v>
                </c:pt>
                <c:pt idx="5938">
                  <c:v>0.00227842333105491</c:v>
                </c:pt>
                <c:pt idx="5939">
                  <c:v>0.00227842333105491</c:v>
                </c:pt>
                <c:pt idx="5940">
                  <c:v>0.00227842333105491</c:v>
                </c:pt>
                <c:pt idx="5941">
                  <c:v>0.00227842333105491</c:v>
                </c:pt>
                <c:pt idx="5942">
                  <c:v>0.00227842333105491</c:v>
                </c:pt>
                <c:pt idx="5943">
                  <c:v>0.00227842333105491</c:v>
                </c:pt>
                <c:pt idx="5944">
                  <c:v>0.00227842333105491</c:v>
                </c:pt>
                <c:pt idx="5945">
                  <c:v>0.00227842333105491</c:v>
                </c:pt>
                <c:pt idx="5946">
                  <c:v>0.00227842333105491</c:v>
                </c:pt>
                <c:pt idx="5947">
                  <c:v>0.00227842333105491</c:v>
                </c:pt>
                <c:pt idx="5948">
                  <c:v>0.00227842333105491</c:v>
                </c:pt>
                <c:pt idx="5949">
                  <c:v>0.00227842333105491</c:v>
                </c:pt>
                <c:pt idx="5950">
                  <c:v>0.00227842333105491</c:v>
                </c:pt>
                <c:pt idx="5951">
                  <c:v>0.00227842333105491</c:v>
                </c:pt>
                <c:pt idx="5952">
                  <c:v>0.00227842333105491</c:v>
                </c:pt>
                <c:pt idx="5953">
                  <c:v>0.00227842333105491</c:v>
                </c:pt>
                <c:pt idx="5954">
                  <c:v>0.00227842333105491</c:v>
                </c:pt>
                <c:pt idx="5955">
                  <c:v>0.00227842333105491</c:v>
                </c:pt>
                <c:pt idx="5956">
                  <c:v>0.00227842333105491</c:v>
                </c:pt>
                <c:pt idx="5957">
                  <c:v>0.00227842333105491</c:v>
                </c:pt>
                <c:pt idx="5958">
                  <c:v>0.00227842333105491</c:v>
                </c:pt>
                <c:pt idx="5959">
                  <c:v>0.00227842333105491</c:v>
                </c:pt>
                <c:pt idx="5960">
                  <c:v>0.00227842333105491</c:v>
                </c:pt>
                <c:pt idx="5961">
                  <c:v>0.00227842333105491</c:v>
                </c:pt>
                <c:pt idx="5962">
                  <c:v>0.00227842333105491</c:v>
                </c:pt>
                <c:pt idx="5963">
                  <c:v>0.00227842333105491</c:v>
                </c:pt>
                <c:pt idx="5964">
                  <c:v>0.00227842333105491</c:v>
                </c:pt>
                <c:pt idx="5965">
                  <c:v>0.00227842333105491</c:v>
                </c:pt>
                <c:pt idx="5966">
                  <c:v>0.00227842333105491</c:v>
                </c:pt>
                <c:pt idx="5967">
                  <c:v>0.00227842333105491</c:v>
                </c:pt>
                <c:pt idx="5968">
                  <c:v>0.00227842333105491</c:v>
                </c:pt>
                <c:pt idx="5969">
                  <c:v>0.00227842333105491</c:v>
                </c:pt>
                <c:pt idx="5970">
                  <c:v>0.00227842333105491</c:v>
                </c:pt>
                <c:pt idx="5971">
                  <c:v>0.00227842333105491</c:v>
                </c:pt>
                <c:pt idx="5972">
                  <c:v>0.00227842333105491</c:v>
                </c:pt>
                <c:pt idx="5973">
                  <c:v>0.00227842333105491</c:v>
                </c:pt>
                <c:pt idx="5974">
                  <c:v>0.00227842333105491</c:v>
                </c:pt>
                <c:pt idx="5975">
                  <c:v>0.00227842333105491</c:v>
                </c:pt>
                <c:pt idx="5976">
                  <c:v>0.00227842333105491</c:v>
                </c:pt>
                <c:pt idx="5977">
                  <c:v>0.00227842333105491</c:v>
                </c:pt>
                <c:pt idx="5978">
                  <c:v>0.00227842333105491</c:v>
                </c:pt>
                <c:pt idx="5979">
                  <c:v>0.00227842333105491</c:v>
                </c:pt>
                <c:pt idx="5980">
                  <c:v>0.00227842333105491</c:v>
                </c:pt>
                <c:pt idx="5981">
                  <c:v>0.00227842333105491</c:v>
                </c:pt>
                <c:pt idx="5982">
                  <c:v>0.00227842333105491</c:v>
                </c:pt>
                <c:pt idx="5983">
                  <c:v>0.00227842333105491</c:v>
                </c:pt>
                <c:pt idx="5984">
                  <c:v>0.00227842333105491</c:v>
                </c:pt>
                <c:pt idx="5985">
                  <c:v>0.00227842333105491</c:v>
                </c:pt>
                <c:pt idx="5986">
                  <c:v>0.00227842333105491</c:v>
                </c:pt>
                <c:pt idx="5987">
                  <c:v>0.00227842333105491</c:v>
                </c:pt>
                <c:pt idx="5988">
                  <c:v>0.00227842333105491</c:v>
                </c:pt>
                <c:pt idx="5989">
                  <c:v>0.00227842333105491</c:v>
                </c:pt>
                <c:pt idx="5990">
                  <c:v>0.00227842333105491</c:v>
                </c:pt>
                <c:pt idx="5991">
                  <c:v>0.00227842333105491</c:v>
                </c:pt>
                <c:pt idx="5992">
                  <c:v>0.00227842333105491</c:v>
                </c:pt>
                <c:pt idx="5993">
                  <c:v>0.00227842333105491</c:v>
                </c:pt>
                <c:pt idx="5994">
                  <c:v>0.00227842333105491</c:v>
                </c:pt>
                <c:pt idx="5995">
                  <c:v>0.00227842333105491</c:v>
                </c:pt>
                <c:pt idx="5996">
                  <c:v>0.00227842333105491</c:v>
                </c:pt>
                <c:pt idx="5997">
                  <c:v>0.00227842333105491</c:v>
                </c:pt>
                <c:pt idx="5998">
                  <c:v>0.00227842333105491</c:v>
                </c:pt>
                <c:pt idx="5999">
                  <c:v>0.00227842333105491</c:v>
                </c:pt>
                <c:pt idx="6000">
                  <c:v>0.00227842333105491</c:v>
                </c:pt>
                <c:pt idx="6001">
                  <c:v>0.00227842333105491</c:v>
                </c:pt>
                <c:pt idx="6002">
                  <c:v>0.00227842333105491</c:v>
                </c:pt>
                <c:pt idx="6003">
                  <c:v>0.00227842333105491</c:v>
                </c:pt>
                <c:pt idx="6004">
                  <c:v>0.00227842333105491</c:v>
                </c:pt>
                <c:pt idx="6005">
                  <c:v>0.00227842333105491</c:v>
                </c:pt>
                <c:pt idx="6006">
                  <c:v>0.00227842333105491</c:v>
                </c:pt>
                <c:pt idx="6007">
                  <c:v>0.00227842333105491</c:v>
                </c:pt>
                <c:pt idx="6008">
                  <c:v>0.00227842333105491</c:v>
                </c:pt>
                <c:pt idx="6009">
                  <c:v>0.00227842333105491</c:v>
                </c:pt>
                <c:pt idx="6010">
                  <c:v>0.00227842333105491</c:v>
                </c:pt>
                <c:pt idx="6011">
                  <c:v>0.00227842333105491</c:v>
                </c:pt>
                <c:pt idx="6012">
                  <c:v>0.00227842333105491</c:v>
                </c:pt>
                <c:pt idx="6013">
                  <c:v>0.00227842333105491</c:v>
                </c:pt>
                <c:pt idx="6014">
                  <c:v>0.00227842333105491</c:v>
                </c:pt>
                <c:pt idx="6015">
                  <c:v>0.00227842333105491</c:v>
                </c:pt>
                <c:pt idx="6016">
                  <c:v>0.00227842333105491</c:v>
                </c:pt>
                <c:pt idx="6017">
                  <c:v>0.00227842333105491</c:v>
                </c:pt>
                <c:pt idx="6018">
                  <c:v>0.00227842333105491</c:v>
                </c:pt>
                <c:pt idx="6019">
                  <c:v>0.00227842333105491</c:v>
                </c:pt>
                <c:pt idx="6020">
                  <c:v>0.00227842333105491</c:v>
                </c:pt>
                <c:pt idx="6021">
                  <c:v>0.00227842333105491</c:v>
                </c:pt>
                <c:pt idx="6022">
                  <c:v>0.00227842333105491</c:v>
                </c:pt>
                <c:pt idx="6023">
                  <c:v>0.00227842333105491</c:v>
                </c:pt>
                <c:pt idx="6024">
                  <c:v>0.00227842333105491</c:v>
                </c:pt>
                <c:pt idx="6025">
                  <c:v>0.00227842333105491</c:v>
                </c:pt>
                <c:pt idx="6026">
                  <c:v>0.00227842333105491</c:v>
                </c:pt>
                <c:pt idx="6027">
                  <c:v>0.00227842333105491</c:v>
                </c:pt>
                <c:pt idx="6028">
                  <c:v>0.00227842333105491</c:v>
                </c:pt>
                <c:pt idx="6029">
                  <c:v>0.00227842333105491</c:v>
                </c:pt>
                <c:pt idx="6030">
                  <c:v>0.00227842333105491</c:v>
                </c:pt>
                <c:pt idx="6031">
                  <c:v>0.00227842333105491</c:v>
                </c:pt>
                <c:pt idx="6032">
                  <c:v>0.00227842333105491</c:v>
                </c:pt>
                <c:pt idx="6033">
                  <c:v>0.00227842333105491</c:v>
                </c:pt>
                <c:pt idx="6034">
                  <c:v>0.00227842333105491</c:v>
                </c:pt>
                <c:pt idx="6035">
                  <c:v>0.00227842333105491</c:v>
                </c:pt>
                <c:pt idx="6036">
                  <c:v>0.00227842333105491</c:v>
                </c:pt>
                <c:pt idx="6037">
                  <c:v>0.00227842333105491</c:v>
                </c:pt>
                <c:pt idx="6038">
                  <c:v>0.00227842333105491</c:v>
                </c:pt>
                <c:pt idx="6039">
                  <c:v>0.00227842333105491</c:v>
                </c:pt>
                <c:pt idx="6040">
                  <c:v>0.00227842333105491</c:v>
                </c:pt>
                <c:pt idx="6041">
                  <c:v>0.00227842333105491</c:v>
                </c:pt>
                <c:pt idx="6042">
                  <c:v>0.00227842333105491</c:v>
                </c:pt>
                <c:pt idx="6043">
                  <c:v>0.00227842333105491</c:v>
                </c:pt>
                <c:pt idx="6044">
                  <c:v>0.00227842333105491</c:v>
                </c:pt>
                <c:pt idx="6045">
                  <c:v>0.00227842333105491</c:v>
                </c:pt>
                <c:pt idx="6046">
                  <c:v>0.00227842333105491</c:v>
                </c:pt>
                <c:pt idx="6047">
                  <c:v>0.00227842333105491</c:v>
                </c:pt>
                <c:pt idx="6048">
                  <c:v>0.00227842333105491</c:v>
                </c:pt>
                <c:pt idx="6049">
                  <c:v>0.00227842333105491</c:v>
                </c:pt>
                <c:pt idx="6050">
                  <c:v>0.00227842333105491</c:v>
                </c:pt>
                <c:pt idx="6051">
                  <c:v>0.00227842333105491</c:v>
                </c:pt>
                <c:pt idx="6052">
                  <c:v>0.00227842333105491</c:v>
                </c:pt>
                <c:pt idx="6053">
                  <c:v>0.00227842333105491</c:v>
                </c:pt>
                <c:pt idx="6054">
                  <c:v>0.00227842333105491</c:v>
                </c:pt>
                <c:pt idx="6055">
                  <c:v>0.00227842333105491</c:v>
                </c:pt>
                <c:pt idx="6056">
                  <c:v>0.00227842333105491</c:v>
                </c:pt>
                <c:pt idx="6057">
                  <c:v>0.00227842333105491</c:v>
                </c:pt>
                <c:pt idx="6058">
                  <c:v>0.00227842333105491</c:v>
                </c:pt>
                <c:pt idx="6059">
                  <c:v>0.00227842333105491</c:v>
                </c:pt>
                <c:pt idx="6060">
                  <c:v>0.00227842333105491</c:v>
                </c:pt>
                <c:pt idx="6061">
                  <c:v>0.00227842333105491</c:v>
                </c:pt>
                <c:pt idx="6062">
                  <c:v>0.00227842333105491</c:v>
                </c:pt>
                <c:pt idx="6063">
                  <c:v>0.00227842333105491</c:v>
                </c:pt>
                <c:pt idx="6064">
                  <c:v>0.00227842333105491</c:v>
                </c:pt>
                <c:pt idx="6065">
                  <c:v>0.00227842333105491</c:v>
                </c:pt>
                <c:pt idx="6066">
                  <c:v>0.00227842333105491</c:v>
                </c:pt>
                <c:pt idx="6067">
                  <c:v>0.00227842333105491</c:v>
                </c:pt>
                <c:pt idx="6068">
                  <c:v>0.00227842333105491</c:v>
                </c:pt>
                <c:pt idx="6069">
                  <c:v>0.00227842333105491</c:v>
                </c:pt>
                <c:pt idx="6070">
                  <c:v>0.00227842333105491</c:v>
                </c:pt>
                <c:pt idx="6071">
                  <c:v>0.00227842333105491</c:v>
                </c:pt>
                <c:pt idx="6072">
                  <c:v>0.00227842333105491</c:v>
                </c:pt>
                <c:pt idx="6073">
                  <c:v>0.00227842333105491</c:v>
                </c:pt>
                <c:pt idx="6074">
                  <c:v>0.00227842333105491</c:v>
                </c:pt>
                <c:pt idx="6075">
                  <c:v>0.00227842333105491</c:v>
                </c:pt>
                <c:pt idx="6076">
                  <c:v>0.00227842333105491</c:v>
                </c:pt>
                <c:pt idx="6077">
                  <c:v>0.00227842333105491</c:v>
                </c:pt>
                <c:pt idx="6078">
                  <c:v>0.00227842333105491</c:v>
                </c:pt>
                <c:pt idx="6079">
                  <c:v>0.00227842333105491</c:v>
                </c:pt>
                <c:pt idx="6080">
                  <c:v>0.00227842333105491</c:v>
                </c:pt>
                <c:pt idx="6081">
                  <c:v>0.00227842333105491</c:v>
                </c:pt>
                <c:pt idx="6082">
                  <c:v>0.00227842333105491</c:v>
                </c:pt>
                <c:pt idx="6083">
                  <c:v>0.00227842333105491</c:v>
                </c:pt>
                <c:pt idx="6084">
                  <c:v>0.00227842333105491</c:v>
                </c:pt>
                <c:pt idx="6085">
                  <c:v>0.00227842333105491</c:v>
                </c:pt>
                <c:pt idx="6086">
                  <c:v>0.00227842333105491</c:v>
                </c:pt>
                <c:pt idx="6087">
                  <c:v>0.00227842333105491</c:v>
                </c:pt>
                <c:pt idx="6088">
                  <c:v>0.00227842333105491</c:v>
                </c:pt>
                <c:pt idx="6089">
                  <c:v>0.00227842333105491</c:v>
                </c:pt>
                <c:pt idx="6090">
                  <c:v>0.00227842333105491</c:v>
                </c:pt>
                <c:pt idx="6091">
                  <c:v>0.00227842333105491</c:v>
                </c:pt>
                <c:pt idx="6092">
                  <c:v>0.00227842333105491</c:v>
                </c:pt>
                <c:pt idx="6093">
                  <c:v>0.00227842333105491</c:v>
                </c:pt>
                <c:pt idx="6094">
                  <c:v>0.00227842333105491</c:v>
                </c:pt>
                <c:pt idx="6095">
                  <c:v>0.00227842333105491</c:v>
                </c:pt>
                <c:pt idx="6096">
                  <c:v>0.00227842333105491</c:v>
                </c:pt>
                <c:pt idx="6097">
                  <c:v>0.00227842333105491</c:v>
                </c:pt>
                <c:pt idx="6098">
                  <c:v>0.00227842333105491</c:v>
                </c:pt>
                <c:pt idx="6099">
                  <c:v>0.00227842333105491</c:v>
                </c:pt>
                <c:pt idx="6100">
                  <c:v>0.00227842333105491</c:v>
                </c:pt>
                <c:pt idx="6101">
                  <c:v>0.00227842333105491</c:v>
                </c:pt>
                <c:pt idx="6102">
                  <c:v>0.00227842333105491</c:v>
                </c:pt>
                <c:pt idx="6103">
                  <c:v>0.00227842333105491</c:v>
                </c:pt>
                <c:pt idx="6104">
                  <c:v>0.00227842333105491</c:v>
                </c:pt>
                <c:pt idx="6105">
                  <c:v>0.00227842333105491</c:v>
                </c:pt>
                <c:pt idx="6106">
                  <c:v>0.00227842333105491</c:v>
                </c:pt>
                <c:pt idx="6107">
                  <c:v>0.00227842333105491</c:v>
                </c:pt>
                <c:pt idx="6108">
                  <c:v>0.00227842333105491</c:v>
                </c:pt>
                <c:pt idx="6109">
                  <c:v>0.00227842333105491</c:v>
                </c:pt>
                <c:pt idx="6110">
                  <c:v>0.00227842333105491</c:v>
                </c:pt>
                <c:pt idx="6111">
                  <c:v>0.00227842333105491</c:v>
                </c:pt>
                <c:pt idx="6112">
                  <c:v>0.00227842333105491</c:v>
                </c:pt>
                <c:pt idx="6113">
                  <c:v>0.00227842333105491</c:v>
                </c:pt>
                <c:pt idx="6114">
                  <c:v>0.00227842333105491</c:v>
                </c:pt>
                <c:pt idx="6115">
                  <c:v>0.00227842333105491</c:v>
                </c:pt>
                <c:pt idx="6116">
                  <c:v>0.00227842333105491</c:v>
                </c:pt>
                <c:pt idx="6117">
                  <c:v>0.00227842333105491</c:v>
                </c:pt>
                <c:pt idx="6118">
                  <c:v>0.00227842333105491</c:v>
                </c:pt>
                <c:pt idx="6119">
                  <c:v>0.00227842333105491</c:v>
                </c:pt>
                <c:pt idx="6120">
                  <c:v>0.00227842333105491</c:v>
                </c:pt>
                <c:pt idx="6121">
                  <c:v>0.00227842333105491</c:v>
                </c:pt>
                <c:pt idx="6122">
                  <c:v>0.00227842333105491</c:v>
                </c:pt>
                <c:pt idx="6123">
                  <c:v>0.00227842333105491</c:v>
                </c:pt>
                <c:pt idx="6124">
                  <c:v>0.00227842333105491</c:v>
                </c:pt>
                <c:pt idx="6125">
                  <c:v>0.00227842333105491</c:v>
                </c:pt>
                <c:pt idx="6126">
                  <c:v>0.00227842333105491</c:v>
                </c:pt>
                <c:pt idx="6127">
                  <c:v>0.00227842333105491</c:v>
                </c:pt>
                <c:pt idx="6128">
                  <c:v>0.00227842333105491</c:v>
                </c:pt>
                <c:pt idx="6129">
                  <c:v>0.00227842333105491</c:v>
                </c:pt>
                <c:pt idx="6130">
                  <c:v>0.00227842333105491</c:v>
                </c:pt>
                <c:pt idx="6131">
                  <c:v>0.00227842333105491</c:v>
                </c:pt>
                <c:pt idx="6132">
                  <c:v>0.00227842333105491</c:v>
                </c:pt>
                <c:pt idx="6133">
                  <c:v>0.00227842333105491</c:v>
                </c:pt>
                <c:pt idx="6134">
                  <c:v>0.00227842333105491</c:v>
                </c:pt>
                <c:pt idx="6135">
                  <c:v>0.00227842333105491</c:v>
                </c:pt>
                <c:pt idx="6136">
                  <c:v>0.00227842333105491</c:v>
                </c:pt>
                <c:pt idx="6137">
                  <c:v>0.00227842333105491</c:v>
                </c:pt>
                <c:pt idx="6138">
                  <c:v>0.00227842333105491</c:v>
                </c:pt>
                <c:pt idx="6139">
                  <c:v>0.00227842333105491</c:v>
                </c:pt>
                <c:pt idx="6140">
                  <c:v>0.00227842333105491</c:v>
                </c:pt>
                <c:pt idx="6141">
                  <c:v>0.00227842333105491</c:v>
                </c:pt>
                <c:pt idx="6142">
                  <c:v>0.00227842333105491</c:v>
                </c:pt>
                <c:pt idx="6143">
                  <c:v>0.00227842333105491</c:v>
                </c:pt>
                <c:pt idx="6144">
                  <c:v>0.00227842333105491</c:v>
                </c:pt>
                <c:pt idx="6145">
                  <c:v>0.00227842333105491</c:v>
                </c:pt>
                <c:pt idx="6146">
                  <c:v>0.00227842333105491</c:v>
                </c:pt>
                <c:pt idx="6147">
                  <c:v>0.00227842333105491</c:v>
                </c:pt>
                <c:pt idx="6148">
                  <c:v>0.00227842333105491</c:v>
                </c:pt>
                <c:pt idx="6149">
                  <c:v>0.00227842333105491</c:v>
                </c:pt>
                <c:pt idx="6150">
                  <c:v>0.00227842333105491</c:v>
                </c:pt>
                <c:pt idx="6151">
                  <c:v>0.00227842333105491</c:v>
                </c:pt>
                <c:pt idx="6152">
                  <c:v>0.00227842333105491</c:v>
                </c:pt>
                <c:pt idx="6153">
                  <c:v>0.00227842333105491</c:v>
                </c:pt>
                <c:pt idx="6154">
                  <c:v>0.00227842333105491</c:v>
                </c:pt>
                <c:pt idx="6155">
                  <c:v>0.00227842333105491</c:v>
                </c:pt>
                <c:pt idx="6156">
                  <c:v>0.00227842333105491</c:v>
                </c:pt>
                <c:pt idx="6157">
                  <c:v>0.00227842333105491</c:v>
                </c:pt>
                <c:pt idx="6158">
                  <c:v>0.00227842333105491</c:v>
                </c:pt>
                <c:pt idx="6159">
                  <c:v>0.00227842333105491</c:v>
                </c:pt>
                <c:pt idx="6160">
                  <c:v>0.00227842333105491</c:v>
                </c:pt>
                <c:pt idx="6161">
                  <c:v>0.00227842333105491</c:v>
                </c:pt>
                <c:pt idx="6162">
                  <c:v>0.00227842333105491</c:v>
                </c:pt>
                <c:pt idx="6163">
                  <c:v>0.00227842333105491</c:v>
                </c:pt>
                <c:pt idx="6164">
                  <c:v>0.00227842333105491</c:v>
                </c:pt>
                <c:pt idx="6165">
                  <c:v>0.00227842333105491</c:v>
                </c:pt>
                <c:pt idx="6166">
                  <c:v>0.00227842333105491</c:v>
                </c:pt>
                <c:pt idx="6167">
                  <c:v>0.00227842333105491</c:v>
                </c:pt>
                <c:pt idx="6168">
                  <c:v>0.00227842333105491</c:v>
                </c:pt>
                <c:pt idx="6169">
                  <c:v>0.00227842333105491</c:v>
                </c:pt>
                <c:pt idx="6170">
                  <c:v>0.00227842333105491</c:v>
                </c:pt>
                <c:pt idx="6171">
                  <c:v>0.00227842333105491</c:v>
                </c:pt>
                <c:pt idx="6172">
                  <c:v>0.00227842333105491</c:v>
                </c:pt>
                <c:pt idx="6173">
                  <c:v>0.00227842333105491</c:v>
                </c:pt>
                <c:pt idx="6174">
                  <c:v>0.00227842333105491</c:v>
                </c:pt>
                <c:pt idx="6175">
                  <c:v>0.00227842333105491</c:v>
                </c:pt>
                <c:pt idx="6176">
                  <c:v>0.00227842333105491</c:v>
                </c:pt>
                <c:pt idx="6177">
                  <c:v>0.00227842333105491</c:v>
                </c:pt>
                <c:pt idx="6178">
                  <c:v>0.00227842333105491</c:v>
                </c:pt>
                <c:pt idx="6179">
                  <c:v>0.00227842333105491</c:v>
                </c:pt>
                <c:pt idx="6180">
                  <c:v>0.00227842333105491</c:v>
                </c:pt>
                <c:pt idx="6181">
                  <c:v>0.00227842333105491</c:v>
                </c:pt>
                <c:pt idx="6182">
                  <c:v>0.00227842333105491</c:v>
                </c:pt>
                <c:pt idx="6183">
                  <c:v>0.00227842333105491</c:v>
                </c:pt>
                <c:pt idx="6184">
                  <c:v>0.00227842333105491</c:v>
                </c:pt>
                <c:pt idx="6185">
                  <c:v>0.00227842333105491</c:v>
                </c:pt>
                <c:pt idx="6186">
                  <c:v>0.00227842333105491</c:v>
                </c:pt>
                <c:pt idx="6187">
                  <c:v>0.00227842333105491</c:v>
                </c:pt>
                <c:pt idx="6188">
                  <c:v>0.00227842333105491</c:v>
                </c:pt>
                <c:pt idx="6189">
                  <c:v>0.00227842333105491</c:v>
                </c:pt>
                <c:pt idx="6190">
                  <c:v>0.00227842333105491</c:v>
                </c:pt>
                <c:pt idx="6191">
                  <c:v>0.00227842333105491</c:v>
                </c:pt>
                <c:pt idx="6192">
                  <c:v>0.00227842333105491</c:v>
                </c:pt>
                <c:pt idx="6193">
                  <c:v>0.00227842333105491</c:v>
                </c:pt>
                <c:pt idx="6194">
                  <c:v>0.00227842333105491</c:v>
                </c:pt>
                <c:pt idx="6195">
                  <c:v>0.00227842333105491</c:v>
                </c:pt>
                <c:pt idx="6196">
                  <c:v>0.00227842333105491</c:v>
                </c:pt>
                <c:pt idx="6197">
                  <c:v>0.00227842333105491</c:v>
                </c:pt>
                <c:pt idx="6198">
                  <c:v>0.00227842333105491</c:v>
                </c:pt>
                <c:pt idx="6199">
                  <c:v>0.00227842333105491</c:v>
                </c:pt>
                <c:pt idx="6200">
                  <c:v>0.00227842333105491</c:v>
                </c:pt>
                <c:pt idx="6201">
                  <c:v>0.00227842333105491</c:v>
                </c:pt>
                <c:pt idx="6202">
                  <c:v>0.00227842333105491</c:v>
                </c:pt>
                <c:pt idx="6203">
                  <c:v>0.00227842333105491</c:v>
                </c:pt>
                <c:pt idx="6204">
                  <c:v>0.00227842333105491</c:v>
                </c:pt>
                <c:pt idx="6205">
                  <c:v>0.00227842333105491</c:v>
                </c:pt>
                <c:pt idx="6206">
                  <c:v>0.00227842333105491</c:v>
                </c:pt>
                <c:pt idx="6207">
                  <c:v>0.00227842333105491</c:v>
                </c:pt>
                <c:pt idx="6208">
                  <c:v>0.00227842333105491</c:v>
                </c:pt>
                <c:pt idx="6209">
                  <c:v>0.00227842333105491</c:v>
                </c:pt>
                <c:pt idx="6210">
                  <c:v>0.00227842333105491</c:v>
                </c:pt>
                <c:pt idx="6211">
                  <c:v>0.00227842333105491</c:v>
                </c:pt>
                <c:pt idx="6212">
                  <c:v>0.00227842333105491</c:v>
                </c:pt>
                <c:pt idx="6213">
                  <c:v>0.00227842333105491</c:v>
                </c:pt>
                <c:pt idx="6214">
                  <c:v>0.00227842333105491</c:v>
                </c:pt>
                <c:pt idx="6215">
                  <c:v>0.00227842333105491</c:v>
                </c:pt>
                <c:pt idx="6216">
                  <c:v>0.00227842333105491</c:v>
                </c:pt>
                <c:pt idx="6217">
                  <c:v>0.00227842333105491</c:v>
                </c:pt>
                <c:pt idx="6218">
                  <c:v>0.00227842333105491</c:v>
                </c:pt>
                <c:pt idx="6219">
                  <c:v>0.00227842333105491</c:v>
                </c:pt>
                <c:pt idx="6220">
                  <c:v>0.00227842333105491</c:v>
                </c:pt>
                <c:pt idx="6221">
                  <c:v>0.00227842333105491</c:v>
                </c:pt>
                <c:pt idx="6222">
                  <c:v>0.00227842333105491</c:v>
                </c:pt>
                <c:pt idx="6223">
                  <c:v>0.00227842333105491</c:v>
                </c:pt>
                <c:pt idx="6224">
                  <c:v>0.00227842333105491</c:v>
                </c:pt>
                <c:pt idx="6225">
                  <c:v>0.00227842333105491</c:v>
                </c:pt>
                <c:pt idx="6226">
                  <c:v>0.00227842333105491</c:v>
                </c:pt>
                <c:pt idx="6227">
                  <c:v>0.00227842333105491</c:v>
                </c:pt>
                <c:pt idx="6228">
                  <c:v>0.00227842333105491</c:v>
                </c:pt>
                <c:pt idx="6229">
                  <c:v>0.00227842333105491</c:v>
                </c:pt>
                <c:pt idx="6230">
                  <c:v>0.00227842333105491</c:v>
                </c:pt>
                <c:pt idx="6231">
                  <c:v>0.00227842333105491</c:v>
                </c:pt>
                <c:pt idx="6232">
                  <c:v>0.00227842333105491</c:v>
                </c:pt>
                <c:pt idx="6233">
                  <c:v>0.00227842333105491</c:v>
                </c:pt>
                <c:pt idx="6234">
                  <c:v>0.00227842333105491</c:v>
                </c:pt>
                <c:pt idx="6235">
                  <c:v>0.00227842333105491</c:v>
                </c:pt>
                <c:pt idx="6236">
                  <c:v>0.00227842333105491</c:v>
                </c:pt>
                <c:pt idx="6237">
                  <c:v>0.00227842333105491</c:v>
                </c:pt>
                <c:pt idx="6238">
                  <c:v>0.00227842333105491</c:v>
                </c:pt>
                <c:pt idx="6239">
                  <c:v>0.00227842333105491</c:v>
                </c:pt>
                <c:pt idx="6240">
                  <c:v>0.00227842333105491</c:v>
                </c:pt>
                <c:pt idx="6241">
                  <c:v>0.00227842333105491</c:v>
                </c:pt>
                <c:pt idx="6242">
                  <c:v>0.00227842333105491</c:v>
                </c:pt>
                <c:pt idx="6243">
                  <c:v>0.00227842333105491</c:v>
                </c:pt>
                <c:pt idx="6244">
                  <c:v>0.00227842333105491</c:v>
                </c:pt>
                <c:pt idx="6245">
                  <c:v>0.00227842333105491</c:v>
                </c:pt>
                <c:pt idx="6246">
                  <c:v>0.00227842333105491</c:v>
                </c:pt>
                <c:pt idx="6247">
                  <c:v>0.00227842333105491</c:v>
                </c:pt>
                <c:pt idx="6248">
                  <c:v>0.00227842333105491</c:v>
                </c:pt>
                <c:pt idx="6249">
                  <c:v>0.00227842333105491</c:v>
                </c:pt>
                <c:pt idx="6250">
                  <c:v>0.00227842333105491</c:v>
                </c:pt>
                <c:pt idx="6251">
                  <c:v>0.00227842333105491</c:v>
                </c:pt>
                <c:pt idx="6252">
                  <c:v>0.00227842333105491</c:v>
                </c:pt>
                <c:pt idx="6253">
                  <c:v>0.00227842333105491</c:v>
                </c:pt>
                <c:pt idx="6254">
                  <c:v>0.00227842333105491</c:v>
                </c:pt>
                <c:pt idx="6255">
                  <c:v>0.00227842333105491</c:v>
                </c:pt>
                <c:pt idx="6256">
                  <c:v>0.00227842333105491</c:v>
                </c:pt>
                <c:pt idx="6257">
                  <c:v>0.00227842333105491</c:v>
                </c:pt>
                <c:pt idx="6258">
                  <c:v>0.00227842333105491</c:v>
                </c:pt>
                <c:pt idx="6259">
                  <c:v>0.00227842333105491</c:v>
                </c:pt>
                <c:pt idx="6260">
                  <c:v>0.00227842333105491</c:v>
                </c:pt>
                <c:pt idx="6261">
                  <c:v>0.00227842333105491</c:v>
                </c:pt>
                <c:pt idx="6262">
                  <c:v>0.00227842333105491</c:v>
                </c:pt>
                <c:pt idx="6263">
                  <c:v>0.00227842333105491</c:v>
                </c:pt>
                <c:pt idx="6264">
                  <c:v>0.00227842333105491</c:v>
                </c:pt>
                <c:pt idx="6265">
                  <c:v>0.00227842333105491</c:v>
                </c:pt>
                <c:pt idx="6266">
                  <c:v>0.00227842333105491</c:v>
                </c:pt>
                <c:pt idx="6267">
                  <c:v>0.00227842333105491</c:v>
                </c:pt>
                <c:pt idx="6268">
                  <c:v>0.00227842333105491</c:v>
                </c:pt>
                <c:pt idx="6269">
                  <c:v>0.00227842333105491</c:v>
                </c:pt>
                <c:pt idx="6270">
                  <c:v>0.00227842333105491</c:v>
                </c:pt>
                <c:pt idx="6271">
                  <c:v>0.00227842333105491</c:v>
                </c:pt>
                <c:pt idx="6272">
                  <c:v>0.00227842333105491</c:v>
                </c:pt>
                <c:pt idx="6273">
                  <c:v>0.00227842333105491</c:v>
                </c:pt>
                <c:pt idx="6274">
                  <c:v>0.00227842333105491</c:v>
                </c:pt>
                <c:pt idx="6275">
                  <c:v>0.00227842333105491</c:v>
                </c:pt>
                <c:pt idx="6276">
                  <c:v>0.00227842333105491</c:v>
                </c:pt>
                <c:pt idx="6277">
                  <c:v>0.00227842333105491</c:v>
                </c:pt>
                <c:pt idx="6278">
                  <c:v>0.00227842333105491</c:v>
                </c:pt>
                <c:pt idx="6279">
                  <c:v>0.00227842333105491</c:v>
                </c:pt>
                <c:pt idx="6280">
                  <c:v>0.00227842333105491</c:v>
                </c:pt>
                <c:pt idx="6281">
                  <c:v>0.00227842333105491</c:v>
                </c:pt>
                <c:pt idx="6282">
                  <c:v>0.00227842333105491</c:v>
                </c:pt>
                <c:pt idx="6283">
                  <c:v>0.00227842333105491</c:v>
                </c:pt>
                <c:pt idx="6284">
                  <c:v>0.00227842333105491</c:v>
                </c:pt>
                <c:pt idx="6285">
                  <c:v>0.00227842333105491</c:v>
                </c:pt>
                <c:pt idx="6286">
                  <c:v>0.00227842333105491</c:v>
                </c:pt>
                <c:pt idx="6287">
                  <c:v>0.00227842333105491</c:v>
                </c:pt>
                <c:pt idx="6288">
                  <c:v>0.00227842333105491</c:v>
                </c:pt>
                <c:pt idx="6289">
                  <c:v>0.00227842333105491</c:v>
                </c:pt>
                <c:pt idx="6290">
                  <c:v>0.00227842333105491</c:v>
                </c:pt>
                <c:pt idx="6291">
                  <c:v>0.00227842333105491</c:v>
                </c:pt>
                <c:pt idx="6292">
                  <c:v>0.00227842333105491</c:v>
                </c:pt>
                <c:pt idx="6293">
                  <c:v>0.00227842333105491</c:v>
                </c:pt>
                <c:pt idx="6294">
                  <c:v>0.00227842333105491</c:v>
                </c:pt>
                <c:pt idx="6295">
                  <c:v>0.00227842333105491</c:v>
                </c:pt>
                <c:pt idx="6296">
                  <c:v>0.00227842333105491</c:v>
                </c:pt>
                <c:pt idx="6297">
                  <c:v>0.00227842333105491</c:v>
                </c:pt>
                <c:pt idx="6298">
                  <c:v>0.00227842333105491</c:v>
                </c:pt>
                <c:pt idx="6299">
                  <c:v>0.00227842333105491</c:v>
                </c:pt>
                <c:pt idx="6300">
                  <c:v>0.00227842333105491</c:v>
                </c:pt>
                <c:pt idx="6301">
                  <c:v>0.00227842333105491</c:v>
                </c:pt>
                <c:pt idx="6302">
                  <c:v>0.00227842333105491</c:v>
                </c:pt>
                <c:pt idx="6303">
                  <c:v>0.00227842333105491</c:v>
                </c:pt>
                <c:pt idx="6304">
                  <c:v>0.00227842333105491</c:v>
                </c:pt>
                <c:pt idx="6305">
                  <c:v>0.00227842333105491</c:v>
                </c:pt>
                <c:pt idx="6306">
                  <c:v>0.00227842333105491</c:v>
                </c:pt>
                <c:pt idx="6307">
                  <c:v>0.00227842333105491</c:v>
                </c:pt>
                <c:pt idx="6308">
                  <c:v>0.00227842333105491</c:v>
                </c:pt>
                <c:pt idx="6309">
                  <c:v>0.00227842333105491</c:v>
                </c:pt>
                <c:pt idx="6310">
                  <c:v>0.00227842333105491</c:v>
                </c:pt>
                <c:pt idx="6311">
                  <c:v>0.00227842333105491</c:v>
                </c:pt>
                <c:pt idx="6312">
                  <c:v>0.00227842333105491</c:v>
                </c:pt>
                <c:pt idx="6313">
                  <c:v>0.00227842333105491</c:v>
                </c:pt>
                <c:pt idx="6314">
                  <c:v>0.00227842333105491</c:v>
                </c:pt>
                <c:pt idx="6315">
                  <c:v>0.00227842333105491</c:v>
                </c:pt>
                <c:pt idx="6316">
                  <c:v>0.00227842333105491</c:v>
                </c:pt>
                <c:pt idx="6317">
                  <c:v>0.00227842333105491</c:v>
                </c:pt>
                <c:pt idx="6318">
                  <c:v>0.00227842333105491</c:v>
                </c:pt>
                <c:pt idx="6319">
                  <c:v>0.00227842333105491</c:v>
                </c:pt>
                <c:pt idx="6320">
                  <c:v>0.00227842333105491</c:v>
                </c:pt>
                <c:pt idx="6321">
                  <c:v>0.00227842333105491</c:v>
                </c:pt>
                <c:pt idx="6322">
                  <c:v>0.00227842333105491</c:v>
                </c:pt>
                <c:pt idx="6323">
                  <c:v>0.00227842333105491</c:v>
                </c:pt>
                <c:pt idx="6324">
                  <c:v>0.00227842333105491</c:v>
                </c:pt>
                <c:pt idx="6325">
                  <c:v>0.00227842333105491</c:v>
                </c:pt>
                <c:pt idx="6326">
                  <c:v>0.00227842333105491</c:v>
                </c:pt>
                <c:pt idx="6327">
                  <c:v>0.00227842333105491</c:v>
                </c:pt>
                <c:pt idx="6328">
                  <c:v>0.00227842333105491</c:v>
                </c:pt>
                <c:pt idx="6329">
                  <c:v>0.00227842333105491</c:v>
                </c:pt>
                <c:pt idx="6330">
                  <c:v>0.00227842333105491</c:v>
                </c:pt>
                <c:pt idx="6331">
                  <c:v>0.00227842333105491</c:v>
                </c:pt>
                <c:pt idx="6332">
                  <c:v>0.00227842333105491</c:v>
                </c:pt>
                <c:pt idx="6333">
                  <c:v>0.00227842333105491</c:v>
                </c:pt>
                <c:pt idx="6334">
                  <c:v>0.00227842333105491</c:v>
                </c:pt>
                <c:pt idx="6335">
                  <c:v>0.00227842333105491</c:v>
                </c:pt>
                <c:pt idx="6336">
                  <c:v>0.00227842333105491</c:v>
                </c:pt>
                <c:pt idx="6337">
                  <c:v>0.00227842333105491</c:v>
                </c:pt>
                <c:pt idx="6338">
                  <c:v>0.00227842333105491</c:v>
                </c:pt>
                <c:pt idx="6339">
                  <c:v>0.00227842333105491</c:v>
                </c:pt>
                <c:pt idx="6340">
                  <c:v>0.00227842333105491</c:v>
                </c:pt>
                <c:pt idx="6341">
                  <c:v>0.00227842333105491</c:v>
                </c:pt>
                <c:pt idx="6342">
                  <c:v>0.00227842333105491</c:v>
                </c:pt>
                <c:pt idx="6343">
                  <c:v>0.00227842333105491</c:v>
                </c:pt>
                <c:pt idx="6344">
                  <c:v>0.00227842333105491</c:v>
                </c:pt>
                <c:pt idx="6345">
                  <c:v>0.00227842333105491</c:v>
                </c:pt>
                <c:pt idx="6346">
                  <c:v>0.00227842333105491</c:v>
                </c:pt>
                <c:pt idx="6347">
                  <c:v>0.00227842333105491</c:v>
                </c:pt>
                <c:pt idx="6348">
                  <c:v>0.00227842333105491</c:v>
                </c:pt>
                <c:pt idx="6349">
                  <c:v>0.00227842333105491</c:v>
                </c:pt>
                <c:pt idx="6350">
                  <c:v>0.00227842333105491</c:v>
                </c:pt>
                <c:pt idx="6351">
                  <c:v>0.00227842333105491</c:v>
                </c:pt>
                <c:pt idx="6352">
                  <c:v>0.00227842333105491</c:v>
                </c:pt>
                <c:pt idx="6353">
                  <c:v>0.00227842333105491</c:v>
                </c:pt>
                <c:pt idx="6354">
                  <c:v>0.00227842333105491</c:v>
                </c:pt>
                <c:pt idx="6355">
                  <c:v>0.00227842333105491</c:v>
                </c:pt>
                <c:pt idx="6356">
                  <c:v>0.00227842333105491</c:v>
                </c:pt>
                <c:pt idx="6357">
                  <c:v>0.00227842333105491</c:v>
                </c:pt>
                <c:pt idx="6358">
                  <c:v>0.00227842333105491</c:v>
                </c:pt>
                <c:pt idx="6359">
                  <c:v>0.00227842333105491</c:v>
                </c:pt>
                <c:pt idx="6360">
                  <c:v>0.00227842333105491</c:v>
                </c:pt>
                <c:pt idx="6361">
                  <c:v>0.00227842333105491</c:v>
                </c:pt>
                <c:pt idx="6362">
                  <c:v>0.00227842333105491</c:v>
                </c:pt>
                <c:pt idx="6363">
                  <c:v>0.00227842333105491</c:v>
                </c:pt>
                <c:pt idx="6364">
                  <c:v>0.00227842333105491</c:v>
                </c:pt>
                <c:pt idx="6365">
                  <c:v>0.00227842333105491</c:v>
                </c:pt>
                <c:pt idx="6366">
                  <c:v>0.00227842333105491</c:v>
                </c:pt>
                <c:pt idx="6367">
                  <c:v>0.00227842333105491</c:v>
                </c:pt>
                <c:pt idx="6368">
                  <c:v>0.00227842333105491</c:v>
                </c:pt>
                <c:pt idx="6369">
                  <c:v>0.00227842333105491</c:v>
                </c:pt>
                <c:pt idx="6370">
                  <c:v>0.00227842333105491</c:v>
                </c:pt>
                <c:pt idx="6371">
                  <c:v>0.00227842333105491</c:v>
                </c:pt>
                <c:pt idx="6372">
                  <c:v>0.00227842333105491</c:v>
                </c:pt>
                <c:pt idx="6373">
                  <c:v>0.00227842333105491</c:v>
                </c:pt>
                <c:pt idx="6374">
                  <c:v>0.00227842333105491</c:v>
                </c:pt>
                <c:pt idx="6375">
                  <c:v>0.00227842333105491</c:v>
                </c:pt>
                <c:pt idx="6376">
                  <c:v>0.00227842333105491</c:v>
                </c:pt>
                <c:pt idx="6377">
                  <c:v>0.00227842333105491</c:v>
                </c:pt>
                <c:pt idx="6378">
                  <c:v>0.00227842333105491</c:v>
                </c:pt>
                <c:pt idx="6379">
                  <c:v>0.00227842333105491</c:v>
                </c:pt>
                <c:pt idx="6380">
                  <c:v>0.00227842333105491</c:v>
                </c:pt>
                <c:pt idx="6381">
                  <c:v>0.00227842333105491</c:v>
                </c:pt>
                <c:pt idx="6382">
                  <c:v>0.00227842333105491</c:v>
                </c:pt>
                <c:pt idx="6383">
                  <c:v>0.00227842333105491</c:v>
                </c:pt>
                <c:pt idx="6384">
                  <c:v>0.00227842333105491</c:v>
                </c:pt>
                <c:pt idx="6385">
                  <c:v>0.00227842333105491</c:v>
                </c:pt>
                <c:pt idx="6386">
                  <c:v>0.00227842333105491</c:v>
                </c:pt>
                <c:pt idx="6387">
                  <c:v>0.00227842333105491</c:v>
                </c:pt>
                <c:pt idx="6388">
                  <c:v>0.00227842333105491</c:v>
                </c:pt>
                <c:pt idx="6389">
                  <c:v>0.00227842333105491</c:v>
                </c:pt>
                <c:pt idx="6390">
                  <c:v>0.00227842333105491</c:v>
                </c:pt>
                <c:pt idx="6391">
                  <c:v>0.00227842333105491</c:v>
                </c:pt>
                <c:pt idx="6392">
                  <c:v>0.00227842333105491</c:v>
                </c:pt>
                <c:pt idx="6393">
                  <c:v>0.00227842333105491</c:v>
                </c:pt>
                <c:pt idx="6394">
                  <c:v>0.00227842333105491</c:v>
                </c:pt>
                <c:pt idx="6395">
                  <c:v>0.00227842333105491</c:v>
                </c:pt>
                <c:pt idx="6396">
                  <c:v>0.00227842333105491</c:v>
                </c:pt>
                <c:pt idx="6397">
                  <c:v>0.00227842333105491</c:v>
                </c:pt>
                <c:pt idx="6398">
                  <c:v>0.00227842333105491</c:v>
                </c:pt>
                <c:pt idx="6399">
                  <c:v>0.00227842333105491</c:v>
                </c:pt>
                <c:pt idx="6400">
                  <c:v>0.00227842333105491</c:v>
                </c:pt>
                <c:pt idx="6401">
                  <c:v>0.00227842333105491</c:v>
                </c:pt>
                <c:pt idx="6402">
                  <c:v>0.00227842333105491</c:v>
                </c:pt>
                <c:pt idx="6403">
                  <c:v>0.00227842333105491</c:v>
                </c:pt>
                <c:pt idx="6404">
                  <c:v>0.00227842333105491</c:v>
                </c:pt>
                <c:pt idx="6405">
                  <c:v>0.00227842333105491</c:v>
                </c:pt>
                <c:pt idx="6406">
                  <c:v>0.00227842333105491</c:v>
                </c:pt>
                <c:pt idx="6407">
                  <c:v>0.00227842333105491</c:v>
                </c:pt>
                <c:pt idx="6408">
                  <c:v>0.00227842333105491</c:v>
                </c:pt>
                <c:pt idx="6409">
                  <c:v>0.00227842333105491</c:v>
                </c:pt>
                <c:pt idx="6410">
                  <c:v>0.00227842333105491</c:v>
                </c:pt>
                <c:pt idx="6411">
                  <c:v>0.00227842333105491</c:v>
                </c:pt>
                <c:pt idx="6412">
                  <c:v>0.00227842333105491</c:v>
                </c:pt>
                <c:pt idx="6413">
                  <c:v>0.00227842333105491</c:v>
                </c:pt>
                <c:pt idx="6414">
                  <c:v>0.00227842333105491</c:v>
                </c:pt>
                <c:pt idx="6415">
                  <c:v>0.00227842333105491</c:v>
                </c:pt>
                <c:pt idx="6416">
                  <c:v>0.00227842333105491</c:v>
                </c:pt>
                <c:pt idx="6417">
                  <c:v>0.00227842333105491</c:v>
                </c:pt>
                <c:pt idx="6418">
                  <c:v>0.00227842333105491</c:v>
                </c:pt>
                <c:pt idx="6419">
                  <c:v>0.00227842333105491</c:v>
                </c:pt>
                <c:pt idx="6420">
                  <c:v>0.00227842333105491</c:v>
                </c:pt>
                <c:pt idx="6421">
                  <c:v>0.00227842333105491</c:v>
                </c:pt>
                <c:pt idx="6422">
                  <c:v>0.00227842333105491</c:v>
                </c:pt>
                <c:pt idx="6423">
                  <c:v>0.00227842333105491</c:v>
                </c:pt>
                <c:pt idx="6424">
                  <c:v>0.00227842333105491</c:v>
                </c:pt>
                <c:pt idx="6425">
                  <c:v>0.00227842333105491</c:v>
                </c:pt>
                <c:pt idx="6426">
                  <c:v>0.00227842333105491</c:v>
                </c:pt>
                <c:pt idx="6427">
                  <c:v>0.00227842333105491</c:v>
                </c:pt>
                <c:pt idx="6428">
                  <c:v>0.00227842333105491</c:v>
                </c:pt>
                <c:pt idx="6429">
                  <c:v>0.00227842333105491</c:v>
                </c:pt>
                <c:pt idx="6430">
                  <c:v>0.00227842333105491</c:v>
                </c:pt>
                <c:pt idx="6431">
                  <c:v>0.00227842333105491</c:v>
                </c:pt>
                <c:pt idx="6432">
                  <c:v>0.00227842333105491</c:v>
                </c:pt>
                <c:pt idx="6433">
                  <c:v>0.00227842333105491</c:v>
                </c:pt>
                <c:pt idx="6434">
                  <c:v>0.00227842333105491</c:v>
                </c:pt>
                <c:pt idx="6435">
                  <c:v>0.00227842333105491</c:v>
                </c:pt>
                <c:pt idx="6436">
                  <c:v>0.00227842333105491</c:v>
                </c:pt>
                <c:pt idx="6437">
                  <c:v>0.00227842333105491</c:v>
                </c:pt>
                <c:pt idx="6438">
                  <c:v>0.00227842333105491</c:v>
                </c:pt>
                <c:pt idx="6439">
                  <c:v>0.00227842333105491</c:v>
                </c:pt>
                <c:pt idx="6440">
                  <c:v>0.00227842333105491</c:v>
                </c:pt>
                <c:pt idx="6441">
                  <c:v>0.00227842333105491</c:v>
                </c:pt>
                <c:pt idx="6442">
                  <c:v>0.00227842333105491</c:v>
                </c:pt>
                <c:pt idx="6443">
                  <c:v>0.00227842333105491</c:v>
                </c:pt>
                <c:pt idx="6444">
                  <c:v>0.00227842333105491</c:v>
                </c:pt>
                <c:pt idx="6445">
                  <c:v>0.00227842333105491</c:v>
                </c:pt>
                <c:pt idx="6446">
                  <c:v>0.00227842333105491</c:v>
                </c:pt>
                <c:pt idx="6447">
                  <c:v>0.00227842333105491</c:v>
                </c:pt>
                <c:pt idx="6448">
                  <c:v>0.00227842333105491</c:v>
                </c:pt>
                <c:pt idx="6449">
                  <c:v>0.00227842333105491</c:v>
                </c:pt>
                <c:pt idx="6450">
                  <c:v>0.00227842333105491</c:v>
                </c:pt>
                <c:pt idx="6451">
                  <c:v>0.00227842333105491</c:v>
                </c:pt>
                <c:pt idx="6452">
                  <c:v>0.00227842333105491</c:v>
                </c:pt>
                <c:pt idx="6453">
                  <c:v>0.00227842333105491</c:v>
                </c:pt>
                <c:pt idx="6454">
                  <c:v>0.00227842333105491</c:v>
                </c:pt>
                <c:pt idx="6455">
                  <c:v>0.00227842333105491</c:v>
                </c:pt>
                <c:pt idx="6456">
                  <c:v>0.00227842333105491</c:v>
                </c:pt>
                <c:pt idx="6457">
                  <c:v>0.00227842333105491</c:v>
                </c:pt>
                <c:pt idx="6458">
                  <c:v>0.00227842333105491</c:v>
                </c:pt>
                <c:pt idx="6459">
                  <c:v>0.00227842333105491</c:v>
                </c:pt>
                <c:pt idx="6460">
                  <c:v>0.00227842333105491</c:v>
                </c:pt>
                <c:pt idx="6461">
                  <c:v>0.00227842333105491</c:v>
                </c:pt>
                <c:pt idx="6462">
                  <c:v>0.00227842333105491</c:v>
                </c:pt>
                <c:pt idx="6463">
                  <c:v>0.00227842333105491</c:v>
                </c:pt>
                <c:pt idx="6464">
                  <c:v>0.00227842333105491</c:v>
                </c:pt>
                <c:pt idx="6465">
                  <c:v>0.00227842333105491</c:v>
                </c:pt>
                <c:pt idx="6466">
                  <c:v>0.00227842333105491</c:v>
                </c:pt>
                <c:pt idx="6467">
                  <c:v>0.00227842333105491</c:v>
                </c:pt>
                <c:pt idx="6468">
                  <c:v>0.00227842333105491</c:v>
                </c:pt>
                <c:pt idx="6469">
                  <c:v>0.00227842333105491</c:v>
                </c:pt>
                <c:pt idx="6470">
                  <c:v>0.00227842333105491</c:v>
                </c:pt>
                <c:pt idx="6471">
                  <c:v>0.00227842333105491</c:v>
                </c:pt>
                <c:pt idx="6472">
                  <c:v>0.00227842333105491</c:v>
                </c:pt>
                <c:pt idx="6473">
                  <c:v>0.00227842333105491</c:v>
                </c:pt>
                <c:pt idx="6474">
                  <c:v>0.00227842333105491</c:v>
                </c:pt>
                <c:pt idx="6475">
                  <c:v>0.00227842333105491</c:v>
                </c:pt>
                <c:pt idx="6476">
                  <c:v>0.00227842333105491</c:v>
                </c:pt>
                <c:pt idx="6477">
                  <c:v>0.00227842333105491</c:v>
                </c:pt>
                <c:pt idx="6478">
                  <c:v>0.00227842333105491</c:v>
                </c:pt>
                <c:pt idx="6479">
                  <c:v>0.00227842333105491</c:v>
                </c:pt>
                <c:pt idx="6480">
                  <c:v>0.00227842333105491</c:v>
                </c:pt>
                <c:pt idx="6481">
                  <c:v>0.00227842333105491</c:v>
                </c:pt>
                <c:pt idx="6482">
                  <c:v>0.00227842333105491</c:v>
                </c:pt>
                <c:pt idx="6483">
                  <c:v>0.00227842333105491</c:v>
                </c:pt>
                <c:pt idx="6484">
                  <c:v>0.00227842333105491</c:v>
                </c:pt>
                <c:pt idx="6485">
                  <c:v>0.00227842333105491</c:v>
                </c:pt>
                <c:pt idx="6486">
                  <c:v>0.00227842333105491</c:v>
                </c:pt>
                <c:pt idx="6487">
                  <c:v>0.00227842333105491</c:v>
                </c:pt>
                <c:pt idx="6488">
                  <c:v>0.00227842333105491</c:v>
                </c:pt>
                <c:pt idx="6489">
                  <c:v>0.00227842333105491</c:v>
                </c:pt>
                <c:pt idx="6490">
                  <c:v>0.00227842333105491</c:v>
                </c:pt>
                <c:pt idx="6491">
                  <c:v>0.00227842333105491</c:v>
                </c:pt>
                <c:pt idx="6492">
                  <c:v>0.00227842333105491</c:v>
                </c:pt>
                <c:pt idx="6493">
                  <c:v>0.00227842333105491</c:v>
                </c:pt>
                <c:pt idx="6494">
                  <c:v>0.00227842333105491</c:v>
                </c:pt>
                <c:pt idx="6495">
                  <c:v>0.00227842333105491</c:v>
                </c:pt>
                <c:pt idx="6496">
                  <c:v>0.00227842333105491</c:v>
                </c:pt>
                <c:pt idx="6497">
                  <c:v>0.00227842333105491</c:v>
                </c:pt>
                <c:pt idx="6498">
                  <c:v>0.00227842333105491</c:v>
                </c:pt>
                <c:pt idx="6499">
                  <c:v>0.00227842333105491</c:v>
                </c:pt>
                <c:pt idx="6500">
                  <c:v>0.00227842333105491</c:v>
                </c:pt>
                <c:pt idx="6501">
                  <c:v>0.00227842333105491</c:v>
                </c:pt>
                <c:pt idx="6502">
                  <c:v>0.00227842333105491</c:v>
                </c:pt>
                <c:pt idx="6503">
                  <c:v>0.00227842333105491</c:v>
                </c:pt>
                <c:pt idx="6504">
                  <c:v>0.00227842333105491</c:v>
                </c:pt>
                <c:pt idx="6505">
                  <c:v>0.00227842333105491</c:v>
                </c:pt>
                <c:pt idx="6506">
                  <c:v>0.00227842333105491</c:v>
                </c:pt>
                <c:pt idx="6507">
                  <c:v>0.00227842333105491</c:v>
                </c:pt>
                <c:pt idx="6508">
                  <c:v>0.00227842333105491</c:v>
                </c:pt>
                <c:pt idx="6509">
                  <c:v>0.00227842333105491</c:v>
                </c:pt>
                <c:pt idx="6510">
                  <c:v>0.00227842333105491</c:v>
                </c:pt>
                <c:pt idx="6511">
                  <c:v>0.00227842333105491</c:v>
                </c:pt>
                <c:pt idx="6512">
                  <c:v>0.00227842333105491</c:v>
                </c:pt>
                <c:pt idx="6513">
                  <c:v>0.00227842333105491</c:v>
                </c:pt>
                <c:pt idx="6514">
                  <c:v>0.00227842333105491</c:v>
                </c:pt>
                <c:pt idx="6515">
                  <c:v>0.00227842333105491</c:v>
                </c:pt>
                <c:pt idx="6516">
                  <c:v>0.00227842333105491</c:v>
                </c:pt>
                <c:pt idx="6517">
                  <c:v>0.00227842333105491</c:v>
                </c:pt>
                <c:pt idx="6518">
                  <c:v>0.00227842333105491</c:v>
                </c:pt>
                <c:pt idx="6519">
                  <c:v>0.00227842333105491</c:v>
                </c:pt>
                <c:pt idx="6520">
                  <c:v>0.00227842333105491</c:v>
                </c:pt>
                <c:pt idx="6521">
                  <c:v>0.00227842333105491</c:v>
                </c:pt>
                <c:pt idx="6522">
                  <c:v>0.00227842333105491</c:v>
                </c:pt>
                <c:pt idx="6523">
                  <c:v>0.00227842333105491</c:v>
                </c:pt>
                <c:pt idx="6524">
                  <c:v>0.00227842333105491</c:v>
                </c:pt>
                <c:pt idx="6525">
                  <c:v>0.00227842333105491</c:v>
                </c:pt>
                <c:pt idx="6526">
                  <c:v>0.00227842333105491</c:v>
                </c:pt>
                <c:pt idx="6527">
                  <c:v>0.00227842333105491</c:v>
                </c:pt>
                <c:pt idx="6528">
                  <c:v>0.00227842333105491</c:v>
                </c:pt>
                <c:pt idx="6529">
                  <c:v>0.00227842333105491</c:v>
                </c:pt>
                <c:pt idx="6530">
                  <c:v>0.00227842333105491</c:v>
                </c:pt>
                <c:pt idx="6531">
                  <c:v>0.00227842333105491</c:v>
                </c:pt>
                <c:pt idx="6532">
                  <c:v>0.00227842333105491</c:v>
                </c:pt>
                <c:pt idx="6533">
                  <c:v>0.00227842333105491</c:v>
                </c:pt>
                <c:pt idx="6534">
                  <c:v>0.00227842333105491</c:v>
                </c:pt>
                <c:pt idx="6535">
                  <c:v>0.00227842333105491</c:v>
                </c:pt>
                <c:pt idx="6536">
                  <c:v>0.00227842333105491</c:v>
                </c:pt>
                <c:pt idx="6537">
                  <c:v>0.00227842333105491</c:v>
                </c:pt>
                <c:pt idx="6538">
                  <c:v>0.00227842333105491</c:v>
                </c:pt>
                <c:pt idx="6539">
                  <c:v>0.00227842333105491</c:v>
                </c:pt>
                <c:pt idx="6540">
                  <c:v>0.00227842333105491</c:v>
                </c:pt>
                <c:pt idx="6541">
                  <c:v>0.00227842333105491</c:v>
                </c:pt>
                <c:pt idx="6542">
                  <c:v>0.00227842333105491</c:v>
                </c:pt>
                <c:pt idx="6543">
                  <c:v>0.00227842333105491</c:v>
                </c:pt>
                <c:pt idx="6544">
                  <c:v>0.00227842333105491</c:v>
                </c:pt>
                <c:pt idx="6545">
                  <c:v>0.00227842333105491</c:v>
                </c:pt>
                <c:pt idx="6546">
                  <c:v>0.00227842333105491</c:v>
                </c:pt>
                <c:pt idx="6547">
                  <c:v>0.00227842333105491</c:v>
                </c:pt>
                <c:pt idx="6548">
                  <c:v>0.00227842333105491</c:v>
                </c:pt>
                <c:pt idx="6549">
                  <c:v>0.00227842333105491</c:v>
                </c:pt>
                <c:pt idx="6550">
                  <c:v>0.00227842333105491</c:v>
                </c:pt>
                <c:pt idx="6551">
                  <c:v>0.00227842333105491</c:v>
                </c:pt>
                <c:pt idx="6552">
                  <c:v>0.00227842333105491</c:v>
                </c:pt>
                <c:pt idx="6553">
                  <c:v>0.00227842333105491</c:v>
                </c:pt>
                <c:pt idx="6554">
                  <c:v>0.00227842333105491</c:v>
                </c:pt>
                <c:pt idx="6555">
                  <c:v>0.00227842333105491</c:v>
                </c:pt>
                <c:pt idx="6556">
                  <c:v>0.00227842333105491</c:v>
                </c:pt>
                <c:pt idx="6557">
                  <c:v>0.00227842333105491</c:v>
                </c:pt>
                <c:pt idx="6558">
                  <c:v>0.00227842333105491</c:v>
                </c:pt>
                <c:pt idx="6559">
                  <c:v>0.00227842333105491</c:v>
                </c:pt>
                <c:pt idx="6560">
                  <c:v>0.00227842333105491</c:v>
                </c:pt>
                <c:pt idx="6561">
                  <c:v>0.00227842333105491</c:v>
                </c:pt>
                <c:pt idx="6562">
                  <c:v>0.00227842333105491</c:v>
                </c:pt>
                <c:pt idx="6563">
                  <c:v>0.00227842333105491</c:v>
                </c:pt>
                <c:pt idx="6564">
                  <c:v>0.00227842333105491</c:v>
                </c:pt>
                <c:pt idx="6565">
                  <c:v>0.00227842333105491</c:v>
                </c:pt>
                <c:pt idx="6566">
                  <c:v>0.00227842333105491</c:v>
                </c:pt>
                <c:pt idx="6567">
                  <c:v>0.00227842333105491</c:v>
                </c:pt>
                <c:pt idx="6568">
                  <c:v>0.00227842333105491</c:v>
                </c:pt>
                <c:pt idx="6569">
                  <c:v>0.00227842333105491</c:v>
                </c:pt>
                <c:pt idx="6570">
                  <c:v>0.00227842333105491</c:v>
                </c:pt>
                <c:pt idx="6571">
                  <c:v>0.00227842333105491</c:v>
                </c:pt>
                <c:pt idx="6572">
                  <c:v>0.00227842333105491</c:v>
                </c:pt>
                <c:pt idx="6573">
                  <c:v>0.00227842333105491</c:v>
                </c:pt>
                <c:pt idx="6574">
                  <c:v>0.00227842333105491</c:v>
                </c:pt>
                <c:pt idx="6575">
                  <c:v>0.00227842333105491</c:v>
                </c:pt>
                <c:pt idx="6576">
                  <c:v>0.00227842333105491</c:v>
                </c:pt>
                <c:pt idx="6577">
                  <c:v>0.00227842333105491</c:v>
                </c:pt>
                <c:pt idx="6578">
                  <c:v>0.00227842333105491</c:v>
                </c:pt>
                <c:pt idx="6579">
                  <c:v>0.00227842333105491</c:v>
                </c:pt>
                <c:pt idx="6580">
                  <c:v>0.00227842333105491</c:v>
                </c:pt>
                <c:pt idx="6581">
                  <c:v>0.00227842333105491</c:v>
                </c:pt>
                <c:pt idx="6582">
                  <c:v>0.00227842333105491</c:v>
                </c:pt>
                <c:pt idx="6583">
                  <c:v>0.00227842333105491</c:v>
                </c:pt>
                <c:pt idx="6584">
                  <c:v>0.00227842333105491</c:v>
                </c:pt>
                <c:pt idx="6585">
                  <c:v>0.00227842333105491</c:v>
                </c:pt>
                <c:pt idx="6586">
                  <c:v>0.00227842333105491</c:v>
                </c:pt>
                <c:pt idx="6587">
                  <c:v>0.00227842333105491</c:v>
                </c:pt>
                <c:pt idx="6588">
                  <c:v>0.00227842333105491</c:v>
                </c:pt>
                <c:pt idx="6589">
                  <c:v>0.00227842333105491</c:v>
                </c:pt>
                <c:pt idx="6590">
                  <c:v>0.00227842333105491</c:v>
                </c:pt>
                <c:pt idx="6591">
                  <c:v>0.00227842333105491</c:v>
                </c:pt>
                <c:pt idx="6592">
                  <c:v>0.00227842333105491</c:v>
                </c:pt>
                <c:pt idx="6593">
                  <c:v>0.00227842333105491</c:v>
                </c:pt>
                <c:pt idx="6594">
                  <c:v>0.00227842333105491</c:v>
                </c:pt>
                <c:pt idx="6595">
                  <c:v>0.00227842333105491</c:v>
                </c:pt>
                <c:pt idx="6596">
                  <c:v>0.00227842333105491</c:v>
                </c:pt>
                <c:pt idx="6597">
                  <c:v>0.00227842333105491</c:v>
                </c:pt>
                <c:pt idx="6598">
                  <c:v>0.00227842333105491</c:v>
                </c:pt>
                <c:pt idx="6599">
                  <c:v>0.00227842333105491</c:v>
                </c:pt>
                <c:pt idx="6600">
                  <c:v>0.00227842333105491</c:v>
                </c:pt>
                <c:pt idx="6601">
                  <c:v>0.00227842333105491</c:v>
                </c:pt>
                <c:pt idx="6602">
                  <c:v>0.00227842333105491</c:v>
                </c:pt>
                <c:pt idx="6603">
                  <c:v>0.00227842333105491</c:v>
                </c:pt>
                <c:pt idx="6604">
                  <c:v>0.00227842333105491</c:v>
                </c:pt>
                <c:pt idx="6605">
                  <c:v>0.00227842333105491</c:v>
                </c:pt>
                <c:pt idx="6606">
                  <c:v>0.00227842333105491</c:v>
                </c:pt>
                <c:pt idx="6607">
                  <c:v>0.00227842333105491</c:v>
                </c:pt>
                <c:pt idx="6608">
                  <c:v>0.00227842333105491</c:v>
                </c:pt>
                <c:pt idx="6609">
                  <c:v>0.00227842333105491</c:v>
                </c:pt>
                <c:pt idx="6610">
                  <c:v>0.00227842333105491</c:v>
                </c:pt>
                <c:pt idx="6611">
                  <c:v>0.00227842333105491</c:v>
                </c:pt>
                <c:pt idx="6612">
                  <c:v>0.00227842333105491</c:v>
                </c:pt>
                <c:pt idx="6613">
                  <c:v>0.00227842333105491</c:v>
                </c:pt>
                <c:pt idx="6614">
                  <c:v>0.00227842333105491</c:v>
                </c:pt>
                <c:pt idx="6615">
                  <c:v>0.00227842333105491</c:v>
                </c:pt>
                <c:pt idx="6616">
                  <c:v>0.00227842333105491</c:v>
                </c:pt>
                <c:pt idx="6617">
                  <c:v>0.00227842333105491</c:v>
                </c:pt>
                <c:pt idx="6618">
                  <c:v>0.00227842333105491</c:v>
                </c:pt>
                <c:pt idx="6619">
                  <c:v>0.00227842333105491</c:v>
                </c:pt>
                <c:pt idx="6620">
                  <c:v>0.00227842333105491</c:v>
                </c:pt>
                <c:pt idx="6621">
                  <c:v>0.00227842333105491</c:v>
                </c:pt>
                <c:pt idx="6622">
                  <c:v>0.00227842333105491</c:v>
                </c:pt>
                <c:pt idx="6623">
                  <c:v>0.00227842333105491</c:v>
                </c:pt>
                <c:pt idx="6624">
                  <c:v>0.00227842333105491</c:v>
                </c:pt>
                <c:pt idx="6625">
                  <c:v>0.00227842333105491</c:v>
                </c:pt>
                <c:pt idx="6626">
                  <c:v>0.00227842333105491</c:v>
                </c:pt>
                <c:pt idx="6627">
                  <c:v>0.00227842333105491</c:v>
                </c:pt>
                <c:pt idx="6628">
                  <c:v>0.00227842333105491</c:v>
                </c:pt>
                <c:pt idx="6629">
                  <c:v>0.00227842333105491</c:v>
                </c:pt>
                <c:pt idx="6630">
                  <c:v>0.00227842333105491</c:v>
                </c:pt>
                <c:pt idx="6631">
                  <c:v>0.00227842333105491</c:v>
                </c:pt>
                <c:pt idx="6632">
                  <c:v>0.00227842333105491</c:v>
                </c:pt>
                <c:pt idx="6633">
                  <c:v>0.00227842333105491</c:v>
                </c:pt>
                <c:pt idx="6634">
                  <c:v>0.00227842333105491</c:v>
                </c:pt>
                <c:pt idx="6635">
                  <c:v>0.00227842333105491</c:v>
                </c:pt>
                <c:pt idx="6636">
                  <c:v>0.00227842333105491</c:v>
                </c:pt>
                <c:pt idx="6637">
                  <c:v>0.00227842333105491</c:v>
                </c:pt>
                <c:pt idx="6638">
                  <c:v>0.00227842333105491</c:v>
                </c:pt>
                <c:pt idx="6639">
                  <c:v>0.00227842333105491</c:v>
                </c:pt>
                <c:pt idx="6640">
                  <c:v>0.00227842333105491</c:v>
                </c:pt>
                <c:pt idx="6641">
                  <c:v>0.00227842333105491</c:v>
                </c:pt>
                <c:pt idx="6642">
                  <c:v>0.00227842333105491</c:v>
                </c:pt>
                <c:pt idx="6643">
                  <c:v>0.00227842333105491</c:v>
                </c:pt>
                <c:pt idx="6644">
                  <c:v>0.00227842333105491</c:v>
                </c:pt>
                <c:pt idx="6645">
                  <c:v>0.00227842333105491</c:v>
                </c:pt>
                <c:pt idx="6646">
                  <c:v>0.00227842333105491</c:v>
                </c:pt>
                <c:pt idx="6647">
                  <c:v>0.00227842333105491</c:v>
                </c:pt>
                <c:pt idx="6648">
                  <c:v>0.00227842333105491</c:v>
                </c:pt>
                <c:pt idx="6649">
                  <c:v>0.00227842333105491</c:v>
                </c:pt>
                <c:pt idx="6650">
                  <c:v>0.00227842333105491</c:v>
                </c:pt>
                <c:pt idx="6651">
                  <c:v>0.00227842333105491</c:v>
                </c:pt>
                <c:pt idx="6652">
                  <c:v>0.00227842333105491</c:v>
                </c:pt>
                <c:pt idx="6653">
                  <c:v>0.00227842333105491</c:v>
                </c:pt>
                <c:pt idx="6654">
                  <c:v>0.00227842333105491</c:v>
                </c:pt>
                <c:pt idx="6655">
                  <c:v>0.00227842333105491</c:v>
                </c:pt>
                <c:pt idx="6656">
                  <c:v>0.00227842333105491</c:v>
                </c:pt>
                <c:pt idx="6657">
                  <c:v>0.00227842333105491</c:v>
                </c:pt>
                <c:pt idx="6658">
                  <c:v>0.00227842333105491</c:v>
                </c:pt>
                <c:pt idx="6659">
                  <c:v>0.00227842333105491</c:v>
                </c:pt>
                <c:pt idx="6660">
                  <c:v>0.00227842333105491</c:v>
                </c:pt>
                <c:pt idx="6661">
                  <c:v>0.00227842333105491</c:v>
                </c:pt>
                <c:pt idx="6662">
                  <c:v>0.00227842333105491</c:v>
                </c:pt>
                <c:pt idx="6663">
                  <c:v>0.00227842333105491</c:v>
                </c:pt>
                <c:pt idx="6664">
                  <c:v>0.00227842333105491</c:v>
                </c:pt>
                <c:pt idx="6665">
                  <c:v>0.00227842333105491</c:v>
                </c:pt>
                <c:pt idx="6666">
                  <c:v>0.00227842333105491</c:v>
                </c:pt>
                <c:pt idx="6667">
                  <c:v>0.00227842333105491</c:v>
                </c:pt>
                <c:pt idx="6668">
                  <c:v>0.00227842333105491</c:v>
                </c:pt>
                <c:pt idx="6669">
                  <c:v>0.00227842333105491</c:v>
                </c:pt>
                <c:pt idx="6670">
                  <c:v>0.00227842333105491</c:v>
                </c:pt>
                <c:pt idx="6671">
                  <c:v>0.00227842333105491</c:v>
                </c:pt>
                <c:pt idx="6672">
                  <c:v>0.00227842333105491</c:v>
                </c:pt>
                <c:pt idx="6673">
                  <c:v>0.00227842333105491</c:v>
                </c:pt>
                <c:pt idx="6674">
                  <c:v>0.00227842333105491</c:v>
                </c:pt>
                <c:pt idx="6675">
                  <c:v>0.00227842333105491</c:v>
                </c:pt>
                <c:pt idx="6676">
                  <c:v>0.00227842333105491</c:v>
                </c:pt>
                <c:pt idx="6677">
                  <c:v>0.00227842333105491</c:v>
                </c:pt>
                <c:pt idx="6678">
                  <c:v>0.00227842333105491</c:v>
                </c:pt>
                <c:pt idx="6679">
                  <c:v>0.00227842333105491</c:v>
                </c:pt>
                <c:pt idx="6680">
                  <c:v>0.00227842333105491</c:v>
                </c:pt>
                <c:pt idx="6681">
                  <c:v>0.00227842333105491</c:v>
                </c:pt>
                <c:pt idx="6682">
                  <c:v>0.00227842333105491</c:v>
                </c:pt>
                <c:pt idx="6683">
                  <c:v>0.00227842333105491</c:v>
                </c:pt>
                <c:pt idx="6684">
                  <c:v>0.00227842333105491</c:v>
                </c:pt>
                <c:pt idx="6685">
                  <c:v>0.00227842333105491</c:v>
                </c:pt>
                <c:pt idx="6686">
                  <c:v>0.00227842333105491</c:v>
                </c:pt>
                <c:pt idx="6687">
                  <c:v>0.00227842333105491</c:v>
                </c:pt>
                <c:pt idx="6688">
                  <c:v>0.00227842333105491</c:v>
                </c:pt>
                <c:pt idx="6689">
                  <c:v>0.00227842333105491</c:v>
                </c:pt>
                <c:pt idx="6690">
                  <c:v>0.00227842333105491</c:v>
                </c:pt>
                <c:pt idx="6691">
                  <c:v>0.00227842333105491</c:v>
                </c:pt>
                <c:pt idx="6692">
                  <c:v>0.00227842333105491</c:v>
                </c:pt>
                <c:pt idx="6693">
                  <c:v>0.00227842333105491</c:v>
                </c:pt>
                <c:pt idx="6694">
                  <c:v>0.00227842333105491</c:v>
                </c:pt>
                <c:pt idx="6695">
                  <c:v>0.00227842333105491</c:v>
                </c:pt>
                <c:pt idx="6696">
                  <c:v>0.00227842333105491</c:v>
                </c:pt>
                <c:pt idx="6697">
                  <c:v>0.00227842333105491</c:v>
                </c:pt>
                <c:pt idx="6698">
                  <c:v>0.00227842333105491</c:v>
                </c:pt>
                <c:pt idx="6699">
                  <c:v>0.00227842333105491</c:v>
                </c:pt>
                <c:pt idx="6700">
                  <c:v>0.00227842333105491</c:v>
                </c:pt>
                <c:pt idx="6701">
                  <c:v>0.00227842333105491</c:v>
                </c:pt>
                <c:pt idx="6702">
                  <c:v>0.00227842333105491</c:v>
                </c:pt>
                <c:pt idx="6703">
                  <c:v>0.00227842333105491</c:v>
                </c:pt>
                <c:pt idx="6704">
                  <c:v>0.00227842333105491</c:v>
                </c:pt>
                <c:pt idx="6705">
                  <c:v>0.00227842333105491</c:v>
                </c:pt>
                <c:pt idx="6706">
                  <c:v>0.00227842333105491</c:v>
                </c:pt>
                <c:pt idx="6707">
                  <c:v>0.00227842333105491</c:v>
                </c:pt>
                <c:pt idx="6708">
                  <c:v>0.00227842333105491</c:v>
                </c:pt>
                <c:pt idx="6709">
                  <c:v>0.00227842333105491</c:v>
                </c:pt>
                <c:pt idx="6710">
                  <c:v>0.00227842333105491</c:v>
                </c:pt>
                <c:pt idx="6711">
                  <c:v>0.00227842333105491</c:v>
                </c:pt>
                <c:pt idx="6712">
                  <c:v>0.00227842333105491</c:v>
                </c:pt>
                <c:pt idx="6713">
                  <c:v>0.00227842333105491</c:v>
                </c:pt>
                <c:pt idx="6714">
                  <c:v>0.00227842333105491</c:v>
                </c:pt>
                <c:pt idx="6715">
                  <c:v>0.00227842333105491</c:v>
                </c:pt>
                <c:pt idx="6716">
                  <c:v>0.00227842333105491</c:v>
                </c:pt>
                <c:pt idx="6717">
                  <c:v>0.00227842333105491</c:v>
                </c:pt>
                <c:pt idx="6718">
                  <c:v>0.00227842333105491</c:v>
                </c:pt>
                <c:pt idx="6719">
                  <c:v>0.00227842333105491</c:v>
                </c:pt>
                <c:pt idx="6720">
                  <c:v>0.00227842333105491</c:v>
                </c:pt>
                <c:pt idx="6721">
                  <c:v>0.00227842333105491</c:v>
                </c:pt>
                <c:pt idx="6722">
                  <c:v>0.00227842333105491</c:v>
                </c:pt>
                <c:pt idx="6723">
                  <c:v>0.00227842333105491</c:v>
                </c:pt>
                <c:pt idx="6724">
                  <c:v>0.00227842333105491</c:v>
                </c:pt>
                <c:pt idx="6725">
                  <c:v>0.00227842333105491</c:v>
                </c:pt>
                <c:pt idx="6726">
                  <c:v>0.00227842333105491</c:v>
                </c:pt>
                <c:pt idx="6727">
                  <c:v>0.00227842333105491</c:v>
                </c:pt>
                <c:pt idx="6728">
                  <c:v>0.00227842333105491</c:v>
                </c:pt>
                <c:pt idx="6729">
                  <c:v>0.00227842333105491</c:v>
                </c:pt>
                <c:pt idx="6730">
                  <c:v>0.00227842333105491</c:v>
                </c:pt>
                <c:pt idx="6731">
                  <c:v>0.00227842333105491</c:v>
                </c:pt>
                <c:pt idx="6732">
                  <c:v>0.00227842333105491</c:v>
                </c:pt>
                <c:pt idx="6733">
                  <c:v>0.00227842333105491</c:v>
                </c:pt>
                <c:pt idx="6734">
                  <c:v>0.00227842333105491</c:v>
                </c:pt>
                <c:pt idx="6735">
                  <c:v>0.00227842333105491</c:v>
                </c:pt>
                <c:pt idx="6736">
                  <c:v>0.00227842333105491</c:v>
                </c:pt>
                <c:pt idx="6737">
                  <c:v>0.00227842333105491</c:v>
                </c:pt>
                <c:pt idx="6738">
                  <c:v>0.00227842333105491</c:v>
                </c:pt>
                <c:pt idx="6739">
                  <c:v>0.00227842333105491</c:v>
                </c:pt>
                <c:pt idx="6740">
                  <c:v>0.00227842333105491</c:v>
                </c:pt>
                <c:pt idx="6741">
                  <c:v>0.00227842333105491</c:v>
                </c:pt>
                <c:pt idx="6742">
                  <c:v>0.00227842333105491</c:v>
                </c:pt>
                <c:pt idx="6743">
                  <c:v>0.00227842333105491</c:v>
                </c:pt>
                <c:pt idx="6744">
                  <c:v>0.00227842333105491</c:v>
                </c:pt>
                <c:pt idx="6745">
                  <c:v>0.00227842333105491</c:v>
                </c:pt>
                <c:pt idx="6746">
                  <c:v>0.00227842333105491</c:v>
                </c:pt>
                <c:pt idx="6747">
                  <c:v>0.00227842333105491</c:v>
                </c:pt>
                <c:pt idx="6748">
                  <c:v>0.00227842333105491</c:v>
                </c:pt>
                <c:pt idx="6749">
                  <c:v>0.00227842333105491</c:v>
                </c:pt>
                <c:pt idx="6750">
                  <c:v>0.00227842333105491</c:v>
                </c:pt>
                <c:pt idx="6751">
                  <c:v>0.00227842333105491</c:v>
                </c:pt>
                <c:pt idx="6752">
                  <c:v>0.00227842333105491</c:v>
                </c:pt>
                <c:pt idx="6753">
                  <c:v>0.00227842333105491</c:v>
                </c:pt>
                <c:pt idx="6754">
                  <c:v>0.00227842333105491</c:v>
                </c:pt>
                <c:pt idx="6755">
                  <c:v>0.00227842333105491</c:v>
                </c:pt>
                <c:pt idx="6756">
                  <c:v>0.00227842333105491</c:v>
                </c:pt>
                <c:pt idx="6757">
                  <c:v>0.00227842333105491</c:v>
                </c:pt>
                <c:pt idx="6758">
                  <c:v>0.00227842333105491</c:v>
                </c:pt>
                <c:pt idx="6759">
                  <c:v>0.00227842333105491</c:v>
                </c:pt>
                <c:pt idx="6760">
                  <c:v>0.00227842333105491</c:v>
                </c:pt>
                <c:pt idx="6761">
                  <c:v>0.00227842333105491</c:v>
                </c:pt>
                <c:pt idx="6762">
                  <c:v>0.00227842333105491</c:v>
                </c:pt>
                <c:pt idx="6763">
                  <c:v>0.00227842333105491</c:v>
                </c:pt>
                <c:pt idx="6764">
                  <c:v>0.00227842333105491</c:v>
                </c:pt>
                <c:pt idx="6765">
                  <c:v>0.00227842333105491</c:v>
                </c:pt>
                <c:pt idx="6766">
                  <c:v>0.00227842333105491</c:v>
                </c:pt>
                <c:pt idx="6767">
                  <c:v>0.00227842333105491</c:v>
                </c:pt>
                <c:pt idx="6768">
                  <c:v>0.00227842333105491</c:v>
                </c:pt>
                <c:pt idx="6769">
                  <c:v>0.00227842333105491</c:v>
                </c:pt>
                <c:pt idx="6770">
                  <c:v>0.00227842333105491</c:v>
                </c:pt>
                <c:pt idx="6771">
                  <c:v>0.00227842333105491</c:v>
                </c:pt>
                <c:pt idx="6772">
                  <c:v>0.00227842333105491</c:v>
                </c:pt>
                <c:pt idx="6773">
                  <c:v>0.00227842333105491</c:v>
                </c:pt>
                <c:pt idx="6774">
                  <c:v>0.00227842333105491</c:v>
                </c:pt>
                <c:pt idx="6775">
                  <c:v>0.00227842333105491</c:v>
                </c:pt>
                <c:pt idx="6776">
                  <c:v>0.00227842333105491</c:v>
                </c:pt>
                <c:pt idx="6777">
                  <c:v>0.00227842333105491</c:v>
                </c:pt>
                <c:pt idx="6778">
                  <c:v>0.00227842333105491</c:v>
                </c:pt>
                <c:pt idx="6779">
                  <c:v>0.00227842333105491</c:v>
                </c:pt>
                <c:pt idx="6780">
                  <c:v>0.00227842333105491</c:v>
                </c:pt>
                <c:pt idx="6781">
                  <c:v>0.00227842333105491</c:v>
                </c:pt>
                <c:pt idx="6782">
                  <c:v>0.00227842333105491</c:v>
                </c:pt>
                <c:pt idx="6783">
                  <c:v>0.00227842333105491</c:v>
                </c:pt>
                <c:pt idx="6784">
                  <c:v>0.00227842333105491</c:v>
                </c:pt>
                <c:pt idx="6785">
                  <c:v>0.00227842333105491</c:v>
                </c:pt>
                <c:pt idx="6786">
                  <c:v>0.00227842333105491</c:v>
                </c:pt>
                <c:pt idx="6787">
                  <c:v>0.00227842333105491</c:v>
                </c:pt>
                <c:pt idx="6788">
                  <c:v>0.00227842333105491</c:v>
                </c:pt>
                <c:pt idx="6789">
                  <c:v>0.00227842333105491</c:v>
                </c:pt>
                <c:pt idx="6790">
                  <c:v>0.00227842333105491</c:v>
                </c:pt>
                <c:pt idx="6791">
                  <c:v>0.00227842333105491</c:v>
                </c:pt>
                <c:pt idx="6792">
                  <c:v>0.00227842333105491</c:v>
                </c:pt>
                <c:pt idx="6793">
                  <c:v>0.00227842333105491</c:v>
                </c:pt>
                <c:pt idx="6794">
                  <c:v>0.00227842333105491</c:v>
                </c:pt>
                <c:pt idx="6795">
                  <c:v>0.00227842333105491</c:v>
                </c:pt>
                <c:pt idx="6796">
                  <c:v>0.00227842333105491</c:v>
                </c:pt>
                <c:pt idx="6797">
                  <c:v>0.00227842333105491</c:v>
                </c:pt>
                <c:pt idx="6798">
                  <c:v>0.00227842333105491</c:v>
                </c:pt>
                <c:pt idx="6799">
                  <c:v>0.00227842333105491</c:v>
                </c:pt>
                <c:pt idx="6800">
                  <c:v>0.00227842333105491</c:v>
                </c:pt>
                <c:pt idx="6801">
                  <c:v>0.00227842333105491</c:v>
                </c:pt>
                <c:pt idx="6802">
                  <c:v>0.00227842333105491</c:v>
                </c:pt>
                <c:pt idx="6803">
                  <c:v>0.00227842333105491</c:v>
                </c:pt>
                <c:pt idx="6804">
                  <c:v>0.00227842333105491</c:v>
                </c:pt>
                <c:pt idx="6805">
                  <c:v>0.00227842333105491</c:v>
                </c:pt>
                <c:pt idx="6806">
                  <c:v>0.00227842333105491</c:v>
                </c:pt>
                <c:pt idx="6807">
                  <c:v>0.00227842333105491</c:v>
                </c:pt>
                <c:pt idx="6808">
                  <c:v>0.00227842333105491</c:v>
                </c:pt>
                <c:pt idx="6809">
                  <c:v>0.00227842333105491</c:v>
                </c:pt>
                <c:pt idx="6810">
                  <c:v>0.00227842333105491</c:v>
                </c:pt>
                <c:pt idx="6811">
                  <c:v>0.00227842333105491</c:v>
                </c:pt>
                <c:pt idx="6812">
                  <c:v>0.00227842333105491</c:v>
                </c:pt>
                <c:pt idx="6813">
                  <c:v>0.00227842333105491</c:v>
                </c:pt>
                <c:pt idx="6814">
                  <c:v>0.00227842333105491</c:v>
                </c:pt>
                <c:pt idx="6815">
                  <c:v>0.00227842333105491</c:v>
                </c:pt>
                <c:pt idx="6816">
                  <c:v>0.00227842333105491</c:v>
                </c:pt>
                <c:pt idx="6817">
                  <c:v>0.00227842333105491</c:v>
                </c:pt>
                <c:pt idx="6818">
                  <c:v>0.00227842333105491</c:v>
                </c:pt>
                <c:pt idx="6819">
                  <c:v>0.00227842333105491</c:v>
                </c:pt>
                <c:pt idx="6820">
                  <c:v>0.00227842333105491</c:v>
                </c:pt>
                <c:pt idx="6821">
                  <c:v>0.00227842333105491</c:v>
                </c:pt>
                <c:pt idx="6822">
                  <c:v>0.00227842333105491</c:v>
                </c:pt>
                <c:pt idx="6823">
                  <c:v>0.00227842333105491</c:v>
                </c:pt>
                <c:pt idx="6824">
                  <c:v>0.00227842333105491</c:v>
                </c:pt>
                <c:pt idx="6825">
                  <c:v>0.00227842333105491</c:v>
                </c:pt>
                <c:pt idx="6826">
                  <c:v>0.00227842333105491</c:v>
                </c:pt>
                <c:pt idx="6827">
                  <c:v>0.00227842333105491</c:v>
                </c:pt>
                <c:pt idx="6828">
                  <c:v>0.00227842333105491</c:v>
                </c:pt>
                <c:pt idx="6829">
                  <c:v>0.00227842333105491</c:v>
                </c:pt>
                <c:pt idx="6830">
                  <c:v>0.00227842333105491</c:v>
                </c:pt>
                <c:pt idx="6831">
                  <c:v>0.00227842333105491</c:v>
                </c:pt>
                <c:pt idx="6832">
                  <c:v>0.00227842333105491</c:v>
                </c:pt>
                <c:pt idx="6833">
                  <c:v>0.00227842333105491</c:v>
                </c:pt>
                <c:pt idx="6834">
                  <c:v>0.00227842333105491</c:v>
                </c:pt>
                <c:pt idx="6835">
                  <c:v>0.00227842333105491</c:v>
                </c:pt>
                <c:pt idx="6836">
                  <c:v>0.00227842333105491</c:v>
                </c:pt>
                <c:pt idx="6837">
                  <c:v>0.00227842333105491</c:v>
                </c:pt>
                <c:pt idx="6838">
                  <c:v>0.00227842333105491</c:v>
                </c:pt>
                <c:pt idx="6839">
                  <c:v>0.00227842333105491</c:v>
                </c:pt>
                <c:pt idx="6840">
                  <c:v>0.00227842333105491</c:v>
                </c:pt>
                <c:pt idx="6841">
                  <c:v>0.00227842333105491</c:v>
                </c:pt>
                <c:pt idx="6842">
                  <c:v>0.00227842333105491</c:v>
                </c:pt>
                <c:pt idx="6843">
                  <c:v>0.00227842333105491</c:v>
                </c:pt>
                <c:pt idx="6844">
                  <c:v>0.00227842333105491</c:v>
                </c:pt>
                <c:pt idx="6845">
                  <c:v>0.00227842333105491</c:v>
                </c:pt>
                <c:pt idx="6846">
                  <c:v>0.00227842333105491</c:v>
                </c:pt>
                <c:pt idx="6847">
                  <c:v>0.00227842333105491</c:v>
                </c:pt>
                <c:pt idx="6848">
                  <c:v>0.00227842333105491</c:v>
                </c:pt>
                <c:pt idx="6849">
                  <c:v>0.00227842333105491</c:v>
                </c:pt>
                <c:pt idx="6850">
                  <c:v>0.00227842333105491</c:v>
                </c:pt>
                <c:pt idx="6851">
                  <c:v>0.00227842333105491</c:v>
                </c:pt>
                <c:pt idx="6852">
                  <c:v>0.00227842333105491</c:v>
                </c:pt>
                <c:pt idx="6853">
                  <c:v>0.00227842333105491</c:v>
                </c:pt>
                <c:pt idx="6854">
                  <c:v>0.00227842333105491</c:v>
                </c:pt>
                <c:pt idx="6855">
                  <c:v>0.00227842333105491</c:v>
                </c:pt>
                <c:pt idx="6856">
                  <c:v>0.00227842333105491</c:v>
                </c:pt>
                <c:pt idx="6857">
                  <c:v>0.00227842333105491</c:v>
                </c:pt>
                <c:pt idx="6858">
                  <c:v>0.00227842333105491</c:v>
                </c:pt>
                <c:pt idx="6859">
                  <c:v>0.00227842333105491</c:v>
                </c:pt>
                <c:pt idx="6860">
                  <c:v>0.00227842333105491</c:v>
                </c:pt>
                <c:pt idx="6861">
                  <c:v>0.00227842333105491</c:v>
                </c:pt>
                <c:pt idx="6862">
                  <c:v>0.00227842333105491</c:v>
                </c:pt>
                <c:pt idx="6863">
                  <c:v>0.00227842333105491</c:v>
                </c:pt>
                <c:pt idx="6864">
                  <c:v>0.00227842333105491</c:v>
                </c:pt>
                <c:pt idx="6865">
                  <c:v>0.00227842333105491</c:v>
                </c:pt>
                <c:pt idx="6866">
                  <c:v>0.00227842333105491</c:v>
                </c:pt>
                <c:pt idx="6867">
                  <c:v>0.00227842333105491</c:v>
                </c:pt>
                <c:pt idx="6868">
                  <c:v>0.00227842333105491</c:v>
                </c:pt>
                <c:pt idx="6869">
                  <c:v>0.00227842333105491</c:v>
                </c:pt>
                <c:pt idx="6870">
                  <c:v>0.00227842333105491</c:v>
                </c:pt>
                <c:pt idx="6871">
                  <c:v>0.00227842333105491</c:v>
                </c:pt>
                <c:pt idx="6872">
                  <c:v>0.00227842333105491</c:v>
                </c:pt>
                <c:pt idx="6873">
                  <c:v>0.00227842333105491</c:v>
                </c:pt>
                <c:pt idx="6874">
                  <c:v>0.00227842333105491</c:v>
                </c:pt>
                <c:pt idx="6875">
                  <c:v>0.00227842333105491</c:v>
                </c:pt>
                <c:pt idx="6876">
                  <c:v>0.00227842333105491</c:v>
                </c:pt>
                <c:pt idx="6877">
                  <c:v>0.00227842333105491</c:v>
                </c:pt>
                <c:pt idx="6878">
                  <c:v>0.00227842333105491</c:v>
                </c:pt>
                <c:pt idx="6879">
                  <c:v>0.00227842333105491</c:v>
                </c:pt>
                <c:pt idx="6880">
                  <c:v>0.00227842333105491</c:v>
                </c:pt>
                <c:pt idx="6881">
                  <c:v>0.00227842333105491</c:v>
                </c:pt>
                <c:pt idx="6882">
                  <c:v>0.00227842333105491</c:v>
                </c:pt>
                <c:pt idx="6883">
                  <c:v>0.00227842333105491</c:v>
                </c:pt>
                <c:pt idx="6884">
                  <c:v>0.00227842333105491</c:v>
                </c:pt>
                <c:pt idx="6885">
                  <c:v>0.00227842333105491</c:v>
                </c:pt>
                <c:pt idx="6886">
                  <c:v>0.00227842333105491</c:v>
                </c:pt>
                <c:pt idx="6887">
                  <c:v>0.00227842333105491</c:v>
                </c:pt>
                <c:pt idx="6888">
                  <c:v>0.00227842333105491</c:v>
                </c:pt>
                <c:pt idx="6889">
                  <c:v>0.00227842333105491</c:v>
                </c:pt>
                <c:pt idx="6890">
                  <c:v>0.00227842333105491</c:v>
                </c:pt>
                <c:pt idx="6891">
                  <c:v>0.00227842333105491</c:v>
                </c:pt>
                <c:pt idx="6892">
                  <c:v>0.00227842333105491</c:v>
                </c:pt>
                <c:pt idx="6893">
                  <c:v>0.00227842333105491</c:v>
                </c:pt>
                <c:pt idx="6894">
                  <c:v>0.00227842333105491</c:v>
                </c:pt>
                <c:pt idx="6895">
                  <c:v>0.00227842333105491</c:v>
                </c:pt>
                <c:pt idx="6896">
                  <c:v>0.00227842333105491</c:v>
                </c:pt>
                <c:pt idx="6897">
                  <c:v>0.00227842333105491</c:v>
                </c:pt>
                <c:pt idx="6898">
                  <c:v>0.00227842333105491</c:v>
                </c:pt>
                <c:pt idx="6899">
                  <c:v>0.00227842333105491</c:v>
                </c:pt>
                <c:pt idx="6900">
                  <c:v>0.00227842333105491</c:v>
                </c:pt>
                <c:pt idx="6901">
                  <c:v>0.00227842333105491</c:v>
                </c:pt>
                <c:pt idx="6902">
                  <c:v>0.00227842333105491</c:v>
                </c:pt>
                <c:pt idx="6903">
                  <c:v>0.00227842333105491</c:v>
                </c:pt>
                <c:pt idx="6904">
                  <c:v>0.00227842333105491</c:v>
                </c:pt>
                <c:pt idx="6905">
                  <c:v>0.00227842333105491</c:v>
                </c:pt>
                <c:pt idx="6906">
                  <c:v>0.00227842333105491</c:v>
                </c:pt>
                <c:pt idx="6907">
                  <c:v>0.00227842333105491</c:v>
                </c:pt>
                <c:pt idx="6908">
                  <c:v>0.00227842333105491</c:v>
                </c:pt>
                <c:pt idx="6909">
                  <c:v>0.00227842333105491</c:v>
                </c:pt>
                <c:pt idx="6910">
                  <c:v>0.00227842333105491</c:v>
                </c:pt>
                <c:pt idx="6911">
                  <c:v>0.00227842333105491</c:v>
                </c:pt>
                <c:pt idx="6912">
                  <c:v>0.00227842333105491</c:v>
                </c:pt>
                <c:pt idx="6913">
                  <c:v>0.00227842333105491</c:v>
                </c:pt>
                <c:pt idx="6914">
                  <c:v>0.00227842333105491</c:v>
                </c:pt>
                <c:pt idx="6915">
                  <c:v>0.00227842333105491</c:v>
                </c:pt>
                <c:pt idx="6916">
                  <c:v>0.00227842333105491</c:v>
                </c:pt>
                <c:pt idx="6917">
                  <c:v>0.00227842333105491</c:v>
                </c:pt>
                <c:pt idx="6918">
                  <c:v>0.00227842333105491</c:v>
                </c:pt>
                <c:pt idx="6919">
                  <c:v>0.00227842333105491</c:v>
                </c:pt>
                <c:pt idx="6920">
                  <c:v>0.00227842333105491</c:v>
                </c:pt>
                <c:pt idx="6921">
                  <c:v>0.00227842333105491</c:v>
                </c:pt>
                <c:pt idx="6922">
                  <c:v>0.00227842333105491</c:v>
                </c:pt>
                <c:pt idx="6923">
                  <c:v>0.00227842333105491</c:v>
                </c:pt>
                <c:pt idx="6924">
                  <c:v>0.00227842333105491</c:v>
                </c:pt>
                <c:pt idx="6925">
                  <c:v>0.00227842333105491</c:v>
                </c:pt>
                <c:pt idx="6926">
                  <c:v>0.00227842333105491</c:v>
                </c:pt>
                <c:pt idx="6927">
                  <c:v>0.00227842333105491</c:v>
                </c:pt>
                <c:pt idx="6928">
                  <c:v>0.00227842333105491</c:v>
                </c:pt>
                <c:pt idx="6929">
                  <c:v>0.00227842333105491</c:v>
                </c:pt>
                <c:pt idx="6930">
                  <c:v>0.00227842333105491</c:v>
                </c:pt>
                <c:pt idx="6931">
                  <c:v>0.00227842333105491</c:v>
                </c:pt>
                <c:pt idx="6932">
                  <c:v>0.00227842333105491</c:v>
                </c:pt>
                <c:pt idx="6933">
                  <c:v>0.00227842333105491</c:v>
                </c:pt>
                <c:pt idx="6934">
                  <c:v>0.00227842333105491</c:v>
                </c:pt>
                <c:pt idx="6935">
                  <c:v>0.00227842333105491</c:v>
                </c:pt>
                <c:pt idx="6936">
                  <c:v>0.00227842333105491</c:v>
                </c:pt>
                <c:pt idx="6937">
                  <c:v>0.00227842333105491</c:v>
                </c:pt>
                <c:pt idx="6938">
                  <c:v>0.00227842333105491</c:v>
                </c:pt>
                <c:pt idx="6939">
                  <c:v>0.00227842333105491</c:v>
                </c:pt>
                <c:pt idx="6940">
                  <c:v>0.00227842333105491</c:v>
                </c:pt>
                <c:pt idx="6941">
                  <c:v>0.00227842333105491</c:v>
                </c:pt>
                <c:pt idx="6942">
                  <c:v>0.00227842333105491</c:v>
                </c:pt>
                <c:pt idx="6943">
                  <c:v>0.00227842333105491</c:v>
                </c:pt>
                <c:pt idx="6944">
                  <c:v>0.00227842333105491</c:v>
                </c:pt>
                <c:pt idx="6945">
                  <c:v>0.00227842333105491</c:v>
                </c:pt>
                <c:pt idx="6946">
                  <c:v>0.00227842333105491</c:v>
                </c:pt>
                <c:pt idx="6947">
                  <c:v>0.00227842333105491</c:v>
                </c:pt>
                <c:pt idx="6948">
                  <c:v>0.00227842333105491</c:v>
                </c:pt>
                <c:pt idx="6949">
                  <c:v>0.00227842333105491</c:v>
                </c:pt>
                <c:pt idx="6950">
                  <c:v>0.00227842333105491</c:v>
                </c:pt>
                <c:pt idx="6951">
                  <c:v>0.00227842333105491</c:v>
                </c:pt>
                <c:pt idx="6952">
                  <c:v>0.00227842333105491</c:v>
                </c:pt>
                <c:pt idx="6953">
                  <c:v>0.00227842333105491</c:v>
                </c:pt>
                <c:pt idx="6954">
                  <c:v>0.00227842333105491</c:v>
                </c:pt>
                <c:pt idx="6955">
                  <c:v>0.00227842333105491</c:v>
                </c:pt>
                <c:pt idx="6956">
                  <c:v>0.00227842333105491</c:v>
                </c:pt>
                <c:pt idx="6957">
                  <c:v>0.00227842333105491</c:v>
                </c:pt>
                <c:pt idx="6958">
                  <c:v>0.00227842333105491</c:v>
                </c:pt>
                <c:pt idx="6959">
                  <c:v>0.00227842333105491</c:v>
                </c:pt>
                <c:pt idx="6960">
                  <c:v>0.00227842333105491</c:v>
                </c:pt>
                <c:pt idx="6961">
                  <c:v>0.00227842333105491</c:v>
                </c:pt>
                <c:pt idx="6962">
                  <c:v>0.00227842333105491</c:v>
                </c:pt>
                <c:pt idx="6963">
                  <c:v>0.00227842333105491</c:v>
                </c:pt>
                <c:pt idx="6964">
                  <c:v>0.00227842333105491</c:v>
                </c:pt>
                <c:pt idx="6965">
                  <c:v>0.00227842333105491</c:v>
                </c:pt>
                <c:pt idx="6966">
                  <c:v>0.00227842333105491</c:v>
                </c:pt>
                <c:pt idx="6967">
                  <c:v>0.00227842333105491</c:v>
                </c:pt>
                <c:pt idx="6968">
                  <c:v>0.00227842333105491</c:v>
                </c:pt>
                <c:pt idx="6969">
                  <c:v>0.00227842333105491</c:v>
                </c:pt>
                <c:pt idx="6970">
                  <c:v>0.00227842333105491</c:v>
                </c:pt>
                <c:pt idx="6971">
                  <c:v>0.00227842333105491</c:v>
                </c:pt>
                <c:pt idx="6972">
                  <c:v>0.00227842333105491</c:v>
                </c:pt>
                <c:pt idx="6973">
                  <c:v>0.00227842333105491</c:v>
                </c:pt>
                <c:pt idx="6974">
                  <c:v>0.00227842333105491</c:v>
                </c:pt>
                <c:pt idx="6975">
                  <c:v>0.00227842333105491</c:v>
                </c:pt>
                <c:pt idx="6976">
                  <c:v>0.00227842333105491</c:v>
                </c:pt>
                <c:pt idx="6977">
                  <c:v>0.00227842333105491</c:v>
                </c:pt>
                <c:pt idx="6978">
                  <c:v>0.00227842333105491</c:v>
                </c:pt>
                <c:pt idx="6979">
                  <c:v>0.00227842333105491</c:v>
                </c:pt>
                <c:pt idx="6980">
                  <c:v>0.00227842333105491</c:v>
                </c:pt>
                <c:pt idx="6981">
                  <c:v>0.00227842333105491</c:v>
                </c:pt>
                <c:pt idx="6982">
                  <c:v>0.00227842333105491</c:v>
                </c:pt>
                <c:pt idx="6983">
                  <c:v>0.00227842333105491</c:v>
                </c:pt>
                <c:pt idx="6984">
                  <c:v>0.00227842333105491</c:v>
                </c:pt>
                <c:pt idx="6985">
                  <c:v>0.00227842333105491</c:v>
                </c:pt>
                <c:pt idx="6986">
                  <c:v>0.00227842333105491</c:v>
                </c:pt>
                <c:pt idx="6987">
                  <c:v>0.00227842333105491</c:v>
                </c:pt>
                <c:pt idx="6988">
                  <c:v>0.00227842333105491</c:v>
                </c:pt>
                <c:pt idx="6989">
                  <c:v>0.00227842333105491</c:v>
                </c:pt>
                <c:pt idx="6990">
                  <c:v>0.00227842333105491</c:v>
                </c:pt>
                <c:pt idx="6991">
                  <c:v>0.00227842333105491</c:v>
                </c:pt>
                <c:pt idx="6992">
                  <c:v>0.00227842333105491</c:v>
                </c:pt>
                <c:pt idx="6993">
                  <c:v>0.00227842333105491</c:v>
                </c:pt>
                <c:pt idx="6994">
                  <c:v>0.00227842333105491</c:v>
                </c:pt>
                <c:pt idx="6995">
                  <c:v>0.00227842333105491</c:v>
                </c:pt>
                <c:pt idx="6996">
                  <c:v>0.00227842333105491</c:v>
                </c:pt>
                <c:pt idx="6997">
                  <c:v>0.00227842333105491</c:v>
                </c:pt>
                <c:pt idx="6998">
                  <c:v>0.00227842333105491</c:v>
                </c:pt>
                <c:pt idx="6999">
                  <c:v>0.00227842333105491</c:v>
                </c:pt>
                <c:pt idx="7000">
                  <c:v>0.00227842333105491</c:v>
                </c:pt>
                <c:pt idx="7001">
                  <c:v>0.00227842333105491</c:v>
                </c:pt>
                <c:pt idx="7002">
                  <c:v>0.00227842333105491</c:v>
                </c:pt>
                <c:pt idx="7003">
                  <c:v>0.00227842333105491</c:v>
                </c:pt>
                <c:pt idx="7004">
                  <c:v>0.00227842333105491</c:v>
                </c:pt>
                <c:pt idx="7005">
                  <c:v>0.00227842333105491</c:v>
                </c:pt>
                <c:pt idx="7006">
                  <c:v>0.00227842333105491</c:v>
                </c:pt>
                <c:pt idx="7007">
                  <c:v>0.00227842333105491</c:v>
                </c:pt>
                <c:pt idx="7008">
                  <c:v>0.00227842333105491</c:v>
                </c:pt>
                <c:pt idx="7009">
                  <c:v>0.00227842333105491</c:v>
                </c:pt>
                <c:pt idx="7010">
                  <c:v>0.00227842333105491</c:v>
                </c:pt>
                <c:pt idx="7011">
                  <c:v>0.00227842333105491</c:v>
                </c:pt>
                <c:pt idx="7012">
                  <c:v>0.00227842333105491</c:v>
                </c:pt>
                <c:pt idx="7013">
                  <c:v>0.00227842333105491</c:v>
                </c:pt>
                <c:pt idx="7014">
                  <c:v>0.00227842333105491</c:v>
                </c:pt>
                <c:pt idx="7015">
                  <c:v>0.00227842333105491</c:v>
                </c:pt>
                <c:pt idx="7016">
                  <c:v>0.00227842333105491</c:v>
                </c:pt>
                <c:pt idx="7017">
                  <c:v>0.00227842333105491</c:v>
                </c:pt>
                <c:pt idx="7018">
                  <c:v>0.00227842333105491</c:v>
                </c:pt>
                <c:pt idx="7019">
                  <c:v>0.00227842333105491</c:v>
                </c:pt>
                <c:pt idx="7020">
                  <c:v>0.00227842333105491</c:v>
                </c:pt>
                <c:pt idx="7021">
                  <c:v>0.00227842333105491</c:v>
                </c:pt>
                <c:pt idx="7022">
                  <c:v>0.00227842333105491</c:v>
                </c:pt>
                <c:pt idx="7023">
                  <c:v>0.00227842333105491</c:v>
                </c:pt>
                <c:pt idx="7024">
                  <c:v>0.00227842333105491</c:v>
                </c:pt>
                <c:pt idx="7025">
                  <c:v>0.00227842333105491</c:v>
                </c:pt>
                <c:pt idx="7026">
                  <c:v>0.00227842333105491</c:v>
                </c:pt>
                <c:pt idx="7027">
                  <c:v>0.00227842333105491</c:v>
                </c:pt>
                <c:pt idx="7028">
                  <c:v>0.00227842333105491</c:v>
                </c:pt>
                <c:pt idx="7029">
                  <c:v>0.00227842333105491</c:v>
                </c:pt>
                <c:pt idx="7030">
                  <c:v>0.00227842333105491</c:v>
                </c:pt>
                <c:pt idx="7031">
                  <c:v>0.00227842333105491</c:v>
                </c:pt>
                <c:pt idx="7032">
                  <c:v>0.00227842333105491</c:v>
                </c:pt>
                <c:pt idx="7033">
                  <c:v>0.00227842333105491</c:v>
                </c:pt>
                <c:pt idx="7034">
                  <c:v>0.00227842333105491</c:v>
                </c:pt>
                <c:pt idx="7035">
                  <c:v>0.00227842333105491</c:v>
                </c:pt>
                <c:pt idx="7036">
                  <c:v>0.00227842333105491</c:v>
                </c:pt>
                <c:pt idx="7037">
                  <c:v>0.00227842333105491</c:v>
                </c:pt>
                <c:pt idx="7038">
                  <c:v>0.00227842333105491</c:v>
                </c:pt>
                <c:pt idx="7039">
                  <c:v>0.00227842333105491</c:v>
                </c:pt>
                <c:pt idx="7040">
                  <c:v>0.00227842333105491</c:v>
                </c:pt>
                <c:pt idx="7041">
                  <c:v>0.00227842333105491</c:v>
                </c:pt>
                <c:pt idx="7042">
                  <c:v>0.00227842333105491</c:v>
                </c:pt>
                <c:pt idx="7043">
                  <c:v>0.00227842333105491</c:v>
                </c:pt>
                <c:pt idx="7044">
                  <c:v>0.00227842333105491</c:v>
                </c:pt>
                <c:pt idx="7045">
                  <c:v>0.00227842333105491</c:v>
                </c:pt>
                <c:pt idx="7046">
                  <c:v>0.00227842333105491</c:v>
                </c:pt>
                <c:pt idx="7047">
                  <c:v>0.00227842333105491</c:v>
                </c:pt>
                <c:pt idx="7048">
                  <c:v>0.00227842333105491</c:v>
                </c:pt>
                <c:pt idx="7049">
                  <c:v>0.00227842333105491</c:v>
                </c:pt>
                <c:pt idx="7050">
                  <c:v>0.00227842333105491</c:v>
                </c:pt>
                <c:pt idx="7051">
                  <c:v>0.00227842333105491</c:v>
                </c:pt>
                <c:pt idx="7052">
                  <c:v>0.00227842333105491</c:v>
                </c:pt>
                <c:pt idx="7053">
                  <c:v>0.00227842333105491</c:v>
                </c:pt>
                <c:pt idx="7054">
                  <c:v>0.00227842333105491</c:v>
                </c:pt>
                <c:pt idx="7055">
                  <c:v>0.00227842333105491</c:v>
                </c:pt>
                <c:pt idx="7056">
                  <c:v>0.00227842333105491</c:v>
                </c:pt>
                <c:pt idx="7057">
                  <c:v>0.00227842333105491</c:v>
                </c:pt>
                <c:pt idx="7058">
                  <c:v>0.00227842333105491</c:v>
                </c:pt>
                <c:pt idx="7059">
                  <c:v>0.00227842333105491</c:v>
                </c:pt>
                <c:pt idx="7060">
                  <c:v>0.00227842333105491</c:v>
                </c:pt>
                <c:pt idx="7061">
                  <c:v>0.00227842333105491</c:v>
                </c:pt>
                <c:pt idx="7062">
                  <c:v>0.00227842333105491</c:v>
                </c:pt>
                <c:pt idx="7063">
                  <c:v>0.00227842333105491</c:v>
                </c:pt>
                <c:pt idx="7064">
                  <c:v>0.00227842333105491</c:v>
                </c:pt>
                <c:pt idx="7065">
                  <c:v>0.00227842333105491</c:v>
                </c:pt>
                <c:pt idx="7066">
                  <c:v>0.00227842333105491</c:v>
                </c:pt>
                <c:pt idx="7067">
                  <c:v>0.00227842333105491</c:v>
                </c:pt>
                <c:pt idx="7068">
                  <c:v>0.00227842333105491</c:v>
                </c:pt>
                <c:pt idx="7069">
                  <c:v>0.00227842333105491</c:v>
                </c:pt>
                <c:pt idx="7070">
                  <c:v>0.00227842333105491</c:v>
                </c:pt>
                <c:pt idx="7071">
                  <c:v>0.00227842333105491</c:v>
                </c:pt>
                <c:pt idx="7072">
                  <c:v>0.00227842333105491</c:v>
                </c:pt>
                <c:pt idx="7073">
                  <c:v>0.00227842333105491</c:v>
                </c:pt>
                <c:pt idx="7074">
                  <c:v>0.00227842333105491</c:v>
                </c:pt>
                <c:pt idx="7075">
                  <c:v>0.00227842333105491</c:v>
                </c:pt>
                <c:pt idx="7076">
                  <c:v>0.00227842333105491</c:v>
                </c:pt>
                <c:pt idx="7077">
                  <c:v>0.00227842333105491</c:v>
                </c:pt>
                <c:pt idx="7078">
                  <c:v>0.00227842333105491</c:v>
                </c:pt>
                <c:pt idx="7079">
                  <c:v>0.00227842333105491</c:v>
                </c:pt>
                <c:pt idx="7080">
                  <c:v>0.00227842333105491</c:v>
                </c:pt>
                <c:pt idx="7081">
                  <c:v>0.00227842333105491</c:v>
                </c:pt>
                <c:pt idx="7082">
                  <c:v>0.00227842333105491</c:v>
                </c:pt>
                <c:pt idx="7083">
                  <c:v>0.00227842333105491</c:v>
                </c:pt>
                <c:pt idx="7084">
                  <c:v>0.00227842333105491</c:v>
                </c:pt>
                <c:pt idx="7085">
                  <c:v>0.00227842333105491</c:v>
                </c:pt>
                <c:pt idx="7086">
                  <c:v>0.00227842333105491</c:v>
                </c:pt>
                <c:pt idx="7087">
                  <c:v>0.00227842333105491</c:v>
                </c:pt>
                <c:pt idx="7088">
                  <c:v>0.00227842333105491</c:v>
                </c:pt>
                <c:pt idx="7089">
                  <c:v>0.00227842333105491</c:v>
                </c:pt>
                <c:pt idx="7090">
                  <c:v>0.00227842333105491</c:v>
                </c:pt>
                <c:pt idx="7091">
                  <c:v>0.00227842333105491</c:v>
                </c:pt>
                <c:pt idx="7092">
                  <c:v>0.00227842333105491</c:v>
                </c:pt>
                <c:pt idx="7093">
                  <c:v>0.00227842333105491</c:v>
                </c:pt>
                <c:pt idx="7094">
                  <c:v>0.00227842333105491</c:v>
                </c:pt>
                <c:pt idx="7095">
                  <c:v>0.00227842333105491</c:v>
                </c:pt>
                <c:pt idx="7096">
                  <c:v>0.00227842333105491</c:v>
                </c:pt>
                <c:pt idx="7097">
                  <c:v>0.00227842333105491</c:v>
                </c:pt>
                <c:pt idx="7098">
                  <c:v>0.00227842333105491</c:v>
                </c:pt>
                <c:pt idx="7099">
                  <c:v>0.00227842333105491</c:v>
                </c:pt>
                <c:pt idx="7100">
                  <c:v>0.00227842333105491</c:v>
                </c:pt>
                <c:pt idx="7101">
                  <c:v>0.00227842333105491</c:v>
                </c:pt>
                <c:pt idx="7102">
                  <c:v>0.00227842333105491</c:v>
                </c:pt>
                <c:pt idx="7103">
                  <c:v>0.00227842333105491</c:v>
                </c:pt>
                <c:pt idx="7104">
                  <c:v>0.00227842333105491</c:v>
                </c:pt>
                <c:pt idx="7105">
                  <c:v>0.00227842333105491</c:v>
                </c:pt>
                <c:pt idx="7106">
                  <c:v>0.00227842333105491</c:v>
                </c:pt>
                <c:pt idx="7107">
                  <c:v>0.00227842333105491</c:v>
                </c:pt>
                <c:pt idx="7108">
                  <c:v>0.00227842333105491</c:v>
                </c:pt>
                <c:pt idx="7109">
                  <c:v>0.00227842333105491</c:v>
                </c:pt>
                <c:pt idx="7110">
                  <c:v>0.00227842333105491</c:v>
                </c:pt>
                <c:pt idx="7111">
                  <c:v>0.00227842333105491</c:v>
                </c:pt>
                <c:pt idx="7112">
                  <c:v>0.00227842333105491</c:v>
                </c:pt>
                <c:pt idx="7113">
                  <c:v>0.00227842333105491</c:v>
                </c:pt>
                <c:pt idx="7114">
                  <c:v>0.00227842333105491</c:v>
                </c:pt>
                <c:pt idx="7115">
                  <c:v>0.00227842333105491</c:v>
                </c:pt>
                <c:pt idx="7116">
                  <c:v>0.00227842333105491</c:v>
                </c:pt>
                <c:pt idx="7117">
                  <c:v>0.00227842333105491</c:v>
                </c:pt>
                <c:pt idx="7118">
                  <c:v>0.00227842333105491</c:v>
                </c:pt>
                <c:pt idx="7119">
                  <c:v>0.00227842333105491</c:v>
                </c:pt>
                <c:pt idx="7120">
                  <c:v>0.00227842333105491</c:v>
                </c:pt>
                <c:pt idx="7121">
                  <c:v>0.00227842333105491</c:v>
                </c:pt>
                <c:pt idx="7122">
                  <c:v>0.00227842333105491</c:v>
                </c:pt>
                <c:pt idx="7123">
                  <c:v>0.00227842333105491</c:v>
                </c:pt>
                <c:pt idx="7124">
                  <c:v>0.00227842333105491</c:v>
                </c:pt>
                <c:pt idx="7125">
                  <c:v>0.00227842333105491</c:v>
                </c:pt>
                <c:pt idx="7126">
                  <c:v>0.00227842333105491</c:v>
                </c:pt>
                <c:pt idx="7127">
                  <c:v>0.00227842333105491</c:v>
                </c:pt>
                <c:pt idx="7128">
                  <c:v>0.00227842333105491</c:v>
                </c:pt>
                <c:pt idx="7129">
                  <c:v>0.00227842333105491</c:v>
                </c:pt>
                <c:pt idx="7130">
                  <c:v>0.00227842333105491</c:v>
                </c:pt>
                <c:pt idx="7131">
                  <c:v>0.00227842333105491</c:v>
                </c:pt>
                <c:pt idx="7132">
                  <c:v>0.00227842333105491</c:v>
                </c:pt>
                <c:pt idx="7133">
                  <c:v>0.00227842333105491</c:v>
                </c:pt>
                <c:pt idx="7134">
                  <c:v>0.00227842333105491</c:v>
                </c:pt>
                <c:pt idx="7135">
                  <c:v>0.00227842333105491</c:v>
                </c:pt>
                <c:pt idx="7136">
                  <c:v>0.00227842333105491</c:v>
                </c:pt>
                <c:pt idx="7137">
                  <c:v>0.00227842333105491</c:v>
                </c:pt>
                <c:pt idx="7138">
                  <c:v>0.00227842333105491</c:v>
                </c:pt>
                <c:pt idx="7139">
                  <c:v>0.00227842333105491</c:v>
                </c:pt>
                <c:pt idx="7140">
                  <c:v>0.00227842333105491</c:v>
                </c:pt>
                <c:pt idx="7141">
                  <c:v>0.00227842333105491</c:v>
                </c:pt>
                <c:pt idx="7142">
                  <c:v>0.00227842333105491</c:v>
                </c:pt>
                <c:pt idx="7143">
                  <c:v>0.00227842333105491</c:v>
                </c:pt>
                <c:pt idx="7144">
                  <c:v>0.00227842333105491</c:v>
                </c:pt>
                <c:pt idx="7145">
                  <c:v>0.00227842333105491</c:v>
                </c:pt>
                <c:pt idx="7146">
                  <c:v>0.00227842333105491</c:v>
                </c:pt>
                <c:pt idx="7147">
                  <c:v>0.00227842333105491</c:v>
                </c:pt>
                <c:pt idx="7148">
                  <c:v>0.00227842333105491</c:v>
                </c:pt>
                <c:pt idx="7149">
                  <c:v>0.00227842333105491</c:v>
                </c:pt>
                <c:pt idx="7150">
                  <c:v>0.00227842333105491</c:v>
                </c:pt>
                <c:pt idx="7151">
                  <c:v>0.00227842333105491</c:v>
                </c:pt>
                <c:pt idx="7152">
                  <c:v>0.00227842333105491</c:v>
                </c:pt>
                <c:pt idx="7153">
                  <c:v>0.00227842333105491</c:v>
                </c:pt>
                <c:pt idx="7154">
                  <c:v>0.00227842333105491</c:v>
                </c:pt>
                <c:pt idx="7155">
                  <c:v>0.00227842333105491</c:v>
                </c:pt>
                <c:pt idx="7156">
                  <c:v>0.00227842333105491</c:v>
                </c:pt>
                <c:pt idx="7157">
                  <c:v>0.00227842333105491</c:v>
                </c:pt>
                <c:pt idx="7158">
                  <c:v>0.00227842333105491</c:v>
                </c:pt>
                <c:pt idx="7159">
                  <c:v>0.00227842333105491</c:v>
                </c:pt>
                <c:pt idx="7160">
                  <c:v>0.00227842333105491</c:v>
                </c:pt>
                <c:pt idx="7161">
                  <c:v>0.00227842333105491</c:v>
                </c:pt>
                <c:pt idx="7162">
                  <c:v>0.00227842333105491</c:v>
                </c:pt>
                <c:pt idx="7163">
                  <c:v>0.00227842333105491</c:v>
                </c:pt>
                <c:pt idx="7164">
                  <c:v>0.00227842333105491</c:v>
                </c:pt>
                <c:pt idx="7165">
                  <c:v>0.00227842333105491</c:v>
                </c:pt>
                <c:pt idx="7166">
                  <c:v>0.00227842333105491</c:v>
                </c:pt>
                <c:pt idx="7167">
                  <c:v>0.00227842333105491</c:v>
                </c:pt>
                <c:pt idx="7168">
                  <c:v>0.00227842333105491</c:v>
                </c:pt>
                <c:pt idx="7169">
                  <c:v>0.00227842333105491</c:v>
                </c:pt>
                <c:pt idx="7170">
                  <c:v>0.00227842333105491</c:v>
                </c:pt>
                <c:pt idx="7171">
                  <c:v>0.00227842333105491</c:v>
                </c:pt>
                <c:pt idx="7172">
                  <c:v>0.00227842333105491</c:v>
                </c:pt>
                <c:pt idx="7173">
                  <c:v>0.00227842333105491</c:v>
                </c:pt>
                <c:pt idx="7174">
                  <c:v>0.00227842333105491</c:v>
                </c:pt>
                <c:pt idx="7175">
                  <c:v>0.00227842333105491</c:v>
                </c:pt>
                <c:pt idx="7176">
                  <c:v>0.00227842333105491</c:v>
                </c:pt>
                <c:pt idx="7177">
                  <c:v>0.00227842333105491</c:v>
                </c:pt>
                <c:pt idx="7178">
                  <c:v>0.00227842333105491</c:v>
                </c:pt>
                <c:pt idx="7179">
                  <c:v>0.00227842333105491</c:v>
                </c:pt>
                <c:pt idx="7180">
                  <c:v>0.00227842333105491</c:v>
                </c:pt>
                <c:pt idx="7181">
                  <c:v>0.00227842333105491</c:v>
                </c:pt>
                <c:pt idx="7182">
                  <c:v>0.00227842333105491</c:v>
                </c:pt>
                <c:pt idx="7183">
                  <c:v>0.00227842333105491</c:v>
                </c:pt>
                <c:pt idx="7184">
                  <c:v>0.00227842333105491</c:v>
                </c:pt>
                <c:pt idx="7185">
                  <c:v>0.00227842333105491</c:v>
                </c:pt>
                <c:pt idx="7186">
                  <c:v>0.00227842333105491</c:v>
                </c:pt>
                <c:pt idx="7187">
                  <c:v>0.00227842333105491</c:v>
                </c:pt>
                <c:pt idx="7188">
                  <c:v>0.00227842333105491</c:v>
                </c:pt>
                <c:pt idx="7189">
                  <c:v>0.00227842333105491</c:v>
                </c:pt>
                <c:pt idx="7190">
                  <c:v>0.00227842333105491</c:v>
                </c:pt>
                <c:pt idx="7191">
                  <c:v>0.00227842333105491</c:v>
                </c:pt>
                <c:pt idx="7192">
                  <c:v>0.00227842333105491</c:v>
                </c:pt>
                <c:pt idx="7193">
                  <c:v>0.00227842333105491</c:v>
                </c:pt>
                <c:pt idx="7194">
                  <c:v>0.00227842333105491</c:v>
                </c:pt>
                <c:pt idx="7195">
                  <c:v>0.00227842333105491</c:v>
                </c:pt>
                <c:pt idx="7196">
                  <c:v>0.00227842333105491</c:v>
                </c:pt>
                <c:pt idx="7197">
                  <c:v>0.00227842333105491</c:v>
                </c:pt>
                <c:pt idx="7198">
                  <c:v>0.00227842333105491</c:v>
                </c:pt>
                <c:pt idx="7199">
                  <c:v>0.00227842333105491</c:v>
                </c:pt>
                <c:pt idx="7200">
                  <c:v>0.00227842333105491</c:v>
                </c:pt>
                <c:pt idx="7201">
                  <c:v>0.00227842333105491</c:v>
                </c:pt>
                <c:pt idx="7202">
                  <c:v>0.00227842333105491</c:v>
                </c:pt>
                <c:pt idx="7203">
                  <c:v>0.00227842333105491</c:v>
                </c:pt>
                <c:pt idx="7204">
                  <c:v>0.00227842333105491</c:v>
                </c:pt>
                <c:pt idx="7205">
                  <c:v>0.00227842333105491</c:v>
                </c:pt>
                <c:pt idx="7206">
                  <c:v>0.00227842333105491</c:v>
                </c:pt>
                <c:pt idx="7207">
                  <c:v>0.00227842333105491</c:v>
                </c:pt>
                <c:pt idx="7208">
                  <c:v>0.00227842333105491</c:v>
                </c:pt>
                <c:pt idx="7209">
                  <c:v>0.00227842333105491</c:v>
                </c:pt>
                <c:pt idx="7210">
                  <c:v>0.00227842333105491</c:v>
                </c:pt>
                <c:pt idx="7211">
                  <c:v>0.00227842333105491</c:v>
                </c:pt>
                <c:pt idx="7212">
                  <c:v>0.00227842333105491</c:v>
                </c:pt>
                <c:pt idx="7213">
                  <c:v>0.00227842333105491</c:v>
                </c:pt>
                <c:pt idx="7214">
                  <c:v>0.00227842333105491</c:v>
                </c:pt>
                <c:pt idx="7215">
                  <c:v>0.00227842333105491</c:v>
                </c:pt>
                <c:pt idx="7216">
                  <c:v>0.00227842333105491</c:v>
                </c:pt>
                <c:pt idx="7217">
                  <c:v>0.00227842333105491</c:v>
                </c:pt>
                <c:pt idx="7218">
                  <c:v>0.00227842333105491</c:v>
                </c:pt>
                <c:pt idx="7219">
                  <c:v>0.00227842333105491</c:v>
                </c:pt>
                <c:pt idx="7220">
                  <c:v>0.00227842333105491</c:v>
                </c:pt>
                <c:pt idx="7221">
                  <c:v>0.00227842333105491</c:v>
                </c:pt>
                <c:pt idx="7222">
                  <c:v>0.00227842333105491</c:v>
                </c:pt>
                <c:pt idx="7223">
                  <c:v>0.00227842333105491</c:v>
                </c:pt>
                <c:pt idx="7224">
                  <c:v>0.00227842333105491</c:v>
                </c:pt>
                <c:pt idx="7225">
                  <c:v>0.00227842333105491</c:v>
                </c:pt>
                <c:pt idx="7226">
                  <c:v>0.00227842333105491</c:v>
                </c:pt>
                <c:pt idx="7227">
                  <c:v>0.00227842333105491</c:v>
                </c:pt>
                <c:pt idx="7228">
                  <c:v>0.00227842333105491</c:v>
                </c:pt>
                <c:pt idx="7229">
                  <c:v>0.00227842333105491</c:v>
                </c:pt>
                <c:pt idx="7230">
                  <c:v>0.00227842333105491</c:v>
                </c:pt>
                <c:pt idx="7231">
                  <c:v>0.00227842333105491</c:v>
                </c:pt>
                <c:pt idx="7232">
                  <c:v>0.00227842333105491</c:v>
                </c:pt>
                <c:pt idx="7233">
                  <c:v>0.00227842333105491</c:v>
                </c:pt>
                <c:pt idx="7234">
                  <c:v>0.00227842333105491</c:v>
                </c:pt>
                <c:pt idx="7235">
                  <c:v>0.00227842333105491</c:v>
                </c:pt>
                <c:pt idx="7236">
                  <c:v>0.00227842333105491</c:v>
                </c:pt>
                <c:pt idx="7237">
                  <c:v>0.00227842333105491</c:v>
                </c:pt>
                <c:pt idx="7238">
                  <c:v>0.00227842333105491</c:v>
                </c:pt>
                <c:pt idx="7239">
                  <c:v>0.00227842333105491</c:v>
                </c:pt>
                <c:pt idx="7240">
                  <c:v>0.00227842333105491</c:v>
                </c:pt>
                <c:pt idx="7241">
                  <c:v>0.00227842333105491</c:v>
                </c:pt>
                <c:pt idx="7242">
                  <c:v>0.00227842333105491</c:v>
                </c:pt>
                <c:pt idx="7243">
                  <c:v>0.00227842333105491</c:v>
                </c:pt>
                <c:pt idx="7244">
                  <c:v>0.00227842333105491</c:v>
                </c:pt>
                <c:pt idx="7245">
                  <c:v>0.00227842333105491</c:v>
                </c:pt>
                <c:pt idx="7246">
                  <c:v>0.00227842333105491</c:v>
                </c:pt>
                <c:pt idx="7247">
                  <c:v>0.00227842333105491</c:v>
                </c:pt>
                <c:pt idx="7248">
                  <c:v>0.00227842333105491</c:v>
                </c:pt>
                <c:pt idx="7249">
                  <c:v>0.00227842333105491</c:v>
                </c:pt>
                <c:pt idx="7250">
                  <c:v>0.00227842333105491</c:v>
                </c:pt>
                <c:pt idx="7251">
                  <c:v>0.00227842333105491</c:v>
                </c:pt>
                <c:pt idx="7252">
                  <c:v>0.00227842333105491</c:v>
                </c:pt>
                <c:pt idx="7253">
                  <c:v>0.00227842333105491</c:v>
                </c:pt>
                <c:pt idx="7254">
                  <c:v>0.00227842333105491</c:v>
                </c:pt>
                <c:pt idx="7255">
                  <c:v>0.00227842333105491</c:v>
                </c:pt>
                <c:pt idx="7256">
                  <c:v>0.00227842333105491</c:v>
                </c:pt>
                <c:pt idx="7257">
                  <c:v>0.00227842333105491</c:v>
                </c:pt>
                <c:pt idx="7258">
                  <c:v>0.00227842333105491</c:v>
                </c:pt>
                <c:pt idx="7259">
                  <c:v>0.00227842333105491</c:v>
                </c:pt>
                <c:pt idx="7260">
                  <c:v>0.00227842333105491</c:v>
                </c:pt>
                <c:pt idx="7261">
                  <c:v>0.00227842333105491</c:v>
                </c:pt>
                <c:pt idx="7262">
                  <c:v>0.00227842333105491</c:v>
                </c:pt>
                <c:pt idx="7263">
                  <c:v>0.00227842333105491</c:v>
                </c:pt>
                <c:pt idx="7264">
                  <c:v>0.00227842333105491</c:v>
                </c:pt>
                <c:pt idx="7265">
                  <c:v>0.00227842333105491</c:v>
                </c:pt>
                <c:pt idx="7266">
                  <c:v>0.00227842333105491</c:v>
                </c:pt>
                <c:pt idx="7267">
                  <c:v>0.00227842333105491</c:v>
                </c:pt>
                <c:pt idx="7268">
                  <c:v>0.00227842333105491</c:v>
                </c:pt>
                <c:pt idx="7269">
                  <c:v>0.00227842333105491</c:v>
                </c:pt>
                <c:pt idx="7270">
                  <c:v>0.00227842333105491</c:v>
                </c:pt>
                <c:pt idx="7271">
                  <c:v>0.00227842333105491</c:v>
                </c:pt>
                <c:pt idx="7272">
                  <c:v>0.00227842333105491</c:v>
                </c:pt>
                <c:pt idx="7273">
                  <c:v>0.00227842333105491</c:v>
                </c:pt>
                <c:pt idx="7274">
                  <c:v>0.00227842333105491</c:v>
                </c:pt>
                <c:pt idx="7275">
                  <c:v>0.00227842333105491</c:v>
                </c:pt>
                <c:pt idx="7276">
                  <c:v>0.00227842333105491</c:v>
                </c:pt>
                <c:pt idx="7277">
                  <c:v>0.00227842333105491</c:v>
                </c:pt>
                <c:pt idx="7278">
                  <c:v>0.00227842333105491</c:v>
                </c:pt>
                <c:pt idx="7279">
                  <c:v>0.00227842333105491</c:v>
                </c:pt>
                <c:pt idx="7280">
                  <c:v>0.00227842333105491</c:v>
                </c:pt>
                <c:pt idx="7281">
                  <c:v>0.00227842333105491</c:v>
                </c:pt>
                <c:pt idx="7282">
                  <c:v>0.00227842333105491</c:v>
                </c:pt>
                <c:pt idx="7283">
                  <c:v>0.00227842333105491</c:v>
                </c:pt>
                <c:pt idx="7284">
                  <c:v>0.00227842333105491</c:v>
                </c:pt>
                <c:pt idx="7285">
                  <c:v>0.00227842333105491</c:v>
                </c:pt>
                <c:pt idx="7286">
                  <c:v>0.00227842333105491</c:v>
                </c:pt>
                <c:pt idx="7287">
                  <c:v>0.00227842333105491</c:v>
                </c:pt>
                <c:pt idx="7288">
                  <c:v>0.00227842333105491</c:v>
                </c:pt>
                <c:pt idx="7289">
                  <c:v>0.00227842333105491</c:v>
                </c:pt>
                <c:pt idx="7290">
                  <c:v>0.00227842333105491</c:v>
                </c:pt>
                <c:pt idx="7291">
                  <c:v>0.00227842333105491</c:v>
                </c:pt>
                <c:pt idx="7292">
                  <c:v>0.00227842333105491</c:v>
                </c:pt>
                <c:pt idx="7293">
                  <c:v>0.00227842333105491</c:v>
                </c:pt>
                <c:pt idx="7294">
                  <c:v>0.00227842333105491</c:v>
                </c:pt>
                <c:pt idx="7295">
                  <c:v>0.00227842333105491</c:v>
                </c:pt>
                <c:pt idx="7296">
                  <c:v>0.00227842333105491</c:v>
                </c:pt>
                <c:pt idx="7297">
                  <c:v>0.00227842333105491</c:v>
                </c:pt>
                <c:pt idx="7298">
                  <c:v>0.00227842333105491</c:v>
                </c:pt>
                <c:pt idx="7299">
                  <c:v>0.00227842333105491</c:v>
                </c:pt>
                <c:pt idx="7300">
                  <c:v>0.00227842333105491</c:v>
                </c:pt>
                <c:pt idx="7301">
                  <c:v>0.00227842333105491</c:v>
                </c:pt>
                <c:pt idx="7302">
                  <c:v>0.00227842333105491</c:v>
                </c:pt>
                <c:pt idx="7303">
                  <c:v>0.00227842333105491</c:v>
                </c:pt>
                <c:pt idx="7304">
                  <c:v>0.00227842333105491</c:v>
                </c:pt>
                <c:pt idx="7305">
                  <c:v>0.00227842333105491</c:v>
                </c:pt>
                <c:pt idx="7306">
                  <c:v>0.00227842333105491</c:v>
                </c:pt>
                <c:pt idx="7307">
                  <c:v>0.00227842333105491</c:v>
                </c:pt>
                <c:pt idx="7308">
                  <c:v>0.00227842333105491</c:v>
                </c:pt>
                <c:pt idx="7309">
                  <c:v>0.00227842333105491</c:v>
                </c:pt>
                <c:pt idx="7310">
                  <c:v>0.00227842333105491</c:v>
                </c:pt>
                <c:pt idx="7311">
                  <c:v>0.00227842333105491</c:v>
                </c:pt>
                <c:pt idx="7312">
                  <c:v>0.00227842333105491</c:v>
                </c:pt>
                <c:pt idx="7313">
                  <c:v>0.00227842333105491</c:v>
                </c:pt>
                <c:pt idx="7314">
                  <c:v>0.00227842333105491</c:v>
                </c:pt>
                <c:pt idx="7315">
                  <c:v>0.00227842333105491</c:v>
                </c:pt>
                <c:pt idx="7316">
                  <c:v>0.00227842333105491</c:v>
                </c:pt>
                <c:pt idx="7317">
                  <c:v>0.00227842333105491</c:v>
                </c:pt>
                <c:pt idx="7318">
                  <c:v>0.00227842333105491</c:v>
                </c:pt>
                <c:pt idx="7319">
                  <c:v>0.00227842333105491</c:v>
                </c:pt>
                <c:pt idx="7320">
                  <c:v>0.00227842333105491</c:v>
                </c:pt>
                <c:pt idx="7321">
                  <c:v>0.00227842333105491</c:v>
                </c:pt>
                <c:pt idx="7322">
                  <c:v>0.00227842333105491</c:v>
                </c:pt>
                <c:pt idx="7323">
                  <c:v>0.00227842333105491</c:v>
                </c:pt>
                <c:pt idx="7324">
                  <c:v>0.00227842333105491</c:v>
                </c:pt>
                <c:pt idx="7325">
                  <c:v>0.00227842333105491</c:v>
                </c:pt>
                <c:pt idx="7326">
                  <c:v>0.00227842333105491</c:v>
                </c:pt>
                <c:pt idx="7327">
                  <c:v>0.00227842333105491</c:v>
                </c:pt>
                <c:pt idx="7328">
                  <c:v>0.00227842333105491</c:v>
                </c:pt>
                <c:pt idx="7329">
                  <c:v>0.00227842333105491</c:v>
                </c:pt>
                <c:pt idx="7330">
                  <c:v>0.00227842333105491</c:v>
                </c:pt>
                <c:pt idx="7331">
                  <c:v>0.00227842333105491</c:v>
                </c:pt>
                <c:pt idx="7332">
                  <c:v>0.00227842333105491</c:v>
                </c:pt>
                <c:pt idx="7333">
                  <c:v>0.00227842333105491</c:v>
                </c:pt>
                <c:pt idx="7334">
                  <c:v>0.00227842333105491</c:v>
                </c:pt>
                <c:pt idx="7335">
                  <c:v>0.00227842333105491</c:v>
                </c:pt>
                <c:pt idx="7336">
                  <c:v>0.00227842333105491</c:v>
                </c:pt>
                <c:pt idx="7337">
                  <c:v>0.00227842333105491</c:v>
                </c:pt>
                <c:pt idx="7338">
                  <c:v>0.00227842333105491</c:v>
                </c:pt>
                <c:pt idx="7339">
                  <c:v>0.00227842333105491</c:v>
                </c:pt>
                <c:pt idx="7340">
                  <c:v>0.00227842333105491</c:v>
                </c:pt>
                <c:pt idx="7341">
                  <c:v>0.00227842333105491</c:v>
                </c:pt>
                <c:pt idx="7342">
                  <c:v>0.00227842333105491</c:v>
                </c:pt>
                <c:pt idx="7343">
                  <c:v>0.00227842333105491</c:v>
                </c:pt>
                <c:pt idx="7344">
                  <c:v>0.00227842333105491</c:v>
                </c:pt>
                <c:pt idx="7345">
                  <c:v>0.00227842333105491</c:v>
                </c:pt>
                <c:pt idx="7346">
                  <c:v>0.00227842333105491</c:v>
                </c:pt>
                <c:pt idx="7347">
                  <c:v>0.00227842333105491</c:v>
                </c:pt>
                <c:pt idx="7348">
                  <c:v>0.00227842333105491</c:v>
                </c:pt>
                <c:pt idx="7349">
                  <c:v>0.00227842333105491</c:v>
                </c:pt>
                <c:pt idx="7350">
                  <c:v>0.00227842333105491</c:v>
                </c:pt>
                <c:pt idx="7351">
                  <c:v>0.00227842333105491</c:v>
                </c:pt>
                <c:pt idx="7352">
                  <c:v>0.00227842333105491</c:v>
                </c:pt>
                <c:pt idx="7353">
                  <c:v>0.00227842333105491</c:v>
                </c:pt>
                <c:pt idx="7354">
                  <c:v>0.00227842333105491</c:v>
                </c:pt>
                <c:pt idx="7355">
                  <c:v>0.00227842333105491</c:v>
                </c:pt>
                <c:pt idx="7356">
                  <c:v>0.00227842333105491</c:v>
                </c:pt>
                <c:pt idx="7357">
                  <c:v>0.00227842333105491</c:v>
                </c:pt>
                <c:pt idx="7358">
                  <c:v>0.00227842333105491</c:v>
                </c:pt>
                <c:pt idx="7359">
                  <c:v>0.00227842333105491</c:v>
                </c:pt>
                <c:pt idx="7360">
                  <c:v>0.00227842333105491</c:v>
                </c:pt>
                <c:pt idx="7361">
                  <c:v>0.00227842333105491</c:v>
                </c:pt>
                <c:pt idx="7362">
                  <c:v>0.00227842333105491</c:v>
                </c:pt>
                <c:pt idx="7363">
                  <c:v>0.00227842333105491</c:v>
                </c:pt>
                <c:pt idx="7364">
                  <c:v>0.00227842333105491</c:v>
                </c:pt>
                <c:pt idx="7365">
                  <c:v>0.00227842333105491</c:v>
                </c:pt>
                <c:pt idx="7366">
                  <c:v>0.00227842333105491</c:v>
                </c:pt>
                <c:pt idx="7367">
                  <c:v>0.00227842333105491</c:v>
                </c:pt>
                <c:pt idx="7368">
                  <c:v>0.00227842333105491</c:v>
                </c:pt>
                <c:pt idx="7369">
                  <c:v>0.00227842333105491</c:v>
                </c:pt>
                <c:pt idx="7370">
                  <c:v>0.00227842333105491</c:v>
                </c:pt>
                <c:pt idx="7371">
                  <c:v>0.00227842333105491</c:v>
                </c:pt>
                <c:pt idx="7372">
                  <c:v>0.00227842333105491</c:v>
                </c:pt>
                <c:pt idx="7373">
                  <c:v>0.00227842333105491</c:v>
                </c:pt>
                <c:pt idx="7374">
                  <c:v>0.00227842333105491</c:v>
                </c:pt>
                <c:pt idx="7375">
                  <c:v>0.00227842333105491</c:v>
                </c:pt>
                <c:pt idx="7376">
                  <c:v>0.00227842333105491</c:v>
                </c:pt>
                <c:pt idx="7377">
                  <c:v>0.00227842333105491</c:v>
                </c:pt>
                <c:pt idx="7378">
                  <c:v>0.00227842333105491</c:v>
                </c:pt>
                <c:pt idx="7379">
                  <c:v>0.00227842333105491</c:v>
                </c:pt>
                <c:pt idx="7380">
                  <c:v>0.00227842333105491</c:v>
                </c:pt>
                <c:pt idx="7381">
                  <c:v>0.00227842333105491</c:v>
                </c:pt>
                <c:pt idx="7382">
                  <c:v>0.00227842333105491</c:v>
                </c:pt>
                <c:pt idx="7383">
                  <c:v>0.00227842333105491</c:v>
                </c:pt>
                <c:pt idx="7384">
                  <c:v>0.00227842333105491</c:v>
                </c:pt>
                <c:pt idx="7385">
                  <c:v>0.00227842333105491</c:v>
                </c:pt>
                <c:pt idx="7386">
                  <c:v>0.00227842333105491</c:v>
                </c:pt>
                <c:pt idx="7387">
                  <c:v>0.00227842333105491</c:v>
                </c:pt>
                <c:pt idx="7388">
                  <c:v>0.00227842333105491</c:v>
                </c:pt>
                <c:pt idx="7389">
                  <c:v>0.00227842333105491</c:v>
                </c:pt>
                <c:pt idx="7390">
                  <c:v>0.00227842333105491</c:v>
                </c:pt>
                <c:pt idx="7391">
                  <c:v>0.00227842333105491</c:v>
                </c:pt>
                <c:pt idx="7392">
                  <c:v>0.00227842333105491</c:v>
                </c:pt>
                <c:pt idx="7393">
                  <c:v>0.00227842333105491</c:v>
                </c:pt>
                <c:pt idx="7394">
                  <c:v>0.00227842333105491</c:v>
                </c:pt>
                <c:pt idx="7395">
                  <c:v>0.00227842333105491</c:v>
                </c:pt>
                <c:pt idx="7396">
                  <c:v>0.00227842333105491</c:v>
                </c:pt>
                <c:pt idx="7397">
                  <c:v>0.00227842333105491</c:v>
                </c:pt>
                <c:pt idx="7398">
                  <c:v>0.00227842333105491</c:v>
                </c:pt>
                <c:pt idx="7399">
                  <c:v>0.00227842333105491</c:v>
                </c:pt>
                <c:pt idx="7400">
                  <c:v>0.00227842333105491</c:v>
                </c:pt>
                <c:pt idx="7401">
                  <c:v>0.00227842333105491</c:v>
                </c:pt>
                <c:pt idx="7402">
                  <c:v>0.00227842333105491</c:v>
                </c:pt>
                <c:pt idx="7403">
                  <c:v>0.00227842333105491</c:v>
                </c:pt>
                <c:pt idx="7404">
                  <c:v>0.00227842333105491</c:v>
                </c:pt>
                <c:pt idx="7405">
                  <c:v>0.00227842333105491</c:v>
                </c:pt>
                <c:pt idx="7406">
                  <c:v>0.00227842333105491</c:v>
                </c:pt>
                <c:pt idx="7407">
                  <c:v>0.00227842333105491</c:v>
                </c:pt>
                <c:pt idx="7408">
                  <c:v>0.00227842333105491</c:v>
                </c:pt>
                <c:pt idx="7409">
                  <c:v>0.00227842333105491</c:v>
                </c:pt>
                <c:pt idx="7410">
                  <c:v>0.00227842333105491</c:v>
                </c:pt>
                <c:pt idx="7411">
                  <c:v>0.00227842333105491</c:v>
                </c:pt>
                <c:pt idx="7412">
                  <c:v>0.00227842333105491</c:v>
                </c:pt>
                <c:pt idx="7413">
                  <c:v>0.00227842333105491</c:v>
                </c:pt>
                <c:pt idx="7414">
                  <c:v>0.00227842333105491</c:v>
                </c:pt>
                <c:pt idx="7415">
                  <c:v>0.00227842333105491</c:v>
                </c:pt>
                <c:pt idx="7416">
                  <c:v>0.00227842333105491</c:v>
                </c:pt>
                <c:pt idx="7417">
                  <c:v>0.00227842333105491</c:v>
                </c:pt>
                <c:pt idx="7418">
                  <c:v>0.00227842333105491</c:v>
                </c:pt>
                <c:pt idx="7419">
                  <c:v>0.00227842333105491</c:v>
                </c:pt>
                <c:pt idx="7420">
                  <c:v>0.00227842333105491</c:v>
                </c:pt>
                <c:pt idx="7421">
                  <c:v>0.00227842333105491</c:v>
                </c:pt>
                <c:pt idx="7422">
                  <c:v>0.00227842333105491</c:v>
                </c:pt>
                <c:pt idx="7423">
                  <c:v>0.00227842333105491</c:v>
                </c:pt>
                <c:pt idx="7424">
                  <c:v>0.00227842333105491</c:v>
                </c:pt>
                <c:pt idx="7425">
                  <c:v>0.00227842333105491</c:v>
                </c:pt>
                <c:pt idx="7426">
                  <c:v>0.00227842333105491</c:v>
                </c:pt>
                <c:pt idx="7427">
                  <c:v>0.00227842333105491</c:v>
                </c:pt>
                <c:pt idx="7428">
                  <c:v>0.00227842333105491</c:v>
                </c:pt>
                <c:pt idx="7429">
                  <c:v>0.00227842333105491</c:v>
                </c:pt>
                <c:pt idx="7430">
                  <c:v>0.00227842333105491</c:v>
                </c:pt>
                <c:pt idx="7431">
                  <c:v>0.00227842333105491</c:v>
                </c:pt>
                <c:pt idx="7432">
                  <c:v>0.00227842333105491</c:v>
                </c:pt>
                <c:pt idx="7433">
                  <c:v>0.00227842333105491</c:v>
                </c:pt>
                <c:pt idx="7434">
                  <c:v>0.00227842333105491</c:v>
                </c:pt>
                <c:pt idx="7435">
                  <c:v>0.00227842333105491</c:v>
                </c:pt>
                <c:pt idx="7436">
                  <c:v>0.00227842333105491</c:v>
                </c:pt>
                <c:pt idx="7437">
                  <c:v>0.00227842333105491</c:v>
                </c:pt>
                <c:pt idx="7438">
                  <c:v>0.00227842333105491</c:v>
                </c:pt>
                <c:pt idx="7439">
                  <c:v>0.00227842333105491</c:v>
                </c:pt>
                <c:pt idx="7440">
                  <c:v>0.00227842333105491</c:v>
                </c:pt>
                <c:pt idx="7441">
                  <c:v>0.00227842333105491</c:v>
                </c:pt>
                <c:pt idx="7442">
                  <c:v>0.00227842333105491</c:v>
                </c:pt>
                <c:pt idx="7443">
                  <c:v>0.00227842333105491</c:v>
                </c:pt>
                <c:pt idx="7444">
                  <c:v>0.00227842333105491</c:v>
                </c:pt>
                <c:pt idx="7445">
                  <c:v>0.00227842333105491</c:v>
                </c:pt>
                <c:pt idx="7446">
                  <c:v>0.00227842333105491</c:v>
                </c:pt>
                <c:pt idx="7447">
                  <c:v>0.00227842333105491</c:v>
                </c:pt>
                <c:pt idx="7448">
                  <c:v>0.00227842333105491</c:v>
                </c:pt>
                <c:pt idx="7449">
                  <c:v>0.00227842333105491</c:v>
                </c:pt>
                <c:pt idx="7450">
                  <c:v>0.00227842333105491</c:v>
                </c:pt>
                <c:pt idx="7451">
                  <c:v>0.00227842333105491</c:v>
                </c:pt>
                <c:pt idx="7452">
                  <c:v>0.00227842333105491</c:v>
                </c:pt>
                <c:pt idx="7453">
                  <c:v>0.00227842333105491</c:v>
                </c:pt>
                <c:pt idx="7454">
                  <c:v>0.00227842333105491</c:v>
                </c:pt>
                <c:pt idx="7455">
                  <c:v>0.00227842333105491</c:v>
                </c:pt>
                <c:pt idx="7456">
                  <c:v>0.00227842333105491</c:v>
                </c:pt>
                <c:pt idx="7457">
                  <c:v>0.00227842333105491</c:v>
                </c:pt>
                <c:pt idx="7458">
                  <c:v>0.00227842333105491</c:v>
                </c:pt>
                <c:pt idx="7459">
                  <c:v>0.00227842333105491</c:v>
                </c:pt>
                <c:pt idx="7460">
                  <c:v>0.00227842333105491</c:v>
                </c:pt>
                <c:pt idx="7461">
                  <c:v>0.00227842333105491</c:v>
                </c:pt>
                <c:pt idx="7462">
                  <c:v>0.00227842333105491</c:v>
                </c:pt>
                <c:pt idx="7463">
                  <c:v>0.00227842333105491</c:v>
                </c:pt>
                <c:pt idx="7464">
                  <c:v>0.00227842333105491</c:v>
                </c:pt>
                <c:pt idx="7465">
                  <c:v>0.00227842333105491</c:v>
                </c:pt>
                <c:pt idx="7466">
                  <c:v>0.00227842333105491</c:v>
                </c:pt>
                <c:pt idx="7467">
                  <c:v>0.00227842333105491</c:v>
                </c:pt>
                <c:pt idx="7468">
                  <c:v>0.00227842333105491</c:v>
                </c:pt>
                <c:pt idx="7469">
                  <c:v>0.00227842333105491</c:v>
                </c:pt>
                <c:pt idx="7470">
                  <c:v>0.00227842333105491</c:v>
                </c:pt>
                <c:pt idx="7471">
                  <c:v>0.00227842333105491</c:v>
                </c:pt>
                <c:pt idx="7472">
                  <c:v>0.00227842333105491</c:v>
                </c:pt>
                <c:pt idx="7473">
                  <c:v>0.00227842333105491</c:v>
                </c:pt>
                <c:pt idx="7474">
                  <c:v>0.00227842333105491</c:v>
                </c:pt>
                <c:pt idx="7475">
                  <c:v>0.00227842333105491</c:v>
                </c:pt>
                <c:pt idx="7476">
                  <c:v>0.00227842333105491</c:v>
                </c:pt>
                <c:pt idx="7477">
                  <c:v>0.00227842333105491</c:v>
                </c:pt>
                <c:pt idx="7478">
                  <c:v>0.00227842333105491</c:v>
                </c:pt>
                <c:pt idx="7479">
                  <c:v>0.00227842333105491</c:v>
                </c:pt>
                <c:pt idx="7480">
                  <c:v>0.00227842333105491</c:v>
                </c:pt>
                <c:pt idx="7481">
                  <c:v>0.00227842333105491</c:v>
                </c:pt>
                <c:pt idx="7482">
                  <c:v>0.00227842333105491</c:v>
                </c:pt>
                <c:pt idx="7483">
                  <c:v>0.00227842333105491</c:v>
                </c:pt>
                <c:pt idx="7484">
                  <c:v>0.00227842333105491</c:v>
                </c:pt>
                <c:pt idx="7485">
                  <c:v>0.00227842333105491</c:v>
                </c:pt>
                <c:pt idx="7486">
                  <c:v>0.00227842333105491</c:v>
                </c:pt>
                <c:pt idx="7487">
                  <c:v>0.00227842333105491</c:v>
                </c:pt>
                <c:pt idx="7488">
                  <c:v>0.00227842333105491</c:v>
                </c:pt>
                <c:pt idx="7489">
                  <c:v>0.00227842333105491</c:v>
                </c:pt>
                <c:pt idx="7490">
                  <c:v>0.00227842333105491</c:v>
                </c:pt>
                <c:pt idx="7491">
                  <c:v>0.00227842333105491</c:v>
                </c:pt>
                <c:pt idx="7492">
                  <c:v>0.00227842333105491</c:v>
                </c:pt>
                <c:pt idx="7493">
                  <c:v>0.00227842333105491</c:v>
                </c:pt>
                <c:pt idx="7494">
                  <c:v>0.00227842333105491</c:v>
                </c:pt>
                <c:pt idx="7495">
                  <c:v>0.00227842333105491</c:v>
                </c:pt>
                <c:pt idx="7496">
                  <c:v>0.00227842333105491</c:v>
                </c:pt>
                <c:pt idx="7497">
                  <c:v>0.00227842333105491</c:v>
                </c:pt>
                <c:pt idx="7498">
                  <c:v>0.00227842333105491</c:v>
                </c:pt>
                <c:pt idx="7499">
                  <c:v>0.00227842333105491</c:v>
                </c:pt>
                <c:pt idx="7500">
                  <c:v>0.00227842333105491</c:v>
                </c:pt>
                <c:pt idx="7501">
                  <c:v>0.00227842333105491</c:v>
                </c:pt>
                <c:pt idx="7502">
                  <c:v>0.00227842333105491</c:v>
                </c:pt>
                <c:pt idx="7503">
                  <c:v>0.00227842333105491</c:v>
                </c:pt>
                <c:pt idx="7504">
                  <c:v>0.00227842333105491</c:v>
                </c:pt>
                <c:pt idx="7505">
                  <c:v>0.00227842333105491</c:v>
                </c:pt>
                <c:pt idx="7506">
                  <c:v>0.00227842333105491</c:v>
                </c:pt>
                <c:pt idx="7507">
                  <c:v>0.00227842333105491</c:v>
                </c:pt>
                <c:pt idx="7508">
                  <c:v>0.00227842333105491</c:v>
                </c:pt>
                <c:pt idx="7509">
                  <c:v>0.00227842333105491</c:v>
                </c:pt>
                <c:pt idx="7510">
                  <c:v>0.00227842333105491</c:v>
                </c:pt>
                <c:pt idx="7511">
                  <c:v>0.00227842333105491</c:v>
                </c:pt>
                <c:pt idx="7512">
                  <c:v>0.00227842333105491</c:v>
                </c:pt>
                <c:pt idx="7513">
                  <c:v>0.00227842333105491</c:v>
                </c:pt>
                <c:pt idx="7514">
                  <c:v>0.00227842333105491</c:v>
                </c:pt>
                <c:pt idx="7515">
                  <c:v>0.00227842333105491</c:v>
                </c:pt>
                <c:pt idx="7516">
                  <c:v>0.00227842333105491</c:v>
                </c:pt>
                <c:pt idx="7517">
                  <c:v>0.00227842333105491</c:v>
                </c:pt>
                <c:pt idx="7518">
                  <c:v>0.00227842333105491</c:v>
                </c:pt>
                <c:pt idx="7519">
                  <c:v>0.00227842333105491</c:v>
                </c:pt>
                <c:pt idx="7520">
                  <c:v>0.00227842333105491</c:v>
                </c:pt>
                <c:pt idx="7521">
                  <c:v>0.00227842333105491</c:v>
                </c:pt>
                <c:pt idx="7522">
                  <c:v>0.00227842333105491</c:v>
                </c:pt>
                <c:pt idx="7523">
                  <c:v>0.00227842333105491</c:v>
                </c:pt>
                <c:pt idx="7524">
                  <c:v>0.00227842333105491</c:v>
                </c:pt>
                <c:pt idx="7525">
                  <c:v>0.00227842333105491</c:v>
                </c:pt>
                <c:pt idx="7526">
                  <c:v>0.00227842333105491</c:v>
                </c:pt>
                <c:pt idx="7527">
                  <c:v>0.00227842333105491</c:v>
                </c:pt>
                <c:pt idx="7528">
                  <c:v>0.00227842333105491</c:v>
                </c:pt>
                <c:pt idx="7529">
                  <c:v>0.00227842333105491</c:v>
                </c:pt>
                <c:pt idx="7530">
                  <c:v>0.00227842333105491</c:v>
                </c:pt>
                <c:pt idx="7531">
                  <c:v>0.00227842333105491</c:v>
                </c:pt>
                <c:pt idx="7532">
                  <c:v>0.00227842333105491</c:v>
                </c:pt>
                <c:pt idx="7533">
                  <c:v>0.00227842333105491</c:v>
                </c:pt>
                <c:pt idx="7534">
                  <c:v>0.00227842333105491</c:v>
                </c:pt>
                <c:pt idx="7535">
                  <c:v>0.00227842333105491</c:v>
                </c:pt>
                <c:pt idx="7536">
                  <c:v>0.00227842333105491</c:v>
                </c:pt>
                <c:pt idx="7537">
                  <c:v>0.00227842333105491</c:v>
                </c:pt>
                <c:pt idx="7538">
                  <c:v>0.00227842333105491</c:v>
                </c:pt>
                <c:pt idx="7539">
                  <c:v>0.00227842333105491</c:v>
                </c:pt>
                <c:pt idx="7540">
                  <c:v>0.00227842333105491</c:v>
                </c:pt>
                <c:pt idx="7541">
                  <c:v>0.00227842333105491</c:v>
                </c:pt>
                <c:pt idx="7542">
                  <c:v>0.00227842333105491</c:v>
                </c:pt>
                <c:pt idx="7543">
                  <c:v>0.00227842333105491</c:v>
                </c:pt>
                <c:pt idx="7544">
                  <c:v>0.00227842333105491</c:v>
                </c:pt>
                <c:pt idx="7545">
                  <c:v>0.00227842333105491</c:v>
                </c:pt>
                <c:pt idx="7546">
                  <c:v>0.00227842333105491</c:v>
                </c:pt>
                <c:pt idx="7547">
                  <c:v>0.00227842333105491</c:v>
                </c:pt>
                <c:pt idx="7548">
                  <c:v>0.00227842333105491</c:v>
                </c:pt>
                <c:pt idx="7549">
                  <c:v>0.00227842333105491</c:v>
                </c:pt>
                <c:pt idx="7550">
                  <c:v>0.00227842333105491</c:v>
                </c:pt>
                <c:pt idx="7551">
                  <c:v>0.00227842333105491</c:v>
                </c:pt>
                <c:pt idx="7552">
                  <c:v>0.00227842333105491</c:v>
                </c:pt>
                <c:pt idx="7553">
                  <c:v>0.00227842333105491</c:v>
                </c:pt>
                <c:pt idx="7554">
                  <c:v>0.00227842333105491</c:v>
                </c:pt>
                <c:pt idx="7555">
                  <c:v>0.00227842333105491</c:v>
                </c:pt>
                <c:pt idx="7556">
                  <c:v>0.00227842333105491</c:v>
                </c:pt>
                <c:pt idx="7557">
                  <c:v>0.00227842333105491</c:v>
                </c:pt>
                <c:pt idx="7558">
                  <c:v>0.00227842333105491</c:v>
                </c:pt>
                <c:pt idx="7559">
                  <c:v>0.00227842333105491</c:v>
                </c:pt>
                <c:pt idx="7560">
                  <c:v>0.00227842333105491</c:v>
                </c:pt>
                <c:pt idx="7561">
                  <c:v>0.00227842333105491</c:v>
                </c:pt>
                <c:pt idx="7562">
                  <c:v>0.00227842333105491</c:v>
                </c:pt>
                <c:pt idx="7563">
                  <c:v>0.00227842333105491</c:v>
                </c:pt>
                <c:pt idx="7564">
                  <c:v>0.00227842333105491</c:v>
                </c:pt>
                <c:pt idx="7565">
                  <c:v>0.00227842333105491</c:v>
                </c:pt>
                <c:pt idx="7566">
                  <c:v>0.00227842333105491</c:v>
                </c:pt>
                <c:pt idx="7567">
                  <c:v>0.00227842333105491</c:v>
                </c:pt>
                <c:pt idx="7568">
                  <c:v>0.00227842333105491</c:v>
                </c:pt>
                <c:pt idx="7569">
                  <c:v>0.00227842333105491</c:v>
                </c:pt>
                <c:pt idx="7570">
                  <c:v>0.00227842333105491</c:v>
                </c:pt>
                <c:pt idx="7571">
                  <c:v>0.00227842333105491</c:v>
                </c:pt>
                <c:pt idx="7572">
                  <c:v>0.00227842333105491</c:v>
                </c:pt>
                <c:pt idx="7573">
                  <c:v>0.00227842333105491</c:v>
                </c:pt>
                <c:pt idx="7574">
                  <c:v>0.00227842333105491</c:v>
                </c:pt>
                <c:pt idx="7575">
                  <c:v>0.00227842333105491</c:v>
                </c:pt>
                <c:pt idx="7576">
                  <c:v>0.00227842333105491</c:v>
                </c:pt>
                <c:pt idx="7577">
                  <c:v>0.00227842333105491</c:v>
                </c:pt>
                <c:pt idx="7578">
                  <c:v>0.00227842333105491</c:v>
                </c:pt>
                <c:pt idx="7579">
                  <c:v>0.00227842333105491</c:v>
                </c:pt>
                <c:pt idx="7580">
                  <c:v>0.00227842333105491</c:v>
                </c:pt>
                <c:pt idx="7581">
                  <c:v>0.00227842333105491</c:v>
                </c:pt>
                <c:pt idx="7582">
                  <c:v>0.00227842333105491</c:v>
                </c:pt>
                <c:pt idx="7583">
                  <c:v>0.00227842333105491</c:v>
                </c:pt>
                <c:pt idx="7584">
                  <c:v>0.00227842333105491</c:v>
                </c:pt>
                <c:pt idx="7585">
                  <c:v>0.00227842333105491</c:v>
                </c:pt>
                <c:pt idx="7586">
                  <c:v>0.00227842333105491</c:v>
                </c:pt>
                <c:pt idx="7587">
                  <c:v>0.00227842333105491</c:v>
                </c:pt>
                <c:pt idx="7588">
                  <c:v>0.00227842333105491</c:v>
                </c:pt>
                <c:pt idx="7589">
                  <c:v>0.00227842333105491</c:v>
                </c:pt>
                <c:pt idx="7590">
                  <c:v>0.00227842333105491</c:v>
                </c:pt>
                <c:pt idx="7591">
                  <c:v>0.00227842333105491</c:v>
                </c:pt>
                <c:pt idx="7592">
                  <c:v>0.00227842333105491</c:v>
                </c:pt>
                <c:pt idx="7593">
                  <c:v>0.00227842333105491</c:v>
                </c:pt>
                <c:pt idx="7594">
                  <c:v>0.00227842333105491</c:v>
                </c:pt>
                <c:pt idx="7595">
                  <c:v>0.00227842333105491</c:v>
                </c:pt>
                <c:pt idx="7596">
                  <c:v>0.00227842333105491</c:v>
                </c:pt>
                <c:pt idx="7597">
                  <c:v>0.00227842333105491</c:v>
                </c:pt>
                <c:pt idx="7598">
                  <c:v>0.00227842333105491</c:v>
                </c:pt>
                <c:pt idx="7599">
                  <c:v>0.00227842333105491</c:v>
                </c:pt>
                <c:pt idx="7600">
                  <c:v>0.00227842333105491</c:v>
                </c:pt>
                <c:pt idx="7601">
                  <c:v>0.00227842333105491</c:v>
                </c:pt>
                <c:pt idx="7602">
                  <c:v>0.00227842333105491</c:v>
                </c:pt>
                <c:pt idx="7603">
                  <c:v>0.00227842333105491</c:v>
                </c:pt>
                <c:pt idx="7604">
                  <c:v>0.00227842333105491</c:v>
                </c:pt>
                <c:pt idx="7605">
                  <c:v>0.00227842333105491</c:v>
                </c:pt>
                <c:pt idx="7606">
                  <c:v>0.00227842333105491</c:v>
                </c:pt>
                <c:pt idx="7607">
                  <c:v>0.00227842333105491</c:v>
                </c:pt>
                <c:pt idx="7608">
                  <c:v>0.00227842333105491</c:v>
                </c:pt>
                <c:pt idx="7609">
                  <c:v>0.00227842333105491</c:v>
                </c:pt>
                <c:pt idx="7610">
                  <c:v>0.00227842333105491</c:v>
                </c:pt>
                <c:pt idx="7611">
                  <c:v>0.00227842333105491</c:v>
                </c:pt>
                <c:pt idx="7612">
                  <c:v>0.00227842333105491</c:v>
                </c:pt>
                <c:pt idx="7613">
                  <c:v>0.00227842333105491</c:v>
                </c:pt>
                <c:pt idx="7614">
                  <c:v>0.00227842333105491</c:v>
                </c:pt>
                <c:pt idx="7615">
                  <c:v>0.00227842333105491</c:v>
                </c:pt>
                <c:pt idx="7616">
                  <c:v>0.00227842333105491</c:v>
                </c:pt>
                <c:pt idx="7617">
                  <c:v>0.00227842333105491</c:v>
                </c:pt>
                <c:pt idx="7618">
                  <c:v>0.00227842333105491</c:v>
                </c:pt>
                <c:pt idx="7619">
                  <c:v>0.00227842333105491</c:v>
                </c:pt>
                <c:pt idx="7620">
                  <c:v>0.00227842333105491</c:v>
                </c:pt>
                <c:pt idx="7621">
                  <c:v>0.00227842333105491</c:v>
                </c:pt>
                <c:pt idx="7622">
                  <c:v>0.00227842333105491</c:v>
                </c:pt>
                <c:pt idx="7623">
                  <c:v>0.00227842333105491</c:v>
                </c:pt>
                <c:pt idx="7624">
                  <c:v>0.00227842333105491</c:v>
                </c:pt>
                <c:pt idx="7625">
                  <c:v>0.00227842333105491</c:v>
                </c:pt>
                <c:pt idx="7626">
                  <c:v>0.00227842333105491</c:v>
                </c:pt>
                <c:pt idx="7627">
                  <c:v>0.00227842333105491</c:v>
                </c:pt>
                <c:pt idx="7628">
                  <c:v>0.00227842333105491</c:v>
                </c:pt>
                <c:pt idx="7629">
                  <c:v>0.00227842333105491</c:v>
                </c:pt>
                <c:pt idx="7630">
                  <c:v>0.00227842333105491</c:v>
                </c:pt>
                <c:pt idx="7631">
                  <c:v>0.00227842333105491</c:v>
                </c:pt>
                <c:pt idx="7632">
                  <c:v>0.00227842333105491</c:v>
                </c:pt>
                <c:pt idx="7633">
                  <c:v>0.00227842333105491</c:v>
                </c:pt>
                <c:pt idx="7634">
                  <c:v>0.00227842333105491</c:v>
                </c:pt>
                <c:pt idx="7635">
                  <c:v>0.00227842333105491</c:v>
                </c:pt>
                <c:pt idx="7636">
                  <c:v>0.00227842333105491</c:v>
                </c:pt>
                <c:pt idx="7637">
                  <c:v>0.00227842333105491</c:v>
                </c:pt>
                <c:pt idx="7638">
                  <c:v>0.00227842333105491</c:v>
                </c:pt>
                <c:pt idx="7639">
                  <c:v>0.00227842333105491</c:v>
                </c:pt>
                <c:pt idx="7640">
                  <c:v>0.00227842333105491</c:v>
                </c:pt>
                <c:pt idx="7641">
                  <c:v>0.00227842333105491</c:v>
                </c:pt>
                <c:pt idx="7642">
                  <c:v>0.00227842333105491</c:v>
                </c:pt>
                <c:pt idx="7643">
                  <c:v>0.00227842333105491</c:v>
                </c:pt>
                <c:pt idx="7644">
                  <c:v>0.00227842333105491</c:v>
                </c:pt>
                <c:pt idx="7645">
                  <c:v>0.00227842333105491</c:v>
                </c:pt>
                <c:pt idx="7646">
                  <c:v>0.00227842333105491</c:v>
                </c:pt>
                <c:pt idx="7647">
                  <c:v>0.00227842333105491</c:v>
                </c:pt>
                <c:pt idx="7648">
                  <c:v>0.00227842333105491</c:v>
                </c:pt>
                <c:pt idx="7649">
                  <c:v>0.00227842333105491</c:v>
                </c:pt>
                <c:pt idx="7650">
                  <c:v>0.00227842333105491</c:v>
                </c:pt>
                <c:pt idx="7651">
                  <c:v>0.00227842333105491</c:v>
                </c:pt>
                <c:pt idx="7652">
                  <c:v>0.00227842333105491</c:v>
                </c:pt>
                <c:pt idx="7653">
                  <c:v>0.00227842333105491</c:v>
                </c:pt>
                <c:pt idx="7654">
                  <c:v>0.00227842333105491</c:v>
                </c:pt>
                <c:pt idx="7655">
                  <c:v>0.00227842333105491</c:v>
                </c:pt>
                <c:pt idx="7656">
                  <c:v>0.00227842333105491</c:v>
                </c:pt>
                <c:pt idx="7657">
                  <c:v>0.00227842333105491</c:v>
                </c:pt>
                <c:pt idx="7658">
                  <c:v>0.00227842333105491</c:v>
                </c:pt>
                <c:pt idx="7659">
                  <c:v>0.00227842333105491</c:v>
                </c:pt>
                <c:pt idx="7660">
                  <c:v>0.00227842333105491</c:v>
                </c:pt>
                <c:pt idx="7661">
                  <c:v>0.00227842333105491</c:v>
                </c:pt>
                <c:pt idx="7662">
                  <c:v>0.00227842333105491</c:v>
                </c:pt>
                <c:pt idx="7663">
                  <c:v>0.00227842333105491</c:v>
                </c:pt>
                <c:pt idx="7664">
                  <c:v>0.00227842333105491</c:v>
                </c:pt>
                <c:pt idx="7665">
                  <c:v>0.00227842333105491</c:v>
                </c:pt>
                <c:pt idx="7666">
                  <c:v>0.00227842333105491</c:v>
                </c:pt>
                <c:pt idx="7667">
                  <c:v>0.00227842333105491</c:v>
                </c:pt>
                <c:pt idx="7668">
                  <c:v>0.00227842333105491</c:v>
                </c:pt>
                <c:pt idx="7669">
                  <c:v>0.00227842333105491</c:v>
                </c:pt>
                <c:pt idx="7670">
                  <c:v>0.00227842333105491</c:v>
                </c:pt>
                <c:pt idx="7671">
                  <c:v>0.00227842333105491</c:v>
                </c:pt>
                <c:pt idx="7672">
                  <c:v>0.00227842333105491</c:v>
                </c:pt>
                <c:pt idx="7673">
                  <c:v>0.00227842333105491</c:v>
                </c:pt>
                <c:pt idx="7674">
                  <c:v>0.00227842333105491</c:v>
                </c:pt>
                <c:pt idx="7675">
                  <c:v>0.00227842333105491</c:v>
                </c:pt>
                <c:pt idx="7676">
                  <c:v>0.00227842333105491</c:v>
                </c:pt>
                <c:pt idx="7677">
                  <c:v>0.00227842333105491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948536"/>
        <c:axId val="-2117964232"/>
      </c:scatterChart>
      <c:valAx>
        <c:axId val="-2116948536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7964232"/>
        <c:crossesAt val="0.001"/>
        <c:crossBetween val="midCat"/>
      </c:valAx>
      <c:valAx>
        <c:axId val="-2117964232"/>
        <c:scaling>
          <c:logBase val="10.0"/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-21169485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xVal>
            <c:numRef>
              <c:f>[CountZipf.xlsx]Sheet1!$C$1:$C$3066</c:f>
              <c:numCache>
                <c:formatCode>General</c:formatCode>
                <c:ptCount val="306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</c:numCache>
            </c:numRef>
          </c:xVal>
          <c:yVal>
            <c:numRef>
              <c:f>[CountZipf.xlsx]Sheet1!$D$1:$D$3066</c:f>
              <c:numCache>
                <c:formatCode>General</c:formatCode>
                <c:ptCount val="3066"/>
                <c:pt idx="0">
                  <c:v>2.908487833857273</c:v>
                </c:pt>
                <c:pt idx="1">
                  <c:v>1.871333448847744</c:v>
                </c:pt>
                <c:pt idx="2">
                  <c:v>1.517364291195327</c:v>
                </c:pt>
                <c:pt idx="3">
                  <c:v>0.918339562860467</c:v>
                </c:pt>
                <c:pt idx="4">
                  <c:v>0.660907448204163</c:v>
                </c:pt>
                <c:pt idx="5">
                  <c:v>0.616351889898265</c:v>
                </c:pt>
                <c:pt idx="6">
                  <c:v>0.52971608208124</c:v>
                </c:pt>
                <c:pt idx="7">
                  <c:v>0.455456818238075</c:v>
                </c:pt>
                <c:pt idx="8">
                  <c:v>0.405950642342632</c:v>
                </c:pt>
                <c:pt idx="9">
                  <c:v>0.373771628010594</c:v>
                </c:pt>
                <c:pt idx="10">
                  <c:v>0.361395084036734</c:v>
                </c:pt>
                <c:pt idx="11">
                  <c:v>0.341592613678556</c:v>
                </c:pt>
                <c:pt idx="12">
                  <c:v>0.329216069704696</c:v>
                </c:pt>
                <c:pt idx="13">
                  <c:v>0.309413599346518</c:v>
                </c:pt>
                <c:pt idx="14">
                  <c:v>0.254956805861531</c:v>
                </c:pt>
                <c:pt idx="15">
                  <c:v>0.247530879477215</c:v>
                </c:pt>
                <c:pt idx="16">
                  <c:v>0.23020371791381</c:v>
                </c:pt>
                <c:pt idx="17">
                  <c:v>0.227728409119038</c:v>
                </c:pt>
                <c:pt idx="18">
                  <c:v>0.225253100324265</c:v>
                </c:pt>
                <c:pt idx="19">
                  <c:v>0.217827173939949</c:v>
                </c:pt>
                <c:pt idx="20">
                  <c:v>0.217827173939949</c:v>
                </c:pt>
                <c:pt idx="21">
                  <c:v>0.215351865145177</c:v>
                </c:pt>
                <c:pt idx="22">
                  <c:v>0.195549394787</c:v>
                </c:pt>
                <c:pt idx="23">
                  <c:v>0.17327161563405</c:v>
                </c:pt>
                <c:pt idx="24">
                  <c:v>0.17327161563405</c:v>
                </c:pt>
                <c:pt idx="25">
                  <c:v>0.168320998044506</c:v>
                </c:pt>
                <c:pt idx="26">
                  <c:v>0.163370380454962</c:v>
                </c:pt>
                <c:pt idx="27">
                  <c:v>0.163370380454962</c:v>
                </c:pt>
                <c:pt idx="28">
                  <c:v>0.153469145275873</c:v>
                </c:pt>
                <c:pt idx="29">
                  <c:v>0.153469145275873</c:v>
                </c:pt>
                <c:pt idx="30">
                  <c:v>0.150993836481101</c:v>
                </c:pt>
                <c:pt idx="31">
                  <c:v>0.146043218891557</c:v>
                </c:pt>
                <c:pt idx="32">
                  <c:v>0.141092601302012</c:v>
                </c:pt>
                <c:pt idx="33">
                  <c:v>0.136141983712468</c:v>
                </c:pt>
                <c:pt idx="34">
                  <c:v>0.136141983712468</c:v>
                </c:pt>
                <c:pt idx="35">
                  <c:v>0.131191366122924</c:v>
                </c:pt>
                <c:pt idx="36">
                  <c:v>0.128716057328152</c:v>
                </c:pt>
                <c:pt idx="37">
                  <c:v>0.12624074853338</c:v>
                </c:pt>
                <c:pt idx="38">
                  <c:v>0.116339513354291</c:v>
                </c:pt>
                <c:pt idx="39">
                  <c:v>0.111388895764747</c:v>
                </c:pt>
                <c:pt idx="40">
                  <c:v>0.111388895764747</c:v>
                </c:pt>
                <c:pt idx="41">
                  <c:v>0.108913586969975</c:v>
                </c:pt>
                <c:pt idx="42">
                  <c:v>0.108913586969975</c:v>
                </c:pt>
                <c:pt idx="43">
                  <c:v>0.106438278175202</c:v>
                </c:pt>
                <c:pt idx="44">
                  <c:v>0.10396296938043</c:v>
                </c:pt>
                <c:pt idx="45">
                  <c:v>0.101487660585658</c:v>
                </c:pt>
                <c:pt idx="46">
                  <c:v>0.101487660585658</c:v>
                </c:pt>
                <c:pt idx="47">
                  <c:v>0.0965370429961137</c:v>
                </c:pt>
                <c:pt idx="48">
                  <c:v>0.0915864254065694</c:v>
                </c:pt>
                <c:pt idx="49">
                  <c:v>0.0816851902274809</c:v>
                </c:pt>
                <c:pt idx="50">
                  <c:v>0.0816851902274809</c:v>
                </c:pt>
                <c:pt idx="51">
                  <c:v>0.0792098814327087</c:v>
                </c:pt>
                <c:pt idx="52">
                  <c:v>0.0792098814327087</c:v>
                </c:pt>
                <c:pt idx="53">
                  <c:v>0.0792098814327087</c:v>
                </c:pt>
                <c:pt idx="54">
                  <c:v>0.0792098814327087</c:v>
                </c:pt>
                <c:pt idx="55">
                  <c:v>0.0767345726379366</c:v>
                </c:pt>
                <c:pt idx="56">
                  <c:v>0.0767345726379366</c:v>
                </c:pt>
                <c:pt idx="57">
                  <c:v>0.0767345726379366</c:v>
                </c:pt>
                <c:pt idx="58">
                  <c:v>0.0717839550483923</c:v>
                </c:pt>
                <c:pt idx="59">
                  <c:v>0.0717839550483923</c:v>
                </c:pt>
                <c:pt idx="60">
                  <c:v>0.0717839550483923</c:v>
                </c:pt>
                <c:pt idx="61">
                  <c:v>0.0717839550483923</c:v>
                </c:pt>
                <c:pt idx="62">
                  <c:v>0.066833337458848</c:v>
                </c:pt>
                <c:pt idx="63">
                  <c:v>0.0643580286640758</c:v>
                </c:pt>
                <c:pt idx="64">
                  <c:v>0.0643580286640758</c:v>
                </c:pt>
                <c:pt idx="65">
                  <c:v>0.0618827198693037</c:v>
                </c:pt>
                <c:pt idx="66">
                  <c:v>0.0618827198693037</c:v>
                </c:pt>
                <c:pt idx="67">
                  <c:v>0.0618827198693037</c:v>
                </c:pt>
                <c:pt idx="68">
                  <c:v>0.0594074110745315</c:v>
                </c:pt>
                <c:pt idx="69">
                  <c:v>0.0594074110745315</c:v>
                </c:pt>
                <c:pt idx="70">
                  <c:v>0.0594074110745315</c:v>
                </c:pt>
                <c:pt idx="71">
                  <c:v>0.0594074110745315</c:v>
                </c:pt>
                <c:pt idx="72">
                  <c:v>0.0569321022797594</c:v>
                </c:pt>
                <c:pt idx="73">
                  <c:v>0.0569321022797594</c:v>
                </c:pt>
                <c:pt idx="74">
                  <c:v>0.0569321022797594</c:v>
                </c:pt>
                <c:pt idx="75">
                  <c:v>0.0544567934849872</c:v>
                </c:pt>
                <c:pt idx="76">
                  <c:v>0.0519814846902151</c:v>
                </c:pt>
                <c:pt idx="77">
                  <c:v>0.0519814846902151</c:v>
                </c:pt>
                <c:pt idx="78">
                  <c:v>0.0519814846902151</c:v>
                </c:pt>
                <c:pt idx="79">
                  <c:v>0.0519814846902151</c:v>
                </c:pt>
                <c:pt idx="80">
                  <c:v>0.0495061758954429</c:v>
                </c:pt>
                <c:pt idx="81">
                  <c:v>0.0495061758954429</c:v>
                </c:pt>
                <c:pt idx="82">
                  <c:v>0.0495061758954429</c:v>
                </c:pt>
                <c:pt idx="83">
                  <c:v>0.0470308671006708</c:v>
                </c:pt>
                <c:pt idx="84">
                  <c:v>0.0470308671006708</c:v>
                </c:pt>
                <c:pt idx="85">
                  <c:v>0.0445555583058987</c:v>
                </c:pt>
                <c:pt idx="86">
                  <c:v>0.0445555583058987</c:v>
                </c:pt>
                <c:pt idx="87">
                  <c:v>0.0445555583058987</c:v>
                </c:pt>
                <c:pt idx="88">
                  <c:v>0.0445555583058987</c:v>
                </c:pt>
                <c:pt idx="89">
                  <c:v>0.0445555583058987</c:v>
                </c:pt>
                <c:pt idx="90">
                  <c:v>0.0445555583058987</c:v>
                </c:pt>
                <c:pt idx="91">
                  <c:v>0.0445555583058987</c:v>
                </c:pt>
                <c:pt idx="92">
                  <c:v>0.0420802495111265</c:v>
                </c:pt>
                <c:pt idx="93">
                  <c:v>0.0420802495111265</c:v>
                </c:pt>
                <c:pt idx="94">
                  <c:v>0.0420802495111265</c:v>
                </c:pt>
                <c:pt idx="95">
                  <c:v>0.0420802495111265</c:v>
                </c:pt>
                <c:pt idx="96">
                  <c:v>0.0420802495111265</c:v>
                </c:pt>
                <c:pt idx="97">
                  <c:v>0.0420802495111265</c:v>
                </c:pt>
                <c:pt idx="98">
                  <c:v>0.0420802495111265</c:v>
                </c:pt>
                <c:pt idx="99">
                  <c:v>0.0420802495111265</c:v>
                </c:pt>
                <c:pt idx="100">
                  <c:v>0.0420802495111265</c:v>
                </c:pt>
                <c:pt idx="101">
                  <c:v>0.0396049407163544</c:v>
                </c:pt>
                <c:pt idx="102">
                  <c:v>0.0396049407163544</c:v>
                </c:pt>
                <c:pt idx="103">
                  <c:v>0.0396049407163544</c:v>
                </c:pt>
                <c:pt idx="104">
                  <c:v>0.0396049407163544</c:v>
                </c:pt>
                <c:pt idx="105">
                  <c:v>0.0396049407163544</c:v>
                </c:pt>
                <c:pt idx="106">
                  <c:v>0.0396049407163544</c:v>
                </c:pt>
                <c:pt idx="107">
                  <c:v>0.0396049407163544</c:v>
                </c:pt>
                <c:pt idx="108">
                  <c:v>0.0396049407163544</c:v>
                </c:pt>
                <c:pt idx="109">
                  <c:v>0.0396049407163544</c:v>
                </c:pt>
                <c:pt idx="110">
                  <c:v>0.0396049407163544</c:v>
                </c:pt>
                <c:pt idx="111">
                  <c:v>0.0371296319215822</c:v>
                </c:pt>
                <c:pt idx="112">
                  <c:v>0.0371296319215822</c:v>
                </c:pt>
                <c:pt idx="113">
                  <c:v>0.0371296319215822</c:v>
                </c:pt>
                <c:pt idx="114">
                  <c:v>0.0371296319215822</c:v>
                </c:pt>
                <c:pt idx="115">
                  <c:v>0.0371296319215822</c:v>
                </c:pt>
                <c:pt idx="116">
                  <c:v>0.0371296319215822</c:v>
                </c:pt>
                <c:pt idx="117">
                  <c:v>0.0371296319215822</c:v>
                </c:pt>
                <c:pt idx="118">
                  <c:v>0.0371296319215822</c:v>
                </c:pt>
                <c:pt idx="119">
                  <c:v>0.0371296319215822</c:v>
                </c:pt>
                <c:pt idx="120">
                  <c:v>0.0371296319215822</c:v>
                </c:pt>
                <c:pt idx="121">
                  <c:v>0.0346543231268101</c:v>
                </c:pt>
                <c:pt idx="122">
                  <c:v>0.0346543231268101</c:v>
                </c:pt>
                <c:pt idx="123">
                  <c:v>0.0346543231268101</c:v>
                </c:pt>
                <c:pt idx="124">
                  <c:v>0.0346543231268101</c:v>
                </c:pt>
                <c:pt idx="125">
                  <c:v>0.0346543231268101</c:v>
                </c:pt>
                <c:pt idx="126">
                  <c:v>0.0321790143320379</c:v>
                </c:pt>
                <c:pt idx="127">
                  <c:v>0.0321790143320379</c:v>
                </c:pt>
                <c:pt idx="128">
                  <c:v>0.0321790143320379</c:v>
                </c:pt>
                <c:pt idx="129">
                  <c:v>0.0321790143320379</c:v>
                </c:pt>
                <c:pt idx="130">
                  <c:v>0.0321790143320379</c:v>
                </c:pt>
                <c:pt idx="131">
                  <c:v>0.0321790143320379</c:v>
                </c:pt>
                <c:pt idx="132">
                  <c:v>0.0321790143320379</c:v>
                </c:pt>
                <c:pt idx="133">
                  <c:v>0.0321790143320379</c:v>
                </c:pt>
                <c:pt idx="134">
                  <c:v>0.0297037055372658</c:v>
                </c:pt>
                <c:pt idx="135">
                  <c:v>0.0297037055372658</c:v>
                </c:pt>
                <c:pt idx="136">
                  <c:v>0.0297037055372658</c:v>
                </c:pt>
                <c:pt idx="137">
                  <c:v>0.0297037055372658</c:v>
                </c:pt>
                <c:pt idx="138">
                  <c:v>0.0297037055372658</c:v>
                </c:pt>
                <c:pt idx="139">
                  <c:v>0.0297037055372658</c:v>
                </c:pt>
                <c:pt idx="140">
                  <c:v>0.0297037055372658</c:v>
                </c:pt>
                <c:pt idx="141">
                  <c:v>0.0272283967424936</c:v>
                </c:pt>
                <c:pt idx="142">
                  <c:v>0.0272283967424936</c:v>
                </c:pt>
                <c:pt idx="143">
                  <c:v>0.0272283967424936</c:v>
                </c:pt>
                <c:pt idx="144">
                  <c:v>0.0272283967424936</c:v>
                </c:pt>
                <c:pt idx="145">
                  <c:v>0.0272283967424936</c:v>
                </c:pt>
                <c:pt idx="146">
                  <c:v>0.0272283967424936</c:v>
                </c:pt>
                <c:pt idx="147">
                  <c:v>0.0272283967424936</c:v>
                </c:pt>
                <c:pt idx="148">
                  <c:v>0.0272283967424936</c:v>
                </c:pt>
                <c:pt idx="149">
                  <c:v>0.0272283967424936</c:v>
                </c:pt>
                <c:pt idx="150">
                  <c:v>0.0272283967424936</c:v>
                </c:pt>
                <c:pt idx="151">
                  <c:v>0.0272283967424936</c:v>
                </c:pt>
                <c:pt idx="152">
                  <c:v>0.0247530879477215</c:v>
                </c:pt>
                <c:pt idx="153">
                  <c:v>0.0247530879477215</c:v>
                </c:pt>
                <c:pt idx="154">
                  <c:v>0.0247530879477215</c:v>
                </c:pt>
                <c:pt idx="155">
                  <c:v>0.0247530879477215</c:v>
                </c:pt>
                <c:pt idx="156">
                  <c:v>0.0247530879477215</c:v>
                </c:pt>
                <c:pt idx="157">
                  <c:v>0.0247530879477215</c:v>
                </c:pt>
                <c:pt idx="158">
                  <c:v>0.0247530879477215</c:v>
                </c:pt>
                <c:pt idx="159">
                  <c:v>0.0247530879477215</c:v>
                </c:pt>
                <c:pt idx="160">
                  <c:v>0.0247530879477215</c:v>
                </c:pt>
                <c:pt idx="161">
                  <c:v>0.0247530879477215</c:v>
                </c:pt>
                <c:pt idx="162">
                  <c:v>0.0247530879477215</c:v>
                </c:pt>
                <c:pt idx="163">
                  <c:v>0.0247530879477215</c:v>
                </c:pt>
                <c:pt idx="164">
                  <c:v>0.0247530879477215</c:v>
                </c:pt>
                <c:pt idx="165">
                  <c:v>0.0247530879477215</c:v>
                </c:pt>
                <c:pt idx="166">
                  <c:v>0.0247530879477215</c:v>
                </c:pt>
                <c:pt idx="167">
                  <c:v>0.0247530879477215</c:v>
                </c:pt>
                <c:pt idx="168">
                  <c:v>0.0247530879477215</c:v>
                </c:pt>
                <c:pt idx="169">
                  <c:v>0.0247530879477215</c:v>
                </c:pt>
                <c:pt idx="170">
                  <c:v>0.0222777791529493</c:v>
                </c:pt>
                <c:pt idx="171">
                  <c:v>0.0222777791529493</c:v>
                </c:pt>
                <c:pt idx="172">
                  <c:v>0.0222777791529493</c:v>
                </c:pt>
                <c:pt idx="173">
                  <c:v>0.0222777791529493</c:v>
                </c:pt>
                <c:pt idx="174">
                  <c:v>0.0222777791529493</c:v>
                </c:pt>
                <c:pt idx="175">
                  <c:v>0.0222777791529493</c:v>
                </c:pt>
                <c:pt idx="176">
                  <c:v>0.0222777791529493</c:v>
                </c:pt>
                <c:pt idx="177">
                  <c:v>0.0222777791529493</c:v>
                </c:pt>
                <c:pt idx="178">
                  <c:v>0.0222777791529493</c:v>
                </c:pt>
                <c:pt idx="179">
                  <c:v>0.0222777791529493</c:v>
                </c:pt>
                <c:pt idx="180">
                  <c:v>0.0222777791529493</c:v>
                </c:pt>
                <c:pt idx="181">
                  <c:v>0.0222777791529493</c:v>
                </c:pt>
                <c:pt idx="182">
                  <c:v>0.0222777791529493</c:v>
                </c:pt>
                <c:pt idx="183">
                  <c:v>0.0222777791529493</c:v>
                </c:pt>
                <c:pt idx="184">
                  <c:v>0.0222777791529493</c:v>
                </c:pt>
                <c:pt idx="185">
                  <c:v>0.0222777791529493</c:v>
                </c:pt>
                <c:pt idx="186">
                  <c:v>0.0222777791529493</c:v>
                </c:pt>
                <c:pt idx="187">
                  <c:v>0.0222777791529493</c:v>
                </c:pt>
                <c:pt idx="188">
                  <c:v>0.0222777791529493</c:v>
                </c:pt>
                <c:pt idx="189">
                  <c:v>0.0222777791529493</c:v>
                </c:pt>
                <c:pt idx="190">
                  <c:v>0.0222777791529493</c:v>
                </c:pt>
                <c:pt idx="191">
                  <c:v>0.0222777791529493</c:v>
                </c:pt>
                <c:pt idx="192">
                  <c:v>0.0222777791529493</c:v>
                </c:pt>
                <c:pt idx="193">
                  <c:v>0.0222777791529493</c:v>
                </c:pt>
                <c:pt idx="194">
                  <c:v>0.0222777791529493</c:v>
                </c:pt>
                <c:pt idx="195">
                  <c:v>0.0222777791529493</c:v>
                </c:pt>
                <c:pt idx="196">
                  <c:v>0.0198024703581772</c:v>
                </c:pt>
                <c:pt idx="197">
                  <c:v>0.0198024703581772</c:v>
                </c:pt>
                <c:pt idx="198">
                  <c:v>0.0198024703581772</c:v>
                </c:pt>
                <c:pt idx="199">
                  <c:v>0.0198024703581772</c:v>
                </c:pt>
                <c:pt idx="200">
                  <c:v>0.0198024703581772</c:v>
                </c:pt>
                <c:pt idx="201">
                  <c:v>0.0198024703581772</c:v>
                </c:pt>
                <c:pt idx="202">
                  <c:v>0.0198024703581772</c:v>
                </c:pt>
                <c:pt idx="203">
                  <c:v>0.0198024703581772</c:v>
                </c:pt>
                <c:pt idx="204">
                  <c:v>0.0198024703581772</c:v>
                </c:pt>
                <c:pt idx="205">
                  <c:v>0.0198024703581772</c:v>
                </c:pt>
                <c:pt idx="206">
                  <c:v>0.0198024703581772</c:v>
                </c:pt>
                <c:pt idx="207">
                  <c:v>0.0198024703581772</c:v>
                </c:pt>
                <c:pt idx="208">
                  <c:v>0.0198024703581772</c:v>
                </c:pt>
                <c:pt idx="209">
                  <c:v>0.0198024703581772</c:v>
                </c:pt>
                <c:pt idx="210">
                  <c:v>0.0198024703581772</c:v>
                </c:pt>
                <c:pt idx="211">
                  <c:v>0.0198024703581772</c:v>
                </c:pt>
                <c:pt idx="212">
                  <c:v>0.0198024703581772</c:v>
                </c:pt>
                <c:pt idx="213">
                  <c:v>0.0198024703581772</c:v>
                </c:pt>
                <c:pt idx="214">
                  <c:v>0.0198024703581772</c:v>
                </c:pt>
                <c:pt idx="215">
                  <c:v>0.0198024703581772</c:v>
                </c:pt>
                <c:pt idx="216">
                  <c:v>0.0198024703581772</c:v>
                </c:pt>
                <c:pt idx="217">
                  <c:v>0.0198024703581772</c:v>
                </c:pt>
                <c:pt idx="218">
                  <c:v>0.0198024703581772</c:v>
                </c:pt>
                <c:pt idx="219">
                  <c:v>0.0198024703581772</c:v>
                </c:pt>
                <c:pt idx="220">
                  <c:v>0.0198024703581772</c:v>
                </c:pt>
                <c:pt idx="221">
                  <c:v>0.0198024703581772</c:v>
                </c:pt>
                <c:pt idx="222">
                  <c:v>0.0198024703581772</c:v>
                </c:pt>
                <c:pt idx="223">
                  <c:v>0.017327161563405</c:v>
                </c:pt>
                <c:pt idx="224">
                  <c:v>0.017327161563405</c:v>
                </c:pt>
                <c:pt idx="225">
                  <c:v>0.017327161563405</c:v>
                </c:pt>
                <c:pt idx="226">
                  <c:v>0.017327161563405</c:v>
                </c:pt>
                <c:pt idx="227">
                  <c:v>0.017327161563405</c:v>
                </c:pt>
                <c:pt idx="228">
                  <c:v>0.017327161563405</c:v>
                </c:pt>
                <c:pt idx="229">
                  <c:v>0.017327161563405</c:v>
                </c:pt>
                <c:pt idx="230">
                  <c:v>0.017327161563405</c:v>
                </c:pt>
                <c:pt idx="231">
                  <c:v>0.017327161563405</c:v>
                </c:pt>
                <c:pt idx="232">
                  <c:v>0.017327161563405</c:v>
                </c:pt>
                <c:pt idx="233">
                  <c:v>0.017327161563405</c:v>
                </c:pt>
                <c:pt idx="234">
                  <c:v>0.017327161563405</c:v>
                </c:pt>
                <c:pt idx="235">
                  <c:v>0.017327161563405</c:v>
                </c:pt>
                <c:pt idx="236">
                  <c:v>0.017327161563405</c:v>
                </c:pt>
                <c:pt idx="237">
                  <c:v>0.017327161563405</c:v>
                </c:pt>
                <c:pt idx="238">
                  <c:v>0.017327161563405</c:v>
                </c:pt>
                <c:pt idx="239">
                  <c:v>0.017327161563405</c:v>
                </c:pt>
                <c:pt idx="240">
                  <c:v>0.017327161563405</c:v>
                </c:pt>
                <c:pt idx="241">
                  <c:v>0.017327161563405</c:v>
                </c:pt>
                <c:pt idx="242">
                  <c:v>0.017327161563405</c:v>
                </c:pt>
                <c:pt idx="243">
                  <c:v>0.017327161563405</c:v>
                </c:pt>
                <c:pt idx="244">
                  <c:v>0.017327161563405</c:v>
                </c:pt>
                <c:pt idx="245">
                  <c:v>0.017327161563405</c:v>
                </c:pt>
                <c:pt idx="246">
                  <c:v>0.017327161563405</c:v>
                </c:pt>
                <c:pt idx="247">
                  <c:v>0.017327161563405</c:v>
                </c:pt>
                <c:pt idx="248">
                  <c:v>0.017327161563405</c:v>
                </c:pt>
                <c:pt idx="249">
                  <c:v>0.017327161563405</c:v>
                </c:pt>
                <c:pt idx="250">
                  <c:v>0.017327161563405</c:v>
                </c:pt>
                <c:pt idx="251">
                  <c:v>0.017327161563405</c:v>
                </c:pt>
                <c:pt idx="252">
                  <c:v>0.017327161563405</c:v>
                </c:pt>
                <c:pt idx="253">
                  <c:v>0.017327161563405</c:v>
                </c:pt>
                <c:pt idx="254">
                  <c:v>0.017327161563405</c:v>
                </c:pt>
                <c:pt idx="255">
                  <c:v>0.017327161563405</c:v>
                </c:pt>
                <c:pt idx="256">
                  <c:v>0.017327161563405</c:v>
                </c:pt>
                <c:pt idx="257">
                  <c:v>0.017327161563405</c:v>
                </c:pt>
                <c:pt idx="258">
                  <c:v>0.017327161563405</c:v>
                </c:pt>
                <c:pt idx="259">
                  <c:v>0.017327161563405</c:v>
                </c:pt>
                <c:pt idx="260">
                  <c:v>0.0148518527686329</c:v>
                </c:pt>
                <c:pt idx="261">
                  <c:v>0.0148518527686329</c:v>
                </c:pt>
                <c:pt idx="262">
                  <c:v>0.0148518527686329</c:v>
                </c:pt>
                <c:pt idx="263">
                  <c:v>0.0148518527686329</c:v>
                </c:pt>
                <c:pt idx="264">
                  <c:v>0.0148518527686329</c:v>
                </c:pt>
                <c:pt idx="265">
                  <c:v>0.0148518527686329</c:v>
                </c:pt>
                <c:pt idx="266">
                  <c:v>0.0148518527686329</c:v>
                </c:pt>
                <c:pt idx="267">
                  <c:v>0.0148518527686329</c:v>
                </c:pt>
                <c:pt idx="268">
                  <c:v>0.0148518527686329</c:v>
                </c:pt>
                <c:pt idx="269">
                  <c:v>0.0148518527686329</c:v>
                </c:pt>
                <c:pt idx="270">
                  <c:v>0.0148518527686329</c:v>
                </c:pt>
                <c:pt idx="271">
                  <c:v>0.0148518527686329</c:v>
                </c:pt>
                <c:pt idx="272">
                  <c:v>0.0148518527686329</c:v>
                </c:pt>
                <c:pt idx="273">
                  <c:v>0.0148518527686329</c:v>
                </c:pt>
                <c:pt idx="274">
                  <c:v>0.0148518527686329</c:v>
                </c:pt>
                <c:pt idx="275">
                  <c:v>0.0148518527686329</c:v>
                </c:pt>
                <c:pt idx="276">
                  <c:v>0.0148518527686329</c:v>
                </c:pt>
                <c:pt idx="277">
                  <c:v>0.0148518527686329</c:v>
                </c:pt>
                <c:pt idx="278">
                  <c:v>0.0148518527686329</c:v>
                </c:pt>
                <c:pt idx="279">
                  <c:v>0.0148518527686329</c:v>
                </c:pt>
                <c:pt idx="280">
                  <c:v>0.0148518527686329</c:v>
                </c:pt>
                <c:pt idx="281">
                  <c:v>0.0148518527686329</c:v>
                </c:pt>
                <c:pt idx="282">
                  <c:v>0.0148518527686329</c:v>
                </c:pt>
                <c:pt idx="283">
                  <c:v>0.0148518527686329</c:v>
                </c:pt>
                <c:pt idx="284">
                  <c:v>0.0148518527686329</c:v>
                </c:pt>
                <c:pt idx="285">
                  <c:v>0.0148518527686329</c:v>
                </c:pt>
                <c:pt idx="286">
                  <c:v>0.0148518527686329</c:v>
                </c:pt>
                <c:pt idx="287">
                  <c:v>0.0148518527686329</c:v>
                </c:pt>
                <c:pt idx="288">
                  <c:v>0.0148518527686329</c:v>
                </c:pt>
                <c:pt idx="289">
                  <c:v>0.0148518527686329</c:v>
                </c:pt>
                <c:pt idx="290">
                  <c:v>0.0148518527686329</c:v>
                </c:pt>
                <c:pt idx="291">
                  <c:v>0.0148518527686329</c:v>
                </c:pt>
                <c:pt idx="292">
                  <c:v>0.0148518527686329</c:v>
                </c:pt>
                <c:pt idx="293">
                  <c:v>0.0148518527686329</c:v>
                </c:pt>
                <c:pt idx="294">
                  <c:v>0.0148518527686329</c:v>
                </c:pt>
                <c:pt idx="295">
                  <c:v>0.0148518527686329</c:v>
                </c:pt>
                <c:pt idx="296">
                  <c:v>0.0148518527686329</c:v>
                </c:pt>
                <c:pt idx="297">
                  <c:v>0.0148518527686329</c:v>
                </c:pt>
                <c:pt idx="298">
                  <c:v>0.0148518527686329</c:v>
                </c:pt>
                <c:pt idx="299">
                  <c:v>0.0148518527686329</c:v>
                </c:pt>
                <c:pt idx="300">
                  <c:v>0.0148518527686329</c:v>
                </c:pt>
                <c:pt idx="301">
                  <c:v>0.0148518527686329</c:v>
                </c:pt>
                <c:pt idx="302">
                  <c:v>0.0148518527686329</c:v>
                </c:pt>
                <c:pt idx="303">
                  <c:v>0.0148518527686329</c:v>
                </c:pt>
                <c:pt idx="304">
                  <c:v>0.0148518527686329</c:v>
                </c:pt>
                <c:pt idx="305">
                  <c:v>0.0148518527686329</c:v>
                </c:pt>
                <c:pt idx="306">
                  <c:v>0.0148518527686329</c:v>
                </c:pt>
                <c:pt idx="307">
                  <c:v>0.0148518527686329</c:v>
                </c:pt>
                <c:pt idx="308">
                  <c:v>0.0148518527686329</c:v>
                </c:pt>
                <c:pt idx="309">
                  <c:v>0.0148518527686329</c:v>
                </c:pt>
                <c:pt idx="310">
                  <c:v>0.0148518527686329</c:v>
                </c:pt>
                <c:pt idx="311">
                  <c:v>0.0148518527686329</c:v>
                </c:pt>
                <c:pt idx="312">
                  <c:v>0.0148518527686329</c:v>
                </c:pt>
                <c:pt idx="313">
                  <c:v>0.0148518527686329</c:v>
                </c:pt>
                <c:pt idx="314">
                  <c:v>0.0148518527686329</c:v>
                </c:pt>
                <c:pt idx="315">
                  <c:v>0.0148518527686329</c:v>
                </c:pt>
                <c:pt idx="316">
                  <c:v>0.0148518527686329</c:v>
                </c:pt>
                <c:pt idx="317">
                  <c:v>0.0148518527686329</c:v>
                </c:pt>
                <c:pt idx="318">
                  <c:v>0.0148518527686329</c:v>
                </c:pt>
                <c:pt idx="319">
                  <c:v>0.0148518527686329</c:v>
                </c:pt>
                <c:pt idx="320">
                  <c:v>0.0148518527686329</c:v>
                </c:pt>
                <c:pt idx="321">
                  <c:v>0.0148518527686329</c:v>
                </c:pt>
                <c:pt idx="322">
                  <c:v>0.0148518527686329</c:v>
                </c:pt>
                <c:pt idx="323">
                  <c:v>0.0148518527686329</c:v>
                </c:pt>
                <c:pt idx="324">
                  <c:v>0.0148518527686329</c:v>
                </c:pt>
                <c:pt idx="325">
                  <c:v>0.0148518527686329</c:v>
                </c:pt>
                <c:pt idx="326">
                  <c:v>0.0148518527686329</c:v>
                </c:pt>
                <c:pt idx="327">
                  <c:v>0.0148518527686329</c:v>
                </c:pt>
                <c:pt idx="328">
                  <c:v>0.0148518527686329</c:v>
                </c:pt>
                <c:pt idx="329">
                  <c:v>0.0148518527686329</c:v>
                </c:pt>
                <c:pt idx="330">
                  <c:v>0.0148518527686329</c:v>
                </c:pt>
                <c:pt idx="331">
                  <c:v>0.0123765439738607</c:v>
                </c:pt>
                <c:pt idx="332">
                  <c:v>0.0123765439738607</c:v>
                </c:pt>
                <c:pt idx="333">
                  <c:v>0.0123765439738607</c:v>
                </c:pt>
                <c:pt idx="334">
                  <c:v>0.0123765439738607</c:v>
                </c:pt>
                <c:pt idx="335">
                  <c:v>0.0123765439738607</c:v>
                </c:pt>
                <c:pt idx="336">
                  <c:v>0.0123765439738607</c:v>
                </c:pt>
                <c:pt idx="337">
                  <c:v>0.0123765439738607</c:v>
                </c:pt>
                <c:pt idx="338">
                  <c:v>0.0123765439738607</c:v>
                </c:pt>
                <c:pt idx="339">
                  <c:v>0.0123765439738607</c:v>
                </c:pt>
                <c:pt idx="340">
                  <c:v>0.0123765439738607</c:v>
                </c:pt>
                <c:pt idx="341">
                  <c:v>0.0123765439738607</c:v>
                </c:pt>
                <c:pt idx="342">
                  <c:v>0.0123765439738607</c:v>
                </c:pt>
                <c:pt idx="343">
                  <c:v>0.0123765439738607</c:v>
                </c:pt>
                <c:pt idx="344">
                  <c:v>0.0123765439738607</c:v>
                </c:pt>
                <c:pt idx="345">
                  <c:v>0.0123765439738607</c:v>
                </c:pt>
                <c:pt idx="346">
                  <c:v>0.0123765439738607</c:v>
                </c:pt>
                <c:pt idx="347">
                  <c:v>0.0123765439738607</c:v>
                </c:pt>
                <c:pt idx="348">
                  <c:v>0.0123765439738607</c:v>
                </c:pt>
                <c:pt idx="349">
                  <c:v>0.0123765439738607</c:v>
                </c:pt>
                <c:pt idx="350">
                  <c:v>0.0123765439738607</c:v>
                </c:pt>
                <c:pt idx="351">
                  <c:v>0.0123765439738607</c:v>
                </c:pt>
                <c:pt idx="352">
                  <c:v>0.0123765439738607</c:v>
                </c:pt>
                <c:pt idx="353">
                  <c:v>0.0123765439738607</c:v>
                </c:pt>
                <c:pt idx="354">
                  <c:v>0.0123765439738607</c:v>
                </c:pt>
                <c:pt idx="355">
                  <c:v>0.0123765439738607</c:v>
                </c:pt>
                <c:pt idx="356">
                  <c:v>0.0123765439738607</c:v>
                </c:pt>
                <c:pt idx="357">
                  <c:v>0.0123765439738607</c:v>
                </c:pt>
                <c:pt idx="358">
                  <c:v>0.0123765439738607</c:v>
                </c:pt>
                <c:pt idx="359">
                  <c:v>0.0123765439738607</c:v>
                </c:pt>
                <c:pt idx="360">
                  <c:v>0.0123765439738607</c:v>
                </c:pt>
                <c:pt idx="361">
                  <c:v>0.0123765439738607</c:v>
                </c:pt>
                <c:pt idx="362">
                  <c:v>0.0123765439738607</c:v>
                </c:pt>
                <c:pt idx="363">
                  <c:v>0.0123765439738607</c:v>
                </c:pt>
                <c:pt idx="364">
                  <c:v>0.0123765439738607</c:v>
                </c:pt>
                <c:pt idx="365">
                  <c:v>0.0123765439738607</c:v>
                </c:pt>
                <c:pt idx="366">
                  <c:v>0.0123765439738607</c:v>
                </c:pt>
                <c:pt idx="367">
                  <c:v>0.0123765439738607</c:v>
                </c:pt>
                <c:pt idx="368">
                  <c:v>0.0123765439738607</c:v>
                </c:pt>
                <c:pt idx="369">
                  <c:v>0.0123765439738607</c:v>
                </c:pt>
                <c:pt idx="370">
                  <c:v>0.0123765439738607</c:v>
                </c:pt>
                <c:pt idx="371">
                  <c:v>0.0123765439738607</c:v>
                </c:pt>
                <c:pt idx="372">
                  <c:v>0.0123765439738607</c:v>
                </c:pt>
                <c:pt idx="373">
                  <c:v>0.0123765439738607</c:v>
                </c:pt>
                <c:pt idx="374">
                  <c:v>0.0123765439738607</c:v>
                </c:pt>
                <c:pt idx="375">
                  <c:v>0.0123765439738607</c:v>
                </c:pt>
                <c:pt idx="376">
                  <c:v>0.0123765439738607</c:v>
                </c:pt>
                <c:pt idx="377">
                  <c:v>0.0123765439738607</c:v>
                </c:pt>
                <c:pt idx="378">
                  <c:v>0.0123765439738607</c:v>
                </c:pt>
                <c:pt idx="379">
                  <c:v>0.0123765439738607</c:v>
                </c:pt>
                <c:pt idx="380">
                  <c:v>0.0123765439738607</c:v>
                </c:pt>
                <c:pt idx="381">
                  <c:v>0.0123765439738607</c:v>
                </c:pt>
                <c:pt idx="382">
                  <c:v>0.0123765439738607</c:v>
                </c:pt>
                <c:pt idx="383">
                  <c:v>0.0123765439738607</c:v>
                </c:pt>
                <c:pt idx="384">
                  <c:v>0.0123765439738607</c:v>
                </c:pt>
                <c:pt idx="385">
                  <c:v>0.0123765439738607</c:v>
                </c:pt>
                <c:pt idx="386">
                  <c:v>0.0123765439738607</c:v>
                </c:pt>
                <c:pt idx="387">
                  <c:v>0.0123765439738607</c:v>
                </c:pt>
                <c:pt idx="388">
                  <c:v>0.0123765439738607</c:v>
                </c:pt>
                <c:pt idx="389">
                  <c:v>0.0123765439738607</c:v>
                </c:pt>
                <c:pt idx="390">
                  <c:v>0.0123765439738607</c:v>
                </c:pt>
                <c:pt idx="391">
                  <c:v>0.0123765439738607</c:v>
                </c:pt>
                <c:pt idx="392">
                  <c:v>0.0123765439738607</c:v>
                </c:pt>
                <c:pt idx="393">
                  <c:v>0.0123765439738607</c:v>
                </c:pt>
                <c:pt idx="394">
                  <c:v>0.0123765439738607</c:v>
                </c:pt>
                <c:pt idx="395">
                  <c:v>0.0123765439738607</c:v>
                </c:pt>
                <c:pt idx="396">
                  <c:v>0.0123765439738607</c:v>
                </c:pt>
                <c:pt idx="397">
                  <c:v>0.0123765439738607</c:v>
                </c:pt>
                <c:pt idx="398">
                  <c:v>0.0123765439738607</c:v>
                </c:pt>
                <c:pt idx="399">
                  <c:v>0.0123765439738607</c:v>
                </c:pt>
                <c:pt idx="400">
                  <c:v>0.0123765439738607</c:v>
                </c:pt>
                <c:pt idx="401">
                  <c:v>0.0123765439738607</c:v>
                </c:pt>
                <c:pt idx="402">
                  <c:v>0.0123765439738607</c:v>
                </c:pt>
                <c:pt idx="403">
                  <c:v>0.0123765439738607</c:v>
                </c:pt>
                <c:pt idx="404">
                  <c:v>0.0123765439738607</c:v>
                </c:pt>
                <c:pt idx="405">
                  <c:v>0.0123765439738607</c:v>
                </c:pt>
                <c:pt idx="406">
                  <c:v>0.0123765439738607</c:v>
                </c:pt>
                <c:pt idx="407">
                  <c:v>0.0123765439738607</c:v>
                </c:pt>
                <c:pt idx="408">
                  <c:v>0.0123765439738607</c:v>
                </c:pt>
                <c:pt idx="409">
                  <c:v>0.0123765439738607</c:v>
                </c:pt>
                <c:pt idx="410">
                  <c:v>0.0123765439738607</c:v>
                </c:pt>
                <c:pt idx="411">
                  <c:v>0.0123765439738607</c:v>
                </c:pt>
                <c:pt idx="412">
                  <c:v>0.0123765439738607</c:v>
                </c:pt>
                <c:pt idx="413">
                  <c:v>0.0123765439738607</c:v>
                </c:pt>
                <c:pt idx="414">
                  <c:v>0.0123765439738607</c:v>
                </c:pt>
                <c:pt idx="415">
                  <c:v>0.0123765439738607</c:v>
                </c:pt>
                <c:pt idx="416">
                  <c:v>0.0123765439738607</c:v>
                </c:pt>
                <c:pt idx="417">
                  <c:v>0.0123765439738607</c:v>
                </c:pt>
                <c:pt idx="418">
                  <c:v>0.0123765439738607</c:v>
                </c:pt>
                <c:pt idx="419">
                  <c:v>0.0123765439738607</c:v>
                </c:pt>
                <c:pt idx="420">
                  <c:v>0.0123765439738607</c:v>
                </c:pt>
                <c:pt idx="421">
                  <c:v>0.0123765439738607</c:v>
                </c:pt>
                <c:pt idx="422">
                  <c:v>0.0123765439738607</c:v>
                </c:pt>
                <c:pt idx="423">
                  <c:v>0.0123765439738607</c:v>
                </c:pt>
                <c:pt idx="424">
                  <c:v>0.0123765439738607</c:v>
                </c:pt>
                <c:pt idx="425">
                  <c:v>0.0123765439738607</c:v>
                </c:pt>
                <c:pt idx="426">
                  <c:v>0.0123765439738607</c:v>
                </c:pt>
                <c:pt idx="427">
                  <c:v>0.0123765439738607</c:v>
                </c:pt>
                <c:pt idx="428">
                  <c:v>0.0123765439738607</c:v>
                </c:pt>
                <c:pt idx="429">
                  <c:v>0.0123765439738607</c:v>
                </c:pt>
                <c:pt idx="430">
                  <c:v>0.0123765439738607</c:v>
                </c:pt>
                <c:pt idx="431">
                  <c:v>0.0123765439738607</c:v>
                </c:pt>
                <c:pt idx="432">
                  <c:v>0.0123765439738607</c:v>
                </c:pt>
                <c:pt idx="433">
                  <c:v>0.0123765439738607</c:v>
                </c:pt>
                <c:pt idx="434">
                  <c:v>0.0123765439738607</c:v>
                </c:pt>
                <c:pt idx="435">
                  <c:v>0.0123765439738607</c:v>
                </c:pt>
                <c:pt idx="436">
                  <c:v>0.00990123517908859</c:v>
                </c:pt>
                <c:pt idx="437">
                  <c:v>0.00990123517908859</c:v>
                </c:pt>
                <c:pt idx="438">
                  <c:v>0.00990123517908859</c:v>
                </c:pt>
                <c:pt idx="439">
                  <c:v>0.00990123517908859</c:v>
                </c:pt>
                <c:pt idx="440">
                  <c:v>0.00990123517908859</c:v>
                </c:pt>
                <c:pt idx="441">
                  <c:v>0.00990123517908859</c:v>
                </c:pt>
                <c:pt idx="442">
                  <c:v>0.00990123517908859</c:v>
                </c:pt>
                <c:pt idx="443">
                  <c:v>0.00990123517908859</c:v>
                </c:pt>
                <c:pt idx="444">
                  <c:v>0.00990123517908859</c:v>
                </c:pt>
                <c:pt idx="445">
                  <c:v>0.00990123517908859</c:v>
                </c:pt>
                <c:pt idx="446">
                  <c:v>0.00990123517908859</c:v>
                </c:pt>
                <c:pt idx="447">
                  <c:v>0.00990123517908859</c:v>
                </c:pt>
                <c:pt idx="448">
                  <c:v>0.00990123517908859</c:v>
                </c:pt>
                <c:pt idx="449">
                  <c:v>0.00990123517908859</c:v>
                </c:pt>
                <c:pt idx="450">
                  <c:v>0.00990123517908859</c:v>
                </c:pt>
                <c:pt idx="451">
                  <c:v>0.00990123517908859</c:v>
                </c:pt>
                <c:pt idx="452">
                  <c:v>0.00990123517908859</c:v>
                </c:pt>
                <c:pt idx="453">
                  <c:v>0.00990123517908859</c:v>
                </c:pt>
                <c:pt idx="454">
                  <c:v>0.00990123517908859</c:v>
                </c:pt>
                <c:pt idx="455">
                  <c:v>0.00990123517908859</c:v>
                </c:pt>
                <c:pt idx="456">
                  <c:v>0.00990123517908859</c:v>
                </c:pt>
                <c:pt idx="457">
                  <c:v>0.00990123517908859</c:v>
                </c:pt>
                <c:pt idx="458">
                  <c:v>0.00990123517908859</c:v>
                </c:pt>
                <c:pt idx="459">
                  <c:v>0.00990123517908859</c:v>
                </c:pt>
                <c:pt idx="460">
                  <c:v>0.00990123517908859</c:v>
                </c:pt>
                <c:pt idx="461">
                  <c:v>0.00990123517908859</c:v>
                </c:pt>
                <c:pt idx="462">
                  <c:v>0.00990123517908859</c:v>
                </c:pt>
                <c:pt idx="463">
                  <c:v>0.00990123517908859</c:v>
                </c:pt>
                <c:pt idx="464">
                  <c:v>0.00990123517908859</c:v>
                </c:pt>
                <c:pt idx="465">
                  <c:v>0.00990123517908859</c:v>
                </c:pt>
                <c:pt idx="466">
                  <c:v>0.00990123517908859</c:v>
                </c:pt>
                <c:pt idx="467">
                  <c:v>0.00990123517908859</c:v>
                </c:pt>
                <c:pt idx="468">
                  <c:v>0.00990123517908859</c:v>
                </c:pt>
                <c:pt idx="469">
                  <c:v>0.00990123517908859</c:v>
                </c:pt>
                <c:pt idx="470">
                  <c:v>0.00990123517908859</c:v>
                </c:pt>
                <c:pt idx="471">
                  <c:v>0.00990123517908859</c:v>
                </c:pt>
                <c:pt idx="472">
                  <c:v>0.00990123517908859</c:v>
                </c:pt>
                <c:pt idx="473">
                  <c:v>0.00990123517908859</c:v>
                </c:pt>
                <c:pt idx="474">
                  <c:v>0.00990123517908859</c:v>
                </c:pt>
                <c:pt idx="475">
                  <c:v>0.00990123517908859</c:v>
                </c:pt>
                <c:pt idx="476">
                  <c:v>0.00990123517908859</c:v>
                </c:pt>
                <c:pt idx="477">
                  <c:v>0.00990123517908859</c:v>
                </c:pt>
                <c:pt idx="478">
                  <c:v>0.00990123517908859</c:v>
                </c:pt>
                <c:pt idx="479">
                  <c:v>0.00990123517908859</c:v>
                </c:pt>
                <c:pt idx="480">
                  <c:v>0.00990123517908859</c:v>
                </c:pt>
                <c:pt idx="481">
                  <c:v>0.00990123517908859</c:v>
                </c:pt>
                <c:pt idx="482">
                  <c:v>0.00990123517908859</c:v>
                </c:pt>
                <c:pt idx="483">
                  <c:v>0.00990123517908859</c:v>
                </c:pt>
                <c:pt idx="484">
                  <c:v>0.00990123517908859</c:v>
                </c:pt>
                <c:pt idx="485">
                  <c:v>0.00990123517908859</c:v>
                </c:pt>
                <c:pt idx="486">
                  <c:v>0.00990123517908859</c:v>
                </c:pt>
                <c:pt idx="487">
                  <c:v>0.00990123517908859</c:v>
                </c:pt>
                <c:pt idx="488">
                  <c:v>0.00990123517908859</c:v>
                </c:pt>
                <c:pt idx="489">
                  <c:v>0.00990123517908859</c:v>
                </c:pt>
                <c:pt idx="490">
                  <c:v>0.00990123517908859</c:v>
                </c:pt>
                <c:pt idx="491">
                  <c:v>0.00990123517908859</c:v>
                </c:pt>
                <c:pt idx="492">
                  <c:v>0.00990123517908859</c:v>
                </c:pt>
                <c:pt idx="493">
                  <c:v>0.00990123517908859</c:v>
                </c:pt>
                <c:pt idx="494">
                  <c:v>0.00990123517908859</c:v>
                </c:pt>
                <c:pt idx="495">
                  <c:v>0.00990123517908859</c:v>
                </c:pt>
                <c:pt idx="496">
                  <c:v>0.00990123517908859</c:v>
                </c:pt>
                <c:pt idx="497">
                  <c:v>0.00990123517908859</c:v>
                </c:pt>
                <c:pt idx="498">
                  <c:v>0.00990123517908859</c:v>
                </c:pt>
                <c:pt idx="499">
                  <c:v>0.00990123517908859</c:v>
                </c:pt>
                <c:pt idx="500">
                  <c:v>0.00990123517908859</c:v>
                </c:pt>
                <c:pt idx="501">
                  <c:v>0.00990123517908859</c:v>
                </c:pt>
                <c:pt idx="502">
                  <c:v>0.00990123517908859</c:v>
                </c:pt>
                <c:pt idx="503">
                  <c:v>0.00990123517908859</c:v>
                </c:pt>
                <c:pt idx="504">
                  <c:v>0.00990123517908859</c:v>
                </c:pt>
                <c:pt idx="505">
                  <c:v>0.00990123517908859</c:v>
                </c:pt>
                <c:pt idx="506">
                  <c:v>0.00990123517908859</c:v>
                </c:pt>
                <c:pt idx="507">
                  <c:v>0.00990123517908859</c:v>
                </c:pt>
                <c:pt idx="508">
                  <c:v>0.00990123517908859</c:v>
                </c:pt>
                <c:pt idx="509">
                  <c:v>0.00990123517908859</c:v>
                </c:pt>
                <c:pt idx="510">
                  <c:v>0.00990123517908859</c:v>
                </c:pt>
                <c:pt idx="511">
                  <c:v>0.00990123517908859</c:v>
                </c:pt>
                <c:pt idx="512">
                  <c:v>0.00990123517908859</c:v>
                </c:pt>
                <c:pt idx="513">
                  <c:v>0.00990123517908859</c:v>
                </c:pt>
                <c:pt idx="514">
                  <c:v>0.00990123517908859</c:v>
                </c:pt>
                <c:pt idx="515">
                  <c:v>0.00990123517908859</c:v>
                </c:pt>
                <c:pt idx="516">
                  <c:v>0.00990123517908859</c:v>
                </c:pt>
                <c:pt idx="517">
                  <c:v>0.00990123517908859</c:v>
                </c:pt>
                <c:pt idx="518">
                  <c:v>0.00990123517908859</c:v>
                </c:pt>
                <c:pt idx="519">
                  <c:v>0.00990123517908859</c:v>
                </c:pt>
                <c:pt idx="520">
                  <c:v>0.00990123517908859</c:v>
                </c:pt>
                <c:pt idx="521">
                  <c:v>0.00990123517908859</c:v>
                </c:pt>
                <c:pt idx="522">
                  <c:v>0.00990123517908859</c:v>
                </c:pt>
                <c:pt idx="523">
                  <c:v>0.00990123517908859</c:v>
                </c:pt>
                <c:pt idx="524">
                  <c:v>0.00990123517908859</c:v>
                </c:pt>
                <c:pt idx="525">
                  <c:v>0.00990123517908859</c:v>
                </c:pt>
                <c:pt idx="526">
                  <c:v>0.00990123517908859</c:v>
                </c:pt>
                <c:pt idx="527">
                  <c:v>0.00990123517908859</c:v>
                </c:pt>
                <c:pt idx="528">
                  <c:v>0.00990123517908859</c:v>
                </c:pt>
                <c:pt idx="529">
                  <c:v>0.00990123517908859</c:v>
                </c:pt>
                <c:pt idx="530">
                  <c:v>0.00990123517908859</c:v>
                </c:pt>
                <c:pt idx="531">
                  <c:v>0.00990123517908859</c:v>
                </c:pt>
                <c:pt idx="532">
                  <c:v>0.00990123517908859</c:v>
                </c:pt>
                <c:pt idx="533">
                  <c:v>0.00990123517908859</c:v>
                </c:pt>
                <c:pt idx="534">
                  <c:v>0.00990123517908859</c:v>
                </c:pt>
                <c:pt idx="535">
                  <c:v>0.00990123517908859</c:v>
                </c:pt>
                <c:pt idx="536">
                  <c:v>0.00990123517908859</c:v>
                </c:pt>
                <c:pt idx="537">
                  <c:v>0.00990123517908859</c:v>
                </c:pt>
                <c:pt idx="538">
                  <c:v>0.00990123517908859</c:v>
                </c:pt>
                <c:pt idx="539">
                  <c:v>0.00990123517908859</c:v>
                </c:pt>
                <c:pt idx="540">
                  <c:v>0.00990123517908859</c:v>
                </c:pt>
                <c:pt idx="541">
                  <c:v>0.00990123517908859</c:v>
                </c:pt>
                <c:pt idx="542">
                  <c:v>0.00990123517908859</c:v>
                </c:pt>
                <c:pt idx="543">
                  <c:v>0.00990123517908859</c:v>
                </c:pt>
                <c:pt idx="544">
                  <c:v>0.00990123517908859</c:v>
                </c:pt>
                <c:pt idx="545">
                  <c:v>0.00990123517908859</c:v>
                </c:pt>
                <c:pt idx="546">
                  <c:v>0.00990123517908859</c:v>
                </c:pt>
                <c:pt idx="547">
                  <c:v>0.00990123517908859</c:v>
                </c:pt>
                <c:pt idx="548">
                  <c:v>0.00990123517908859</c:v>
                </c:pt>
                <c:pt idx="549">
                  <c:v>0.00990123517908859</c:v>
                </c:pt>
                <c:pt idx="550">
                  <c:v>0.00990123517908859</c:v>
                </c:pt>
                <c:pt idx="551">
                  <c:v>0.00990123517908859</c:v>
                </c:pt>
                <c:pt idx="552">
                  <c:v>0.00990123517908859</c:v>
                </c:pt>
                <c:pt idx="553">
                  <c:v>0.00990123517908859</c:v>
                </c:pt>
                <c:pt idx="554">
                  <c:v>0.00990123517908859</c:v>
                </c:pt>
                <c:pt idx="555">
                  <c:v>0.00990123517908859</c:v>
                </c:pt>
                <c:pt idx="556">
                  <c:v>0.00990123517908859</c:v>
                </c:pt>
                <c:pt idx="557">
                  <c:v>0.00990123517908859</c:v>
                </c:pt>
                <c:pt idx="558">
                  <c:v>0.00990123517908859</c:v>
                </c:pt>
                <c:pt idx="559">
                  <c:v>0.00990123517908859</c:v>
                </c:pt>
                <c:pt idx="560">
                  <c:v>0.00990123517908859</c:v>
                </c:pt>
                <c:pt idx="561">
                  <c:v>0.00990123517908859</c:v>
                </c:pt>
                <c:pt idx="562">
                  <c:v>0.00990123517908859</c:v>
                </c:pt>
                <c:pt idx="563">
                  <c:v>0.00990123517908859</c:v>
                </c:pt>
                <c:pt idx="564">
                  <c:v>0.00990123517908859</c:v>
                </c:pt>
                <c:pt idx="565">
                  <c:v>0.00990123517908859</c:v>
                </c:pt>
                <c:pt idx="566">
                  <c:v>0.00990123517908859</c:v>
                </c:pt>
                <c:pt idx="567">
                  <c:v>0.00990123517908859</c:v>
                </c:pt>
                <c:pt idx="568">
                  <c:v>0.00990123517908859</c:v>
                </c:pt>
                <c:pt idx="569">
                  <c:v>0.00990123517908859</c:v>
                </c:pt>
                <c:pt idx="570">
                  <c:v>0.00990123517908859</c:v>
                </c:pt>
                <c:pt idx="571">
                  <c:v>0.00990123517908859</c:v>
                </c:pt>
                <c:pt idx="572">
                  <c:v>0.00990123517908859</c:v>
                </c:pt>
                <c:pt idx="573">
                  <c:v>0.00990123517908859</c:v>
                </c:pt>
                <c:pt idx="574">
                  <c:v>0.00990123517908859</c:v>
                </c:pt>
                <c:pt idx="575">
                  <c:v>0.00990123517908859</c:v>
                </c:pt>
                <c:pt idx="576">
                  <c:v>0.00990123517908859</c:v>
                </c:pt>
                <c:pt idx="577">
                  <c:v>0.00990123517908859</c:v>
                </c:pt>
                <c:pt idx="578">
                  <c:v>0.00990123517908859</c:v>
                </c:pt>
                <c:pt idx="579">
                  <c:v>0.00990123517908859</c:v>
                </c:pt>
                <c:pt idx="580">
                  <c:v>0.00990123517908859</c:v>
                </c:pt>
                <c:pt idx="581">
                  <c:v>0.00990123517908859</c:v>
                </c:pt>
                <c:pt idx="582">
                  <c:v>0.00990123517908859</c:v>
                </c:pt>
                <c:pt idx="583">
                  <c:v>0.00990123517908859</c:v>
                </c:pt>
                <c:pt idx="584">
                  <c:v>0.00990123517908859</c:v>
                </c:pt>
                <c:pt idx="585">
                  <c:v>0.00990123517908859</c:v>
                </c:pt>
                <c:pt idx="586">
                  <c:v>0.00990123517908859</c:v>
                </c:pt>
                <c:pt idx="587">
                  <c:v>0.00990123517908859</c:v>
                </c:pt>
                <c:pt idx="588">
                  <c:v>0.00990123517908859</c:v>
                </c:pt>
                <c:pt idx="589">
                  <c:v>0.00990123517908859</c:v>
                </c:pt>
                <c:pt idx="590">
                  <c:v>0.00990123517908859</c:v>
                </c:pt>
                <c:pt idx="591">
                  <c:v>0.00990123517908859</c:v>
                </c:pt>
                <c:pt idx="592">
                  <c:v>0.00990123517908859</c:v>
                </c:pt>
                <c:pt idx="593">
                  <c:v>0.00990123517908859</c:v>
                </c:pt>
                <c:pt idx="594">
                  <c:v>0.00990123517908859</c:v>
                </c:pt>
                <c:pt idx="595">
                  <c:v>0.00990123517908859</c:v>
                </c:pt>
                <c:pt idx="596">
                  <c:v>0.00990123517908859</c:v>
                </c:pt>
                <c:pt idx="597">
                  <c:v>0.00990123517908859</c:v>
                </c:pt>
                <c:pt idx="598">
                  <c:v>0.00990123517908859</c:v>
                </c:pt>
                <c:pt idx="599">
                  <c:v>0.00990123517908859</c:v>
                </c:pt>
                <c:pt idx="600">
                  <c:v>0.00990123517908859</c:v>
                </c:pt>
                <c:pt idx="601">
                  <c:v>0.00990123517908859</c:v>
                </c:pt>
                <c:pt idx="602">
                  <c:v>0.00990123517908859</c:v>
                </c:pt>
                <c:pt idx="603">
                  <c:v>0.00990123517908859</c:v>
                </c:pt>
                <c:pt idx="604">
                  <c:v>0.00990123517908859</c:v>
                </c:pt>
                <c:pt idx="605">
                  <c:v>0.00990123517908859</c:v>
                </c:pt>
                <c:pt idx="606">
                  <c:v>0.00990123517908859</c:v>
                </c:pt>
                <c:pt idx="607">
                  <c:v>0.00990123517908859</c:v>
                </c:pt>
                <c:pt idx="608">
                  <c:v>0.00990123517908859</c:v>
                </c:pt>
                <c:pt idx="609">
                  <c:v>0.00990123517908859</c:v>
                </c:pt>
                <c:pt idx="610">
                  <c:v>0.00990123517908859</c:v>
                </c:pt>
                <c:pt idx="611">
                  <c:v>0.00990123517908859</c:v>
                </c:pt>
                <c:pt idx="612">
                  <c:v>0.00990123517908859</c:v>
                </c:pt>
                <c:pt idx="613">
                  <c:v>0.00990123517908859</c:v>
                </c:pt>
                <c:pt idx="614">
                  <c:v>0.00990123517908859</c:v>
                </c:pt>
                <c:pt idx="615">
                  <c:v>0.00990123517908859</c:v>
                </c:pt>
                <c:pt idx="616">
                  <c:v>0.00990123517908859</c:v>
                </c:pt>
                <c:pt idx="617">
                  <c:v>0.00990123517908859</c:v>
                </c:pt>
                <c:pt idx="618">
                  <c:v>0.00990123517908859</c:v>
                </c:pt>
                <c:pt idx="619">
                  <c:v>0.00990123517908859</c:v>
                </c:pt>
                <c:pt idx="620">
                  <c:v>0.00990123517908859</c:v>
                </c:pt>
                <c:pt idx="621">
                  <c:v>0.00990123517908859</c:v>
                </c:pt>
                <c:pt idx="622">
                  <c:v>0.00990123517908859</c:v>
                </c:pt>
                <c:pt idx="623">
                  <c:v>0.00990123517908859</c:v>
                </c:pt>
                <c:pt idx="624">
                  <c:v>0.00990123517908859</c:v>
                </c:pt>
                <c:pt idx="625">
                  <c:v>0.00990123517908859</c:v>
                </c:pt>
                <c:pt idx="626">
                  <c:v>0.00990123517908859</c:v>
                </c:pt>
                <c:pt idx="627">
                  <c:v>0.00990123517908859</c:v>
                </c:pt>
                <c:pt idx="628">
                  <c:v>0.00990123517908859</c:v>
                </c:pt>
                <c:pt idx="629">
                  <c:v>0.00990123517908859</c:v>
                </c:pt>
                <c:pt idx="630">
                  <c:v>0.00990123517908859</c:v>
                </c:pt>
                <c:pt idx="631">
                  <c:v>0.00990123517908859</c:v>
                </c:pt>
                <c:pt idx="632">
                  <c:v>0.00990123517908859</c:v>
                </c:pt>
                <c:pt idx="633">
                  <c:v>0.00990123517908859</c:v>
                </c:pt>
                <c:pt idx="634">
                  <c:v>0.00990123517908859</c:v>
                </c:pt>
                <c:pt idx="635">
                  <c:v>0.00990123517908859</c:v>
                </c:pt>
                <c:pt idx="636">
                  <c:v>0.00742592638431644</c:v>
                </c:pt>
                <c:pt idx="637">
                  <c:v>0.00742592638431644</c:v>
                </c:pt>
                <c:pt idx="638">
                  <c:v>0.00742592638431644</c:v>
                </c:pt>
                <c:pt idx="639">
                  <c:v>0.00742592638431644</c:v>
                </c:pt>
                <c:pt idx="640">
                  <c:v>0.00742592638431644</c:v>
                </c:pt>
                <c:pt idx="641">
                  <c:v>0.00742592638431644</c:v>
                </c:pt>
                <c:pt idx="642">
                  <c:v>0.00742592638431644</c:v>
                </c:pt>
                <c:pt idx="643">
                  <c:v>0.00742592638431644</c:v>
                </c:pt>
                <c:pt idx="644">
                  <c:v>0.00742592638431644</c:v>
                </c:pt>
                <c:pt idx="645">
                  <c:v>0.00742592638431644</c:v>
                </c:pt>
                <c:pt idx="646">
                  <c:v>0.00742592638431644</c:v>
                </c:pt>
                <c:pt idx="647">
                  <c:v>0.00742592638431644</c:v>
                </c:pt>
                <c:pt idx="648">
                  <c:v>0.00742592638431644</c:v>
                </c:pt>
                <c:pt idx="649">
                  <c:v>0.00742592638431644</c:v>
                </c:pt>
                <c:pt idx="650">
                  <c:v>0.00742592638431644</c:v>
                </c:pt>
                <c:pt idx="651">
                  <c:v>0.00742592638431644</c:v>
                </c:pt>
                <c:pt idx="652">
                  <c:v>0.00742592638431644</c:v>
                </c:pt>
                <c:pt idx="653">
                  <c:v>0.00742592638431644</c:v>
                </c:pt>
                <c:pt idx="654">
                  <c:v>0.00742592638431644</c:v>
                </c:pt>
                <c:pt idx="655">
                  <c:v>0.00742592638431644</c:v>
                </c:pt>
                <c:pt idx="656">
                  <c:v>0.00742592638431644</c:v>
                </c:pt>
                <c:pt idx="657">
                  <c:v>0.00742592638431644</c:v>
                </c:pt>
                <c:pt idx="658">
                  <c:v>0.00742592638431644</c:v>
                </c:pt>
                <c:pt idx="659">
                  <c:v>0.00742592638431644</c:v>
                </c:pt>
                <c:pt idx="660">
                  <c:v>0.00742592638431644</c:v>
                </c:pt>
                <c:pt idx="661">
                  <c:v>0.00742592638431644</c:v>
                </c:pt>
                <c:pt idx="662">
                  <c:v>0.00742592638431644</c:v>
                </c:pt>
                <c:pt idx="663">
                  <c:v>0.00742592638431644</c:v>
                </c:pt>
                <c:pt idx="664">
                  <c:v>0.00742592638431644</c:v>
                </c:pt>
                <c:pt idx="665">
                  <c:v>0.00742592638431644</c:v>
                </c:pt>
                <c:pt idx="666">
                  <c:v>0.00742592638431644</c:v>
                </c:pt>
                <c:pt idx="667">
                  <c:v>0.00742592638431644</c:v>
                </c:pt>
                <c:pt idx="668">
                  <c:v>0.00742592638431644</c:v>
                </c:pt>
                <c:pt idx="669">
                  <c:v>0.00742592638431644</c:v>
                </c:pt>
                <c:pt idx="670">
                  <c:v>0.00742592638431644</c:v>
                </c:pt>
                <c:pt idx="671">
                  <c:v>0.00742592638431644</c:v>
                </c:pt>
                <c:pt idx="672">
                  <c:v>0.00742592638431644</c:v>
                </c:pt>
                <c:pt idx="673">
                  <c:v>0.00742592638431644</c:v>
                </c:pt>
                <c:pt idx="674">
                  <c:v>0.00742592638431644</c:v>
                </c:pt>
                <c:pt idx="675">
                  <c:v>0.00742592638431644</c:v>
                </c:pt>
                <c:pt idx="676">
                  <c:v>0.00742592638431644</c:v>
                </c:pt>
                <c:pt idx="677">
                  <c:v>0.00742592638431644</c:v>
                </c:pt>
                <c:pt idx="678">
                  <c:v>0.00742592638431644</c:v>
                </c:pt>
                <c:pt idx="679">
                  <c:v>0.00742592638431644</c:v>
                </c:pt>
                <c:pt idx="680">
                  <c:v>0.00742592638431644</c:v>
                </c:pt>
                <c:pt idx="681">
                  <c:v>0.00742592638431644</c:v>
                </c:pt>
                <c:pt idx="682">
                  <c:v>0.00742592638431644</c:v>
                </c:pt>
                <c:pt idx="683">
                  <c:v>0.00742592638431644</c:v>
                </c:pt>
                <c:pt idx="684">
                  <c:v>0.00742592638431644</c:v>
                </c:pt>
                <c:pt idx="685">
                  <c:v>0.00742592638431644</c:v>
                </c:pt>
                <c:pt idx="686">
                  <c:v>0.00742592638431644</c:v>
                </c:pt>
                <c:pt idx="687">
                  <c:v>0.00742592638431644</c:v>
                </c:pt>
                <c:pt idx="688">
                  <c:v>0.00742592638431644</c:v>
                </c:pt>
                <c:pt idx="689">
                  <c:v>0.00742592638431644</c:v>
                </c:pt>
                <c:pt idx="690">
                  <c:v>0.00742592638431644</c:v>
                </c:pt>
                <c:pt idx="691">
                  <c:v>0.00742592638431644</c:v>
                </c:pt>
                <c:pt idx="692">
                  <c:v>0.00742592638431644</c:v>
                </c:pt>
                <c:pt idx="693">
                  <c:v>0.00742592638431644</c:v>
                </c:pt>
                <c:pt idx="694">
                  <c:v>0.00742592638431644</c:v>
                </c:pt>
                <c:pt idx="695">
                  <c:v>0.00742592638431644</c:v>
                </c:pt>
                <c:pt idx="696">
                  <c:v>0.00742592638431644</c:v>
                </c:pt>
                <c:pt idx="697">
                  <c:v>0.00742592638431644</c:v>
                </c:pt>
                <c:pt idx="698">
                  <c:v>0.00742592638431644</c:v>
                </c:pt>
                <c:pt idx="699">
                  <c:v>0.00742592638431644</c:v>
                </c:pt>
                <c:pt idx="700">
                  <c:v>0.00742592638431644</c:v>
                </c:pt>
                <c:pt idx="701">
                  <c:v>0.00742592638431644</c:v>
                </c:pt>
                <c:pt idx="702">
                  <c:v>0.00742592638431644</c:v>
                </c:pt>
                <c:pt idx="703">
                  <c:v>0.00742592638431644</c:v>
                </c:pt>
                <c:pt idx="704">
                  <c:v>0.00742592638431644</c:v>
                </c:pt>
                <c:pt idx="705">
                  <c:v>0.00742592638431644</c:v>
                </c:pt>
                <c:pt idx="706">
                  <c:v>0.00742592638431644</c:v>
                </c:pt>
                <c:pt idx="707">
                  <c:v>0.00742592638431644</c:v>
                </c:pt>
                <c:pt idx="708">
                  <c:v>0.00742592638431644</c:v>
                </c:pt>
                <c:pt idx="709">
                  <c:v>0.00742592638431644</c:v>
                </c:pt>
                <c:pt idx="710">
                  <c:v>0.00742592638431644</c:v>
                </c:pt>
                <c:pt idx="711">
                  <c:v>0.00742592638431644</c:v>
                </c:pt>
                <c:pt idx="712">
                  <c:v>0.00742592638431644</c:v>
                </c:pt>
                <c:pt idx="713">
                  <c:v>0.00742592638431644</c:v>
                </c:pt>
                <c:pt idx="714">
                  <c:v>0.00742592638431644</c:v>
                </c:pt>
                <c:pt idx="715">
                  <c:v>0.00742592638431644</c:v>
                </c:pt>
                <c:pt idx="716">
                  <c:v>0.00742592638431644</c:v>
                </c:pt>
                <c:pt idx="717">
                  <c:v>0.00742592638431644</c:v>
                </c:pt>
                <c:pt idx="718">
                  <c:v>0.00742592638431644</c:v>
                </c:pt>
                <c:pt idx="719">
                  <c:v>0.00742592638431644</c:v>
                </c:pt>
                <c:pt idx="720">
                  <c:v>0.00742592638431644</c:v>
                </c:pt>
                <c:pt idx="721">
                  <c:v>0.00742592638431644</c:v>
                </c:pt>
                <c:pt idx="722">
                  <c:v>0.00742592638431644</c:v>
                </c:pt>
                <c:pt idx="723">
                  <c:v>0.00742592638431644</c:v>
                </c:pt>
                <c:pt idx="724">
                  <c:v>0.00742592638431644</c:v>
                </c:pt>
                <c:pt idx="725">
                  <c:v>0.00742592638431644</c:v>
                </c:pt>
                <c:pt idx="726">
                  <c:v>0.00742592638431644</c:v>
                </c:pt>
                <c:pt idx="727">
                  <c:v>0.00742592638431644</c:v>
                </c:pt>
                <c:pt idx="728">
                  <c:v>0.00742592638431644</c:v>
                </c:pt>
                <c:pt idx="729">
                  <c:v>0.00742592638431644</c:v>
                </c:pt>
                <c:pt idx="730">
                  <c:v>0.00742592638431644</c:v>
                </c:pt>
                <c:pt idx="731">
                  <c:v>0.00742592638431644</c:v>
                </c:pt>
                <c:pt idx="732">
                  <c:v>0.00742592638431644</c:v>
                </c:pt>
                <c:pt idx="733">
                  <c:v>0.00742592638431644</c:v>
                </c:pt>
                <c:pt idx="734">
                  <c:v>0.00742592638431644</c:v>
                </c:pt>
                <c:pt idx="735">
                  <c:v>0.00742592638431644</c:v>
                </c:pt>
                <c:pt idx="736">
                  <c:v>0.00742592638431644</c:v>
                </c:pt>
                <c:pt idx="737">
                  <c:v>0.00742592638431644</c:v>
                </c:pt>
                <c:pt idx="738">
                  <c:v>0.00742592638431644</c:v>
                </c:pt>
                <c:pt idx="739">
                  <c:v>0.00742592638431644</c:v>
                </c:pt>
                <c:pt idx="740">
                  <c:v>0.00742592638431644</c:v>
                </c:pt>
                <c:pt idx="741">
                  <c:v>0.00742592638431644</c:v>
                </c:pt>
                <c:pt idx="742">
                  <c:v>0.00742592638431644</c:v>
                </c:pt>
                <c:pt idx="743">
                  <c:v>0.00742592638431644</c:v>
                </c:pt>
                <c:pt idx="744">
                  <c:v>0.00742592638431644</c:v>
                </c:pt>
                <c:pt idx="745">
                  <c:v>0.00742592638431644</c:v>
                </c:pt>
                <c:pt idx="746">
                  <c:v>0.00742592638431644</c:v>
                </c:pt>
                <c:pt idx="747">
                  <c:v>0.00742592638431644</c:v>
                </c:pt>
                <c:pt idx="748">
                  <c:v>0.00742592638431644</c:v>
                </c:pt>
                <c:pt idx="749">
                  <c:v>0.00742592638431644</c:v>
                </c:pt>
                <c:pt idx="750">
                  <c:v>0.00742592638431644</c:v>
                </c:pt>
                <c:pt idx="751">
                  <c:v>0.00742592638431644</c:v>
                </c:pt>
                <c:pt idx="752">
                  <c:v>0.00742592638431644</c:v>
                </c:pt>
                <c:pt idx="753">
                  <c:v>0.00742592638431644</c:v>
                </c:pt>
                <c:pt idx="754">
                  <c:v>0.00742592638431644</c:v>
                </c:pt>
                <c:pt idx="755">
                  <c:v>0.00742592638431644</c:v>
                </c:pt>
                <c:pt idx="756">
                  <c:v>0.00742592638431644</c:v>
                </c:pt>
                <c:pt idx="757">
                  <c:v>0.00742592638431644</c:v>
                </c:pt>
                <c:pt idx="758">
                  <c:v>0.00742592638431644</c:v>
                </c:pt>
                <c:pt idx="759">
                  <c:v>0.00742592638431644</c:v>
                </c:pt>
                <c:pt idx="760">
                  <c:v>0.00742592638431644</c:v>
                </c:pt>
                <c:pt idx="761">
                  <c:v>0.00742592638431644</c:v>
                </c:pt>
                <c:pt idx="762">
                  <c:v>0.00742592638431644</c:v>
                </c:pt>
                <c:pt idx="763">
                  <c:v>0.00742592638431644</c:v>
                </c:pt>
                <c:pt idx="764">
                  <c:v>0.00742592638431644</c:v>
                </c:pt>
                <c:pt idx="765">
                  <c:v>0.00742592638431644</c:v>
                </c:pt>
                <c:pt idx="766">
                  <c:v>0.00742592638431644</c:v>
                </c:pt>
                <c:pt idx="767">
                  <c:v>0.00742592638431644</c:v>
                </c:pt>
                <c:pt idx="768">
                  <c:v>0.00742592638431644</c:v>
                </c:pt>
                <c:pt idx="769">
                  <c:v>0.00742592638431644</c:v>
                </c:pt>
                <c:pt idx="770">
                  <c:v>0.00742592638431644</c:v>
                </c:pt>
                <c:pt idx="771">
                  <c:v>0.00742592638431644</c:v>
                </c:pt>
                <c:pt idx="772">
                  <c:v>0.00742592638431644</c:v>
                </c:pt>
                <c:pt idx="773">
                  <c:v>0.00742592638431644</c:v>
                </c:pt>
                <c:pt idx="774">
                  <c:v>0.00742592638431644</c:v>
                </c:pt>
                <c:pt idx="775">
                  <c:v>0.00742592638431644</c:v>
                </c:pt>
                <c:pt idx="776">
                  <c:v>0.00742592638431644</c:v>
                </c:pt>
                <c:pt idx="777">
                  <c:v>0.00742592638431644</c:v>
                </c:pt>
                <c:pt idx="778">
                  <c:v>0.00742592638431644</c:v>
                </c:pt>
                <c:pt idx="779">
                  <c:v>0.00742592638431644</c:v>
                </c:pt>
                <c:pt idx="780">
                  <c:v>0.00742592638431644</c:v>
                </c:pt>
                <c:pt idx="781">
                  <c:v>0.00742592638431644</c:v>
                </c:pt>
                <c:pt idx="782">
                  <c:v>0.00742592638431644</c:v>
                </c:pt>
                <c:pt idx="783">
                  <c:v>0.00742592638431644</c:v>
                </c:pt>
                <c:pt idx="784">
                  <c:v>0.00742592638431644</c:v>
                </c:pt>
                <c:pt idx="785">
                  <c:v>0.00742592638431644</c:v>
                </c:pt>
                <c:pt idx="786">
                  <c:v>0.00742592638431644</c:v>
                </c:pt>
                <c:pt idx="787">
                  <c:v>0.00742592638431644</c:v>
                </c:pt>
                <c:pt idx="788">
                  <c:v>0.00742592638431644</c:v>
                </c:pt>
                <c:pt idx="789">
                  <c:v>0.00742592638431644</c:v>
                </c:pt>
                <c:pt idx="790">
                  <c:v>0.00742592638431644</c:v>
                </c:pt>
                <c:pt idx="791">
                  <c:v>0.00742592638431644</c:v>
                </c:pt>
                <c:pt idx="792">
                  <c:v>0.00742592638431644</c:v>
                </c:pt>
                <c:pt idx="793">
                  <c:v>0.00742592638431644</c:v>
                </c:pt>
                <c:pt idx="794">
                  <c:v>0.00742592638431644</c:v>
                </c:pt>
                <c:pt idx="795">
                  <c:v>0.00742592638431644</c:v>
                </c:pt>
                <c:pt idx="796">
                  <c:v>0.00742592638431644</c:v>
                </c:pt>
                <c:pt idx="797">
                  <c:v>0.00742592638431644</c:v>
                </c:pt>
                <c:pt idx="798">
                  <c:v>0.00742592638431644</c:v>
                </c:pt>
                <c:pt idx="799">
                  <c:v>0.00742592638431644</c:v>
                </c:pt>
                <c:pt idx="800">
                  <c:v>0.00742592638431644</c:v>
                </c:pt>
                <c:pt idx="801">
                  <c:v>0.00742592638431644</c:v>
                </c:pt>
                <c:pt idx="802">
                  <c:v>0.00742592638431644</c:v>
                </c:pt>
                <c:pt idx="803">
                  <c:v>0.00742592638431644</c:v>
                </c:pt>
                <c:pt idx="804">
                  <c:v>0.00742592638431644</c:v>
                </c:pt>
                <c:pt idx="805">
                  <c:v>0.00742592638431644</c:v>
                </c:pt>
                <c:pt idx="806">
                  <c:v>0.00742592638431644</c:v>
                </c:pt>
                <c:pt idx="807">
                  <c:v>0.00742592638431644</c:v>
                </c:pt>
                <c:pt idx="808">
                  <c:v>0.00742592638431644</c:v>
                </c:pt>
                <c:pt idx="809">
                  <c:v>0.00742592638431644</c:v>
                </c:pt>
                <c:pt idx="810">
                  <c:v>0.00742592638431644</c:v>
                </c:pt>
                <c:pt idx="811">
                  <c:v>0.00742592638431644</c:v>
                </c:pt>
                <c:pt idx="812">
                  <c:v>0.00742592638431644</c:v>
                </c:pt>
                <c:pt idx="813">
                  <c:v>0.00742592638431644</c:v>
                </c:pt>
                <c:pt idx="814">
                  <c:v>0.00742592638431644</c:v>
                </c:pt>
                <c:pt idx="815">
                  <c:v>0.00742592638431644</c:v>
                </c:pt>
                <c:pt idx="816">
                  <c:v>0.00742592638431644</c:v>
                </c:pt>
                <c:pt idx="817">
                  <c:v>0.00742592638431644</c:v>
                </c:pt>
                <c:pt idx="818">
                  <c:v>0.00742592638431644</c:v>
                </c:pt>
                <c:pt idx="819">
                  <c:v>0.00742592638431644</c:v>
                </c:pt>
                <c:pt idx="820">
                  <c:v>0.00742592638431644</c:v>
                </c:pt>
                <c:pt idx="821">
                  <c:v>0.00742592638431644</c:v>
                </c:pt>
                <c:pt idx="822">
                  <c:v>0.00742592638431644</c:v>
                </c:pt>
                <c:pt idx="823">
                  <c:v>0.00742592638431644</c:v>
                </c:pt>
                <c:pt idx="824">
                  <c:v>0.00742592638431644</c:v>
                </c:pt>
                <c:pt idx="825">
                  <c:v>0.00742592638431644</c:v>
                </c:pt>
                <c:pt idx="826">
                  <c:v>0.00742592638431644</c:v>
                </c:pt>
                <c:pt idx="827">
                  <c:v>0.00742592638431644</c:v>
                </c:pt>
                <c:pt idx="828">
                  <c:v>0.00742592638431644</c:v>
                </c:pt>
                <c:pt idx="829">
                  <c:v>0.00742592638431644</c:v>
                </c:pt>
                <c:pt idx="830">
                  <c:v>0.00742592638431644</c:v>
                </c:pt>
                <c:pt idx="831">
                  <c:v>0.00742592638431644</c:v>
                </c:pt>
                <c:pt idx="832">
                  <c:v>0.00742592638431644</c:v>
                </c:pt>
                <c:pt idx="833">
                  <c:v>0.00742592638431644</c:v>
                </c:pt>
                <c:pt idx="834">
                  <c:v>0.00742592638431644</c:v>
                </c:pt>
                <c:pt idx="835">
                  <c:v>0.00742592638431644</c:v>
                </c:pt>
                <c:pt idx="836">
                  <c:v>0.00742592638431644</c:v>
                </c:pt>
                <c:pt idx="837">
                  <c:v>0.00742592638431644</c:v>
                </c:pt>
                <c:pt idx="838">
                  <c:v>0.00742592638431644</c:v>
                </c:pt>
                <c:pt idx="839">
                  <c:v>0.00742592638431644</c:v>
                </c:pt>
                <c:pt idx="840">
                  <c:v>0.00742592638431644</c:v>
                </c:pt>
                <c:pt idx="841">
                  <c:v>0.00742592638431644</c:v>
                </c:pt>
                <c:pt idx="842">
                  <c:v>0.00742592638431644</c:v>
                </c:pt>
                <c:pt idx="843">
                  <c:v>0.00742592638431644</c:v>
                </c:pt>
                <c:pt idx="844">
                  <c:v>0.00742592638431644</c:v>
                </c:pt>
                <c:pt idx="845">
                  <c:v>0.00742592638431644</c:v>
                </c:pt>
                <c:pt idx="846">
                  <c:v>0.00742592638431644</c:v>
                </c:pt>
                <c:pt idx="847">
                  <c:v>0.00742592638431644</c:v>
                </c:pt>
                <c:pt idx="848">
                  <c:v>0.00742592638431644</c:v>
                </c:pt>
                <c:pt idx="849">
                  <c:v>0.00742592638431644</c:v>
                </c:pt>
                <c:pt idx="850">
                  <c:v>0.00742592638431644</c:v>
                </c:pt>
                <c:pt idx="851">
                  <c:v>0.00742592638431644</c:v>
                </c:pt>
                <c:pt idx="852">
                  <c:v>0.00742592638431644</c:v>
                </c:pt>
                <c:pt idx="853">
                  <c:v>0.00742592638431644</c:v>
                </c:pt>
                <c:pt idx="854">
                  <c:v>0.00742592638431644</c:v>
                </c:pt>
                <c:pt idx="855">
                  <c:v>0.00742592638431644</c:v>
                </c:pt>
                <c:pt idx="856">
                  <c:v>0.00742592638431644</c:v>
                </c:pt>
                <c:pt idx="857">
                  <c:v>0.00742592638431644</c:v>
                </c:pt>
                <c:pt idx="858">
                  <c:v>0.00742592638431644</c:v>
                </c:pt>
                <c:pt idx="859">
                  <c:v>0.00742592638431644</c:v>
                </c:pt>
                <c:pt idx="860">
                  <c:v>0.00742592638431644</c:v>
                </c:pt>
                <c:pt idx="861">
                  <c:v>0.00742592638431644</c:v>
                </c:pt>
                <c:pt idx="862">
                  <c:v>0.00742592638431644</c:v>
                </c:pt>
                <c:pt idx="863">
                  <c:v>0.00742592638431644</c:v>
                </c:pt>
                <c:pt idx="864">
                  <c:v>0.00742592638431644</c:v>
                </c:pt>
                <c:pt idx="865">
                  <c:v>0.00742592638431644</c:v>
                </c:pt>
                <c:pt idx="866">
                  <c:v>0.00742592638431644</c:v>
                </c:pt>
                <c:pt idx="867">
                  <c:v>0.00742592638431644</c:v>
                </c:pt>
                <c:pt idx="868">
                  <c:v>0.00742592638431644</c:v>
                </c:pt>
                <c:pt idx="869">
                  <c:v>0.00742592638431644</c:v>
                </c:pt>
                <c:pt idx="870">
                  <c:v>0.00742592638431644</c:v>
                </c:pt>
                <c:pt idx="871">
                  <c:v>0.00742592638431644</c:v>
                </c:pt>
                <c:pt idx="872">
                  <c:v>0.00742592638431644</c:v>
                </c:pt>
                <c:pt idx="873">
                  <c:v>0.00742592638431644</c:v>
                </c:pt>
                <c:pt idx="874">
                  <c:v>0.00742592638431644</c:v>
                </c:pt>
                <c:pt idx="875">
                  <c:v>0.00742592638431644</c:v>
                </c:pt>
                <c:pt idx="876">
                  <c:v>0.00742592638431644</c:v>
                </c:pt>
                <c:pt idx="877">
                  <c:v>0.00742592638431644</c:v>
                </c:pt>
                <c:pt idx="878">
                  <c:v>0.00742592638431644</c:v>
                </c:pt>
                <c:pt idx="879">
                  <c:v>0.00742592638431644</c:v>
                </c:pt>
                <c:pt idx="880">
                  <c:v>0.00742592638431644</c:v>
                </c:pt>
                <c:pt idx="881">
                  <c:v>0.00742592638431644</c:v>
                </c:pt>
                <c:pt idx="882">
                  <c:v>0.00742592638431644</c:v>
                </c:pt>
                <c:pt idx="883">
                  <c:v>0.00742592638431644</c:v>
                </c:pt>
                <c:pt idx="884">
                  <c:v>0.00742592638431644</c:v>
                </c:pt>
                <c:pt idx="885">
                  <c:v>0.00742592638431644</c:v>
                </c:pt>
                <c:pt idx="886">
                  <c:v>0.00742592638431644</c:v>
                </c:pt>
                <c:pt idx="887">
                  <c:v>0.00742592638431644</c:v>
                </c:pt>
                <c:pt idx="888">
                  <c:v>0.00742592638431644</c:v>
                </c:pt>
                <c:pt idx="889">
                  <c:v>0.00742592638431644</c:v>
                </c:pt>
                <c:pt idx="890">
                  <c:v>0.00742592638431644</c:v>
                </c:pt>
                <c:pt idx="891">
                  <c:v>0.00742592638431644</c:v>
                </c:pt>
                <c:pt idx="892">
                  <c:v>0.00742592638431644</c:v>
                </c:pt>
                <c:pt idx="893">
                  <c:v>0.00742592638431644</c:v>
                </c:pt>
                <c:pt idx="894">
                  <c:v>0.00742592638431644</c:v>
                </c:pt>
                <c:pt idx="895">
                  <c:v>0.00742592638431644</c:v>
                </c:pt>
                <c:pt idx="896">
                  <c:v>0.00742592638431644</c:v>
                </c:pt>
                <c:pt idx="897">
                  <c:v>0.00742592638431644</c:v>
                </c:pt>
                <c:pt idx="898">
                  <c:v>0.00742592638431644</c:v>
                </c:pt>
                <c:pt idx="899">
                  <c:v>0.00742592638431644</c:v>
                </c:pt>
                <c:pt idx="900">
                  <c:v>0.00742592638431644</c:v>
                </c:pt>
                <c:pt idx="901">
                  <c:v>0.00742592638431644</c:v>
                </c:pt>
                <c:pt idx="902">
                  <c:v>0.00742592638431644</c:v>
                </c:pt>
                <c:pt idx="903">
                  <c:v>0.00742592638431644</c:v>
                </c:pt>
                <c:pt idx="904">
                  <c:v>0.00742592638431644</c:v>
                </c:pt>
                <c:pt idx="905">
                  <c:v>0.00742592638431644</c:v>
                </c:pt>
                <c:pt idx="906">
                  <c:v>0.00742592638431644</c:v>
                </c:pt>
                <c:pt idx="907">
                  <c:v>0.00742592638431644</c:v>
                </c:pt>
                <c:pt idx="908">
                  <c:v>0.00742592638431644</c:v>
                </c:pt>
                <c:pt idx="909">
                  <c:v>0.00742592638431644</c:v>
                </c:pt>
                <c:pt idx="910">
                  <c:v>0.00742592638431644</c:v>
                </c:pt>
                <c:pt idx="911">
                  <c:v>0.00742592638431644</c:v>
                </c:pt>
                <c:pt idx="912">
                  <c:v>0.00742592638431644</c:v>
                </c:pt>
                <c:pt idx="913">
                  <c:v>0.00742592638431644</c:v>
                </c:pt>
                <c:pt idx="914">
                  <c:v>0.00742592638431644</c:v>
                </c:pt>
                <c:pt idx="915">
                  <c:v>0.00742592638431644</c:v>
                </c:pt>
                <c:pt idx="916">
                  <c:v>0.00742592638431644</c:v>
                </c:pt>
                <c:pt idx="917">
                  <c:v>0.00742592638431644</c:v>
                </c:pt>
                <c:pt idx="918">
                  <c:v>0.00742592638431644</c:v>
                </c:pt>
                <c:pt idx="919">
                  <c:v>0.00742592638431644</c:v>
                </c:pt>
                <c:pt idx="920">
                  <c:v>0.00742592638431644</c:v>
                </c:pt>
                <c:pt idx="921">
                  <c:v>0.00742592638431644</c:v>
                </c:pt>
                <c:pt idx="922">
                  <c:v>0.00742592638431644</c:v>
                </c:pt>
                <c:pt idx="923">
                  <c:v>0.00742592638431644</c:v>
                </c:pt>
                <c:pt idx="924">
                  <c:v>0.00742592638431644</c:v>
                </c:pt>
                <c:pt idx="925">
                  <c:v>0.00742592638431644</c:v>
                </c:pt>
                <c:pt idx="926">
                  <c:v>0.00742592638431644</c:v>
                </c:pt>
                <c:pt idx="927">
                  <c:v>0.00742592638431644</c:v>
                </c:pt>
                <c:pt idx="928">
                  <c:v>0.00742592638431644</c:v>
                </c:pt>
                <c:pt idx="929">
                  <c:v>0.00742592638431644</c:v>
                </c:pt>
                <c:pt idx="930">
                  <c:v>0.00742592638431644</c:v>
                </c:pt>
                <c:pt idx="931">
                  <c:v>0.00742592638431644</c:v>
                </c:pt>
                <c:pt idx="932">
                  <c:v>0.00742592638431644</c:v>
                </c:pt>
                <c:pt idx="933">
                  <c:v>0.00742592638431644</c:v>
                </c:pt>
                <c:pt idx="934">
                  <c:v>0.00742592638431644</c:v>
                </c:pt>
                <c:pt idx="935">
                  <c:v>0.00742592638431644</c:v>
                </c:pt>
                <c:pt idx="936">
                  <c:v>0.00742592638431644</c:v>
                </c:pt>
                <c:pt idx="937">
                  <c:v>0.00742592638431644</c:v>
                </c:pt>
                <c:pt idx="938">
                  <c:v>0.00742592638431644</c:v>
                </c:pt>
                <c:pt idx="939">
                  <c:v>0.00742592638431644</c:v>
                </c:pt>
                <c:pt idx="940">
                  <c:v>0.00742592638431644</c:v>
                </c:pt>
                <c:pt idx="941">
                  <c:v>0.00742592638431644</c:v>
                </c:pt>
                <c:pt idx="942">
                  <c:v>0.00742592638431644</c:v>
                </c:pt>
                <c:pt idx="943">
                  <c:v>0.00742592638431644</c:v>
                </c:pt>
                <c:pt idx="944">
                  <c:v>0.00742592638431644</c:v>
                </c:pt>
                <c:pt idx="945">
                  <c:v>0.00742592638431644</c:v>
                </c:pt>
                <c:pt idx="946">
                  <c:v>0.00742592638431644</c:v>
                </c:pt>
                <c:pt idx="947">
                  <c:v>0.00742592638431644</c:v>
                </c:pt>
                <c:pt idx="948">
                  <c:v>0.00742592638431644</c:v>
                </c:pt>
                <c:pt idx="949">
                  <c:v>0.00742592638431644</c:v>
                </c:pt>
                <c:pt idx="950">
                  <c:v>0.00742592638431644</c:v>
                </c:pt>
                <c:pt idx="951">
                  <c:v>0.00742592638431644</c:v>
                </c:pt>
                <c:pt idx="952">
                  <c:v>0.00742592638431644</c:v>
                </c:pt>
                <c:pt idx="953">
                  <c:v>0.00742592638431644</c:v>
                </c:pt>
                <c:pt idx="954">
                  <c:v>0.00742592638431644</c:v>
                </c:pt>
                <c:pt idx="955">
                  <c:v>0.00742592638431644</c:v>
                </c:pt>
                <c:pt idx="956">
                  <c:v>0.00742592638431644</c:v>
                </c:pt>
                <c:pt idx="957">
                  <c:v>0.00742592638431644</c:v>
                </c:pt>
                <c:pt idx="958">
                  <c:v>0.00742592638431644</c:v>
                </c:pt>
                <c:pt idx="959">
                  <c:v>0.00742592638431644</c:v>
                </c:pt>
                <c:pt idx="960">
                  <c:v>0.00742592638431644</c:v>
                </c:pt>
                <c:pt idx="961">
                  <c:v>0.00742592638431644</c:v>
                </c:pt>
                <c:pt idx="962">
                  <c:v>0.00742592638431644</c:v>
                </c:pt>
                <c:pt idx="963">
                  <c:v>0.00742592638431644</c:v>
                </c:pt>
                <c:pt idx="964">
                  <c:v>0.00742592638431644</c:v>
                </c:pt>
                <c:pt idx="965">
                  <c:v>0.00742592638431644</c:v>
                </c:pt>
                <c:pt idx="966">
                  <c:v>0.00742592638431644</c:v>
                </c:pt>
                <c:pt idx="967">
                  <c:v>0.00742592638431644</c:v>
                </c:pt>
                <c:pt idx="968">
                  <c:v>0.00742592638431644</c:v>
                </c:pt>
                <c:pt idx="969">
                  <c:v>0.00742592638431644</c:v>
                </c:pt>
                <c:pt idx="970">
                  <c:v>0.00742592638431644</c:v>
                </c:pt>
                <c:pt idx="971">
                  <c:v>0.00742592638431644</c:v>
                </c:pt>
                <c:pt idx="972">
                  <c:v>0.00742592638431644</c:v>
                </c:pt>
                <c:pt idx="973">
                  <c:v>0.00742592638431644</c:v>
                </c:pt>
                <c:pt idx="974">
                  <c:v>0.00742592638431644</c:v>
                </c:pt>
                <c:pt idx="975">
                  <c:v>0.00742592638431644</c:v>
                </c:pt>
                <c:pt idx="976">
                  <c:v>0.00742592638431644</c:v>
                </c:pt>
                <c:pt idx="977">
                  <c:v>0.00742592638431644</c:v>
                </c:pt>
                <c:pt idx="978">
                  <c:v>0.00742592638431644</c:v>
                </c:pt>
                <c:pt idx="979">
                  <c:v>0.00742592638431644</c:v>
                </c:pt>
                <c:pt idx="980">
                  <c:v>0.00742592638431644</c:v>
                </c:pt>
                <c:pt idx="981">
                  <c:v>0.00742592638431644</c:v>
                </c:pt>
                <c:pt idx="982">
                  <c:v>0.00742592638431644</c:v>
                </c:pt>
                <c:pt idx="983">
                  <c:v>0.00742592638431644</c:v>
                </c:pt>
                <c:pt idx="984">
                  <c:v>0.00742592638431644</c:v>
                </c:pt>
                <c:pt idx="985">
                  <c:v>0.00742592638431644</c:v>
                </c:pt>
                <c:pt idx="986">
                  <c:v>0.00742592638431644</c:v>
                </c:pt>
                <c:pt idx="987">
                  <c:v>0.00742592638431644</c:v>
                </c:pt>
                <c:pt idx="988">
                  <c:v>0.00742592638431644</c:v>
                </c:pt>
                <c:pt idx="989">
                  <c:v>0.00742592638431644</c:v>
                </c:pt>
                <c:pt idx="990">
                  <c:v>0.00742592638431644</c:v>
                </c:pt>
                <c:pt idx="991">
                  <c:v>0.00742592638431644</c:v>
                </c:pt>
                <c:pt idx="992">
                  <c:v>0.00742592638431644</c:v>
                </c:pt>
                <c:pt idx="993">
                  <c:v>0.00742592638431644</c:v>
                </c:pt>
                <c:pt idx="994">
                  <c:v>0.00742592638431644</c:v>
                </c:pt>
                <c:pt idx="995">
                  <c:v>0.00742592638431644</c:v>
                </c:pt>
                <c:pt idx="996">
                  <c:v>0.00742592638431644</c:v>
                </c:pt>
                <c:pt idx="997">
                  <c:v>0.00742592638431644</c:v>
                </c:pt>
                <c:pt idx="998">
                  <c:v>0.00742592638431644</c:v>
                </c:pt>
                <c:pt idx="999">
                  <c:v>0.00742592638431644</c:v>
                </c:pt>
                <c:pt idx="1000">
                  <c:v>0.00742592638431644</c:v>
                </c:pt>
                <c:pt idx="1001">
                  <c:v>0.00742592638431644</c:v>
                </c:pt>
                <c:pt idx="1002">
                  <c:v>0.00742592638431644</c:v>
                </c:pt>
                <c:pt idx="1003">
                  <c:v>0.00742592638431644</c:v>
                </c:pt>
                <c:pt idx="1004">
                  <c:v>0.00742592638431644</c:v>
                </c:pt>
                <c:pt idx="1005">
                  <c:v>0.00742592638431644</c:v>
                </c:pt>
                <c:pt idx="1006">
                  <c:v>0.00742592638431644</c:v>
                </c:pt>
                <c:pt idx="1007">
                  <c:v>0.00742592638431644</c:v>
                </c:pt>
                <c:pt idx="1008">
                  <c:v>0.00742592638431644</c:v>
                </c:pt>
                <c:pt idx="1009">
                  <c:v>0.00742592638431644</c:v>
                </c:pt>
                <c:pt idx="1010">
                  <c:v>0.00742592638431644</c:v>
                </c:pt>
                <c:pt idx="1011">
                  <c:v>0.00742592638431644</c:v>
                </c:pt>
                <c:pt idx="1012">
                  <c:v>0.00742592638431644</c:v>
                </c:pt>
                <c:pt idx="1013">
                  <c:v>0.00742592638431644</c:v>
                </c:pt>
                <c:pt idx="1014">
                  <c:v>0.00742592638431644</c:v>
                </c:pt>
                <c:pt idx="1015">
                  <c:v>0.00742592638431644</c:v>
                </c:pt>
                <c:pt idx="1016">
                  <c:v>0.00742592638431644</c:v>
                </c:pt>
                <c:pt idx="1017">
                  <c:v>0.00742592638431644</c:v>
                </c:pt>
                <c:pt idx="1018">
                  <c:v>0.00742592638431644</c:v>
                </c:pt>
                <c:pt idx="1019">
                  <c:v>0.00742592638431644</c:v>
                </c:pt>
                <c:pt idx="1020">
                  <c:v>0.00742592638431644</c:v>
                </c:pt>
                <c:pt idx="1021">
                  <c:v>0.00742592638431644</c:v>
                </c:pt>
                <c:pt idx="1022">
                  <c:v>0.00742592638431644</c:v>
                </c:pt>
                <c:pt idx="1023">
                  <c:v>0.00742592638431644</c:v>
                </c:pt>
                <c:pt idx="1024">
                  <c:v>0.00742592638431644</c:v>
                </c:pt>
                <c:pt idx="1025">
                  <c:v>0.00742592638431644</c:v>
                </c:pt>
                <c:pt idx="1026">
                  <c:v>0.00742592638431644</c:v>
                </c:pt>
                <c:pt idx="1027">
                  <c:v>0.00742592638431644</c:v>
                </c:pt>
                <c:pt idx="1028">
                  <c:v>0.00742592638431644</c:v>
                </c:pt>
                <c:pt idx="1029">
                  <c:v>0.00742592638431644</c:v>
                </c:pt>
                <c:pt idx="1030">
                  <c:v>0.00742592638431644</c:v>
                </c:pt>
                <c:pt idx="1031">
                  <c:v>0.00742592638431644</c:v>
                </c:pt>
                <c:pt idx="1032">
                  <c:v>0.00742592638431644</c:v>
                </c:pt>
                <c:pt idx="1033">
                  <c:v>0.00742592638431644</c:v>
                </c:pt>
                <c:pt idx="1034">
                  <c:v>0.00742592638431644</c:v>
                </c:pt>
                <c:pt idx="1035">
                  <c:v>0.00742592638431644</c:v>
                </c:pt>
                <c:pt idx="1036">
                  <c:v>0.00742592638431644</c:v>
                </c:pt>
                <c:pt idx="1037">
                  <c:v>0.00742592638431644</c:v>
                </c:pt>
                <c:pt idx="1038">
                  <c:v>0.00742592638431644</c:v>
                </c:pt>
                <c:pt idx="1039">
                  <c:v>0.00742592638431644</c:v>
                </c:pt>
                <c:pt idx="1040">
                  <c:v>0.00742592638431644</c:v>
                </c:pt>
                <c:pt idx="1041">
                  <c:v>0.00742592638431644</c:v>
                </c:pt>
                <c:pt idx="1042">
                  <c:v>0.00742592638431644</c:v>
                </c:pt>
                <c:pt idx="1043">
                  <c:v>0.00742592638431644</c:v>
                </c:pt>
                <c:pt idx="1044">
                  <c:v>0.00742592638431644</c:v>
                </c:pt>
                <c:pt idx="1045">
                  <c:v>0.00742592638431644</c:v>
                </c:pt>
                <c:pt idx="1046">
                  <c:v>0.00742592638431644</c:v>
                </c:pt>
                <c:pt idx="1047">
                  <c:v>0.00742592638431644</c:v>
                </c:pt>
                <c:pt idx="1048">
                  <c:v>0.00742592638431644</c:v>
                </c:pt>
                <c:pt idx="1049">
                  <c:v>0.00742592638431644</c:v>
                </c:pt>
                <c:pt idx="1050">
                  <c:v>0.00742592638431644</c:v>
                </c:pt>
                <c:pt idx="1051">
                  <c:v>0.00742592638431644</c:v>
                </c:pt>
                <c:pt idx="1052">
                  <c:v>0.00742592638431644</c:v>
                </c:pt>
                <c:pt idx="1053">
                  <c:v>0.00742592638431644</c:v>
                </c:pt>
                <c:pt idx="1054">
                  <c:v>0.00742592638431644</c:v>
                </c:pt>
                <c:pt idx="1055">
                  <c:v>0.00742592638431644</c:v>
                </c:pt>
                <c:pt idx="1056">
                  <c:v>0.00742592638431644</c:v>
                </c:pt>
                <c:pt idx="1057">
                  <c:v>0.00742592638431644</c:v>
                </c:pt>
                <c:pt idx="1058">
                  <c:v>0.00742592638431644</c:v>
                </c:pt>
                <c:pt idx="1059">
                  <c:v>0.00742592638431644</c:v>
                </c:pt>
                <c:pt idx="1060">
                  <c:v>0.00742592638431644</c:v>
                </c:pt>
                <c:pt idx="1061">
                  <c:v>0.00742592638431644</c:v>
                </c:pt>
                <c:pt idx="1062">
                  <c:v>0.00742592638431644</c:v>
                </c:pt>
                <c:pt idx="1063">
                  <c:v>0.00742592638431644</c:v>
                </c:pt>
                <c:pt idx="1064">
                  <c:v>0.00742592638431644</c:v>
                </c:pt>
                <c:pt idx="1065">
                  <c:v>0.00742592638431644</c:v>
                </c:pt>
                <c:pt idx="1066">
                  <c:v>0.00742592638431644</c:v>
                </c:pt>
                <c:pt idx="1067">
                  <c:v>0.00742592638431644</c:v>
                </c:pt>
                <c:pt idx="1068">
                  <c:v>0.00742592638431644</c:v>
                </c:pt>
                <c:pt idx="1069">
                  <c:v>0.00742592638431644</c:v>
                </c:pt>
                <c:pt idx="1070">
                  <c:v>0.00742592638431644</c:v>
                </c:pt>
                <c:pt idx="1071">
                  <c:v>0.00742592638431644</c:v>
                </c:pt>
                <c:pt idx="1072">
                  <c:v>0.00742592638431644</c:v>
                </c:pt>
                <c:pt idx="1073">
                  <c:v>0.00742592638431644</c:v>
                </c:pt>
                <c:pt idx="1074">
                  <c:v>0.00742592638431644</c:v>
                </c:pt>
                <c:pt idx="1075">
                  <c:v>0.00742592638431644</c:v>
                </c:pt>
                <c:pt idx="1076">
                  <c:v>0.00742592638431644</c:v>
                </c:pt>
                <c:pt idx="1077">
                  <c:v>0.00742592638431644</c:v>
                </c:pt>
                <c:pt idx="1078">
                  <c:v>0.00742592638431644</c:v>
                </c:pt>
                <c:pt idx="1079">
                  <c:v>0.00742592638431644</c:v>
                </c:pt>
                <c:pt idx="1080">
                  <c:v>0.00742592638431644</c:v>
                </c:pt>
                <c:pt idx="1081">
                  <c:v>0.00742592638431644</c:v>
                </c:pt>
                <c:pt idx="1082">
                  <c:v>0.00742592638431644</c:v>
                </c:pt>
                <c:pt idx="1083">
                  <c:v>0.00742592638431644</c:v>
                </c:pt>
                <c:pt idx="1084">
                  <c:v>0.00742592638431644</c:v>
                </c:pt>
                <c:pt idx="1085">
                  <c:v>0.00742592638431644</c:v>
                </c:pt>
                <c:pt idx="1086">
                  <c:v>0.00742592638431644</c:v>
                </c:pt>
                <c:pt idx="1087">
                  <c:v>0.00742592638431644</c:v>
                </c:pt>
                <c:pt idx="1088">
                  <c:v>0.00742592638431644</c:v>
                </c:pt>
                <c:pt idx="1089">
                  <c:v>0.00742592638431644</c:v>
                </c:pt>
                <c:pt idx="1090">
                  <c:v>0.00742592638431644</c:v>
                </c:pt>
                <c:pt idx="1091">
                  <c:v>0.00742592638431644</c:v>
                </c:pt>
                <c:pt idx="1092">
                  <c:v>0.00742592638431644</c:v>
                </c:pt>
                <c:pt idx="1093">
                  <c:v>0.00742592638431644</c:v>
                </c:pt>
                <c:pt idx="1094">
                  <c:v>0.00742592638431644</c:v>
                </c:pt>
                <c:pt idx="1095">
                  <c:v>0.00742592638431644</c:v>
                </c:pt>
                <c:pt idx="1096">
                  <c:v>0.00742592638431644</c:v>
                </c:pt>
                <c:pt idx="1097">
                  <c:v>0.00742592638431644</c:v>
                </c:pt>
                <c:pt idx="1098">
                  <c:v>0.00742592638431644</c:v>
                </c:pt>
                <c:pt idx="1099">
                  <c:v>0.00742592638431644</c:v>
                </c:pt>
                <c:pt idx="1100">
                  <c:v>0.00742592638431644</c:v>
                </c:pt>
                <c:pt idx="1101">
                  <c:v>0.00742592638431644</c:v>
                </c:pt>
                <c:pt idx="1102">
                  <c:v>0.00742592638431644</c:v>
                </c:pt>
                <c:pt idx="1103">
                  <c:v>0.00742592638431644</c:v>
                </c:pt>
                <c:pt idx="1104">
                  <c:v>0.00742592638431644</c:v>
                </c:pt>
                <c:pt idx="1105">
                  <c:v>0.00742592638431644</c:v>
                </c:pt>
                <c:pt idx="1106">
                  <c:v>0.00742592638431644</c:v>
                </c:pt>
                <c:pt idx="1107">
                  <c:v>0.00742592638431644</c:v>
                </c:pt>
                <c:pt idx="1108">
                  <c:v>0.00742592638431644</c:v>
                </c:pt>
                <c:pt idx="1109">
                  <c:v>0.00742592638431644</c:v>
                </c:pt>
                <c:pt idx="1110">
                  <c:v>0.00742592638431644</c:v>
                </c:pt>
                <c:pt idx="1111">
                  <c:v>0.00742592638431644</c:v>
                </c:pt>
                <c:pt idx="1112">
                  <c:v>0.00742592638431644</c:v>
                </c:pt>
                <c:pt idx="1113">
                  <c:v>0.00742592638431644</c:v>
                </c:pt>
                <c:pt idx="1114">
                  <c:v>0.00742592638431644</c:v>
                </c:pt>
                <c:pt idx="1115">
                  <c:v>0.00742592638431644</c:v>
                </c:pt>
                <c:pt idx="1116">
                  <c:v>0.00742592638431644</c:v>
                </c:pt>
                <c:pt idx="1117">
                  <c:v>0.00742592638431644</c:v>
                </c:pt>
                <c:pt idx="1118">
                  <c:v>0.00742592638431644</c:v>
                </c:pt>
                <c:pt idx="1119">
                  <c:v>0.00742592638431644</c:v>
                </c:pt>
                <c:pt idx="1120">
                  <c:v>0.00742592638431644</c:v>
                </c:pt>
                <c:pt idx="1121">
                  <c:v>0.00742592638431644</c:v>
                </c:pt>
                <c:pt idx="1122">
                  <c:v>0.00742592638431644</c:v>
                </c:pt>
                <c:pt idx="1123">
                  <c:v>0.00742592638431644</c:v>
                </c:pt>
                <c:pt idx="1124">
                  <c:v>0.00742592638431644</c:v>
                </c:pt>
                <c:pt idx="1125">
                  <c:v>0.00742592638431644</c:v>
                </c:pt>
                <c:pt idx="1126">
                  <c:v>0.00742592638431644</c:v>
                </c:pt>
                <c:pt idx="1127">
                  <c:v>0.00742592638431644</c:v>
                </c:pt>
                <c:pt idx="1128">
                  <c:v>0.00742592638431644</c:v>
                </c:pt>
                <c:pt idx="1129">
                  <c:v>0.00742592638431644</c:v>
                </c:pt>
                <c:pt idx="1130">
                  <c:v>0.00742592638431644</c:v>
                </c:pt>
                <c:pt idx="1131">
                  <c:v>0.00742592638431644</c:v>
                </c:pt>
                <c:pt idx="1132">
                  <c:v>0.00742592638431644</c:v>
                </c:pt>
                <c:pt idx="1133">
                  <c:v>0.00742592638431644</c:v>
                </c:pt>
                <c:pt idx="1134">
                  <c:v>0.00742592638431644</c:v>
                </c:pt>
                <c:pt idx="1135">
                  <c:v>0.00742592638431644</c:v>
                </c:pt>
                <c:pt idx="1136">
                  <c:v>0.00742592638431644</c:v>
                </c:pt>
                <c:pt idx="1137">
                  <c:v>0.00742592638431644</c:v>
                </c:pt>
                <c:pt idx="1138">
                  <c:v>0.00742592638431644</c:v>
                </c:pt>
                <c:pt idx="1139">
                  <c:v>0.00742592638431644</c:v>
                </c:pt>
                <c:pt idx="1140">
                  <c:v>0.00742592638431644</c:v>
                </c:pt>
                <c:pt idx="1141">
                  <c:v>0.00742592638431644</c:v>
                </c:pt>
                <c:pt idx="1142">
                  <c:v>0.00742592638431644</c:v>
                </c:pt>
                <c:pt idx="1143">
                  <c:v>0.00742592638431644</c:v>
                </c:pt>
                <c:pt idx="1144">
                  <c:v>0.00742592638431644</c:v>
                </c:pt>
                <c:pt idx="1145">
                  <c:v>0.00742592638431644</c:v>
                </c:pt>
                <c:pt idx="1146">
                  <c:v>0.00742592638431644</c:v>
                </c:pt>
                <c:pt idx="1147">
                  <c:v>0.00742592638431644</c:v>
                </c:pt>
                <c:pt idx="1148">
                  <c:v>0.00742592638431644</c:v>
                </c:pt>
                <c:pt idx="1149">
                  <c:v>0.00742592638431644</c:v>
                </c:pt>
                <c:pt idx="1150">
                  <c:v>0.00742592638431644</c:v>
                </c:pt>
                <c:pt idx="1151">
                  <c:v>0.00742592638431644</c:v>
                </c:pt>
                <c:pt idx="1152">
                  <c:v>0.00742592638431644</c:v>
                </c:pt>
                <c:pt idx="1153">
                  <c:v>0.00742592638431644</c:v>
                </c:pt>
                <c:pt idx="1154">
                  <c:v>0.00742592638431644</c:v>
                </c:pt>
                <c:pt idx="1155">
                  <c:v>0.00742592638431644</c:v>
                </c:pt>
                <c:pt idx="1156">
                  <c:v>0.00742592638431644</c:v>
                </c:pt>
                <c:pt idx="1157">
                  <c:v>0.00742592638431644</c:v>
                </c:pt>
                <c:pt idx="1158">
                  <c:v>0.00742592638431644</c:v>
                </c:pt>
                <c:pt idx="1159">
                  <c:v>0.00742592638431644</c:v>
                </c:pt>
                <c:pt idx="1160">
                  <c:v>0.00742592638431644</c:v>
                </c:pt>
                <c:pt idx="1161">
                  <c:v>0.00742592638431644</c:v>
                </c:pt>
                <c:pt idx="1162">
                  <c:v>0.00742592638431644</c:v>
                </c:pt>
                <c:pt idx="1163">
                  <c:v>0.00742592638431644</c:v>
                </c:pt>
                <c:pt idx="1164">
                  <c:v>0.00742592638431644</c:v>
                </c:pt>
                <c:pt idx="1165">
                  <c:v>0.00742592638431644</c:v>
                </c:pt>
                <c:pt idx="1166">
                  <c:v>0.00742592638431644</c:v>
                </c:pt>
                <c:pt idx="1167">
                  <c:v>0.00742592638431644</c:v>
                </c:pt>
                <c:pt idx="1168">
                  <c:v>0.00742592638431644</c:v>
                </c:pt>
                <c:pt idx="1169">
                  <c:v>0.00742592638431644</c:v>
                </c:pt>
                <c:pt idx="1170">
                  <c:v>0.00742592638431644</c:v>
                </c:pt>
                <c:pt idx="1171">
                  <c:v>0.00742592638431644</c:v>
                </c:pt>
                <c:pt idx="1172">
                  <c:v>0.00742592638431644</c:v>
                </c:pt>
                <c:pt idx="1173">
                  <c:v>0.00742592638431644</c:v>
                </c:pt>
                <c:pt idx="1174">
                  <c:v>0.00742592638431644</c:v>
                </c:pt>
                <c:pt idx="1175">
                  <c:v>0.00742592638431644</c:v>
                </c:pt>
                <c:pt idx="1176">
                  <c:v>0.00742592638431644</c:v>
                </c:pt>
                <c:pt idx="1177">
                  <c:v>0.00742592638431644</c:v>
                </c:pt>
                <c:pt idx="1178">
                  <c:v>0.00742592638431644</c:v>
                </c:pt>
                <c:pt idx="1179">
                  <c:v>0.00742592638431644</c:v>
                </c:pt>
                <c:pt idx="1180">
                  <c:v>0.00742592638431644</c:v>
                </c:pt>
                <c:pt idx="1181">
                  <c:v>0.00742592638431644</c:v>
                </c:pt>
                <c:pt idx="1182">
                  <c:v>0.00742592638431644</c:v>
                </c:pt>
                <c:pt idx="1183">
                  <c:v>0.00742592638431644</c:v>
                </c:pt>
                <c:pt idx="1184">
                  <c:v>0.00742592638431644</c:v>
                </c:pt>
                <c:pt idx="1185">
                  <c:v>0.00742592638431644</c:v>
                </c:pt>
                <c:pt idx="1186">
                  <c:v>0.00742592638431644</c:v>
                </c:pt>
                <c:pt idx="1187">
                  <c:v>0.00742592638431644</c:v>
                </c:pt>
                <c:pt idx="1188">
                  <c:v>0.00742592638431644</c:v>
                </c:pt>
                <c:pt idx="1189">
                  <c:v>0.00742592638431644</c:v>
                </c:pt>
                <c:pt idx="1190">
                  <c:v>0.00742592638431644</c:v>
                </c:pt>
                <c:pt idx="1191">
                  <c:v>0.00742592638431644</c:v>
                </c:pt>
                <c:pt idx="1192">
                  <c:v>0.00742592638431644</c:v>
                </c:pt>
                <c:pt idx="1193">
                  <c:v>0.00742592638431644</c:v>
                </c:pt>
                <c:pt idx="1194">
                  <c:v>0.00742592638431644</c:v>
                </c:pt>
                <c:pt idx="1195">
                  <c:v>0.00742592638431644</c:v>
                </c:pt>
                <c:pt idx="1196">
                  <c:v>0.00742592638431644</c:v>
                </c:pt>
                <c:pt idx="1197">
                  <c:v>0.00742592638431644</c:v>
                </c:pt>
                <c:pt idx="1198">
                  <c:v>0.00742592638431644</c:v>
                </c:pt>
                <c:pt idx="1199">
                  <c:v>0.00742592638431644</c:v>
                </c:pt>
                <c:pt idx="1200">
                  <c:v>0.00742592638431644</c:v>
                </c:pt>
                <c:pt idx="1201">
                  <c:v>0.00742592638431644</c:v>
                </c:pt>
                <c:pt idx="1202">
                  <c:v>0.00742592638431644</c:v>
                </c:pt>
                <c:pt idx="1203">
                  <c:v>0.00742592638431644</c:v>
                </c:pt>
                <c:pt idx="1204">
                  <c:v>0.00742592638431644</c:v>
                </c:pt>
                <c:pt idx="1205">
                  <c:v>0.00742592638431644</c:v>
                </c:pt>
                <c:pt idx="1206">
                  <c:v>0.00742592638431644</c:v>
                </c:pt>
                <c:pt idx="1207">
                  <c:v>0.00742592638431644</c:v>
                </c:pt>
                <c:pt idx="1208">
                  <c:v>0.00742592638431644</c:v>
                </c:pt>
                <c:pt idx="1209">
                  <c:v>0.00742592638431644</c:v>
                </c:pt>
                <c:pt idx="1210">
                  <c:v>0.00742592638431644</c:v>
                </c:pt>
                <c:pt idx="1211">
                  <c:v>0.00742592638431644</c:v>
                </c:pt>
                <c:pt idx="1212">
                  <c:v>0.00742592638431644</c:v>
                </c:pt>
                <c:pt idx="1213">
                  <c:v>0.00742592638431644</c:v>
                </c:pt>
                <c:pt idx="1214">
                  <c:v>0.00742592638431644</c:v>
                </c:pt>
                <c:pt idx="1215">
                  <c:v>0.00742592638431644</c:v>
                </c:pt>
                <c:pt idx="1216">
                  <c:v>0.00742592638431644</c:v>
                </c:pt>
                <c:pt idx="1217">
                  <c:v>0.00742592638431644</c:v>
                </c:pt>
                <c:pt idx="1218">
                  <c:v>0.00742592638431644</c:v>
                </c:pt>
                <c:pt idx="1219">
                  <c:v>0.00742592638431644</c:v>
                </c:pt>
                <c:pt idx="1220">
                  <c:v>0.00742592638431644</c:v>
                </c:pt>
                <c:pt idx="1221">
                  <c:v>0.00742592638431644</c:v>
                </c:pt>
                <c:pt idx="1222">
                  <c:v>0.00742592638431644</c:v>
                </c:pt>
                <c:pt idx="1223">
                  <c:v>0.00742592638431644</c:v>
                </c:pt>
                <c:pt idx="1224">
                  <c:v>0.00742592638431644</c:v>
                </c:pt>
                <c:pt idx="1225">
                  <c:v>0.00742592638431644</c:v>
                </c:pt>
                <c:pt idx="1226">
                  <c:v>0.00742592638431644</c:v>
                </c:pt>
                <c:pt idx="1227">
                  <c:v>0.00742592638431644</c:v>
                </c:pt>
                <c:pt idx="1228">
                  <c:v>0.00742592638431644</c:v>
                </c:pt>
                <c:pt idx="1229">
                  <c:v>0.00742592638431644</c:v>
                </c:pt>
                <c:pt idx="1230">
                  <c:v>0.00742592638431644</c:v>
                </c:pt>
                <c:pt idx="1231">
                  <c:v>0.00742592638431644</c:v>
                </c:pt>
                <c:pt idx="1232">
                  <c:v>0.00742592638431644</c:v>
                </c:pt>
                <c:pt idx="1233">
                  <c:v>0.00742592638431644</c:v>
                </c:pt>
                <c:pt idx="1234">
                  <c:v>0.00742592638431644</c:v>
                </c:pt>
                <c:pt idx="1235">
                  <c:v>0.00742592638431644</c:v>
                </c:pt>
                <c:pt idx="1236">
                  <c:v>0.00742592638431644</c:v>
                </c:pt>
                <c:pt idx="1237">
                  <c:v>0.00742592638431644</c:v>
                </c:pt>
                <c:pt idx="1238">
                  <c:v>0.00742592638431644</c:v>
                </c:pt>
                <c:pt idx="1239">
                  <c:v>0.00742592638431644</c:v>
                </c:pt>
                <c:pt idx="1240">
                  <c:v>0.00742592638431644</c:v>
                </c:pt>
                <c:pt idx="1241">
                  <c:v>0.00742592638431644</c:v>
                </c:pt>
                <c:pt idx="1242">
                  <c:v>0.00742592638431644</c:v>
                </c:pt>
                <c:pt idx="1243">
                  <c:v>0.00742592638431644</c:v>
                </c:pt>
                <c:pt idx="1244">
                  <c:v>0.00742592638431644</c:v>
                </c:pt>
                <c:pt idx="1245">
                  <c:v>0.00742592638431644</c:v>
                </c:pt>
                <c:pt idx="1246">
                  <c:v>0.00742592638431644</c:v>
                </c:pt>
                <c:pt idx="1247">
                  <c:v>0.00742592638431644</c:v>
                </c:pt>
                <c:pt idx="1248">
                  <c:v>0.00742592638431644</c:v>
                </c:pt>
                <c:pt idx="1249">
                  <c:v>0.00742592638431644</c:v>
                </c:pt>
                <c:pt idx="1250">
                  <c:v>0.00742592638431644</c:v>
                </c:pt>
                <c:pt idx="1251">
                  <c:v>0.00742592638431644</c:v>
                </c:pt>
                <c:pt idx="1252">
                  <c:v>0.00742592638431644</c:v>
                </c:pt>
                <c:pt idx="1253">
                  <c:v>0.00742592638431644</c:v>
                </c:pt>
                <c:pt idx="1254">
                  <c:v>0.00742592638431644</c:v>
                </c:pt>
                <c:pt idx="1255">
                  <c:v>0.00742592638431644</c:v>
                </c:pt>
                <c:pt idx="1256">
                  <c:v>0.00742592638431644</c:v>
                </c:pt>
                <c:pt idx="1257">
                  <c:v>0.00742592638431644</c:v>
                </c:pt>
                <c:pt idx="1258">
                  <c:v>0.00742592638431644</c:v>
                </c:pt>
                <c:pt idx="1259">
                  <c:v>0.00742592638431644</c:v>
                </c:pt>
                <c:pt idx="1260">
                  <c:v>0.00742592638431644</c:v>
                </c:pt>
                <c:pt idx="1261">
                  <c:v>0.00742592638431644</c:v>
                </c:pt>
                <c:pt idx="1262">
                  <c:v>0.00742592638431644</c:v>
                </c:pt>
                <c:pt idx="1263">
                  <c:v>0.00742592638431644</c:v>
                </c:pt>
                <c:pt idx="1264">
                  <c:v>0.00742592638431644</c:v>
                </c:pt>
                <c:pt idx="1265">
                  <c:v>0.00742592638431644</c:v>
                </c:pt>
                <c:pt idx="1266">
                  <c:v>0.00742592638431644</c:v>
                </c:pt>
                <c:pt idx="1267">
                  <c:v>0.00742592638431644</c:v>
                </c:pt>
                <c:pt idx="1268">
                  <c:v>0.00742592638431644</c:v>
                </c:pt>
                <c:pt idx="1269">
                  <c:v>0.00742592638431644</c:v>
                </c:pt>
                <c:pt idx="1270">
                  <c:v>0.00742592638431644</c:v>
                </c:pt>
                <c:pt idx="1271">
                  <c:v>0.00742592638431644</c:v>
                </c:pt>
                <c:pt idx="1272">
                  <c:v>0.00742592638431644</c:v>
                </c:pt>
                <c:pt idx="1273">
                  <c:v>0.00742592638431644</c:v>
                </c:pt>
                <c:pt idx="1274">
                  <c:v>0.00742592638431644</c:v>
                </c:pt>
                <c:pt idx="1275">
                  <c:v>0.00742592638431644</c:v>
                </c:pt>
                <c:pt idx="1276">
                  <c:v>0.00742592638431644</c:v>
                </c:pt>
                <c:pt idx="1277">
                  <c:v>0.00742592638431644</c:v>
                </c:pt>
                <c:pt idx="1278">
                  <c:v>0.00742592638431644</c:v>
                </c:pt>
                <c:pt idx="1279">
                  <c:v>0.00742592638431644</c:v>
                </c:pt>
                <c:pt idx="1280">
                  <c:v>0.00742592638431644</c:v>
                </c:pt>
                <c:pt idx="1281">
                  <c:v>0.00742592638431644</c:v>
                </c:pt>
                <c:pt idx="1282">
                  <c:v>0.00742592638431644</c:v>
                </c:pt>
                <c:pt idx="1283">
                  <c:v>0.00742592638431644</c:v>
                </c:pt>
                <c:pt idx="1284">
                  <c:v>0.00742592638431644</c:v>
                </c:pt>
                <c:pt idx="1285">
                  <c:v>0.00742592638431644</c:v>
                </c:pt>
                <c:pt idx="1286">
                  <c:v>0.00742592638431644</c:v>
                </c:pt>
                <c:pt idx="1287">
                  <c:v>0.00742592638431644</c:v>
                </c:pt>
                <c:pt idx="1288">
                  <c:v>0.00742592638431644</c:v>
                </c:pt>
                <c:pt idx="1289">
                  <c:v>0.00742592638431644</c:v>
                </c:pt>
                <c:pt idx="1290">
                  <c:v>0.00742592638431644</c:v>
                </c:pt>
                <c:pt idx="1291">
                  <c:v>0.00742592638431644</c:v>
                </c:pt>
                <c:pt idx="1292">
                  <c:v>0.00742592638431644</c:v>
                </c:pt>
                <c:pt idx="1293">
                  <c:v>0.00742592638431644</c:v>
                </c:pt>
                <c:pt idx="1294">
                  <c:v>0.00742592638431644</c:v>
                </c:pt>
                <c:pt idx="1295">
                  <c:v>0.00742592638431644</c:v>
                </c:pt>
                <c:pt idx="1296">
                  <c:v>0.00742592638431644</c:v>
                </c:pt>
                <c:pt idx="1297">
                  <c:v>0.00742592638431644</c:v>
                </c:pt>
                <c:pt idx="1298">
                  <c:v>0.00742592638431644</c:v>
                </c:pt>
                <c:pt idx="1299">
                  <c:v>0.00742592638431644</c:v>
                </c:pt>
                <c:pt idx="1300">
                  <c:v>0.00742592638431644</c:v>
                </c:pt>
                <c:pt idx="1301">
                  <c:v>0.00742592638431644</c:v>
                </c:pt>
                <c:pt idx="1302">
                  <c:v>0.00742592638431644</c:v>
                </c:pt>
                <c:pt idx="1303">
                  <c:v>0.00742592638431644</c:v>
                </c:pt>
                <c:pt idx="1304">
                  <c:v>0.00495061758954429</c:v>
                </c:pt>
                <c:pt idx="1305">
                  <c:v>0.00495061758954429</c:v>
                </c:pt>
                <c:pt idx="1306">
                  <c:v>0.00495061758954429</c:v>
                </c:pt>
                <c:pt idx="1307">
                  <c:v>0.00495061758954429</c:v>
                </c:pt>
                <c:pt idx="1308">
                  <c:v>0.00495061758954429</c:v>
                </c:pt>
                <c:pt idx="1309">
                  <c:v>0.00495061758954429</c:v>
                </c:pt>
                <c:pt idx="1310">
                  <c:v>0.00495061758954429</c:v>
                </c:pt>
                <c:pt idx="1311">
                  <c:v>0.00495061758954429</c:v>
                </c:pt>
                <c:pt idx="1312">
                  <c:v>0.00495061758954429</c:v>
                </c:pt>
                <c:pt idx="1313">
                  <c:v>0.00495061758954429</c:v>
                </c:pt>
                <c:pt idx="1314">
                  <c:v>0.00495061758954429</c:v>
                </c:pt>
                <c:pt idx="1315">
                  <c:v>0.00495061758954429</c:v>
                </c:pt>
                <c:pt idx="1316">
                  <c:v>0.00495061758954429</c:v>
                </c:pt>
                <c:pt idx="1317">
                  <c:v>0.00495061758954429</c:v>
                </c:pt>
                <c:pt idx="1318">
                  <c:v>0.00495061758954429</c:v>
                </c:pt>
                <c:pt idx="1319">
                  <c:v>0.00495061758954429</c:v>
                </c:pt>
                <c:pt idx="1320">
                  <c:v>0.00495061758954429</c:v>
                </c:pt>
                <c:pt idx="1321">
                  <c:v>0.00495061758954429</c:v>
                </c:pt>
                <c:pt idx="1322">
                  <c:v>0.00495061758954429</c:v>
                </c:pt>
                <c:pt idx="1323">
                  <c:v>0.00495061758954429</c:v>
                </c:pt>
                <c:pt idx="1324">
                  <c:v>0.00495061758954429</c:v>
                </c:pt>
                <c:pt idx="1325">
                  <c:v>0.00495061758954429</c:v>
                </c:pt>
                <c:pt idx="1326">
                  <c:v>0.00495061758954429</c:v>
                </c:pt>
                <c:pt idx="1327">
                  <c:v>0.00495061758954429</c:v>
                </c:pt>
                <c:pt idx="1328">
                  <c:v>0.00495061758954429</c:v>
                </c:pt>
                <c:pt idx="1329">
                  <c:v>0.00495061758954429</c:v>
                </c:pt>
                <c:pt idx="1330">
                  <c:v>0.00495061758954429</c:v>
                </c:pt>
                <c:pt idx="1331">
                  <c:v>0.00495061758954429</c:v>
                </c:pt>
                <c:pt idx="1332">
                  <c:v>0.00495061758954429</c:v>
                </c:pt>
                <c:pt idx="1333">
                  <c:v>0.00495061758954429</c:v>
                </c:pt>
                <c:pt idx="1334">
                  <c:v>0.00495061758954429</c:v>
                </c:pt>
                <c:pt idx="1335">
                  <c:v>0.00495061758954429</c:v>
                </c:pt>
                <c:pt idx="1336">
                  <c:v>0.00495061758954429</c:v>
                </c:pt>
                <c:pt idx="1337">
                  <c:v>0.00495061758954429</c:v>
                </c:pt>
                <c:pt idx="1338">
                  <c:v>0.00495061758954429</c:v>
                </c:pt>
                <c:pt idx="1339">
                  <c:v>0.00495061758954429</c:v>
                </c:pt>
                <c:pt idx="1340">
                  <c:v>0.00495061758954429</c:v>
                </c:pt>
                <c:pt idx="1341">
                  <c:v>0.00495061758954429</c:v>
                </c:pt>
                <c:pt idx="1342">
                  <c:v>0.00495061758954429</c:v>
                </c:pt>
                <c:pt idx="1343">
                  <c:v>0.00495061758954429</c:v>
                </c:pt>
                <c:pt idx="1344">
                  <c:v>0.00495061758954429</c:v>
                </c:pt>
                <c:pt idx="1345">
                  <c:v>0.00495061758954429</c:v>
                </c:pt>
                <c:pt idx="1346">
                  <c:v>0.00495061758954429</c:v>
                </c:pt>
                <c:pt idx="1347">
                  <c:v>0.00495061758954429</c:v>
                </c:pt>
                <c:pt idx="1348">
                  <c:v>0.00495061758954429</c:v>
                </c:pt>
                <c:pt idx="1349">
                  <c:v>0.00495061758954429</c:v>
                </c:pt>
                <c:pt idx="1350">
                  <c:v>0.00495061758954429</c:v>
                </c:pt>
                <c:pt idx="1351">
                  <c:v>0.00495061758954429</c:v>
                </c:pt>
                <c:pt idx="1352">
                  <c:v>0.00495061758954429</c:v>
                </c:pt>
                <c:pt idx="1353">
                  <c:v>0.00495061758954429</c:v>
                </c:pt>
                <c:pt idx="1354">
                  <c:v>0.00495061758954429</c:v>
                </c:pt>
                <c:pt idx="1355">
                  <c:v>0.00495061758954429</c:v>
                </c:pt>
                <c:pt idx="1356">
                  <c:v>0.00495061758954429</c:v>
                </c:pt>
                <c:pt idx="1357">
                  <c:v>0.00495061758954429</c:v>
                </c:pt>
                <c:pt idx="1358">
                  <c:v>0.00495061758954429</c:v>
                </c:pt>
                <c:pt idx="1359">
                  <c:v>0.00495061758954429</c:v>
                </c:pt>
                <c:pt idx="1360">
                  <c:v>0.00495061758954429</c:v>
                </c:pt>
                <c:pt idx="1361">
                  <c:v>0.00495061758954429</c:v>
                </c:pt>
                <c:pt idx="1362">
                  <c:v>0.00495061758954429</c:v>
                </c:pt>
                <c:pt idx="1363">
                  <c:v>0.00495061758954429</c:v>
                </c:pt>
                <c:pt idx="1364">
                  <c:v>0.00495061758954429</c:v>
                </c:pt>
                <c:pt idx="1365">
                  <c:v>0.00495061758954429</c:v>
                </c:pt>
                <c:pt idx="1366">
                  <c:v>0.00495061758954429</c:v>
                </c:pt>
                <c:pt idx="1367">
                  <c:v>0.00495061758954429</c:v>
                </c:pt>
                <c:pt idx="1368">
                  <c:v>0.00495061758954429</c:v>
                </c:pt>
                <c:pt idx="1369">
                  <c:v>0.00495061758954429</c:v>
                </c:pt>
                <c:pt idx="1370">
                  <c:v>0.00495061758954429</c:v>
                </c:pt>
                <c:pt idx="1371">
                  <c:v>0.00495061758954429</c:v>
                </c:pt>
                <c:pt idx="1372">
                  <c:v>0.00495061758954429</c:v>
                </c:pt>
                <c:pt idx="1373">
                  <c:v>0.00495061758954429</c:v>
                </c:pt>
                <c:pt idx="1374">
                  <c:v>0.00495061758954429</c:v>
                </c:pt>
                <c:pt idx="1375">
                  <c:v>0.00495061758954429</c:v>
                </c:pt>
                <c:pt idx="1376">
                  <c:v>0.00495061758954429</c:v>
                </c:pt>
                <c:pt idx="1377">
                  <c:v>0.00495061758954429</c:v>
                </c:pt>
                <c:pt idx="1378">
                  <c:v>0.00495061758954429</c:v>
                </c:pt>
                <c:pt idx="1379">
                  <c:v>0.00495061758954429</c:v>
                </c:pt>
                <c:pt idx="1380">
                  <c:v>0.00495061758954429</c:v>
                </c:pt>
                <c:pt idx="1381">
                  <c:v>0.00495061758954429</c:v>
                </c:pt>
                <c:pt idx="1382">
                  <c:v>0.00495061758954429</c:v>
                </c:pt>
                <c:pt idx="1383">
                  <c:v>0.00495061758954429</c:v>
                </c:pt>
                <c:pt idx="1384">
                  <c:v>0.00495061758954429</c:v>
                </c:pt>
                <c:pt idx="1385">
                  <c:v>0.00495061758954429</c:v>
                </c:pt>
                <c:pt idx="1386">
                  <c:v>0.00495061758954429</c:v>
                </c:pt>
                <c:pt idx="1387">
                  <c:v>0.00495061758954429</c:v>
                </c:pt>
                <c:pt idx="1388">
                  <c:v>0.00495061758954429</c:v>
                </c:pt>
                <c:pt idx="1389">
                  <c:v>0.00495061758954429</c:v>
                </c:pt>
                <c:pt idx="1390">
                  <c:v>0.00495061758954429</c:v>
                </c:pt>
                <c:pt idx="1391">
                  <c:v>0.00495061758954429</c:v>
                </c:pt>
                <c:pt idx="1392">
                  <c:v>0.00495061758954429</c:v>
                </c:pt>
                <c:pt idx="1393">
                  <c:v>0.00495061758954429</c:v>
                </c:pt>
                <c:pt idx="1394">
                  <c:v>0.00495061758954429</c:v>
                </c:pt>
                <c:pt idx="1395">
                  <c:v>0.00495061758954429</c:v>
                </c:pt>
                <c:pt idx="1396">
                  <c:v>0.00495061758954429</c:v>
                </c:pt>
                <c:pt idx="1397">
                  <c:v>0.00495061758954429</c:v>
                </c:pt>
                <c:pt idx="1398">
                  <c:v>0.00495061758954429</c:v>
                </c:pt>
                <c:pt idx="1399">
                  <c:v>0.00495061758954429</c:v>
                </c:pt>
                <c:pt idx="1400">
                  <c:v>0.00495061758954429</c:v>
                </c:pt>
                <c:pt idx="1401">
                  <c:v>0.00495061758954429</c:v>
                </c:pt>
                <c:pt idx="1402">
                  <c:v>0.00495061758954429</c:v>
                </c:pt>
                <c:pt idx="1403">
                  <c:v>0.00495061758954429</c:v>
                </c:pt>
                <c:pt idx="1404">
                  <c:v>0.00495061758954429</c:v>
                </c:pt>
                <c:pt idx="1405">
                  <c:v>0.00495061758954429</c:v>
                </c:pt>
                <c:pt idx="1406">
                  <c:v>0.00495061758954429</c:v>
                </c:pt>
                <c:pt idx="1407">
                  <c:v>0.00495061758954429</c:v>
                </c:pt>
                <c:pt idx="1408">
                  <c:v>0.00495061758954429</c:v>
                </c:pt>
                <c:pt idx="1409">
                  <c:v>0.00495061758954429</c:v>
                </c:pt>
                <c:pt idx="1410">
                  <c:v>0.00495061758954429</c:v>
                </c:pt>
                <c:pt idx="1411">
                  <c:v>0.00495061758954429</c:v>
                </c:pt>
                <c:pt idx="1412">
                  <c:v>0.00495061758954429</c:v>
                </c:pt>
                <c:pt idx="1413">
                  <c:v>0.00495061758954429</c:v>
                </c:pt>
                <c:pt idx="1414">
                  <c:v>0.00495061758954429</c:v>
                </c:pt>
                <c:pt idx="1415">
                  <c:v>0.00495061758954429</c:v>
                </c:pt>
                <c:pt idx="1416">
                  <c:v>0.00495061758954429</c:v>
                </c:pt>
                <c:pt idx="1417">
                  <c:v>0.00495061758954429</c:v>
                </c:pt>
                <c:pt idx="1418">
                  <c:v>0.00495061758954429</c:v>
                </c:pt>
                <c:pt idx="1419">
                  <c:v>0.00495061758954429</c:v>
                </c:pt>
                <c:pt idx="1420">
                  <c:v>0.00495061758954429</c:v>
                </c:pt>
                <c:pt idx="1421">
                  <c:v>0.00495061758954429</c:v>
                </c:pt>
                <c:pt idx="1422">
                  <c:v>0.00495061758954429</c:v>
                </c:pt>
                <c:pt idx="1423">
                  <c:v>0.00495061758954429</c:v>
                </c:pt>
                <c:pt idx="1424">
                  <c:v>0.00495061758954429</c:v>
                </c:pt>
                <c:pt idx="1425">
                  <c:v>0.00495061758954429</c:v>
                </c:pt>
                <c:pt idx="1426">
                  <c:v>0.00495061758954429</c:v>
                </c:pt>
                <c:pt idx="1427">
                  <c:v>0.00495061758954429</c:v>
                </c:pt>
                <c:pt idx="1428">
                  <c:v>0.00495061758954429</c:v>
                </c:pt>
                <c:pt idx="1429">
                  <c:v>0.00495061758954429</c:v>
                </c:pt>
                <c:pt idx="1430">
                  <c:v>0.00495061758954429</c:v>
                </c:pt>
                <c:pt idx="1431">
                  <c:v>0.00495061758954429</c:v>
                </c:pt>
                <c:pt idx="1432">
                  <c:v>0.00495061758954429</c:v>
                </c:pt>
                <c:pt idx="1433">
                  <c:v>0.00495061758954429</c:v>
                </c:pt>
                <c:pt idx="1434">
                  <c:v>0.00495061758954429</c:v>
                </c:pt>
                <c:pt idx="1435">
                  <c:v>0.00495061758954429</c:v>
                </c:pt>
                <c:pt idx="1436">
                  <c:v>0.00495061758954429</c:v>
                </c:pt>
                <c:pt idx="1437">
                  <c:v>0.00495061758954429</c:v>
                </c:pt>
                <c:pt idx="1438">
                  <c:v>0.00495061758954429</c:v>
                </c:pt>
                <c:pt idx="1439">
                  <c:v>0.00495061758954429</c:v>
                </c:pt>
                <c:pt idx="1440">
                  <c:v>0.00495061758954429</c:v>
                </c:pt>
                <c:pt idx="1441">
                  <c:v>0.00495061758954429</c:v>
                </c:pt>
                <c:pt idx="1442">
                  <c:v>0.00495061758954429</c:v>
                </c:pt>
                <c:pt idx="1443">
                  <c:v>0.00495061758954429</c:v>
                </c:pt>
                <c:pt idx="1444">
                  <c:v>0.00495061758954429</c:v>
                </c:pt>
                <c:pt idx="1445">
                  <c:v>0.00495061758954429</c:v>
                </c:pt>
                <c:pt idx="1446">
                  <c:v>0.00495061758954429</c:v>
                </c:pt>
                <c:pt idx="1447">
                  <c:v>0.00495061758954429</c:v>
                </c:pt>
                <c:pt idx="1448">
                  <c:v>0.00495061758954429</c:v>
                </c:pt>
                <c:pt idx="1449">
                  <c:v>0.00495061758954429</c:v>
                </c:pt>
                <c:pt idx="1450">
                  <c:v>0.00495061758954429</c:v>
                </c:pt>
                <c:pt idx="1451">
                  <c:v>0.00495061758954429</c:v>
                </c:pt>
                <c:pt idx="1452">
                  <c:v>0.00495061758954429</c:v>
                </c:pt>
                <c:pt idx="1453">
                  <c:v>0.00495061758954429</c:v>
                </c:pt>
                <c:pt idx="1454">
                  <c:v>0.00495061758954429</c:v>
                </c:pt>
                <c:pt idx="1455">
                  <c:v>0.00495061758954429</c:v>
                </c:pt>
                <c:pt idx="1456">
                  <c:v>0.00495061758954429</c:v>
                </c:pt>
                <c:pt idx="1457">
                  <c:v>0.00495061758954429</c:v>
                </c:pt>
                <c:pt idx="1458">
                  <c:v>0.00495061758954429</c:v>
                </c:pt>
                <c:pt idx="1459">
                  <c:v>0.00495061758954429</c:v>
                </c:pt>
                <c:pt idx="1460">
                  <c:v>0.00495061758954429</c:v>
                </c:pt>
                <c:pt idx="1461">
                  <c:v>0.00495061758954429</c:v>
                </c:pt>
                <c:pt idx="1462">
                  <c:v>0.00495061758954429</c:v>
                </c:pt>
                <c:pt idx="1463">
                  <c:v>0.00495061758954429</c:v>
                </c:pt>
                <c:pt idx="1464">
                  <c:v>0.00495061758954429</c:v>
                </c:pt>
                <c:pt idx="1465">
                  <c:v>0.00495061758954429</c:v>
                </c:pt>
                <c:pt idx="1466">
                  <c:v>0.00495061758954429</c:v>
                </c:pt>
                <c:pt idx="1467">
                  <c:v>0.00495061758954429</c:v>
                </c:pt>
                <c:pt idx="1468">
                  <c:v>0.00495061758954429</c:v>
                </c:pt>
                <c:pt idx="1469">
                  <c:v>0.00495061758954429</c:v>
                </c:pt>
                <c:pt idx="1470">
                  <c:v>0.00495061758954429</c:v>
                </c:pt>
                <c:pt idx="1471">
                  <c:v>0.00495061758954429</c:v>
                </c:pt>
                <c:pt idx="1472">
                  <c:v>0.00495061758954429</c:v>
                </c:pt>
                <c:pt idx="1473">
                  <c:v>0.00495061758954429</c:v>
                </c:pt>
                <c:pt idx="1474">
                  <c:v>0.00495061758954429</c:v>
                </c:pt>
                <c:pt idx="1475">
                  <c:v>0.00495061758954429</c:v>
                </c:pt>
                <c:pt idx="1476">
                  <c:v>0.00495061758954429</c:v>
                </c:pt>
                <c:pt idx="1477">
                  <c:v>0.00495061758954429</c:v>
                </c:pt>
                <c:pt idx="1478">
                  <c:v>0.00495061758954429</c:v>
                </c:pt>
                <c:pt idx="1479">
                  <c:v>0.00495061758954429</c:v>
                </c:pt>
                <c:pt idx="1480">
                  <c:v>0.00495061758954429</c:v>
                </c:pt>
                <c:pt idx="1481">
                  <c:v>0.00495061758954429</c:v>
                </c:pt>
                <c:pt idx="1482">
                  <c:v>0.00495061758954429</c:v>
                </c:pt>
                <c:pt idx="1483">
                  <c:v>0.00495061758954429</c:v>
                </c:pt>
                <c:pt idx="1484">
                  <c:v>0.00495061758954429</c:v>
                </c:pt>
                <c:pt idx="1485">
                  <c:v>0.00495061758954429</c:v>
                </c:pt>
                <c:pt idx="1486">
                  <c:v>0.00495061758954429</c:v>
                </c:pt>
                <c:pt idx="1487">
                  <c:v>0.00495061758954429</c:v>
                </c:pt>
                <c:pt idx="1488">
                  <c:v>0.00495061758954429</c:v>
                </c:pt>
                <c:pt idx="1489">
                  <c:v>0.00495061758954429</c:v>
                </c:pt>
                <c:pt idx="1490">
                  <c:v>0.00495061758954429</c:v>
                </c:pt>
                <c:pt idx="1491">
                  <c:v>0.00495061758954429</c:v>
                </c:pt>
                <c:pt idx="1492">
                  <c:v>0.00495061758954429</c:v>
                </c:pt>
                <c:pt idx="1493">
                  <c:v>0.00495061758954429</c:v>
                </c:pt>
                <c:pt idx="1494">
                  <c:v>0.00495061758954429</c:v>
                </c:pt>
                <c:pt idx="1495">
                  <c:v>0.00495061758954429</c:v>
                </c:pt>
                <c:pt idx="1496">
                  <c:v>0.00495061758954429</c:v>
                </c:pt>
                <c:pt idx="1497">
                  <c:v>0.00495061758954429</c:v>
                </c:pt>
                <c:pt idx="1498">
                  <c:v>0.00495061758954429</c:v>
                </c:pt>
                <c:pt idx="1499">
                  <c:v>0.00495061758954429</c:v>
                </c:pt>
                <c:pt idx="1500">
                  <c:v>0.00495061758954429</c:v>
                </c:pt>
                <c:pt idx="1501">
                  <c:v>0.00495061758954429</c:v>
                </c:pt>
                <c:pt idx="1502">
                  <c:v>0.00495061758954429</c:v>
                </c:pt>
                <c:pt idx="1503">
                  <c:v>0.00495061758954429</c:v>
                </c:pt>
                <c:pt idx="1504">
                  <c:v>0.00495061758954429</c:v>
                </c:pt>
                <c:pt idx="1505">
                  <c:v>0.00495061758954429</c:v>
                </c:pt>
                <c:pt idx="1506">
                  <c:v>0.00495061758954429</c:v>
                </c:pt>
                <c:pt idx="1507">
                  <c:v>0.00495061758954429</c:v>
                </c:pt>
                <c:pt idx="1508">
                  <c:v>0.00495061758954429</c:v>
                </c:pt>
                <c:pt idx="1509">
                  <c:v>0.00495061758954429</c:v>
                </c:pt>
                <c:pt idx="1510">
                  <c:v>0.00495061758954429</c:v>
                </c:pt>
                <c:pt idx="1511">
                  <c:v>0.00495061758954429</c:v>
                </c:pt>
                <c:pt idx="1512">
                  <c:v>0.00495061758954429</c:v>
                </c:pt>
                <c:pt idx="1513">
                  <c:v>0.00495061758954429</c:v>
                </c:pt>
                <c:pt idx="1514">
                  <c:v>0.00495061758954429</c:v>
                </c:pt>
                <c:pt idx="1515">
                  <c:v>0.00495061758954429</c:v>
                </c:pt>
                <c:pt idx="1516">
                  <c:v>0.00495061758954429</c:v>
                </c:pt>
                <c:pt idx="1517">
                  <c:v>0.00495061758954429</c:v>
                </c:pt>
                <c:pt idx="1518">
                  <c:v>0.00495061758954429</c:v>
                </c:pt>
                <c:pt idx="1519">
                  <c:v>0.00495061758954429</c:v>
                </c:pt>
                <c:pt idx="1520">
                  <c:v>0.00495061758954429</c:v>
                </c:pt>
                <c:pt idx="1521">
                  <c:v>0.00495061758954429</c:v>
                </c:pt>
                <c:pt idx="1522">
                  <c:v>0.00495061758954429</c:v>
                </c:pt>
                <c:pt idx="1523">
                  <c:v>0.00495061758954429</c:v>
                </c:pt>
                <c:pt idx="1524">
                  <c:v>0.00495061758954429</c:v>
                </c:pt>
                <c:pt idx="1525">
                  <c:v>0.00495061758954429</c:v>
                </c:pt>
                <c:pt idx="1526">
                  <c:v>0.00495061758954429</c:v>
                </c:pt>
                <c:pt idx="1527">
                  <c:v>0.00495061758954429</c:v>
                </c:pt>
                <c:pt idx="1528">
                  <c:v>0.00495061758954429</c:v>
                </c:pt>
                <c:pt idx="1529">
                  <c:v>0.00495061758954429</c:v>
                </c:pt>
                <c:pt idx="1530">
                  <c:v>0.00495061758954429</c:v>
                </c:pt>
                <c:pt idx="1531">
                  <c:v>0.00495061758954429</c:v>
                </c:pt>
                <c:pt idx="1532">
                  <c:v>0.00495061758954429</c:v>
                </c:pt>
                <c:pt idx="1533">
                  <c:v>0.00495061758954429</c:v>
                </c:pt>
                <c:pt idx="1534">
                  <c:v>0.00495061758954429</c:v>
                </c:pt>
                <c:pt idx="1535">
                  <c:v>0.00495061758954429</c:v>
                </c:pt>
                <c:pt idx="1536">
                  <c:v>0.00495061758954429</c:v>
                </c:pt>
                <c:pt idx="1537">
                  <c:v>0.00495061758954429</c:v>
                </c:pt>
                <c:pt idx="1538">
                  <c:v>0.00495061758954429</c:v>
                </c:pt>
                <c:pt idx="1539">
                  <c:v>0.00495061758954429</c:v>
                </c:pt>
                <c:pt idx="1540">
                  <c:v>0.00495061758954429</c:v>
                </c:pt>
                <c:pt idx="1541">
                  <c:v>0.00495061758954429</c:v>
                </c:pt>
                <c:pt idx="1542">
                  <c:v>0.00495061758954429</c:v>
                </c:pt>
                <c:pt idx="1543">
                  <c:v>0.00495061758954429</c:v>
                </c:pt>
                <c:pt idx="1544">
                  <c:v>0.00495061758954429</c:v>
                </c:pt>
                <c:pt idx="1545">
                  <c:v>0.00495061758954429</c:v>
                </c:pt>
                <c:pt idx="1546">
                  <c:v>0.00495061758954429</c:v>
                </c:pt>
                <c:pt idx="1547">
                  <c:v>0.00495061758954429</c:v>
                </c:pt>
                <c:pt idx="1548">
                  <c:v>0.00495061758954429</c:v>
                </c:pt>
                <c:pt idx="1549">
                  <c:v>0.00495061758954429</c:v>
                </c:pt>
                <c:pt idx="1550">
                  <c:v>0.00495061758954429</c:v>
                </c:pt>
                <c:pt idx="1551">
                  <c:v>0.00495061758954429</c:v>
                </c:pt>
                <c:pt idx="1552">
                  <c:v>0.00495061758954429</c:v>
                </c:pt>
                <c:pt idx="1553">
                  <c:v>0.00495061758954429</c:v>
                </c:pt>
                <c:pt idx="1554">
                  <c:v>0.00495061758954429</c:v>
                </c:pt>
                <c:pt idx="1555">
                  <c:v>0.00495061758954429</c:v>
                </c:pt>
                <c:pt idx="1556">
                  <c:v>0.00495061758954429</c:v>
                </c:pt>
                <c:pt idx="1557">
                  <c:v>0.00495061758954429</c:v>
                </c:pt>
                <c:pt idx="1558">
                  <c:v>0.00495061758954429</c:v>
                </c:pt>
                <c:pt idx="1559">
                  <c:v>0.00495061758954429</c:v>
                </c:pt>
                <c:pt idx="1560">
                  <c:v>0.00495061758954429</c:v>
                </c:pt>
                <c:pt idx="1561">
                  <c:v>0.00495061758954429</c:v>
                </c:pt>
                <c:pt idx="1562">
                  <c:v>0.00495061758954429</c:v>
                </c:pt>
                <c:pt idx="1563">
                  <c:v>0.00495061758954429</c:v>
                </c:pt>
                <c:pt idx="1564">
                  <c:v>0.00495061758954429</c:v>
                </c:pt>
                <c:pt idx="1565">
                  <c:v>0.00495061758954429</c:v>
                </c:pt>
                <c:pt idx="1566">
                  <c:v>0.00495061758954429</c:v>
                </c:pt>
                <c:pt idx="1567">
                  <c:v>0.00495061758954429</c:v>
                </c:pt>
                <c:pt idx="1568">
                  <c:v>0.00495061758954429</c:v>
                </c:pt>
                <c:pt idx="1569">
                  <c:v>0.00495061758954429</c:v>
                </c:pt>
                <c:pt idx="1570">
                  <c:v>0.00495061758954429</c:v>
                </c:pt>
                <c:pt idx="1571">
                  <c:v>0.00495061758954429</c:v>
                </c:pt>
                <c:pt idx="1572">
                  <c:v>0.00495061758954429</c:v>
                </c:pt>
                <c:pt idx="1573">
                  <c:v>0.00495061758954429</c:v>
                </c:pt>
                <c:pt idx="1574">
                  <c:v>0.00495061758954429</c:v>
                </c:pt>
                <c:pt idx="1575">
                  <c:v>0.00495061758954429</c:v>
                </c:pt>
                <c:pt idx="1576">
                  <c:v>0.00495061758954429</c:v>
                </c:pt>
                <c:pt idx="1577">
                  <c:v>0.00495061758954429</c:v>
                </c:pt>
                <c:pt idx="1578">
                  <c:v>0.00495061758954429</c:v>
                </c:pt>
                <c:pt idx="1579">
                  <c:v>0.00495061758954429</c:v>
                </c:pt>
                <c:pt idx="1580">
                  <c:v>0.00495061758954429</c:v>
                </c:pt>
                <c:pt idx="1581">
                  <c:v>0.00495061758954429</c:v>
                </c:pt>
                <c:pt idx="1582">
                  <c:v>0.00495061758954429</c:v>
                </c:pt>
                <c:pt idx="1583">
                  <c:v>0.00495061758954429</c:v>
                </c:pt>
                <c:pt idx="1584">
                  <c:v>0.00495061758954429</c:v>
                </c:pt>
                <c:pt idx="1585">
                  <c:v>0.00495061758954429</c:v>
                </c:pt>
                <c:pt idx="1586">
                  <c:v>0.00495061758954429</c:v>
                </c:pt>
                <c:pt idx="1587">
                  <c:v>0.00495061758954429</c:v>
                </c:pt>
                <c:pt idx="1588">
                  <c:v>0.00495061758954429</c:v>
                </c:pt>
                <c:pt idx="1589">
                  <c:v>0.00495061758954429</c:v>
                </c:pt>
                <c:pt idx="1590">
                  <c:v>0.00495061758954429</c:v>
                </c:pt>
                <c:pt idx="1591">
                  <c:v>0.00495061758954429</c:v>
                </c:pt>
                <c:pt idx="1592">
                  <c:v>0.00495061758954429</c:v>
                </c:pt>
                <c:pt idx="1593">
                  <c:v>0.00495061758954429</c:v>
                </c:pt>
                <c:pt idx="1594">
                  <c:v>0.00495061758954429</c:v>
                </c:pt>
                <c:pt idx="1595">
                  <c:v>0.00495061758954429</c:v>
                </c:pt>
                <c:pt idx="1596">
                  <c:v>0.00495061758954429</c:v>
                </c:pt>
                <c:pt idx="1597">
                  <c:v>0.00495061758954429</c:v>
                </c:pt>
                <c:pt idx="1598">
                  <c:v>0.00495061758954429</c:v>
                </c:pt>
                <c:pt idx="1599">
                  <c:v>0.00495061758954429</c:v>
                </c:pt>
                <c:pt idx="1600">
                  <c:v>0.00495061758954429</c:v>
                </c:pt>
                <c:pt idx="1601">
                  <c:v>0.00495061758954429</c:v>
                </c:pt>
                <c:pt idx="1602">
                  <c:v>0.00495061758954429</c:v>
                </c:pt>
                <c:pt idx="1603">
                  <c:v>0.00495061758954429</c:v>
                </c:pt>
                <c:pt idx="1604">
                  <c:v>0.00495061758954429</c:v>
                </c:pt>
                <c:pt idx="1605">
                  <c:v>0.00495061758954429</c:v>
                </c:pt>
                <c:pt idx="1606">
                  <c:v>0.00495061758954429</c:v>
                </c:pt>
                <c:pt idx="1607">
                  <c:v>0.00495061758954429</c:v>
                </c:pt>
                <c:pt idx="1608">
                  <c:v>0.00495061758954429</c:v>
                </c:pt>
                <c:pt idx="1609">
                  <c:v>0.00495061758954429</c:v>
                </c:pt>
                <c:pt idx="1610">
                  <c:v>0.00495061758954429</c:v>
                </c:pt>
                <c:pt idx="1611">
                  <c:v>0.00495061758954429</c:v>
                </c:pt>
                <c:pt idx="1612">
                  <c:v>0.00495061758954429</c:v>
                </c:pt>
                <c:pt idx="1613">
                  <c:v>0.00495061758954429</c:v>
                </c:pt>
                <c:pt idx="1614">
                  <c:v>0.00495061758954429</c:v>
                </c:pt>
                <c:pt idx="1615">
                  <c:v>0.00495061758954429</c:v>
                </c:pt>
                <c:pt idx="1616">
                  <c:v>0.00495061758954429</c:v>
                </c:pt>
                <c:pt idx="1617">
                  <c:v>0.00495061758954429</c:v>
                </c:pt>
                <c:pt idx="1618">
                  <c:v>0.00495061758954429</c:v>
                </c:pt>
                <c:pt idx="1619">
                  <c:v>0.00495061758954429</c:v>
                </c:pt>
                <c:pt idx="1620">
                  <c:v>0.00495061758954429</c:v>
                </c:pt>
                <c:pt idx="1621">
                  <c:v>0.00495061758954429</c:v>
                </c:pt>
                <c:pt idx="1622">
                  <c:v>0.00495061758954429</c:v>
                </c:pt>
                <c:pt idx="1623">
                  <c:v>0.00495061758954429</c:v>
                </c:pt>
                <c:pt idx="1624">
                  <c:v>0.00495061758954429</c:v>
                </c:pt>
                <c:pt idx="1625">
                  <c:v>0.00495061758954429</c:v>
                </c:pt>
                <c:pt idx="1626">
                  <c:v>0.00495061758954429</c:v>
                </c:pt>
                <c:pt idx="1627">
                  <c:v>0.00495061758954429</c:v>
                </c:pt>
                <c:pt idx="1628">
                  <c:v>0.00495061758954429</c:v>
                </c:pt>
                <c:pt idx="1629">
                  <c:v>0.00495061758954429</c:v>
                </c:pt>
                <c:pt idx="1630">
                  <c:v>0.00495061758954429</c:v>
                </c:pt>
                <c:pt idx="1631">
                  <c:v>0.00495061758954429</c:v>
                </c:pt>
                <c:pt idx="1632">
                  <c:v>0.00495061758954429</c:v>
                </c:pt>
                <c:pt idx="1633">
                  <c:v>0.00495061758954429</c:v>
                </c:pt>
                <c:pt idx="1634">
                  <c:v>0.00495061758954429</c:v>
                </c:pt>
                <c:pt idx="1635">
                  <c:v>0.00495061758954429</c:v>
                </c:pt>
                <c:pt idx="1636">
                  <c:v>0.00495061758954429</c:v>
                </c:pt>
                <c:pt idx="1637">
                  <c:v>0.00495061758954429</c:v>
                </c:pt>
                <c:pt idx="1638">
                  <c:v>0.00495061758954429</c:v>
                </c:pt>
                <c:pt idx="1639">
                  <c:v>0.00495061758954429</c:v>
                </c:pt>
                <c:pt idx="1640">
                  <c:v>0.00495061758954429</c:v>
                </c:pt>
                <c:pt idx="1641">
                  <c:v>0.00495061758954429</c:v>
                </c:pt>
                <c:pt idx="1642">
                  <c:v>0.00495061758954429</c:v>
                </c:pt>
                <c:pt idx="1643">
                  <c:v>0.00495061758954429</c:v>
                </c:pt>
                <c:pt idx="1644">
                  <c:v>0.00495061758954429</c:v>
                </c:pt>
                <c:pt idx="1645">
                  <c:v>0.00495061758954429</c:v>
                </c:pt>
                <c:pt idx="1646">
                  <c:v>0.00495061758954429</c:v>
                </c:pt>
                <c:pt idx="1647">
                  <c:v>0.00495061758954429</c:v>
                </c:pt>
                <c:pt idx="1648">
                  <c:v>0.00495061758954429</c:v>
                </c:pt>
                <c:pt idx="1649">
                  <c:v>0.00495061758954429</c:v>
                </c:pt>
                <c:pt idx="1650">
                  <c:v>0.00495061758954429</c:v>
                </c:pt>
                <c:pt idx="1651">
                  <c:v>0.00495061758954429</c:v>
                </c:pt>
                <c:pt idx="1652">
                  <c:v>0.00495061758954429</c:v>
                </c:pt>
                <c:pt idx="1653">
                  <c:v>0.00495061758954429</c:v>
                </c:pt>
                <c:pt idx="1654">
                  <c:v>0.00495061758954429</c:v>
                </c:pt>
                <c:pt idx="1655">
                  <c:v>0.00495061758954429</c:v>
                </c:pt>
                <c:pt idx="1656">
                  <c:v>0.00495061758954429</c:v>
                </c:pt>
                <c:pt idx="1657">
                  <c:v>0.00495061758954429</c:v>
                </c:pt>
                <c:pt idx="1658">
                  <c:v>0.00495061758954429</c:v>
                </c:pt>
                <c:pt idx="1659">
                  <c:v>0.00495061758954429</c:v>
                </c:pt>
                <c:pt idx="1660">
                  <c:v>0.00495061758954429</c:v>
                </c:pt>
                <c:pt idx="1661">
                  <c:v>0.00495061758954429</c:v>
                </c:pt>
                <c:pt idx="1662">
                  <c:v>0.00495061758954429</c:v>
                </c:pt>
                <c:pt idx="1663">
                  <c:v>0.00495061758954429</c:v>
                </c:pt>
                <c:pt idx="1664">
                  <c:v>0.00495061758954429</c:v>
                </c:pt>
                <c:pt idx="1665">
                  <c:v>0.00495061758954429</c:v>
                </c:pt>
                <c:pt idx="1666">
                  <c:v>0.00495061758954429</c:v>
                </c:pt>
                <c:pt idx="1667">
                  <c:v>0.00495061758954429</c:v>
                </c:pt>
                <c:pt idx="1668">
                  <c:v>0.00495061758954429</c:v>
                </c:pt>
                <c:pt idx="1669">
                  <c:v>0.00495061758954429</c:v>
                </c:pt>
                <c:pt idx="1670">
                  <c:v>0.00495061758954429</c:v>
                </c:pt>
                <c:pt idx="1671">
                  <c:v>0.00495061758954429</c:v>
                </c:pt>
                <c:pt idx="1672">
                  <c:v>0.00495061758954429</c:v>
                </c:pt>
                <c:pt idx="1673">
                  <c:v>0.00495061758954429</c:v>
                </c:pt>
                <c:pt idx="1674">
                  <c:v>0.00495061758954429</c:v>
                </c:pt>
                <c:pt idx="1675">
                  <c:v>0.00495061758954429</c:v>
                </c:pt>
                <c:pt idx="1676">
                  <c:v>0.00495061758954429</c:v>
                </c:pt>
                <c:pt idx="1677">
                  <c:v>0.00495061758954429</c:v>
                </c:pt>
                <c:pt idx="1678">
                  <c:v>0.00495061758954429</c:v>
                </c:pt>
                <c:pt idx="1679">
                  <c:v>0.00495061758954429</c:v>
                </c:pt>
                <c:pt idx="1680">
                  <c:v>0.00495061758954429</c:v>
                </c:pt>
                <c:pt idx="1681">
                  <c:v>0.00495061758954429</c:v>
                </c:pt>
                <c:pt idx="1682">
                  <c:v>0.00495061758954429</c:v>
                </c:pt>
                <c:pt idx="1683">
                  <c:v>0.00495061758954429</c:v>
                </c:pt>
                <c:pt idx="1684">
                  <c:v>0.00495061758954429</c:v>
                </c:pt>
                <c:pt idx="1685">
                  <c:v>0.00495061758954429</c:v>
                </c:pt>
                <c:pt idx="1686">
                  <c:v>0.00495061758954429</c:v>
                </c:pt>
                <c:pt idx="1687">
                  <c:v>0.00495061758954429</c:v>
                </c:pt>
                <c:pt idx="1688">
                  <c:v>0.00495061758954429</c:v>
                </c:pt>
                <c:pt idx="1689">
                  <c:v>0.00495061758954429</c:v>
                </c:pt>
                <c:pt idx="1690">
                  <c:v>0.00495061758954429</c:v>
                </c:pt>
                <c:pt idx="1691">
                  <c:v>0.00495061758954429</c:v>
                </c:pt>
                <c:pt idx="1692">
                  <c:v>0.00495061758954429</c:v>
                </c:pt>
                <c:pt idx="1693">
                  <c:v>0.00495061758954429</c:v>
                </c:pt>
                <c:pt idx="1694">
                  <c:v>0.00495061758954429</c:v>
                </c:pt>
                <c:pt idx="1695">
                  <c:v>0.00495061758954429</c:v>
                </c:pt>
                <c:pt idx="1696">
                  <c:v>0.00495061758954429</c:v>
                </c:pt>
                <c:pt idx="1697">
                  <c:v>0.00495061758954429</c:v>
                </c:pt>
                <c:pt idx="1698">
                  <c:v>0.00495061758954429</c:v>
                </c:pt>
                <c:pt idx="1699">
                  <c:v>0.00495061758954429</c:v>
                </c:pt>
                <c:pt idx="1700">
                  <c:v>0.00495061758954429</c:v>
                </c:pt>
                <c:pt idx="1701">
                  <c:v>0.00495061758954429</c:v>
                </c:pt>
                <c:pt idx="1702">
                  <c:v>0.00495061758954429</c:v>
                </c:pt>
                <c:pt idx="1703">
                  <c:v>0.00495061758954429</c:v>
                </c:pt>
                <c:pt idx="1704">
                  <c:v>0.00495061758954429</c:v>
                </c:pt>
                <c:pt idx="1705">
                  <c:v>0.00495061758954429</c:v>
                </c:pt>
                <c:pt idx="1706">
                  <c:v>0.00495061758954429</c:v>
                </c:pt>
                <c:pt idx="1707">
                  <c:v>0.00495061758954429</c:v>
                </c:pt>
                <c:pt idx="1708">
                  <c:v>0.00495061758954429</c:v>
                </c:pt>
                <c:pt idx="1709">
                  <c:v>0.00495061758954429</c:v>
                </c:pt>
                <c:pt idx="1710">
                  <c:v>0.00495061758954429</c:v>
                </c:pt>
                <c:pt idx="1711">
                  <c:v>0.00495061758954429</c:v>
                </c:pt>
                <c:pt idx="1712">
                  <c:v>0.00495061758954429</c:v>
                </c:pt>
                <c:pt idx="1713">
                  <c:v>0.00495061758954429</c:v>
                </c:pt>
                <c:pt idx="1714">
                  <c:v>0.00495061758954429</c:v>
                </c:pt>
                <c:pt idx="1715">
                  <c:v>0.00495061758954429</c:v>
                </c:pt>
                <c:pt idx="1716">
                  <c:v>0.00495061758954429</c:v>
                </c:pt>
                <c:pt idx="1717">
                  <c:v>0.00495061758954429</c:v>
                </c:pt>
                <c:pt idx="1718">
                  <c:v>0.00495061758954429</c:v>
                </c:pt>
                <c:pt idx="1719">
                  <c:v>0.00495061758954429</c:v>
                </c:pt>
                <c:pt idx="1720">
                  <c:v>0.00495061758954429</c:v>
                </c:pt>
                <c:pt idx="1721">
                  <c:v>0.00495061758954429</c:v>
                </c:pt>
                <c:pt idx="1722">
                  <c:v>0.00495061758954429</c:v>
                </c:pt>
                <c:pt idx="1723">
                  <c:v>0.00495061758954429</c:v>
                </c:pt>
                <c:pt idx="1724">
                  <c:v>0.00495061758954429</c:v>
                </c:pt>
                <c:pt idx="1725">
                  <c:v>0.00495061758954429</c:v>
                </c:pt>
                <c:pt idx="1726">
                  <c:v>0.00495061758954429</c:v>
                </c:pt>
                <c:pt idx="1727">
                  <c:v>0.00495061758954429</c:v>
                </c:pt>
                <c:pt idx="1728">
                  <c:v>0.00495061758954429</c:v>
                </c:pt>
                <c:pt idx="1729">
                  <c:v>0.00495061758954429</c:v>
                </c:pt>
                <c:pt idx="1730">
                  <c:v>0.00495061758954429</c:v>
                </c:pt>
                <c:pt idx="1731">
                  <c:v>0.00495061758954429</c:v>
                </c:pt>
                <c:pt idx="1732">
                  <c:v>0.00495061758954429</c:v>
                </c:pt>
                <c:pt idx="1733">
                  <c:v>0.00495061758954429</c:v>
                </c:pt>
                <c:pt idx="1734">
                  <c:v>0.00495061758954429</c:v>
                </c:pt>
                <c:pt idx="1735">
                  <c:v>0.00495061758954429</c:v>
                </c:pt>
                <c:pt idx="1736">
                  <c:v>0.00495061758954429</c:v>
                </c:pt>
                <c:pt idx="1737">
                  <c:v>0.00495061758954429</c:v>
                </c:pt>
                <c:pt idx="1738">
                  <c:v>0.00495061758954429</c:v>
                </c:pt>
                <c:pt idx="1739">
                  <c:v>0.00495061758954429</c:v>
                </c:pt>
                <c:pt idx="1740">
                  <c:v>0.00495061758954429</c:v>
                </c:pt>
                <c:pt idx="1741">
                  <c:v>0.00495061758954429</c:v>
                </c:pt>
                <c:pt idx="1742">
                  <c:v>0.00495061758954429</c:v>
                </c:pt>
                <c:pt idx="1743">
                  <c:v>0.00495061758954429</c:v>
                </c:pt>
                <c:pt idx="1744">
                  <c:v>0.00495061758954429</c:v>
                </c:pt>
                <c:pt idx="1745">
                  <c:v>0.00495061758954429</c:v>
                </c:pt>
                <c:pt idx="1746">
                  <c:v>0.00495061758954429</c:v>
                </c:pt>
                <c:pt idx="1747">
                  <c:v>0.00495061758954429</c:v>
                </c:pt>
                <c:pt idx="1748">
                  <c:v>0.00495061758954429</c:v>
                </c:pt>
                <c:pt idx="1749">
                  <c:v>0.00495061758954429</c:v>
                </c:pt>
                <c:pt idx="1750">
                  <c:v>0.00495061758954429</c:v>
                </c:pt>
                <c:pt idx="1751">
                  <c:v>0.00495061758954429</c:v>
                </c:pt>
                <c:pt idx="1752">
                  <c:v>0.00495061758954429</c:v>
                </c:pt>
                <c:pt idx="1753">
                  <c:v>0.00495061758954429</c:v>
                </c:pt>
                <c:pt idx="1754">
                  <c:v>0.00495061758954429</c:v>
                </c:pt>
                <c:pt idx="1755">
                  <c:v>0.00495061758954429</c:v>
                </c:pt>
                <c:pt idx="1756">
                  <c:v>0.00495061758954429</c:v>
                </c:pt>
                <c:pt idx="1757">
                  <c:v>0.00495061758954429</c:v>
                </c:pt>
                <c:pt idx="1758">
                  <c:v>0.00495061758954429</c:v>
                </c:pt>
                <c:pt idx="1759">
                  <c:v>0.00495061758954429</c:v>
                </c:pt>
                <c:pt idx="1760">
                  <c:v>0.00495061758954429</c:v>
                </c:pt>
                <c:pt idx="1761">
                  <c:v>0.00495061758954429</c:v>
                </c:pt>
                <c:pt idx="1762">
                  <c:v>0.00495061758954429</c:v>
                </c:pt>
                <c:pt idx="1763">
                  <c:v>0.00495061758954429</c:v>
                </c:pt>
                <c:pt idx="1764">
                  <c:v>0.00495061758954429</c:v>
                </c:pt>
                <c:pt idx="1765">
                  <c:v>0.00495061758954429</c:v>
                </c:pt>
                <c:pt idx="1766">
                  <c:v>0.00495061758954429</c:v>
                </c:pt>
                <c:pt idx="1767">
                  <c:v>0.00495061758954429</c:v>
                </c:pt>
                <c:pt idx="1768">
                  <c:v>0.00495061758954429</c:v>
                </c:pt>
                <c:pt idx="1769">
                  <c:v>0.00495061758954429</c:v>
                </c:pt>
                <c:pt idx="1770">
                  <c:v>0.00495061758954429</c:v>
                </c:pt>
                <c:pt idx="1771">
                  <c:v>0.00495061758954429</c:v>
                </c:pt>
                <c:pt idx="1772">
                  <c:v>0.00495061758954429</c:v>
                </c:pt>
                <c:pt idx="1773">
                  <c:v>0.00495061758954429</c:v>
                </c:pt>
                <c:pt idx="1774">
                  <c:v>0.00495061758954429</c:v>
                </c:pt>
                <c:pt idx="1775">
                  <c:v>0.00495061758954429</c:v>
                </c:pt>
                <c:pt idx="1776">
                  <c:v>0.00495061758954429</c:v>
                </c:pt>
                <c:pt idx="1777">
                  <c:v>0.00495061758954429</c:v>
                </c:pt>
                <c:pt idx="1778">
                  <c:v>0.00495061758954429</c:v>
                </c:pt>
                <c:pt idx="1779">
                  <c:v>0.00495061758954429</c:v>
                </c:pt>
                <c:pt idx="1780">
                  <c:v>0.00495061758954429</c:v>
                </c:pt>
                <c:pt idx="1781">
                  <c:v>0.00495061758954429</c:v>
                </c:pt>
                <c:pt idx="1782">
                  <c:v>0.00495061758954429</c:v>
                </c:pt>
                <c:pt idx="1783">
                  <c:v>0.00495061758954429</c:v>
                </c:pt>
                <c:pt idx="1784">
                  <c:v>0.00495061758954429</c:v>
                </c:pt>
                <c:pt idx="1785">
                  <c:v>0.00495061758954429</c:v>
                </c:pt>
                <c:pt idx="1786">
                  <c:v>0.00495061758954429</c:v>
                </c:pt>
                <c:pt idx="1787">
                  <c:v>0.00495061758954429</c:v>
                </c:pt>
                <c:pt idx="1788">
                  <c:v>0.00495061758954429</c:v>
                </c:pt>
                <c:pt idx="1789">
                  <c:v>0.00495061758954429</c:v>
                </c:pt>
                <c:pt idx="1790">
                  <c:v>0.00495061758954429</c:v>
                </c:pt>
                <c:pt idx="1791">
                  <c:v>0.00495061758954429</c:v>
                </c:pt>
                <c:pt idx="1792">
                  <c:v>0.00495061758954429</c:v>
                </c:pt>
                <c:pt idx="1793">
                  <c:v>0.00495061758954429</c:v>
                </c:pt>
                <c:pt idx="1794">
                  <c:v>0.00495061758954429</c:v>
                </c:pt>
                <c:pt idx="1795">
                  <c:v>0.00495061758954429</c:v>
                </c:pt>
                <c:pt idx="1796">
                  <c:v>0.00495061758954429</c:v>
                </c:pt>
                <c:pt idx="1797">
                  <c:v>0.00495061758954429</c:v>
                </c:pt>
                <c:pt idx="1798">
                  <c:v>0.00495061758954429</c:v>
                </c:pt>
                <c:pt idx="1799">
                  <c:v>0.00495061758954429</c:v>
                </c:pt>
                <c:pt idx="1800">
                  <c:v>0.00495061758954429</c:v>
                </c:pt>
                <c:pt idx="1801">
                  <c:v>0.00495061758954429</c:v>
                </c:pt>
                <c:pt idx="1802">
                  <c:v>0.00495061758954429</c:v>
                </c:pt>
                <c:pt idx="1803">
                  <c:v>0.00495061758954429</c:v>
                </c:pt>
                <c:pt idx="1804">
                  <c:v>0.00495061758954429</c:v>
                </c:pt>
                <c:pt idx="1805">
                  <c:v>0.00495061758954429</c:v>
                </c:pt>
                <c:pt idx="1806">
                  <c:v>0.00495061758954429</c:v>
                </c:pt>
                <c:pt idx="1807">
                  <c:v>0.00495061758954429</c:v>
                </c:pt>
                <c:pt idx="1808">
                  <c:v>0.00495061758954429</c:v>
                </c:pt>
                <c:pt idx="1809">
                  <c:v>0.00495061758954429</c:v>
                </c:pt>
                <c:pt idx="1810">
                  <c:v>0.00495061758954429</c:v>
                </c:pt>
                <c:pt idx="1811">
                  <c:v>0.00495061758954429</c:v>
                </c:pt>
                <c:pt idx="1812">
                  <c:v>0.00495061758954429</c:v>
                </c:pt>
                <c:pt idx="1813">
                  <c:v>0.00495061758954429</c:v>
                </c:pt>
                <c:pt idx="1814">
                  <c:v>0.00495061758954429</c:v>
                </c:pt>
                <c:pt idx="1815">
                  <c:v>0.00495061758954429</c:v>
                </c:pt>
                <c:pt idx="1816">
                  <c:v>0.00495061758954429</c:v>
                </c:pt>
                <c:pt idx="1817">
                  <c:v>0.00495061758954429</c:v>
                </c:pt>
                <c:pt idx="1818">
                  <c:v>0.00495061758954429</c:v>
                </c:pt>
                <c:pt idx="1819">
                  <c:v>0.00495061758954429</c:v>
                </c:pt>
                <c:pt idx="1820">
                  <c:v>0.00495061758954429</c:v>
                </c:pt>
                <c:pt idx="1821">
                  <c:v>0.00495061758954429</c:v>
                </c:pt>
                <c:pt idx="1822">
                  <c:v>0.00495061758954429</c:v>
                </c:pt>
                <c:pt idx="1823">
                  <c:v>0.00495061758954429</c:v>
                </c:pt>
                <c:pt idx="1824">
                  <c:v>0.00495061758954429</c:v>
                </c:pt>
                <c:pt idx="1825">
                  <c:v>0.00495061758954429</c:v>
                </c:pt>
                <c:pt idx="1826">
                  <c:v>0.00495061758954429</c:v>
                </c:pt>
                <c:pt idx="1827">
                  <c:v>0.00495061758954429</c:v>
                </c:pt>
                <c:pt idx="1828">
                  <c:v>0.00495061758954429</c:v>
                </c:pt>
                <c:pt idx="1829">
                  <c:v>0.00495061758954429</c:v>
                </c:pt>
                <c:pt idx="1830">
                  <c:v>0.00495061758954429</c:v>
                </c:pt>
                <c:pt idx="1831">
                  <c:v>0.00495061758954429</c:v>
                </c:pt>
                <c:pt idx="1832">
                  <c:v>0.00495061758954429</c:v>
                </c:pt>
                <c:pt idx="1833">
                  <c:v>0.00495061758954429</c:v>
                </c:pt>
                <c:pt idx="1834">
                  <c:v>0.00495061758954429</c:v>
                </c:pt>
                <c:pt idx="1835">
                  <c:v>0.00495061758954429</c:v>
                </c:pt>
                <c:pt idx="1836">
                  <c:v>0.00495061758954429</c:v>
                </c:pt>
                <c:pt idx="1837">
                  <c:v>0.00495061758954429</c:v>
                </c:pt>
                <c:pt idx="1838">
                  <c:v>0.00495061758954429</c:v>
                </c:pt>
                <c:pt idx="1839">
                  <c:v>0.00495061758954429</c:v>
                </c:pt>
                <c:pt idx="1840">
                  <c:v>0.00495061758954429</c:v>
                </c:pt>
                <c:pt idx="1841">
                  <c:v>0.00495061758954429</c:v>
                </c:pt>
                <c:pt idx="1842">
                  <c:v>0.00495061758954429</c:v>
                </c:pt>
                <c:pt idx="1843">
                  <c:v>0.00495061758954429</c:v>
                </c:pt>
                <c:pt idx="1844">
                  <c:v>0.00495061758954429</c:v>
                </c:pt>
                <c:pt idx="1845">
                  <c:v>0.00495061758954429</c:v>
                </c:pt>
                <c:pt idx="1846">
                  <c:v>0.00495061758954429</c:v>
                </c:pt>
                <c:pt idx="1847">
                  <c:v>0.00495061758954429</c:v>
                </c:pt>
                <c:pt idx="1848">
                  <c:v>0.00495061758954429</c:v>
                </c:pt>
                <c:pt idx="1849">
                  <c:v>0.00495061758954429</c:v>
                </c:pt>
                <c:pt idx="1850">
                  <c:v>0.00495061758954429</c:v>
                </c:pt>
                <c:pt idx="1851">
                  <c:v>0.00495061758954429</c:v>
                </c:pt>
                <c:pt idx="1852">
                  <c:v>0.00495061758954429</c:v>
                </c:pt>
                <c:pt idx="1853">
                  <c:v>0.00495061758954429</c:v>
                </c:pt>
                <c:pt idx="1854">
                  <c:v>0.00495061758954429</c:v>
                </c:pt>
                <c:pt idx="1855">
                  <c:v>0.00495061758954429</c:v>
                </c:pt>
                <c:pt idx="1856">
                  <c:v>0.00495061758954429</c:v>
                </c:pt>
                <c:pt idx="1857">
                  <c:v>0.00495061758954429</c:v>
                </c:pt>
                <c:pt idx="1858">
                  <c:v>0.00495061758954429</c:v>
                </c:pt>
                <c:pt idx="1859">
                  <c:v>0.00495061758954429</c:v>
                </c:pt>
                <c:pt idx="1860">
                  <c:v>0.00495061758954429</c:v>
                </c:pt>
                <c:pt idx="1861">
                  <c:v>0.00495061758954429</c:v>
                </c:pt>
                <c:pt idx="1862">
                  <c:v>0.00495061758954429</c:v>
                </c:pt>
                <c:pt idx="1863">
                  <c:v>0.00495061758954429</c:v>
                </c:pt>
                <c:pt idx="1864">
                  <c:v>0.00495061758954429</c:v>
                </c:pt>
                <c:pt idx="1865">
                  <c:v>0.00495061758954429</c:v>
                </c:pt>
                <c:pt idx="1866">
                  <c:v>0.00495061758954429</c:v>
                </c:pt>
                <c:pt idx="1867">
                  <c:v>0.00495061758954429</c:v>
                </c:pt>
                <c:pt idx="1868">
                  <c:v>0.00495061758954429</c:v>
                </c:pt>
                <c:pt idx="1869">
                  <c:v>0.00495061758954429</c:v>
                </c:pt>
                <c:pt idx="1870">
                  <c:v>0.00495061758954429</c:v>
                </c:pt>
                <c:pt idx="1871">
                  <c:v>0.00495061758954429</c:v>
                </c:pt>
                <c:pt idx="1872">
                  <c:v>0.00495061758954429</c:v>
                </c:pt>
                <c:pt idx="1873">
                  <c:v>0.00495061758954429</c:v>
                </c:pt>
                <c:pt idx="1874">
                  <c:v>0.00495061758954429</c:v>
                </c:pt>
                <c:pt idx="1875">
                  <c:v>0.00495061758954429</c:v>
                </c:pt>
                <c:pt idx="1876">
                  <c:v>0.00495061758954429</c:v>
                </c:pt>
                <c:pt idx="1877">
                  <c:v>0.00495061758954429</c:v>
                </c:pt>
                <c:pt idx="1878">
                  <c:v>0.00495061758954429</c:v>
                </c:pt>
                <c:pt idx="1879">
                  <c:v>0.00495061758954429</c:v>
                </c:pt>
                <c:pt idx="1880">
                  <c:v>0.00495061758954429</c:v>
                </c:pt>
                <c:pt idx="1881">
                  <c:v>0.00495061758954429</c:v>
                </c:pt>
                <c:pt idx="1882">
                  <c:v>0.00495061758954429</c:v>
                </c:pt>
                <c:pt idx="1883">
                  <c:v>0.00495061758954429</c:v>
                </c:pt>
                <c:pt idx="1884">
                  <c:v>0.00495061758954429</c:v>
                </c:pt>
                <c:pt idx="1885">
                  <c:v>0.00495061758954429</c:v>
                </c:pt>
                <c:pt idx="1886">
                  <c:v>0.00495061758954429</c:v>
                </c:pt>
                <c:pt idx="1887">
                  <c:v>0.00495061758954429</c:v>
                </c:pt>
                <c:pt idx="1888">
                  <c:v>0.00495061758954429</c:v>
                </c:pt>
                <c:pt idx="1889">
                  <c:v>0.00495061758954429</c:v>
                </c:pt>
                <c:pt idx="1890">
                  <c:v>0.00495061758954429</c:v>
                </c:pt>
                <c:pt idx="1891">
                  <c:v>0.00495061758954429</c:v>
                </c:pt>
                <c:pt idx="1892">
                  <c:v>0.00495061758954429</c:v>
                </c:pt>
                <c:pt idx="1893">
                  <c:v>0.00495061758954429</c:v>
                </c:pt>
                <c:pt idx="1894">
                  <c:v>0.00495061758954429</c:v>
                </c:pt>
                <c:pt idx="1895">
                  <c:v>0.00495061758954429</c:v>
                </c:pt>
                <c:pt idx="1896">
                  <c:v>0.00495061758954429</c:v>
                </c:pt>
                <c:pt idx="1897">
                  <c:v>0.00495061758954429</c:v>
                </c:pt>
                <c:pt idx="1898">
                  <c:v>0.00495061758954429</c:v>
                </c:pt>
                <c:pt idx="1899">
                  <c:v>0.00495061758954429</c:v>
                </c:pt>
                <c:pt idx="1900">
                  <c:v>0.00495061758954429</c:v>
                </c:pt>
                <c:pt idx="1901">
                  <c:v>0.00495061758954429</c:v>
                </c:pt>
                <c:pt idx="1902">
                  <c:v>0.00495061758954429</c:v>
                </c:pt>
                <c:pt idx="1903">
                  <c:v>0.00495061758954429</c:v>
                </c:pt>
                <c:pt idx="1904">
                  <c:v>0.00495061758954429</c:v>
                </c:pt>
                <c:pt idx="1905">
                  <c:v>0.00495061758954429</c:v>
                </c:pt>
                <c:pt idx="1906">
                  <c:v>0.00495061758954429</c:v>
                </c:pt>
                <c:pt idx="1907">
                  <c:v>0.00495061758954429</c:v>
                </c:pt>
                <c:pt idx="1908">
                  <c:v>0.00495061758954429</c:v>
                </c:pt>
                <c:pt idx="1909">
                  <c:v>0.00495061758954429</c:v>
                </c:pt>
                <c:pt idx="1910">
                  <c:v>0.00495061758954429</c:v>
                </c:pt>
                <c:pt idx="1911">
                  <c:v>0.00495061758954429</c:v>
                </c:pt>
                <c:pt idx="1912">
                  <c:v>0.00495061758954429</c:v>
                </c:pt>
                <c:pt idx="1913">
                  <c:v>0.00495061758954429</c:v>
                </c:pt>
                <c:pt idx="1914">
                  <c:v>0.00495061758954429</c:v>
                </c:pt>
                <c:pt idx="1915">
                  <c:v>0.00495061758954429</c:v>
                </c:pt>
                <c:pt idx="1916">
                  <c:v>0.00495061758954429</c:v>
                </c:pt>
                <c:pt idx="1917">
                  <c:v>0.00495061758954429</c:v>
                </c:pt>
                <c:pt idx="1918">
                  <c:v>0.00495061758954429</c:v>
                </c:pt>
                <c:pt idx="1919">
                  <c:v>0.00495061758954429</c:v>
                </c:pt>
                <c:pt idx="1920">
                  <c:v>0.00495061758954429</c:v>
                </c:pt>
                <c:pt idx="1921">
                  <c:v>0.00495061758954429</c:v>
                </c:pt>
                <c:pt idx="1922">
                  <c:v>0.00495061758954429</c:v>
                </c:pt>
                <c:pt idx="1923">
                  <c:v>0.00495061758954429</c:v>
                </c:pt>
                <c:pt idx="1924">
                  <c:v>0.00495061758954429</c:v>
                </c:pt>
                <c:pt idx="1925">
                  <c:v>0.00495061758954429</c:v>
                </c:pt>
                <c:pt idx="1926">
                  <c:v>0.00495061758954429</c:v>
                </c:pt>
                <c:pt idx="1927">
                  <c:v>0.00495061758954429</c:v>
                </c:pt>
                <c:pt idx="1928">
                  <c:v>0.00495061758954429</c:v>
                </c:pt>
                <c:pt idx="1929">
                  <c:v>0.00495061758954429</c:v>
                </c:pt>
                <c:pt idx="1930">
                  <c:v>0.00495061758954429</c:v>
                </c:pt>
                <c:pt idx="1931">
                  <c:v>0.00495061758954429</c:v>
                </c:pt>
                <c:pt idx="1932">
                  <c:v>0.00495061758954429</c:v>
                </c:pt>
                <c:pt idx="1933">
                  <c:v>0.00495061758954429</c:v>
                </c:pt>
                <c:pt idx="1934">
                  <c:v>0.00495061758954429</c:v>
                </c:pt>
                <c:pt idx="1935">
                  <c:v>0.00495061758954429</c:v>
                </c:pt>
                <c:pt idx="1936">
                  <c:v>0.00495061758954429</c:v>
                </c:pt>
                <c:pt idx="1937">
                  <c:v>0.00495061758954429</c:v>
                </c:pt>
                <c:pt idx="1938">
                  <c:v>0.00495061758954429</c:v>
                </c:pt>
                <c:pt idx="1939">
                  <c:v>0.00495061758954429</c:v>
                </c:pt>
                <c:pt idx="1940">
                  <c:v>0.00495061758954429</c:v>
                </c:pt>
                <c:pt idx="1941">
                  <c:v>0.00495061758954429</c:v>
                </c:pt>
                <c:pt idx="1942">
                  <c:v>0.00495061758954429</c:v>
                </c:pt>
                <c:pt idx="1943">
                  <c:v>0.00495061758954429</c:v>
                </c:pt>
                <c:pt idx="1944">
                  <c:v>0.00495061758954429</c:v>
                </c:pt>
                <c:pt idx="1945">
                  <c:v>0.00495061758954429</c:v>
                </c:pt>
                <c:pt idx="1946">
                  <c:v>0.00495061758954429</c:v>
                </c:pt>
                <c:pt idx="1947">
                  <c:v>0.00495061758954429</c:v>
                </c:pt>
                <c:pt idx="1948">
                  <c:v>0.00495061758954429</c:v>
                </c:pt>
                <c:pt idx="1949">
                  <c:v>0.00495061758954429</c:v>
                </c:pt>
                <c:pt idx="1950">
                  <c:v>0.00495061758954429</c:v>
                </c:pt>
                <c:pt idx="1951">
                  <c:v>0.00495061758954429</c:v>
                </c:pt>
                <c:pt idx="1952">
                  <c:v>0.00495061758954429</c:v>
                </c:pt>
                <c:pt idx="1953">
                  <c:v>0.00495061758954429</c:v>
                </c:pt>
                <c:pt idx="1954">
                  <c:v>0.00495061758954429</c:v>
                </c:pt>
                <c:pt idx="1955">
                  <c:v>0.00495061758954429</c:v>
                </c:pt>
                <c:pt idx="1956">
                  <c:v>0.00495061758954429</c:v>
                </c:pt>
                <c:pt idx="1957">
                  <c:v>0.00495061758954429</c:v>
                </c:pt>
                <c:pt idx="1958">
                  <c:v>0.00495061758954429</c:v>
                </c:pt>
                <c:pt idx="1959">
                  <c:v>0.00495061758954429</c:v>
                </c:pt>
                <c:pt idx="1960">
                  <c:v>0.00495061758954429</c:v>
                </c:pt>
                <c:pt idx="1961">
                  <c:v>0.00495061758954429</c:v>
                </c:pt>
                <c:pt idx="1962">
                  <c:v>0.00495061758954429</c:v>
                </c:pt>
                <c:pt idx="1963">
                  <c:v>0.00495061758954429</c:v>
                </c:pt>
                <c:pt idx="1964">
                  <c:v>0.00495061758954429</c:v>
                </c:pt>
                <c:pt idx="1965">
                  <c:v>0.00495061758954429</c:v>
                </c:pt>
                <c:pt idx="1966">
                  <c:v>0.00495061758954429</c:v>
                </c:pt>
                <c:pt idx="1967">
                  <c:v>0.00495061758954429</c:v>
                </c:pt>
                <c:pt idx="1968">
                  <c:v>0.00495061758954429</c:v>
                </c:pt>
                <c:pt idx="1969">
                  <c:v>0.00495061758954429</c:v>
                </c:pt>
                <c:pt idx="1970">
                  <c:v>0.00495061758954429</c:v>
                </c:pt>
                <c:pt idx="1971">
                  <c:v>0.00495061758954429</c:v>
                </c:pt>
                <c:pt idx="1972">
                  <c:v>0.00495061758954429</c:v>
                </c:pt>
                <c:pt idx="1973">
                  <c:v>0.00495061758954429</c:v>
                </c:pt>
                <c:pt idx="1974">
                  <c:v>0.00495061758954429</c:v>
                </c:pt>
                <c:pt idx="1975">
                  <c:v>0.00495061758954429</c:v>
                </c:pt>
                <c:pt idx="1976">
                  <c:v>0.00495061758954429</c:v>
                </c:pt>
                <c:pt idx="1977">
                  <c:v>0.00495061758954429</c:v>
                </c:pt>
                <c:pt idx="1978">
                  <c:v>0.00495061758954429</c:v>
                </c:pt>
                <c:pt idx="1979">
                  <c:v>0.00495061758954429</c:v>
                </c:pt>
                <c:pt idx="1980">
                  <c:v>0.00495061758954429</c:v>
                </c:pt>
                <c:pt idx="1981">
                  <c:v>0.00495061758954429</c:v>
                </c:pt>
                <c:pt idx="1982">
                  <c:v>0.00495061758954429</c:v>
                </c:pt>
                <c:pt idx="1983">
                  <c:v>0.00495061758954429</c:v>
                </c:pt>
                <c:pt idx="1984">
                  <c:v>0.00495061758954429</c:v>
                </c:pt>
                <c:pt idx="1985">
                  <c:v>0.00495061758954429</c:v>
                </c:pt>
                <c:pt idx="1986">
                  <c:v>0.00495061758954429</c:v>
                </c:pt>
                <c:pt idx="1987">
                  <c:v>0.00495061758954429</c:v>
                </c:pt>
                <c:pt idx="1988">
                  <c:v>0.00495061758954429</c:v>
                </c:pt>
                <c:pt idx="1989">
                  <c:v>0.00495061758954429</c:v>
                </c:pt>
                <c:pt idx="1990">
                  <c:v>0.00495061758954429</c:v>
                </c:pt>
                <c:pt idx="1991">
                  <c:v>0.00495061758954429</c:v>
                </c:pt>
                <c:pt idx="1992">
                  <c:v>0.00495061758954429</c:v>
                </c:pt>
                <c:pt idx="1993">
                  <c:v>0.00495061758954429</c:v>
                </c:pt>
                <c:pt idx="1994">
                  <c:v>0.00495061758954429</c:v>
                </c:pt>
                <c:pt idx="1995">
                  <c:v>0.00495061758954429</c:v>
                </c:pt>
                <c:pt idx="1996">
                  <c:v>0.00495061758954429</c:v>
                </c:pt>
                <c:pt idx="1997">
                  <c:v>0.00495061758954429</c:v>
                </c:pt>
                <c:pt idx="1998">
                  <c:v>0.00495061758954429</c:v>
                </c:pt>
                <c:pt idx="1999">
                  <c:v>0.00495061758954429</c:v>
                </c:pt>
                <c:pt idx="2000">
                  <c:v>0.00495061758954429</c:v>
                </c:pt>
                <c:pt idx="2001">
                  <c:v>0.00495061758954429</c:v>
                </c:pt>
                <c:pt idx="2002">
                  <c:v>0.00495061758954429</c:v>
                </c:pt>
                <c:pt idx="2003">
                  <c:v>0.00495061758954429</c:v>
                </c:pt>
                <c:pt idx="2004">
                  <c:v>0.00495061758954429</c:v>
                </c:pt>
                <c:pt idx="2005">
                  <c:v>0.00495061758954429</c:v>
                </c:pt>
                <c:pt idx="2006">
                  <c:v>0.00495061758954429</c:v>
                </c:pt>
                <c:pt idx="2007">
                  <c:v>0.00495061758954429</c:v>
                </c:pt>
                <c:pt idx="2008">
                  <c:v>0.00495061758954429</c:v>
                </c:pt>
                <c:pt idx="2009">
                  <c:v>0.00495061758954429</c:v>
                </c:pt>
                <c:pt idx="2010">
                  <c:v>0.00495061758954429</c:v>
                </c:pt>
                <c:pt idx="2011">
                  <c:v>0.00495061758954429</c:v>
                </c:pt>
                <c:pt idx="2012">
                  <c:v>0.00495061758954429</c:v>
                </c:pt>
                <c:pt idx="2013">
                  <c:v>0.00495061758954429</c:v>
                </c:pt>
                <c:pt idx="2014">
                  <c:v>0.00495061758954429</c:v>
                </c:pt>
                <c:pt idx="2015">
                  <c:v>0.00495061758954429</c:v>
                </c:pt>
                <c:pt idx="2016">
                  <c:v>0.00495061758954429</c:v>
                </c:pt>
                <c:pt idx="2017">
                  <c:v>0.00495061758954429</c:v>
                </c:pt>
                <c:pt idx="2018">
                  <c:v>0.00495061758954429</c:v>
                </c:pt>
                <c:pt idx="2019">
                  <c:v>0.00495061758954429</c:v>
                </c:pt>
                <c:pt idx="2020">
                  <c:v>0.00495061758954429</c:v>
                </c:pt>
                <c:pt idx="2021">
                  <c:v>0.00495061758954429</c:v>
                </c:pt>
                <c:pt idx="2022">
                  <c:v>0.00495061758954429</c:v>
                </c:pt>
                <c:pt idx="2023">
                  <c:v>0.00495061758954429</c:v>
                </c:pt>
                <c:pt idx="2024">
                  <c:v>0.00495061758954429</c:v>
                </c:pt>
                <c:pt idx="2025">
                  <c:v>0.00495061758954429</c:v>
                </c:pt>
                <c:pt idx="2026">
                  <c:v>0.00495061758954429</c:v>
                </c:pt>
                <c:pt idx="2027">
                  <c:v>0.00495061758954429</c:v>
                </c:pt>
                <c:pt idx="2028">
                  <c:v>0.00495061758954429</c:v>
                </c:pt>
                <c:pt idx="2029">
                  <c:v>0.00495061758954429</c:v>
                </c:pt>
                <c:pt idx="2030">
                  <c:v>0.00495061758954429</c:v>
                </c:pt>
                <c:pt idx="2031">
                  <c:v>0.00495061758954429</c:v>
                </c:pt>
                <c:pt idx="2032">
                  <c:v>0.00495061758954429</c:v>
                </c:pt>
                <c:pt idx="2033">
                  <c:v>0.00495061758954429</c:v>
                </c:pt>
                <c:pt idx="2034">
                  <c:v>0.00495061758954429</c:v>
                </c:pt>
                <c:pt idx="2035">
                  <c:v>0.00495061758954429</c:v>
                </c:pt>
                <c:pt idx="2036">
                  <c:v>0.00495061758954429</c:v>
                </c:pt>
                <c:pt idx="2037">
                  <c:v>0.00495061758954429</c:v>
                </c:pt>
                <c:pt idx="2038">
                  <c:v>0.00495061758954429</c:v>
                </c:pt>
                <c:pt idx="2039">
                  <c:v>0.00495061758954429</c:v>
                </c:pt>
                <c:pt idx="2040">
                  <c:v>0.00495061758954429</c:v>
                </c:pt>
                <c:pt idx="2041">
                  <c:v>0.00495061758954429</c:v>
                </c:pt>
                <c:pt idx="2042">
                  <c:v>0.00495061758954429</c:v>
                </c:pt>
                <c:pt idx="2043">
                  <c:v>0.00495061758954429</c:v>
                </c:pt>
                <c:pt idx="2044">
                  <c:v>0.00495061758954429</c:v>
                </c:pt>
                <c:pt idx="2045">
                  <c:v>0.00495061758954429</c:v>
                </c:pt>
                <c:pt idx="2046">
                  <c:v>0.00495061758954429</c:v>
                </c:pt>
                <c:pt idx="2047">
                  <c:v>0.00495061758954429</c:v>
                </c:pt>
                <c:pt idx="2048">
                  <c:v>0.00495061758954429</c:v>
                </c:pt>
                <c:pt idx="2049">
                  <c:v>0.00495061758954429</c:v>
                </c:pt>
                <c:pt idx="2050">
                  <c:v>0.00495061758954429</c:v>
                </c:pt>
                <c:pt idx="2051">
                  <c:v>0.00495061758954429</c:v>
                </c:pt>
                <c:pt idx="2052">
                  <c:v>0.00495061758954429</c:v>
                </c:pt>
                <c:pt idx="2053">
                  <c:v>0.00495061758954429</c:v>
                </c:pt>
                <c:pt idx="2054">
                  <c:v>0.00495061758954429</c:v>
                </c:pt>
                <c:pt idx="2055">
                  <c:v>0.00495061758954429</c:v>
                </c:pt>
                <c:pt idx="2056">
                  <c:v>0.00495061758954429</c:v>
                </c:pt>
                <c:pt idx="2057">
                  <c:v>0.00495061758954429</c:v>
                </c:pt>
                <c:pt idx="2058">
                  <c:v>0.00495061758954429</c:v>
                </c:pt>
                <c:pt idx="2059">
                  <c:v>0.00495061758954429</c:v>
                </c:pt>
                <c:pt idx="2060">
                  <c:v>0.00495061758954429</c:v>
                </c:pt>
                <c:pt idx="2061">
                  <c:v>0.00495061758954429</c:v>
                </c:pt>
                <c:pt idx="2062">
                  <c:v>0.00495061758954429</c:v>
                </c:pt>
                <c:pt idx="2063">
                  <c:v>0.00495061758954429</c:v>
                </c:pt>
                <c:pt idx="2064">
                  <c:v>0.00495061758954429</c:v>
                </c:pt>
                <c:pt idx="2065">
                  <c:v>0.00495061758954429</c:v>
                </c:pt>
                <c:pt idx="2066">
                  <c:v>0.00495061758954429</c:v>
                </c:pt>
                <c:pt idx="2067">
                  <c:v>0.00495061758954429</c:v>
                </c:pt>
                <c:pt idx="2068">
                  <c:v>0.00495061758954429</c:v>
                </c:pt>
                <c:pt idx="2069">
                  <c:v>0.00495061758954429</c:v>
                </c:pt>
                <c:pt idx="2070">
                  <c:v>0.00495061758954429</c:v>
                </c:pt>
                <c:pt idx="2071">
                  <c:v>0.00495061758954429</c:v>
                </c:pt>
                <c:pt idx="2072">
                  <c:v>0.00495061758954429</c:v>
                </c:pt>
                <c:pt idx="2073">
                  <c:v>0.00495061758954429</c:v>
                </c:pt>
                <c:pt idx="2074">
                  <c:v>0.00495061758954429</c:v>
                </c:pt>
                <c:pt idx="2075">
                  <c:v>0.00495061758954429</c:v>
                </c:pt>
                <c:pt idx="2076">
                  <c:v>0.00495061758954429</c:v>
                </c:pt>
                <c:pt idx="2077">
                  <c:v>0.00495061758954429</c:v>
                </c:pt>
                <c:pt idx="2078">
                  <c:v>0.00495061758954429</c:v>
                </c:pt>
                <c:pt idx="2079">
                  <c:v>0.00495061758954429</c:v>
                </c:pt>
                <c:pt idx="2080">
                  <c:v>0.00495061758954429</c:v>
                </c:pt>
                <c:pt idx="2081">
                  <c:v>0.00495061758954429</c:v>
                </c:pt>
                <c:pt idx="2082">
                  <c:v>0.00495061758954429</c:v>
                </c:pt>
                <c:pt idx="2083">
                  <c:v>0.00495061758954429</c:v>
                </c:pt>
                <c:pt idx="2084">
                  <c:v>0.00495061758954429</c:v>
                </c:pt>
                <c:pt idx="2085">
                  <c:v>0.00495061758954429</c:v>
                </c:pt>
                <c:pt idx="2086">
                  <c:v>0.00495061758954429</c:v>
                </c:pt>
                <c:pt idx="2087">
                  <c:v>0.00495061758954429</c:v>
                </c:pt>
                <c:pt idx="2088">
                  <c:v>0.00495061758954429</c:v>
                </c:pt>
                <c:pt idx="2089">
                  <c:v>0.00495061758954429</c:v>
                </c:pt>
                <c:pt idx="2090">
                  <c:v>0.00495061758954429</c:v>
                </c:pt>
                <c:pt idx="2091">
                  <c:v>0.00495061758954429</c:v>
                </c:pt>
                <c:pt idx="2092">
                  <c:v>0.00495061758954429</c:v>
                </c:pt>
                <c:pt idx="2093">
                  <c:v>0.00495061758954429</c:v>
                </c:pt>
                <c:pt idx="2094">
                  <c:v>0.00495061758954429</c:v>
                </c:pt>
                <c:pt idx="2095">
                  <c:v>0.00495061758954429</c:v>
                </c:pt>
                <c:pt idx="2096">
                  <c:v>0.00495061758954429</c:v>
                </c:pt>
                <c:pt idx="2097">
                  <c:v>0.00495061758954429</c:v>
                </c:pt>
                <c:pt idx="2098">
                  <c:v>0.00495061758954429</c:v>
                </c:pt>
                <c:pt idx="2099">
                  <c:v>0.00495061758954429</c:v>
                </c:pt>
                <c:pt idx="2100">
                  <c:v>0.00495061758954429</c:v>
                </c:pt>
                <c:pt idx="2101">
                  <c:v>0.00495061758954429</c:v>
                </c:pt>
                <c:pt idx="2102">
                  <c:v>0.00495061758954429</c:v>
                </c:pt>
                <c:pt idx="2103">
                  <c:v>0.00495061758954429</c:v>
                </c:pt>
                <c:pt idx="2104">
                  <c:v>0.00495061758954429</c:v>
                </c:pt>
                <c:pt idx="2105">
                  <c:v>0.00495061758954429</c:v>
                </c:pt>
                <c:pt idx="2106">
                  <c:v>0.00495061758954429</c:v>
                </c:pt>
                <c:pt idx="2107">
                  <c:v>0.00495061758954429</c:v>
                </c:pt>
                <c:pt idx="2108">
                  <c:v>0.00495061758954429</c:v>
                </c:pt>
                <c:pt idx="2109">
                  <c:v>0.00495061758954429</c:v>
                </c:pt>
                <c:pt idx="2110">
                  <c:v>0.00495061758954429</c:v>
                </c:pt>
                <c:pt idx="2111">
                  <c:v>0.00495061758954429</c:v>
                </c:pt>
                <c:pt idx="2112">
                  <c:v>0.00495061758954429</c:v>
                </c:pt>
                <c:pt idx="2113">
                  <c:v>0.00495061758954429</c:v>
                </c:pt>
                <c:pt idx="2114">
                  <c:v>0.00495061758954429</c:v>
                </c:pt>
                <c:pt idx="2115">
                  <c:v>0.00495061758954429</c:v>
                </c:pt>
                <c:pt idx="2116">
                  <c:v>0.00495061758954429</c:v>
                </c:pt>
                <c:pt idx="2117">
                  <c:v>0.00495061758954429</c:v>
                </c:pt>
                <c:pt idx="2118">
                  <c:v>0.00495061758954429</c:v>
                </c:pt>
                <c:pt idx="2119">
                  <c:v>0.00495061758954429</c:v>
                </c:pt>
                <c:pt idx="2120">
                  <c:v>0.00495061758954429</c:v>
                </c:pt>
                <c:pt idx="2121">
                  <c:v>0.00495061758954429</c:v>
                </c:pt>
                <c:pt idx="2122">
                  <c:v>0.00495061758954429</c:v>
                </c:pt>
                <c:pt idx="2123">
                  <c:v>0.00495061758954429</c:v>
                </c:pt>
                <c:pt idx="2124">
                  <c:v>0.00495061758954429</c:v>
                </c:pt>
                <c:pt idx="2125">
                  <c:v>0.00495061758954429</c:v>
                </c:pt>
                <c:pt idx="2126">
                  <c:v>0.00495061758954429</c:v>
                </c:pt>
                <c:pt idx="2127">
                  <c:v>0.00495061758954429</c:v>
                </c:pt>
                <c:pt idx="2128">
                  <c:v>0.00495061758954429</c:v>
                </c:pt>
                <c:pt idx="2129">
                  <c:v>0.00495061758954429</c:v>
                </c:pt>
                <c:pt idx="2130">
                  <c:v>0.00495061758954429</c:v>
                </c:pt>
                <c:pt idx="2131">
                  <c:v>0.00495061758954429</c:v>
                </c:pt>
                <c:pt idx="2132">
                  <c:v>0.00495061758954429</c:v>
                </c:pt>
                <c:pt idx="2133">
                  <c:v>0.00495061758954429</c:v>
                </c:pt>
                <c:pt idx="2134">
                  <c:v>0.00495061758954429</c:v>
                </c:pt>
                <c:pt idx="2135">
                  <c:v>0.00495061758954429</c:v>
                </c:pt>
                <c:pt idx="2136">
                  <c:v>0.00495061758954429</c:v>
                </c:pt>
                <c:pt idx="2137">
                  <c:v>0.00495061758954429</c:v>
                </c:pt>
                <c:pt idx="2138">
                  <c:v>0.00495061758954429</c:v>
                </c:pt>
                <c:pt idx="2139">
                  <c:v>0.00495061758954429</c:v>
                </c:pt>
                <c:pt idx="2140">
                  <c:v>0.00495061758954429</c:v>
                </c:pt>
                <c:pt idx="2141">
                  <c:v>0.00495061758954429</c:v>
                </c:pt>
                <c:pt idx="2142">
                  <c:v>0.00495061758954429</c:v>
                </c:pt>
                <c:pt idx="2143">
                  <c:v>0.00495061758954429</c:v>
                </c:pt>
                <c:pt idx="2144">
                  <c:v>0.00495061758954429</c:v>
                </c:pt>
                <c:pt idx="2145">
                  <c:v>0.00495061758954429</c:v>
                </c:pt>
                <c:pt idx="2146">
                  <c:v>0.00495061758954429</c:v>
                </c:pt>
                <c:pt idx="2147">
                  <c:v>0.00495061758954429</c:v>
                </c:pt>
                <c:pt idx="2148">
                  <c:v>0.00495061758954429</c:v>
                </c:pt>
                <c:pt idx="2149">
                  <c:v>0.00495061758954429</c:v>
                </c:pt>
                <c:pt idx="2150">
                  <c:v>0.00495061758954429</c:v>
                </c:pt>
                <c:pt idx="2151">
                  <c:v>0.00495061758954429</c:v>
                </c:pt>
                <c:pt idx="2152">
                  <c:v>0.00495061758954429</c:v>
                </c:pt>
                <c:pt idx="2153">
                  <c:v>0.00495061758954429</c:v>
                </c:pt>
                <c:pt idx="2154">
                  <c:v>0.00495061758954429</c:v>
                </c:pt>
                <c:pt idx="2155">
                  <c:v>0.00495061758954429</c:v>
                </c:pt>
                <c:pt idx="2156">
                  <c:v>0.00495061758954429</c:v>
                </c:pt>
                <c:pt idx="2157">
                  <c:v>0.00495061758954429</c:v>
                </c:pt>
                <c:pt idx="2158">
                  <c:v>0.00495061758954429</c:v>
                </c:pt>
                <c:pt idx="2159">
                  <c:v>0.00495061758954429</c:v>
                </c:pt>
                <c:pt idx="2160">
                  <c:v>0.00495061758954429</c:v>
                </c:pt>
                <c:pt idx="2161">
                  <c:v>0.00495061758954429</c:v>
                </c:pt>
                <c:pt idx="2162">
                  <c:v>0.00495061758954429</c:v>
                </c:pt>
                <c:pt idx="2163">
                  <c:v>0.00495061758954429</c:v>
                </c:pt>
                <c:pt idx="2164">
                  <c:v>0.00495061758954429</c:v>
                </c:pt>
                <c:pt idx="2165">
                  <c:v>0.00495061758954429</c:v>
                </c:pt>
                <c:pt idx="2166">
                  <c:v>0.00495061758954429</c:v>
                </c:pt>
                <c:pt idx="2167">
                  <c:v>0.00495061758954429</c:v>
                </c:pt>
                <c:pt idx="2168">
                  <c:v>0.00495061758954429</c:v>
                </c:pt>
                <c:pt idx="2169">
                  <c:v>0.00495061758954429</c:v>
                </c:pt>
                <c:pt idx="2170">
                  <c:v>0.00495061758954429</c:v>
                </c:pt>
                <c:pt idx="2171">
                  <c:v>0.00495061758954429</c:v>
                </c:pt>
                <c:pt idx="2172">
                  <c:v>0.00495061758954429</c:v>
                </c:pt>
                <c:pt idx="2173">
                  <c:v>0.00495061758954429</c:v>
                </c:pt>
                <c:pt idx="2174">
                  <c:v>0.00495061758954429</c:v>
                </c:pt>
                <c:pt idx="2175">
                  <c:v>0.00495061758954429</c:v>
                </c:pt>
                <c:pt idx="2176">
                  <c:v>0.00495061758954429</c:v>
                </c:pt>
                <c:pt idx="2177">
                  <c:v>0.00495061758954429</c:v>
                </c:pt>
                <c:pt idx="2178">
                  <c:v>0.00495061758954429</c:v>
                </c:pt>
                <c:pt idx="2179">
                  <c:v>0.00495061758954429</c:v>
                </c:pt>
                <c:pt idx="2180">
                  <c:v>0.00495061758954429</c:v>
                </c:pt>
                <c:pt idx="2181">
                  <c:v>0.00495061758954429</c:v>
                </c:pt>
                <c:pt idx="2182">
                  <c:v>0.00495061758954429</c:v>
                </c:pt>
                <c:pt idx="2183">
                  <c:v>0.00495061758954429</c:v>
                </c:pt>
                <c:pt idx="2184">
                  <c:v>0.00495061758954429</c:v>
                </c:pt>
                <c:pt idx="2185">
                  <c:v>0.00495061758954429</c:v>
                </c:pt>
                <c:pt idx="2186">
                  <c:v>0.00495061758954429</c:v>
                </c:pt>
                <c:pt idx="2187">
                  <c:v>0.00495061758954429</c:v>
                </c:pt>
                <c:pt idx="2188">
                  <c:v>0.00495061758954429</c:v>
                </c:pt>
                <c:pt idx="2189">
                  <c:v>0.00495061758954429</c:v>
                </c:pt>
                <c:pt idx="2190">
                  <c:v>0.00495061758954429</c:v>
                </c:pt>
                <c:pt idx="2191">
                  <c:v>0.00495061758954429</c:v>
                </c:pt>
                <c:pt idx="2192">
                  <c:v>0.00495061758954429</c:v>
                </c:pt>
                <c:pt idx="2193">
                  <c:v>0.00495061758954429</c:v>
                </c:pt>
                <c:pt idx="2194">
                  <c:v>0.00495061758954429</c:v>
                </c:pt>
                <c:pt idx="2195">
                  <c:v>0.00495061758954429</c:v>
                </c:pt>
                <c:pt idx="2196">
                  <c:v>0.00495061758954429</c:v>
                </c:pt>
                <c:pt idx="2197">
                  <c:v>0.00495061758954429</c:v>
                </c:pt>
                <c:pt idx="2198">
                  <c:v>0.00495061758954429</c:v>
                </c:pt>
                <c:pt idx="2199">
                  <c:v>0.00495061758954429</c:v>
                </c:pt>
                <c:pt idx="2200">
                  <c:v>0.00495061758954429</c:v>
                </c:pt>
                <c:pt idx="2201">
                  <c:v>0.00495061758954429</c:v>
                </c:pt>
                <c:pt idx="2202">
                  <c:v>0.00495061758954429</c:v>
                </c:pt>
                <c:pt idx="2203">
                  <c:v>0.00495061758954429</c:v>
                </c:pt>
                <c:pt idx="2204">
                  <c:v>0.00495061758954429</c:v>
                </c:pt>
                <c:pt idx="2205">
                  <c:v>0.00495061758954429</c:v>
                </c:pt>
                <c:pt idx="2206">
                  <c:v>0.00495061758954429</c:v>
                </c:pt>
                <c:pt idx="2207">
                  <c:v>0.00495061758954429</c:v>
                </c:pt>
                <c:pt idx="2208">
                  <c:v>0.00495061758954429</c:v>
                </c:pt>
                <c:pt idx="2209">
                  <c:v>0.00495061758954429</c:v>
                </c:pt>
                <c:pt idx="2210">
                  <c:v>0.00495061758954429</c:v>
                </c:pt>
                <c:pt idx="2211">
                  <c:v>0.00495061758954429</c:v>
                </c:pt>
                <c:pt idx="2212">
                  <c:v>0.00495061758954429</c:v>
                </c:pt>
                <c:pt idx="2213">
                  <c:v>0.00495061758954429</c:v>
                </c:pt>
                <c:pt idx="2214">
                  <c:v>0.00495061758954429</c:v>
                </c:pt>
                <c:pt idx="2215">
                  <c:v>0.00495061758954429</c:v>
                </c:pt>
                <c:pt idx="2216">
                  <c:v>0.00495061758954429</c:v>
                </c:pt>
                <c:pt idx="2217">
                  <c:v>0.00495061758954429</c:v>
                </c:pt>
                <c:pt idx="2218">
                  <c:v>0.00495061758954429</c:v>
                </c:pt>
                <c:pt idx="2219">
                  <c:v>0.00495061758954429</c:v>
                </c:pt>
                <c:pt idx="2220">
                  <c:v>0.00495061758954429</c:v>
                </c:pt>
                <c:pt idx="2221">
                  <c:v>0.00495061758954429</c:v>
                </c:pt>
                <c:pt idx="2222">
                  <c:v>0.00495061758954429</c:v>
                </c:pt>
                <c:pt idx="2223">
                  <c:v>0.00495061758954429</c:v>
                </c:pt>
                <c:pt idx="2224">
                  <c:v>0.00495061758954429</c:v>
                </c:pt>
                <c:pt idx="2225">
                  <c:v>0.00495061758954429</c:v>
                </c:pt>
                <c:pt idx="2226">
                  <c:v>0.00495061758954429</c:v>
                </c:pt>
                <c:pt idx="2227">
                  <c:v>0.00495061758954429</c:v>
                </c:pt>
                <c:pt idx="2228">
                  <c:v>0.00495061758954429</c:v>
                </c:pt>
                <c:pt idx="2229">
                  <c:v>0.00495061758954429</c:v>
                </c:pt>
                <c:pt idx="2230">
                  <c:v>0.00495061758954429</c:v>
                </c:pt>
                <c:pt idx="2231">
                  <c:v>0.00495061758954429</c:v>
                </c:pt>
                <c:pt idx="2232">
                  <c:v>0.00495061758954429</c:v>
                </c:pt>
                <c:pt idx="2233">
                  <c:v>0.00495061758954429</c:v>
                </c:pt>
                <c:pt idx="2234">
                  <c:v>0.00495061758954429</c:v>
                </c:pt>
                <c:pt idx="2235">
                  <c:v>0.00495061758954429</c:v>
                </c:pt>
                <c:pt idx="2236">
                  <c:v>0.00495061758954429</c:v>
                </c:pt>
                <c:pt idx="2237">
                  <c:v>0.00495061758954429</c:v>
                </c:pt>
                <c:pt idx="2238">
                  <c:v>0.00495061758954429</c:v>
                </c:pt>
                <c:pt idx="2239">
                  <c:v>0.00495061758954429</c:v>
                </c:pt>
                <c:pt idx="2240">
                  <c:v>0.00495061758954429</c:v>
                </c:pt>
                <c:pt idx="2241">
                  <c:v>0.00495061758954429</c:v>
                </c:pt>
                <c:pt idx="2242">
                  <c:v>0.00495061758954429</c:v>
                </c:pt>
                <c:pt idx="2243">
                  <c:v>0.00495061758954429</c:v>
                </c:pt>
                <c:pt idx="2244">
                  <c:v>0.00495061758954429</c:v>
                </c:pt>
                <c:pt idx="2245">
                  <c:v>0.00495061758954429</c:v>
                </c:pt>
                <c:pt idx="2246">
                  <c:v>0.00495061758954429</c:v>
                </c:pt>
                <c:pt idx="2247">
                  <c:v>0.00495061758954429</c:v>
                </c:pt>
                <c:pt idx="2248">
                  <c:v>0.00495061758954429</c:v>
                </c:pt>
                <c:pt idx="2249">
                  <c:v>0.00495061758954429</c:v>
                </c:pt>
                <c:pt idx="2250">
                  <c:v>0.00495061758954429</c:v>
                </c:pt>
                <c:pt idx="2251">
                  <c:v>0.00495061758954429</c:v>
                </c:pt>
                <c:pt idx="2252">
                  <c:v>0.00495061758954429</c:v>
                </c:pt>
                <c:pt idx="2253">
                  <c:v>0.00495061758954429</c:v>
                </c:pt>
                <c:pt idx="2254">
                  <c:v>0.00495061758954429</c:v>
                </c:pt>
                <c:pt idx="2255">
                  <c:v>0.00495061758954429</c:v>
                </c:pt>
                <c:pt idx="2256">
                  <c:v>0.00495061758954429</c:v>
                </c:pt>
                <c:pt idx="2257">
                  <c:v>0.00495061758954429</c:v>
                </c:pt>
                <c:pt idx="2258">
                  <c:v>0.00495061758954429</c:v>
                </c:pt>
                <c:pt idx="2259">
                  <c:v>0.00495061758954429</c:v>
                </c:pt>
                <c:pt idx="2260">
                  <c:v>0.00495061758954429</c:v>
                </c:pt>
                <c:pt idx="2261">
                  <c:v>0.00495061758954429</c:v>
                </c:pt>
                <c:pt idx="2262">
                  <c:v>0.00495061758954429</c:v>
                </c:pt>
                <c:pt idx="2263">
                  <c:v>0.00495061758954429</c:v>
                </c:pt>
                <c:pt idx="2264">
                  <c:v>0.00495061758954429</c:v>
                </c:pt>
                <c:pt idx="2265">
                  <c:v>0.00495061758954429</c:v>
                </c:pt>
                <c:pt idx="2266">
                  <c:v>0.00495061758954429</c:v>
                </c:pt>
                <c:pt idx="2267">
                  <c:v>0.00495061758954429</c:v>
                </c:pt>
                <c:pt idx="2268">
                  <c:v>0.00495061758954429</c:v>
                </c:pt>
                <c:pt idx="2269">
                  <c:v>0.00495061758954429</c:v>
                </c:pt>
                <c:pt idx="2270">
                  <c:v>0.00495061758954429</c:v>
                </c:pt>
                <c:pt idx="2271">
                  <c:v>0.00495061758954429</c:v>
                </c:pt>
                <c:pt idx="2272">
                  <c:v>0.00495061758954429</c:v>
                </c:pt>
                <c:pt idx="2273">
                  <c:v>0.00495061758954429</c:v>
                </c:pt>
                <c:pt idx="2274">
                  <c:v>0.00495061758954429</c:v>
                </c:pt>
                <c:pt idx="2275">
                  <c:v>0.00495061758954429</c:v>
                </c:pt>
                <c:pt idx="2276">
                  <c:v>0.00495061758954429</c:v>
                </c:pt>
                <c:pt idx="2277">
                  <c:v>0.00495061758954429</c:v>
                </c:pt>
                <c:pt idx="2278">
                  <c:v>0.00495061758954429</c:v>
                </c:pt>
                <c:pt idx="2279">
                  <c:v>0.00495061758954429</c:v>
                </c:pt>
                <c:pt idx="2280">
                  <c:v>0.00495061758954429</c:v>
                </c:pt>
                <c:pt idx="2281">
                  <c:v>0.00495061758954429</c:v>
                </c:pt>
                <c:pt idx="2282">
                  <c:v>0.00495061758954429</c:v>
                </c:pt>
                <c:pt idx="2283">
                  <c:v>0.00495061758954429</c:v>
                </c:pt>
                <c:pt idx="2284">
                  <c:v>0.00495061758954429</c:v>
                </c:pt>
                <c:pt idx="2285">
                  <c:v>0.00495061758954429</c:v>
                </c:pt>
                <c:pt idx="2286">
                  <c:v>0.00495061758954429</c:v>
                </c:pt>
                <c:pt idx="2287">
                  <c:v>0.00495061758954429</c:v>
                </c:pt>
                <c:pt idx="2288">
                  <c:v>0.00495061758954429</c:v>
                </c:pt>
                <c:pt idx="2289">
                  <c:v>0.00495061758954429</c:v>
                </c:pt>
                <c:pt idx="2290">
                  <c:v>0.00495061758954429</c:v>
                </c:pt>
                <c:pt idx="2291">
                  <c:v>0.00495061758954429</c:v>
                </c:pt>
                <c:pt idx="2292">
                  <c:v>0.00495061758954429</c:v>
                </c:pt>
                <c:pt idx="2293">
                  <c:v>0.00495061758954429</c:v>
                </c:pt>
                <c:pt idx="2294">
                  <c:v>0.00495061758954429</c:v>
                </c:pt>
                <c:pt idx="2295">
                  <c:v>0.00495061758954429</c:v>
                </c:pt>
                <c:pt idx="2296">
                  <c:v>0.00495061758954429</c:v>
                </c:pt>
                <c:pt idx="2297">
                  <c:v>0.00495061758954429</c:v>
                </c:pt>
                <c:pt idx="2298">
                  <c:v>0.00495061758954429</c:v>
                </c:pt>
                <c:pt idx="2299">
                  <c:v>0.00495061758954429</c:v>
                </c:pt>
                <c:pt idx="2300">
                  <c:v>0.00495061758954429</c:v>
                </c:pt>
                <c:pt idx="2301">
                  <c:v>0.00495061758954429</c:v>
                </c:pt>
                <c:pt idx="2302">
                  <c:v>0.00495061758954429</c:v>
                </c:pt>
                <c:pt idx="2303">
                  <c:v>0.00495061758954429</c:v>
                </c:pt>
                <c:pt idx="2304">
                  <c:v>0.00495061758954429</c:v>
                </c:pt>
                <c:pt idx="2305">
                  <c:v>0.00495061758954429</c:v>
                </c:pt>
                <c:pt idx="2306">
                  <c:v>0.00495061758954429</c:v>
                </c:pt>
                <c:pt idx="2307">
                  <c:v>0.00495061758954429</c:v>
                </c:pt>
                <c:pt idx="2308">
                  <c:v>0.00495061758954429</c:v>
                </c:pt>
                <c:pt idx="2309">
                  <c:v>0.00495061758954429</c:v>
                </c:pt>
                <c:pt idx="2310">
                  <c:v>0.00495061758954429</c:v>
                </c:pt>
                <c:pt idx="2311">
                  <c:v>0.00495061758954429</c:v>
                </c:pt>
                <c:pt idx="2312">
                  <c:v>0.00495061758954429</c:v>
                </c:pt>
                <c:pt idx="2313">
                  <c:v>0.00495061758954429</c:v>
                </c:pt>
                <c:pt idx="2314">
                  <c:v>0.00495061758954429</c:v>
                </c:pt>
                <c:pt idx="2315">
                  <c:v>0.00495061758954429</c:v>
                </c:pt>
                <c:pt idx="2316">
                  <c:v>0.00495061758954429</c:v>
                </c:pt>
                <c:pt idx="2317">
                  <c:v>0.00495061758954429</c:v>
                </c:pt>
                <c:pt idx="2318">
                  <c:v>0.00495061758954429</c:v>
                </c:pt>
                <c:pt idx="2319">
                  <c:v>0.00495061758954429</c:v>
                </c:pt>
                <c:pt idx="2320">
                  <c:v>0.00495061758954429</c:v>
                </c:pt>
                <c:pt idx="2321">
                  <c:v>0.00495061758954429</c:v>
                </c:pt>
                <c:pt idx="2322">
                  <c:v>0.00495061758954429</c:v>
                </c:pt>
                <c:pt idx="2323">
                  <c:v>0.00495061758954429</c:v>
                </c:pt>
                <c:pt idx="2324">
                  <c:v>0.00495061758954429</c:v>
                </c:pt>
                <c:pt idx="2325">
                  <c:v>0.00495061758954429</c:v>
                </c:pt>
                <c:pt idx="2326">
                  <c:v>0.00495061758954429</c:v>
                </c:pt>
                <c:pt idx="2327">
                  <c:v>0.00495061758954429</c:v>
                </c:pt>
                <c:pt idx="2328">
                  <c:v>0.00495061758954429</c:v>
                </c:pt>
                <c:pt idx="2329">
                  <c:v>0.00495061758954429</c:v>
                </c:pt>
                <c:pt idx="2330">
                  <c:v>0.00495061758954429</c:v>
                </c:pt>
                <c:pt idx="2331">
                  <c:v>0.00495061758954429</c:v>
                </c:pt>
                <c:pt idx="2332">
                  <c:v>0.00495061758954429</c:v>
                </c:pt>
                <c:pt idx="2333">
                  <c:v>0.00495061758954429</c:v>
                </c:pt>
                <c:pt idx="2334">
                  <c:v>0.00495061758954429</c:v>
                </c:pt>
                <c:pt idx="2335">
                  <c:v>0.00495061758954429</c:v>
                </c:pt>
                <c:pt idx="2336">
                  <c:v>0.00495061758954429</c:v>
                </c:pt>
                <c:pt idx="2337">
                  <c:v>0.00495061758954429</c:v>
                </c:pt>
                <c:pt idx="2338">
                  <c:v>0.00495061758954429</c:v>
                </c:pt>
                <c:pt idx="2339">
                  <c:v>0.00495061758954429</c:v>
                </c:pt>
                <c:pt idx="2340">
                  <c:v>0.00495061758954429</c:v>
                </c:pt>
                <c:pt idx="2341">
                  <c:v>0.00495061758954429</c:v>
                </c:pt>
                <c:pt idx="2342">
                  <c:v>0.00495061758954429</c:v>
                </c:pt>
                <c:pt idx="2343">
                  <c:v>0.00495061758954429</c:v>
                </c:pt>
                <c:pt idx="2344">
                  <c:v>0.00495061758954429</c:v>
                </c:pt>
                <c:pt idx="2345">
                  <c:v>0.00495061758954429</c:v>
                </c:pt>
                <c:pt idx="2346">
                  <c:v>0.00495061758954429</c:v>
                </c:pt>
                <c:pt idx="2347">
                  <c:v>0.00495061758954429</c:v>
                </c:pt>
                <c:pt idx="2348">
                  <c:v>0.00495061758954429</c:v>
                </c:pt>
                <c:pt idx="2349">
                  <c:v>0.00495061758954429</c:v>
                </c:pt>
                <c:pt idx="2350">
                  <c:v>0.00495061758954429</c:v>
                </c:pt>
                <c:pt idx="2351">
                  <c:v>0.00495061758954429</c:v>
                </c:pt>
                <c:pt idx="2352">
                  <c:v>0.00495061758954429</c:v>
                </c:pt>
                <c:pt idx="2353">
                  <c:v>0.00495061758954429</c:v>
                </c:pt>
                <c:pt idx="2354">
                  <c:v>0.00495061758954429</c:v>
                </c:pt>
                <c:pt idx="2355">
                  <c:v>0.00495061758954429</c:v>
                </c:pt>
                <c:pt idx="2356">
                  <c:v>0.00495061758954429</c:v>
                </c:pt>
                <c:pt idx="2357">
                  <c:v>0.00495061758954429</c:v>
                </c:pt>
                <c:pt idx="2358">
                  <c:v>0.00495061758954429</c:v>
                </c:pt>
                <c:pt idx="2359">
                  <c:v>0.00495061758954429</c:v>
                </c:pt>
                <c:pt idx="2360">
                  <c:v>0.00495061758954429</c:v>
                </c:pt>
                <c:pt idx="2361">
                  <c:v>0.00495061758954429</c:v>
                </c:pt>
                <c:pt idx="2362">
                  <c:v>0.00495061758954429</c:v>
                </c:pt>
                <c:pt idx="2363">
                  <c:v>0.00495061758954429</c:v>
                </c:pt>
                <c:pt idx="2364">
                  <c:v>0.00495061758954429</c:v>
                </c:pt>
                <c:pt idx="2365">
                  <c:v>0.00495061758954429</c:v>
                </c:pt>
                <c:pt idx="2366">
                  <c:v>0.00495061758954429</c:v>
                </c:pt>
                <c:pt idx="2367">
                  <c:v>0.00495061758954429</c:v>
                </c:pt>
                <c:pt idx="2368">
                  <c:v>0.00495061758954429</c:v>
                </c:pt>
                <c:pt idx="2369">
                  <c:v>0.00495061758954429</c:v>
                </c:pt>
                <c:pt idx="2370">
                  <c:v>0.00495061758954429</c:v>
                </c:pt>
                <c:pt idx="2371">
                  <c:v>0.00495061758954429</c:v>
                </c:pt>
                <c:pt idx="2372">
                  <c:v>0.00495061758954429</c:v>
                </c:pt>
                <c:pt idx="2373">
                  <c:v>0.00495061758954429</c:v>
                </c:pt>
                <c:pt idx="2374">
                  <c:v>0.00495061758954429</c:v>
                </c:pt>
                <c:pt idx="2375">
                  <c:v>0.00495061758954429</c:v>
                </c:pt>
                <c:pt idx="2376">
                  <c:v>0.00495061758954429</c:v>
                </c:pt>
                <c:pt idx="2377">
                  <c:v>0.00495061758954429</c:v>
                </c:pt>
                <c:pt idx="2378">
                  <c:v>0.00495061758954429</c:v>
                </c:pt>
                <c:pt idx="2379">
                  <c:v>0.00495061758954429</c:v>
                </c:pt>
                <c:pt idx="2380">
                  <c:v>0.00495061758954429</c:v>
                </c:pt>
                <c:pt idx="2381">
                  <c:v>0.00495061758954429</c:v>
                </c:pt>
                <c:pt idx="2382">
                  <c:v>0.00495061758954429</c:v>
                </c:pt>
                <c:pt idx="2383">
                  <c:v>0.00495061758954429</c:v>
                </c:pt>
                <c:pt idx="2384">
                  <c:v>0.00495061758954429</c:v>
                </c:pt>
                <c:pt idx="2385">
                  <c:v>0.00495061758954429</c:v>
                </c:pt>
                <c:pt idx="2386">
                  <c:v>0.00495061758954429</c:v>
                </c:pt>
                <c:pt idx="2387">
                  <c:v>0.00495061758954429</c:v>
                </c:pt>
                <c:pt idx="2388">
                  <c:v>0.00495061758954429</c:v>
                </c:pt>
                <c:pt idx="2389">
                  <c:v>0.00495061758954429</c:v>
                </c:pt>
                <c:pt idx="2390">
                  <c:v>0.00495061758954429</c:v>
                </c:pt>
                <c:pt idx="2391">
                  <c:v>0.00495061758954429</c:v>
                </c:pt>
                <c:pt idx="2392">
                  <c:v>0.00495061758954429</c:v>
                </c:pt>
                <c:pt idx="2393">
                  <c:v>0.00495061758954429</c:v>
                </c:pt>
                <c:pt idx="2394">
                  <c:v>0.00495061758954429</c:v>
                </c:pt>
                <c:pt idx="2395">
                  <c:v>0.00495061758954429</c:v>
                </c:pt>
                <c:pt idx="2396">
                  <c:v>0.00495061758954429</c:v>
                </c:pt>
                <c:pt idx="2397">
                  <c:v>0.00495061758954429</c:v>
                </c:pt>
                <c:pt idx="2398">
                  <c:v>0.00495061758954429</c:v>
                </c:pt>
                <c:pt idx="2399">
                  <c:v>0.00495061758954429</c:v>
                </c:pt>
                <c:pt idx="2400">
                  <c:v>0.00495061758954429</c:v>
                </c:pt>
                <c:pt idx="2401">
                  <c:v>0.00495061758954429</c:v>
                </c:pt>
                <c:pt idx="2402">
                  <c:v>0.00495061758954429</c:v>
                </c:pt>
                <c:pt idx="2403">
                  <c:v>0.00495061758954429</c:v>
                </c:pt>
                <c:pt idx="2404">
                  <c:v>0.00495061758954429</c:v>
                </c:pt>
                <c:pt idx="2405">
                  <c:v>0.00495061758954429</c:v>
                </c:pt>
                <c:pt idx="2406">
                  <c:v>0.00495061758954429</c:v>
                </c:pt>
                <c:pt idx="2407">
                  <c:v>0.00495061758954429</c:v>
                </c:pt>
                <c:pt idx="2408">
                  <c:v>0.00495061758954429</c:v>
                </c:pt>
                <c:pt idx="2409">
                  <c:v>0.00495061758954429</c:v>
                </c:pt>
                <c:pt idx="2410">
                  <c:v>0.00495061758954429</c:v>
                </c:pt>
                <c:pt idx="2411">
                  <c:v>0.00495061758954429</c:v>
                </c:pt>
                <c:pt idx="2412">
                  <c:v>0.00495061758954429</c:v>
                </c:pt>
                <c:pt idx="2413">
                  <c:v>0.00495061758954429</c:v>
                </c:pt>
                <c:pt idx="2414">
                  <c:v>0.00495061758954429</c:v>
                </c:pt>
                <c:pt idx="2415">
                  <c:v>0.00495061758954429</c:v>
                </c:pt>
                <c:pt idx="2416">
                  <c:v>0.00495061758954429</c:v>
                </c:pt>
                <c:pt idx="2417">
                  <c:v>0.00495061758954429</c:v>
                </c:pt>
                <c:pt idx="2418">
                  <c:v>0.00495061758954429</c:v>
                </c:pt>
                <c:pt idx="2419">
                  <c:v>0.00495061758954429</c:v>
                </c:pt>
                <c:pt idx="2420">
                  <c:v>0.00495061758954429</c:v>
                </c:pt>
                <c:pt idx="2421">
                  <c:v>0.00495061758954429</c:v>
                </c:pt>
                <c:pt idx="2422">
                  <c:v>0.00495061758954429</c:v>
                </c:pt>
                <c:pt idx="2423">
                  <c:v>0.00495061758954429</c:v>
                </c:pt>
                <c:pt idx="2424">
                  <c:v>0.00495061758954429</c:v>
                </c:pt>
                <c:pt idx="2425">
                  <c:v>0.00495061758954429</c:v>
                </c:pt>
                <c:pt idx="2426">
                  <c:v>0.00495061758954429</c:v>
                </c:pt>
                <c:pt idx="2427">
                  <c:v>0.00495061758954429</c:v>
                </c:pt>
                <c:pt idx="2428">
                  <c:v>0.00495061758954429</c:v>
                </c:pt>
                <c:pt idx="2429">
                  <c:v>0.00495061758954429</c:v>
                </c:pt>
                <c:pt idx="2430">
                  <c:v>0.00495061758954429</c:v>
                </c:pt>
                <c:pt idx="2431">
                  <c:v>0.00495061758954429</c:v>
                </c:pt>
                <c:pt idx="2432">
                  <c:v>0.00495061758954429</c:v>
                </c:pt>
                <c:pt idx="2433">
                  <c:v>0.00495061758954429</c:v>
                </c:pt>
                <c:pt idx="2434">
                  <c:v>0.00495061758954429</c:v>
                </c:pt>
                <c:pt idx="2435">
                  <c:v>0.00495061758954429</c:v>
                </c:pt>
                <c:pt idx="2436">
                  <c:v>0.00495061758954429</c:v>
                </c:pt>
                <c:pt idx="2437">
                  <c:v>0.00495061758954429</c:v>
                </c:pt>
                <c:pt idx="2438">
                  <c:v>0.00495061758954429</c:v>
                </c:pt>
                <c:pt idx="2439">
                  <c:v>0.00495061758954429</c:v>
                </c:pt>
                <c:pt idx="2440">
                  <c:v>0.00495061758954429</c:v>
                </c:pt>
                <c:pt idx="2441">
                  <c:v>0.00495061758954429</c:v>
                </c:pt>
                <c:pt idx="2442">
                  <c:v>0.00495061758954429</c:v>
                </c:pt>
                <c:pt idx="2443">
                  <c:v>0.00495061758954429</c:v>
                </c:pt>
                <c:pt idx="2444">
                  <c:v>0.00495061758954429</c:v>
                </c:pt>
                <c:pt idx="2445">
                  <c:v>0.00495061758954429</c:v>
                </c:pt>
                <c:pt idx="2446">
                  <c:v>0.00495061758954429</c:v>
                </c:pt>
                <c:pt idx="2447">
                  <c:v>0.00495061758954429</c:v>
                </c:pt>
                <c:pt idx="2448">
                  <c:v>0.00495061758954429</c:v>
                </c:pt>
                <c:pt idx="2449">
                  <c:v>0.00495061758954429</c:v>
                </c:pt>
                <c:pt idx="2450">
                  <c:v>0.00495061758954429</c:v>
                </c:pt>
                <c:pt idx="2451">
                  <c:v>0.00495061758954429</c:v>
                </c:pt>
                <c:pt idx="2452">
                  <c:v>0.00495061758954429</c:v>
                </c:pt>
                <c:pt idx="2453">
                  <c:v>0.00495061758954429</c:v>
                </c:pt>
                <c:pt idx="2454">
                  <c:v>0.00495061758954429</c:v>
                </c:pt>
                <c:pt idx="2455">
                  <c:v>0.00495061758954429</c:v>
                </c:pt>
                <c:pt idx="2456">
                  <c:v>0.00495061758954429</c:v>
                </c:pt>
                <c:pt idx="2457">
                  <c:v>0.00495061758954429</c:v>
                </c:pt>
                <c:pt idx="2458">
                  <c:v>0.00495061758954429</c:v>
                </c:pt>
                <c:pt idx="2459">
                  <c:v>0.00495061758954429</c:v>
                </c:pt>
                <c:pt idx="2460">
                  <c:v>0.00495061758954429</c:v>
                </c:pt>
                <c:pt idx="2461">
                  <c:v>0.00495061758954429</c:v>
                </c:pt>
                <c:pt idx="2462">
                  <c:v>0.00495061758954429</c:v>
                </c:pt>
                <c:pt idx="2463">
                  <c:v>0.00495061758954429</c:v>
                </c:pt>
                <c:pt idx="2464">
                  <c:v>0.00495061758954429</c:v>
                </c:pt>
                <c:pt idx="2465">
                  <c:v>0.00495061758954429</c:v>
                </c:pt>
                <c:pt idx="2466">
                  <c:v>0.00495061758954429</c:v>
                </c:pt>
                <c:pt idx="2467">
                  <c:v>0.00495061758954429</c:v>
                </c:pt>
                <c:pt idx="2468">
                  <c:v>0.00495061758954429</c:v>
                </c:pt>
                <c:pt idx="2469">
                  <c:v>0.00495061758954429</c:v>
                </c:pt>
                <c:pt idx="2470">
                  <c:v>0.00495061758954429</c:v>
                </c:pt>
                <c:pt idx="2471">
                  <c:v>0.00495061758954429</c:v>
                </c:pt>
                <c:pt idx="2472">
                  <c:v>0.00495061758954429</c:v>
                </c:pt>
                <c:pt idx="2473">
                  <c:v>0.00495061758954429</c:v>
                </c:pt>
                <c:pt idx="2474">
                  <c:v>0.00495061758954429</c:v>
                </c:pt>
                <c:pt idx="2475">
                  <c:v>0.00495061758954429</c:v>
                </c:pt>
                <c:pt idx="2476">
                  <c:v>0.00495061758954429</c:v>
                </c:pt>
                <c:pt idx="2477">
                  <c:v>0.00495061758954429</c:v>
                </c:pt>
                <c:pt idx="2478">
                  <c:v>0.00495061758954429</c:v>
                </c:pt>
                <c:pt idx="2479">
                  <c:v>0.00495061758954429</c:v>
                </c:pt>
                <c:pt idx="2480">
                  <c:v>0.00495061758954429</c:v>
                </c:pt>
                <c:pt idx="2481">
                  <c:v>0.00495061758954429</c:v>
                </c:pt>
                <c:pt idx="2482">
                  <c:v>0.00495061758954429</c:v>
                </c:pt>
                <c:pt idx="2483">
                  <c:v>0.00495061758954429</c:v>
                </c:pt>
                <c:pt idx="2484">
                  <c:v>0.00495061758954429</c:v>
                </c:pt>
                <c:pt idx="2485">
                  <c:v>0.00495061758954429</c:v>
                </c:pt>
                <c:pt idx="2486">
                  <c:v>0.00495061758954429</c:v>
                </c:pt>
                <c:pt idx="2487">
                  <c:v>0.00495061758954429</c:v>
                </c:pt>
                <c:pt idx="2488">
                  <c:v>0.00495061758954429</c:v>
                </c:pt>
                <c:pt idx="2489">
                  <c:v>0.00495061758954429</c:v>
                </c:pt>
                <c:pt idx="2490">
                  <c:v>0.00495061758954429</c:v>
                </c:pt>
                <c:pt idx="2491">
                  <c:v>0.00495061758954429</c:v>
                </c:pt>
                <c:pt idx="2492">
                  <c:v>0.00495061758954429</c:v>
                </c:pt>
                <c:pt idx="2493">
                  <c:v>0.00495061758954429</c:v>
                </c:pt>
                <c:pt idx="2494">
                  <c:v>0.00495061758954429</c:v>
                </c:pt>
                <c:pt idx="2495">
                  <c:v>0.00495061758954429</c:v>
                </c:pt>
                <c:pt idx="2496">
                  <c:v>0.00495061758954429</c:v>
                </c:pt>
                <c:pt idx="2497">
                  <c:v>0.00495061758954429</c:v>
                </c:pt>
                <c:pt idx="2498">
                  <c:v>0.00495061758954429</c:v>
                </c:pt>
                <c:pt idx="2499">
                  <c:v>0.00495061758954429</c:v>
                </c:pt>
                <c:pt idx="2500">
                  <c:v>0.00495061758954429</c:v>
                </c:pt>
                <c:pt idx="2501">
                  <c:v>0.00495061758954429</c:v>
                </c:pt>
                <c:pt idx="2502">
                  <c:v>0.00495061758954429</c:v>
                </c:pt>
                <c:pt idx="2503">
                  <c:v>0.00495061758954429</c:v>
                </c:pt>
                <c:pt idx="2504">
                  <c:v>0.00495061758954429</c:v>
                </c:pt>
                <c:pt idx="2505">
                  <c:v>0.00495061758954429</c:v>
                </c:pt>
                <c:pt idx="2506">
                  <c:v>0.00495061758954429</c:v>
                </c:pt>
                <c:pt idx="2507">
                  <c:v>0.00495061758954429</c:v>
                </c:pt>
                <c:pt idx="2508">
                  <c:v>0.00495061758954429</c:v>
                </c:pt>
                <c:pt idx="2509">
                  <c:v>0.00495061758954429</c:v>
                </c:pt>
                <c:pt idx="2510">
                  <c:v>0.00495061758954429</c:v>
                </c:pt>
                <c:pt idx="2511">
                  <c:v>0.00495061758954429</c:v>
                </c:pt>
                <c:pt idx="2512">
                  <c:v>0.00495061758954429</c:v>
                </c:pt>
                <c:pt idx="2513">
                  <c:v>0.00495061758954429</c:v>
                </c:pt>
                <c:pt idx="2514">
                  <c:v>0.00495061758954429</c:v>
                </c:pt>
                <c:pt idx="2515">
                  <c:v>0.00495061758954429</c:v>
                </c:pt>
                <c:pt idx="2516">
                  <c:v>0.00495061758954429</c:v>
                </c:pt>
                <c:pt idx="2517">
                  <c:v>0.00495061758954429</c:v>
                </c:pt>
                <c:pt idx="2518">
                  <c:v>0.00495061758954429</c:v>
                </c:pt>
                <c:pt idx="2519">
                  <c:v>0.00495061758954429</c:v>
                </c:pt>
                <c:pt idx="2520">
                  <c:v>0.00495061758954429</c:v>
                </c:pt>
                <c:pt idx="2521">
                  <c:v>0.00495061758954429</c:v>
                </c:pt>
                <c:pt idx="2522">
                  <c:v>0.00495061758954429</c:v>
                </c:pt>
                <c:pt idx="2523">
                  <c:v>0.00495061758954429</c:v>
                </c:pt>
                <c:pt idx="2524">
                  <c:v>0.00495061758954429</c:v>
                </c:pt>
                <c:pt idx="2525">
                  <c:v>0.00495061758954429</c:v>
                </c:pt>
                <c:pt idx="2526">
                  <c:v>0.00495061758954429</c:v>
                </c:pt>
                <c:pt idx="2527">
                  <c:v>0.00495061758954429</c:v>
                </c:pt>
                <c:pt idx="2528">
                  <c:v>0.00495061758954429</c:v>
                </c:pt>
                <c:pt idx="2529">
                  <c:v>0.00495061758954429</c:v>
                </c:pt>
                <c:pt idx="2530">
                  <c:v>0.00495061758954429</c:v>
                </c:pt>
                <c:pt idx="2531">
                  <c:v>0.00495061758954429</c:v>
                </c:pt>
                <c:pt idx="2532">
                  <c:v>0.00495061758954429</c:v>
                </c:pt>
                <c:pt idx="2533">
                  <c:v>0.00495061758954429</c:v>
                </c:pt>
                <c:pt idx="2534">
                  <c:v>0.00495061758954429</c:v>
                </c:pt>
                <c:pt idx="2535">
                  <c:v>0.00495061758954429</c:v>
                </c:pt>
                <c:pt idx="2536">
                  <c:v>0.00495061758954429</c:v>
                </c:pt>
                <c:pt idx="2537">
                  <c:v>0.00495061758954429</c:v>
                </c:pt>
                <c:pt idx="2538">
                  <c:v>0.00495061758954429</c:v>
                </c:pt>
                <c:pt idx="2539">
                  <c:v>0.00495061758954429</c:v>
                </c:pt>
                <c:pt idx="2540">
                  <c:v>0.00495061758954429</c:v>
                </c:pt>
                <c:pt idx="2541">
                  <c:v>0.00495061758954429</c:v>
                </c:pt>
                <c:pt idx="2542">
                  <c:v>0.00495061758954429</c:v>
                </c:pt>
                <c:pt idx="2543">
                  <c:v>0.00495061758954429</c:v>
                </c:pt>
                <c:pt idx="2544">
                  <c:v>0.00495061758954429</c:v>
                </c:pt>
                <c:pt idx="2545">
                  <c:v>0.00495061758954429</c:v>
                </c:pt>
                <c:pt idx="2546">
                  <c:v>0.00495061758954429</c:v>
                </c:pt>
                <c:pt idx="2547">
                  <c:v>0.00495061758954429</c:v>
                </c:pt>
                <c:pt idx="2548">
                  <c:v>0.00495061758954429</c:v>
                </c:pt>
                <c:pt idx="2549">
                  <c:v>0.00495061758954429</c:v>
                </c:pt>
                <c:pt idx="2550">
                  <c:v>0.00495061758954429</c:v>
                </c:pt>
                <c:pt idx="2551">
                  <c:v>0.00495061758954429</c:v>
                </c:pt>
                <c:pt idx="2552">
                  <c:v>0.00495061758954429</c:v>
                </c:pt>
                <c:pt idx="2553">
                  <c:v>0.00495061758954429</c:v>
                </c:pt>
                <c:pt idx="2554">
                  <c:v>0.00495061758954429</c:v>
                </c:pt>
                <c:pt idx="2555">
                  <c:v>0.00495061758954429</c:v>
                </c:pt>
                <c:pt idx="2556">
                  <c:v>0.00495061758954429</c:v>
                </c:pt>
                <c:pt idx="2557">
                  <c:v>0.00495061758954429</c:v>
                </c:pt>
                <c:pt idx="2558">
                  <c:v>0.00495061758954429</c:v>
                </c:pt>
                <c:pt idx="2559">
                  <c:v>0.00495061758954429</c:v>
                </c:pt>
                <c:pt idx="2560">
                  <c:v>0.00495061758954429</c:v>
                </c:pt>
                <c:pt idx="2561">
                  <c:v>0.00495061758954429</c:v>
                </c:pt>
                <c:pt idx="2562">
                  <c:v>0.00495061758954429</c:v>
                </c:pt>
                <c:pt idx="2563">
                  <c:v>0.00495061758954429</c:v>
                </c:pt>
                <c:pt idx="2564">
                  <c:v>0.00495061758954429</c:v>
                </c:pt>
                <c:pt idx="2565">
                  <c:v>0.00495061758954429</c:v>
                </c:pt>
                <c:pt idx="2566">
                  <c:v>0.00495061758954429</c:v>
                </c:pt>
                <c:pt idx="2567">
                  <c:v>0.00495061758954429</c:v>
                </c:pt>
                <c:pt idx="2568">
                  <c:v>0.00495061758954429</c:v>
                </c:pt>
                <c:pt idx="2569">
                  <c:v>0.00495061758954429</c:v>
                </c:pt>
                <c:pt idx="2570">
                  <c:v>0.00495061758954429</c:v>
                </c:pt>
                <c:pt idx="2571">
                  <c:v>0.00495061758954429</c:v>
                </c:pt>
                <c:pt idx="2572">
                  <c:v>0.00495061758954429</c:v>
                </c:pt>
                <c:pt idx="2573">
                  <c:v>0.00495061758954429</c:v>
                </c:pt>
                <c:pt idx="2574">
                  <c:v>0.00495061758954429</c:v>
                </c:pt>
                <c:pt idx="2575">
                  <c:v>0.00495061758954429</c:v>
                </c:pt>
                <c:pt idx="2576">
                  <c:v>0.00495061758954429</c:v>
                </c:pt>
                <c:pt idx="2577">
                  <c:v>0.00495061758954429</c:v>
                </c:pt>
                <c:pt idx="2578">
                  <c:v>0.00495061758954429</c:v>
                </c:pt>
                <c:pt idx="2579">
                  <c:v>0.00495061758954429</c:v>
                </c:pt>
                <c:pt idx="2580">
                  <c:v>0.00495061758954429</c:v>
                </c:pt>
                <c:pt idx="2581">
                  <c:v>0.00495061758954429</c:v>
                </c:pt>
                <c:pt idx="2582">
                  <c:v>0.00495061758954429</c:v>
                </c:pt>
                <c:pt idx="2583">
                  <c:v>0.00495061758954429</c:v>
                </c:pt>
                <c:pt idx="2584">
                  <c:v>0.00495061758954429</c:v>
                </c:pt>
                <c:pt idx="2585">
                  <c:v>0.00495061758954429</c:v>
                </c:pt>
                <c:pt idx="2586">
                  <c:v>0.00495061758954429</c:v>
                </c:pt>
                <c:pt idx="2587">
                  <c:v>0.00495061758954429</c:v>
                </c:pt>
                <c:pt idx="2588">
                  <c:v>0.00495061758954429</c:v>
                </c:pt>
                <c:pt idx="2589">
                  <c:v>0.00495061758954429</c:v>
                </c:pt>
                <c:pt idx="2590">
                  <c:v>0.00495061758954429</c:v>
                </c:pt>
                <c:pt idx="2591">
                  <c:v>0.00495061758954429</c:v>
                </c:pt>
                <c:pt idx="2592">
                  <c:v>0.00495061758954429</c:v>
                </c:pt>
                <c:pt idx="2593">
                  <c:v>0.00495061758954429</c:v>
                </c:pt>
                <c:pt idx="2594">
                  <c:v>0.00495061758954429</c:v>
                </c:pt>
                <c:pt idx="2595">
                  <c:v>0.00495061758954429</c:v>
                </c:pt>
                <c:pt idx="2596">
                  <c:v>0.00495061758954429</c:v>
                </c:pt>
                <c:pt idx="2597">
                  <c:v>0.00495061758954429</c:v>
                </c:pt>
                <c:pt idx="2598">
                  <c:v>0.00495061758954429</c:v>
                </c:pt>
                <c:pt idx="2599">
                  <c:v>0.00495061758954429</c:v>
                </c:pt>
                <c:pt idx="2600">
                  <c:v>0.00495061758954429</c:v>
                </c:pt>
                <c:pt idx="2601">
                  <c:v>0.00495061758954429</c:v>
                </c:pt>
                <c:pt idx="2602">
                  <c:v>0.00495061758954429</c:v>
                </c:pt>
                <c:pt idx="2603">
                  <c:v>0.00495061758954429</c:v>
                </c:pt>
                <c:pt idx="2604">
                  <c:v>0.00495061758954429</c:v>
                </c:pt>
                <c:pt idx="2605">
                  <c:v>0.00495061758954429</c:v>
                </c:pt>
                <c:pt idx="2606">
                  <c:v>0.00495061758954429</c:v>
                </c:pt>
                <c:pt idx="2607">
                  <c:v>0.00495061758954429</c:v>
                </c:pt>
                <c:pt idx="2608">
                  <c:v>0.00495061758954429</c:v>
                </c:pt>
                <c:pt idx="2609">
                  <c:v>0.00495061758954429</c:v>
                </c:pt>
                <c:pt idx="2610">
                  <c:v>0.00495061758954429</c:v>
                </c:pt>
                <c:pt idx="2611">
                  <c:v>0.00495061758954429</c:v>
                </c:pt>
                <c:pt idx="2612">
                  <c:v>0.00495061758954429</c:v>
                </c:pt>
                <c:pt idx="2613">
                  <c:v>0.00495061758954429</c:v>
                </c:pt>
                <c:pt idx="2614">
                  <c:v>0.00495061758954429</c:v>
                </c:pt>
                <c:pt idx="2615">
                  <c:v>0.00495061758954429</c:v>
                </c:pt>
                <c:pt idx="2616">
                  <c:v>0.00495061758954429</c:v>
                </c:pt>
                <c:pt idx="2617">
                  <c:v>0.00495061758954429</c:v>
                </c:pt>
                <c:pt idx="2618">
                  <c:v>0.00495061758954429</c:v>
                </c:pt>
                <c:pt idx="2619">
                  <c:v>0.00495061758954429</c:v>
                </c:pt>
                <c:pt idx="2620">
                  <c:v>0.00495061758954429</c:v>
                </c:pt>
                <c:pt idx="2621">
                  <c:v>0.00495061758954429</c:v>
                </c:pt>
                <c:pt idx="2622">
                  <c:v>0.00495061758954429</c:v>
                </c:pt>
                <c:pt idx="2623">
                  <c:v>0.00495061758954429</c:v>
                </c:pt>
                <c:pt idx="2624">
                  <c:v>0.00495061758954429</c:v>
                </c:pt>
                <c:pt idx="2625">
                  <c:v>0.00495061758954429</c:v>
                </c:pt>
                <c:pt idx="2626">
                  <c:v>0.00495061758954429</c:v>
                </c:pt>
                <c:pt idx="2627">
                  <c:v>0.00495061758954429</c:v>
                </c:pt>
                <c:pt idx="2628">
                  <c:v>0.00495061758954429</c:v>
                </c:pt>
                <c:pt idx="2629">
                  <c:v>0.00495061758954429</c:v>
                </c:pt>
                <c:pt idx="2630">
                  <c:v>0.00495061758954429</c:v>
                </c:pt>
                <c:pt idx="2631">
                  <c:v>0.00495061758954429</c:v>
                </c:pt>
                <c:pt idx="2632">
                  <c:v>0.00495061758954429</c:v>
                </c:pt>
                <c:pt idx="2633">
                  <c:v>0.00495061758954429</c:v>
                </c:pt>
                <c:pt idx="2634">
                  <c:v>0.00495061758954429</c:v>
                </c:pt>
                <c:pt idx="2635">
                  <c:v>0.00495061758954429</c:v>
                </c:pt>
                <c:pt idx="2636">
                  <c:v>0.00495061758954429</c:v>
                </c:pt>
                <c:pt idx="2637">
                  <c:v>0.00495061758954429</c:v>
                </c:pt>
                <c:pt idx="2638">
                  <c:v>0.00495061758954429</c:v>
                </c:pt>
                <c:pt idx="2639">
                  <c:v>0.00495061758954429</c:v>
                </c:pt>
                <c:pt idx="2640">
                  <c:v>0.00495061758954429</c:v>
                </c:pt>
                <c:pt idx="2641">
                  <c:v>0.00495061758954429</c:v>
                </c:pt>
                <c:pt idx="2642">
                  <c:v>0.00495061758954429</c:v>
                </c:pt>
                <c:pt idx="2643">
                  <c:v>0.00495061758954429</c:v>
                </c:pt>
                <c:pt idx="2644">
                  <c:v>0.00495061758954429</c:v>
                </c:pt>
                <c:pt idx="2645">
                  <c:v>0.00495061758954429</c:v>
                </c:pt>
                <c:pt idx="2646">
                  <c:v>0.00495061758954429</c:v>
                </c:pt>
                <c:pt idx="2647">
                  <c:v>0.00495061758954429</c:v>
                </c:pt>
                <c:pt idx="2648">
                  <c:v>0.00495061758954429</c:v>
                </c:pt>
                <c:pt idx="2649">
                  <c:v>0.00495061758954429</c:v>
                </c:pt>
                <c:pt idx="2650">
                  <c:v>0.00495061758954429</c:v>
                </c:pt>
                <c:pt idx="2651">
                  <c:v>0.00495061758954429</c:v>
                </c:pt>
                <c:pt idx="2652">
                  <c:v>0.00495061758954429</c:v>
                </c:pt>
                <c:pt idx="2653">
                  <c:v>0.00495061758954429</c:v>
                </c:pt>
                <c:pt idx="2654">
                  <c:v>0.00495061758954429</c:v>
                </c:pt>
                <c:pt idx="2655">
                  <c:v>0.00495061758954429</c:v>
                </c:pt>
                <c:pt idx="2656">
                  <c:v>0.00495061758954429</c:v>
                </c:pt>
                <c:pt idx="2657">
                  <c:v>0.00495061758954429</c:v>
                </c:pt>
                <c:pt idx="2658">
                  <c:v>0.00495061758954429</c:v>
                </c:pt>
                <c:pt idx="2659">
                  <c:v>0.00495061758954429</c:v>
                </c:pt>
                <c:pt idx="2660">
                  <c:v>0.00495061758954429</c:v>
                </c:pt>
                <c:pt idx="2661">
                  <c:v>0.00495061758954429</c:v>
                </c:pt>
                <c:pt idx="2662">
                  <c:v>0.00495061758954429</c:v>
                </c:pt>
                <c:pt idx="2663">
                  <c:v>0.00495061758954429</c:v>
                </c:pt>
                <c:pt idx="2664">
                  <c:v>0.00495061758954429</c:v>
                </c:pt>
                <c:pt idx="2665">
                  <c:v>0.00495061758954429</c:v>
                </c:pt>
                <c:pt idx="2666">
                  <c:v>0.00495061758954429</c:v>
                </c:pt>
                <c:pt idx="2667">
                  <c:v>0.00495061758954429</c:v>
                </c:pt>
                <c:pt idx="2668">
                  <c:v>0.00495061758954429</c:v>
                </c:pt>
                <c:pt idx="2669">
                  <c:v>0.00495061758954429</c:v>
                </c:pt>
                <c:pt idx="2670">
                  <c:v>0.00495061758954429</c:v>
                </c:pt>
                <c:pt idx="2671">
                  <c:v>0.00495061758954429</c:v>
                </c:pt>
                <c:pt idx="2672">
                  <c:v>0.00495061758954429</c:v>
                </c:pt>
                <c:pt idx="2673">
                  <c:v>0.00495061758954429</c:v>
                </c:pt>
                <c:pt idx="2674">
                  <c:v>0.00495061758954429</c:v>
                </c:pt>
                <c:pt idx="2675">
                  <c:v>0.00495061758954429</c:v>
                </c:pt>
                <c:pt idx="2676">
                  <c:v>0.00495061758954429</c:v>
                </c:pt>
                <c:pt idx="2677">
                  <c:v>0.00495061758954429</c:v>
                </c:pt>
                <c:pt idx="2678">
                  <c:v>0.00495061758954429</c:v>
                </c:pt>
                <c:pt idx="2679">
                  <c:v>0.00495061758954429</c:v>
                </c:pt>
                <c:pt idx="2680">
                  <c:v>0.00495061758954429</c:v>
                </c:pt>
                <c:pt idx="2681">
                  <c:v>0.00495061758954429</c:v>
                </c:pt>
                <c:pt idx="2682">
                  <c:v>0.00495061758954429</c:v>
                </c:pt>
                <c:pt idx="2683">
                  <c:v>0.00495061758954429</c:v>
                </c:pt>
                <c:pt idx="2684">
                  <c:v>0.00495061758954429</c:v>
                </c:pt>
                <c:pt idx="2685">
                  <c:v>0.00495061758954429</c:v>
                </c:pt>
                <c:pt idx="2686">
                  <c:v>0.00495061758954429</c:v>
                </c:pt>
                <c:pt idx="2687">
                  <c:v>0.00495061758954429</c:v>
                </c:pt>
                <c:pt idx="2688">
                  <c:v>0.00495061758954429</c:v>
                </c:pt>
                <c:pt idx="2689">
                  <c:v>0.00495061758954429</c:v>
                </c:pt>
                <c:pt idx="2690">
                  <c:v>0.00495061758954429</c:v>
                </c:pt>
                <c:pt idx="2691">
                  <c:v>0.00495061758954429</c:v>
                </c:pt>
                <c:pt idx="2692">
                  <c:v>0.00495061758954429</c:v>
                </c:pt>
                <c:pt idx="2693">
                  <c:v>0.00495061758954429</c:v>
                </c:pt>
                <c:pt idx="2694">
                  <c:v>0.00495061758954429</c:v>
                </c:pt>
                <c:pt idx="2695">
                  <c:v>0.00495061758954429</c:v>
                </c:pt>
                <c:pt idx="2696">
                  <c:v>0.00495061758954429</c:v>
                </c:pt>
                <c:pt idx="2697">
                  <c:v>0.00495061758954429</c:v>
                </c:pt>
                <c:pt idx="2698">
                  <c:v>0.00495061758954429</c:v>
                </c:pt>
                <c:pt idx="2699">
                  <c:v>0.00495061758954429</c:v>
                </c:pt>
                <c:pt idx="2700">
                  <c:v>0.00495061758954429</c:v>
                </c:pt>
                <c:pt idx="2701">
                  <c:v>0.00495061758954429</c:v>
                </c:pt>
                <c:pt idx="2702">
                  <c:v>0.00495061758954429</c:v>
                </c:pt>
                <c:pt idx="2703">
                  <c:v>0.00495061758954429</c:v>
                </c:pt>
                <c:pt idx="2704">
                  <c:v>0.00495061758954429</c:v>
                </c:pt>
                <c:pt idx="2705">
                  <c:v>0.00495061758954429</c:v>
                </c:pt>
                <c:pt idx="2706">
                  <c:v>0.00495061758954429</c:v>
                </c:pt>
                <c:pt idx="2707">
                  <c:v>0.00495061758954429</c:v>
                </c:pt>
                <c:pt idx="2708">
                  <c:v>0.00495061758954429</c:v>
                </c:pt>
                <c:pt idx="2709">
                  <c:v>0.00495061758954429</c:v>
                </c:pt>
                <c:pt idx="2710">
                  <c:v>0.00495061758954429</c:v>
                </c:pt>
                <c:pt idx="2711">
                  <c:v>0.00495061758954429</c:v>
                </c:pt>
                <c:pt idx="2712">
                  <c:v>0.00495061758954429</c:v>
                </c:pt>
                <c:pt idx="2713">
                  <c:v>0.00495061758954429</c:v>
                </c:pt>
                <c:pt idx="2714">
                  <c:v>0.00495061758954429</c:v>
                </c:pt>
                <c:pt idx="2715">
                  <c:v>0.00495061758954429</c:v>
                </c:pt>
                <c:pt idx="2716">
                  <c:v>0.00495061758954429</c:v>
                </c:pt>
                <c:pt idx="2717">
                  <c:v>0.00495061758954429</c:v>
                </c:pt>
                <c:pt idx="2718">
                  <c:v>0.00495061758954429</c:v>
                </c:pt>
                <c:pt idx="2719">
                  <c:v>0.00495061758954429</c:v>
                </c:pt>
                <c:pt idx="2720">
                  <c:v>0.00495061758954429</c:v>
                </c:pt>
                <c:pt idx="2721">
                  <c:v>0.00495061758954429</c:v>
                </c:pt>
                <c:pt idx="2722">
                  <c:v>0.00495061758954429</c:v>
                </c:pt>
                <c:pt idx="2723">
                  <c:v>0.00495061758954429</c:v>
                </c:pt>
                <c:pt idx="2724">
                  <c:v>0.00495061758954429</c:v>
                </c:pt>
                <c:pt idx="2725">
                  <c:v>0.00495061758954429</c:v>
                </c:pt>
                <c:pt idx="2726">
                  <c:v>0.00495061758954429</c:v>
                </c:pt>
                <c:pt idx="2727">
                  <c:v>0.00495061758954429</c:v>
                </c:pt>
                <c:pt idx="2728">
                  <c:v>0.00495061758954429</c:v>
                </c:pt>
                <c:pt idx="2729">
                  <c:v>0.00495061758954429</c:v>
                </c:pt>
                <c:pt idx="2730">
                  <c:v>0.00495061758954429</c:v>
                </c:pt>
                <c:pt idx="2731">
                  <c:v>0.00495061758954429</c:v>
                </c:pt>
                <c:pt idx="2732">
                  <c:v>0.00495061758954429</c:v>
                </c:pt>
                <c:pt idx="2733">
                  <c:v>0.00495061758954429</c:v>
                </c:pt>
                <c:pt idx="2734">
                  <c:v>0.00495061758954429</c:v>
                </c:pt>
                <c:pt idx="2735">
                  <c:v>0.00495061758954429</c:v>
                </c:pt>
                <c:pt idx="2736">
                  <c:v>0.00495061758954429</c:v>
                </c:pt>
                <c:pt idx="2737">
                  <c:v>0.00495061758954429</c:v>
                </c:pt>
                <c:pt idx="2738">
                  <c:v>0.00495061758954429</c:v>
                </c:pt>
                <c:pt idx="2739">
                  <c:v>0.00495061758954429</c:v>
                </c:pt>
                <c:pt idx="2740">
                  <c:v>0.00495061758954429</c:v>
                </c:pt>
                <c:pt idx="2741">
                  <c:v>0.00495061758954429</c:v>
                </c:pt>
                <c:pt idx="2742">
                  <c:v>0.00495061758954429</c:v>
                </c:pt>
                <c:pt idx="2743">
                  <c:v>0.00495061758954429</c:v>
                </c:pt>
                <c:pt idx="2744">
                  <c:v>0.00495061758954429</c:v>
                </c:pt>
                <c:pt idx="2745">
                  <c:v>0.00495061758954429</c:v>
                </c:pt>
                <c:pt idx="2746">
                  <c:v>0.00495061758954429</c:v>
                </c:pt>
                <c:pt idx="2747">
                  <c:v>0.00495061758954429</c:v>
                </c:pt>
                <c:pt idx="2748">
                  <c:v>0.00495061758954429</c:v>
                </c:pt>
                <c:pt idx="2749">
                  <c:v>0.00495061758954429</c:v>
                </c:pt>
                <c:pt idx="2750">
                  <c:v>0.00495061758954429</c:v>
                </c:pt>
                <c:pt idx="2751">
                  <c:v>0.00495061758954429</c:v>
                </c:pt>
                <c:pt idx="2752">
                  <c:v>0.00495061758954429</c:v>
                </c:pt>
                <c:pt idx="2753">
                  <c:v>0.00495061758954429</c:v>
                </c:pt>
                <c:pt idx="2754">
                  <c:v>0.00495061758954429</c:v>
                </c:pt>
                <c:pt idx="2755">
                  <c:v>0.00495061758954429</c:v>
                </c:pt>
                <c:pt idx="2756">
                  <c:v>0.00495061758954429</c:v>
                </c:pt>
                <c:pt idx="2757">
                  <c:v>0.00495061758954429</c:v>
                </c:pt>
                <c:pt idx="2758">
                  <c:v>0.00495061758954429</c:v>
                </c:pt>
                <c:pt idx="2759">
                  <c:v>0.00495061758954429</c:v>
                </c:pt>
                <c:pt idx="2760">
                  <c:v>0.00495061758954429</c:v>
                </c:pt>
                <c:pt idx="2761">
                  <c:v>0.00495061758954429</c:v>
                </c:pt>
                <c:pt idx="2762">
                  <c:v>0.00495061758954429</c:v>
                </c:pt>
                <c:pt idx="2763">
                  <c:v>0.00495061758954429</c:v>
                </c:pt>
                <c:pt idx="2764">
                  <c:v>0.00495061758954429</c:v>
                </c:pt>
                <c:pt idx="2765">
                  <c:v>0.00495061758954429</c:v>
                </c:pt>
                <c:pt idx="2766">
                  <c:v>0.00495061758954429</c:v>
                </c:pt>
                <c:pt idx="2767">
                  <c:v>0.00495061758954429</c:v>
                </c:pt>
                <c:pt idx="2768">
                  <c:v>0.00495061758954429</c:v>
                </c:pt>
                <c:pt idx="2769">
                  <c:v>0.00495061758954429</c:v>
                </c:pt>
                <c:pt idx="2770">
                  <c:v>0.00495061758954429</c:v>
                </c:pt>
                <c:pt idx="2771">
                  <c:v>0.00495061758954429</c:v>
                </c:pt>
                <c:pt idx="2772">
                  <c:v>0.00495061758954429</c:v>
                </c:pt>
                <c:pt idx="2773">
                  <c:v>0.00495061758954429</c:v>
                </c:pt>
                <c:pt idx="2774">
                  <c:v>0.00495061758954429</c:v>
                </c:pt>
                <c:pt idx="2775">
                  <c:v>0.00495061758954429</c:v>
                </c:pt>
                <c:pt idx="2776">
                  <c:v>0.00495061758954429</c:v>
                </c:pt>
                <c:pt idx="2777">
                  <c:v>0.00495061758954429</c:v>
                </c:pt>
                <c:pt idx="2778">
                  <c:v>0.00495061758954429</c:v>
                </c:pt>
                <c:pt idx="2779">
                  <c:v>0.00495061758954429</c:v>
                </c:pt>
                <c:pt idx="2780">
                  <c:v>0.00495061758954429</c:v>
                </c:pt>
                <c:pt idx="2781">
                  <c:v>0.00495061758954429</c:v>
                </c:pt>
                <c:pt idx="2782">
                  <c:v>0.00495061758954429</c:v>
                </c:pt>
                <c:pt idx="2783">
                  <c:v>0.00495061758954429</c:v>
                </c:pt>
                <c:pt idx="2784">
                  <c:v>0.00495061758954429</c:v>
                </c:pt>
                <c:pt idx="2785">
                  <c:v>0.00495061758954429</c:v>
                </c:pt>
                <c:pt idx="2786">
                  <c:v>0.00495061758954429</c:v>
                </c:pt>
                <c:pt idx="2787">
                  <c:v>0.00495061758954429</c:v>
                </c:pt>
                <c:pt idx="2788">
                  <c:v>0.00495061758954429</c:v>
                </c:pt>
                <c:pt idx="2789">
                  <c:v>0.00495061758954429</c:v>
                </c:pt>
                <c:pt idx="2790">
                  <c:v>0.00495061758954429</c:v>
                </c:pt>
                <c:pt idx="2791">
                  <c:v>0.00495061758954429</c:v>
                </c:pt>
                <c:pt idx="2792">
                  <c:v>0.00495061758954429</c:v>
                </c:pt>
                <c:pt idx="2793">
                  <c:v>0.00495061758954429</c:v>
                </c:pt>
                <c:pt idx="2794">
                  <c:v>0.00495061758954429</c:v>
                </c:pt>
                <c:pt idx="2795">
                  <c:v>0.00495061758954429</c:v>
                </c:pt>
                <c:pt idx="2796">
                  <c:v>0.00495061758954429</c:v>
                </c:pt>
                <c:pt idx="2797">
                  <c:v>0.00495061758954429</c:v>
                </c:pt>
                <c:pt idx="2798">
                  <c:v>0.00495061758954429</c:v>
                </c:pt>
                <c:pt idx="2799">
                  <c:v>0.00495061758954429</c:v>
                </c:pt>
                <c:pt idx="2800">
                  <c:v>0.00495061758954429</c:v>
                </c:pt>
                <c:pt idx="2801">
                  <c:v>0.00495061758954429</c:v>
                </c:pt>
                <c:pt idx="2802">
                  <c:v>0.00495061758954429</c:v>
                </c:pt>
                <c:pt idx="2803">
                  <c:v>0.00495061758954429</c:v>
                </c:pt>
                <c:pt idx="2804">
                  <c:v>0.00495061758954429</c:v>
                </c:pt>
                <c:pt idx="2805">
                  <c:v>0.00495061758954429</c:v>
                </c:pt>
                <c:pt idx="2806">
                  <c:v>0.00495061758954429</c:v>
                </c:pt>
                <c:pt idx="2807">
                  <c:v>0.00495061758954429</c:v>
                </c:pt>
                <c:pt idx="2808">
                  <c:v>0.00495061758954429</c:v>
                </c:pt>
                <c:pt idx="2809">
                  <c:v>0.00495061758954429</c:v>
                </c:pt>
                <c:pt idx="2810">
                  <c:v>0.00495061758954429</c:v>
                </c:pt>
                <c:pt idx="2811">
                  <c:v>0.00495061758954429</c:v>
                </c:pt>
                <c:pt idx="2812">
                  <c:v>0.00495061758954429</c:v>
                </c:pt>
                <c:pt idx="2813">
                  <c:v>0.00495061758954429</c:v>
                </c:pt>
                <c:pt idx="2814">
                  <c:v>0.00495061758954429</c:v>
                </c:pt>
                <c:pt idx="2815">
                  <c:v>0.00495061758954429</c:v>
                </c:pt>
                <c:pt idx="2816">
                  <c:v>0.00495061758954429</c:v>
                </c:pt>
                <c:pt idx="2817">
                  <c:v>0.00495061758954429</c:v>
                </c:pt>
                <c:pt idx="2818">
                  <c:v>0.00495061758954429</c:v>
                </c:pt>
                <c:pt idx="2819">
                  <c:v>0.00495061758954429</c:v>
                </c:pt>
                <c:pt idx="2820">
                  <c:v>0.00495061758954429</c:v>
                </c:pt>
                <c:pt idx="2821">
                  <c:v>0.00495061758954429</c:v>
                </c:pt>
                <c:pt idx="2822">
                  <c:v>0.00495061758954429</c:v>
                </c:pt>
                <c:pt idx="2823">
                  <c:v>0.00495061758954429</c:v>
                </c:pt>
                <c:pt idx="2824">
                  <c:v>0.00495061758954429</c:v>
                </c:pt>
                <c:pt idx="2825">
                  <c:v>0.00495061758954429</c:v>
                </c:pt>
                <c:pt idx="2826">
                  <c:v>0.00495061758954429</c:v>
                </c:pt>
                <c:pt idx="2827">
                  <c:v>0.00495061758954429</c:v>
                </c:pt>
                <c:pt idx="2828">
                  <c:v>0.00495061758954429</c:v>
                </c:pt>
                <c:pt idx="2829">
                  <c:v>0.00495061758954429</c:v>
                </c:pt>
                <c:pt idx="2830">
                  <c:v>0.00495061758954429</c:v>
                </c:pt>
                <c:pt idx="2831">
                  <c:v>0.00495061758954429</c:v>
                </c:pt>
                <c:pt idx="2832">
                  <c:v>0.00495061758954429</c:v>
                </c:pt>
                <c:pt idx="2833">
                  <c:v>0.00495061758954429</c:v>
                </c:pt>
                <c:pt idx="2834">
                  <c:v>0.00495061758954429</c:v>
                </c:pt>
                <c:pt idx="2835">
                  <c:v>0.00495061758954429</c:v>
                </c:pt>
                <c:pt idx="2836">
                  <c:v>0.00495061758954429</c:v>
                </c:pt>
                <c:pt idx="2837">
                  <c:v>0.00495061758954429</c:v>
                </c:pt>
                <c:pt idx="2838">
                  <c:v>0.00495061758954429</c:v>
                </c:pt>
                <c:pt idx="2839">
                  <c:v>0.00495061758954429</c:v>
                </c:pt>
                <c:pt idx="2840">
                  <c:v>0.00495061758954429</c:v>
                </c:pt>
                <c:pt idx="2841">
                  <c:v>0.00495061758954429</c:v>
                </c:pt>
                <c:pt idx="2842">
                  <c:v>0.00495061758954429</c:v>
                </c:pt>
                <c:pt idx="2843">
                  <c:v>0.00495061758954429</c:v>
                </c:pt>
                <c:pt idx="2844">
                  <c:v>0.00495061758954429</c:v>
                </c:pt>
                <c:pt idx="2845">
                  <c:v>0.00495061758954429</c:v>
                </c:pt>
                <c:pt idx="2846">
                  <c:v>0.00495061758954429</c:v>
                </c:pt>
                <c:pt idx="2847">
                  <c:v>0.00495061758954429</c:v>
                </c:pt>
                <c:pt idx="2848">
                  <c:v>0.00495061758954429</c:v>
                </c:pt>
                <c:pt idx="2849">
                  <c:v>0.00495061758954429</c:v>
                </c:pt>
                <c:pt idx="2850">
                  <c:v>0.00495061758954429</c:v>
                </c:pt>
                <c:pt idx="2851">
                  <c:v>0.00495061758954429</c:v>
                </c:pt>
                <c:pt idx="2852">
                  <c:v>0.00495061758954429</c:v>
                </c:pt>
                <c:pt idx="2853">
                  <c:v>0.00495061758954429</c:v>
                </c:pt>
                <c:pt idx="2854">
                  <c:v>0.00495061758954429</c:v>
                </c:pt>
                <c:pt idx="2855">
                  <c:v>0.00495061758954429</c:v>
                </c:pt>
                <c:pt idx="2856">
                  <c:v>0.00495061758954429</c:v>
                </c:pt>
                <c:pt idx="2857">
                  <c:v>0.00495061758954429</c:v>
                </c:pt>
                <c:pt idx="2858">
                  <c:v>0.00495061758954429</c:v>
                </c:pt>
                <c:pt idx="2859">
                  <c:v>0.00495061758954429</c:v>
                </c:pt>
                <c:pt idx="2860">
                  <c:v>0.00495061758954429</c:v>
                </c:pt>
                <c:pt idx="2861">
                  <c:v>0.00495061758954429</c:v>
                </c:pt>
                <c:pt idx="2862">
                  <c:v>0.00495061758954429</c:v>
                </c:pt>
                <c:pt idx="2863">
                  <c:v>0.00495061758954429</c:v>
                </c:pt>
                <c:pt idx="2864">
                  <c:v>0.00495061758954429</c:v>
                </c:pt>
                <c:pt idx="2865">
                  <c:v>0.00495061758954429</c:v>
                </c:pt>
                <c:pt idx="2866">
                  <c:v>0.00495061758954429</c:v>
                </c:pt>
                <c:pt idx="2867">
                  <c:v>0.00495061758954429</c:v>
                </c:pt>
                <c:pt idx="2868">
                  <c:v>0.00495061758954429</c:v>
                </c:pt>
                <c:pt idx="2869">
                  <c:v>0.00495061758954429</c:v>
                </c:pt>
                <c:pt idx="2870">
                  <c:v>0.00495061758954429</c:v>
                </c:pt>
                <c:pt idx="2871">
                  <c:v>0.00495061758954429</c:v>
                </c:pt>
                <c:pt idx="2872">
                  <c:v>0.00495061758954429</c:v>
                </c:pt>
                <c:pt idx="2873">
                  <c:v>0.00495061758954429</c:v>
                </c:pt>
                <c:pt idx="2874">
                  <c:v>0.00495061758954429</c:v>
                </c:pt>
                <c:pt idx="2875">
                  <c:v>0.00495061758954429</c:v>
                </c:pt>
                <c:pt idx="2876">
                  <c:v>0.00495061758954429</c:v>
                </c:pt>
                <c:pt idx="2877">
                  <c:v>0.00495061758954429</c:v>
                </c:pt>
                <c:pt idx="2878">
                  <c:v>0.00495061758954429</c:v>
                </c:pt>
                <c:pt idx="2879">
                  <c:v>0.00495061758954429</c:v>
                </c:pt>
                <c:pt idx="2880">
                  <c:v>0.00495061758954429</c:v>
                </c:pt>
                <c:pt idx="2881">
                  <c:v>0.00495061758954429</c:v>
                </c:pt>
                <c:pt idx="2882">
                  <c:v>0.00495061758954429</c:v>
                </c:pt>
                <c:pt idx="2883">
                  <c:v>0.00495061758954429</c:v>
                </c:pt>
                <c:pt idx="2884">
                  <c:v>0.00495061758954429</c:v>
                </c:pt>
                <c:pt idx="2885">
                  <c:v>0.00495061758954429</c:v>
                </c:pt>
                <c:pt idx="2886">
                  <c:v>0.00495061758954429</c:v>
                </c:pt>
                <c:pt idx="2887">
                  <c:v>0.00495061758954429</c:v>
                </c:pt>
                <c:pt idx="2888">
                  <c:v>0.00495061758954429</c:v>
                </c:pt>
                <c:pt idx="2889">
                  <c:v>0.00495061758954429</c:v>
                </c:pt>
                <c:pt idx="2890">
                  <c:v>0.00495061758954429</c:v>
                </c:pt>
                <c:pt idx="2891">
                  <c:v>0.00495061758954429</c:v>
                </c:pt>
                <c:pt idx="2892">
                  <c:v>0.00495061758954429</c:v>
                </c:pt>
                <c:pt idx="2893">
                  <c:v>0.00495061758954429</c:v>
                </c:pt>
                <c:pt idx="2894">
                  <c:v>0.00495061758954429</c:v>
                </c:pt>
                <c:pt idx="2895">
                  <c:v>0.00495061758954429</c:v>
                </c:pt>
                <c:pt idx="2896">
                  <c:v>0.00495061758954429</c:v>
                </c:pt>
                <c:pt idx="2897">
                  <c:v>0.00495061758954429</c:v>
                </c:pt>
                <c:pt idx="2898">
                  <c:v>0.00495061758954429</c:v>
                </c:pt>
                <c:pt idx="2899">
                  <c:v>0.00495061758954429</c:v>
                </c:pt>
                <c:pt idx="2900">
                  <c:v>0.00495061758954429</c:v>
                </c:pt>
                <c:pt idx="2901">
                  <c:v>0.00495061758954429</c:v>
                </c:pt>
                <c:pt idx="2902">
                  <c:v>0.00495061758954429</c:v>
                </c:pt>
                <c:pt idx="2903">
                  <c:v>0.00495061758954429</c:v>
                </c:pt>
                <c:pt idx="2904">
                  <c:v>0.00495061758954429</c:v>
                </c:pt>
                <c:pt idx="2905">
                  <c:v>0.00495061758954429</c:v>
                </c:pt>
                <c:pt idx="2906">
                  <c:v>0.00495061758954429</c:v>
                </c:pt>
                <c:pt idx="2907">
                  <c:v>0.00495061758954429</c:v>
                </c:pt>
                <c:pt idx="2908">
                  <c:v>0.00495061758954429</c:v>
                </c:pt>
                <c:pt idx="2909">
                  <c:v>0.00495061758954429</c:v>
                </c:pt>
                <c:pt idx="2910">
                  <c:v>0.00495061758954429</c:v>
                </c:pt>
                <c:pt idx="2911">
                  <c:v>0.00495061758954429</c:v>
                </c:pt>
                <c:pt idx="2912">
                  <c:v>0.00495061758954429</c:v>
                </c:pt>
                <c:pt idx="2913">
                  <c:v>0.00495061758954429</c:v>
                </c:pt>
                <c:pt idx="2914">
                  <c:v>0.00495061758954429</c:v>
                </c:pt>
                <c:pt idx="2915">
                  <c:v>0.00495061758954429</c:v>
                </c:pt>
                <c:pt idx="2916">
                  <c:v>0.00495061758954429</c:v>
                </c:pt>
                <c:pt idx="2917">
                  <c:v>0.00495061758954429</c:v>
                </c:pt>
                <c:pt idx="2918">
                  <c:v>0.00495061758954429</c:v>
                </c:pt>
                <c:pt idx="2919">
                  <c:v>0.00495061758954429</c:v>
                </c:pt>
                <c:pt idx="2920">
                  <c:v>0.00495061758954429</c:v>
                </c:pt>
                <c:pt idx="2921">
                  <c:v>0.00495061758954429</c:v>
                </c:pt>
                <c:pt idx="2922">
                  <c:v>0.00495061758954429</c:v>
                </c:pt>
                <c:pt idx="2923">
                  <c:v>0.00495061758954429</c:v>
                </c:pt>
                <c:pt idx="2924">
                  <c:v>0.00495061758954429</c:v>
                </c:pt>
                <c:pt idx="2925">
                  <c:v>0.00495061758954429</c:v>
                </c:pt>
                <c:pt idx="2926">
                  <c:v>0.00495061758954429</c:v>
                </c:pt>
                <c:pt idx="2927">
                  <c:v>0.00495061758954429</c:v>
                </c:pt>
                <c:pt idx="2928">
                  <c:v>0.00495061758954429</c:v>
                </c:pt>
                <c:pt idx="2929">
                  <c:v>0.00495061758954429</c:v>
                </c:pt>
                <c:pt idx="2930">
                  <c:v>0.00495061758954429</c:v>
                </c:pt>
                <c:pt idx="2931">
                  <c:v>0.00495061758954429</c:v>
                </c:pt>
                <c:pt idx="2932">
                  <c:v>0.00495061758954429</c:v>
                </c:pt>
                <c:pt idx="2933">
                  <c:v>0.00495061758954429</c:v>
                </c:pt>
                <c:pt idx="2934">
                  <c:v>0.00495061758954429</c:v>
                </c:pt>
                <c:pt idx="2935">
                  <c:v>0.00495061758954429</c:v>
                </c:pt>
                <c:pt idx="2936">
                  <c:v>0.00495061758954429</c:v>
                </c:pt>
                <c:pt idx="2937">
                  <c:v>0.00495061758954429</c:v>
                </c:pt>
                <c:pt idx="2938">
                  <c:v>0.00495061758954429</c:v>
                </c:pt>
                <c:pt idx="2939">
                  <c:v>0.00495061758954429</c:v>
                </c:pt>
                <c:pt idx="2940">
                  <c:v>0.00495061758954429</c:v>
                </c:pt>
                <c:pt idx="2941">
                  <c:v>0.00495061758954429</c:v>
                </c:pt>
                <c:pt idx="2942">
                  <c:v>0.00495061758954429</c:v>
                </c:pt>
                <c:pt idx="2943">
                  <c:v>0.00495061758954429</c:v>
                </c:pt>
                <c:pt idx="2944">
                  <c:v>0.00495061758954429</c:v>
                </c:pt>
                <c:pt idx="2945">
                  <c:v>0.00495061758954429</c:v>
                </c:pt>
                <c:pt idx="2946">
                  <c:v>0.00495061758954429</c:v>
                </c:pt>
                <c:pt idx="2947">
                  <c:v>0.00495061758954429</c:v>
                </c:pt>
                <c:pt idx="2948">
                  <c:v>0.00495061758954429</c:v>
                </c:pt>
                <c:pt idx="2949">
                  <c:v>0.00495061758954429</c:v>
                </c:pt>
                <c:pt idx="2950">
                  <c:v>0.00495061758954429</c:v>
                </c:pt>
                <c:pt idx="2951">
                  <c:v>0.00495061758954429</c:v>
                </c:pt>
                <c:pt idx="2952">
                  <c:v>0.00495061758954429</c:v>
                </c:pt>
                <c:pt idx="2953">
                  <c:v>0.00495061758954429</c:v>
                </c:pt>
                <c:pt idx="2954">
                  <c:v>0.00495061758954429</c:v>
                </c:pt>
                <c:pt idx="2955">
                  <c:v>0.00495061758954429</c:v>
                </c:pt>
                <c:pt idx="2956">
                  <c:v>0.00495061758954429</c:v>
                </c:pt>
                <c:pt idx="2957">
                  <c:v>0.00495061758954429</c:v>
                </c:pt>
                <c:pt idx="2958">
                  <c:v>0.00495061758954429</c:v>
                </c:pt>
                <c:pt idx="2959">
                  <c:v>0.00495061758954429</c:v>
                </c:pt>
                <c:pt idx="2960">
                  <c:v>0.00495061758954429</c:v>
                </c:pt>
                <c:pt idx="2961">
                  <c:v>0.00495061758954429</c:v>
                </c:pt>
                <c:pt idx="2962">
                  <c:v>0.00495061758954429</c:v>
                </c:pt>
                <c:pt idx="2963">
                  <c:v>0.00495061758954429</c:v>
                </c:pt>
                <c:pt idx="2964">
                  <c:v>0.00495061758954429</c:v>
                </c:pt>
                <c:pt idx="2965">
                  <c:v>0.00495061758954429</c:v>
                </c:pt>
                <c:pt idx="2966">
                  <c:v>0.00495061758954429</c:v>
                </c:pt>
                <c:pt idx="2967">
                  <c:v>0.00495061758954429</c:v>
                </c:pt>
                <c:pt idx="2968">
                  <c:v>0.00495061758954429</c:v>
                </c:pt>
                <c:pt idx="2969">
                  <c:v>0.00495061758954429</c:v>
                </c:pt>
                <c:pt idx="2970">
                  <c:v>0.00495061758954429</c:v>
                </c:pt>
                <c:pt idx="2971">
                  <c:v>0.00495061758954429</c:v>
                </c:pt>
                <c:pt idx="2972">
                  <c:v>0.00495061758954429</c:v>
                </c:pt>
                <c:pt idx="2973">
                  <c:v>0.00495061758954429</c:v>
                </c:pt>
                <c:pt idx="2974">
                  <c:v>0.00495061758954429</c:v>
                </c:pt>
                <c:pt idx="2975">
                  <c:v>0.00495061758954429</c:v>
                </c:pt>
                <c:pt idx="2976">
                  <c:v>0.00495061758954429</c:v>
                </c:pt>
                <c:pt idx="2977">
                  <c:v>0.00495061758954429</c:v>
                </c:pt>
                <c:pt idx="2978">
                  <c:v>0.00495061758954429</c:v>
                </c:pt>
                <c:pt idx="2979">
                  <c:v>0.00495061758954429</c:v>
                </c:pt>
                <c:pt idx="2980">
                  <c:v>0.00495061758954429</c:v>
                </c:pt>
                <c:pt idx="2981">
                  <c:v>0.00495061758954429</c:v>
                </c:pt>
                <c:pt idx="2982">
                  <c:v>0.00495061758954429</c:v>
                </c:pt>
                <c:pt idx="2983">
                  <c:v>0.00495061758954429</c:v>
                </c:pt>
                <c:pt idx="2984">
                  <c:v>0.00495061758954429</c:v>
                </c:pt>
                <c:pt idx="2985">
                  <c:v>0.00495061758954429</c:v>
                </c:pt>
                <c:pt idx="2986">
                  <c:v>0.00495061758954429</c:v>
                </c:pt>
                <c:pt idx="2987">
                  <c:v>0.00495061758954429</c:v>
                </c:pt>
                <c:pt idx="2988">
                  <c:v>0.00495061758954429</c:v>
                </c:pt>
                <c:pt idx="2989">
                  <c:v>0.00495061758954429</c:v>
                </c:pt>
                <c:pt idx="2990">
                  <c:v>0.00495061758954429</c:v>
                </c:pt>
                <c:pt idx="2991">
                  <c:v>0.00495061758954429</c:v>
                </c:pt>
                <c:pt idx="2992">
                  <c:v>0.00495061758954429</c:v>
                </c:pt>
                <c:pt idx="2993">
                  <c:v>0.00495061758954429</c:v>
                </c:pt>
                <c:pt idx="2994">
                  <c:v>0.00495061758954429</c:v>
                </c:pt>
                <c:pt idx="2995">
                  <c:v>0.00495061758954429</c:v>
                </c:pt>
                <c:pt idx="2996">
                  <c:v>0.00495061758954429</c:v>
                </c:pt>
                <c:pt idx="2997">
                  <c:v>0.00495061758954429</c:v>
                </c:pt>
                <c:pt idx="2998">
                  <c:v>0.00495061758954429</c:v>
                </c:pt>
                <c:pt idx="2999">
                  <c:v>0.00495061758954429</c:v>
                </c:pt>
                <c:pt idx="3000">
                  <c:v>0.00495061758954429</c:v>
                </c:pt>
                <c:pt idx="3001">
                  <c:v>0.00495061758954429</c:v>
                </c:pt>
                <c:pt idx="3002">
                  <c:v>0.00495061758954429</c:v>
                </c:pt>
                <c:pt idx="3003">
                  <c:v>0.00495061758954429</c:v>
                </c:pt>
                <c:pt idx="3004">
                  <c:v>0.00495061758954429</c:v>
                </c:pt>
                <c:pt idx="3005">
                  <c:v>0.00495061758954429</c:v>
                </c:pt>
                <c:pt idx="3006">
                  <c:v>0.00495061758954429</c:v>
                </c:pt>
                <c:pt idx="3007">
                  <c:v>0.00495061758954429</c:v>
                </c:pt>
                <c:pt idx="3008">
                  <c:v>0.00495061758954429</c:v>
                </c:pt>
                <c:pt idx="3009">
                  <c:v>0.00495061758954429</c:v>
                </c:pt>
                <c:pt idx="3010">
                  <c:v>0.00495061758954429</c:v>
                </c:pt>
                <c:pt idx="3011">
                  <c:v>0.00495061758954429</c:v>
                </c:pt>
                <c:pt idx="3012">
                  <c:v>0.00495061758954429</c:v>
                </c:pt>
                <c:pt idx="3013">
                  <c:v>0.00495061758954429</c:v>
                </c:pt>
                <c:pt idx="3014">
                  <c:v>0.00495061758954429</c:v>
                </c:pt>
                <c:pt idx="3015">
                  <c:v>0.00495061758954429</c:v>
                </c:pt>
                <c:pt idx="3016">
                  <c:v>0.00495061758954429</c:v>
                </c:pt>
                <c:pt idx="3017">
                  <c:v>0.00495061758954429</c:v>
                </c:pt>
                <c:pt idx="3018">
                  <c:v>0.00495061758954429</c:v>
                </c:pt>
                <c:pt idx="3019">
                  <c:v>0.00495061758954429</c:v>
                </c:pt>
                <c:pt idx="3020">
                  <c:v>0.00495061758954429</c:v>
                </c:pt>
                <c:pt idx="3021">
                  <c:v>0.00495061758954429</c:v>
                </c:pt>
                <c:pt idx="3022">
                  <c:v>0.00495061758954429</c:v>
                </c:pt>
                <c:pt idx="3023">
                  <c:v>0.00495061758954429</c:v>
                </c:pt>
                <c:pt idx="3024">
                  <c:v>0.00495061758954429</c:v>
                </c:pt>
                <c:pt idx="3025">
                  <c:v>0.00495061758954429</c:v>
                </c:pt>
                <c:pt idx="3026">
                  <c:v>0.00495061758954429</c:v>
                </c:pt>
                <c:pt idx="3027">
                  <c:v>0.00495061758954429</c:v>
                </c:pt>
                <c:pt idx="3028">
                  <c:v>0.00495061758954429</c:v>
                </c:pt>
                <c:pt idx="3029">
                  <c:v>0.00495061758954429</c:v>
                </c:pt>
                <c:pt idx="3030">
                  <c:v>0.00495061758954429</c:v>
                </c:pt>
                <c:pt idx="3031">
                  <c:v>0.00495061758954429</c:v>
                </c:pt>
                <c:pt idx="3032">
                  <c:v>0.00495061758954429</c:v>
                </c:pt>
                <c:pt idx="3033">
                  <c:v>0.00495061758954429</c:v>
                </c:pt>
                <c:pt idx="3034">
                  <c:v>0.00495061758954429</c:v>
                </c:pt>
                <c:pt idx="3035">
                  <c:v>0.00495061758954429</c:v>
                </c:pt>
                <c:pt idx="3036">
                  <c:v>0.00495061758954429</c:v>
                </c:pt>
                <c:pt idx="3037">
                  <c:v>0.00495061758954429</c:v>
                </c:pt>
                <c:pt idx="3038">
                  <c:v>0.00495061758954429</c:v>
                </c:pt>
                <c:pt idx="3039">
                  <c:v>0.00495061758954429</c:v>
                </c:pt>
                <c:pt idx="3040">
                  <c:v>0.00495061758954429</c:v>
                </c:pt>
                <c:pt idx="3041">
                  <c:v>0.00495061758954429</c:v>
                </c:pt>
                <c:pt idx="3042">
                  <c:v>0.00495061758954429</c:v>
                </c:pt>
                <c:pt idx="3043">
                  <c:v>0.00495061758954429</c:v>
                </c:pt>
                <c:pt idx="3044">
                  <c:v>0.00495061758954429</c:v>
                </c:pt>
                <c:pt idx="3045">
                  <c:v>0.00495061758954429</c:v>
                </c:pt>
                <c:pt idx="3046">
                  <c:v>0.00495061758954429</c:v>
                </c:pt>
                <c:pt idx="3047">
                  <c:v>0.00495061758954429</c:v>
                </c:pt>
                <c:pt idx="3048">
                  <c:v>0.00495061758954429</c:v>
                </c:pt>
                <c:pt idx="3049">
                  <c:v>0.00495061758954429</c:v>
                </c:pt>
                <c:pt idx="3050">
                  <c:v>0.00495061758954429</c:v>
                </c:pt>
                <c:pt idx="3051">
                  <c:v>0.00495061758954429</c:v>
                </c:pt>
                <c:pt idx="3052">
                  <c:v>0.00495061758954429</c:v>
                </c:pt>
                <c:pt idx="3053">
                  <c:v>0.00495061758954429</c:v>
                </c:pt>
                <c:pt idx="3054">
                  <c:v>0.00495061758954429</c:v>
                </c:pt>
                <c:pt idx="3055">
                  <c:v>0.00495061758954429</c:v>
                </c:pt>
                <c:pt idx="3056">
                  <c:v>0.00495061758954429</c:v>
                </c:pt>
                <c:pt idx="3057">
                  <c:v>0.00495061758954429</c:v>
                </c:pt>
                <c:pt idx="3058">
                  <c:v>0.00495061758954429</c:v>
                </c:pt>
                <c:pt idx="3059">
                  <c:v>0.00495061758954429</c:v>
                </c:pt>
                <c:pt idx="3060">
                  <c:v>0.00495061758954429</c:v>
                </c:pt>
                <c:pt idx="3061">
                  <c:v>0.00495061758954429</c:v>
                </c:pt>
                <c:pt idx="3062">
                  <c:v>0.00495061758954429</c:v>
                </c:pt>
                <c:pt idx="3063">
                  <c:v>0.00495061758954429</c:v>
                </c:pt>
                <c:pt idx="3064">
                  <c:v>0.00495061758954429</c:v>
                </c:pt>
                <c:pt idx="3065">
                  <c:v>0.00495061758954429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3822008"/>
        <c:axId val="-2025619048"/>
      </c:scatterChart>
      <c:valAx>
        <c:axId val="1803822008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25619048"/>
        <c:crossesAt val="0.001"/>
        <c:crossBetween val="midCat"/>
      </c:valAx>
      <c:valAx>
        <c:axId val="-2025619048"/>
        <c:scaling>
          <c:logBase val="10.0"/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038220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xVal>
            <c:numRef>
              <c:f>[CountZipf.xlsx]Sheet1!$C$1:$C$3066</c:f>
              <c:numCache>
                <c:formatCode>General</c:formatCode>
                <c:ptCount val="306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</c:numCache>
            </c:numRef>
          </c:xVal>
          <c:yVal>
            <c:numRef>
              <c:f>[CountZipf.xlsx]Sheet1!$D$1:$D$3066</c:f>
              <c:numCache>
                <c:formatCode>General</c:formatCode>
                <c:ptCount val="3066"/>
                <c:pt idx="0">
                  <c:v>2.908487833857273</c:v>
                </c:pt>
                <c:pt idx="1">
                  <c:v>1.871333448847744</c:v>
                </c:pt>
                <c:pt idx="2">
                  <c:v>1.517364291195327</c:v>
                </c:pt>
                <c:pt idx="3">
                  <c:v>0.918339562860467</c:v>
                </c:pt>
                <c:pt idx="4">
                  <c:v>0.660907448204163</c:v>
                </c:pt>
                <c:pt idx="5">
                  <c:v>0.616351889898265</c:v>
                </c:pt>
                <c:pt idx="6">
                  <c:v>0.52971608208124</c:v>
                </c:pt>
                <c:pt idx="7">
                  <c:v>0.455456818238075</c:v>
                </c:pt>
                <c:pt idx="8">
                  <c:v>0.405950642342632</c:v>
                </c:pt>
                <c:pt idx="9">
                  <c:v>0.373771628010594</c:v>
                </c:pt>
                <c:pt idx="10">
                  <c:v>0.361395084036734</c:v>
                </c:pt>
                <c:pt idx="11">
                  <c:v>0.341592613678556</c:v>
                </c:pt>
                <c:pt idx="12">
                  <c:v>0.329216069704696</c:v>
                </c:pt>
                <c:pt idx="13">
                  <c:v>0.309413599346518</c:v>
                </c:pt>
                <c:pt idx="14">
                  <c:v>0.254956805861531</c:v>
                </c:pt>
                <c:pt idx="15">
                  <c:v>0.247530879477215</c:v>
                </c:pt>
                <c:pt idx="16">
                  <c:v>0.23020371791381</c:v>
                </c:pt>
                <c:pt idx="17">
                  <c:v>0.227728409119038</c:v>
                </c:pt>
                <c:pt idx="18">
                  <c:v>0.225253100324265</c:v>
                </c:pt>
                <c:pt idx="19">
                  <c:v>0.217827173939949</c:v>
                </c:pt>
                <c:pt idx="20">
                  <c:v>0.217827173939949</c:v>
                </c:pt>
                <c:pt idx="21">
                  <c:v>0.215351865145177</c:v>
                </c:pt>
                <c:pt idx="22">
                  <c:v>0.195549394787</c:v>
                </c:pt>
                <c:pt idx="23">
                  <c:v>0.17327161563405</c:v>
                </c:pt>
                <c:pt idx="24">
                  <c:v>0.17327161563405</c:v>
                </c:pt>
                <c:pt idx="25">
                  <c:v>0.168320998044506</c:v>
                </c:pt>
                <c:pt idx="26">
                  <c:v>0.163370380454962</c:v>
                </c:pt>
                <c:pt idx="27">
                  <c:v>0.163370380454962</c:v>
                </c:pt>
                <c:pt idx="28">
                  <c:v>0.153469145275873</c:v>
                </c:pt>
                <c:pt idx="29">
                  <c:v>0.153469145275873</c:v>
                </c:pt>
                <c:pt idx="30">
                  <c:v>0.150993836481101</c:v>
                </c:pt>
                <c:pt idx="31">
                  <c:v>0.146043218891557</c:v>
                </c:pt>
                <c:pt idx="32">
                  <c:v>0.141092601302012</c:v>
                </c:pt>
                <c:pt idx="33">
                  <c:v>0.136141983712468</c:v>
                </c:pt>
                <c:pt idx="34">
                  <c:v>0.136141983712468</c:v>
                </c:pt>
                <c:pt idx="35">
                  <c:v>0.131191366122924</c:v>
                </c:pt>
                <c:pt idx="36">
                  <c:v>0.128716057328152</c:v>
                </c:pt>
                <c:pt idx="37">
                  <c:v>0.12624074853338</c:v>
                </c:pt>
                <c:pt idx="38">
                  <c:v>0.116339513354291</c:v>
                </c:pt>
                <c:pt idx="39">
                  <c:v>0.111388895764747</c:v>
                </c:pt>
                <c:pt idx="40">
                  <c:v>0.111388895764747</c:v>
                </c:pt>
                <c:pt idx="41">
                  <c:v>0.108913586969975</c:v>
                </c:pt>
                <c:pt idx="42">
                  <c:v>0.108913586969975</c:v>
                </c:pt>
                <c:pt idx="43">
                  <c:v>0.106438278175202</c:v>
                </c:pt>
                <c:pt idx="44">
                  <c:v>0.10396296938043</c:v>
                </c:pt>
                <c:pt idx="45">
                  <c:v>0.101487660585658</c:v>
                </c:pt>
                <c:pt idx="46">
                  <c:v>0.101487660585658</c:v>
                </c:pt>
                <c:pt idx="47">
                  <c:v>0.0965370429961137</c:v>
                </c:pt>
                <c:pt idx="48">
                  <c:v>0.0915864254065694</c:v>
                </c:pt>
                <c:pt idx="49">
                  <c:v>0.0816851902274809</c:v>
                </c:pt>
                <c:pt idx="50">
                  <c:v>0.0816851902274809</c:v>
                </c:pt>
                <c:pt idx="51">
                  <c:v>0.0792098814327087</c:v>
                </c:pt>
                <c:pt idx="52">
                  <c:v>0.0792098814327087</c:v>
                </c:pt>
                <c:pt idx="53">
                  <c:v>0.0792098814327087</c:v>
                </c:pt>
                <c:pt idx="54">
                  <c:v>0.0792098814327087</c:v>
                </c:pt>
                <c:pt idx="55">
                  <c:v>0.0767345726379366</c:v>
                </c:pt>
                <c:pt idx="56">
                  <c:v>0.0767345726379366</c:v>
                </c:pt>
                <c:pt idx="57">
                  <c:v>0.0767345726379366</c:v>
                </c:pt>
                <c:pt idx="58">
                  <c:v>0.0717839550483923</c:v>
                </c:pt>
                <c:pt idx="59">
                  <c:v>0.0717839550483923</c:v>
                </c:pt>
                <c:pt idx="60">
                  <c:v>0.0717839550483923</c:v>
                </c:pt>
                <c:pt idx="61">
                  <c:v>0.0717839550483923</c:v>
                </c:pt>
                <c:pt idx="62">
                  <c:v>0.066833337458848</c:v>
                </c:pt>
                <c:pt idx="63">
                  <c:v>0.0643580286640758</c:v>
                </c:pt>
                <c:pt idx="64">
                  <c:v>0.0643580286640758</c:v>
                </c:pt>
                <c:pt idx="65">
                  <c:v>0.0618827198693037</c:v>
                </c:pt>
                <c:pt idx="66">
                  <c:v>0.0618827198693037</c:v>
                </c:pt>
                <c:pt idx="67">
                  <c:v>0.0618827198693037</c:v>
                </c:pt>
                <c:pt idx="68">
                  <c:v>0.0594074110745315</c:v>
                </c:pt>
                <c:pt idx="69">
                  <c:v>0.0594074110745315</c:v>
                </c:pt>
                <c:pt idx="70">
                  <c:v>0.0594074110745315</c:v>
                </c:pt>
                <c:pt idx="71">
                  <c:v>0.0594074110745315</c:v>
                </c:pt>
                <c:pt idx="72">
                  <c:v>0.0569321022797594</c:v>
                </c:pt>
                <c:pt idx="73">
                  <c:v>0.0569321022797594</c:v>
                </c:pt>
                <c:pt idx="74">
                  <c:v>0.0569321022797594</c:v>
                </c:pt>
                <c:pt idx="75">
                  <c:v>0.0544567934849872</c:v>
                </c:pt>
                <c:pt idx="76">
                  <c:v>0.0519814846902151</c:v>
                </c:pt>
                <c:pt idx="77">
                  <c:v>0.0519814846902151</c:v>
                </c:pt>
                <c:pt idx="78">
                  <c:v>0.0519814846902151</c:v>
                </c:pt>
                <c:pt idx="79">
                  <c:v>0.0519814846902151</c:v>
                </c:pt>
                <c:pt idx="80">
                  <c:v>0.0495061758954429</c:v>
                </c:pt>
                <c:pt idx="81">
                  <c:v>0.0495061758954429</c:v>
                </c:pt>
                <c:pt idx="82">
                  <c:v>0.0495061758954429</c:v>
                </c:pt>
                <c:pt idx="83">
                  <c:v>0.0470308671006708</c:v>
                </c:pt>
                <c:pt idx="84">
                  <c:v>0.0470308671006708</c:v>
                </c:pt>
                <c:pt idx="85">
                  <c:v>0.0445555583058987</c:v>
                </c:pt>
                <c:pt idx="86">
                  <c:v>0.0445555583058987</c:v>
                </c:pt>
                <c:pt idx="87">
                  <c:v>0.0445555583058987</c:v>
                </c:pt>
                <c:pt idx="88">
                  <c:v>0.0445555583058987</c:v>
                </c:pt>
                <c:pt idx="89">
                  <c:v>0.0445555583058987</c:v>
                </c:pt>
                <c:pt idx="90">
                  <c:v>0.0445555583058987</c:v>
                </c:pt>
                <c:pt idx="91">
                  <c:v>0.0445555583058987</c:v>
                </c:pt>
                <c:pt idx="92">
                  <c:v>0.0420802495111265</c:v>
                </c:pt>
                <c:pt idx="93">
                  <c:v>0.0420802495111265</c:v>
                </c:pt>
                <c:pt idx="94">
                  <c:v>0.0420802495111265</c:v>
                </c:pt>
                <c:pt idx="95">
                  <c:v>0.0420802495111265</c:v>
                </c:pt>
                <c:pt idx="96">
                  <c:v>0.0420802495111265</c:v>
                </c:pt>
                <c:pt idx="97">
                  <c:v>0.0420802495111265</c:v>
                </c:pt>
                <c:pt idx="98">
                  <c:v>0.0420802495111265</c:v>
                </c:pt>
                <c:pt idx="99">
                  <c:v>0.0420802495111265</c:v>
                </c:pt>
                <c:pt idx="100">
                  <c:v>0.0420802495111265</c:v>
                </c:pt>
                <c:pt idx="101">
                  <c:v>0.0396049407163544</c:v>
                </c:pt>
                <c:pt idx="102">
                  <c:v>0.0396049407163544</c:v>
                </c:pt>
                <c:pt idx="103">
                  <c:v>0.0396049407163544</c:v>
                </c:pt>
                <c:pt idx="104">
                  <c:v>0.0396049407163544</c:v>
                </c:pt>
                <c:pt idx="105">
                  <c:v>0.0396049407163544</c:v>
                </c:pt>
                <c:pt idx="106">
                  <c:v>0.0396049407163544</c:v>
                </c:pt>
                <c:pt idx="107">
                  <c:v>0.0396049407163544</c:v>
                </c:pt>
                <c:pt idx="108">
                  <c:v>0.0396049407163544</c:v>
                </c:pt>
                <c:pt idx="109">
                  <c:v>0.0396049407163544</c:v>
                </c:pt>
                <c:pt idx="110">
                  <c:v>0.0396049407163544</c:v>
                </c:pt>
                <c:pt idx="111">
                  <c:v>0.0371296319215822</c:v>
                </c:pt>
                <c:pt idx="112">
                  <c:v>0.0371296319215822</c:v>
                </c:pt>
                <c:pt idx="113">
                  <c:v>0.0371296319215822</c:v>
                </c:pt>
                <c:pt idx="114">
                  <c:v>0.0371296319215822</c:v>
                </c:pt>
                <c:pt idx="115">
                  <c:v>0.0371296319215822</c:v>
                </c:pt>
                <c:pt idx="116">
                  <c:v>0.0371296319215822</c:v>
                </c:pt>
                <c:pt idx="117">
                  <c:v>0.0371296319215822</c:v>
                </c:pt>
                <c:pt idx="118">
                  <c:v>0.0371296319215822</c:v>
                </c:pt>
                <c:pt idx="119">
                  <c:v>0.0371296319215822</c:v>
                </c:pt>
                <c:pt idx="120">
                  <c:v>0.0371296319215822</c:v>
                </c:pt>
                <c:pt idx="121">
                  <c:v>0.0346543231268101</c:v>
                </c:pt>
                <c:pt idx="122">
                  <c:v>0.0346543231268101</c:v>
                </c:pt>
                <c:pt idx="123">
                  <c:v>0.0346543231268101</c:v>
                </c:pt>
                <c:pt idx="124">
                  <c:v>0.0346543231268101</c:v>
                </c:pt>
                <c:pt idx="125">
                  <c:v>0.0346543231268101</c:v>
                </c:pt>
                <c:pt idx="126">
                  <c:v>0.0321790143320379</c:v>
                </c:pt>
                <c:pt idx="127">
                  <c:v>0.0321790143320379</c:v>
                </c:pt>
                <c:pt idx="128">
                  <c:v>0.0321790143320379</c:v>
                </c:pt>
                <c:pt idx="129">
                  <c:v>0.0321790143320379</c:v>
                </c:pt>
                <c:pt idx="130">
                  <c:v>0.0321790143320379</c:v>
                </c:pt>
                <c:pt idx="131">
                  <c:v>0.0321790143320379</c:v>
                </c:pt>
                <c:pt idx="132">
                  <c:v>0.0321790143320379</c:v>
                </c:pt>
                <c:pt idx="133">
                  <c:v>0.0321790143320379</c:v>
                </c:pt>
                <c:pt idx="134">
                  <c:v>0.0297037055372658</c:v>
                </c:pt>
                <c:pt idx="135">
                  <c:v>0.0297037055372658</c:v>
                </c:pt>
                <c:pt idx="136">
                  <c:v>0.0297037055372658</c:v>
                </c:pt>
                <c:pt idx="137">
                  <c:v>0.0297037055372658</c:v>
                </c:pt>
                <c:pt idx="138">
                  <c:v>0.0297037055372658</c:v>
                </c:pt>
                <c:pt idx="139">
                  <c:v>0.0297037055372658</c:v>
                </c:pt>
                <c:pt idx="140">
                  <c:v>0.0297037055372658</c:v>
                </c:pt>
                <c:pt idx="141">
                  <c:v>0.0272283967424936</c:v>
                </c:pt>
                <c:pt idx="142">
                  <c:v>0.0272283967424936</c:v>
                </c:pt>
                <c:pt idx="143">
                  <c:v>0.0272283967424936</c:v>
                </c:pt>
                <c:pt idx="144">
                  <c:v>0.0272283967424936</c:v>
                </c:pt>
                <c:pt idx="145">
                  <c:v>0.0272283967424936</c:v>
                </c:pt>
                <c:pt idx="146">
                  <c:v>0.0272283967424936</c:v>
                </c:pt>
                <c:pt idx="147">
                  <c:v>0.0272283967424936</c:v>
                </c:pt>
                <c:pt idx="148">
                  <c:v>0.0272283967424936</c:v>
                </c:pt>
                <c:pt idx="149">
                  <c:v>0.0272283967424936</c:v>
                </c:pt>
                <c:pt idx="150">
                  <c:v>0.0272283967424936</c:v>
                </c:pt>
                <c:pt idx="151">
                  <c:v>0.0272283967424936</c:v>
                </c:pt>
                <c:pt idx="152">
                  <c:v>0.0247530879477215</c:v>
                </c:pt>
                <c:pt idx="153">
                  <c:v>0.0247530879477215</c:v>
                </c:pt>
                <c:pt idx="154">
                  <c:v>0.0247530879477215</c:v>
                </c:pt>
                <c:pt idx="155">
                  <c:v>0.0247530879477215</c:v>
                </c:pt>
                <c:pt idx="156">
                  <c:v>0.0247530879477215</c:v>
                </c:pt>
                <c:pt idx="157">
                  <c:v>0.0247530879477215</c:v>
                </c:pt>
                <c:pt idx="158">
                  <c:v>0.0247530879477215</c:v>
                </c:pt>
                <c:pt idx="159">
                  <c:v>0.0247530879477215</c:v>
                </c:pt>
                <c:pt idx="160">
                  <c:v>0.0247530879477215</c:v>
                </c:pt>
                <c:pt idx="161">
                  <c:v>0.0247530879477215</c:v>
                </c:pt>
                <c:pt idx="162">
                  <c:v>0.0247530879477215</c:v>
                </c:pt>
                <c:pt idx="163">
                  <c:v>0.0247530879477215</c:v>
                </c:pt>
                <c:pt idx="164">
                  <c:v>0.0247530879477215</c:v>
                </c:pt>
                <c:pt idx="165">
                  <c:v>0.0247530879477215</c:v>
                </c:pt>
                <c:pt idx="166">
                  <c:v>0.0247530879477215</c:v>
                </c:pt>
                <c:pt idx="167">
                  <c:v>0.0247530879477215</c:v>
                </c:pt>
                <c:pt idx="168">
                  <c:v>0.0247530879477215</c:v>
                </c:pt>
                <c:pt idx="169">
                  <c:v>0.0247530879477215</c:v>
                </c:pt>
                <c:pt idx="170">
                  <c:v>0.0222777791529493</c:v>
                </c:pt>
                <c:pt idx="171">
                  <c:v>0.0222777791529493</c:v>
                </c:pt>
                <c:pt idx="172">
                  <c:v>0.0222777791529493</c:v>
                </c:pt>
                <c:pt idx="173">
                  <c:v>0.0222777791529493</c:v>
                </c:pt>
                <c:pt idx="174">
                  <c:v>0.0222777791529493</c:v>
                </c:pt>
                <c:pt idx="175">
                  <c:v>0.0222777791529493</c:v>
                </c:pt>
                <c:pt idx="176">
                  <c:v>0.0222777791529493</c:v>
                </c:pt>
                <c:pt idx="177">
                  <c:v>0.0222777791529493</c:v>
                </c:pt>
                <c:pt idx="178">
                  <c:v>0.0222777791529493</c:v>
                </c:pt>
                <c:pt idx="179">
                  <c:v>0.0222777791529493</c:v>
                </c:pt>
                <c:pt idx="180">
                  <c:v>0.0222777791529493</c:v>
                </c:pt>
                <c:pt idx="181">
                  <c:v>0.0222777791529493</c:v>
                </c:pt>
                <c:pt idx="182">
                  <c:v>0.0222777791529493</c:v>
                </c:pt>
                <c:pt idx="183">
                  <c:v>0.0222777791529493</c:v>
                </c:pt>
                <c:pt idx="184">
                  <c:v>0.0222777791529493</c:v>
                </c:pt>
                <c:pt idx="185">
                  <c:v>0.0222777791529493</c:v>
                </c:pt>
                <c:pt idx="186">
                  <c:v>0.0222777791529493</c:v>
                </c:pt>
                <c:pt idx="187">
                  <c:v>0.0222777791529493</c:v>
                </c:pt>
                <c:pt idx="188">
                  <c:v>0.0222777791529493</c:v>
                </c:pt>
                <c:pt idx="189">
                  <c:v>0.0222777791529493</c:v>
                </c:pt>
                <c:pt idx="190">
                  <c:v>0.0222777791529493</c:v>
                </c:pt>
                <c:pt idx="191">
                  <c:v>0.0222777791529493</c:v>
                </c:pt>
                <c:pt idx="192">
                  <c:v>0.0222777791529493</c:v>
                </c:pt>
                <c:pt idx="193">
                  <c:v>0.0222777791529493</c:v>
                </c:pt>
                <c:pt idx="194">
                  <c:v>0.0222777791529493</c:v>
                </c:pt>
                <c:pt idx="195">
                  <c:v>0.0222777791529493</c:v>
                </c:pt>
                <c:pt idx="196">
                  <c:v>0.0198024703581772</c:v>
                </c:pt>
                <c:pt idx="197">
                  <c:v>0.0198024703581772</c:v>
                </c:pt>
                <c:pt idx="198">
                  <c:v>0.0198024703581772</c:v>
                </c:pt>
                <c:pt idx="199">
                  <c:v>0.0198024703581772</c:v>
                </c:pt>
                <c:pt idx="200">
                  <c:v>0.0198024703581772</c:v>
                </c:pt>
                <c:pt idx="201">
                  <c:v>0.0198024703581772</c:v>
                </c:pt>
                <c:pt idx="202">
                  <c:v>0.0198024703581772</c:v>
                </c:pt>
                <c:pt idx="203">
                  <c:v>0.0198024703581772</c:v>
                </c:pt>
                <c:pt idx="204">
                  <c:v>0.0198024703581772</c:v>
                </c:pt>
                <c:pt idx="205">
                  <c:v>0.0198024703581772</c:v>
                </c:pt>
                <c:pt idx="206">
                  <c:v>0.0198024703581772</c:v>
                </c:pt>
                <c:pt idx="207">
                  <c:v>0.0198024703581772</c:v>
                </c:pt>
                <c:pt idx="208">
                  <c:v>0.0198024703581772</c:v>
                </c:pt>
                <c:pt idx="209">
                  <c:v>0.0198024703581772</c:v>
                </c:pt>
                <c:pt idx="210">
                  <c:v>0.0198024703581772</c:v>
                </c:pt>
                <c:pt idx="211">
                  <c:v>0.0198024703581772</c:v>
                </c:pt>
                <c:pt idx="212">
                  <c:v>0.0198024703581772</c:v>
                </c:pt>
                <c:pt idx="213">
                  <c:v>0.0198024703581772</c:v>
                </c:pt>
                <c:pt idx="214">
                  <c:v>0.0198024703581772</c:v>
                </c:pt>
                <c:pt idx="215">
                  <c:v>0.0198024703581772</c:v>
                </c:pt>
                <c:pt idx="216">
                  <c:v>0.0198024703581772</c:v>
                </c:pt>
                <c:pt idx="217">
                  <c:v>0.0198024703581772</c:v>
                </c:pt>
                <c:pt idx="218">
                  <c:v>0.0198024703581772</c:v>
                </c:pt>
                <c:pt idx="219">
                  <c:v>0.0198024703581772</c:v>
                </c:pt>
                <c:pt idx="220">
                  <c:v>0.0198024703581772</c:v>
                </c:pt>
                <c:pt idx="221">
                  <c:v>0.0198024703581772</c:v>
                </c:pt>
                <c:pt idx="222">
                  <c:v>0.0198024703581772</c:v>
                </c:pt>
                <c:pt idx="223">
                  <c:v>0.017327161563405</c:v>
                </c:pt>
                <c:pt idx="224">
                  <c:v>0.017327161563405</c:v>
                </c:pt>
                <c:pt idx="225">
                  <c:v>0.017327161563405</c:v>
                </c:pt>
                <c:pt idx="226">
                  <c:v>0.017327161563405</c:v>
                </c:pt>
                <c:pt idx="227">
                  <c:v>0.017327161563405</c:v>
                </c:pt>
                <c:pt idx="228">
                  <c:v>0.017327161563405</c:v>
                </c:pt>
                <c:pt idx="229">
                  <c:v>0.017327161563405</c:v>
                </c:pt>
                <c:pt idx="230">
                  <c:v>0.017327161563405</c:v>
                </c:pt>
                <c:pt idx="231">
                  <c:v>0.017327161563405</c:v>
                </c:pt>
                <c:pt idx="232">
                  <c:v>0.017327161563405</c:v>
                </c:pt>
                <c:pt idx="233">
                  <c:v>0.017327161563405</c:v>
                </c:pt>
                <c:pt idx="234">
                  <c:v>0.017327161563405</c:v>
                </c:pt>
                <c:pt idx="235">
                  <c:v>0.017327161563405</c:v>
                </c:pt>
                <c:pt idx="236">
                  <c:v>0.017327161563405</c:v>
                </c:pt>
                <c:pt idx="237">
                  <c:v>0.017327161563405</c:v>
                </c:pt>
                <c:pt idx="238">
                  <c:v>0.017327161563405</c:v>
                </c:pt>
                <c:pt idx="239">
                  <c:v>0.017327161563405</c:v>
                </c:pt>
                <c:pt idx="240">
                  <c:v>0.017327161563405</c:v>
                </c:pt>
                <c:pt idx="241">
                  <c:v>0.017327161563405</c:v>
                </c:pt>
                <c:pt idx="242">
                  <c:v>0.017327161563405</c:v>
                </c:pt>
                <c:pt idx="243">
                  <c:v>0.017327161563405</c:v>
                </c:pt>
                <c:pt idx="244">
                  <c:v>0.017327161563405</c:v>
                </c:pt>
                <c:pt idx="245">
                  <c:v>0.017327161563405</c:v>
                </c:pt>
                <c:pt idx="246">
                  <c:v>0.017327161563405</c:v>
                </c:pt>
                <c:pt idx="247">
                  <c:v>0.017327161563405</c:v>
                </c:pt>
                <c:pt idx="248">
                  <c:v>0.017327161563405</c:v>
                </c:pt>
                <c:pt idx="249">
                  <c:v>0.017327161563405</c:v>
                </c:pt>
                <c:pt idx="250">
                  <c:v>0.017327161563405</c:v>
                </c:pt>
                <c:pt idx="251">
                  <c:v>0.017327161563405</c:v>
                </c:pt>
                <c:pt idx="252">
                  <c:v>0.017327161563405</c:v>
                </c:pt>
                <c:pt idx="253">
                  <c:v>0.017327161563405</c:v>
                </c:pt>
                <c:pt idx="254">
                  <c:v>0.017327161563405</c:v>
                </c:pt>
                <c:pt idx="255">
                  <c:v>0.017327161563405</c:v>
                </c:pt>
                <c:pt idx="256">
                  <c:v>0.017327161563405</c:v>
                </c:pt>
                <c:pt idx="257">
                  <c:v>0.017327161563405</c:v>
                </c:pt>
                <c:pt idx="258">
                  <c:v>0.017327161563405</c:v>
                </c:pt>
                <c:pt idx="259">
                  <c:v>0.017327161563405</c:v>
                </c:pt>
                <c:pt idx="260">
                  <c:v>0.0148518527686329</c:v>
                </c:pt>
                <c:pt idx="261">
                  <c:v>0.0148518527686329</c:v>
                </c:pt>
                <c:pt idx="262">
                  <c:v>0.0148518527686329</c:v>
                </c:pt>
                <c:pt idx="263">
                  <c:v>0.0148518527686329</c:v>
                </c:pt>
                <c:pt idx="264">
                  <c:v>0.0148518527686329</c:v>
                </c:pt>
                <c:pt idx="265">
                  <c:v>0.0148518527686329</c:v>
                </c:pt>
                <c:pt idx="266">
                  <c:v>0.0148518527686329</c:v>
                </c:pt>
                <c:pt idx="267">
                  <c:v>0.0148518527686329</c:v>
                </c:pt>
                <c:pt idx="268">
                  <c:v>0.0148518527686329</c:v>
                </c:pt>
                <c:pt idx="269">
                  <c:v>0.0148518527686329</c:v>
                </c:pt>
                <c:pt idx="270">
                  <c:v>0.0148518527686329</c:v>
                </c:pt>
                <c:pt idx="271">
                  <c:v>0.0148518527686329</c:v>
                </c:pt>
                <c:pt idx="272">
                  <c:v>0.0148518527686329</c:v>
                </c:pt>
                <c:pt idx="273">
                  <c:v>0.0148518527686329</c:v>
                </c:pt>
                <c:pt idx="274">
                  <c:v>0.0148518527686329</c:v>
                </c:pt>
                <c:pt idx="275">
                  <c:v>0.0148518527686329</c:v>
                </c:pt>
                <c:pt idx="276">
                  <c:v>0.0148518527686329</c:v>
                </c:pt>
                <c:pt idx="277">
                  <c:v>0.0148518527686329</c:v>
                </c:pt>
                <c:pt idx="278">
                  <c:v>0.0148518527686329</c:v>
                </c:pt>
                <c:pt idx="279">
                  <c:v>0.0148518527686329</c:v>
                </c:pt>
                <c:pt idx="280">
                  <c:v>0.0148518527686329</c:v>
                </c:pt>
                <c:pt idx="281">
                  <c:v>0.0148518527686329</c:v>
                </c:pt>
                <c:pt idx="282">
                  <c:v>0.0148518527686329</c:v>
                </c:pt>
                <c:pt idx="283">
                  <c:v>0.0148518527686329</c:v>
                </c:pt>
                <c:pt idx="284">
                  <c:v>0.0148518527686329</c:v>
                </c:pt>
                <c:pt idx="285">
                  <c:v>0.0148518527686329</c:v>
                </c:pt>
                <c:pt idx="286">
                  <c:v>0.0148518527686329</c:v>
                </c:pt>
                <c:pt idx="287">
                  <c:v>0.0148518527686329</c:v>
                </c:pt>
                <c:pt idx="288">
                  <c:v>0.0148518527686329</c:v>
                </c:pt>
                <c:pt idx="289">
                  <c:v>0.0148518527686329</c:v>
                </c:pt>
                <c:pt idx="290">
                  <c:v>0.0148518527686329</c:v>
                </c:pt>
                <c:pt idx="291">
                  <c:v>0.0148518527686329</c:v>
                </c:pt>
                <c:pt idx="292">
                  <c:v>0.0148518527686329</c:v>
                </c:pt>
                <c:pt idx="293">
                  <c:v>0.0148518527686329</c:v>
                </c:pt>
                <c:pt idx="294">
                  <c:v>0.0148518527686329</c:v>
                </c:pt>
                <c:pt idx="295">
                  <c:v>0.0148518527686329</c:v>
                </c:pt>
                <c:pt idx="296">
                  <c:v>0.0148518527686329</c:v>
                </c:pt>
                <c:pt idx="297">
                  <c:v>0.0148518527686329</c:v>
                </c:pt>
                <c:pt idx="298">
                  <c:v>0.0148518527686329</c:v>
                </c:pt>
                <c:pt idx="299">
                  <c:v>0.0148518527686329</c:v>
                </c:pt>
                <c:pt idx="300">
                  <c:v>0.0148518527686329</c:v>
                </c:pt>
                <c:pt idx="301">
                  <c:v>0.0148518527686329</c:v>
                </c:pt>
                <c:pt idx="302">
                  <c:v>0.0148518527686329</c:v>
                </c:pt>
                <c:pt idx="303">
                  <c:v>0.0148518527686329</c:v>
                </c:pt>
                <c:pt idx="304">
                  <c:v>0.0148518527686329</c:v>
                </c:pt>
                <c:pt idx="305">
                  <c:v>0.0148518527686329</c:v>
                </c:pt>
                <c:pt idx="306">
                  <c:v>0.0148518527686329</c:v>
                </c:pt>
                <c:pt idx="307">
                  <c:v>0.0148518527686329</c:v>
                </c:pt>
                <c:pt idx="308">
                  <c:v>0.0148518527686329</c:v>
                </c:pt>
                <c:pt idx="309">
                  <c:v>0.0148518527686329</c:v>
                </c:pt>
                <c:pt idx="310">
                  <c:v>0.0148518527686329</c:v>
                </c:pt>
                <c:pt idx="311">
                  <c:v>0.0148518527686329</c:v>
                </c:pt>
                <c:pt idx="312">
                  <c:v>0.0148518527686329</c:v>
                </c:pt>
                <c:pt idx="313">
                  <c:v>0.0148518527686329</c:v>
                </c:pt>
                <c:pt idx="314">
                  <c:v>0.0148518527686329</c:v>
                </c:pt>
                <c:pt idx="315">
                  <c:v>0.0148518527686329</c:v>
                </c:pt>
                <c:pt idx="316">
                  <c:v>0.0148518527686329</c:v>
                </c:pt>
                <c:pt idx="317">
                  <c:v>0.0148518527686329</c:v>
                </c:pt>
                <c:pt idx="318">
                  <c:v>0.0148518527686329</c:v>
                </c:pt>
                <c:pt idx="319">
                  <c:v>0.0148518527686329</c:v>
                </c:pt>
                <c:pt idx="320">
                  <c:v>0.0148518527686329</c:v>
                </c:pt>
                <c:pt idx="321">
                  <c:v>0.0148518527686329</c:v>
                </c:pt>
                <c:pt idx="322">
                  <c:v>0.0148518527686329</c:v>
                </c:pt>
                <c:pt idx="323">
                  <c:v>0.0148518527686329</c:v>
                </c:pt>
                <c:pt idx="324">
                  <c:v>0.0148518527686329</c:v>
                </c:pt>
                <c:pt idx="325">
                  <c:v>0.0148518527686329</c:v>
                </c:pt>
                <c:pt idx="326">
                  <c:v>0.0148518527686329</c:v>
                </c:pt>
                <c:pt idx="327">
                  <c:v>0.0148518527686329</c:v>
                </c:pt>
                <c:pt idx="328">
                  <c:v>0.0148518527686329</c:v>
                </c:pt>
                <c:pt idx="329">
                  <c:v>0.0148518527686329</c:v>
                </c:pt>
                <c:pt idx="330">
                  <c:v>0.0148518527686329</c:v>
                </c:pt>
                <c:pt idx="331">
                  <c:v>0.0123765439738607</c:v>
                </c:pt>
                <c:pt idx="332">
                  <c:v>0.0123765439738607</c:v>
                </c:pt>
                <c:pt idx="333">
                  <c:v>0.0123765439738607</c:v>
                </c:pt>
                <c:pt idx="334">
                  <c:v>0.0123765439738607</c:v>
                </c:pt>
                <c:pt idx="335">
                  <c:v>0.0123765439738607</c:v>
                </c:pt>
                <c:pt idx="336">
                  <c:v>0.0123765439738607</c:v>
                </c:pt>
                <c:pt idx="337">
                  <c:v>0.0123765439738607</c:v>
                </c:pt>
                <c:pt idx="338">
                  <c:v>0.0123765439738607</c:v>
                </c:pt>
                <c:pt idx="339">
                  <c:v>0.0123765439738607</c:v>
                </c:pt>
                <c:pt idx="340">
                  <c:v>0.0123765439738607</c:v>
                </c:pt>
                <c:pt idx="341">
                  <c:v>0.0123765439738607</c:v>
                </c:pt>
                <c:pt idx="342">
                  <c:v>0.0123765439738607</c:v>
                </c:pt>
                <c:pt idx="343">
                  <c:v>0.0123765439738607</c:v>
                </c:pt>
                <c:pt idx="344">
                  <c:v>0.0123765439738607</c:v>
                </c:pt>
                <c:pt idx="345">
                  <c:v>0.0123765439738607</c:v>
                </c:pt>
                <c:pt idx="346">
                  <c:v>0.0123765439738607</c:v>
                </c:pt>
                <c:pt idx="347">
                  <c:v>0.0123765439738607</c:v>
                </c:pt>
                <c:pt idx="348">
                  <c:v>0.0123765439738607</c:v>
                </c:pt>
                <c:pt idx="349">
                  <c:v>0.0123765439738607</c:v>
                </c:pt>
                <c:pt idx="350">
                  <c:v>0.0123765439738607</c:v>
                </c:pt>
                <c:pt idx="351">
                  <c:v>0.0123765439738607</c:v>
                </c:pt>
                <c:pt idx="352">
                  <c:v>0.0123765439738607</c:v>
                </c:pt>
                <c:pt idx="353">
                  <c:v>0.0123765439738607</c:v>
                </c:pt>
                <c:pt idx="354">
                  <c:v>0.0123765439738607</c:v>
                </c:pt>
                <c:pt idx="355">
                  <c:v>0.0123765439738607</c:v>
                </c:pt>
                <c:pt idx="356">
                  <c:v>0.0123765439738607</c:v>
                </c:pt>
                <c:pt idx="357">
                  <c:v>0.0123765439738607</c:v>
                </c:pt>
                <c:pt idx="358">
                  <c:v>0.0123765439738607</c:v>
                </c:pt>
                <c:pt idx="359">
                  <c:v>0.0123765439738607</c:v>
                </c:pt>
                <c:pt idx="360">
                  <c:v>0.0123765439738607</c:v>
                </c:pt>
                <c:pt idx="361">
                  <c:v>0.0123765439738607</c:v>
                </c:pt>
                <c:pt idx="362">
                  <c:v>0.0123765439738607</c:v>
                </c:pt>
                <c:pt idx="363">
                  <c:v>0.0123765439738607</c:v>
                </c:pt>
                <c:pt idx="364">
                  <c:v>0.0123765439738607</c:v>
                </c:pt>
                <c:pt idx="365">
                  <c:v>0.0123765439738607</c:v>
                </c:pt>
                <c:pt idx="366">
                  <c:v>0.0123765439738607</c:v>
                </c:pt>
                <c:pt idx="367">
                  <c:v>0.0123765439738607</c:v>
                </c:pt>
                <c:pt idx="368">
                  <c:v>0.0123765439738607</c:v>
                </c:pt>
                <c:pt idx="369">
                  <c:v>0.0123765439738607</c:v>
                </c:pt>
                <c:pt idx="370">
                  <c:v>0.0123765439738607</c:v>
                </c:pt>
                <c:pt idx="371">
                  <c:v>0.0123765439738607</c:v>
                </c:pt>
                <c:pt idx="372">
                  <c:v>0.0123765439738607</c:v>
                </c:pt>
                <c:pt idx="373">
                  <c:v>0.0123765439738607</c:v>
                </c:pt>
                <c:pt idx="374">
                  <c:v>0.0123765439738607</c:v>
                </c:pt>
                <c:pt idx="375">
                  <c:v>0.0123765439738607</c:v>
                </c:pt>
                <c:pt idx="376">
                  <c:v>0.0123765439738607</c:v>
                </c:pt>
                <c:pt idx="377">
                  <c:v>0.0123765439738607</c:v>
                </c:pt>
                <c:pt idx="378">
                  <c:v>0.0123765439738607</c:v>
                </c:pt>
                <c:pt idx="379">
                  <c:v>0.0123765439738607</c:v>
                </c:pt>
                <c:pt idx="380">
                  <c:v>0.0123765439738607</c:v>
                </c:pt>
                <c:pt idx="381">
                  <c:v>0.0123765439738607</c:v>
                </c:pt>
                <c:pt idx="382">
                  <c:v>0.0123765439738607</c:v>
                </c:pt>
                <c:pt idx="383">
                  <c:v>0.0123765439738607</c:v>
                </c:pt>
                <c:pt idx="384">
                  <c:v>0.0123765439738607</c:v>
                </c:pt>
                <c:pt idx="385">
                  <c:v>0.0123765439738607</c:v>
                </c:pt>
                <c:pt idx="386">
                  <c:v>0.0123765439738607</c:v>
                </c:pt>
                <c:pt idx="387">
                  <c:v>0.0123765439738607</c:v>
                </c:pt>
                <c:pt idx="388">
                  <c:v>0.0123765439738607</c:v>
                </c:pt>
                <c:pt idx="389">
                  <c:v>0.0123765439738607</c:v>
                </c:pt>
                <c:pt idx="390">
                  <c:v>0.0123765439738607</c:v>
                </c:pt>
                <c:pt idx="391">
                  <c:v>0.0123765439738607</c:v>
                </c:pt>
                <c:pt idx="392">
                  <c:v>0.0123765439738607</c:v>
                </c:pt>
                <c:pt idx="393">
                  <c:v>0.0123765439738607</c:v>
                </c:pt>
                <c:pt idx="394">
                  <c:v>0.0123765439738607</c:v>
                </c:pt>
                <c:pt idx="395">
                  <c:v>0.0123765439738607</c:v>
                </c:pt>
                <c:pt idx="396">
                  <c:v>0.0123765439738607</c:v>
                </c:pt>
                <c:pt idx="397">
                  <c:v>0.0123765439738607</c:v>
                </c:pt>
                <c:pt idx="398">
                  <c:v>0.0123765439738607</c:v>
                </c:pt>
                <c:pt idx="399">
                  <c:v>0.0123765439738607</c:v>
                </c:pt>
                <c:pt idx="400">
                  <c:v>0.0123765439738607</c:v>
                </c:pt>
                <c:pt idx="401">
                  <c:v>0.0123765439738607</c:v>
                </c:pt>
                <c:pt idx="402">
                  <c:v>0.0123765439738607</c:v>
                </c:pt>
                <c:pt idx="403">
                  <c:v>0.0123765439738607</c:v>
                </c:pt>
                <c:pt idx="404">
                  <c:v>0.0123765439738607</c:v>
                </c:pt>
                <c:pt idx="405">
                  <c:v>0.0123765439738607</c:v>
                </c:pt>
                <c:pt idx="406">
                  <c:v>0.0123765439738607</c:v>
                </c:pt>
                <c:pt idx="407">
                  <c:v>0.0123765439738607</c:v>
                </c:pt>
                <c:pt idx="408">
                  <c:v>0.0123765439738607</c:v>
                </c:pt>
                <c:pt idx="409">
                  <c:v>0.0123765439738607</c:v>
                </c:pt>
                <c:pt idx="410">
                  <c:v>0.0123765439738607</c:v>
                </c:pt>
                <c:pt idx="411">
                  <c:v>0.0123765439738607</c:v>
                </c:pt>
                <c:pt idx="412">
                  <c:v>0.0123765439738607</c:v>
                </c:pt>
                <c:pt idx="413">
                  <c:v>0.0123765439738607</c:v>
                </c:pt>
                <c:pt idx="414">
                  <c:v>0.0123765439738607</c:v>
                </c:pt>
                <c:pt idx="415">
                  <c:v>0.0123765439738607</c:v>
                </c:pt>
                <c:pt idx="416">
                  <c:v>0.0123765439738607</c:v>
                </c:pt>
                <c:pt idx="417">
                  <c:v>0.0123765439738607</c:v>
                </c:pt>
                <c:pt idx="418">
                  <c:v>0.0123765439738607</c:v>
                </c:pt>
                <c:pt idx="419">
                  <c:v>0.0123765439738607</c:v>
                </c:pt>
                <c:pt idx="420">
                  <c:v>0.0123765439738607</c:v>
                </c:pt>
                <c:pt idx="421">
                  <c:v>0.0123765439738607</c:v>
                </c:pt>
                <c:pt idx="422">
                  <c:v>0.0123765439738607</c:v>
                </c:pt>
                <c:pt idx="423">
                  <c:v>0.0123765439738607</c:v>
                </c:pt>
                <c:pt idx="424">
                  <c:v>0.0123765439738607</c:v>
                </c:pt>
                <c:pt idx="425">
                  <c:v>0.0123765439738607</c:v>
                </c:pt>
                <c:pt idx="426">
                  <c:v>0.0123765439738607</c:v>
                </c:pt>
                <c:pt idx="427">
                  <c:v>0.0123765439738607</c:v>
                </c:pt>
                <c:pt idx="428">
                  <c:v>0.0123765439738607</c:v>
                </c:pt>
                <c:pt idx="429">
                  <c:v>0.0123765439738607</c:v>
                </c:pt>
                <c:pt idx="430">
                  <c:v>0.0123765439738607</c:v>
                </c:pt>
                <c:pt idx="431">
                  <c:v>0.0123765439738607</c:v>
                </c:pt>
                <c:pt idx="432">
                  <c:v>0.0123765439738607</c:v>
                </c:pt>
                <c:pt idx="433">
                  <c:v>0.0123765439738607</c:v>
                </c:pt>
                <c:pt idx="434">
                  <c:v>0.0123765439738607</c:v>
                </c:pt>
                <c:pt idx="435">
                  <c:v>0.0123765439738607</c:v>
                </c:pt>
                <c:pt idx="436">
                  <c:v>0.00990123517908859</c:v>
                </c:pt>
                <c:pt idx="437">
                  <c:v>0.00990123517908859</c:v>
                </c:pt>
                <c:pt idx="438">
                  <c:v>0.00990123517908859</c:v>
                </c:pt>
                <c:pt idx="439">
                  <c:v>0.00990123517908859</c:v>
                </c:pt>
                <c:pt idx="440">
                  <c:v>0.00990123517908859</c:v>
                </c:pt>
                <c:pt idx="441">
                  <c:v>0.00990123517908859</c:v>
                </c:pt>
                <c:pt idx="442">
                  <c:v>0.00990123517908859</c:v>
                </c:pt>
                <c:pt idx="443">
                  <c:v>0.00990123517908859</c:v>
                </c:pt>
                <c:pt idx="444">
                  <c:v>0.00990123517908859</c:v>
                </c:pt>
                <c:pt idx="445">
                  <c:v>0.00990123517908859</c:v>
                </c:pt>
                <c:pt idx="446">
                  <c:v>0.00990123517908859</c:v>
                </c:pt>
                <c:pt idx="447">
                  <c:v>0.00990123517908859</c:v>
                </c:pt>
                <c:pt idx="448">
                  <c:v>0.00990123517908859</c:v>
                </c:pt>
                <c:pt idx="449">
                  <c:v>0.00990123517908859</c:v>
                </c:pt>
                <c:pt idx="450">
                  <c:v>0.00990123517908859</c:v>
                </c:pt>
                <c:pt idx="451">
                  <c:v>0.00990123517908859</c:v>
                </c:pt>
                <c:pt idx="452">
                  <c:v>0.00990123517908859</c:v>
                </c:pt>
                <c:pt idx="453">
                  <c:v>0.00990123517908859</c:v>
                </c:pt>
                <c:pt idx="454">
                  <c:v>0.00990123517908859</c:v>
                </c:pt>
                <c:pt idx="455">
                  <c:v>0.00990123517908859</c:v>
                </c:pt>
                <c:pt idx="456">
                  <c:v>0.00990123517908859</c:v>
                </c:pt>
                <c:pt idx="457">
                  <c:v>0.00990123517908859</c:v>
                </c:pt>
                <c:pt idx="458">
                  <c:v>0.00990123517908859</c:v>
                </c:pt>
                <c:pt idx="459">
                  <c:v>0.00990123517908859</c:v>
                </c:pt>
                <c:pt idx="460">
                  <c:v>0.00990123517908859</c:v>
                </c:pt>
                <c:pt idx="461">
                  <c:v>0.00990123517908859</c:v>
                </c:pt>
                <c:pt idx="462">
                  <c:v>0.00990123517908859</c:v>
                </c:pt>
                <c:pt idx="463">
                  <c:v>0.00990123517908859</c:v>
                </c:pt>
                <c:pt idx="464">
                  <c:v>0.00990123517908859</c:v>
                </c:pt>
                <c:pt idx="465">
                  <c:v>0.00990123517908859</c:v>
                </c:pt>
                <c:pt idx="466">
                  <c:v>0.00990123517908859</c:v>
                </c:pt>
                <c:pt idx="467">
                  <c:v>0.00990123517908859</c:v>
                </c:pt>
                <c:pt idx="468">
                  <c:v>0.00990123517908859</c:v>
                </c:pt>
                <c:pt idx="469">
                  <c:v>0.00990123517908859</c:v>
                </c:pt>
                <c:pt idx="470">
                  <c:v>0.00990123517908859</c:v>
                </c:pt>
                <c:pt idx="471">
                  <c:v>0.00990123517908859</c:v>
                </c:pt>
                <c:pt idx="472">
                  <c:v>0.00990123517908859</c:v>
                </c:pt>
                <c:pt idx="473">
                  <c:v>0.00990123517908859</c:v>
                </c:pt>
                <c:pt idx="474">
                  <c:v>0.00990123517908859</c:v>
                </c:pt>
                <c:pt idx="475">
                  <c:v>0.00990123517908859</c:v>
                </c:pt>
                <c:pt idx="476">
                  <c:v>0.00990123517908859</c:v>
                </c:pt>
                <c:pt idx="477">
                  <c:v>0.00990123517908859</c:v>
                </c:pt>
                <c:pt idx="478">
                  <c:v>0.00990123517908859</c:v>
                </c:pt>
                <c:pt idx="479">
                  <c:v>0.00990123517908859</c:v>
                </c:pt>
                <c:pt idx="480">
                  <c:v>0.00990123517908859</c:v>
                </c:pt>
                <c:pt idx="481">
                  <c:v>0.00990123517908859</c:v>
                </c:pt>
                <c:pt idx="482">
                  <c:v>0.00990123517908859</c:v>
                </c:pt>
                <c:pt idx="483">
                  <c:v>0.00990123517908859</c:v>
                </c:pt>
                <c:pt idx="484">
                  <c:v>0.00990123517908859</c:v>
                </c:pt>
                <c:pt idx="485">
                  <c:v>0.00990123517908859</c:v>
                </c:pt>
                <c:pt idx="486">
                  <c:v>0.00990123517908859</c:v>
                </c:pt>
                <c:pt idx="487">
                  <c:v>0.00990123517908859</c:v>
                </c:pt>
                <c:pt idx="488">
                  <c:v>0.00990123517908859</c:v>
                </c:pt>
                <c:pt idx="489">
                  <c:v>0.00990123517908859</c:v>
                </c:pt>
                <c:pt idx="490">
                  <c:v>0.00990123517908859</c:v>
                </c:pt>
                <c:pt idx="491">
                  <c:v>0.00990123517908859</c:v>
                </c:pt>
                <c:pt idx="492">
                  <c:v>0.00990123517908859</c:v>
                </c:pt>
                <c:pt idx="493">
                  <c:v>0.00990123517908859</c:v>
                </c:pt>
                <c:pt idx="494">
                  <c:v>0.00990123517908859</c:v>
                </c:pt>
                <c:pt idx="495">
                  <c:v>0.00990123517908859</c:v>
                </c:pt>
                <c:pt idx="496">
                  <c:v>0.00990123517908859</c:v>
                </c:pt>
                <c:pt idx="497">
                  <c:v>0.00990123517908859</c:v>
                </c:pt>
                <c:pt idx="498">
                  <c:v>0.00990123517908859</c:v>
                </c:pt>
                <c:pt idx="499">
                  <c:v>0.00990123517908859</c:v>
                </c:pt>
                <c:pt idx="500">
                  <c:v>0.00990123517908859</c:v>
                </c:pt>
                <c:pt idx="501">
                  <c:v>0.00990123517908859</c:v>
                </c:pt>
                <c:pt idx="502">
                  <c:v>0.00990123517908859</c:v>
                </c:pt>
                <c:pt idx="503">
                  <c:v>0.00990123517908859</c:v>
                </c:pt>
                <c:pt idx="504">
                  <c:v>0.00990123517908859</c:v>
                </c:pt>
                <c:pt idx="505">
                  <c:v>0.00990123517908859</c:v>
                </c:pt>
                <c:pt idx="506">
                  <c:v>0.00990123517908859</c:v>
                </c:pt>
                <c:pt idx="507">
                  <c:v>0.00990123517908859</c:v>
                </c:pt>
                <c:pt idx="508">
                  <c:v>0.00990123517908859</c:v>
                </c:pt>
                <c:pt idx="509">
                  <c:v>0.00990123517908859</c:v>
                </c:pt>
                <c:pt idx="510">
                  <c:v>0.00990123517908859</c:v>
                </c:pt>
                <c:pt idx="511">
                  <c:v>0.00990123517908859</c:v>
                </c:pt>
                <c:pt idx="512">
                  <c:v>0.00990123517908859</c:v>
                </c:pt>
                <c:pt idx="513">
                  <c:v>0.00990123517908859</c:v>
                </c:pt>
                <c:pt idx="514">
                  <c:v>0.00990123517908859</c:v>
                </c:pt>
                <c:pt idx="515">
                  <c:v>0.00990123517908859</c:v>
                </c:pt>
                <c:pt idx="516">
                  <c:v>0.00990123517908859</c:v>
                </c:pt>
                <c:pt idx="517">
                  <c:v>0.00990123517908859</c:v>
                </c:pt>
                <c:pt idx="518">
                  <c:v>0.00990123517908859</c:v>
                </c:pt>
                <c:pt idx="519">
                  <c:v>0.00990123517908859</c:v>
                </c:pt>
                <c:pt idx="520">
                  <c:v>0.00990123517908859</c:v>
                </c:pt>
                <c:pt idx="521">
                  <c:v>0.00990123517908859</c:v>
                </c:pt>
                <c:pt idx="522">
                  <c:v>0.00990123517908859</c:v>
                </c:pt>
                <c:pt idx="523">
                  <c:v>0.00990123517908859</c:v>
                </c:pt>
                <c:pt idx="524">
                  <c:v>0.00990123517908859</c:v>
                </c:pt>
                <c:pt idx="525">
                  <c:v>0.00990123517908859</c:v>
                </c:pt>
                <c:pt idx="526">
                  <c:v>0.00990123517908859</c:v>
                </c:pt>
                <c:pt idx="527">
                  <c:v>0.00990123517908859</c:v>
                </c:pt>
                <c:pt idx="528">
                  <c:v>0.00990123517908859</c:v>
                </c:pt>
                <c:pt idx="529">
                  <c:v>0.00990123517908859</c:v>
                </c:pt>
                <c:pt idx="530">
                  <c:v>0.00990123517908859</c:v>
                </c:pt>
                <c:pt idx="531">
                  <c:v>0.00990123517908859</c:v>
                </c:pt>
                <c:pt idx="532">
                  <c:v>0.00990123517908859</c:v>
                </c:pt>
                <c:pt idx="533">
                  <c:v>0.00990123517908859</c:v>
                </c:pt>
                <c:pt idx="534">
                  <c:v>0.00990123517908859</c:v>
                </c:pt>
                <c:pt idx="535">
                  <c:v>0.00990123517908859</c:v>
                </c:pt>
                <c:pt idx="536">
                  <c:v>0.00990123517908859</c:v>
                </c:pt>
                <c:pt idx="537">
                  <c:v>0.00990123517908859</c:v>
                </c:pt>
                <c:pt idx="538">
                  <c:v>0.00990123517908859</c:v>
                </c:pt>
                <c:pt idx="539">
                  <c:v>0.00990123517908859</c:v>
                </c:pt>
                <c:pt idx="540">
                  <c:v>0.00990123517908859</c:v>
                </c:pt>
                <c:pt idx="541">
                  <c:v>0.00990123517908859</c:v>
                </c:pt>
                <c:pt idx="542">
                  <c:v>0.00990123517908859</c:v>
                </c:pt>
                <c:pt idx="543">
                  <c:v>0.00990123517908859</c:v>
                </c:pt>
                <c:pt idx="544">
                  <c:v>0.00990123517908859</c:v>
                </c:pt>
                <c:pt idx="545">
                  <c:v>0.00990123517908859</c:v>
                </c:pt>
                <c:pt idx="546">
                  <c:v>0.00990123517908859</c:v>
                </c:pt>
                <c:pt idx="547">
                  <c:v>0.00990123517908859</c:v>
                </c:pt>
                <c:pt idx="548">
                  <c:v>0.00990123517908859</c:v>
                </c:pt>
                <c:pt idx="549">
                  <c:v>0.00990123517908859</c:v>
                </c:pt>
                <c:pt idx="550">
                  <c:v>0.00990123517908859</c:v>
                </c:pt>
                <c:pt idx="551">
                  <c:v>0.00990123517908859</c:v>
                </c:pt>
                <c:pt idx="552">
                  <c:v>0.00990123517908859</c:v>
                </c:pt>
                <c:pt idx="553">
                  <c:v>0.00990123517908859</c:v>
                </c:pt>
                <c:pt idx="554">
                  <c:v>0.00990123517908859</c:v>
                </c:pt>
                <c:pt idx="555">
                  <c:v>0.00990123517908859</c:v>
                </c:pt>
                <c:pt idx="556">
                  <c:v>0.00990123517908859</c:v>
                </c:pt>
                <c:pt idx="557">
                  <c:v>0.00990123517908859</c:v>
                </c:pt>
                <c:pt idx="558">
                  <c:v>0.00990123517908859</c:v>
                </c:pt>
                <c:pt idx="559">
                  <c:v>0.00990123517908859</c:v>
                </c:pt>
                <c:pt idx="560">
                  <c:v>0.00990123517908859</c:v>
                </c:pt>
                <c:pt idx="561">
                  <c:v>0.00990123517908859</c:v>
                </c:pt>
                <c:pt idx="562">
                  <c:v>0.00990123517908859</c:v>
                </c:pt>
                <c:pt idx="563">
                  <c:v>0.00990123517908859</c:v>
                </c:pt>
                <c:pt idx="564">
                  <c:v>0.00990123517908859</c:v>
                </c:pt>
                <c:pt idx="565">
                  <c:v>0.00990123517908859</c:v>
                </c:pt>
                <c:pt idx="566">
                  <c:v>0.00990123517908859</c:v>
                </c:pt>
                <c:pt idx="567">
                  <c:v>0.00990123517908859</c:v>
                </c:pt>
                <c:pt idx="568">
                  <c:v>0.00990123517908859</c:v>
                </c:pt>
                <c:pt idx="569">
                  <c:v>0.00990123517908859</c:v>
                </c:pt>
                <c:pt idx="570">
                  <c:v>0.00990123517908859</c:v>
                </c:pt>
                <c:pt idx="571">
                  <c:v>0.00990123517908859</c:v>
                </c:pt>
                <c:pt idx="572">
                  <c:v>0.00990123517908859</c:v>
                </c:pt>
                <c:pt idx="573">
                  <c:v>0.00990123517908859</c:v>
                </c:pt>
                <c:pt idx="574">
                  <c:v>0.00990123517908859</c:v>
                </c:pt>
                <c:pt idx="575">
                  <c:v>0.00990123517908859</c:v>
                </c:pt>
                <c:pt idx="576">
                  <c:v>0.00990123517908859</c:v>
                </c:pt>
                <c:pt idx="577">
                  <c:v>0.00990123517908859</c:v>
                </c:pt>
                <c:pt idx="578">
                  <c:v>0.00990123517908859</c:v>
                </c:pt>
                <c:pt idx="579">
                  <c:v>0.00990123517908859</c:v>
                </c:pt>
                <c:pt idx="580">
                  <c:v>0.00990123517908859</c:v>
                </c:pt>
                <c:pt idx="581">
                  <c:v>0.00990123517908859</c:v>
                </c:pt>
                <c:pt idx="582">
                  <c:v>0.00990123517908859</c:v>
                </c:pt>
                <c:pt idx="583">
                  <c:v>0.00990123517908859</c:v>
                </c:pt>
                <c:pt idx="584">
                  <c:v>0.00990123517908859</c:v>
                </c:pt>
                <c:pt idx="585">
                  <c:v>0.00990123517908859</c:v>
                </c:pt>
                <c:pt idx="586">
                  <c:v>0.00990123517908859</c:v>
                </c:pt>
                <c:pt idx="587">
                  <c:v>0.00990123517908859</c:v>
                </c:pt>
                <c:pt idx="588">
                  <c:v>0.00990123517908859</c:v>
                </c:pt>
                <c:pt idx="589">
                  <c:v>0.00990123517908859</c:v>
                </c:pt>
                <c:pt idx="590">
                  <c:v>0.00990123517908859</c:v>
                </c:pt>
                <c:pt idx="591">
                  <c:v>0.00990123517908859</c:v>
                </c:pt>
                <c:pt idx="592">
                  <c:v>0.00990123517908859</c:v>
                </c:pt>
                <c:pt idx="593">
                  <c:v>0.00990123517908859</c:v>
                </c:pt>
                <c:pt idx="594">
                  <c:v>0.00990123517908859</c:v>
                </c:pt>
                <c:pt idx="595">
                  <c:v>0.00990123517908859</c:v>
                </c:pt>
                <c:pt idx="596">
                  <c:v>0.00990123517908859</c:v>
                </c:pt>
                <c:pt idx="597">
                  <c:v>0.00990123517908859</c:v>
                </c:pt>
                <c:pt idx="598">
                  <c:v>0.00990123517908859</c:v>
                </c:pt>
                <c:pt idx="599">
                  <c:v>0.00990123517908859</c:v>
                </c:pt>
                <c:pt idx="600">
                  <c:v>0.00990123517908859</c:v>
                </c:pt>
                <c:pt idx="601">
                  <c:v>0.00990123517908859</c:v>
                </c:pt>
                <c:pt idx="602">
                  <c:v>0.00990123517908859</c:v>
                </c:pt>
                <c:pt idx="603">
                  <c:v>0.00990123517908859</c:v>
                </c:pt>
                <c:pt idx="604">
                  <c:v>0.00990123517908859</c:v>
                </c:pt>
                <c:pt idx="605">
                  <c:v>0.00990123517908859</c:v>
                </c:pt>
                <c:pt idx="606">
                  <c:v>0.00990123517908859</c:v>
                </c:pt>
                <c:pt idx="607">
                  <c:v>0.00990123517908859</c:v>
                </c:pt>
                <c:pt idx="608">
                  <c:v>0.00990123517908859</c:v>
                </c:pt>
                <c:pt idx="609">
                  <c:v>0.00990123517908859</c:v>
                </c:pt>
                <c:pt idx="610">
                  <c:v>0.00990123517908859</c:v>
                </c:pt>
                <c:pt idx="611">
                  <c:v>0.00990123517908859</c:v>
                </c:pt>
                <c:pt idx="612">
                  <c:v>0.00990123517908859</c:v>
                </c:pt>
                <c:pt idx="613">
                  <c:v>0.00990123517908859</c:v>
                </c:pt>
                <c:pt idx="614">
                  <c:v>0.00990123517908859</c:v>
                </c:pt>
                <c:pt idx="615">
                  <c:v>0.00990123517908859</c:v>
                </c:pt>
                <c:pt idx="616">
                  <c:v>0.00990123517908859</c:v>
                </c:pt>
                <c:pt idx="617">
                  <c:v>0.00990123517908859</c:v>
                </c:pt>
                <c:pt idx="618">
                  <c:v>0.00990123517908859</c:v>
                </c:pt>
                <c:pt idx="619">
                  <c:v>0.00990123517908859</c:v>
                </c:pt>
                <c:pt idx="620">
                  <c:v>0.00990123517908859</c:v>
                </c:pt>
                <c:pt idx="621">
                  <c:v>0.00990123517908859</c:v>
                </c:pt>
                <c:pt idx="622">
                  <c:v>0.00990123517908859</c:v>
                </c:pt>
                <c:pt idx="623">
                  <c:v>0.00990123517908859</c:v>
                </c:pt>
                <c:pt idx="624">
                  <c:v>0.00990123517908859</c:v>
                </c:pt>
                <c:pt idx="625">
                  <c:v>0.00990123517908859</c:v>
                </c:pt>
                <c:pt idx="626">
                  <c:v>0.00990123517908859</c:v>
                </c:pt>
                <c:pt idx="627">
                  <c:v>0.00990123517908859</c:v>
                </c:pt>
                <c:pt idx="628">
                  <c:v>0.00990123517908859</c:v>
                </c:pt>
                <c:pt idx="629">
                  <c:v>0.00990123517908859</c:v>
                </c:pt>
                <c:pt idx="630">
                  <c:v>0.00990123517908859</c:v>
                </c:pt>
                <c:pt idx="631">
                  <c:v>0.00990123517908859</c:v>
                </c:pt>
                <c:pt idx="632">
                  <c:v>0.00990123517908859</c:v>
                </c:pt>
                <c:pt idx="633">
                  <c:v>0.00990123517908859</c:v>
                </c:pt>
                <c:pt idx="634">
                  <c:v>0.00990123517908859</c:v>
                </c:pt>
                <c:pt idx="635">
                  <c:v>0.00990123517908859</c:v>
                </c:pt>
                <c:pt idx="636">
                  <c:v>0.00742592638431644</c:v>
                </c:pt>
                <c:pt idx="637">
                  <c:v>0.00742592638431644</c:v>
                </c:pt>
                <c:pt idx="638">
                  <c:v>0.00742592638431644</c:v>
                </c:pt>
                <c:pt idx="639">
                  <c:v>0.00742592638431644</c:v>
                </c:pt>
                <c:pt idx="640">
                  <c:v>0.00742592638431644</c:v>
                </c:pt>
                <c:pt idx="641">
                  <c:v>0.00742592638431644</c:v>
                </c:pt>
                <c:pt idx="642">
                  <c:v>0.00742592638431644</c:v>
                </c:pt>
                <c:pt idx="643">
                  <c:v>0.00742592638431644</c:v>
                </c:pt>
                <c:pt idx="644">
                  <c:v>0.00742592638431644</c:v>
                </c:pt>
                <c:pt idx="645">
                  <c:v>0.00742592638431644</c:v>
                </c:pt>
                <c:pt idx="646">
                  <c:v>0.00742592638431644</c:v>
                </c:pt>
                <c:pt idx="647">
                  <c:v>0.00742592638431644</c:v>
                </c:pt>
                <c:pt idx="648">
                  <c:v>0.00742592638431644</c:v>
                </c:pt>
                <c:pt idx="649">
                  <c:v>0.00742592638431644</c:v>
                </c:pt>
                <c:pt idx="650">
                  <c:v>0.00742592638431644</c:v>
                </c:pt>
                <c:pt idx="651">
                  <c:v>0.00742592638431644</c:v>
                </c:pt>
                <c:pt idx="652">
                  <c:v>0.00742592638431644</c:v>
                </c:pt>
                <c:pt idx="653">
                  <c:v>0.00742592638431644</c:v>
                </c:pt>
                <c:pt idx="654">
                  <c:v>0.00742592638431644</c:v>
                </c:pt>
                <c:pt idx="655">
                  <c:v>0.00742592638431644</c:v>
                </c:pt>
                <c:pt idx="656">
                  <c:v>0.00742592638431644</c:v>
                </c:pt>
                <c:pt idx="657">
                  <c:v>0.00742592638431644</c:v>
                </c:pt>
                <c:pt idx="658">
                  <c:v>0.00742592638431644</c:v>
                </c:pt>
                <c:pt idx="659">
                  <c:v>0.00742592638431644</c:v>
                </c:pt>
                <c:pt idx="660">
                  <c:v>0.00742592638431644</c:v>
                </c:pt>
                <c:pt idx="661">
                  <c:v>0.00742592638431644</c:v>
                </c:pt>
                <c:pt idx="662">
                  <c:v>0.00742592638431644</c:v>
                </c:pt>
                <c:pt idx="663">
                  <c:v>0.00742592638431644</c:v>
                </c:pt>
                <c:pt idx="664">
                  <c:v>0.00742592638431644</c:v>
                </c:pt>
                <c:pt idx="665">
                  <c:v>0.00742592638431644</c:v>
                </c:pt>
                <c:pt idx="666">
                  <c:v>0.00742592638431644</c:v>
                </c:pt>
                <c:pt idx="667">
                  <c:v>0.00742592638431644</c:v>
                </c:pt>
                <c:pt idx="668">
                  <c:v>0.00742592638431644</c:v>
                </c:pt>
                <c:pt idx="669">
                  <c:v>0.00742592638431644</c:v>
                </c:pt>
                <c:pt idx="670">
                  <c:v>0.00742592638431644</c:v>
                </c:pt>
                <c:pt idx="671">
                  <c:v>0.00742592638431644</c:v>
                </c:pt>
                <c:pt idx="672">
                  <c:v>0.00742592638431644</c:v>
                </c:pt>
                <c:pt idx="673">
                  <c:v>0.00742592638431644</c:v>
                </c:pt>
                <c:pt idx="674">
                  <c:v>0.00742592638431644</c:v>
                </c:pt>
                <c:pt idx="675">
                  <c:v>0.00742592638431644</c:v>
                </c:pt>
                <c:pt idx="676">
                  <c:v>0.00742592638431644</c:v>
                </c:pt>
                <c:pt idx="677">
                  <c:v>0.00742592638431644</c:v>
                </c:pt>
                <c:pt idx="678">
                  <c:v>0.00742592638431644</c:v>
                </c:pt>
                <c:pt idx="679">
                  <c:v>0.00742592638431644</c:v>
                </c:pt>
                <c:pt idx="680">
                  <c:v>0.00742592638431644</c:v>
                </c:pt>
                <c:pt idx="681">
                  <c:v>0.00742592638431644</c:v>
                </c:pt>
                <c:pt idx="682">
                  <c:v>0.00742592638431644</c:v>
                </c:pt>
                <c:pt idx="683">
                  <c:v>0.00742592638431644</c:v>
                </c:pt>
                <c:pt idx="684">
                  <c:v>0.00742592638431644</c:v>
                </c:pt>
                <c:pt idx="685">
                  <c:v>0.00742592638431644</c:v>
                </c:pt>
                <c:pt idx="686">
                  <c:v>0.00742592638431644</c:v>
                </c:pt>
                <c:pt idx="687">
                  <c:v>0.00742592638431644</c:v>
                </c:pt>
                <c:pt idx="688">
                  <c:v>0.00742592638431644</c:v>
                </c:pt>
                <c:pt idx="689">
                  <c:v>0.00742592638431644</c:v>
                </c:pt>
                <c:pt idx="690">
                  <c:v>0.00742592638431644</c:v>
                </c:pt>
                <c:pt idx="691">
                  <c:v>0.00742592638431644</c:v>
                </c:pt>
                <c:pt idx="692">
                  <c:v>0.00742592638431644</c:v>
                </c:pt>
                <c:pt idx="693">
                  <c:v>0.00742592638431644</c:v>
                </c:pt>
                <c:pt idx="694">
                  <c:v>0.00742592638431644</c:v>
                </c:pt>
                <c:pt idx="695">
                  <c:v>0.00742592638431644</c:v>
                </c:pt>
                <c:pt idx="696">
                  <c:v>0.00742592638431644</c:v>
                </c:pt>
                <c:pt idx="697">
                  <c:v>0.00742592638431644</c:v>
                </c:pt>
                <c:pt idx="698">
                  <c:v>0.00742592638431644</c:v>
                </c:pt>
                <c:pt idx="699">
                  <c:v>0.00742592638431644</c:v>
                </c:pt>
                <c:pt idx="700">
                  <c:v>0.00742592638431644</c:v>
                </c:pt>
                <c:pt idx="701">
                  <c:v>0.00742592638431644</c:v>
                </c:pt>
                <c:pt idx="702">
                  <c:v>0.00742592638431644</c:v>
                </c:pt>
                <c:pt idx="703">
                  <c:v>0.00742592638431644</c:v>
                </c:pt>
                <c:pt idx="704">
                  <c:v>0.00742592638431644</c:v>
                </c:pt>
                <c:pt idx="705">
                  <c:v>0.00742592638431644</c:v>
                </c:pt>
                <c:pt idx="706">
                  <c:v>0.00742592638431644</c:v>
                </c:pt>
                <c:pt idx="707">
                  <c:v>0.00742592638431644</c:v>
                </c:pt>
                <c:pt idx="708">
                  <c:v>0.00742592638431644</c:v>
                </c:pt>
                <c:pt idx="709">
                  <c:v>0.00742592638431644</c:v>
                </c:pt>
                <c:pt idx="710">
                  <c:v>0.00742592638431644</c:v>
                </c:pt>
                <c:pt idx="711">
                  <c:v>0.00742592638431644</c:v>
                </c:pt>
                <c:pt idx="712">
                  <c:v>0.00742592638431644</c:v>
                </c:pt>
                <c:pt idx="713">
                  <c:v>0.00742592638431644</c:v>
                </c:pt>
                <c:pt idx="714">
                  <c:v>0.00742592638431644</c:v>
                </c:pt>
                <c:pt idx="715">
                  <c:v>0.00742592638431644</c:v>
                </c:pt>
                <c:pt idx="716">
                  <c:v>0.00742592638431644</c:v>
                </c:pt>
                <c:pt idx="717">
                  <c:v>0.00742592638431644</c:v>
                </c:pt>
                <c:pt idx="718">
                  <c:v>0.00742592638431644</c:v>
                </c:pt>
                <c:pt idx="719">
                  <c:v>0.00742592638431644</c:v>
                </c:pt>
                <c:pt idx="720">
                  <c:v>0.00742592638431644</c:v>
                </c:pt>
                <c:pt idx="721">
                  <c:v>0.00742592638431644</c:v>
                </c:pt>
                <c:pt idx="722">
                  <c:v>0.00742592638431644</c:v>
                </c:pt>
                <c:pt idx="723">
                  <c:v>0.00742592638431644</c:v>
                </c:pt>
                <c:pt idx="724">
                  <c:v>0.00742592638431644</c:v>
                </c:pt>
                <c:pt idx="725">
                  <c:v>0.00742592638431644</c:v>
                </c:pt>
                <c:pt idx="726">
                  <c:v>0.00742592638431644</c:v>
                </c:pt>
                <c:pt idx="727">
                  <c:v>0.00742592638431644</c:v>
                </c:pt>
                <c:pt idx="728">
                  <c:v>0.00742592638431644</c:v>
                </c:pt>
                <c:pt idx="729">
                  <c:v>0.00742592638431644</c:v>
                </c:pt>
                <c:pt idx="730">
                  <c:v>0.00742592638431644</c:v>
                </c:pt>
                <c:pt idx="731">
                  <c:v>0.00742592638431644</c:v>
                </c:pt>
                <c:pt idx="732">
                  <c:v>0.00742592638431644</c:v>
                </c:pt>
                <c:pt idx="733">
                  <c:v>0.00742592638431644</c:v>
                </c:pt>
                <c:pt idx="734">
                  <c:v>0.00742592638431644</c:v>
                </c:pt>
                <c:pt idx="735">
                  <c:v>0.00742592638431644</c:v>
                </c:pt>
                <c:pt idx="736">
                  <c:v>0.00742592638431644</c:v>
                </c:pt>
                <c:pt idx="737">
                  <c:v>0.00742592638431644</c:v>
                </c:pt>
                <c:pt idx="738">
                  <c:v>0.00742592638431644</c:v>
                </c:pt>
                <c:pt idx="739">
                  <c:v>0.00742592638431644</c:v>
                </c:pt>
                <c:pt idx="740">
                  <c:v>0.00742592638431644</c:v>
                </c:pt>
                <c:pt idx="741">
                  <c:v>0.00742592638431644</c:v>
                </c:pt>
                <c:pt idx="742">
                  <c:v>0.00742592638431644</c:v>
                </c:pt>
                <c:pt idx="743">
                  <c:v>0.00742592638431644</c:v>
                </c:pt>
                <c:pt idx="744">
                  <c:v>0.00742592638431644</c:v>
                </c:pt>
                <c:pt idx="745">
                  <c:v>0.00742592638431644</c:v>
                </c:pt>
                <c:pt idx="746">
                  <c:v>0.00742592638431644</c:v>
                </c:pt>
                <c:pt idx="747">
                  <c:v>0.00742592638431644</c:v>
                </c:pt>
                <c:pt idx="748">
                  <c:v>0.00742592638431644</c:v>
                </c:pt>
                <c:pt idx="749">
                  <c:v>0.00742592638431644</c:v>
                </c:pt>
                <c:pt idx="750">
                  <c:v>0.00742592638431644</c:v>
                </c:pt>
                <c:pt idx="751">
                  <c:v>0.00742592638431644</c:v>
                </c:pt>
                <c:pt idx="752">
                  <c:v>0.00742592638431644</c:v>
                </c:pt>
                <c:pt idx="753">
                  <c:v>0.00742592638431644</c:v>
                </c:pt>
                <c:pt idx="754">
                  <c:v>0.00742592638431644</c:v>
                </c:pt>
                <c:pt idx="755">
                  <c:v>0.00742592638431644</c:v>
                </c:pt>
                <c:pt idx="756">
                  <c:v>0.00742592638431644</c:v>
                </c:pt>
                <c:pt idx="757">
                  <c:v>0.00742592638431644</c:v>
                </c:pt>
                <c:pt idx="758">
                  <c:v>0.00742592638431644</c:v>
                </c:pt>
                <c:pt idx="759">
                  <c:v>0.00742592638431644</c:v>
                </c:pt>
                <c:pt idx="760">
                  <c:v>0.00742592638431644</c:v>
                </c:pt>
                <c:pt idx="761">
                  <c:v>0.00742592638431644</c:v>
                </c:pt>
                <c:pt idx="762">
                  <c:v>0.00742592638431644</c:v>
                </c:pt>
                <c:pt idx="763">
                  <c:v>0.00742592638431644</c:v>
                </c:pt>
                <c:pt idx="764">
                  <c:v>0.00742592638431644</c:v>
                </c:pt>
                <c:pt idx="765">
                  <c:v>0.00742592638431644</c:v>
                </c:pt>
                <c:pt idx="766">
                  <c:v>0.00742592638431644</c:v>
                </c:pt>
                <c:pt idx="767">
                  <c:v>0.00742592638431644</c:v>
                </c:pt>
                <c:pt idx="768">
                  <c:v>0.00742592638431644</c:v>
                </c:pt>
                <c:pt idx="769">
                  <c:v>0.00742592638431644</c:v>
                </c:pt>
                <c:pt idx="770">
                  <c:v>0.00742592638431644</c:v>
                </c:pt>
                <c:pt idx="771">
                  <c:v>0.00742592638431644</c:v>
                </c:pt>
                <c:pt idx="772">
                  <c:v>0.00742592638431644</c:v>
                </c:pt>
                <c:pt idx="773">
                  <c:v>0.00742592638431644</c:v>
                </c:pt>
                <c:pt idx="774">
                  <c:v>0.00742592638431644</c:v>
                </c:pt>
                <c:pt idx="775">
                  <c:v>0.00742592638431644</c:v>
                </c:pt>
                <c:pt idx="776">
                  <c:v>0.00742592638431644</c:v>
                </c:pt>
                <c:pt idx="777">
                  <c:v>0.00742592638431644</c:v>
                </c:pt>
                <c:pt idx="778">
                  <c:v>0.00742592638431644</c:v>
                </c:pt>
                <c:pt idx="779">
                  <c:v>0.00742592638431644</c:v>
                </c:pt>
                <c:pt idx="780">
                  <c:v>0.00742592638431644</c:v>
                </c:pt>
                <c:pt idx="781">
                  <c:v>0.00742592638431644</c:v>
                </c:pt>
                <c:pt idx="782">
                  <c:v>0.00742592638431644</c:v>
                </c:pt>
                <c:pt idx="783">
                  <c:v>0.00742592638431644</c:v>
                </c:pt>
                <c:pt idx="784">
                  <c:v>0.00742592638431644</c:v>
                </c:pt>
                <c:pt idx="785">
                  <c:v>0.00742592638431644</c:v>
                </c:pt>
                <c:pt idx="786">
                  <c:v>0.00742592638431644</c:v>
                </c:pt>
                <c:pt idx="787">
                  <c:v>0.00742592638431644</c:v>
                </c:pt>
                <c:pt idx="788">
                  <c:v>0.00742592638431644</c:v>
                </c:pt>
                <c:pt idx="789">
                  <c:v>0.00742592638431644</c:v>
                </c:pt>
                <c:pt idx="790">
                  <c:v>0.00742592638431644</c:v>
                </c:pt>
                <c:pt idx="791">
                  <c:v>0.00742592638431644</c:v>
                </c:pt>
                <c:pt idx="792">
                  <c:v>0.00742592638431644</c:v>
                </c:pt>
                <c:pt idx="793">
                  <c:v>0.00742592638431644</c:v>
                </c:pt>
                <c:pt idx="794">
                  <c:v>0.00742592638431644</c:v>
                </c:pt>
                <c:pt idx="795">
                  <c:v>0.00742592638431644</c:v>
                </c:pt>
                <c:pt idx="796">
                  <c:v>0.00742592638431644</c:v>
                </c:pt>
                <c:pt idx="797">
                  <c:v>0.00742592638431644</c:v>
                </c:pt>
                <c:pt idx="798">
                  <c:v>0.00742592638431644</c:v>
                </c:pt>
                <c:pt idx="799">
                  <c:v>0.00742592638431644</c:v>
                </c:pt>
                <c:pt idx="800">
                  <c:v>0.00742592638431644</c:v>
                </c:pt>
                <c:pt idx="801">
                  <c:v>0.00742592638431644</c:v>
                </c:pt>
                <c:pt idx="802">
                  <c:v>0.00742592638431644</c:v>
                </c:pt>
                <c:pt idx="803">
                  <c:v>0.00742592638431644</c:v>
                </c:pt>
                <c:pt idx="804">
                  <c:v>0.00742592638431644</c:v>
                </c:pt>
                <c:pt idx="805">
                  <c:v>0.00742592638431644</c:v>
                </c:pt>
                <c:pt idx="806">
                  <c:v>0.00742592638431644</c:v>
                </c:pt>
                <c:pt idx="807">
                  <c:v>0.00742592638431644</c:v>
                </c:pt>
                <c:pt idx="808">
                  <c:v>0.00742592638431644</c:v>
                </c:pt>
                <c:pt idx="809">
                  <c:v>0.00742592638431644</c:v>
                </c:pt>
                <c:pt idx="810">
                  <c:v>0.00742592638431644</c:v>
                </c:pt>
                <c:pt idx="811">
                  <c:v>0.00742592638431644</c:v>
                </c:pt>
                <c:pt idx="812">
                  <c:v>0.00742592638431644</c:v>
                </c:pt>
                <c:pt idx="813">
                  <c:v>0.00742592638431644</c:v>
                </c:pt>
                <c:pt idx="814">
                  <c:v>0.00742592638431644</c:v>
                </c:pt>
                <c:pt idx="815">
                  <c:v>0.00742592638431644</c:v>
                </c:pt>
                <c:pt idx="816">
                  <c:v>0.00742592638431644</c:v>
                </c:pt>
                <c:pt idx="817">
                  <c:v>0.00742592638431644</c:v>
                </c:pt>
                <c:pt idx="818">
                  <c:v>0.00742592638431644</c:v>
                </c:pt>
                <c:pt idx="819">
                  <c:v>0.00742592638431644</c:v>
                </c:pt>
                <c:pt idx="820">
                  <c:v>0.00742592638431644</c:v>
                </c:pt>
                <c:pt idx="821">
                  <c:v>0.00742592638431644</c:v>
                </c:pt>
                <c:pt idx="822">
                  <c:v>0.00742592638431644</c:v>
                </c:pt>
                <c:pt idx="823">
                  <c:v>0.00742592638431644</c:v>
                </c:pt>
                <c:pt idx="824">
                  <c:v>0.00742592638431644</c:v>
                </c:pt>
                <c:pt idx="825">
                  <c:v>0.00742592638431644</c:v>
                </c:pt>
                <c:pt idx="826">
                  <c:v>0.00742592638431644</c:v>
                </c:pt>
                <c:pt idx="827">
                  <c:v>0.00742592638431644</c:v>
                </c:pt>
                <c:pt idx="828">
                  <c:v>0.00742592638431644</c:v>
                </c:pt>
                <c:pt idx="829">
                  <c:v>0.00742592638431644</c:v>
                </c:pt>
                <c:pt idx="830">
                  <c:v>0.00742592638431644</c:v>
                </c:pt>
                <c:pt idx="831">
                  <c:v>0.00742592638431644</c:v>
                </c:pt>
                <c:pt idx="832">
                  <c:v>0.00742592638431644</c:v>
                </c:pt>
                <c:pt idx="833">
                  <c:v>0.00742592638431644</c:v>
                </c:pt>
                <c:pt idx="834">
                  <c:v>0.00742592638431644</c:v>
                </c:pt>
                <c:pt idx="835">
                  <c:v>0.00742592638431644</c:v>
                </c:pt>
                <c:pt idx="836">
                  <c:v>0.00742592638431644</c:v>
                </c:pt>
                <c:pt idx="837">
                  <c:v>0.00742592638431644</c:v>
                </c:pt>
                <c:pt idx="838">
                  <c:v>0.00742592638431644</c:v>
                </c:pt>
                <c:pt idx="839">
                  <c:v>0.00742592638431644</c:v>
                </c:pt>
                <c:pt idx="840">
                  <c:v>0.00742592638431644</c:v>
                </c:pt>
                <c:pt idx="841">
                  <c:v>0.00742592638431644</c:v>
                </c:pt>
                <c:pt idx="842">
                  <c:v>0.00742592638431644</c:v>
                </c:pt>
                <c:pt idx="843">
                  <c:v>0.00742592638431644</c:v>
                </c:pt>
                <c:pt idx="844">
                  <c:v>0.00742592638431644</c:v>
                </c:pt>
                <c:pt idx="845">
                  <c:v>0.00742592638431644</c:v>
                </c:pt>
                <c:pt idx="846">
                  <c:v>0.00742592638431644</c:v>
                </c:pt>
                <c:pt idx="847">
                  <c:v>0.00742592638431644</c:v>
                </c:pt>
                <c:pt idx="848">
                  <c:v>0.00742592638431644</c:v>
                </c:pt>
                <c:pt idx="849">
                  <c:v>0.00742592638431644</c:v>
                </c:pt>
                <c:pt idx="850">
                  <c:v>0.00742592638431644</c:v>
                </c:pt>
                <c:pt idx="851">
                  <c:v>0.00742592638431644</c:v>
                </c:pt>
                <c:pt idx="852">
                  <c:v>0.00742592638431644</c:v>
                </c:pt>
                <c:pt idx="853">
                  <c:v>0.00742592638431644</c:v>
                </c:pt>
                <c:pt idx="854">
                  <c:v>0.00742592638431644</c:v>
                </c:pt>
                <c:pt idx="855">
                  <c:v>0.00742592638431644</c:v>
                </c:pt>
                <c:pt idx="856">
                  <c:v>0.00742592638431644</c:v>
                </c:pt>
                <c:pt idx="857">
                  <c:v>0.00742592638431644</c:v>
                </c:pt>
                <c:pt idx="858">
                  <c:v>0.00742592638431644</c:v>
                </c:pt>
                <c:pt idx="859">
                  <c:v>0.00742592638431644</c:v>
                </c:pt>
                <c:pt idx="860">
                  <c:v>0.00742592638431644</c:v>
                </c:pt>
                <c:pt idx="861">
                  <c:v>0.00742592638431644</c:v>
                </c:pt>
                <c:pt idx="862">
                  <c:v>0.00742592638431644</c:v>
                </c:pt>
                <c:pt idx="863">
                  <c:v>0.00742592638431644</c:v>
                </c:pt>
                <c:pt idx="864">
                  <c:v>0.00742592638431644</c:v>
                </c:pt>
                <c:pt idx="865">
                  <c:v>0.00742592638431644</c:v>
                </c:pt>
                <c:pt idx="866">
                  <c:v>0.00742592638431644</c:v>
                </c:pt>
                <c:pt idx="867">
                  <c:v>0.00742592638431644</c:v>
                </c:pt>
                <c:pt idx="868">
                  <c:v>0.00742592638431644</c:v>
                </c:pt>
                <c:pt idx="869">
                  <c:v>0.00742592638431644</c:v>
                </c:pt>
                <c:pt idx="870">
                  <c:v>0.00742592638431644</c:v>
                </c:pt>
                <c:pt idx="871">
                  <c:v>0.00742592638431644</c:v>
                </c:pt>
                <c:pt idx="872">
                  <c:v>0.00742592638431644</c:v>
                </c:pt>
                <c:pt idx="873">
                  <c:v>0.00742592638431644</c:v>
                </c:pt>
                <c:pt idx="874">
                  <c:v>0.00742592638431644</c:v>
                </c:pt>
                <c:pt idx="875">
                  <c:v>0.00742592638431644</c:v>
                </c:pt>
                <c:pt idx="876">
                  <c:v>0.00742592638431644</c:v>
                </c:pt>
                <c:pt idx="877">
                  <c:v>0.00742592638431644</c:v>
                </c:pt>
                <c:pt idx="878">
                  <c:v>0.00742592638431644</c:v>
                </c:pt>
                <c:pt idx="879">
                  <c:v>0.00742592638431644</c:v>
                </c:pt>
                <c:pt idx="880">
                  <c:v>0.00742592638431644</c:v>
                </c:pt>
                <c:pt idx="881">
                  <c:v>0.00742592638431644</c:v>
                </c:pt>
                <c:pt idx="882">
                  <c:v>0.00742592638431644</c:v>
                </c:pt>
                <c:pt idx="883">
                  <c:v>0.00742592638431644</c:v>
                </c:pt>
                <c:pt idx="884">
                  <c:v>0.00742592638431644</c:v>
                </c:pt>
                <c:pt idx="885">
                  <c:v>0.00742592638431644</c:v>
                </c:pt>
                <c:pt idx="886">
                  <c:v>0.00742592638431644</c:v>
                </c:pt>
                <c:pt idx="887">
                  <c:v>0.00742592638431644</c:v>
                </c:pt>
                <c:pt idx="888">
                  <c:v>0.00742592638431644</c:v>
                </c:pt>
                <c:pt idx="889">
                  <c:v>0.00742592638431644</c:v>
                </c:pt>
                <c:pt idx="890">
                  <c:v>0.00742592638431644</c:v>
                </c:pt>
                <c:pt idx="891">
                  <c:v>0.00742592638431644</c:v>
                </c:pt>
                <c:pt idx="892">
                  <c:v>0.00742592638431644</c:v>
                </c:pt>
                <c:pt idx="893">
                  <c:v>0.00742592638431644</c:v>
                </c:pt>
                <c:pt idx="894">
                  <c:v>0.00742592638431644</c:v>
                </c:pt>
                <c:pt idx="895">
                  <c:v>0.00742592638431644</c:v>
                </c:pt>
                <c:pt idx="896">
                  <c:v>0.00742592638431644</c:v>
                </c:pt>
                <c:pt idx="897">
                  <c:v>0.00742592638431644</c:v>
                </c:pt>
                <c:pt idx="898">
                  <c:v>0.00742592638431644</c:v>
                </c:pt>
                <c:pt idx="899">
                  <c:v>0.00742592638431644</c:v>
                </c:pt>
                <c:pt idx="900">
                  <c:v>0.00742592638431644</c:v>
                </c:pt>
                <c:pt idx="901">
                  <c:v>0.00742592638431644</c:v>
                </c:pt>
                <c:pt idx="902">
                  <c:v>0.00742592638431644</c:v>
                </c:pt>
                <c:pt idx="903">
                  <c:v>0.00742592638431644</c:v>
                </c:pt>
                <c:pt idx="904">
                  <c:v>0.00742592638431644</c:v>
                </c:pt>
                <c:pt idx="905">
                  <c:v>0.00742592638431644</c:v>
                </c:pt>
                <c:pt idx="906">
                  <c:v>0.00742592638431644</c:v>
                </c:pt>
                <c:pt idx="907">
                  <c:v>0.00742592638431644</c:v>
                </c:pt>
                <c:pt idx="908">
                  <c:v>0.00742592638431644</c:v>
                </c:pt>
                <c:pt idx="909">
                  <c:v>0.00742592638431644</c:v>
                </c:pt>
                <c:pt idx="910">
                  <c:v>0.00742592638431644</c:v>
                </c:pt>
                <c:pt idx="911">
                  <c:v>0.00742592638431644</c:v>
                </c:pt>
                <c:pt idx="912">
                  <c:v>0.00742592638431644</c:v>
                </c:pt>
                <c:pt idx="913">
                  <c:v>0.00742592638431644</c:v>
                </c:pt>
                <c:pt idx="914">
                  <c:v>0.00742592638431644</c:v>
                </c:pt>
                <c:pt idx="915">
                  <c:v>0.00742592638431644</c:v>
                </c:pt>
                <c:pt idx="916">
                  <c:v>0.00742592638431644</c:v>
                </c:pt>
                <c:pt idx="917">
                  <c:v>0.00742592638431644</c:v>
                </c:pt>
                <c:pt idx="918">
                  <c:v>0.00742592638431644</c:v>
                </c:pt>
                <c:pt idx="919">
                  <c:v>0.00742592638431644</c:v>
                </c:pt>
                <c:pt idx="920">
                  <c:v>0.00742592638431644</c:v>
                </c:pt>
                <c:pt idx="921">
                  <c:v>0.00742592638431644</c:v>
                </c:pt>
                <c:pt idx="922">
                  <c:v>0.00742592638431644</c:v>
                </c:pt>
                <c:pt idx="923">
                  <c:v>0.00742592638431644</c:v>
                </c:pt>
                <c:pt idx="924">
                  <c:v>0.00742592638431644</c:v>
                </c:pt>
                <c:pt idx="925">
                  <c:v>0.00742592638431644</c:v>
                </c:pt>
                <c:pt idx="926">
                  <c:v>0.00742592638431644</c:v>
                </c:pt>
                <c:pt idx="927">
                  <c:v>0.00742592638431644</c:v>
                </c:pt>
                <c:pt idx="928">
                  <c:v>0.00742592638431644</c:v>
                </c:pt>
                <c:pt idx="929">
                  <c:v>0.00742592638431644</c:v>
                </c:pt>
                <c:pt idx="930">
                  <c:v>0.00742592638431644</c:v>
                </c:pt>
                <c:pt idx="931">
                  <c:v>0.00742592638431644</c:v>
                </c:pt>
                <c:pt idx="932">
                  <c:v>0.00742592638431644</c:v>
                </c:pt>
                <c:pt idx="933">
                  <c:v>0.00742592638431644</c:v>
                </c:pt>
                <c:pt idx="934">
                  <c:v>0.00742592638431644</c:v>
                </c:pt>
                <c:pt idx="935">
                  <c:v>0.00742592638431644</c:v>
                </c:pt>
                <c:pt idx="936">
                  <c:v>0.00742592638431644</c:v>
                </c:pt>
                <c:pt idx="937">
                  <c:v>0.00742592638431644</c:v>
                </c:pt>
                <c:pt idx="938">
                  <c:v>0.00742592638431644</c:v>
                </c:pt>
                <c:pt idx="939">
                  <c:v>0.00742592638431644</c:v>
                </c:pt>
                <c:pt idx="940">
                  <c:v>0.00742592638431644</c:v>
                </c:pt>
                <c:pt idx="941">
                  <c:v>0.00742592638431644</c:v>
                </c:pt>
                <c:pt idx="942">
                  <c:v>0.00742592638431644</c:v>
                </c:pt>
                <c:pt idx="943">
                  <c:v>0.00742592638431644</c:v>
                </c:pt>
                <c:pt idx="944">
                  <c:v>0.00742592638431644</c:v>
                </c:pt>
                <c:pt idx="945">
                  <c:v>0.00742592638431644</c:v>
                </c:pt>
                <c:pt idx="946">
                  <c:v>0.00742592638431644</c:v>
                </c:pt>
                <c:pt idx="947">
                  <c:v>0.00742592638431644</c:v>
                </c:pt>
                <c:pt idx="948">
                  <c:v>0.00742592638431644</c:v>
                </c:pt>
                <c:pt idx="949">
                  <c:v>0.00742592638431644</c:v>
                </c:pt>
                <c:pt idx="950">
                  <c:v>0.00742592638431644</c:v>
                </c:pt>
                <c:pt idx="951">
                  <c:v>0.00742592638431644</c:v>
                </c:pt>
                <c:pt idx="952">
                  <c:v>0.00742592638431644</c:v>
                </c:pt>
                <c:pt idx="953">
                  <c:v>0.00742592638431644</c:v>
                </c:pt>
                <c:pt idx="954">
                  <c:v>0.00742592638431644</c:v>
                </c:pt>
                <c:pt idx="955">
                  <c:v>0.00742592638431644</c:v>
                </c:pt>
                <c:pt idx="956">
                  <c:v>0.00742592638431644</c:v>
                </c:pt>
                <c:pt idx="957">
                  <c:v>0.00742592638431644</c:v>
                </c:pt>
                <c:pt idx="958">
                  <c:v>0.00742592638431644</c:v>
                </c:pt>
                <c:pt idx="959">
                  <c:v>0.00742592638431644</c:v>
                </c:pt>
                <c:pt idx="960">
                  <c:v>0.00742592638431644</c:v>
                </c:pt>
                <c:pt idx="961">
                  <c:v>0.00742592638431644</c:v>
                </c:pt>
                <c:pt idx="962">
                  <c:v>0.00742592638431644</c:v>
                </c:pt>
                <c:pt idx="963">
                  <c:v>0.00742592638431644</c:v>
                </c:pt>
                <c:pt idx="964">
                  <c:v>0.00742592638431644</c:v>
                </c:pt>
                <c:pt idx="965">
                  <c:v>0.00742592638431644</c:v>
                </c:pt>
                <c:pt idx="966">
                  <c:v>0.00742592638431644</c:v>
                </c:pt>
                <c:pt idx="967">
                  <c:v>0.00742592638431644</c:v>
                </c:pt>
                <c:pt idx="968">
                  <c:v>0.00742592638431644</c:v>
                </c:pt>
                <c:pt idx="969">
                  <c:v>0.00742592638431644</c:v>
                </c:pt>
                <c:pt idx="970">
                  <c:v>0.00742592638431644</c:v>
                </c:pt>
                <c:pt idx="971">
                  <c:v>0.00742592638431644</c:v>
                </c:pt>
                <c:pt idx="972">
                  <c:v>0.00742592638431644</c:v>
                </c:pt>
                <c:pt idx="973">
                  <c:v>0.00742592638431644</c:v>
                </c:pt>
                <c:pt idx="974">
                  <c:v>0.00742592638431644</c:v>
                </c:pt>
                <c:pt idx="975">
                  <c:v>0.00742592638431644</c:v>
                </c:pt>
                <c:pt idx="976">
                  <c:v>0.00742592638431644</c:v>
                </c:pt>
                <c:pt idx="977">
                  <c:v>0.00742592638431644</c:v>
                </c:pt>
                <c:pt idx="978">
                  <c:v>0.00742592638431644</c:v>
                </c:pt>
                <c:pt idx="979">
                  <c:v>0.00742592638431644</c:v>
                </c:pt>
                <c:pt idx="980">
                  <c:v>0.00742592638431644</c:v>
                </c:pt>
                <c:pt idx="981">
                  <c:v>0.00742592638431644</c:v>
                </c:pt>
                <c:pt idx="982">
                  <c:v>0.00742592638431644</c:v>
                </c:pt>
                <c:pt idx="983">
                  <c:v>0.00742592638431644</c:v>
                </c:pt>
                <c:pt idx="984">
                  <c:v>0.00742592638431644</c:v>
                </c:pt>
                <c:pt idx="985">
                  <c:v>0.00742592638431644</c:v>
                </c:pt>
                <c:pt idx="986">
                  <c:v>0.00742592638431644</c:v>
                </c:pt>
                <c:pt idx="987">
                  <c:v>0.00742592638431644</c:v>
                </c:pt>
                <c:pt idx="988">
                  <c:v>0.00742592638431644</c:v>
                </c:pt>
                <c:pt idx="989">
                  <c:v>0.00742592638431644</c:v>
                </c:pt>
                <c:pt idx="990">
                  <c:v>0.00742592638431644</c:v>
                </c:pt>
                <c:pt idx="991">
                  <c:v>0.00742592638431644</c:v>
                </c:pt>
                <c:pt idx="992">
                  <c:v>0.00742592638431644</c:v>
                </c:pt>
                <c:pt idx="993">
                  <c:v>0.00742592638431644</c:v>
                </c:pt>
                <c:pt idx="994">
                  <c:v>0.00742592638431644</c:v>
                </c:pt>
                <c:pt idx="995">
                  <c:v>0.00742592638431644</c:v>
                </c:pt>
                <c:pt idx="996">
                  <c:v>0.00742592638431644</c:v>
                </c:pt>
                <c:pt idx="997">
                  <c:v>0.00742592638431644</c:v>
                </c:pt>
                <c:pt idx="998">
                  <c:v>0.00742592638431644</c:v>
                </c:pt>
                <c:pt idx="999">
                  <c:v>0.00742592638431644</c:v>
                </c:pt>
                <c:pt idx="1000">
                  <c:v>0.00742592638431644</c:v>
                </c:pt>
                <c:pt idx="1001">
                  <c:v>0.00742592638431644</c:v>
                </c:pt>
                <c:pt idx="1002">
                  <c:v>0.00742592638431644</c:v>
                </c:pt>
                <c:pt idx="1003">
                  <c:v>0.00742592638431644</c:v>
                </c:pt>
                <c:pt idx="1004">
                  <c:v>0.00742592638431644</c:v>
                </c:pt>
                <c:pt idx="1005">
                  <c:v>0.00742592638431644</c:v>
                </c:pt>
                <c:pt idx="1006">
                  <c:v>0.00742592638431644</c:v>
                </c:pt>
                <c:pt idx="1007">
                  <c:v>0.00742592638431644</c:v>
                </c:pt>
                <c:pt idx="1008">
                  <c:v>0.00742592638431644</c:v>
                </c:pt>
                <c:pt idx="1009">
                  <c:v>0.00742592638431644</c:v>
                </c:pt>
                <c:pt idx="1010">
                  <c:v>0.00742592638431644</c:v>
                </c:pt>
                <c:pt idx="1011">
                  <c:v>0.00742592638431644</c:v>
                </c:pt>
                <c:pt idx="1012">
                  <c:v>0.00742592638431644</c:v>
                </c:pt>
                <c:pt idx="1013">
                  <c:v>0.00742592638431644</c:v>
                </c:pt>
                <c:pt idx="1014">
                  <c:v>0.00742592638431644</c:v>
                </c:pt>
                <c:pt idx="1015">
                  <c:v>0.00742592638431644</c:v>
                </c:pt>
                <c:pt idx="1016">
                  <c:v>0.00742592638431644</c:v>
                </c:pt>
                <c:pt idx="1017">
                  <c:v>0.00742592638431644</c:v>
                </c:pt>
                <c:pt idx="1018">
                  <c:v>0.00742592638431644</c:v>
                </c:pt>
                <c:pt idx="1019">
                  <c:v>0.00742592638431644</c:v>
                </c:pt>
                <c:pt idx="1020">
                  <c:v>0.00742592638431644</c:v>
                </c:pt>
                <c:pt idx="1021">
                  <c:v>0.00742592638431644</c:v>
                </c:pt>
                <c:pt idx="1022">
                  <c:v>0.00742592638431644</c:v>
                </c:pt>
                <c:pt idx="1023">
                  <c:v>0.00742592638431644</c:v>
                </c:pt>
                <c:pt idx="1024">
                  <c:v>0.00742592638431644</c:v>
                </c:pt>
                <c:pt idx="1025">
                  <c:v>0.00742592638431644</c:v>
                </c:pt>
                <c:pt idx="1026">
                  <c:v>0.00742592638431644</c:v>
                </c:pt>
                <c:pt idx="1027">
                  <c:v>0.00742592638431644</c:v>
                </c:pt>
                <c:pt idx="1028">
                  <c:v>0.00742592638431644</c:v>
                </c:pt>
                <c:pt idx="1029">
                  <c:v>0.00742592638431644</c:v>
                </c:pt>
                <c:pt idx="1030">
                  <c:v>0.00742592638431644</c:v>
                </c:pt>
                <c:pt idx="1031">
                  <c:v>0.00742592638431644</c:v>
                </c:pt>
                <c:pt idx="1032">
                  <c:v>0.00742592638431644</c:v>
                </c:pt>
                <c:pt idx="1033">
                  <c:v>0.00742592638431644</c:v>
                </c:pt>
                <c:pt idx="1034">
                  <c:v>0.00742592638431644</c:v>
                </c:pt>
                <c:pt idx="1035">
                  <c:v>0.00742592638431644</c:v>
                </c:pt>
                <c:pt idx="1036">
                  <c:v>0.00742592638431644</c:v>
                </c:pt>
                <c:pt idx="1037">
                  <c:v>0.00742592638431644</c:v>
                </c:pt>
                <c:pt idx="1038">
                  <c:v>0.00742592638431644</c:v>
                </c:pt>
                <c:pt idx="1039">
                  <c:v>0.00742592638431644</c:v>
                </c:pt>
                <c:pt idx="1040">
                  <c:v>0.00742592638431644</c:v>
                </c:pt>
                <c:pt idx="1041">
                  <c:v>0.00742592638431644</c:v>
                </c:pt>
                <c:pt idx="1042">
                  <c:v>0.00742592638431644</c:v>
                </c:pt>
                <c:pt idx="1043">
                  <c:v>0.00742592638431644</c:v>
                </c:pt>
                <c:pt idx="1044">
                  <c:v>0.00742592638431644</c:v>
                </c:pt>
                <c:pt idx="1045">
                  <c:v>0.00742592638431644</c:v>
                </c:pt>
                <c:pt idx="1046">
                  <c:v>0.00742592638431644</c:v>
                </c:pt>
                <c:pt idx="1047">
                  <c:v>0.00742592638431644</c:v>
                </c:pt>
                <c:pt idx="1048">
                  <c:v>0.00742592638431644</c:v>
                </c:pt>
                <c:pt idx="1049">
                  <c:v>0.00742592638431644</c:v>
                </c:pt>
                <c:pt idx="1050">
                  <c:v>0.00742592638431644</c:v>
                </c:pt>
                <c:pt idx="1051">
                  <c:v>0.00742592638431644</c:v>
                </c:pt>
                <c:pt idx="1052">
                  <c:v>0.00742592638431644</c:v>
                </c:pt>
                <c:pt idx="1053">
                  <c:v>0.00742592638431644</c:v>
                </c:pt>
                <c:pt idx="1054">
                  <c:v>0.00742592638431644</c:v>
                </c:pt>
                <c:pt idx="1055">
                  <c:v>0.00742592638431644</c:v>
                </c:pt>
                <c:pt idx="1056">
                  <c:v>0.00742592638431644</c:v>
                </c:pt>
                <c:pt idx="1057">
                  <c:v>0.00742592638431644</c:v>
                </c:pt>
                <c:pt idx="1058">
                  <c:v>0.00742592638431644</c:v>
                </c:pt>
                <c:pt idx="1059">
                  <c:v>0.00742592638431644</c:v>
                </c:pt>
                <c:pt idx="1060">
                  <c:v>0.00742592638431644</c:v>
                </c:pt>
                <c:pt idx="1061">
                  <c:v>0.00742592638431644</c:v>
                </c:pt>
                <c:pt idx="1062">
                  <c:v>0.00742592638431644</c:v>
                </c:pt>
                <c:pt idx="1063">
                  <c:v>0.00742592638431644</c:v>
                </c:pt>
                <c:pt idx="1064">
                  <c:v>0.00742592638431644</c:v>
                </c:pt>
                <c:pt idx="1065">
                  <c:v>0.00742592638431644</c:v>
                </c:pt>
                <c:pt idx="1066">
                  <c:v>0.00742592638431644</c:v>
                </c:pt>
                <c:pt idx="1067">
                  <c:v>0.00742592638431644</c:v>
                </c:pt>
                <c:pt idx="1068">
                  <c:v>0.00742592638431644</c:v>
                </c:pt>
                <c:pt idx="1069">
                  <c:v>0.00742592638431644</c:v>
                </c:pt>
                <c:pt idx="1070">
                  <c:v>0.00742592638431644</c:v>
                </c:pt>
                <c:pt idx="1071">
                  <c:v>0.00742592638431644</c:v>
                </c:pt>
                <c:pt idx="1072">
                  <c:v>0.00742592638431644</c:v>
                </c:pt>
                <c:pt idx="1073">
                  <c:v>0.00742592638431644</c:v>
                </c:pt>
                <c:pt idx="1074">
                  <c:v>0.00742592638431644</c:v>
                </c:pt>
                <c:pt idx="1075">
                  <c:v>0.00742592638431644</c:v>
                </c:pt>
                <c:pt idx="1076">
                  <c:v>0.00742592638431644</c:v>
                </c:pt>
                <c:pt idx="1077">
                  <c:v>0.00742592638431644</c:v>
                </c:pt>
                <c:pt idx="1078">
                  <c:v>0.00742592638431644</c:v>
                </c:pt>
                <c:pt idx="1079">
                  <c:v>0.00742592638431644</c:v>
                </c:pt>
                <c:pt idx="1080">
                  <c:v>0.00742592638431644</c:v>
                </c:pt>
                <c:pt idx="1081">
                  <c:v>0.00742592638431644</c:v>
                </c:pt>
                <c:pt idx="1082">
                  <c:v>0.00742592638431644</c:v>
                </c:pt>
                <c:pt idx="1083">
                  <c:v>0.00742592638431644</c:v>
                </c:pt>
                <c:pt idx="1084">
                  <c:v>0.00742592638431644</c:v>
                </c:pt>
                <c:pt idx="1085">
                  <c:v>0.00742592638431644</c:v>
                </c:pt>
                <c:pt idx="1086">
                  <c:v>0.00742592638431644</c:v>
                </c:pt>
                <c:pt idx="1087">
                  <c:v>0.00742592638431644</c:v>
                </c:pt>
                <c:pt idx="1088">
                  <c:v>0.00742592638431644</c:v>
                </c:pt>
                <c:pt idx="1089">
                  <c:v>0.00742592638431644</c:v>
                </c:pt>
                <c:pt idx="1090">
                  <c:v>0.00742592638431644</c:v>
                </c:pt>
                <c:pt idx="1091">
                  <c:v>0.00742592638431644</c:v>
                </c:pt>
                <c:pt idx="1092">
                  <c:v>0.00742592638431644</c:v>
                </c:pt>
                <c:pt idx="1093">
                  <c:v>0.00742592638431644</c:v>
                </c:pt>
                <c:pt idx="1094">
                  <c:v>0.00742592638431644</c:v>
                </c:pt>
                <c:pt idx="1095">
                  <c:v>0.00742592638431644</c:v>
                </c:pt>
                <c:pt idx="1096">
                  <c:v>0.00742592638431644</c:v>
                </c:pt>
                <c:pt idx="1097">
                  <c:v>0.00742592638431644</c:v>
                </c:pt>
                <c:pt idx="1098">
                  <c:v>0.00742592638431644</c:v>
                </c:pt>
                <c:pt idx="1099">
                  <c:v>0.00742592638431644</c:v>
                </c:pt>
                <c:pt idx="1100">
                  <c:v>0.00742592638431644</c:v>
                </c:pt>
                <c:pt idx="1101">
                  <c:v>0.00742592638431644</c:v>
                </c:pt>
                <c:pt idx="1102">
                  <c:v>0.00742592638431644</c:v>
                </c:pt>
                <c:pt idx="1103">
                  <c:v>0.00742592638431644</c:v>
                </c:pt>
                <c:pt idx="1104">
                  <c:v>0.00742592638431644</c:v>
                </c:pt>
                <c:pt idx="1105">
                  <c:v>0.00742592638431644</c:v>
                </c:pt>
                <c:pt idx="1106">
                  <c:v>0.00742592638431644</c:v>
                </c:pt>
                <c:pt idx="1107">
                  <c:v>0.00742592638431644</c:v>
                </c:pt>
                <c:pt idx="1108">
                  <c:v>0.00742592638431644</c:v>
                </c:pt>
                <c:pt idx="1109">
                  <c:v>0.00742592638431644</c:v>
                </c:pt>
                <c:pt idx="1110">
                  <c:v>0.00742592638431644</c:v>
                </c:pt>
                <c:pt idx="1111">
                  <c:v>0.00742592638431644</c:v>
                </c:pt>
                <c:pt idx="1112">
                  <c:v>0.00742592638431644</c:v>
                </c:pt>
                <c:pt idx="1113">
                  <c:v>0.00742592638431644</c:v>
                </c:pt>
                <c:pt idx="1114">
                  <c:v>0.00742592638431644</c:v>
                </c:pt>
                <c:pt idx="1115">
                  <c:v>0.00742592638431644</c:v>
                </c:pt>
                <c:pt idx="1116">
                  <c:v>0.00742592638431644</c:v>
                </c:pt>
                <c:pt idx="1117">
                  <c:v>0.00742592638431644</c:v>
                </c:pt>
                <c:pt idx="1118">
                  <c:v>0.00742592638431644</c:v>
                </c:pt>
                <c:pt idx="1119">
                  <c:v>0.00742592638431644</c:v>
                </c:pt>
                <c:pt idx="1120">
                  <c:v>0.00742592638431644</c:v>
                </c:pt>
                <c:pt idx="1121">
                  <c:v>0.00742592638431644</c:v>
                </c:pt>
                <c:pt idx="1122">
                  <c:v>0.00742592638431644</c:v>
                </c:pt>
                <c:pt idx="1123">
                  <c:v>0.00742592638431644</c:v>
                </c:pt>
                <c:pt idx="1124">
                  <c:v>0.00742592638431644</c:v>
                </c:pt>
                <c:pt idx="1125">
                  <c:v>0.00742592638431644</c:v>
                </c:pt>
                <c:pt idx="1126">
                  <c:v>0.00742592638431644</c:v>
                </c:pt>
                <c:pt idx="1127">
                  <c:v>0.00742592638431644</c:v>
                </c:pt>
                <c:pt idx="1128">
                  <c:v>0.00742592638431644</c:v>
                </c:pt>
                <c:pt idx="1129">
                  <c:v>0.00742592638431644</c:v>
                </c:pt>
                <c:pt idx="1130">
                  <c:v>0.00742592638431644</c:v>
                </c:pt>
                <c:pt idx="1131">
                  <c:v>0.00742592638431644</c:v>
                </c:pt>
                <c:pt idx="1132">
                  <c:v>0.00742592638431644</c:v>
                </c:pt>
                <c:pt idx="1133">
                  <c:v>0.00742592638431644</c:v>
                </c:pt>
                <c:pt idx="1134">
                  <c:v>0.00742592638431644</c:v>
                </c:pt>
                <c:pt idx="1135">
                  <c:v>0.00742592638431644</c:v>
                </c:pt>
                <c:pt idx="1136">
                  <c:v>0.00742592638431644</c:v>
                </c:pt>
                <c:pt idx="1137">
                  <c:v>0.00742592638431644</c:v>
                </c:pt>
                <c:pt idx="1138">
                  <c:v>0.00742592638431644</c:v>
                </c:pt>
                <c:pt idx="1139">
                  <c:v>0.00742592638431644</c:v>
                </c:pt>
                <c:pt idx="1140">
                  <c:v>0.00742592638431644</c:v>
                </c:pt>
                <c:pt idx="1141">
                  <c:v>0.00742592638431644</c:v>
                </c:pt>
                <c:pt idx="1142">
                  <c:v>0.00742592638431644</c:v>
                </c:pt>
                <c:pt idx="1143">
                  <c:v>0.00742592638431644</c:v>
                </c:pt>
                <c:pt idx="1144">
                  <c:v>0.00742592638431644</c:v>
                </c:pt>
                <c:pt idx="1145">
                  <c:v>0.00742592638431644</c:v>
                </c:pt>
                <c:pt idx="1146">
                  <c:v>0.00742592638431644</c:v>
                </c:pt>
                <c:pt idx="1147">
                  <c:v>0.00742592638431644</c:v>
                </c:pt>
                <c:pt idx="1148">
                  <c:v>0.00742592638431644</c:v>
                </c:pt>
                <c:pt idx="1149">
                  <c:v>0.00742592638431644</c:v>
                </c:pt>
                <c:pt idx="1150">
                  <c:v>0.00742592638431644</c:v>
                </c:pt>
                <c:pt idx="1151">
                  <c:v>0.00742592638431644</c:v>
                </c:pt>
                <c:pt idx="1152">
                  <c:v>0.00742592638431644</c:v>
                </c:pt>
                <c:pt idx="1153">
                  <c:v>0.00742592638431644</c:v>
                </c:pt>
                <c:pt idx="1154">
                  <c:v>0.00742592638431644</c:v>
                </c:pt>
                <c:pt idx="1155">
                  <c:v>0.00742592638431644</c:v>
                </c:pt>
                <c:pt idx="1156">
                  <c:v>0.00742592638431644</c:v>
                </c:pt>
                <c:pt idx="1157">
                  <c:v>0.00742592638431644</c:v>
                </c:pt>
                <c:pt idx="1158">
                  <c:v>0.00742592638431644</c:v>
                </c:pt>
                <c:pt idx="1159">
                  <c:v>0.00742592638431644</c:v>
                </c:pt>
                <c:pt idx="1160">
                  <c:v>0.00742592638431644</c:v>
                </c:pt>
                <c:pt idx="1161">
                  <c:v>0.00742592638431644</c:v>
                </c:pt>
                <c:pt idx="1162">
                  <c:v>0.00742592638431644</c:v>
                </c:pt>
                <c:pt idx="1163">
                  <c:v>0.00742592638431644</c:v>
                </c:pt>
                <c:pt idx="1164">
                  <c:v>0.00742592638431644</c:v>
                </c:pt>
                <c:pt idx="1165">
                  <c:v>0.00742592638431644</c:v>
                </c:pt>
                <c:pt idx="1166">
                  <c:v>0.00742592638431644</c:v>
                </c:pt>
                <c:pt idx="1167">
                  <c:v>0.00742592638431644</c:v>
                </c:pt>
                <c:pt idx="1168">
                  <c:v>0.00742592638431644</c:v>
                </c:pt>
                <c:pt idx="1169">
                  <c:v>0.00742592638431644</c:v>
                </c:pt>
                <c:pt idx="1170">
                  <c:v>0.00742592638431644</c:v>
                </c:pt>
                <c:pt idx="1171">
                  <c:v>0.00742592638431644</c:v>
                </c:pt>
                <c:pt idx="1172">
                  <c:v>0.00742592638431644</c:v>
                </c:pt>
                <c:pt idx="1173">
                  <c:v>0.00742592638431644</c:v>
                </c:pt>
                <c:pt idx="1174">
                  <c:v>0.00742592638431644</c:v>
                </c:pt>
                <c:pt idx="1175">
                  <c:v>0.00742592638431644</c:v>
                </c:pt>
                <c:pt idx="1176">
                  <c:v>0.00742592638431644</c:v>
                </c:pt>
                <c:pt idx="1177">
                  <c:v>0.00742592638431644</c:v>
                </c:pt>
                <c:pt idx="1178">
                  <c:v>0.00742592638431644</c:v>
                </c:pt>
                <c:pt idx="1179">
                  <c:v>0.00742592638431644</c:v>
                </c:pt>
                <c:pt idx="1180">
                  <c:v>0.00742592638431644</c:v>
                </c:pt>
                <c:pt idx="1181">
                  <c:v>0.00742592638431644</c:v>
                </c:pt>
                <c:pt idx="1182">
                  <c:v>0.00742592638431644</c:v>
                </c:pt>
                <c:pt idx="1183">
                  <c:v>0.00742592638431644</c:v>
                </c:pt>
                <c:pt idx="1184">
                  <c:v>0.00742592638431644</c:v>
                </c:pt>
                <c:pt idx="1185">
                  <c:v>0.00742592638431644</c:v>
                </c:pt>
                <c:pt idx="1186">
                  <c:v>0.00742592638431644</c:v>
                </c:pt>
                <c:pt idx="1187">
                  <c:v>0.00742592638431644</c:v>
                </c:pt>
                <c:pt idx="1188">
                  <c:v>0.00742592638431644</c:v>
                </c:pt>
                <c:pt idx="1189">
                  <c:v>0.00742592638431644</c:v>
                </c:pt>
                <c:pt idx="1190">
                  <c:v>0.00742592638431644</c:v>
                </c:pt>
                <c:pt idx="1191">
                  <c:v>0.00742592638431644</c:v>
                </c:pt>
                <c:pt idx="1192">
                  <c:v>0.00742592638431644</c:v>
                </c:pt>
                <c:pt idx="1193">
                  <c:v>0.00742592638431644</c:v>
                </c:pt>
                <c:pt idx="1194">
                  <c:v>0.00742592638431644</c:v>
                </c:pt>
                <c:pt idx="1195">
                  <c:v>0.00742592638431644</c:v>
                </c:pt>
                <c:pt idx="1196">
                  <c:v>0.00742592638431644</c:v>
                </c:pt>
                <c:pt idx="1197">
                  <c:v>0.00742592638431644</c:v>
                </c:pt>
                <c:pt idx="1198">
                  <c:v>0.00742592638431644</c:v>
                </c:pt>
                <c:pt idx="1199">
                  <c:v>0.00742592638431644</c:v>
                </c:pt>
                <c:pt idx="1200">
                  <c:v>0.00742592638431644</c:v>
                </c:pt>
                <c:pt idx="1201">
                  <c:v>0.00742592638431644</c:v>
                </c:pt>
                <c:pt idx="1202">
                  <c:v>0.00742592638431644</c:v>
                </c:pt>
                <c:pt idx="1203">
                  <c:v>0.00742592638431644</c:v>
                </c:pt>
                <c:pt idx="1204">
                  <c:v>0.00742592638431644</c:v>
                </c:pt>
                <c:pt idx="1205">
                  <c:v>0.00742592638431644</c:v>
                </c:pt>
                <c:pt idx="1206">
                  <c:v>0.00742592638431644</c:v>
                </c:pt>
                <c:pt idx="1207">
                  <c:v>0.00742592638431644</c:v>
                </c:pt>
                <c:pt idx="1208">
                  <c:v>0.00742592638431644</c:v>
                </c:pt>
                <c:pt idx="1209">
                  <c:v>0.00742592638431644</c:v>
                </c:pt>
                <c:pt idx="1210">
                  <c:v>0.00742592638431644</c:v>
                </c:pt>
                <c:pt idx="1211">
                  <c:v>0.00742592638431644</c:v>
                </c:pt>
                <c:pt idx="1212">
                  <c:v>0.00742592638431644</c:v>
                </c:pt>
                <c:pt idx="1213">
                  <c:v>0.00742592638431644</c:v>
                </c:pt>
                <c:pt idx="1214">
                  <c:v>0.00742592638431644</c:v>
                </c:pt>
                <c:pt idx="1215">
                  <c:v>0.00742592638431644</c:v>
                </c:pt>
                <c:pt idx="1216">
                  <c:v>0.00742592638431644</c:v>
                </c:pt>
                <c:pt idx="1217">
                  <c:v>0.00742592638431644</c:v>
                </c:pt>
                <c:pt idx="1218">
                  <c:v>0.00742592638431644</c:v>
                </c:pt>
                <c:pt idx="1219">
                  <c:v>0.00742592638431644</c:v>
                </c:pt>
                <c:pt idx="1220">
                  <c:v>0.00742592638431644</c:v>
                </c:pt>
                <c:pt idx="1221">
                  <c:v>0.00742592638431644</c:v>
                </c:pt>
                <c:pt idx="1222">
                  <c:v>0.00742592638431644</c:v>
                </c:pt>
                <c:pt idx="1223">
                  <c:v>0.00742592638431644</c:v>
                </c:pt>
                <c:pt idx="1224">
                  <c:v>0.00742592638431644</c:v>
                </c:pt>
                <c:pt idx="1225">
                  <c:v>0.00742592638431644</c:v>
                </c:pt>
                <c:pt idx="1226">
                  <c:v>0.00742592638431644</c:v>
                </c:pt>
                <c:pt idx="1227">
                  <c:v>0.00742592638431644</c:v>
                </c:pt>
                <c:pt idx="1228">
                  <c:v>0.00742592638431644</c:v>
                </c:pt>
                <c:pt idx="1229">
                  <c:v>0.00742592638431644</c:v>
                </c:pt>
                <c:pt idx="1230">
                  <c:v>0.00742592638431644</c:v>
                </c:pt>
                <c:pt idx="1231">
                  <c:v>0.00742592638431644</c:v>
                </c:pt>
                <c:pt idx="1232">
                  <c:v>0.00742592638431644</c:v>
                </c:pt>
                <c:pt idx="1233">
                  <c:v>0.00742592638431644</c:v>
                </c:pt>
                <c:pt idx="1234">
                  <c:v>0.00742592638431644</c:v>
                </c:pt>
                <c:pt idx="1235">
                  <c:v>0.00742592638431644</c:v>
                </c:pt>
                <c:pt idx="1236">
                  <c:v>0.00742592638431644</c:v>
                </c:pt>
                <c:pt idx="1237">
                  <c:v>0.00742592638431644</c:v>
                </c:pt>
                <c:pt idx="1238">
                  <c:v>0.00742592638431644</c:v>
                </c:pt>
                <c:pt idx="1239">
                  <c:v>0.00742592638431644</c:v>
                </c:pt>
                <c:pt idx="1240">
                  <c:v>0.00742592638431644</c:v>
                </c:pt>
                <c:pt idx="1241">
                  <c:v>0.00742592638431644</c:v>
                </c:pt>
                <c:pt idx="1242">
                  <c:v>0.00742592638431644</c:v>
                </c:pt>
                <c:pt idx="1243">
                  <c:v>0.00742592638431644</c:v>
                </c:pt>
                <c:pt idx="1244">
                  <c:v>0.00742592638431644</c:v>
                </c:pt>
                <c:pt idx="1245">
                  <c:v>0.00742592638431644</c:v>
                </c:pt>
                <c:pt idx="1246">
                  <c:v>0.00742592638431644</c:v>
                </c:pt>
                <c:pt idx="1247">
                  <c:v>0.00742592638431644</c:v>
                </c:pt>
                <c:pt idx="1248">
                  <c:v>0.00742592638431644</c:v>
                </c:pt>
                <c:pt idx="1249">
                  <c:v>0.00742592638431644</c:v>
                </c:pt>
                <c:pt idx="1250">
                  <c:v>0.00742592638431644</c:v>
                </c:pt>
                <c:pt idx="1251">
                  <c:v>0.00742592638431644</c:v>
                </c:pt>
                <c:pt idx="1252">
                  <c:v>0.00742592638431644</c:v>
                </c:pt>
                <c:pt idx="1253">
                  <c:v>0.00742592638431644</c:v>
                </c:pt>
                <c:pt idx="1254">
                  <c:v>0.00742592638431644</c:v>
                </c:pt>
                <c:pt idx="1255">
                  <c:v>0.00742592638431644</c:v>
                </c:pt>
                <c:pt idx="1256">
                  <c:v>0.00742592638431644</c:v>
                </c:pt>
                <c:pt idx="1257">
                  <c:v>0.00742592638431644</c:v>
                </c:pt>
                <c:pt idx="1258">
                  <c:v>0.00742592638431644</c:v>
                </c:pt>
                <c:pt idx="1259">
                  <c:v>0.00742592638431644</c:v>
                </c:pt>
                <c:pt idx="1260">
                  <c:v>0.00742592638431644</c:v>
                </c:pt>
                <c:pt idx="1261">
                  <c:v>0.00742592638431644</c:v>
                </c:pt>
                <c:pt idx="1262">
                  <c:v>0.00742592638431644</c:v>
                </c:pt>
                <c:pt idx="1263">
                  <c:v>0.00742592638431644</c:v>
                </c:pt>
                <c:pt idx="1264">
                  <c:v>0.00742592638431644</c:v>
                </c:pt>
                <c:pt idx="1265">
                  <c:v>0.00742592638431644</c:v>
                </c:pt>
                <c:pt idx="1266">
                  <c:v>0.00742592638431644</c:v>
                </c:pt>
                <c:pt idx="1267">
                  <c:v>0.00742592638431644</c:v>
                </c:pt>
                <c:pt idx="1268">
                  <c:v>0.00742592638431644</c:v>
                </c:pt>
                <c:pt idx="1269">
                  <c:v>0.00742592638431644</c:v>
                </c:pt>
                <c:pt idx="1270">
                  <c:v>0.00742592638431644</c:v>
                </c:pt>
                <c:pt idx="1271">
                  <c:v>0.00742592638431644</c:v>
                </c:pt>
                <c:pt idx="1272">
                  <c:v>0.00742592638431644</c:v>
                </c:pt>
                <c:pt idx="1273">
                  <c:v>0.00742592638431644</c:v>
                </c:pt>
                <c:pt idx="1274">
                  <c:v>0.00742592638431644</c:v>
                </c:pt>
                <c:pt idx="1275">
                  <c:v>0.00742592638431644</c:v>
                </c:pt>
                <c:pt idx="1276">
                  <c:v>0.00742592638431644</c:v>
                </c:pt>
                <c:pt idx="1277">
                  <c:v>0.00742592638431644</c:v>
                </c:pt>
                <c:pt idx="1278">
                  <c:v>0.00742592638431644</c:v>
                </c:pt>
                <c:pt idx="1279">
                  <c:v>0.00742592638431644</c:v>
                </c:pt>
                <c:pt idx="1280">
                  <c:v>0.00742592638431644</c:v>
                </c:pt>
                <c:pt idx="1281">
                  <c:v>0.00742592638431644</c:v>
                </c:pt>
                <c:pt idx="1282">
                  <c:v>0.00742592638431644</c:v>
                </c:pt>
                <c:pt idx="1283">
                  <c:v>0.00742592638431644</c:v>
                </c:pt>
                <c:pt idx="1284">
                  <c:v>0.00742592638431644</c:v>
                </c:pt>
                <c:pt idx="1285">
                  <c:v>0.00742592638431644</c:v>
                </c:pt>
                <c:pt idx="1286">
                  <c:v>0.00742592638431644</c:v>
                </c:pt>
                <c:pt idx="1287">
                  <c:v>0.00742592638431644</c:v>
                </c:pt>
                <c:pt idx="1288">
                  <c:v>0.00742592638431644</c:v>
                </c:pt>
                <c:pt idx="1289">
                  <c:v>0.00742592638431644</c:v>
                </c:pt>
                <c:pt idx="1290">
                  <c:v>0.00742592638431644</c:v>
                </c:pt>
                <c:pt idx="1291">
                  <c:v>0.00742592638431644</c:v>
                </c:pt>
                <c:pt idx="1292">
                  <c:v>0.00742592638431644</c:v>
                </c:pt>
                <c:pt idx="1293">
                  <c:v>0.00742592638431644</c:v>
                </c:pt>
                <c:pt idx="1294">
                  <c:v>0.00742592638431644</c:v>
                </c:pt>
                <c:pt idx="1295">
                  <c:v>0.00742592638431644</c:v>
                </c:pt>
                <c:pt idx="1296">
                  <c:v>0.00742592638431644</c:v>
                </c:pt>
                <c:pt idx="1297">
                  <c:v>0.00742592638431644</c:v>
                </c:pt>
                <c:pt idx="1298">
                  <c:v>0.00742592638431644</c:v>
                </c:pt>
                <c:pt idx="1299">
                  <c:v>0.00742592638431644</c:v>
                </c:pt>
                <c:pt idx="1300">
                  <c:v>0.00742592638431644</c:v>
                </c:pt>
                <c:pt idx="1301">
                  <c:v>0.00742592638431644</c:v>
                </c:pt>
                <c:pt idx="1302">
                  <c:v>0.00742592638431644</c:v>
                </c:pt>
                <c:pt idx="1303">
                  <c:v>0.00742592638431644</c:v>
                </c:pt>
                <c:pt idx="1304">
                  <c:v>0.00495061758954429</c:v>
                </c:pt>
                <c:pt idx="1305">
                  <c:v>0.00495061758954429</c:v>
                </c:pt>
                <c:pt idx="1306">
                  <c:v>0.00495061758954429</c:v>
                </c:pt>
                <c:pt idx="1307">
                  <c:v>0.00495061758954429</c:v>
                </c:pt>
                <c:pt idx="1308">
                  <c:v>0.00495061758954429</c:v>
                </c:pt>
                <c:pt idx="1309">
                  <c:v>0.00495061758954429</c:v>
                </c:pt>
                <c:pt idx="1310">
                  <c:v>0.00495061758954429</c:v>
                </c:pt>
                <c:pt idx="1311">
                  <c:v>0.00495061758954429</c:v>
                </c:pt>
                <c:pt idx="1312">
                  <c:v>0.00495061758954429</c:v>
                </c:pt>
                <c:pt idx="1313">
                  <c:v>0.00495061758954429</c:v>
                </c:pt>
                <c:pt idx="1314">
                  <c:v>0.00495061758954429</c:v>
                </c:pt>
                <c:pt idx="1315">
                  <c:v>0.00495061758954429</c:v>
                </c:pt>
                <c:pt idx="1316">
                  <c:v>0.00495061758954429</c:v>
                </c:pt>
                <c:pt idx="1317">
                  <c:v>0.00495061758954429</c:v>
                </c:pt>
                <c:pt idx="1318">
                  <c:v>0.00495061758954429</c:v>
                </c:pt>
                <c:pt idx="1319">
                  <c:v>0.00495061758954429</c:v>
                </c:pt>
                <c:pt idx="1320">
                  <c:v>0.00495061758954429</c:v>
                </c:pt>
                <c:pt idx="1321">
                  <c:v>0.00495061758954429</c:v>
                </c:pt>
                <c:pt idx="1322">
                  <c:v>0.00495061758954429</c:v>
                </c:pt>
                <c:pt idx="1323">
                  <c:v>0.00495061758954429</c:v>
                </c:pt>
                <c:pt idx="1324">
                  <c:v>0.00495061758954429</c:v>
                </c:pt>
                <c:pt idx="1325">
                  <c:v>0.00495061758954429</c:v>
                </c:pt>
                <c:pt idx="1326">
                  <c:v>0.00495061758954429</c:v>
                </c:pt>
                <c:pt idx="1327">
                  <c:v>0.00495061758954429</c:v>
                </c:pt>
                <c:pt idx="1328">
                  <c:v>0.00495061758954429</c:v>
                </c:pt>
                <c:pt idx="1329">
                  <c:v>0.00495061758954429</c:v>
                </c:pt>
                <c:pt idx="1330">
                  <c:v>0.00495061758954429</c:v>
                </c:pt>
                <c:pt idx="1331">
                  <c:v>0.00495061758954429</c:v>
                </c:pt>
                <c:pt idx="1332">
                  <c:v>0.00495061758954429</c:v>
                </c:pt>
                <c:pt idx="1333">
                  <c:v>0.00495061758954429</c:v>
                </c:pt>
                <c:pt idx="1334">
                  <c:v>0.00495061758954429</c:v>
                </c:pt>
                <c:pt idx="1335">
                  <c:v>0.00495061758954429</c:v>
                </c:pt>
                <c:pt idx="1336">
                  <c:v>0.00495061758954429</c:v>
                </c:pt>
                <c:pt idx="1337">
                  <c:v>0.00495061758954429</c:v>
                </c:pt>
                <c:pt idx="1338">
                  <c:v>0.00495061758954429</c:v>
                </c:pt>
                <c:pt idx="1339">
                  <c:v>0.00495061758954429</c:v>
                </c:pt>
                <c:pt idx="1340">
                  <c:v>0.00495061758954429</c:v>
                </c:pt>
                <c:pt idx="1341">
                  <c:v>0.00495061758954429</c:v>
                </c:pt>
                <c:pt idx="1342">
                  <c:v>0.00495061758954429</c:v>
                </c:pt>
                <c:pt idx="1343">
                  <c:v>0.00495061758954429</c:v>
                </c:pt>
                <c:pt idx="1344">
                  <c:v>0.00495061758954429</c:v>
                </c:pt>
                <c:pt idx="1345">
                  <c:v>0.00495061758954429</c:v>
                </c:pt>
                <c:pt idx="1346">
                  <c:v>0.00495061758954429</c:v>
                </c:pt>
                <c:pt idx="1347">
                  <c:v>0.00495061758954429</c:v>
                </c:pt>
                <c:pt idx="1348">
                  <c:v>0.00495061758954429</c:v>
                </c:pt>
                <c:pt idx="1349">
                  <c:v>0.00495061758954429</c:v>
                </c:pt>
                <c:pt idx="1350">
                  <c:v>0.00495061758954429</c:v>
                </c:pt>
                <c:pt idx="1351">
                  <c:v>0.00495061758954429</c:v>
                </c:pt>
                <c:pt idx="1352">
                  <c:v>0.00495061758954429</c:v>
                </c:pt>
                <c:pt idx="1353">
                  <c:v>0.00495061758954429</c:v>
                </c:pt>
                <c:pt idx="1354">
                  <c:v>0.00495061758954429</c:v>
                </c:pt>
                <c:pt idx="1355">
                  <c:v>0.00495061758954429</c:v>
                </c:pt>
                <c:pt idx="1356">
                  <c:v>0.00495061758954429</c:v>
                </c:pt>
                <c:pt idx="1357">
                  <c:v>0.00495061758954429</c:v>
                </c:pt>
                <c:pt idx="1358">
                  <c:v>0.00495061758954429</c:v>
                </c:pt>
                <c:pt idx="1359">
                  <c:v>0.00495061758954429</c:v>
                </c:pt>
                <c:pt idx="1360">
                  <c:v>0.00495061758954429</c:v>
                </c:pt>
                <c:pt idx="1361">
                  <c:v>0.00495061758954429</c:v>
                </c:pt>
                <c:pt idx="1362">
                  <c:v>0.00495061758954429</c:v>
                </c:pt>
                <c:pt idx="1363">
                  <c:v>0.00495061758954429</c:v>
                </c:pt>
                <c:pt idx="1364">
                  <c:v>0.00495061758954429</c:v>
                </c:pt>
                <c:pt idx="1365">
                  <c:v>0.00495061758954429</c:v>
                </c:pt>
                <c:pt idx="1366">
                  <c:v>0.00495061758954429</c:v>
                </c:pt>
                <c:pt idx="1367">
                  <c:v>0.00495061758954429</c:v>
                </c:pt>
                <c:pt idx="1368">
                  <c:v>0.00495061758954429</c:v>
                </c:pt>
                <c:pt idx="1369">
                  <c:v>0.00495061758954429</c:v>
                </c:pt>
                <c:pt idx="1370">
                  <c:v>0.00495061758954429</c:v>
                </c:pt>
                <c:pt idx="1371">
                  <c:v>0.00495061758954429</c:v>
                </c:pt>
                <c:pt idx="1372">
                  <c:v>0.00495061758954429</c:v>
                </c:pt>
                <c:pt idx="1373">
                  <c:v>0.00495061758954429</c:v>
                </c:pt>
                <c:pt idx="1374">
                  <c:v>0.00495061758954429</c:v>
                </c:pt>
                <c:pt idx="1375">
                  <c:v>0.00495061758954429</c:v>
                </c:pt>
                <c:pt idx="1376">
                  <c:v>0.00495061758954429</c:v>
                </c:pt>
                <c:pt idx="1377">
                  <c:v>0.00495061758954429</c:v>
                </c:pt>
                <c:pt idx="1378">
                  <c:v>0.00495061758954429</c:v>
                </c:pt>
                <c:pt idx="1379">
                  <c:v>0.00495061758954429</c:v>
                </c:pt>
                <c:pt idx="1380">
                  <c:v>0.00495061758954429</c:v>
                </c:pt>
                <c:pt idx="1381">
                  <c:v>0.00495061758954429</c:v>
                </c:pt>
                <c:pt idx="1382">
                  <c:v>0.00495061758954429</c:v>
                </c:pt>
                <c:pt idx="1383">
                  <c:v>0.00495061758954429</c:v>
                </c:pt>
                <c:pt idx="1384">
                  <c:v>0.00495061758954429</c:v>
                </c:pt>
                <c:pt idx="1385">
                  <c:v>0.00495061758954429</c:v>
                </c:pt>
                <c:pt idx="1386">
                  <c:v>0.00495061758954429</c:v>
                </c:pt>
                <c:pt idx="1387">
                  <c:v>0.00495061758954429</c:v>
                </c:pt>
                <c:pt idx="1388">
                  <c:v>0.00495061758954429</c:v>
                </c:pt>
                <c:pt idx="1389">
                  <c:v>0.00495061758954429</c:v>
                </c:pt>
                <c:pt idx="1390">
                  <c:v>0.00495061758954429</c:v>
                </c:pt>
                <c:pt idx="1391">
                  <c:v>0.00495061758954429</c:v>
                </c:pt>
                <c:pt idx="1392">
                  <c:v>0.00495061758954429</c:v>
                </c:pt>
                <c:pt idx="1393">
                  <c:v>0.00495061758954429</c:v>
                </c:pt>
                <c:pt idx="1394">
                  <c:v>0.00495061758954429</c:v>
                </c:pt>
                <c:pt idx="1395">
                  <c:v>0.00495061758954429</c:v>
                </c:pt>
                <c:pt idx="1396">
                  <c:v>0.00495061758954429</c:v>
                </c:pt>
                <c:pt idx="1397">
                  <c:v>0.00495061758954429</c:v>
                </c:pt>
                <c:pt idx="1398">
                  <c:v>0.00495061758954429</c:v>
                </c:pt>
                <c:pt idx="1399">
                  <c:v>0.00495061758954429</c:v>
                </c:pt>
                <c:pt idx="1400">
                  <c:v>0.00495061758954429</c:v>
                </c:pt>
                <c:pt idx="1401">
                  <c:v>0.00495061758954429</c:v>
                </c:pt>
                <c:pt idx="1402">
                  <c:v>0.00495061758954429</c:v>
                </c:pt>
                <c:pt idx="1403">
                  <c:v>0.00495061758954429</c:v>
                </c:pt>
                <c:pt idx="1404">
                  <c:v>0.00495061758954429</c:v>
                </c:pt>
                <c:pt idx="1405">
                  <c:v>0.00495061758954429</c:v>
                </c:pt>
                <c:pt idx="1406">
                  <c:v>0.00495061758954429</c:v>
                </c:pt>
                <c:pt idx="1407">
                  <c:v>0.00495061758954429</c:v>
                </c:pt>
                <c:pt idx="1408">
                  <c:v>0.00495061758954429</c:v>
                </c:pt>
                <c:pt idx="1409">
                  <c:v>0.00495061758954429</c:v>
                </c:pt>
                <c:pt idx="1410">
                  <c:v>0.00495061758954429</c:v>
                </c:pt>
                <c:pt idx="1411">
                  <c:v>0.00495061758954429</c:v>
                </c:pt>
                <c:pt idx="1412">
                  <c:v>0.00495061758954429</c:v>
                </c:pt>
                <c:pt idx="1413">
                  <c:v>0.00495061758954429</c:v>
                </c:pt>
                <c:pt idx="1414">
                  <c:v>0.00495061758954429</c:v>
                </c:pt>
                <c:pt idx="1415">
                  <c:v>0.00495061758954429</c:v>
                </c:pt>
                <c:pt idx="1416">
                  <c:v>0.00495061758954429</c:v>
                </c:pt>
                <c:pt idx="1417">
                  <c:v>0.00495061758954429</c:v>
                </c:pt>
                <c:pt idx="1418">
                  <c:v>0.00495061758954429</c:v>
                </c:pt>
                <c:pt idx="1419">
                  <c:v>0.00495061758954429</c:v>
                </c:pt>
                <c:pt idx="1420">
                  <c:v>0.00495061758954429</c:v>
                </c:pt>
                <c:pt idx="1421">
                  <c:v>0.00495061758954429</c:v>
                </c:pt>
                <c:pt idx="1422">
                  <c:v>0.00495061758954429</c:v>
                </c:pt>
                <c:pt idx="1423">
                  <c:v>0.00495061758954429</c:v>
                </c:pt>
                <c:pt idx="1424">
                  <c:v>0.00495061758954429</c:v>
                </c:pt>
                <c:pt idx="1425">
                  <c:v>0.00495061758954429</c:v>
                </c:pt>
                <c:pt idx="1426">
                  <c:v>0.00495061758954429</c:v>
                </c:pt>
                <c:pt idx="1427">
                  <c:v>0.00495061758954429</c:v>
                </c:pt>
                <c:pt idx="1428">
                  <c:v>0.00495061758954429</c:v>
                </c:pt>
                <c:pt idx="1429">
                  <c:v>0.00495061758954429</c:v>
                </c:pt>
                <c:pt idx="1430">
                  <c:v>0.00495061758954429</c:v>
                </c:pt>
                <c:pt idx="1431">
                  <c:v>0.00495061758954429</c:v>
                </c:pt>
                <c:pt idx="1432">
                  <c:v>0.00495061758954429</c:v>
                </c:pt>
                <c:pt idx="1433">
                  <c:v>0.00495061758954429</c:v>
                </c:pt>
                <c:pt idx="1434">
                  <c:v>0.00495061758954429</c:v>
                </c:pt>
                <c:pt idx="1435">
                  <c:v>0.00495061758954429</c:v>
                </c:pt>
                <c:pt idx="1436">
                  <c:v>0.00495061758954429</c:v>
                </c:pt>
                <c:pt idx="1437">
                  <c:v>0.00495061758954429</c:v>
                </c:pt>
                <c:pt idx="1438">
                  <c:v>0.00495061758954429</c:v>
                </c:pt>
                <c:pt idx="1439">
                  <c:v>0.00495061758954429</c:v>
                </c:pt>
                <c:pt idx="1440">
                  <c:v>0.00495061758954429</c:v>
                </c:pt>
                <c:pt idx="1441">
                  <c:v>0.00495061758954429</c:v>
                </c:pt>
                <c:pt idx="1442">
                  <c:v>0.00495061758954429</c:v>
                </c:pt>
                <c:pt idx="1443">
                  <c:v>0.00495061758954429</c:v>
                </c:pt>
                <c:pt idx="1444">
                  <c:v>0.00495061758954429</c:v>
                </c:pt>
                <c:pt idx="1445">
                  <c:v>0.00495061758954429</c:v>
                </c:pt>
                <c:pt idx="1446">
                  <c:v>0.00495061758954429</c:v>
                </c:pt>
                <c:pt idx="1447">
                  <c:v>0.00495061758954429</c:v>
                </c:pt>
                <c:pt idx="1448">
                  <c:v>0.00495061758954429</c:v>
                </c:pt>
                <c:pt idx="1449">
                  <c:v>0.00495061758954429</c:v>
                </c:pt>
                <c:pt idx="1450">
                  <c:v>0.00495061758954429</c:v>
                </c:pt>
                <c:pt idx="1451">
                  <c:v>0.00495061758954429</c:v>
                </c:pt>
                <c:pt idx="1452">
                  <c:v>0.00495061758954429</c:v>
                </c:pt>
                <c:pt idx="1453">
                  <c:v>0.00495061758954429</c:v>
                </c:pt>
                <c:pt idx="1454">
                  <c:v>0.00495061758954429</c:v>
                </c:pt>
                <c:pt idx="1455">
                  <c:v>0.00495061758954429</c:v>
                </c:pt>
                <c:pt idx="1456">
                  <c:v>0.00495061758954429</c:v>
                </c:pt>
                <c:pt idx="1457">
                  <c:v>0.00495061758954429</c:v>
                </c:pt>
                <c:pt idx="1458">
                  <c:v>0.00495061758954429</c:v>
                </c:pt>
                <c:pt idx="1459">
                  <c:v>0.00495061758954429</c:v>
                </c:pt>
                <c:pt idx="1460">
                  <c:v>0.00495061758954429</c:v>
                </c:pt>
                <c:pt idx="1461">
                  <c:v>0.00495061758954429</c:v>
                </c:pt>
                <c:pt idx="1462">
                  <c:v>0.00495061758954429</c:v>
                </c:pt>
                <c:pt idx="1463">
                  <c:v>0.00495061758954429</c:v>
                </c:pt>
                <c:pt idx="1464">
                  <c:v>0.00495061758954429</c:v>
                </c:pt>
                <c:pt idx="1465">
                  <c:v>0.00495061758954429</c:v>
                </c:pt>
                <c:pt idx="1466">
                  <c:v>0.00495061758954429</c:v>
                </c:pt>
                <c:pt idx="1467">
                  <c:v>0.00495061758954429</c:v>
                </c:pt>
                <c:pt idx="1468">
                  <c:v>0.00495061758954429</c:v>
                </c:pt>
                <c:pt idx="1469">
                  <c:v>0.00495061758954429</c:v>
                </c:pt>
                <c:pt idx="1470">
                  <c:v>0.00495061758954429</c:v>
                </c:pt>
                <c:pt idx="1471">
                  <c:v>0.00495061758954429</c:v>
                </c:pt>
                <c:pt idx="1472">
                  <c:v>0.00495061758954429</c:v>
                </c:pt>
                <c:pt idx="1473">
                  <c:v>0.00495061758954429</c:v>
                </c:pt>
                <c:pt idx="1474">
                  <c:v>0.00495061758954429</c:v>
                </c:pt>
                <c:pt idx="1475">
                  <c:v>0.00495061758954429</c:v>
                </c:pt>
                <c:pt idx="1476">
                  <c:v>0.00495061758954429</c:v>
                </c:pt>
                <c:pt idx="1477">
                  <c:v>0.00495061758954429</c:v>
                </c:pt>
                <c:pt idx="1478">
                  <c:v>0.00495061758954429</c:v>
                </c:pt>
                <c:pt idx="1479">
                  <c:v>0.00495061758954429</c:v>
                </c:pt>
                <c:pt idx="1480">
                  <c:v>0.00495061758954429</c:v>
                </c:pt>
                <c:pt idx="1481">
                  <c:v>0.00495061758954429</c:v>
                </c:pt>
                <c:pt idx="1482">
                  <c:v>0.00495061758954429</c:v>
                </c:pt>
                <c:pt idx="1483">
                  <c:v>0.00495061758954429</c:v>
                </c:pt>
                <c:pt idx="1484">
                  <c:v>0.00495061758954429</c:v>
                </c:pt>
                <c:pt idx="1485">
                  <c:v>0.00495061758954429</c:v>
                </c:pt>
                <c:pt idx="1486">
                  <c:v>0.00495061758954429</c:v>
                </c:pt>
                <c:pt idx="1487">
                  <c:v>0.00495061758954429</c:v>
                </c:pt>
                <c:pt idx="1488">
                  <c:v>0.00495061758954429</c:v>
                </c:pt>
                <c:pt idx="1489">
                  <c:v>0.00495061758954429</c:v>
                </c:pt>
                <c:pt idx="1490">
                  <c:v>0.00495061758954429</c:v>
                </c:pt>
                <c:pt idx="1491">
                  <c:v>0.00495061758954429</c:v>
                </c:pt>
                <c:pt idx="1492">
                  <c:v>0.00495061758954429</c:v>
                </c:pt>
                <c:pt idx="1493">
                  <c:v>0.00495061758954429</c:v>
                </c:pt>
                <c:pt idx="1494">
                  <c:v>0.00495061758954429</c:v>
                </c:pt>
                <c:pt idx="1495">
                  <c:v>0.00495061758954429</c:v>
                </c:pt>
                <c:pt idx="1496">
                  <c:v>0.00495061758954429</c:v>
                </c:pt>
                <c:pt idx="1497">
                  <c:v>0.00495061758954429</c:v>
                </c:pt>
                <c:pt idx="1498">
                  <c:v>0.00495061758954429</c:v>
                </c:pt>
                <c:pt idx="1499">
                  <c:v>0.00495061758954429</c:v>
                </c:pt>
                <c:pt idx="1500">
                  <c:v>0.00495061758954429</c:v>
                </c:pt>
                <c:pt idx="1501">
                  <c:v>0.00495061758954429</c:v>
                </c:pt>
                <c:pt idx="1502">
                  <c:v>0.00495061758954429</c:v>
                </c:pt>
                <c:pt idx="1503">
                  <c:v>0.00495061758954429</c:v>
                </c:pt>
                <c:pt idx="1504">
                  <c:v>0.00495061758954429</c:v>
                </c:pt>
                <c:pt idx="1505">
                  <c:v>0.00495061758954429</c:v>
                </c:pt>
                <c:pt idx="1506">
                  <c:v>0.00495061758954429</c:v>
                </c:pt>
                <c:pt idx="1507">
                  <c:v>0.00495061758954429</c:v>
                </c:pt>
                <c:pt idx="1508">
                  <c:v>0.00495061758954429</c:v>
                </c:pt>
                <c:pt idx="1509">
                  <c:v>0.00495061758954429</c:v>
                </c:pt>
                <c:pt idx="1510">
                  <c:v>0.00495061758954429</c:v>
                </c:pt>
                <c:pt idx="1511">
                  <c:v>0.00495061758954429</c:v>
                </c:pt>
                <c:pt idx="1512">
                  <c:v>0.00495061758954429</c:v>
                </c:pt>
                <c:pt idx="1513">
                  <c:v>0.00495061758954429</c:v>
                </c:pt>
                <c:pt idx="1514">
                  <c:v>0.00495061758954429</c:v>
                </c:pt>
                <c:pt idx="1515">
                  <c:v>0.00495061758954429</c:v>
                </c:pt>
                <c:pt idx="1516">
                  <c:v>0.00495061758954429</c:v>
                </c:pt>
                <c:pt idx="1517">
                  <c:v>0.00495061758954429</c:v>
                </c:pt>
                <c:pt idx="1518">
                  <c:v>0.00495061758954429</c:v>
                </c:pt>
                <c:pt idx="1519">
                  <c:v>0.00495061758954429</c:v>
                </c:pt>
                <c:pt idx="1520">
                  <c:v>0.00495061758954429</c:v>
                </c:pt>
                <c:pt idx="1521">
                  <c:v>0.00495061758954429</c:v>
                </c:pt>
                <c:pt idx="1522">
                  <c:v>0.00495061758954429</c:v>
                </c:pt>
                <c:pt idx="1523">
                  <c:v>0.00495061758954429</c:v>
                </c:pt>
                <c:pt idx="1524">
                  <c:v>0.00495061758954429</c:v>
                </c:pt>
                <c:pt idx="1525">
                  <c:v>0.00495061758954429</c:v>
                </c:pt>
                <c:pt idx="1526">
                  <c:v>0.00495061758954429</c:v>
                </c:pt>
                <c:pt idx="1527">
                  <c:v>0.00495061758954429</c:v>
                </c:pt>
                <c:pt idx="1528">
                  <c:v>0.00495061758954429</c:v>
                </c:pt>
                <c:pt idx="1529">
                  <c:v>0.00495061758954429</c:v>
                </c:pt>
                <c:pt idx="1530">
                  <c:v>0.00495061758954429</c:v>
                </c:pt>
                <c:pt idx="1531">
                  <c:v>0.00495061758954429</c:v>
                </c:pt>
                <c:pt idx="1532">
                  <c:v>0.00495061758954429</c:v>
                </c:pt>
                <c:pt idx="1533">
                  <c:v>0.00495061758954429</c:v>
                </c:pt>
                <c:pt idx="1534">
                  <c:v>0.00495061758954429</c:v>
                </c:pt>
                <c:pt idx="1535">
                  <c:v>0.00495061758954429</c:v>
                </c:pt>
                <c:pt idx="1536">
                  <c:v>0.00495061758954429</c:v>
                </c:pt>
                <c:pt idx="1537">
                  <c:v>0.00495061758954429</c:v>
                </c:pt>
                <c:pt idx="1538">
                  <c:v>0.00495061758954429</c:v>
                </c:pt>
                <c:pt idx="1539">
                  <c:v>0.00495061758954429</c:v>
                </c:pt>
                <c:pt idx="1540">
                  <c:v>0.00495061758954429</c:v>
                </c:pt>
                <c:pt idx="1541">
                  <c:v>0.00495061758954429</c:v>
                </c:pt>
                <c:pt idx="1542">
                  <c:v>0.00495061758954429</c:v>
                </c:pt>
                <c:pt idx="1543">
                  <c:v>0.00495061758954429</c:v>
                </c:pt>
                <c:pt idx="1544">
                  <c:v>0.00495061758954429</c:v>
                </c:pt>
                <c:pt idx="1545">
                  <c:v>0.00495061758954429</c:v>
                </c:pt>
                <c:pt idx="1546">
                  <c:v>0.00495061758954429</c:v>
                </c:pt>
                <c:pt idx="1547">
                  <c:v>0.00495061758954429</c:v>
                </c:pt>
                <c:pt idx="1548">
                  <c:v>0.00495061758954429</c:v>
                </c:pt>
                <c:pt idx="1549">
                  <c:v>0.00495061758954429</c:v>
                </c:pt>
                <c:pt idx="1550">
                  <c:v>0.00495061758954429</c:v>
                </c:pt>
                <c:pt idx="1551">
                  <c:v>0.00495061758954429</c:v>
                </c:pt>
                <c:pt idx="1552">
                  <c:v>0.00495061758954429</c:v>
                </c:pt>
                <c:pt idx="1553">
                  <c:v>0.00495061758954429</c:v>
                </c:pt>
                <c:pt idx="1554">
                  <c:v>0.00495061758954429</c:v>
                </c:pt>
                <c:pt idx="1555">
                  <c:v>0.00495061758954429</c:v>
                </c:pt>
                <c:pt idx="1556">
                  <c:v>0.00495061758954429</c:v>
                </c:pt>
                <c:pt idx="1557">
                  <c:v>0.00495061758954429</c:v>
                </c:pt>
                <c:pt idx="1558">
                  <c:v>0.00495061758954429</c:v>
                </c:pt>
                <c:pt idx="1559">
                  <c:v>0.00495061758954429</c:v>
                </c:pt>
                <c:pt idx="1560">
                  <c:v>0.00495061758954429</c:v>
                </c:pt>
                <c:pt idx="1561">
                  <c:v>0.00495061758954429</c:v>
                </c:pt>
                <c:pt idx="1562">
                  <c:v>0.00495061758954429</c:v>
                </c:pt>
                <c:pt idx="1563">
                  <c:v>0.00495061758954429</c:v>
                </c:pt>
                <c:pt idx="1564">
                  <c:v>0.00495061758954429</c:v>
                </c:pt>
                <c:pt idx="1565">
                  <c:v>0.00495061758954429</c:v>
                </c:pt>
                <c:pt idx="1566">
                  <c:v>0.00495061758954429</c:v>
                </c:pt>
                <c:pt idx="1567">
                  <c:v>0.00495061758954429</c:v>
                </c:pt>
                <c:pt idx="1568">
                  <c:v>0.00495061758954429</c:v>
                </c:pt>
                <c:pt idx="1569">
                  <c:v>0.00495061758954429</c:v>
                </c:pt>
                <c:pt idx="1570">
                  <c:v>0.00495061758954429</c:v>
                </c:pt>
                <c:pt idx="1571">
                  <c:v>0.00495061758954429</c:v>
                </c:pt>
                <c:pt idx="1572">
                  <c:v>0.00495061758954429</c:v>
                </c:pt>
                <c:pt idx="1573">
                  <c:v>0.00495061758954429</c:v>
                </c:pt>
                <c:pt idx="1574">
                  <c:v>0.00495061758954429</c:v>
                </c:pt>
                <c:pt idx="1575">
                  <c:v>0.00495061758954429</c:v>
                </c:pt>
                <c:pt idx="1576">
                  <c:v>0.00495061758954429</c:v>
                </c:pt>
                <c:pt idx="1577">
                  <c:v>0.00495061758954429</c:v>
                </c:pt>
                <c:pt idx="1578">
                  <c:v>0.00495061758954429</c:v>
                </c:pt>
                <c:pt idx="1579">
                  <c:v>0.00495061758954429</c:v>
                </c:pt>
                <c:pt idx="1580">
                  <c:v>0.00495061758954429</c:v>
                </c:pt>
                <c:pt idx="1581">
                  <c:v>0.00495061758954429</c:v>
                </c:pt>
                <c:pt idx="1582">
                  <c:v>0.00495061758954429</c:v>
                </c:pt>
                <c:pt idx="1583">
                  <c:v>0.00495061758954429</c:v>
                </c:pt>
                <c:pt idx="1584">
                  <c:v>0.00495061758954429</c:v>
                </c:pt>
                <c:pt idx="1585">
                  <c:v>0.00495061758954429</c:v>
                </c:pt>
                <c:pt idx="1586">
                  <c:v>0.00495061758954429</c:v>
                </c:pt>
                <c:pt idx="1587">
                  <c:v>0.00495061758954429</c:v>
                </c:pt>
                <c:pt idx="1588">
                  <c:v>0.00495061758954429</c:v>
                </c:pt>
                <c:pt idx="1589">
                  <c:v>0.00495061758954429</c:v>
                </c:pt>
                <c:pt idx="1590">
                  <c:v>0.00495061758954429</c:v>
                </c:pt>
                <c:pt idx="1591">
                  <c:v>0.00495061758954429</c:v>
                </c:pt>
                <c:pt idx="1592">
                  <c:v>0.00495061758954429</c:v>
                </c:pt>
                <c:pt idx="1593">
                  <c:v>0.00495061758954429</c:v>
                </c:pt>
                <c:pt idx="1594">
                  <c:v>0.00495061758954429</c:v>
                </c:pt>
                <c:pt idx="1595">
                  <c:v>0.00495061758954429</c:v>
                </c:pt>
                <c:pt idx="1596">
                  <c:v>0.00495061758954429</c:v>
                </c:pt>
                <c:pt idx="1597">
                  <c:v>0.00495061758954429</c:v>
                </c:pt>
                <c:pt idx="1598">
                  <c:v>0.00495061758954429</c:v>
                </c:pt>
                <c:pt idx="1599">
                  <c:v>0.00495061758954429</c:v>
                </c:pt>
                <c:pt idx="1600">
                  <c:v>0.00495061758954429</c:v>
                </c:pt>
                <c:pt idx="1601">
                  <c:v>0.00495061758954429</c:v>
                </c:pt>
                <c:pt idx="1602">
                  <c:v>0.00495061758954429</c:v>
                </c:pt>
                <c:pt idx="1603">
                  <c:v>0.00495061758954429</c:v>
                </c:pt>
                <c:pt idx="1604">
                  <c:v>0.00495061758954429</c:v>
                </c:pt>
                <c:pt idx="1605">
                  <c:v>0.00495061758954429</c:v>
                </c:pt>
                <c:pt idx="1606">
                  <c:v>0.00495061758954429</c:v>
                </c:pt>
                <c:pt idx="1607">
                  <c:v>0.00495061758954429</c:v>
                </c:pt>
                <c:pt idx="1608">
                  <c:v>0.00495061758954429</c:v>
                </c:pt>
                <c:pt idx="1609">
                  <c:v>0.00495061758954429</c:v>
                </c:pt>
                <c:pt idx="1610">
                  <c:v>0.00495061758954429</c:v>
                </c:pt>
                <c:pt idx="1611">
                  <c:v>0.00495061758954429</c:v>
                </c:pt>
                <c:pt idx="1612">
                  <c:v>0.00495061758954429</c:v>
                </c:pt>
                <c:pt idx="1613">
                  <c:v>0.00495061758954429</c:v>
                </c:pt>
                <c:pt idx="1614">
                  <c:v>0.00495061758954429</c:v>
                </c:pt>
                <c:pt idx="1615">
                  <c:v>0.00495061758954429</c:v>
                </c:pt>
                <c:pt idx="1616">
                  <c:v>0.00495061758954429</c:v>
                </c:pt>
                <c:pt idx="1617">
                  <c:v>0.00495061758954429</c:v>
                </c:pt>
                <c:pt idx="1618">
                  <c:v>0.00495061758954429</c:v>
                </c:pt>
                <c:pt idx="1619">
                  <c:v>0.00495061758954429</c:v>
                </c:pt>
                <c:pt idx="1620">
                  <c:v>0.00495061758954429</c:v>
                </c:pt>
                <c:pt idx="1621">
                  <c:v>0.00495061758954429</c:v>
                </c:pt>
                <c:pt idx="1622">
                  <c:v>0.00495061758954429</c:v>
                </c:pt>
                <c:pt idx="1623">
                  <c:v>0.00495061758954429</c:v>
                </c:pt>
                <c:pt idx="1624">
                  <c:v>0.00495061758954429</c:v>
                </c:pt>
                <c:pt idx="1625">
                  <c:v>0.00495061758954429</c:v>
                </c:pt>
                <c:pt idx="1626">
                  <c:v>0.00495061758954429</c:v>
                </c:pt>
                <c:pt idx="1627">
                  <c:v>0.00495061758954429</c:v>
                </c:pt>
                <c:pt idx="1628">
                  <c:v>0.00495061758954429</c:v>
                </c:pt>
                <c:pt idx="1629">
                  <c:v>0.00495061758954429</c:v>
                </c:pt>
                <c:pt idx="1630">
                  <c:v>0.00495061758954429</c:v>
                </c:pt>
                <c:pt idx="1631">
                  <c:v>0.00495061758954429</c:v>
                </c:pt>
                <c:pt idx="1632">
                  <c:v>0.00495061758954429</c:v>
                </c:pt>
                <c:pt idx="1633">
                  <c:v>0.00495061758954429</c:v>
                </c:pt>
                <c:pt idx="1634">
                  <c:v>0.00495061758954429</c:v>
                </c:pt>
                <c:pt idx="1635">
                  <c:v>0.00495061758954429</c:v>
                </c:pt>
                <c:pt idx="1636">
                  <c:v>0.00495061758954429</c:v>
                </c:pt>
                <c:pt idx="1637">
                  <c:v>0.00495061758954429</c:v>
                </c:pt>
                <c:pt idx="1638">
                  <c:v>0.00495061758954429</c:v>
                </c:pt>
                <c:pt idx="1639">
                  <c:v>0.00495061758954429</c:v>
                </c:pt>
                <c:pt idx="1640">
                  <c:v>0.00495061758954429</c:v>
                </c:pt>
                <c:pt idx="1641">
                  <c:v>0.00495061758954429</c:v>
                </c:pt>
                <c:pt idx="1642">
                  <c:v>0.00495061758954429</c:v>
                </c:pt>
                <c:pt idx="1643">
                  <c:v>0.00495061758954429</c:v>
                </c:pt>
                <c:pt idx="1644">
                  <c:v>0.00495061758954429</c:v>
                </c:pt>
                <c:pt idx="1645">
                  <c:v>0.00495061758954429</c:v>
                </c:pt>
                <c:pt idx="1646">
                  <c:v>0.00495061758954429</c:v>
                </c:pt>
                <c:pt idx="1647">
                  <c:v>0.00495061758954429</c:v>
                </c:pt>
                <c:pt idx="1648">
                  <c:v>0.00495061758954429</c:v>
                </c:pt>
                <c:pt idx="1649">
                  <c:v>0.00495061758954429</c:v>
                </c:pt>
                <c:pt idx="1650">
                  <c:v>0.00495061758954429</c:v>
                </c:pt>
                <c:pt idx="1651">
                  <c:v>0.00495061758954429</c:v>
                </c:pt>
                <c:pt idx="1652">
                  <c:v>0.00495061758954429</c:v>
                </c:pt>
                <c:pt idx="1653">
                  <c:v>0.00495061758954429</c:v>
                </c:pt>
                <c:pt idx="1654">
                  <c:v>0.00495061758954429</c:v>
                </c:pt>
                <c:pt idx="1655">
                  <c:v>0.00495061758954429</c:v>
                </c:pt>
                <c:pt idx="1656">
                  <c:v>0.00495061758954429</c:v>
                </c:pt>
                <c:pt idx="1657">
                  <c:v>0.00495061758954429</c:v>
                </c:pt>
                <c:pt idx="1658">
                  <c:v>0.00495061758954429</c:v>
                </c:pt>
                <c:pt idx="1659">
                  <c:v>0.00495061758954429</c:v>
                </c:pt>
                <c:pt idx="1660">
                  <c:v>0.00495061758954429</c:v>
                </c:pt>
                <c:pt idx="1661">
                  <c:v>0.00495061758954429</c:v>
                </c:pt>
                <c:pt idx="1662">
                  <c:v>0.00495061758954429</c:v>
                </c:pt>
                <c:pt idx="1663">
                  <c:v>0.00495061758954429</c:v>
                </c:pt>
                <c:pt idx="1664">
                  <c:v>0.00495061758954429</c:v>
                </c:pt>
                <c:pt idx="1665">
                  <c:v>0.00495061758954429</c:v>
                </c:pt>
                <c:pt idx="1666">
                  <c:v>0.00495061758954429</c:v>
                </c:pt>
                <c:pt idx="1667">
                  <c:v>0.00495061758954429</c:v>
                </c:pt>
                <c:pt idx="1668">
                  <c:v>0.00495061758954429</c:v>
                </c:pt>
                <c:pt idx="1669">
                  <c:v>0.00495061758954429</c:v>
                </c:pt>
                <c:pt idx="1670">
                  <c:v>0.00495061758954429</c:v>
                </c:pt>
                <c:pt idx="1671">
                  <c:v>0.00495061758954429</c:v>
                </c:pt>
                <c:pt idx="1672">
                  <c:v>0.00495061758954429</c:v>
                </c:pt>
                <c:pt idx="1673">
                  <c:v>0.00495061758954429</c:v>
                </c:pt>
                <c:pt idx="1674">
                  <c:v>0.00495061758954429</c:v>
                </c:pt>
                <c:pt idx="1675">
                  <c:v>0.00495061758954429</c:v>
                </c:pt>
                <c:pt idx="1676">
                  <c:v>0.00495061758954429</c:v>
                </c:pt>
                <c:pt idx="1677">
                  <c:v>0.00495061758954429</c:v>
                </c:pt>
                <c:pt idx="1678">
                  <c:v>0.00495061758954429</c:v>
                </c:pt>
                <c:pt idx="1679">
                  <c:v>0.00495061758954429</c:v>
                </c:pt>
                <c:pt idx="1680">
                  <c:v>0.00495061758954429</c:v>
                </c:pt>
                <c:pt idx="1681">
                  <c:v>0.00495061758954429</c:v>
                </c:pt>
                <c:pt idx="1682">
                  <c:v>0.00495061758954429</c:v>
                </c:pt>
                <c:pt idx="1683">
                  <c:v>0.00495061758954429</c:v>
                </c:pt>
                <c:pt idx="1684">
                  <c:v>0.00495061758954429</c:v>
                </c:pt>
                <c:pt idx="1685">
                  <c:v>0.00495061758954429</c:v>
                </c:pt>
                <c:pt idx="1686">
                  <c:v>0.00495061758954429</c:v>
                </c:pt>
                <c:pt idx="1687">
                  <c:v>0.00495061758954429</c:v>
                </c:pt>
                <c:pt idx="1688">
                  <c:v>0.00495061758954429</c:v>
                </c:pt>
                <c:pt idx="1689">
                  <c:v>0.00495061758954429</c:v>
                </c:pt>
                <c:pt idx="1690">
                  <c:v>0.00495061758954429</c:v>
                </c:pt>
                <c:pt idx="1691">
                  <c:v>0.00495061758954429</c:v>
                </c:pt>
                <c:pt idx="1692">
                  <c:v>0.00495061758954429</c:v>
                </c:pt>
                <c:pt idx="1693">
                  <c:v>0.00495061758954429</c:v>
                </c:pt>
                <c:pt idx="1694">
                  <c:v>0.00495061758954429</c:v>
                </c:pt>
                <c:pt idx="1695">
                  <c:v>0.00495061758954429</c:v>
                </c:pt>
                <c:pt idx="1696">
                  <c:v>0.00495061758954429</c:v>
                </c:pt>
                <c:pt idx="1697">
                  <c:v>0.00495061758954429</c:v>
                </c:pt>
                <c:pt idx="1698">
                  <c:v>0.00495061758954429</c:v>
                </c:pt>
                <c:pt idx="1699">
                  <c:v>0.00495061758954429</c:v>
                </c:pt>
                <c:pt idx="1700">
                  <c:v>0.00495061758954429</c:v>
                </c:pt>
                <c:pt idx="1701">
                  <c:v>0.00495061758954429</c:v>
                </c:pt>
                <c:pt idx="1702">
                  <c:v>0.00495061758954429</c:v>
                </c:pt>
                <c:pt idx="1703">
                  <c:v>0.00495061758954429</c:v>
                </c:pt>
                <c:pt idx="1704">
                  <c:v>0.00495061758954429</c:v>
                </c:pt>
                <c:pt idx="1705">
                  <c:v>0.00495061758954429</c:v>
                </c:pt>
                <c:pt idx="1706">
                  <c:v>0.00495061758954429</c:v>
                </c:pt>
                <c:pt idx="1707">
                  <c:v>0.00495061758954429</c:v>
                </c:pt>
                <c:pt idx="1708">
                  <c:v>0.00495061758954429</c:v>
                </c:pt>
                <c:pt idx="1709">
                  <c:v>0.00495061758954429</c:v>
                </c:pt>
                <c:pt idx="1710">
                  <c:v>0.00495061758954429</c:v>
                </c:pt>
                <c:pt idx="1711">
                  <c:v>0.00495061758954429</c:v>
                </c:pt>
                <c:pt idx="1712">
                  <c:v>0.00495061758954429</c:v>
                </c:pt>
                <c:pt idx="1713">
                  <c:v>0.00495061758954429</c:v>
                </c:pt>
                <c:pt idx="1714">
                  <c:v>0.00495061758954429</c:v>
                </c:pt>
                <c:pt idx="1715">
                  <c:v>0.00495061758954429</c:v>
                </c:pt>
                <c:pt idx="1716">
                  <c:v>0.00495061758954429</c:v>
                </c:pt>
                <c:pt idx="1717">
                  <c:v>0.00495061758954429</c:v>
                </c:pt>
                <c:pt idx="1718">
                  <c:v>0.00495061758954429</c:v>
                </c:pt>
                <c:pt idx="1719">
                  <c:v>0.00495061758954429</c:v>
                </c:pt>
                <c:pt idx="1720">
                  <c:v>0.00495061758954429</c:v>
                </c:pt>
                <c:pt idx="1721">
                  <c:v>0.00495061758954429</c:v>
                </c:pt>
                <c:pt idx="1722">
                  <c:v>0.00495061758954429</c:v>
                </c:pt>
                <c:pt idx="1723">
                  <c:v>0.00495061758954429</c:v>
                </c:pt>
                <c:pt idx="1724">
                  <c:v>0.00495061758954429</c:v>
                </c:pt>
                <c:pt idx="1725">
                  <c:v>0.00495061758954429</c:v>
                </c:pt>
                <c:pt idx="1726">
                  <c:v>0.00495061758954429</c:v>
                </c:pt>
                <c:pt idx="1727">
                  <c:v>0.00495061758954429</c:v>
                </c:pt>
                <c:pt idx="1728">
                  <c:v>0.00495061758954429</c:v>
                </c:pt>
                <c:pt idx="1729">
                  <c:v>0.00495061758954429</c:v>
                </c:pt>
                <c:pt idx="1730">
                  <c:v>0.00495061758954429</c:v>
                </c:pt>
                <c:pt idx="1731">
                  <c:v>0.00495061758954429</c:v>
                </c:pt>
                <c:pt idx="1732">
                  <c:v>0.00495061758954429</c:v>
                </c:pt>
                <c:pt idx="1733">
                  <c:v>0.00495061758954429</c:v>
                </c:pt>
                <c:pt idx="1734">
                  <c:v>0.00495061758954429</c:v>
                </c:pt>
                <c:pt idx="1735">
                  <c:v>0.00495061758954429</c:v>
                </c:pt>
                <c:pt idx="1736">
                  <c:v>0.00495061758954429</c:v>
                </c:pt>
                <c:pt idx="1737">
                  <c:v>0.00495061758954429</c:v>
                </c:pt>
                <c:pt idx="1738">
                  <c:v>0.00495061758954429</c:v>
                </c:pt>
                <c:pt idx="1739">
                  <c:v>0.00495061758954429</c:v>
                </c:pt>
                <c:pt idx="1740">
                  <c:v>0.00495061758954429</c:v>
                </c:pt>
                <c:pt idx="1741">
                  <c:v>0.00495061758954429</c:v>
                </c:pt>
                <c:pt idx="1742">
                  <c:v>0.00495061758954429</c:v>
                </c:pt>
                <c:pt idx="1743">
                  <c:v>0.00495061758954429</c:v>
                </c:pt>
                <c:pt idx="1744">
                  <c:v>0.00495061758954429</c:v>
                </c:pt>
                <c:pt idx="1745">
                  <c:v>0.00495061758954429</c:v>
                </c:pt>
                <c:pt idx="1746">
                  <c:v>0.00495061758954429</c:v>
                </c:pt>
                <c:pt idx="1747">
                  <c:v>0.00495061758954429</c:v>
                </c:pt>
                <c:pt idx="1748">
                  <c:v>0.00495061758954429</c:v>
                </c:pt>
                <c:pt idx="1749">
                  <c:v>0.00495061758954429</c:v>
                </c:pt>
                <c:pt idx="1750">
                  <c:v>0.00495061758954429</c:v>
                </c:pt>
                <c:pt idx="1751">
                  <c:v>0.00495061758954429</c:v>
                </c:pt>
                <c:pt idx="1752">
                  <c:v>0.00495061758954429</c:v>
                </c:pt>
                <c:pt idx="1753">
                  <c:v>0.00495061758954429</c:v>
                </c:pt>
                <c:pt idx="1754">
                  <c:v>0.00495061758954429</c:v>
                </c:pt>
                <c:pt idx="1755">
                  <c:v>0.00495061758954429</c:v>
                </c:pt>
                <c:pt idx="1756">
                  <c:v>0.00495061758954429</c:v>
                </c:pt>
                <c:pt idx="1757">
                  <c:v>0.00495061758954429</c:v>
                </c:pt>
                <c:pt idx="1758">
                  <c:v>0.00495061758954429</c:v>
                </c:pt>
                <c:pt idx="1759">
                  <c:v>0.00495061758954429</c:v>
                </c:pt>
                <c:pt idx="1760">
                  <c:v>0.00495061758954429</c:v>
                </c:pt>
                <c:pt idx="1761">
                  <c:v>0.00495061758954429</c:v>
                </c:pt>
                <c:pt idx="1762">
                  <c:v>0.00495061758954429</c:v>
                </c:pt>
                <c:pt idx="1763">
                  <c:v>0.00495061758954429</c:v>
                </c:pt>
                <c:pt idx="1764">
                  <c:v>0.00495061758954429</c:v>
                </c:pt>
                <c:pt idx="1765">
                  <c:v>0.00495061758954429</c:v>
                </c:pt>
                <c:pt idx="1766">
                  <c:v>0.00495061758954429</c:v>
                </c:pt>
                <c:pt idx="1767">
                  <c:v>0.00495061758954429</c:v>
                </c:pt>
                <c:pt idx="1768">
                  <c:v>0.00495061758954429</c:v>
                </c:pt>
                <c:pt idx="1769">
                  <c:v>0.00495061758954429</c:v>
                </c:pt>
                <c:pt idx="1770">
                  <c:v>0.00495061758954429</c:v>
                </c:pt>
                <c:pt idx="1771">
                  <c:v>0.00495061758954429</c:v>
                </c:pt>
                <c:pt idx="1772">
                  <c:v>0.00495061758954429</c:v>
                </c:pt>
                <c:pt idx="1773">
                  <c:v>0.00495061758954429</c:v>
                </c:pt>
                <c:pt idx="1774">
                  <c:v>0.00495061758954429</c:v>
                </c:pt>
                <c:pt idx="1775">
                  <c:v>0.00495061758954429</c:v>
                </c:pt>
                <c:pt idx="1776">
                  <c:v>0.00495061758954429</c:v>
                </c:pt>
                <c:pt idx="1777">
                  <c:v>0.00495061758954429</c:v>
                </c:pt>
                <c:pt idx="1778">
                  <c:v>0.00495061758954429</c:v>
                </c:pt>
                <c:pt idx="1779">
                  <c:v>0.00495061758954429</c:v>
                </c:pt>
                <c:pt idx="1780">
                  <c:v>0.00495061758954429</c:v>
                </c:pt>
                <c:pt idx="1781">
                  <c:v>0.00495061758954429</c:v>
                </c:pt>
                <c:pt idx="1782">
                  <c:v>0.00495061758954429</c:v>
                </c:pt>
                <c:pt idx="1783">
                  <c:v>0.00495061758954429</c:v>
                </c:pt>
                <c:pt idx="1784">
                  <c:v>0.00495061758954429</c:v>
                </c:pt>
                <c:pt idx="1785">
                  <c:v>0.00495061758954429</c:v>
                </c:pt>
                <c:pt idx="1786">
                  <c:v>0.00495061758954429</c:v>
                </c:pt>
                <c:pt idx="1787">
                  <c:v>0.00495061758954429</c:v>
                </c:pt>
                <c:pt idx="1788">
                  <c:v>0.00495061758954429</c:v>
                </c:pt>
                <c:pt idx="1789">
                  <c:v>0.00495061758954429</c:v>
                </c:pt>
                <c:pt idx="1790">
                  <c:v>0.00495061758954429</c:v>
                </c:pt>
                <c:pt idx="1791">
                  <c:v>0.00495061758954429</c:v>
                </c:pt>
                <c:pt idx="1792">
                  <c:v>0.00495061758954429</c:v>
                </c:pt>
                <c:pt idx="1793">
                  <c:v>0.00495061758954429</c:v>
                </c:pt>
                <c:pt idx="1794">
                  <c:v>0.00495061758954429</c:v>
                </c:pt>
                <c:pt idx="1795">
                  <c:v>0.00495061758954429</c:v>
                </c:pt>
                <c:pt idx="1796">
                  <c:v>0.00495061758954429</c:v>
                </c:pt>
                <c:pt idx="1797">
                  <c:v>0.00495061758954429</c:v>
                </c:pt>
                <c:pt idx="1798">
                  <c:v>0.00495061758954429</c:v>
                </c:pt>
                <c:pt idx="1799">
                  <c:v>0.00495061758954429</c:v>
                </c:pt>
                <c:pt idx="1800">
                  <c:v>0.00495061758954429</c:v>
                </c:pt>
                <c:pt idx="1801">
                  <c:v>0.00495061758954429</c:v>
                </c:pt>
                <c:pt idx="1802">
                  <c:v>0.00495061758954429</c:v>
                </c:pt>
                <c:pt idx="1803">
                  <c:v>0.00495061758954429</c:v>
                </c:pt>
                <c:pt idx="1804">
                  <c:v>0.00495061758954429</c:v>
                </c:pt>
                <c:pt idx="1805">
                  <c:v>0.00495061758954429</c:v>
                </c:pt>
                <c:pt idx="1806">
                  <c:v>0.00495061758954429</c:v>
                </c:pt>
                <c:pt idx="1807">
                  <c:v>0.00495061758954429</c:v>
                </c:pt>
                <c:pt idx="1808">
                  <c:v>0.00495061758954429</c:v>
                </c:pt>
                <c:pt idx="1809">
                  <c:v>0.00495061758954429</c:v>
                </c:pt>
                <c:pt idx="1810">
                  <c:v>0.00495061758954429</c:v>
                </c:pt>
                <c:pt idx="1811">
                  <c:v>0.00495061758954429</c:v>
                </c:pt>
                <c:pt idx="1812">
                  <c:v>0.00495061758954429</c:v>
                </c:pt>
                <c:pt idx="1813">
                  <c:v>0.00495061758954429</c:v>
                </c:pt>
                <c:pt idx="1814">
                  <c:v>0.00495061758954429</c:v>
                </c:pt>
                <c:pt idx="1815">
                  <c:v>0.00495061758954429</c:v>
                </c:pt>
                <c:pt idx="1816">
                  <c:v>0.00495061758954429</c:v>
                </c:pt>
                <c:pt idx="1817">
                  <c:v>0.00495061758954429</c:v>
                </c:pt>
                <c:pt idx="1818">
                  <c:v>0.00495061758954429</c:v>
                </c:pt>
                <c:pt idx="1819">
                  <c:v>0.00495061758954429</c:v>
                </c:pt>
                <c:pt idx="1820">
                  <c:v>0.00495061758954429</c:v>
                </c:pt>
                <c:pt idx="1821">
                  <c:v>0.00495061758954429</c:v>
                </c:pt>
                <c:pt idx="1822">
                  <c:v>0.00495061758954429</c:v>
                </c:pt>
                <c:pt idx="1823">
                  <c:v>0.00495061758954429</c:v>
                </c:pt>
                <c:pt idx="1824">
                  <c:v>0.00495061758954429</c:v>
                </c:pt>
                <c:pt idx="1825">
                  <c:v>0.00495061758954429</c:v>
                </c:pt>
                <c:pt idx="1826">
                  <c:v>0.00495061758954429</c:v>
                </c:pt>
                <c:pt idx="1827">
                  <c:v>0.00495061758954429</c:v>
                </c:pt>
                <c:pt idx="1828">
                  <c:v>0.00495061758954429</c:v>
                </c:pt>
                <c:pt idx="1829">
                  <c:v>0.00495061758954429</c:v>
                </c:pt>
                <c:pt idx="1830">
                  <c:v>0.00495061758954429</c:v>
                </c:pt>
                <c:pt idx="1831">
                  <c:v>0.00495061758954429</c:v>
                </c:pt>
                <c:pt idx="1832">
                  <c:v>0.00495061758954429</c:v>
                </c:pt>
                <c:pt idx="1833">
                  <c:v>0.00495061758954429</c:v>
                </c:pt>
                <c:pt idx="1834">
                  <c:v>0.00495061758954429</c:v>
                </c:pt>
                <c:pt idx="1835">
                  <c:v>0.00495061758954429</c:v>
                </c:pt>
                <c:pt idx="1836">
                  <c:v>0.00495061758954429</c:v>
                </c:pt>
                <c:pt idx="1837">
                  <c:v>0.00495061758954429</c:v>
                </c:pt>
                <c:pt idx="1838">
                  <c:v>0.00495061758954429</c:v>
                </c:pt>
                <c:pt idx="1839">
                  <c:v>0.00495061758954429</c:v>
                </c:pt>
                <c:pt idx="1840">
                  <c:v>0.00495061758954429</c:v>
                </c:pt>
                <c:pt idx="1841">
                  <c:v>0.00495061758954429</c:v>
                </c:pt>
                <c:pt idx="1842">
                  <c:v>0.00495061758954429</c:v>
                </c:pt>
                <c:pt idx="1843">
                  <c:v>0.00495061758954429</c:v>
                </c:pt>
                <c:pt idx="1844">
                  <c:v>0.00495061758954429</c:v>
                </c:pt>
                <c:pt idx="1845">
                  <c:v>0.00495061758954429</c:v>
                </c:pt>
                <c:pt idx="1846">
                  <c:v>0.00495061758954429</c:v>
                </c:pt>
                <c:pt idx="1847">
                  <c:v>0.00495061758954429</c:v>
                </c:pt>
                <c:pt idx="1848">
                  <c:v>0.00495061758954429</c:v>
                </c:pt>
                <c:pt idx="1849">
                  <c:v>0.00495061758954429</c:v>
                </c:pt>
                <c:pt idx="1850">
                  <c:v>0.00495061758954429</c:v>
                </c:pt>
                <c:pt idx="1851">
                  <c:v>0.00495061758954429</c:v>
                </c:pt>
                <c:pt idx="1852">
                  <c:v>0.00495061758954429</c:v>
                </c:pt>
                <c:pt idx="1853">
                  <c:v>0.00495061758954429</c:v>
                </c:pt>
                <c:pt idx="1854">
                  <c:v>0.00495061758954429</c:v>
                </c:pt>
                <c:pt idx="1855">
                  <c:v>0.00495061758954429</c:v>
                </c:pt>
                <c:pt idx="1856">
                  <c:v>0.00495061758954429</c:v>
                </c:pt>
                <c:pt idx="1857">
                  <c:v>0.00495061758954429</c:v>
                </c:pt>
                <c:pt idx="1858">
                  <c:v>0.00495061758954429</c:v>
                </c:pt>
                <c:pt idx="1859">
                  <c:v>0.00495061758954429</c:v>
                </c:pt>
                <c:pt idx="1860">
                  <c:v>0.00495061758954429</c:v>
                </c:pt>
                <c:pt idx="1861">
                  <c:v>0.00495061758954429</c:v>
                </c:pt>
                <c:pt idx="1862">
                  <c:v>0.00495061758954429</c:v>
                </c:pt>
                <c:pt idx="1863">
                  <c:v>0.00495061758954429</c:v>
                </c:pt>
                <c:pt idx="1864">
                  <c:v>0.00495061758954429</c:v>
                </c:pt>
                <c:pt idx="1865">
                  <c:v>0.00495061758954429</c:v>
                </c:pt>
                <c:pt idx="1866">
                  <c:v>0.00495061758954429</c:v>
                </c:pt>
                <c:pt idx="1867">
                  <c:v>0.00495061758954429</c:v>
                </c:pt>
                <c:pt idx="1868">
                  <c:v>0.00495061758954429</c:v>
                </c:pt>
                <c:pt idx="1869">
                  <c:v>0.00495061758954429</c:v>
                </c:pt>
                <c:pt idx="1870">
                  <c:v>0.00495061758954429</c:v>
                </c:pt>
                <c:pt idx="1871">
                  <c:v>0.00495061758954429</c:v>
                </c:pt>
                <c:pt idx="1872">
                  <c:v>0.00495061758954429</c:v>
                </c:pt>
                <c:pt idx="1873">
                  <c:v>0.00495061758954429</c:v>
                </c:pt>
                <c:pt idx="1874">
                  <c:v>0.00495061758954429</c:v>
                </c:pt>
                <c:pt idx="1875">
                  <c:v>0.00495061758954429</c:v>
                </c:pt>
                <c:pt idx="1876">
                  <c:v>0.00495061758954429</c:v>
                </c:pt>
                <c:pt idx="1877">
                  <c:v>0.00495061758954429</c:v>
                </c:pt>
                <c:pt idx="1878">
                  <c:v>0.00495061758954429</c:v>
                </c:pt>
                <c:pt idx="1879">
                  <c:v>0.00495061758954429</c:v>
                </c:pt>
                <c:pt idx="1880">
                  <c:v>0.00495061758954429</c:v>
                </c:pt>
                <c:pt idx="1881">
                  <c:v>0.00495061758954429</c:v>
                </c:pt>
                <c:pt idx="1882">
                  <c:v>0.00495061758954429</c:v>
                </c:pt>
                <c:pt idx="1883">
                  <c:v>0.00495061758954429</c:v>
                </c:pt>
                <c:pt idx="1884">
                  <c:v>0.00495061758954429</c:v>
                </c:pt>
                <c:pt idx="1885">
                  <c:v>0.00495061758954429</c:v>
                </c:pt>
                <c:pt idx="1886">
                  <c:v>0.00495061758954429</c:v>
                </c:pt>
                <c:pt idx="1887">
                  <c:v>0.00495061758954429</c:v>
                </c:pt>
                <c:pt idx="1888">
                  <c:v>0.00495061758954429</c:v>
                </c:pt>
                <c:pt idx="1889">
                  <c:v>0.00495061758954429</c:v>
                </c:pt>
                <c:pt idx="1890">
                  <c:v>0.00495061758954429</c:v>
                </c:pt>
                <c:pt idx="1891">
                  <c:v>0.00495061758954429</c:v>
                </c:pt>
                <c:pt idx="1892">
                  <c:v>0.00495061758954429</c:v>
                </c:pt>
                <c:pt idx="1893">
                  <c:v>0.00495061758954429</c:v>
                </c:pt>
                <c:pt idx="1894">
                  <c:v>0.00495061758954429</c:v>
                </c:pt>
                <c:pt idx="1895">
                  <c:v>0.00495061758954429</c:v>
                </c:pt>
                <c:pt idx="1896">
                  <c:v>0.00495061758954429</c:v>
                </c:pt>
                <c:pt idx="1897">
                  <c:v>0.00495061758954429</c:v>
                </c:pt>
                <c:pt idx="1898">
                  <c:v>0.00495061758954429</c:v>
                </c:pt>
                <c:pt idx="1899">
                  <c:v>0.00495061758954429</c:v>
                </c:pt>
                <c:pt idx="1900">
                  <c:v>0.00495061758954429</c:v>
                </c:pt>
                <c:pt idx="1901">
                  <c:v>0.00495061758954429</c:v>
                </c:pt>
                <c:pt idx="1902">
                  <c:v>0.00495061758954429</c:v>
                </c:pt>
                <c:pt idx="1903">
                  <c:v>0.00495061758954429</c:v>
                </c:pt>
                <c:pt idx="1904">
                  <c:v>0.00495061758954429</c:v>
                </c:pt>
                <c:pt idx="1905">
                  <c:v>0.00495061758954429</c:v>
                </c:pt>
                <c:pt idx="1906">
                  <c:v>0.00495061758954429</c:v>
                </c:pt>
                <c:pt idx="1907">
                  <c:v>0.00495061758954429</c:v>
                </c:pt>
                <c:pt idx="1908">
                  <c:v>0.00495061758954429</c:v>
                </c:pt>
                <c:pt idx="1909">
                  <c:v>0.00495061758954429</c:v>
                </c:pt>
                <c:pt idx="1910">
                  <c:v>0.00495061758954429</c:v>
                </c:pt>
                <c:pt idx="1911">
                  <c:v>0.00495061758954429</c:v>
                </c:pt>
                <c:pt idx="1912">
                  <c:v>0.00495061758954429</c:v>
                </c:pt>
                <c:pt idx="1913">
                  <c:v>0.00495061758954429</c:v>
                </c:pt>
                <c:pt idx="1914">
                  <c:v>0.00495061758954429</c:v>
                </c:pt>
                <c:pt idx="1915">
                  <c:v>0.00495061758954429</c:v>
                </c:pt>
                <c:pt idx="1916">
                  <c:v>0.00495061758954429</c:v>
                </c:pt>
                <c:pt idx="1917">
                  <c:v>0.00495061758954429</c:v>
                </c:pt>
                <c:pt idx="1918">
                  <c:v>0.00495061758954429</c:v>
                </c:pt>
                <c:pt idx="1919">
                  <c:v>0.00495061758954429</c:v>
                </c:pt>
                <c:pt idx="1920">
                  <c:v>0.00495061758954429</c:v>
                </c:pt>
                <c:pt idx="1921">
                  <c:v>0.00495061758954429</c:v>
                </c:pt>
                <c:pt idx="1922">
                  <c:v>0.00495061758954429</c:v>
                </c:pt>
                <c:pt idx="1923">
                  <c:v>0.00495061758954429</c:v>
                </c:pt>
                <c:pt idx="1924">
                  <c:v>0.00495061758954429</c:v>
                </c:pt>
                <c:pt idx="1925">
                  <c:v>0.00495061758954429</c:v>
                </c:pt>
                <c:pt idx="1926">
                  <c:v>0.00495061758954429</c:v>
                </c:pt>
                <c:pt idx="1927">
                  <c:v>0.00495061758954429</c:v>
                </c:pt>
                <c:pt idx="1928">
                  <c:v>0.00495061758954429</c:v>
                </c:pt>
                <c:pt idx="1929">
                  <c:v>0.00495061758954429</c:v>
                </c:pt>
                <c:pt idx="1930">
                  <c:v>0.00495061758954429</c:v>
                </c:pt>
                <c:pt idx="1931">
                  <c:v>0.00495061758954429</c:v>
                </c:pt>
                <c:pt idx="1932">
                  <c:v>0.00495061758954429</c:v>
                </c:pt>
                <c:pt idx="1933">
                  <c:v>0.00495061758954429</c:v>
                </c:pt>
                <c:pt idx="1934">
                  <c:v>0.00495061758954429</c:v>
                </c:pt>
                <c:pt idx="1935">
                  <c:v>0.00495061758954429</c:v>
                </c:pt>
                <c:pt idx="1936">
                  <c:v>0.00495061758954429</c:v>
                </c:pt>
                <c:pt idx="1937">
                  <c:v>0.00495061758954429</c:v>
                </c:pt>
                <c:pt idx="1938">
                  <c:v>0.00495061758954429</c:v>
                </c:pt>
                <c:pt idx="1939">
                  <c:v>0.00495061758954429</c:v>
                </c:pt>
                <c:pt idx="1940">
                  <c:v>0.00495061758954429</c:v>
                </c:pt>
                <c:pt idx="1941">
                  <c:v>0.00495061758954429</c:v>
                </c:pt>
                <c:pt idx="1942">
                  <c:v>0.00495061758954429</c:v>
                </c:pt>
                <c:pt idx="1943">
                  <c:v>0.00495061758954429</c:v>
                </c:pt>
                <c:pt idx="1944">
                  <c:v>0.00495061758954429</c:v>
                </c:pt>
                <c:pt idx="1945">
                  <c:v>0.00495061758954429</c:v>
                </c:pt>
                <c:pt idx="1946">
                  <c:v>0.00495061758954429</c:v>
                </c:pt>
                <c:pt idx="1947">
                  <c:v>0.00495061758954429</c:v>
                </c:pt>
                <c:pt idx="1948">
                  <c:v>0.00495061758954429</c:v>
                </c:pt>
                <c:pt idx="1949">
                  <c:v>0.00495061758954429</c:v>
                </c:pt>
                <c:pt idx="1950">
                  <c:v>0.00495061758954429</c:v>
                </c:pt>
                <c:pt idx="1951">
                  <c:v>0.00495061758954429</c:v>
                </c:pt>
                <c:pt idx="1952">
                  <c:v>0.00495061758954429</c:v>
                </c:pt>
                <c:pt idx="1953">
                  <c:v>0.00495061758954429</c:v>
                </c:pt>
                <c:pt idx="1954">
                  <c:v>0.00495061758954429</c:v>
                </c:pt>
                <c:pt idx="1955">
                  <c:v>0.00495061758954429</c:v>
                </c:pt>
                <c:pt idx="1956">
                  <c:v>0.00495061758954429</c:v>
                </c:pt>
                <c:pt idx="1957">
                  <c:v>0.00495061758954429</c:v>
                </c:pt>
                <c:pt idx="1958">
                  <c:v>0.00495061758954429</c:v>
                </c:pt>
                <c:pt idx="1959">
                  <c:v>0.00495061758954429</c:v>
                </c:pt>
                <c:pt idx="1960">
                  <c:v>0.00495061758954429</c:v>
                </c:pt>
                <c:pt idx="1961">
                  <c:v>0.00495061758954429</c:v>
                </c:pt>
                <c:pt idx="1962">
                  <c:v>0.00495061758954429</c:v>
                </c:pt>
                <c:pt idx="1963">
                  <c:v>0.00495061758954429</c:v>
                </c:pt>
                <c:pt idx="1964">
                  <c:v>0.00495061758954429</c:v>
                </c:pt>
                <c:pt idx="1965">
                  <c:v>0.00495061758954429</c:v>
                </c:pt>
                <c:pt idx="1966">
                  <c:v>0.00495061758954429</c:v>
                </c:pt>
                <c:pt idx="1967">
                  <c:v>0.00495061758954429</c:v>
                </c:pt>
                <c:pt idx="1968">
                  <c:v>0.00495061758954429</c:v>
                </c:pt>
                <c:pt idx="1969">
                  <c:v>0.00495061758954429</c:v>
                </c:pt>
                <c:pt idx="1970">
                  <c:v>0.00495061758954429</c:v>
                </c:pt>
                <c:pt idx="1971">
                  <c:v>0.00495061758954429</c:v>
                </c:pt>
                <c:pt idx="1972">
                  <c:v>0.00495061758954429</c:v>
                </c:pt>
                <c:pt idx="1973">
                  <c:v>0.00495061758954429</c:v>
                </c:pt>
                <c:pt idx="1974">
                  <c:v>0.00495061758954429</c:v>
                </c:pt>
                <c:pt idx="1975">
                  <c:v>0.00495061758954429</c:v>
                </c:pt>
                <c:pt idx="1976">
                  <c:v>0.00495061758954429</c:v>
                </c:pt>
                <c:pt idx="1977">
                  <c:v>0.00495061758954429</c:v>
                </c:pt>
                <c:pt idx="1978">
                  <c:v>0.00495061758954429</c:v>
                </c:pt>
                <c:pt idx="1979">
                  <c:v>0.00495061758954429</c:v>
                </c:pt>
                <c:pt idx="1980">
                  <c:v>0.00495061758954429</c:v>
                </c:pt>
                <c:pt idx="1981">
                  <c:v>0.00495061758954429</c:v>
                </c:pt>
                <c:pt idx="1982">
                  <c:v>0.00495061758954429</c:v>
                </c:pt>
                <c:pt idx="1983">
                  <c:v>0.00495061758954429</c:v>
                </c:pt>
                <c:pt idx="1984">
                  <c:v>0.00495061758954429</c:v>
                </c:pt>
                <c:pt idx="1985">
                  <c:v>0.00495061758954429</c:v>
                </c:pt>
                <c:pt idx="1986">
                  <c:v>0.00495061758954429</c:v>
                </c:pt>
                <c:pt idx="1987">
                  <c:v>0.00495061758954429</c:v>
                </c:pt>
                <c:pt idx="1988">
                  <c:v>0.00495061758954429</c:v>
                </c:pt>
                <c:pt idx="1989">
                  <c:v>0.00495061758954429</c:v>
                </c:pt>
                <c:pt idx="1990">
                  <c:v>0.00495061758954429</c:v>
                </c:pt>
                <c:pt idx="1991">
                  <c:v>0.00495061758954429</c:v>
                </c:pt>
                <c:pt idx="1992">
                  <c:v>0.00495061758954429</c:v>
                </c:pt>
                <c:pt idx="1993">
                  <c:v>0.00495061758954429</c:v>
                </c:pt>
                <c:pt idx="1994">
                  <c:v>0.00495061758954429</c:v>
                </c:pt>
                <c:pt idx="1995">
                  <c:v>0.00495061758954429</c:v>
                </c:pt>
                <c:pt idx="1996">
                  <c:v>0.00495061758954429</c:v>
                </c:pt>
                <c:pt idx="1997">
                  <c:v>0.00495061758954429</c:v>
                </c:pt>
                <c:pt idx="1998">
                  <c:v>0.00495061758954429</c:v>
                </c:pt>
                <c:pt idx="1999">
                  <c:v>0.00495061758954429</c:v>
                </c:pt>
                <c:pt idx="2000">
                  <c:v>0.00495061758954429</c:v>
                </c:pt>
                <c:pt idx="2001">
                  <c:v>0.00495061758954429</c:v>
                </c:pt>
                <c:pt idx="2002">
                  <c:v>0.00495061758954429</c:v>
                </c:pt>
                <c:pt idx="2003">
                  <c:v>0.00495061758954429</c:v>
                </c:pt>
                <c:pt idx="2004">
                  <c:v>0.00495061758954429</c:v>
                </c:pt>
                <c:pt idx="2005">
                  <c:v>0.00495061758954429</c:v>
                </c:pt>
                <c:pt idx="2006">
                  <c:v>0.00495061758954429</c:v>
                </c:pt>
                <c:pt idx="2007">
                  <c:v>0.00495061758954429</c:v>
                </c:pt>
                <c:pt idx="2008">
                  <c:v>0.00495061758954429</c:v>
                </c:pt>
                <c:pt idx="2009">
                  <c:v>0.00495061758954429</c:v>
                </c:pt>
                <c:pt idx="2010">
                  <c:v>0.00495061758954429</c:v>
                </c:pt>
                <c:pt idx="2011">
                  <c:v>0.00495061758954429</c:v>
                </c:pt>
                <c:pt idx="2012">
                  <c:v>0.00495061758954429</c:v>
                </c:pt>
                <c:pt idx="2013">
                  <c:v>0.00495061758954429</c:v>
                </c:pt>
                <c:pt idx="2014">
                  <c:v>0.00495061758954429</c:v>
                </c:pt>
                <c:pt idx="2015">
                  <c:v>0.00495061758954429</c:v>
                </c:pt>
                <c:pt idx="2016">
                  <c:v>0.00495061758954429</c:v>
                </c:pt>
                <c:pt idx="2017">
                  <c:v>0.00495061758954429</c:v>
                </c:pt>
                <c:pt idx="2018">
                  <c:v>0.00495061758954429</c:v>
                </c:pt>
                <c:pt idx="2019">
                  <c:v>0.00495061758954429</c:v>
                </c:pt>
                <c:pt idx="2020">
                  <c:v>0.00495061758954429</c:v>
                </c:pt>
                <c:pt idx="2021">
                  <c:v>0.00495061758954429</c:v>
                </c:pt>
                <c:pt idx="2022">
                  <c:v>0.00495061758954429</c:v>
                </c:pt>
                <c:pt idx="2023">
                  <c:v>0.00495061758954429</c:v>
                </c:pt>
                <c:pt idx="2024">
                  <c:v>0.00495061758954429</c:v>
                </c:pt>
                <c:pt idx="2025">
                  <c:v>0.00495061758954429</c:v>
                </c:pt>
                <c:pt idx="2026">
                  <c:v>0.00495061758954429</c:v>
                </c:pt>
                <c:pt idx="2027">
                  <c:v>0.00495061758954429</c:v>
                </c:pt>
                <c:pt idx="2028">
                  <c:v>0.00495061758954429</c:v>
                </c:pt>
                <c:pt idx="2029">
                  <c:v>0.00495061758954429</c:v>
                </c:pt>
                <c:pt idx="2030">
                  <c:v>0.00495061758954429</c:v>
                </c:pt>
                <c:pt idx="2031">
                  <c:v>0.00495061758954429</c:v>
                </c:pt>
                <c:pt idx="2032">
                  <c:v>0.00495061758954429</c:v>
                </c:pt>
                <c:pt idx="2033">
                  <c:v>0.00495061758954429</c:v>
                </c:pt>
                <c:pt idx="2034">
                  <c:v>0.00495061758954429</c:v>
                </c:pt>
                <c:pt idx="2035">
                  <c:v>0.00495061758954429</c:v>
                </c:pt>
                <c:pt idx="2036">
                  <c:v>0.00495061758954429</c:v>
                </c:pt>
                <c:pt idx="2037">
                  <c:v>0.00495061758954429</c:v>
                </c:pt>
                <c:pt idx="2038">
                  <c:v>0.00495061758954429</c:v>
                </c:pt>
                <c:pt idx="2039">
                  <c:v>0.00495061758954429</c:v>
                </c:pt>
                <c:pt idx="2040">
                  <c:v>0.00495061758954429</c:v>
                </c:pt>
                <c:pt idx="2041">
                  <c:v>0.00495061758954429</c:v>
                </c:pt>
                <c:pt idx="2042">
                  <c:v>0.00495061758954429</c:v>
                </c:pt>
                <c:pt idx="2043">
                  <c:v>0.00495061758954429</c:v>
                </c:pt>
                <c:pt idx="2044">
                  <c:v>0.00495061758954429</c:v>
                </c:pt>
                <c:pt idx="2045">
                  <c:v>0.00495061758954429</c:v>
                </c:pt>
                <c:pt idx="2046">
                  <c:v>0.00495061758954429</c:v>
                </c:pt>
                <c:pt idx="2047">
                  <c:v>0.00495061758954429</c:v>
                </c:pt>
                <c:pt idx="2048">
                  <c:v>0.00495061758954429</c:v>
                </c:pt>
                <c:pt idx="2049">
                  <c:v>0.00495061758954429</c:v>
                </c:pt>
                <c:pt idx="2050">
                  <c:v>0.00495061758954429</c:v>
                </c:pt>
                <c:pt idx="2051">
                  <c:v>0.00495061758954429</c:v>
                </c:pt>
                <c:pt idx="2052">
                  <c:v>0.00495061758954429</c:v>
                </c:pt>
                <c:pt idx="2053">
                  <c:v>0.00495061758954429</c:v>
                </c:pt>
                <c:pt idx="2054">
                  <c:v>0.00495061758954429</c:v>
                </c:pt>
                <c:pt idx="2055">
                  <c:v>0.00495061758954429</c:v>
                </c:pt>
                <c:pt idx="2056">
                  <c:v>0.00495061758954429</c:v>
                </c:pt>
                <c:pt idx="2057">
                  <c:v>0.00495061758954429</c:v>
                </c:pt>
                <c:pt idx="2058">
                  <c:v>0.00495061758954429</c:v>
                </c:pt>
                <c:pt idx="2059">
                  <c:v>0.00495061758954429</c:v>
                </c:pt>
                <c:pt idx="2060">
                  <c:v>0.00495061758954429</c:v>
                </c:pt>
                <c:pt idx="2061">
                  <c:v>0.00495061758954429</c:v>
                </c:pt>
                <c:pt idx="2062">
                  <c:v>0.00495061758954429</c:v>
                </c:pt>
                <c:pt idx="2063">
                  <c:v>0.00495061758954429</c:v>
                </c:pt>
                <c:pt idx="2064">
                  <c:v>0.00495061758954429</c:v>
                </c:pt>
                <c:pt idx="2065">
                  <c:v>0.00495061758954429</c:v>
                </c:pt>
                <c:pt idx="2066">
                  <c:v>0.00495061758954429</c:v>
                </c:pt>
                <c:pt idx="2067">
                  <c:v>0.00495061758954429</c:v>
                </c:pt>
                <c:pt idx="2068">
                  <c:v>0.00495061758954429</c:v>
                </c:pt>
                <c:pt idx="2069">
                  <c:v>0.00495061758954429</c:v>
                </c:pt>
                <c:pt idx="2070">
                  <c:v>0.00495061758954429</c:v>
                </c:pt>
                <c:pt idx="2071">
                  <c:v>0.00495061758954429</c:v>
                </c:pt>
                <c:pt idx="2072">
                  <c:v>0.00495061758954429</c:v>
                </c:pt>
                <c:pt idx="2073">
                  <c:v>0.00495061758954429</c:v>
                </c:pt>
                <c:pt idx="2074">
                  <c:v>0.00495061758954429</c:v>
                </c:pt>
                <c:pt idx="2075">
                  <c:v>0.00495061758954429</c:v>
                </c:pt>
                <c:pt idx="2076">
                  <c:v>0.00495061758954429</c:v>
                </c:pt>
                <c:pt idx="2077">
                  <c:v>0.00495061758954429</c:v>
                </c:pt>
                <c:pt idx="2078">
                  <c:v>0.00495061758954429</c:v>
                </c:pt>
                <c:pt idx="2079">
                  <c:v>0.00495061758954429</c:v>
                </c:pt>
                <c:pt idx="2080">
                  <c:v>0.00495061758954429</c:v>
                </c:pt>
                <c:pt idx="2081">
                  <c:v>0.00495061758954429</c:v>
                </c:pt>
                <c:pt idx="2082">
                  <c:v>0.00495061758954429</c:v>
                </c:pt>
                <c:pt idx="2083">
                  <c:v>0.00495061758954429</c:v>
                </c:pt>
                <c:pt idx="2084">
                  <c:v>0.00495061758954429</c:v>
                </c:pt>
                <c:pt idx="2085">
                  <c:v>0.00495061758954429</c:v>
                </c:pt>
                <c:pt idx="2086">
                  <c:v>0.00495061758954429</c:v>
                </c:pt>
                <c:pt idx="2087">
                  <c:v>0.00495061758954429</c:v>
                </c:pt>
                <c:pt idx="2088">
                  <c:v>0.00495061758954429</c:v>
                </c:pt>
                <c:pt idx="2089">
                  <c:v>0.00495061758954429</c:v>
                </c:pt>
                <c:pt idx="2090">
                  <c:v>0.00495061758954429</c:v>
                </c:pt>
                <c:pt idx="2091">
                  <c:v>0.00495061758954429</c:v>
                </c:pt>
                <c:pt idx="2092">
                  <c:v>0.00495061758954429</c:v>
                </c:pt>
                <c:pt idx="2093">
                  <c:v>0.00495061758954429</c:v>
                </c:pt>
                <c:pt idx="2094">
                  <c:v>0.00495061758954429</c:v>
                </c:pt>
                <c:pt idx="2095">
                  <c:v>0.00495061758954429</c:v>
                </c:pt>
                <c:pt idx="2096">
                  <c:v>0.00495061758954429</c:v>
                </c:pt>
                <c:pt idx="2097">
                  <c:v>0.00495061758954429</c:v>
                </c:pt>
                <c:pt idx="2098">
                  <c:v>0.00495061758954429</c:v>
                </c:pt>
                <c:pt idx="2099">
                  <c:v>0.00495061758954429</c:v>
                </c:pt>
                <c:pt idx="2100">
                  <c:v>0.00495061758954429</c:v>
                </c:pt>
                <c:pt idx="2101">
                  <c:v>0.00495061758954429</c:v>
                </c:pt>
                <c:pt idx="2102">
                  <c:v>0.00495061758954429</c:v>
                </c:pt>
                <c:pt idx="2103">
                  <c:v>0.00495061758954429</c:v>
                </c:pt>
                <c:pt idx="2104">
                  <c:v>0.00495061758954429</c:v>
                </c:pt>
                <c:pt idx="2105">
                  <c:v>0.00495061758954429</c:v>
                </c:pt>
                <c:pt idx="2106">
                  <c:v>0.00495061758954429</c:v>
                </c:pt>
                <c:pt idx="2107">
                  <c:v>0.00495061758954429</c:v>
                </c:pt>
                <c:pt idx="2108">
                  <c:v>0.00495061758954429</c:v>
                </c:pt>
                <c:pt idx="2109">
                  <c:v>0.00495061758954429</c:v>
                </c:pt>
                <c:pt idx="2110">
                  <c:v>0.00495061758954429</c:v>
                </c:pt>
                <c:pt idx="2111">
                  <c:v>0.00495061758954429</c:v>
                </c:pt>
                <c:pt idx="2112">
                  <c:v>0.00495061758954429</c:v>
                </c:pt>
                <c:pt idx="2113">
                  <c:v>0.00495061758954429</c:v>
                </c:pt>
                <c:pt idx="2114">
                  <c:v>0.00495061758954429</c:v>
                </c:pt>
                <c:pt idx="2115">
                  <c:v>0.00495061758954429</c:v>
                </c:pt>
                <c:pt idx="2116">
                  <c:v>0.00495061758954429</c:v>
                </c:pt>
                <c:pt idx="2117">
                  <c:v>0.00495061758954429</c:v>
                </c:pt>
                <c:pt idx="2118">
                  <c:v>0.00495061758954429</c:v>
                </c:pt>
                <c:pt idx="2119">
                  <c:v>0.00495061758954429</c:v>
                </c:pt>
                <c:pt idx="2120">
                  <c:v>0.00495061758954429</c:v>
                </c:pt>
                <c:pt idx="2121">
                  <c:v>0.00495061758954429</c:v>
                </c:pt>
                <c:pt idx="2122">
                  <c:v>0.00495061758954429</c:v>
                </c:pt>
                <c:pt idx="2123">
                  <c:v>0.00495061758954429</c:v>
                </c:pt>
                <c:pt idx="2124">
                  <c:v>0.00495061758954429</c:v>
                </c:pt>
                <c:pt idx="2125">
                  <c:v>0.00495061758954429</c:v>
                </c:pt>
                <c:pt idx="2126">
                  <c:v>0.00495061758954429</c:v>
                </c:pt>
                <c:pt idx="2127">
                  <c:v>0.00495061758954429</c:v>
                </c:pt>
                <c:pt idx="2128">
                  <c:v>0.00495061758954429</c:v>
                </c:pt>
                <c:pt idx="2129">
                  <c:v>0.00495061758954429</c:v>
                </c:pt>
                <c:pt idx="2130">
                  <c:v>0.00495061758954429</c:v>
                </c:pt>
                <c:pt idx="2131">
                  <c:v>0.00495061758954429</c:v>
                </c:pt>
                <c:pt idx="2132">
                  <c:v>0.00495061758954429</c:v>
                </c:pt>
                <c:pt idx="2133">
                  <c:v>0.00495061758954429</c:v>
                </c:pt>
                <c:pt idx="2134">
                  <c:v>0.00495061758954429</c:v>
                </c:pt>
                <c:pt idx="2135">
                  <c:v>0.00495061758954429</c:v>
                </c:pt>
                <c:pt idx="2136">
                  <c:v>0.00495061758954429</c:v>
                </c:pt>
                <c:pt idx="2137">
                  <c:v>0.00495061758954429</c:v>
                </c:pt>
                <c:pt idx="2138">
                  <c:v>0.00495061758954429</c:v>
                </c:pt>
                <c:pt idx="2139">
                  <c:v>0.00495061758954429</c:v>
                </c:pt>
                <c:pt idx="2140">
                  <c:v>0.00495061758954429</c:v>
                </c:pt>
                <c:pt idx="2141">
                  <c:v>0.00495061758954429</c:v>
                </c:pt>
                <c:pt idx="2142">
                  <c:v>0.00495061758954429</c:v>
                </c:pt>
                <c:pt idx="2143">
                  <c:v>0.00495061758954429</c:v>
                </c:pt>
                <c:pt idx="2144">
                  <c:v>0.00495061758954429</c:v>
                </c:pt>
                <c:pt idx="2145">
                  <c:v>0.00495061758954429</c:v>
                </c:pt>
                <c:pt idx="2146">
                  <c:v>0.00495061758954429</c:v>
                </c:pt>
                <c:pt idx="2147">
                  <c:v>0.00495061758954429</c:v>
                </c:pt>
                <c:pt idx="2148">
                  <c:v>0.00495061758954429</c:v>
                </c:pt>
                <c:pt idx="2149">
                  <c:v>0.00495061758954429</c:v>
                </c:pt>
                <c:pt idx="2150">
                  <c:v>0.00495061758954429</c:v>
                </c:pt>
                <c:pt idx="2151">
                  <c:v>0.00495061758954429</c:v>
                </c:pt>
                <c:pt idx="2152">
                  <c:v>0.00495061758954429</c:v>
                </c:pt>
                <c:pt idx="2153">
                  <c:v>0.00495061758954429</c:v>
                </c:pt>
                <c:pt idx="2154">
                  <c:v>0.00495061758954429</c:v>
                </c:pt>
                <c:pt idx="2155">
                  <c:v>0.00495061758954429</c:v>
                </c:pt>
                <c:pt idx="2156">
                  <c:v>0.00495061758954429</c:v>
                </c:pt>
                <c:pt idx="2157">
                  <c:v>0.00495061758954429</c:v>
                </c:pt>
                <c:pt idx="2158">
                  <c:v>0.00495061758954429</c:v>
                </c:pt>
                <c:pt idx="2159">
                  <c:v>0.00495061758954429</c:v>
                </c:pt>
                <c:pt idx="2160">
                  <c:v>0.00495061758954429</c:v>
                </c:pt>
                <c:pt idx="2161">
                  <c:v>0.00495061758954429</c:v>
                </c:pt>
                <c:pt idx="2162">
                  <c:v>0.00495061758954429</c:v>
                </c:pt>
                <c:pt idx="2163">
                  <c:v>0.00495061758954429</c:v>
                </c:pt>
                <c:pt idx="2164">
                  <c:v>0.00495061758954429</c:v>
                </c:pt>
                <c:pt idx="2165">
                  <c:v>0.00495061758954429</c:v>
                </c:pt>
                <c:pt idx="2166">
                  <c:v>0.00495061758954429</c:v>
                </c:pt>
                <c:pt idx="2167">
                  <c:v>0.00495061758954429</c:v>
                </c:pt>
                <c:pt idx="2168">
                  <c:v>0.00495061758954429</c:v>
                </c:pt>
                <c:pt idx="2169">
                  <c:v>0.00495061758954429</c:v>
                </c:pt>
                <c:pt idx="2170">
                  <c:v>0.00495061758954429</c:v>
                </c:pt>
                <c:pt idx="2171">
                  <c:v>0.00495061758954429</c:v>
                </c:pt>
                <c:pt idx="2172">
                  <c:v>0.00495061758954429</c:v>
                </c:pt>
                <c:pt idx="2173">
                  <c:v>0.00495061758954429</c:v>
                </c:pt>
                <c:pt idx="2174">
                  <c:v>0.00495061758954429</c:v>
                </c:pt>
                <c:pt idx="2175">
                  <c:v>0.00495061758954429</c:v>
                </c:pt>
                <c:pt idx="2176">
                  <c:v>0.00495061758954429</c:v>
                </c:pt>
                <c:pt idx="2177">
                  <c:v>0.00495061758954429</c:v>
                </c:pt>
                <c:pt idx="2178">
                  <c:v>0.00495061758954429</c:v>
                </c:pt>
                <c:pt idx="2179">
                  <c:v>0.00495061758954429</c:v>
                </c:pt>
                <c:pt idx="2180">
                  <c:v>0.00495061758954429</c:v>
                </c:pt>
                <c:pt idx="2181">
                  <c:v>0.00495061758954429</c:v>
                </c:pt>
                <c:pt idx="2182">
                  <c:v>0.00495061758954429</c:v>
                </c:pt>
                <c:pt idx="2183">
                  <c:v>0.00495061758954429</c:v>
                </c:pt>
                <c:pt idx="2184">
                  <c:v>0.00495061758954429</c:v>
                </c:pt>
                <c:pt idx="2185">
                  <c:v>0.00495061758954429</c:v>
                </c:pt>
                <c:pt idx="2186">
                  <c:v>0.00495061758954429</c:v>
                </c:pt>
                <c:pt idx="2187">
                  <c:v>0.00495061758954429</c:v>
                </c:pt>
                <c:pt idx="2188">
                  <c:v>0.00495061758954429</c:v>
                </c:pt>
                <c:pt idx="2189">
                  <c:v>0.00495061758954429</c:v>
                </c:pt>
                <c:pt idx="2190">
                  <c:v>0.00495061758954429</c:v>
                </c:pt>
                <c:pt idx="2191">
                  <c:v>0.00495061758954429</c:v>
                </c:pt>
                <c:pt idx="2192">
                  <c:v>0.00495061758954429</c:v>
                </c:pt>
                <c:pt idx="2193">
                  <c:v>0.00495061758954429</c:v>
                </c:pt>
                <c:pt idx="2194">
                  <c:v>0.00495061758954429</c:v>
                </c:pt>
                <c:pt idx="2195">
                  <c:v>0.00495061758954429</c:v>
                </c:pt>
                <c:pt idx="2196">
                  <c:v>0.00495061758954429</c:v>
                </c:pt>
                <c:pt idx="2197">
                  <c:v>0.00495061758954429</c:v>
                </c:pt>
                <c:pt idx="2198">
                  <c:v>0.00495061758954429</c:v>
                </c:pt>
                <c:pt idx="2199">
                  <c:v>0.00495061758954429</c:v>
                </c:pt>
                <c:pt idx="2200">
                  <c:v>0.00495061758954429</c:v>
                </c:pt>
                <c:pt idx="2201">
                  <c:v>0.00495061758954429</c:v>
                </c:pt>
                <c:pt idx="2202">
                  <c:v>0.00495061758954429</c:v>
                </c:pt>
                <c:pt idx="2203">
                  <c:v>0.00495061758954429</c:v>
                </c:pt>
                <c:pt idx="2204">
                  <c:v>0.00495061758954429</c:v>
                </c:pt>
                <c:pt idx="2205">
                  <c:v>0.00495061758954429</c:v>
                </c:pt>
                <c:pt idx="2206">
                  <c:v>0.00495061758954429</c:v>
                </c:pt>
                <c:pt idx="2207">
                  <c:v>0.00495061758954429</c:v>
                </c:pt>
                <c:pt idx="2208">
                  <c:v>0.00495061758954429</c:v>
                </c:pt>
                <c:pt idx="2209">
                  <c:v>0.00495061758954429</c:v>
                </c:pt>
                <c:pt idx="2210">
                  <c:v>0.00495061758954429</c:v>
                </c:pt>
                <c:pt idx="2211">
                  <c:v>0.00495061758954429</c:v>
                </c:pt>
                <c:pt idx="2212">
                  <c:v>0.00495061758954429</c:v>
                </c:pt>
                <c:pt idx="2213">
                  <c:v>0.00495061758954429</c:v>
                </c:pt>
                <c:pt idx="2214">
                  <c:v>0.00495061758954429</c:v>
                </c:pt>
                <c:pt idx="2215">
                  <c:v>0.00495061758954429</c:v>
                </c:pt>
                <c:pt idx="2216">
                  <c:v>0.00495061758954429</c:v>
                </c:pt>
                <c:pt idx="2217">
                  <c:v>0.00495061758954429</c:v>
                </c:pt>
                <c:pt idx="2218">
                  <c:v>0.00495061758954429</c:v>
                </c:pt>
                <c:pt idx="2219">
                  <c:v>0.00495061758954429</c:v>
                </c:pt>
                <c:pt idx="2220">
                  <c:v>0.00495061758954429</c:v>
                </c:pt>
                <c:pt idx="2221">
                  <c:v>0.00495061758954429</c:v>
                </c:pt>
                <c:pt idx="2222">
                  <c:v>0.00495061758954429</c:v>
                </c:pt>
                <c:pt idx="2223">
                  <c:v>0.00495061758954429</c:v>
                </c:pt>
                <c:pt idx="2224">
                  <c:v>0.00495061758954429</c:v>
                </c:pt>
                <c:pt idx="2225">
                  <c:v>0.00495061758954429</c:v>
                </c:pt>
                <c:pt idx="2226">
                  <c:v>0.00495061758954429</c:v>
                </c:pt>
                <c:pt idx="2227">
                  <c:v>0.00495061758954429</c:v>
                </c:pt>
                <c:pt idx="2228">
                  <c:v>0.00495061758954429</c:v>
                </c:pt>
                <c:pt idx="2229">
                  <c:v>0.00495061758954429</c:v>
                </c:pt>
                <c:pt idx="2230">
                  <c:v>0.00495061758954429</c:v>
                </c:pt>
                <c:pt idx="2231">
                  <c:v>0.00495061758954429</c:v>
                </c:pt>
                <c:pt idx="2232">
                  <c:v>0.00495061758954429</c:v>
                </c:pt>
                <c:pt idx="2233">
                  <c:v>0.00495061758954429</c:v>
                </c:pt>
                <c:pt idx="2234">
                  <c:v>0.00495061758954429</c:v>
                </c:pt>
                <c:pt idx="2235">
                  <c:v>0.00495061758954429</c:v>
                </c:pt>
                <c:pt idx="2236">
                  <c:v>0.00495061758954429</c:v>
                </c:pt>
                <c:pt idx="2237">
                  <c:v>0.00495061758954429</c:v>
                </c:pt>
                <c:pt idx="2238">
                  <c:v>0.00495061758954429</c:v>
                </c:pt>
                <c:pt idx="2239">
                  <c:v>0.00495061758954429</c:v>
                </c:pt>
                <c:pt idx="2240">
                  <c:v>0.00495061758954429</c:v>
                </c:pt>
                <c:pt idx="2241">
                  <c:v>0.00495061758954429</c:v>
                </c:pt>
                <c:pt idx="2242">
                  <c:v>0.00495061758954429</c:v>
                </c:pt>
                <c:pt idx="2243">
                  <c:v>0.00495061758954429</c:v>
                </c:pt>
                <c:pt idx="2244">
                  <c:v>0.00495061758954429</c:v>
                </c:pt>
                <c:pt idx="2245">
                  <c:v>0.00495061758954429</c:v>
                </c:pt>
                <c:pt idx="2246">
                  <c:v>0.00495061758954429</c:v>
                </c:pt>
                <c:pt idx="2247">
                  <c:v>0.00495061758954429</c:v>
                </c:pt>
                <c:pt idx="2248">
                  <c:v>0.00495061758954429</c:v>
                </c:pt>
                <c:pt idx="2249">
                  <c:v>0.00495061758954429</c:v>
                </c:pt>
                <c:pt idx="2250">
                  <c:v>0.00495061758954429</c:v>
                </c:pt>
                <c:pt idx="2251">
                  <c:v>0.00495061758954429</c:v>
                </c:pt>
                <c:pt idx="2252">
                  <c:v>0.00495061758954429</c:v>
                </c:pt>
                <c:pt idx="2253">
                  <c:v>0.00495061758954429</c:v>
                </c:pt>
                <c:pt idx="2254">
                  <c:v>0.00495061758954429</c:v>
                </c:pt>
                <c:pt idx="2255">
                  <c:v>0.00495061758954429</c:v>
                </c:pt>
                <c:pt idx="2256">
                  <c:v>0.00495061758954429</c:v>
                </c:pt>
                <c:pt idx="2257">
                  <c:v>0.00495061758954429</c:v>
                </c:pt>
                <c:pt idx="2258">
                  <c:v>0.00495061758954429</c:v>
                </c:pt>
                <c:pt idx="2259">
                  <c:v>0.00495061758954429</c:v>
                </c:pt>
                <c:pt idx="2260">
                  <c:v>0.00495061758954429</c:v>
                </c:pt>
                <c:pt idx="2261">
                  <c:v>0.00495061758954429</c:v>
                </c:pt>
                <c:pt idx="2262">
                  <c:v>0.00495061758954429</c:v>
                </c:pt>
                <c:pt idx="2263">
                  <c:v>0.00495061758954429</c:v>
                </c:pt>
                <c:pt idx="2264">
                  <c:v>0.00495061758954429</c:v>
                </c:pt>
                <c:pt idx="2265">
                  <c:v>0.00495061758954429</c:v>
                </c:pt>
                <c:pt idx="2266">
                  <c:v>0.00495061758954429</c:v>
                </c:pt>
                <c:pt idx="2267">
                  <c:v>0.00495061758954429</c:v>
                </c:pt>
                <c:pt idx="2268">
                  <c:v>0.00495061758954429</c:v>
                </c:pt>
                <c:pt idx="2269">
                  <c:v>0.00495061758954429</c:v>
                </c:pt>
                <c:pt idx="2270">
                  <c:v>0.00495061758954429</c:v>
                </c:pt>
                <c:pt idx="2271">
                  <c:v>0.00495061758954429</c:v>
                </c:pt>
                <c:pt idx="2272">
                  <c:v>0.00495061758954429</c:v>
                </c:pt>
                <c:pt idx="2273">
                  <c:v>0.00495061758954429</c:v>
                </c:pt>
                <c:pt idx="2274">
                  <c:v>0.00495061758954429</c:v>
                </c:pt>
                <c:pt idx="2275">
                  <c:v>0.00495061758954429</c:v>
                </c:pt>
                <c:pt idx="2276">
                  <c:v>0.00495061758954429</c:v>
                </c:pt>
                <c:pt idx="2277">
                  <c:v>0.00495061758954429</c:v>
                </c:pt>
                <c:pt idx="2278">
                  <c:v>0.00495061758954429</c:v>
                </c:pt>
                <c:pt idx="2279">
                  <c:v>0.00495061758954429</c:v>
                </c:pt>
                <c:pt idx="2280">
                  <c:v>0.00495061758954429</c:v>
                </c:pt>
                <c:pt idx="2281">
                  <c:v>0.00495061758954429</c:v>
                </c:pt>
                <c:pt idx="2282">
                  <c:v>0.00495061758954429</c:v>
                </c:pt>
                <c:pt idx="2283">
                  <c:v>0.00495061758954429</c:v>
                </c:pt>
                <c:pt idx="2284">
                  <c:v>0.00495061758954429</c:v>
                </c:pt>
                <c:pt idx="2285">
                  <c:v>0.00495061758954429</c:v>
                </c:pt>
                <c:pt idx="2286">
                  <c:v>0.00495061758954429</c:v>
                </c:pt>
                <c:pt idx="2287">
                  <c:v>0.00495061758954429</c:v>
                </c:pt>
                <c:pt idx="2288">
                  <c:v>0.00495061758954429</c:v>
                </c:pt>
                <c:pt idx="2289">
                  <c:v>0.00495061758954429</c:v>
                </c:pt>
                <c:pt idx="2290">
                  <c:v>0.00495061758954429</c:v>
                </c:pt>
                <c:pt idx="2291">
                  <c:v>0.00495061758954429</c:v>
                </c:pt>
                <c:pt idx="2292">
                  <c:v>0.00495061758954429</c:v>
                </c:pt>
                <c:pt idx="2293">
                  <c:v>0.00495061758954429</c:v>
                </c:pt>
                <c:pt idx="2294">
                  <c:v>0.00495061758954429</c:v>
                </c:pt>
                <c:pt idx="2295">
                  <c:v>0.00495061758954429</c:v>
                </c:pt>
                <c:pt idx="2296">
                  <c:v>0.00495061758954429</c:v>
                </c:pt>
                <c:pt idx="2297">
                  <c:v>0.00495061758954429</c:v>
                </c:pt>
                <c:pt idx="2298">
                  <c:v>0.00495061758954429</c:v>
                </c:pt>
                <c:pt idx="2299">
                  <c:v>0.00495061758954429</c:v>
                </c:pt>
                <c:pt idx="2300">
                  <c:v>0.00495061758954429</c:v>
                </c:pt>
                <c:pt idx="2301">
                  <c:v>0.00495061758954429</c:v>
                </c:pt>
                <c:pt idx="2302">
                  <c:v>0.00495061758954429</c:v>
                </c:pt>
                <c:pt idx="2303">
                  <c:v>0.00495061758954429</c:v>
                </c:pt>
                <c:pt idx="2304">
                  <c:v>0.00495061758954429</c:v>
                </c:pt>
                <c:pt idx="2305">
                  <c:v>0.00495061758954429</c:v>
                </c:pt>
                <c:pt idx="2306">
                  <c:v>0.00495061758954429</c:v>
                </c:pt>
                <c:pt idx="2307">
                  <c:v>0.00495061758954429</c:v>
                </c:pt>
                <c:pt idx="2308">
                  <c:v>0.00495061758954429</c:v>
                </c:pt>
                <c:pt idx="2309">
                  <c:v>0.00495061758954429</c:v>
                </c:pt>
                <c:pt idx="2310">
                  <c:v>0.00495061758954429</c:v>
                </c:pt>
                <c:pt idx="2311">
                  <c:v>0.00495061758954429</c:v>
                </c:pt>
                <c:pt idx="2312">
                  <c:v>0.00495061758954429</c:v>
                </c:pt>
                <c:pt idx="2313">
                  <c:v>0.00495061758954429</c:v>
                </c:pt>
                <c:pt idx="2314">
                  <c:v>0.00495061758954429</c:v>
                </c:pt>
                <c:pt idx="2315">
                  <c:v>0.00495061758954429</c:v>
                </c:pt>
                <c:pt idx="2316">
                  <c:v>0.00495061758954429</c:v>
                </c:pt>
                <c:pt idx="2317">
                  <c:v>0.00495061758954429</c:v>
                </c:pt>
                <c:pt idx="2318">
                  <c:v>0.00495061758954429</c:v>
                </c:pt>
                <c:pt idx="2319">
                  <c:v>0.00495061758954429</c:v>
                </c:pt>
                <c:pt idx="2320">
                  <c:v>0.00495061758954429</c:v>
                </c:pt>
                <c:pt idx="2321">
                  <c:v>0.00495061758954429</c:v>
                </c:pt>
                <c:pt idx="2322">
                  <c:v>0.00495061758954429</c:v>
                </c:pt>
                <c:pt idx="2323">
                  <c:v>0.00495061758954429</c:v>
                </c:pt>
                <c:pt idx="2324">
                  <c:v>0.00495061758954429</c:v>
                </c:pt>
                <c:pt idx="2325">
                  <c:v>0.00495061758954429</c:v>
                </c:pt>
                <c:pt idx="2326">
                  <c:v>0.00495061758954429</c:v>
                </c:pt>
                <c:pt idx="2327">
                  <c:v>0.00495061758954429</c:v>
                </c:pt>
                <c:pt idx="2328">
                  <c:v>0.00495061758954429</c:v>
                </c:pt>
                <c:pt idx="2329">
                  <c:v>0.00495061758954429</c:v>
                </c:pt>
                <c:pt idx="2330">
                  <c:v>0.00495061758954429</c:v>
                </c:pt>
                <c:pt idx="2331">
                  <c:v>0.00495061758954429</c:v>
                </c:pt>
                <c:pt idx="2332">
                  <c:v>0.00495061758954429</c:v>
                </c:pt>
                <c:pt idx="2333">
                  <c:v>0.00495061758954429</c:v>
                </c:pt>
                <c:pt idx="2334">
                  <c:v>0.00495061758954429</c:v>
                </c:pt>
                <c:pt idx="2335">
                  <c:v>0.00495061758954429</c:v>
                </c:pt>
                <c:pt idx="2336">
                  <c:v>0.00495061758954429</c:v>
                </c:pt>
                <c:pt idx="2337">
                  <c:v>0.00495061758954429</c:v>
                </c:pt>
                <c:pt idx="2338">
                  <c:v>0.00495061758954429</c:v>
                </c:pt>
                <c:pt idx="2339">
                  <c:v>0.00495061758954429</c:v>
                </c:pt>
                <c:pt idx="2340">
                  <c:v>0.00495061758954429</c:v>
                </c:pt>
                <c:pt idx="2341">
                  <c:v>0.00495061758954429</c:v>
                </c:pt>
                <c:pt idx="2342">
                  <c:v>0.00495061758954429</c:v>
                </c:pt>
                <c:pt idx="2343">
                  <c:v>0.00495061758954429</c:v>
                </c:pt>
                <c:pt idx="2344">
                  <c:v>0.00495061758954429</c:v>
                </c:pt>
                <c:pt idx="2345">
                  <c:v>0.00495061758954429</c:v>
                </c:pt>
                <c:pt idx="2346">
                  <c:v>0.00495061758954429</c:v>
                </c:pt>
                <c:pt idx="2347">
                  <c:v>0.00495061758954429</c:v>
                </c:pt>
                <c:pt idx="2348">
                  <c:v>0.00495061758954429</c:v>
                </c:pt>
                <c:pt idx="2349">
                  <c:v>0.00495061758954429</c:v>
                </c:pt>
                <c:pt idx="2350">
                  <c:v>0.00495061758954429</c:v>
                </c:pt>
                <c:pt idx="2351">
                  <c:v>0.00495061758954429</c:v>
                </c:pt>
                <c:pt idx="2352">
                  <c:v>0.00495061758954429</c:v>
                </c:pt>
                <c:pt idx="2353">
                  <c:v>0.00495061758954429</c:v>
                </c:pt>
                <c:pt idx="2354">
                  <c:v>0.00495061758954429</c:v>
                </c:pt>
                <c:pt idx="2355">
                  <c:v>0.00495061758954429</c:v>
                </c:pt>
                <c:pt idx="2356">
                  <c:v>0.00495061758954429</c:v>
                </c:pt>
                <c:pt idx="2357">
                  <c:v>0.00495061758954429</c:v>
                </c:pt>
                <c:pt idx="2358">
                  <c:v>0.00495061758954429</c:v>
                </c:pt>
                <c:pt idx="2359">
                  <c:v>0.00495061758954429</c:v>
                </c:pt>
                <c:pt idx="2360">
                  <c:v>0.00495061758954429</c:v>
                </c:pt>
                <c:pt idx="2361">
                  <c:v>0.00495061758954429</c:v>
                </c:pt>
                <c:pt idx="2362">
                  <c:v>0.00495061758954429</c:v>
                </c:pt>
                <c:pt idx="2363">
                  <c:v>0.00495061758954429</c:v>
                </c:pt>
                <c:pt idx="2364">
                  <c:v>0.00495061758954429</c:v>
                </c:pt>
                <c:pt idx="2365">
                  <c:v>0.00495061758954429</c:v>
                </c:pt>
                <c:pt idx="2366">
                  <c:v>0.00495061758954429</c:v>
                </c:pt>
                <c:pt idx="2367">
                  <c:v>0.00495061758954429</c:v>
                </c:pt>
                <c:pt idx="2368">
                  <c:v>0.00495061758954429</c:v>
                </c:pt>
                <c:pt idx="2369">
                  <c:v>0.00495061758954429</c:v>
                </c:pt>
                <c:pt idx="2370">
                  <c:v>0.00495061758954429</c:v>
                </c:pt>
                <c:pt idx="2371">
                  <c:v>0.00495061758954429</c:v>
                </c:pt>
                <c:pt idx="2372">
                  <c:v>0.00495061758954429</c:v>
                </c:pt>
                <c:pt idx="2373">
                  <c:v>0.00495061758954429</c:v>
                </c:pt>
                <c:pt idx="2374">
                  <c:v>0.00495061758954429</c:v>
                </c:pt>
                <c:pt idx="2375">
                  <c:v>0.00495061758954429</c:v>
                </c:pt>
                <c:pt idx="2376">
                  <c:v>0.00495061758954429</c:v>
                </c:pt>
                <c:pt idx="2377">
                  <c:v>0.00495061758954429</c:v>
                </c:pt>
                <c:pt idx="2378">
                  <c:v>0.00495061758954429</c:v>
                </c:pt>
                <c:pt idx="2379">
                  <c:v>0.00495061758954429</c:v>
                </c:pt>
                <c:pt idx="2380">
                  <c:v>0.00495061758954429</c:v>
                </c:pt>
                <c:pt idx="2381">
                  <c:v>0.00495061758954429</c:v>
                </c:pt>
                <c:pt idx="2382">
                  <c:v>0.00495061758954429</c:v>
                </c:pt>
                <c:pt idx="2383">
                  <c:v>0.00495061758954429</c:v>
                </c:pt>
                <c:pt idx="2384">
                  <c:v>0.00495061758954429</c:v>
                </c:pt>
                <c:pt idx="2385">
                  <c:v>0.00495061758954429</c:v>
                </c:pt>
                <c:pt idx="2386">
                  <c:v>0.00495061758954429</c:v>
                </c:pt>
                <c:pt idx="2387">
                  <c:v>0.00495061758954429</c:v>
                </c:pt>
                <c:pt idx="2388">
                  <c:v>0.00495061758954429</c:v>
                </c:pt>
                <c:pt idx="2389">
                  <c:v>0.00495061758954429</c:v>
                </c:pt>
                <c:pt idx="2390">
                  <c:v>0.00495061758954429</c:v>
                </c:pt>
                <c:pt idx="2391">
                  <c:v>0.00495061758954429</c:v>
                </c:pt>
                <c:pt idx="2392">
                  <c:v>0.00495061758954429</c:v>
                </c:pt>
                <c:pt idx="2393">
                  <c:v>0.00495061758954429</c:v>
                </c:pt>
                <c:pt idx="2394">
                  <c:v>0.00495061758954429</c:v>
                </c:pt>
                <c:pt idx="2395">
                  <c:v>0.00495061758954429</c:v>
                </c:pt>
                <c:pt idx="2396">
                  <c:v>0.00495061758954429</c:v>
                </c:pt>
                <c:pt idx="2397">
                  <c:v>0.00495061758954429</c:v>
                </c:pt>
                <c:pt idx="2398">
                  <c:v>0.00495061758954429</c:v>
                </c:pt>
                <c:pt idx="2399">
                  <c:v>0.00495061758954429</c:v>
                </c:pt>
                <c:pt idx="2400">
                  <c:v>0.00495061758954429</c:v>
                </c:pt>
                <c:pt idx="2401">
                  <c:v>0.00495061758954429</c:v>
                </c:pt>
                <c:pt idx="2402">
                  <c:v>0.00495061758954429</c:v>
                </c:pt>
                <c:pt idx="2403">
                  <c:v>0.00495061758954429</c:v>
                </c:pt>
                <c:pt idx="2404">
                  <c:v>0.00495061758954429</c:v>
                </c:pt>
                <c:pt idx="2405">
                  <c:v>0.00495061758954429</c:v>
                </c:pt>
                <c:pt idx="2406">
                  <c:v>0.00495061758954429</c:v>
                </c:pt>
                <c:pt idx="2407">
                  <c:v>0.00495061758954429</c:v>
                </c:pt>
                <c:pt idx="2408">
                  <c:v>0.00495061758954429</c:v>
                </c:pt>
                <c:pt idx="2409">
                  <c:v>0.00495061758954429</c:v>
                </c:pt>
                <c:pt idx="2410">
                  <c:v>0.00495061758954429</c:v>
                </c:pt>
                <c:pt idx="2411">
                  <c:v>0.00495061758954429</c:v>
                </c:pt>
                <c:pt idx="2412">
                  <c:v>0.00495061758954429</c:v>
                </c:pt>
                <c:pt idx="2413">
                  <c:v>0.00495061758954429</c:v>
                </c:pt>
                <c:pt idx="2414">
                  <c:v>0.00495061758954429</c:v>
                </c:pt>
                <c:pt idx="2415">
                  <c:v>0.00495061758954429</c:v>
                </c:pt>
                <c:pt idx="2416">
                  <c:v>0.00495061758954429</c:v>
                </c:pt>
                <c:pt idx="2417">
                  <c:v>0.00495061758954429</c:v>
                </c:pt>
                <c:pt idx="2418">
                  <c:v>0.00495061758954429</c:v>
                </c:pt>
                <c:pt idx="2419">
                  <c:v>0.00495061758954429</c:v>
                </c:pt>
                <c:pt idx="2420">
                  <c:v>0.00495061758954429</c:v>
                </c:pt>
                <c:pt idx="2421">
                  <c:v>0.00495061758954429</c:v>
                </c:pt>
                <c:pt idx="2422">
                  <c:v>0.00495061758954429</c:v>
                </c:pt>
                <c:pt idx="2423">
                  <c:v>0.00495061758954429</c:v>
                </c:pt>
                <c:pt idx="2424">
                  <c:v>0.00495061758954429</c:v>
                </c:pt>
                <c:pt idx="2425">
                  <c:v>0.00495061758954429</c:v>
                </c:pt>
                <c:pt idx="2426">
                  <c:v>0.00495061758954429</c:v>
                </c:pt>
                <c:pt idx="2427">
                  <c:v>0.00495061758954429</c:v>
                </c:pt>
                <c:pt idx="2428">
                  <c:v>0.00495061758954429</c:v>
                </c:pt>
                <c:pt idx="2429">
                  <c:v>0.00495061758954429</c:v>
                </c:pt>
                <c:pt idx="2430">
                  <c:v>0.00495061758954429</c:v>
                </c:pt>
                <c:pt idx="2431">
                  <c:v>0.00495061758954429</c:v>
                </c:pt>
                <c:pt idx="2432">
                  <c:v>0.00495061758954429</c:v>
                </c:pt>
                <c:pt idx="2433">
                  <c:v>0.00495061758954429</c:v>
                </c:pt>
                <c:pt idx="2434">
                  <c:v>0.00495061758954429</c:v>
                </c:pt>
                <c:pt idx="2435">
                  <c:v>0.00495061758954429</c:v>
                </c:pt>
                <c:pt idx="2436">
                  <c:v>0.00495061758954429</c:v>
                </c:pt>
                <c:pt idx="2437">
                  <c:v>0.00495061758954429</c:v>
                </c:pt>
                <c:pt idx="2438">
                  <c:v>0.00495061758954429</c:v>
                </c:pt>
                <c:pt idx="2439">
                  <c:v>0.00495061758954429</c:v>
                </c:pt>
                <c:pt idx="2440">
                  <c:v>0.00495061758954429</c:v>
                </c:pt>
                <c:pt idx="2441">
                  <c:v>0.00495061758954429</c:v>
                </c:pt>
                <c:pt idx="2442">
                  <c:v>0.00495061758954429</c:v>
                </c:pt>
                <c:pt idx="2443">
                  <c:v>0.00495061758954429</c:v>
                </c:pt>
                <c:pt idx="2444">
                  <c:v>0.00495061758954429</c:v>
                </c:pt>
                <c:pt idx="2445">
                  <c:v>0.00495061758954429</c:v>
                </c:pt>
                <c:pt idx="2446">
                  <c:v>0.00495061758954429</c:v>
                </c:pt>
                <c:pt idx="2447">
                  <c:v>0.00495061758954429</c:v>
                </c:pt>
                <c:pt idx="2448">
                  <c:v>0.00495061758954429</c:v>
                </c:pt>
                <c:pt idx="2449">
                  <c:v>0.00495061758954429</c:v>
                </c:pt>
                <c:pt idx="2450">
                  <c:v>0.00495061758954429</c:v>
                </c:pt>
                <c:pt idx="2451">
                  <c:v>0.00495061758954429</c:v>
                </c:pt>
                <c:pt idx="2452">
                  <c:v>0.00495061758954429</c:v>
                </c:pt>
                <c:pt idx="2453">
                  <c:v>0.00495061758954429</c:v>
                </c:pt>
                <c:pt idx="2454">
                  <c:v>0.00495061758954429</c:v>
                </c:pt>
                <c:pt idx="2455">
                  <c:v>0.00495061758954429</c:v>
                </c:pt>
                <c:pt idx="2456">
                  <c:v>0.00495061758954429</c:v>
                </c:pt>
                <c:pt idx="2457">
                  <c:v>0.00495061758954429</c:v>
                </c:pt>
                <c:pt idx="2458">
                  <c:v>0.00495061758954429</c:v>
                </c:pt>
                <c:pt idx="2459">
                  <c:v>0.00495061758954429</c:v>
                </c:pt>
                <c:pt idx="2460">
                  <c:v>0.00495061758954429</c:v>
                </c:pt>
                <c:pt idx="2461">
                  <c:v>0.00495061758954429</c:v>
                </c:pt>
                <c:pt idx="2462">
                  <c:v>0.00495061758954429</c:v>
                </c:pt>
                <c:pt idx="2463">
                  <c:v>0.00495061758954429</c:v>
                </c:pt>
                <c:pt idx="2464">
                  <c:v>0.00495061758954429</c:v>
                </c:pt>
                <c:pt idx="2465">
                  <c:v>0.00495061758954429</c:v>
                </c:pt>
                <c:pt idx="2466">
                  <c:v>0.00495061758954429</c:v>
                </c:pt>
                <c:pt idx="2467">
                  <c:v>0.00495061758954429</c:v>
                </c:pt>
                <c:pt idx="2468">
                  <c:v>0.00495061758954429</c:v>
                </c:pt>
                <c:pt idx="2469">
                  <c:v>0.00495061758954429</c:v>
                </c:pt>
                <c:pt idx="2470">
                  <c:v>0.00495061758954429</c:v>
                </c:pt>
                <c:pt idx="2471">
                  <c:v>0.00495061758954429</c:v>
                </c:pt>
                <c:pt idx="2472">
                  <c:v>0.00495061758954429</c:v>
                </c:pt>
                <c:pt idx="2473">
                  <c:v>0.00495061758954429</c:v>
                </c:pt>
                <c:pt idx="2474">
                  <c:v>0.00495061758954429</c:v>
                </c:pt>
                <c:pt idx="2475">
                  <c:v>0.00495061758954429</c:v>
                </c:pt>
                <c:pt idx="2476">
                  <c:v>0.00495061758954429</c:v>
                </c:pt>
                <c:pt idx="2477">
                  <c:v>0.00495061758954429</c:v>
                </c:pt>
                <c:pt idx="2478">
                  <c:v>0.00495061758954429</c:v>
                </c:pt>
                <c:pt idx="2479">
                  <c:v>0.00495061758954429</c:v>
                </c:pt>
                <c:pt idx="2480">
                  <c:v>0.00495061758954429</c:v>
                </c:pt>
                <c:pt idx="2481">
                  <c:v>0.00495061758954429</c:v>
                </c:pt>
                <c:pt idx="2482">
                  <c:v>0.00495061758954429</c:v>
                </c:pt>
                <c:pt idx="2483">
                  <c:v>0.00495061758954429</c:v>
                </c:pt>
                <c:pt idx="2484">
                  <c:v>0.00495061758954429</c:v>
                </c:pt>
                <c:pt idx="2485">
                  <c:v>0.00495061758954429</c:v>
                </c:pt>
                <c:pt idx="2486">
                  <c:v>0.00495061758954429</c:v>
                </c:pt>
                <c:pt idx="2487">
                  <c:v>0.00495061758954429</c:v>
                </c:pt>
                <c:pt idx="2488">
                  <c:v>0.00495061758954429</c:v>
                </c:pt>
                <c:pt idx="2489">
                  <c:v>0.00495061758954429</c:v>
                </c:pt>
                <c:pt idx="2490">
                  <c:v>0.00495061758954429</c:v>
                </c:pt>
                <c:pt idx="2491">
                  <c:v>0.00495061758954429</c:v>
                </c:pt>
                <c:pt idx="2492">
                  <c:v>0.00495061758954429</c:v>
                </c:pt>
                <c:pt idx="2493">
                  <c:v>0.00495061758954429</c:v>
                </c:pt>
                <c:pt idx="2494">
                  <c:v>0.00495061758954429</c:v>
                </c:pt>
                <c:pt idx="2495">
                  <c:v>0.00495061758954429</c:v>
                </c:pt>
                <c:pt idx="2496">
                  <c:v>0.00495061758954429</c:v>
                </c:pt>
                <c:pt idx="2497">
                  <c:v>0.00495061758954429</c:v>
                </c:pt>
                <c:pt idx="2498">
                  <c:v>0.00495061758954429</c:v>
                </c:pt>
                <c:pt idx="2499">
                  <c:v>0.00495061758954429</c:v>
                </c:pt>
                <c:pt idx="2500">
                  <c:v>0.00495061758954429</c:v>
                </c:pt>
                <c:pt idx="2501">
                  <c:v>0.00495061758954429</c:v>
                </c:pt>
                <c:pt idx="2502">
                  <c:v>0.00495061758954429</c:v>
                </c:pt>
                <c:pt idx="2503">
                  <c:v>0.00495061758954429</c:v>
                </c:pt>
                <c:pt idx="2504">
                  <c:v>0.00495061758954429</c:v>
                </c:pt>
                <c:pt idx="2505">
                  <c:v>0.00495061758954429</c:v>
                </c:pt>
                <c:pt idx="2506">
                  <c:v>0.00495061758954429</c:v>
                </c:pt>
                <c:pt idx="2507">
                  <c:v>0.00495061758954429</c:v>
                </c:pt>
                <c:pt idx="2508">
                  <c:v>0.00495061758954429</c:v>
                </c:pt>
                <c:pt idx="2509">
                  <c:v>0.00495061758954429</c:v>
                </c:pt>
                <c:pt idx="2510">
                  <c:v>0.00495061758954429</c:v>
                </c:pt>
                <c:pt idx="2511">
                  <c:v>0.00495061758954429</c:v>
                </c:pt>
                <c:pt idx="2512">
                  <c:v>0.00495061758954429</c:v>
                </c:pt>
                <c:pt idx="2513">
                  <c:v>0.00495061758954429</c:v>
                </c:pt>
                <c:pt idx="2514">
                  <c:v>0.00495061758954429</c:v>
                </c:pt>
                <c:pt idx="2515">
                  <c:v>0.00495061758954429</c:v>
                </c:pt>
                <c:pt idx="2516">
                  <c:v>0.00495061758954429</c:v>
                </c:pt>
                <c:pt idx="2517">
                  <c:v>0.00495061758954429</c:v>
                </c:pt>
                <c:pt idx="2518">
                  <c:v>0.00495061758954429</c:v>
                </c:pt>
                <c:pt idx="2519">
                  <c:v>0.00495061758954429</c:v>
                </c:pt>
                <c:pt idx="2520">
                  <c:v>0.00495061758954429</c:v>
                </c:pt>
                <c:pt idx="2521">
                  <c:v>0.00495061758954429</c:v>
                </c:pt>
                <c:pt idx="2522">
                  <c:v>0.00495061758954429</c:v>
                </c:pt>
                <c:pt idx="2523">
                  <c:v>0.00495061758954429</c:v>
                </c:pt>
                <c:pt idx="2524">
                  <c:v>0.00495061758954429</c:v>
                </c:pt>
                <c:pt idx="2525">
                  <c:v>0.00495061758954429</c:v>
                </c:pt>
                <c:pt idx="2526">
                  <c:v>0.00495061758954429</c:v>
                </c:pt>
                <c:pt idx="2527">
                  <c:v>0.00495061758954429</c:v>
                </c:pt>
                <c:pt idx="2528">
                  <c:v>0.00495061758954429</c:v>
                </c:pt>
                <c:pt idx="2529">
                  <c:v>0.00495061758954429</c:v>
                </c:pt>
                <c:pt idx="2530">
                  <c:v>0.00495061758954429</c:v>
                </c:pt>
                <c:pt idx="2531">
                  <c:v>0.00495061758954429</c:v>
                </c:pt>
                <c:pt idx="2532">
                  <c:v>0.00495061758954429</c:v>
                </c:pt>
                <c:pt idx="2533">
                  <c:v>0.00495061758954429</c:v>
                </c:pt>
                <c:pt idx="2534">
                  <c:v>0.00495061758954429</c:v>
                </c:pt>
                <c:pt idx="2535">
                  <c:v>0.00495061758954429</c:v>
                </c:pt>
                <c:pt idx="2536">
                  <c:v>0.00495061758954429</c:v>
                </c:pt>
                <c:pt idx="2537">
                  <c:v>0.00495061758954429</c:v>
                </c:pt>
                <c:pt idx="2538">
                  <c:v>0.00495061758954429</c:v>
                </c:pt>
                <c:pt idx="2539">
                  <c:v>0.00495061758954429</c:v>
                </c:pt>
                <c:pt idx="2540">
                  <c:v>0.00495061758954429</c:v>
                </c:pt>
                <c:pt idx="2541">
                  <c:v>0.00495061758954429</c:v>
                </c:pt>
                <c:pt idx="2542">
                  <c:v>0.00495061758954429</c:v>
                </c:pt>
                <c:pt idx="2543">
                  <c:v>0.00495061758954429</c:v>
                </c:pt>
                <c:pt idx="2544">
                  <c:v>0.00495061758954429</c:v>
                </c:pt>
                <c:pt idx="2545">
                  <c:v>0.00495061758954429</c:v>
                </c:pt>
                <c:pt idx="2546">
                  <c:v>0.00495061758954429</c:v>
                </c:pt>
                <c:pt idx="2547">
                  <c:v>0.00495061758954429</c:v>
                </c:pt>
                <c:pt idx="2548">
                  <c:v>0.00495061758954429</c:v>
                </c:pt>
                <c:pt idx="2549">
                  <c:v>0.00495061758954429</c:v>
                </c:pt>
                <c:pt idx="2550">
                  <c:v>0.00495061758954429</c:v>
                </c:pt>
                <c:pt idx="2551">
                  <c:v>0.00495061758954429</c:v>
                </c:pt>
                <c:pt idx="2552">
                  <c:v>0.00495061758954429</c:v>
                </c:pt>
                <c:pt idx="2553">
                  <c:v>0.00495061758954429</c:v>
                </c:pt>
                <c:pt idx="2554">
                  <c:v>0.00495061758954429</c:v>
                </c:pt>
                <c:pt idx="2555">
                  <c:v>0.00495061758954429</c:v>
                </c:pt>
                <c:pt idx="2556">
                  <c:v>0.00495061758954429</c:v>
                </c:pt>
                <c:pt idx="2557">
                  <c:v>0.00495061758954429</c:v>
                </c:pt>
                <c:pt idx="2558">
                  <c:v>0.00495061758954429</c:v>
                </c:pt>
                <c:pt idx="2559">
                  <c:v>0.00495061758954429</c:v>
                </c:pt>
                <c:pt idx="2560">
                  <c:v>0.00495061758954429</c:v>
                </c:pt>
                <c:pt idx="2561">
                  <c:v>0.00495061758954429</c:v>
                </c:pt>
                <c:pt idx="2562">
                  <c:v>0.00495061758954429</c:v>
                </c:pt>
                <c:pt idx="2563">
                  <c:v>0.00495061758954429</c:v>
                </c:pt>
                <c:pt idx="2564">
                  <c:v>0.00495061758954429</c:v>
                </c:pt>
                <c:pt idx="2565">
                  <c:v>0.00495061758954429</c:v>
                </c:pt>
                <c:pt idx="2566">
                  <c:v>0.00495061758954429</c:v>
                </c:pt>
                <c:pt idx="2567">
                  <c:v>0.00495061758954429</c:v>
                </c:pt>
                <c:pt idx="2568">
                  <c:v>0.00495061758954429</c:v>
                </c:pt>
                <c:pt idx="2569">
                  <c:v>0.00495061758954429</c:v>
                </c:pt>
                <c:pt idx="2570">
                  <c:v>0.00495061758954429</c:v>
                </c:pt>
                <c:pt idx="2571">
                  <c:v>0.00495061758954429</c:v>
                </c:pt>
                <c:pt idx="2572">
                  <c:v>0.00495061758954429</c:v>
                </c:pt>
                <c:pt idx="2573">
                  <c:v>0.00495061758954429</c:v>
                </c:pt>
                <c:pt idx="2574">
                  <c:v>0.00495061758954429</c:v>
                </c:pt>
                <c:pt idx="2575">
                  <c:v>0.00495061758954429</c:v>
                </c:pt>
                <c:pt idx="2576">
                  <c:v>0.00495061758954429</c:v>
                </c:pt>
                <c:pt idx="2577">
                  <c:v>0.00495061758954429</c:v>
                </c:pt>
                <c:pt idx="2578">
                  <c:v>0.00495061758954429</c:v>
                </c:pt>
                <c:pt idx="2579">
                  <c:v>0.00495061758954429</c:v>
                </c:pt>
                <c:pt idx="2580">
                  <c:v>0.00495061758954429</c:v>
                </c:pt>
                <c:pt idx="2581">
                  <c:v>0.00495061758954429</c:v>
                </c:pt>
                <c:pt idx="2582">
                  <c:v>0.00495061758954429</c:v>
                </c:pt>
                <c:pt idx="2583">
                  <c:v>0.00495061758954429</c:v>
                </c:pt>
                <c:pt idx="2584">
                  <c:v>0.00495061758954429</c:v>
                </c:pt>
                <c:pt idx="2585">
                  <c:v>0.00495061758954429</c:v>
                </c:pt>
                <c:pt idx="2586">
                  <c:v>0.00495061758954429</c:v>
                </c:pt>
                <c:pt idx="2587">
                  <c:v>0.00495061758954429</c:v>
                </c:pt>
                <c:pt idx="2588">
                  <c:v>0.00495061758954429</c:v>
                </c:pt>
                <c:pt idx="2589">
                  <c:v>0.00495061758954429</c:v>
                </c:pt>
                <c:pt idx="2590">
                  <c:v>0.00495061758954429</c:v>
                </c:pt>
                <c:pt idx="2591">
                  <c:v>0.00495061758954429</c:v>
                </c:pt>
                <c:pt idx="2592">
                  <c:v>0.00495061758954429</c:v>
                </c:pt>
                <c:pt idx="2593">
                  <c:v>0.00495061758954429</c:v>
                </c:pt>
                <c:pt idx="2594">
                  <c:v>0.00495061758954429</c:v>
                </c:pt>
                <c:pt idx="2595">
                  <c:v>0.00495061758954429</c:v>
                </c:pt>
                <c:pt idx="2596">
                  <c:v>0.00495061758954429</c:v>
                </c:pt>
                <c:pt idx="2597">
                  <c:v>0.00495061758954429</c:v>
                </c:pt>
                <c:pt idx="2598">
                  <c:v>0.00495061758954429</c:v>
                </c:pt>
                <c:pt idx="2599">
                  <c:v>0.00495061758954429</c:v>
                </c:pt>
                <c:pt idx="2600">
                  <c:v>0.00495061758954429</c:v>
                </c:pt>
                <c:pt idx="2601">
                  <c:v>0.00495061758954429</c:v>
                </c:pt>
                <c:pt idx="2602">
                  <c:v>0.00495061758954429</c:v>
                </c:pt>
                <c:pt idx="2603">
                  <c:v>0.00495061758954429</c:v>
                </c:pt>
                <c:pt idx="2604">
                  <c:v>0.00495061758954429</c:v>
                </c:pt>
                <c:pt idx="2605">
                  <c:v>0.00495061758954429</c:v>
                </c:pt>
                <c:pt idx="2606">
                  <c:v>0.00495061758954429</c:v>
                </c:pt>
                <c:pt idx="2607">
                  <c:v>0.00495061758954429</c:v>
                </c:pt>
                <c:pt idx="2608">
                  <c:v>0.00495061758954429</c:v>
                </c:pt>
                <c:pt idx="2609">
                  <c:v>0.00495061758954429</c:v>
                </c:pt>
                <c:pt idx="2610">
                  <c:v>0.00495061758954429</c:v>
                </c:pt>
                <c:pt idx="2611">
                  <c:v>0.00495061758954429</c:v>
                </c:pt>
                <c:pt idx="2612">
                  <c:v>0.00495061758954429</c:v>
                </c:pt>
                <c:pt idx="2613">
                  <c:v>0.00495061758954429</c:v>
                </c:pt>
                <c:pt idx="2614">
                  <c:v>0.00495061758954429</c:v>
                </c:pt>
                <c:pt idx="2615">
                  <c:v>0.00495061758954429</c:v>
                </c:pt>
                <c:pt idx="2616">
                  <c:v>0.00495061758954429</c:v>
                </c:pt>
                <c:pt idx="2617">
                  <c:v>0.00495061758954429</c:v>
                </c:pt>
                <c:pt idx="2618">
                  <c:v>0.00495061758954429</c:v>
                </c:pt>
                <c:pt idx="2619">
                  <c:v>0.00495061758954429</c:v>
                </c:pt>
                <c:pt idx="2620">
                  <c:v>0.00495061758954429</c:v>
                </c:pt>
                <c:pt idx="2621">
                  <c:v>0.00495061758954429</c:v>
                </c:pt>
                <c:pt idx="2622">
                  <c:v>0.00495061758954429</c:v>
                </c:pt>
                <c:pt idx="2623">
                  <c:v>0.00495061758954429</c:v>
                </c:pt>
                <c:pt idx="2624">
                  <c:v>0.00495061758954429</c:v>
                </c:pt>
                <c:pt idx="2625">
                  <c:v>0.00495061758954429</c:v>
                </c:pt>
                <c:pt idx="2626">
                  <c:v>0.00495061758954429</c:v>
                </c:pt>
                <c:pt idx="2627">
                  <c:v>0.00495061758954429</c:v>
                </c:pt>
                <c:pt idx="2628">
                  <c:v>0.00495061758954429</c:v>
                </c:pt>
                <c:pt idx="2629">
                  <c:v>0.00495061758954429</c:v>
                </c:pt>
                <c:pt idx="2630">
                  <c:v>0.00495061758954429</c:v>
                </c:pt>
                <c:pt idx="2631">
                  <c:v>0.00495061758954429</c:v>
                </c:pt>
                <c:pt idx="2632">
                  <c:v>0.00495061758954429</c:v>
                </c:pt>
                <c:pt idx="2633">
                  <c:v>0.00495061758954429</c:v>
                </c:pt>
                <c:pt idx="2634">
                  <c:v>0.00495061758954429</c:v>
                </c:pt>
                <c:pt idx="2635">
                  <c:v>0.00495061758954429</c:v>
                </c:pt>
                <c:pt idx="2636">
                  <c:v>0.00495061758954429</c:v>
                </c:pt>
                <c:pt idx="2637">
                  <c:v>0.00495061758954429</c:v>
                </c:pt>
                <c:pt idx="2638">
                  <c:v>0.00495061758954429</c:v>
                </c:pt>
                <c:pt idx="2639">
                  <c:v>0.00495061758954429</c:v>
                </c:pt>
                <c:pt idx="2640">
                  <c:v>0.00495061758954429</c:v>
                </c:pt>
                <c:pt idx="2641">
                  <c:v>0.00495061758954429</c:v>
                </c:pt>
                <c:pt idx="2642">
                  <c:v>0.00495061758954429</c:v>
                </c:pt>
                <c:pt idx="2643">
                  <c:v>0.00495061758954429</c:v>
                </c:pt>
                <c:pt idx="2644">
                  <c:v>0.00495061758954429</c:v>
                </c:pt>
                <c:pt idx="2645">
                  <c:v>0.00495061758954429</c:v>
                </c:pt>
                <c:pt idx="2646">
                  <c:v>0.00495061758954429</c:v>
                </c:pt>
                <c:pt idx="2647">
                  <c:v>0.00495061758954429</c:v>
                </c:pt>
                <c:pt idx="2648">
                  <c:v>0.00495061758954429</c:v>
                </c:pt>
                <c:pt idx="2649">
                  <c:v>0.00495061758954429</c:v>
                </c:pt>
                <c:pt idx="2650">
                  <c:v>0.00495061758954429</c:v>
                </c:pt>
                <c:pt idx="2651">
                  <c:v>0.00495061758954429</c:v>
                </c:pt>
                <c:pt idx="2652">
                  <c:v>0.00495061758954429</c:v>
                </c:pt>
                <c:pt idx="2653">
                  <c:v>0.00495061758954429</c:v>
                </c:pt>
                <c:pt idx="2654">
                  <c:v>0.00495061758954429</c:v>
                </c:pt>
                <c:pt idx="2655">
                  <c:v>0.00495061758954429</c:v>
                </c:pt>
                <c:pt idx="2656">
                  <c:v>0.00495061758954429</c:v>
                </c:pt>
                <c:pt idx="2657">
                  <c:v>0.00495061758954429</c:v>
                </c:pt>
                <c:pt idx="2658">
                  <c:v>0.00495061758954429</c:v>
                </c:pt>
                <c:pt idx="2659">
                  <c:v>0.00495061758954429</c:v>
                </c:pt>
                <c:pt idx="2660">
                  <c:v>0.00495061758954429</c:v>
                </c:pt>
                <c:pt idx="2661">
                  <c:v>0.00495061758954429</c:v>
                </c:pt>
                <c:pt idx="2662">
                  <c:v>0.00495061758954429</c:v>
                </c:pt>
                <c:pt idx="2663">
                  <c:v>0.00495061758954429</c:v>
                </c:pt>
                <c:pt idx="2664">
                  <c:v>0.00495061758954429</c:v>
                </c:pt>
                <c:pt idx="2665">
                  <c:v>0.00495061758954429</c:v>
                </c:pt>
                <c:pt idx="2666">
                  <c:v>0.00495061758954429</c:v>
                </c:pt>
                <c:pt idx="2667">
                  <c:v>0.00495061758954429</c:v>
                </c:pt>
                <c:pt idx="2668">
                  <c:v>0.00495061758954429</c:v>
                </c:pt>
                <c:pt idx="2669">
                  <c:v>0.00495061758954429</c:v>
                </c:pt>
                <c:pt idx="2670">
                  <c:v>0.00495061758954429</c:v>
                </c:pt>
                <c:pt idx="2671">
                  <c:v>0.00495061758954429</c:v>
                </c:pt>
                <c:pt idx="2672">
                  <c:v>0.00495061758954429</c:v>
                </c:pt>
                <c:pt idx="2673">
                  <c:v>0.00495061758954429</c:v>
                </c:pt>
                <c:pt idx="2674">
                  <c:v>0.00495061758954429</c:v>
                </c:pt>
                <c:pt idx="2675">
                  <c:v>0.00495061758954429</c:v>
                </c:pt>
                <c:pt idx="2676">
                  <c:v>0.00495061758954429</c:v>
                </c:pt>
                <c:pt idx="2677">
                  <c:v>0.00495061758954429</c:v>
                </c:pt>
                <c:pt idx="2678">
                  <c:v>0.00495061758954429</c:v>
                </c:pt>
                <c:pt idx="2679">
                  <c:v>0.00495061758954429</c:v>
                </c:pt>
                <c:pt idx="2680">
                  <c:v>0.00495061758954429</c:v>
                </c:pt>
                <c:pt idx="2681">
                  <c:v>0.00495061758954429</c:v>
                </c:pt>
                <c:pt idx="2682">
                  <c:v>0.00495061758954429</c:v>
                </c:pt>
                <c:pt idx="2683">
                  <c:v>0.00495061758954429</c:v>
                </c:pt>
                <c:pt idx="2684">
                  <c:v>0.00495061758954429</c:v>
                </c:pt>
                <c:pt idx="2685">
                  <c:v>0.00495061758954429</c:v>
                </c:pt>
                <c:pt idx="2686">
                  <c:v>0.00495061758954429</c:v>
                </c:pt>
                <c:pt idx="2687">
                  <c:v>0.00495061758954429</c:v>
                </c:pt>
                <c:pt idx="2688">
                  <c:v>0.00495061758954429</c:v>
                </c:pt>
                <c:pt idx="2689">
                  <c:v>0.00495061758954429</c:v>
                </c:pt>
                <c:pt idx="2690">
                  <c:v>0.00495061758954429</c:v>
                </c:pt>
                <c:pt idx="2691">
                  <c:v>0.00495061758954429</c:v>
                </c:pt>
                <c:pt idx="2692">
                  <c:v>0.00495061758954429</c:v>
                </c:pt>
                <c:pt idx="2693">
                  <c:v>0.00495061758954429</c:v>
                </c:pt>
                <c:pt idx="2694">
                  <c:v>0.00495061758954429</c:v>
                </c:pt>
                <c:pt idx="2695">
                  <c:v>0.00495061758954429</c:v>
                </c:pt>
                <c:pt idx="2696">
                  <c:v>0.00495061758954429</c:v>
                </c:pt>
                <c:pt idx="2697">
                  <c:v>0.00495061758954429</c:v>
                </c:pt>
                <c:pt idx="2698">
                  <c:v>0.00495061758954429</c:v>
                </c:pt>
                <c:pt idx="2699">
                  <c:v>0.00495061758954429</c:v>
                </c:pt>
                <c:pt idx="2700">
                  <c:v>0.00495061758954429</c:v>
                </c:pt>
                <c:pt idx="2701">
                  <c:v>0.00495061758954429</c:v>
                </c:pt>
                <c:pt idx="2702">
                  <c:v>0.00495061758954429</c:v>
                </c:pt>
                <c:pt idx="2703">
                  <c:v>0.00495061758954429</c:v>
                </c:pt>
                <c:pt idx="2704">
                  <c:v>0.00495061758954429</c:v>
                </c:pt>
                <c:pt idx="2705">
                  <c:v>0.00495061758954429</c:v>
                </c:pt>
                <c:pt idx="2706">
                  <c:v>0.00495061758954429</c:v>
                </c:pt>
                <c:pt idx="2707">
                  <c:v>0.00495061758954429</c:v>
                </c:pt>
                <c:pt idx="2708">
                  <c:v>0.00495061758954429</c:v>
                </c:pt>
                <c:pt idx="2709">
                  <c:v>0.00495061758954429</c:v>
                </c:pt>
                <c:pt idx="2710">
                  <c:v>0.00495061758954429</c:v>
                </c:pt>
                <c:pt idx="2711">
                  <c:v>0.00495061758954429</c:v>
                </c:pt>
                <c:pt idx="2712">
                  <c:v>0.00495061758954429</c:v>
                </c:pt>
                <c:pt idx="2713">
                  <c:v>0.00495061758954429</c:v>
                </c:pt>
                <c:pt idx="2714">
                  <c:v>0.00495061758954429</c:v>
                </c:pt>
                <c:pt idx="2715">
                  <c:v>0.00495061758954429</c:v>
                </c:pt>
                <c:pt idx="2716">
                  <c:v>0.00495061758954429</c:v>
                </c:pt>
                <c:pt idx="2717">
                  <c:v>0.00495061758954429</c:v>
                </c:pt>
                <c:pt idx="2718">
                  <c:v>0.00495061758954429</c:v>
                </c:pt>
                <c:pt idx="2719">
                  <c:v>0.00495061758954429</c:v>
                </c:pt>
                <c:pt idx="2720">
                  <c:v>0.00495061758954429</c:v>
                </c:pt>
                <c:pt idx="2721">
                  <c:v>0.00495061758954429</c:v>
                </c:pt>
                <c:pt idx="2722">
                  <c:v>0.00495061758954429</c:v>
                </c:pt>
                <c:pt idx="2723">
                  <c:v>0.00495061758954429</c:v>
                </c:pt>
                <c:pt idx="2724">
                  <c:v>0.00495061758954429</c:v>
                </c:pt>
                <c:pt idx="2725">
                  <c:v>0.00495061758954429</c:v>
                </c:pt>
                <c:pt idx="2726">
                  <c:v>0.00495061758954429</c:v>
                </c:pt>
                <c:pt idx="2727">
                  <c:v>0.00495061758954429</c:v>
                </c:pt>
                <c:pt idx="2728">
                  <c:v>0.00495061758954429</c:v>
                </c:pt>
                <c:pt idx="2729">
                  <c:v>0.00495061758954429</c:v>
                </c:pt>
                <c:pt idx="2730">
                  <c:v>0.00495061758954429</c:v>
                </c:pt>
                <c:pt idx="2731">
                  <c:v>0.00495061758954429</c:v>
                </c:pt>
                <c:pt idx="2732">
                  <c:v>0.00495061758954429</c:v>
                </c:pt>
                <c:pt idx="2733">
                  <c:v>0.00495061758954429</c:v>
                </c:pt>
                <c:pt idx="2734">
                  <c:v>0.00495061758954429</c:v>
                </c:pt>
                <c:pt idx="2735">
                  <c:v>0.00495061758954429</c:v>
                </c:pt>
                <c:pt idx="2736">
                  <c:v>0.00495061758954429</c:v>
                </c:pt>
                <c:pt idx="2737">
                  <c:v>0.00495061758954429</c:v>
                </c:pt>
                <c:pt idx="2738">
                  <c:v>0.00495061758954429</c:v>
                </c:pt>
                <c:pt idx="2739">
                  <c:v>0.00495061758954429</c:v>
                </c:pt>
                <c:pt idx="2740">
                  <c:v>0.00495061758954429</c:v>
                </c:pt>
                <c:pt idx="2741">
                  <c:v>0.00495061758954429</c:v>
                </c:pt>
                <c:pt idx="2742">
                  <c:v>0.00495061758954429</c:v>
                </c:pt>
                <c:pt idx="2743">
                  <c:v>0.00495061758954429</c:v>
                </c:pt>
                <c:pt idx="2744">
                  <c:v>0.00495061758954429</c:v>
                </c:pt>
                <c:pt idx="2745">
                  <c:v>0.00495061758954429</c:v>
                </c:pt>
                <c:pt idx="2746">
                  <c:v>0.00495061758954429</c:v>
                </c:pt>
                <c:pt idx="2747">
                  <c:v>0.00495061758954429</c:v>
                </c:pt>
                <c:pt idx="2748">
                  <c:v>0.00495061758954429</c:v>
                </c:pt>
                <c:pt idx="2749">
                  <c:v>0.00495061758954429</c:v>
                </c:pt>
                <c:pt idx="2750">
                  <c:v>0.00495061758954429</c:v>
                </c:pt>
                <c:pt idx="2751">
                  <c:v>0.00495061758954429</c:v>
                </c:pt>
                <c:pt idx="2752">
                  <c:v>0.00495061758954429</c:v>
                </c:pt>
                <c:pt idx="2753">
                  <c:v>0.00495061758954429</c:v>
                </c:pt>
                <c:pt idx="2754">
                  <c:v>0.00495061758954429</c:v>
                </c:pt>
                <c:pt idx="2755">
                  <c:v>0.00495061758954429</c:v>
                </c:pt>
                <c:pt idx="2756">
                  <c:v>0.00495061758954429</c:v>
                </c:pt>
                <c:pt idx="2757">
                  <c:v>0.00495061758954429</c:v>
                </c:pt>
                <c:pt idx="2758">
                  <c:v>0.00495061758954429</c:v>
                </c:pt>
                <c:pt idx="2759">
                  <c:v>0.00495061758954429</c:v>
                </c:pt>
                <c:pt idx="2760">
                  <c:v>0.00495061758954429</c:v>
                </c:pt>
                <c:pt idx="2761">
                  <c:v>0.00495061758954429</c:v>
                </c:pt>
                <c:pt idx="2762">
                  <c:v>0.00495061758954429</c:v>
                </c:pt>
                <c:pt idx="2763">
                  <c:v>0.00495061758954429</c:v>
                </c:pt>
                <c:pt idx="2764">
                  <c:v>0.00495061758954429</c:v>
                </c:pt>
                <c:pt idx="2765">
                  <c:v>0.00495061758954429</c:v>
                </c:pt>
                <c:pt idx="2766">
                  <c:v>0.00495061758954429</c:v>
                </c:pt>
                <c:pt idx="2767">
                  <c:v>0.00495061758954429</c:v>
                </c:pt>
                <c:pt idx="2768">
                  <c:v>0.00495061758954429</c:v>
                </c:pt>
                <c:pt idx="2769">
                  <c:v>0.00495061758954429</c:v>
                </c:pt>
                <c:pt idx="2770">
                  <c:v>0.00495061758954429</c:v>
                </c:pt>
                <c:pt idx="2771">
                  <c:v>0.00495061758954429</c:v>
                </c:pt>
                <c:pt idx="2772">
                  <c:v>0.00495061758954429</c:v>
                </c:pt>
                <c:pt idx="2773">
                  <c:v>0.00495061758954429</c:v>
                </c:pt>
                <c:pt idx="2774">
                  <c:v>0.00495061758954429</c:v>
                </c:pt>
                <c:pt idx="2775">
                  <c:v>0.00495061758954429</c:v>
                </c:pt>
                <c:pt idx="2776">
                  <c:v>0.00495061758954429</c:v>
                </c:pt>
                <c:pt idx="2777">
                  <c:v>0.00495061758954429</c:v>
                </c:pt>
                <c:pt idx="2778">
                  <c:v>0.00495061758954429</c:v>
                </c:pt>
                <c:pt idx="2779">
                  <c:v>0.00495061758954429</c:v>
                </c:pt>
                <c:pt idx="2780">
                  <c:v>0.00495061758954429</c:v>
                </c:pt>
                <c:pt idx="2781">
                  <c:v>0.00495061758954429</c:v>
                </c:pt>
                <c:pt idx="2782">
                  <c:v>0.00495061758954429</c:v>
                </c:pt>
                <c:pt idx="2783">
                  <c:v>0.00495061758954429</c:v>
                </c:pt>
                <c:pt idx="2784">
                  <c:v>0.00495061758954429</c:v>
                </c:pt>
                <c:pt idx="2785">
                  <c:v>0.00495061758954429</c:v>
                </c:pt>
                <c:pt idx="2786">
                  <c:v>0.00495061758954429</c:v>
                </c:pt>
                <c:pt idx="2787">
                  <c:v>0.00495061758954429</c:v>
                </c:pt>
                <c:pt idx="2788">
                  <c:v>0.00495061758954429</c:v>
                </c:pt>
                <c:pt idx="2789">
                  <c:v>0.00495061758954429</c:v>
                </c:pt>
                <c:pt idx="2790">
                  <c:v>0.00495061758954429</c:v>
                </c:pt>
                <c:pt idx="2791">
                  <c:v>0.00495061758954429</c:v>
                </c:pt>
                <c:pt idx="2792">
                  <c:v>0.00495061758954429</c:v>
                </c:pt>
                <c:pt idx="2793">
                  <c:v>0.00495061758954429</c:v>
                </c:pt>
                <c:pt idx="2794">
                  <c:v>0.00495061758954429</c:v>
                </c:pt>
                <c:pt idx="2795">
                  <c:v>0.00495061758954429</c:v>
                </c:pt>
                <c:pt idx="2796">
                  <c:v>0.00495061758954429</c:v>
                </c:pt>
                <c:pt idx="2797">
                  <c:v>0.00495061758954429</c:v>
                </c:pt>
                <c:pt idx="2798">
                  <c:v>0.00495061758954429</c:v>
                </c:pt>
                <c:pt idx="2799">
                  <c:v>0.00495061758954429</c:v>
                </c:pt>
                <c:pt idx="2800">
                  <c:v>0.00495061758954429</c:v>
                </c:pt>
                <c:pt idx="2801">
                  <c:v>0.00495061758954429</c:v>
                </c:pt>
                <c:pt idx="2802">
                  <c:v>0.00495061758954429</c:v>
                </c:pt>
                <c:pt idx="2803">
                  <c:v>0.00495061758954429</c:v>
                </c:pt>
                <c:pt idx="2804">
                  <c:v>0.00495061758954429</c:v>
                </c:pt>
                <c:pt idx="2805">
                  <c:v>0.00495061758954429</c:v>
                </c:pt>
                <c:pt idx="2806">
                  <c:v>0.00495061758954429</c:v>
                </c:pt>
                <c:pt idx="2807">
                  <c:v>0.00495061758954429</c:v>
                </c:pt>
                <c:pt idx="2808">
                  <c:v>0.00495061758954429</c:v>
                </c:pt>
                <c:pt idx="2809">
                  <c:v>0.00495061758954429</c:v>
                </c:pt>
                <c:pt idx="2810">
                  <c:v>0.00495061758954429</c:v>
                </c:pt>
                <c:pt idx="2811">
                  <c:v>0.00495061758954429</c:v>
                </c:pt>
                <c:pt idx="2812">
                  <c:v>0.00495061758954429</c:v>
                </c:pt>
                <c:pt idx="2813">
                  <c:v>0.00495061758954429</c:v>
                </c:pt>
                <c:pt idx="2814">
                  <c:v>0.00495061758954429</c:v>
                </c:pt>
                <c:pt idx="2815">
                  <c:v>0.00495061758954429</c:v>
                </c:pt>
                <c:pt idx="2816">
                  <c:v>0.00495061758954429</c:v>
                </c:pt>
                <c:pt idx="2817">
                  <c:v>0.00495061758954429</c:v>
                </c:pt>
                <c:pt idx="2818">
                  <c:v>0.00495061758954429</c:v>
                </c:pt>
                <c:pt idx="2819">
                  <c:v>0.00495061758954429</c:v>
                </c:pt>
                <c:pt idx="2820">
                  <c:v>0.00495061758954429</c:v>
                </c:pt>
                <c:pt idx="2821">
                  <c:v>0.00495061758954429</c:v>
                </c:pt>
                <c:pt idx="2822">
                  <c:v>0.00495061758954429</c:v>
                </c:pt>
                <c:pt idx="2823">
                  <c:v>0.00495061758954429</c:v>
                </c:pt>
                <c:pt idx="2824">
                  <c:v>0.00495061758954429</c:v>
                </c:pt>
                <c:pt idx="2825">
                  <c:v>0.00495061758954429</c:v>
                </c:pt>
                <c:pt idx="2826">
                  <c:v>0.00495061758954429</c:v>
                </c:pt>
                <c:pt idx="2827">
                  <c:v>0.00495061758954429</c:v>
                </c:pt>
                <c:pt idx="2828">
                  <c:v>0.00495061758954429</c:v>
                </c:pt>
                <c:pt idx="2829">
                  <c:v>0.00495061758954429</c:v>
                </c:pt>
                <c:pt idx="2830">
                  <c:v>0.00495061758954429</c:v>
                </c:pt>
                <c:pt idx="2831">
                  <c:v>0.00495061758954429</c:v>
                </c:pt>
                <c:pt idx="2832">
                  <c:v>0.00495061758954429</c:v>
                </c:pt>
                <c:pt idx="2833">
                  <c:v>0.00495061758954429</c:v>
                </c:pt>
                <c:pt idx="2834">
                  <c:v>0.00495061758954429</c:v>
                </c:pt>
                <c:pt idx="2835">
                  <c:v>0.00495061758954429</c:v>
                </c:pt>
                <c:pt idx="2836">
                  <c:v>0.00495061758954429</c:v>
                </c:pt>
                <c:pt idx="2837">
                  <c:v>0.00495061758954429</c:v>
                </c:pt>
                <c:pt idx="2838">
                  <c:v>0.00495061758954429</c:v>
                </c:pt>
                <c:pt idx="2839">
                  <c:v>0.00495061758954429</c:v>
                </c:pt>
                <c:pt idx="2840">
                  <c:v>0.00495061758954429</c:v>
                </c:pt>
                <c:pt idx="2841">
                  <c:v>0.00495061758954429</c:v>
                </c:pt>
                <c:pt idx="2842">
                  <c:v>0.00495061758954429</c:v>
                </c:pt>
                <c:pt idx="2843">
                  <c:v>0.00495061758954429</c:v>
                </c:pt>
                <c:pt idx="2844">
                  <c:v>0.00495061758954429</c:v>
                </c:pt>
                <c:pt idx="2845">
                  <c:v>0.00495061758954429</c:v>
                </c:pt>
                <c:pt idx="2846">
                  <c:v>0.00495061758954429</c:v>
                </c:pt>
                <c:pt idx="2847">
                  <c:v>0.00495061758954429</c:v>
                </c:pt>
                <c:pt idx="2848">
                  <c:v>0.00495061758954429</c:v>
                </c:pt>
                <c:pt idx="2849">
                  <c:v>0.00495061758954429</c:v>
                </c:pt>
                <c:pt idx="2850">
                  <c:v>0.00495061758954429</c:v>
                </c:pt>
                <c:pt idx="2851">
                  <c:v>0.00495061758954429</c:v>
                </c:pt>
                <c:pt idx="2852">
                  <c:v>0.00495061758954429</c:v>
                </c:pt>
                <c:pt idx="2853">
                  <c:v>0.00495061758954429</c:v>
                </c:pt>
                <c:pt idx="2854">
                  <c:v>0.00495061758954429</c:v>
                </c:pt>
                <c:pt idx="2855">
                  <c:v>0.00495061758954429</c:v>
                </c:pt>
                <c:pt idx="2856">
                  <c:v>0.00495061758954429</c:v>
                </c:pt>
                <c:pt idx="2857">
                  <c:v>0.00495061758954429</c:v>
                </c:pt>
                <c:pt idx="2858">
                  <c:v>0.00495061758954429</c:v>
                </c:pt>
                <c:pt idx="2859">
                  <c:v>0.00495061758954429</c:v>
                </c:pt>
                <c:pt idx="2860">
                  <c:v>0.00495061758954429</c:v>
                </c:pt>
                <c:pt idx="2861">
                  <c:v>0.00495061758954429</c:v>
                </c:pt>
                <c:pt idx="2862">
                  <c:v>0.00495061758954429</c:v>
                </c:pt>
                <c:pt idx="2863">
                  <c:v>0.00495061758954429</c:v>
                </c:pt>
                <c:pt idx="2864">
                  <c:v>0.00495061758954429</c:v>
                </c:pt>
                <c:pt idx="2865">
                  <c:v>0.00495061758954429</c:v>
                </c:pt>
                <c:pt idx="2866">
                  <c:v>0.00495061758954429</c:v>
                </c:pt>
                <c:pt idx="2867">
                  <c:v>0.00495061758954429</c:v>
                </c:pt>
                <c:pt idx="2868">
                  <c:v>0.00495061758954429</c:v>
                </c:pt>
                <c:pt idx="2869">
                  <c:v>0.00495061758954429</c:v>
                </c:pt>
                <c:pt idx="2870">
                  <c:v>0.00495061758954429</c:v>
                </c:pt>
                <c:pt idx="2871">
                  <c:v>0.00495061758954429</c:v>
                </c:pt>
                <c:pt idx="2872">
                  <c:v>0.00495061758954429</c:v>
                </c:pt>
                <c:pt idx="2873">
                  <c:v>0.00495061758954429</c:v>
                </c:pt>
                <c:pt idx="2874">
                  <c:v>0.00495061758954429</c:v>
                </c:pt>
                <c:pt idx="2875">
                  <c:v>0.00495061758954429</c:v>
                </c:pt>
                <c:pt idx="2876">
                  <c:v>0.00495061758954429</c:v>
                </c:pt>
                <c:pt idx="2877">
                  <c:v>0.00495061758954429</c:v>
                </c:pt>
                <c:pt idx="2878">
                  <c:v>0.00495061758954429</c:v>
                </c:pt>
                <c:pt idx="2879">
                  <c:v>0.00495061758954429</c:v>
                </c:pt>
                <c:pt idx="2880">
                  <c:v>0.00495061758954429</c:v>
                </c:pt>
                <c:pt idx="2881">
                  <c:v>0.00495061758954429</c:v>
                </c:pt>
                <c:pt idx="2882">
                  <c:v>0.00495061758954429</c:v>
                </c:pt>
                <c:pt idx="2883">
                  <c:v>0.00495061758954429</c:v>
                </c:pt>
                <c:pt idx="2884">
                  <c:v>0.00495061758954429</c:v>
                </c:pt>
                <c:pt idx="2885">
                  <c:v>0.00495061758954429</c:v>
                </c:pt>
                <c:pt idx="2886">
                  <c:v>0.00495061758954429</c:v>
                </c:pt>
                <c:pt idx="2887">
                  <c:v>0.00495061758954429</c:v>
                </c:pt>
                <c:pt idx="2888">
                  <c:v>0.00495061758954429</c:v>
                </c:pt>
                <c:pt idx="2889">
                  <c:v>0.00495061758954429</c:v>
                </c:pt>
                <c:pt idx="2890">
                  <c:v>0.00495061758954429</c:v>
                </c:pt>
                <c:pt idx="2891">
                  <c:v>0.00495061758954429</c:v>
                </c:pt>
                <c:pt idx="2892">
                  <c:v>0.00495061758954429</c:v>
                </c:pt>
                <c:pt idx="2893">
                  <c:v>0.00495061758954429</c:v>
                </c:pt>
                <c:pt idx="2894">
                  <c:v>0.00495061758954429</c:v>
                </c:pt>
                <c:pt idx="2895">
                  <c:v>0.00495061758954429</c:v>
                </c:pt>
                <c:pt idx="2896">
                  <c:v>0.00495061758954429</c:v>
                </c:pt>
                <c:pt idx="2897">
                  <c:v>0.00495061758954429</c:v>
                </c:pt>
                <c:pt idx="2898">
                  <c:v>0.00495061758954429</c:v>
                </c:pt>
                <c:pt idx="2899">
                  <c:v>0.00495061758954429</c:v>
                </c:pt>
                <c:pt idx="2900">
                  <c:v>0.00495061758954429</c:v>
                </c:pt>
                <c:pt idx="2901">
                  <c:v>0.00495061758954429</c:v>
                </c:pt>
                <c:pt idx="2902">
                  <c:v>0.00495061758954429</c:v>
                </c:pt>
                <c:pt idx="2903">
                  <c:v>0.00495061758954429</c:v>
                </c:pt>
                <c:pt idx="2904">
                  <c:v>0.00495061758954429</c:v>
                </c:pt>
                <c:pt idx="2905">
                  <c:v>0.00495061758954429</c:v>
                </c:pt>
                <c:pt idx="2906">
                  <c:v>0.00495061758954429</c:v>
                </c:pt>
                <c:pt idx="2907">
                  <c:v>0.00495061758954429</c:v>
                </c:pt>
                <c:pt idx="2908">
                  <c:v>0.00495061758954429</c:v>
                </c:pt>
                <c:pt idx="2909">
                  <c:v>0.00495061758954429</c:v>
                </c:pt>
                <c:pt idx="2910">
                  <c:v>0.00495061758954429</c:v>
                </c:pt>
                <c:pt idx="2911">
                  <c:v>0.00495061758954429</c:v>
                </c:pt>
                <c:pt idx="2912">
                  <c:v>0.00495061758954429</c:v>
                </c:pt>
                <c:pt idx="2913">
                  <c:v>0.00495061758954429</c:v>
                </c:pt>
                <c:pt idx="2914">
                  <c:v>0.00495061758954429</c:v>
                </c:pt>
                <c:pt idx="2915">
                  <c:v>0.00495061758954429</c:v>
                </c:pt>
                <c:pt idx="2916">
                  <c:v>0.00495061758954429</c:v>
                </c:pt>
                <c:pt idx="2917">
                  <c:v>0.00495061758954429</c:v>
                </c:pt>
                <c:pt idx="2918">
                  <c:v>0.00495061758954429</c:v>
                </c:pt>
                <c:pt idx="2919">
                  <c:v>0.00495061758954429</c:v>
                </c:pt>
                <c:pt idx="2920">
                  <c:v>0.00495061758954429</c:v>
                </c:pt>
                <c:pt idx="2921">
                  <c:v>0.00495061758954429</c:v>
                </c:pt>
                <c:pt idx="2922">
                  <c:v>0.00495061758954429</c:v>
                </c:pt>
                <c:pt idx="2923">
                  <c:v>0.00495061758954429</c:v>
                </c:pt>
                <c:pt idx="2924">
                  <c:v>0.00495061758954429</c:v>
                </c:pt>
                <c:pt idx="2925">
                  <c:v>0.00495061758954429</c:v>
                </c:pt>
                <c:pt idx="2926">
                  <c:v>0.00495061758954429</c:v>
                </c:pt>
                <c:pt idx="2927">
                  <c:v>0.00495061758954429</c:v>
                </c:pt>
                <c:pt idx="2928">
                  <c:v>0.00495061758954429</c:v>
                </c:pt>
                <c:pt idx="2929">
                  <c:v>0.00495061758954429</c:v>
                </c:pt>
                <c:pt idx="2930">
                  <c:v>0.00495061758954429</c:v>
                </c:pt>
                <c:pt idx="2931">
                  <c:v>0.00495061758954429</c:v>
                </c:pt>
                <c:pt idx="2932">
                  <c:v>0.00495061758954429</c:v>
                </c:pt>
                <c:pt idx="2933">
                  <c:v>0.00495061758954429</c:v>
                </c:pt>
                <c:pt idx="2934">
                  <c:v>0.00495061758954429</c:v>
                </c:pt>
                <c:pt idx="2935">
                  <c:v>0.00495061758954429</c:v>
                </c:pt>
                <c:pt idx="2936">
                  <c:v>0.00495061758954429</c:v>
                </c:pt>
                <c:pt idx="2937">
                  <c:v>0.00495061758954429</c:v>
                </c:pt>
                <c:pt idx="2938">
                  <c:v>0.00495061758954429</c:v>
                </c:pt>
                <c:pt idx="2939">
                  <c:v>0.00495061758954429</c:v>
                </c:pt>
                <c:pt idx="2940">
                  <c:v>0.00495061758954429</c:v>
                </c:pt>
                <c:pt idx="2941">
                  <c:v>0.00495061758954429</c:v>
                </c:pt>
                <c:pt idx="2942">
                  <c:v>0.00495061758954429</c:v>
                </c:pt>
                <c:pt idx="2943">
                  <c:v>0.00495061758954429</c:v>
                </c:pt>
                <c:pt idx="2944">
                  <c:v>0.00495061758954429</c:v>
                </c:pt>
                <c:pt idx="2945">
                  <c:v>0.00495061758954429</c:v>
                </c:pt>
                <c:pt idx="2946">
                  <c:v>0.00495061758954429</c:v>
                </c:pt>
                <c:pt idx="2947">
                  <c:v>0.00495061758954429</c:v>
                </c:pt>
                <c:pt idx="2948">
                  <c:v>0.00495061758954429</c:v>
                </c:pt>
                <c:pt idx="2949">
                  <c:v>0.00495061758954429</c:v>
                </c:pt>
                <c:pt idx="2950">
                  <c:v>0.00495061758954429</c:v>
                </c:pt>
                <c:pt idx="2951">
                  <c:v>0.00495061758954429</c:v>
                </c:pt>
                <c:pt idx="2952">
                  <c:v>0.00495061758954429</c:v>
                </c:pt>
                <c:pt idx="2953">
                  <c:v>0.00495061758954429</c:v>
                </c:pt>
                <c:pt idx="2954">
                  <c:v>0.00495061758954429</c:v>
                </c:pt>
                <c:pt idx="2955">
                  <c:v>0.00495061758954429</c:v>
                </c:pt>
                <c:pt idx="2956">
                  <c:v>0.00495061758954429</c:v>
                </c:pt>
                <c:pt idx="2957">
                  <c:v>0.00495061758954429</c:v>
                </c:pt>
                <c:pt idx="2958">
                  <c:v>0.00495061758954429</c:v>
                </c:pt>
                <c:pt idx="2959">
                  <c:v>0.00495061758954429</c:v>
                </c:pt>
                <c:pt idx="2960">
                  <c:v>0.00495061758954429</c:v>
                </c:pt>
                <c:pt idx="2961">
                  <c:v>0.00495061758954429</c:v>
                </c:pt>
                <c:pt idx="2962">
                  <c:v>0.00495061758954429</c:v>
                </c:pt>
                <c:pt idx="2963">
                  <c:v>0.00495061758954429</c:v>
                </c:pt>
                <c:pt idx="2964">
                  <c:v>0.00495061758954429</c:v>
                </c:pt>
                <c:pt idx="2965">
                  <c:v>0.00495061758954429</c:v>
                </c:pt>
                <c:pt idx="2966">
                  <c:v>0.00495061758954429</c:v>
                </c:pt>
                <c:pt idx="2967">
                  <c:v>0.00495061758954429</c:v>
                </c:pt>
                <c:pt idx="2968">
                  <c:v>0.00495061758954429</c:v>
                </c:pt>
                <c:pt idx="2969">
                  <c:v>0.00495061758954429</c:v>
                </c:pt>
                <c:pt idx="2970">
                  <c:v>0.00495061758954429</c:v>
                </c:pt>
                <c:pt idx="2971">
                  <c:v>0.00495061758954429</c:v>
                </c:pt>
                <c:pt idx="2972">
                  <c:v>0.00495061758954429</c:v>
                </c:pt>
                <c:pt idx="2973">
                  <c:v>0.00495061758954429</c:v>
                </c:pt>
                <c:pt idx="2974">
                  <c:v>0.00495061758954429</c:v>
                </c:pt>
                <c:pt idx="2975">
                  <c:v>0.00495061758954429</c:v>
                </c:pt>
                <c:pt idx="2976">
                  <c:v>0.00495061758954429</c:v>
                </c:pt>
                <c:pt idx="2977">
                  <c:v>0.00495061758954429</c:v>
                </c:pt>
                <c:pt idx="2978">
                  <c:v>0.00495061758954429</c:v>
                </c:pt>
                <c:pt idx="2979">
                  <c:v>0.00495061758954429</c:v>
                </c:pt>
                <c:pt idx="2980">
                  <c:v>0.00495061758954429</c:v>
                </c:pt>
                <c:pt idx="2981">
                  <c:v>0.00495061758954429</c:v>
                </c:pt>
                <c:pt idx="2982">
                  <c:v>0.00495061758954429</c:v>
                </c:pt>
                <c:pt idx="2983">
                  <c:v>0.00495061758954429</c:v>
                </c:pt>
                <c:pt idx="2984">
                  <c:v>0.00495061758954429</c:v>
                </c:pt>
                <c:pt idx="2985">
                  <c:v>0.00495061758954429</c:v>
                </c:pt>
                <c:pt idx="2986">
                  <c:v>0.00495061758954429</c:v>
                </c:pt>
                <c:pt idx="2987">
                  <c:v>0.00495061758954429</c:v>
                </c:pt>
                <c:pt idx="2988">
                  <c:v>0.00495061758954429</c:v>
                </c:pt>
                <c:pt idx="2989">
                  <c:v>0.00495061758954429</c:v>
                </c:pt>
                <c:pt idx="2990">
                  <c:v>0.00495061758954429</c:v>
                </c:pt>
                <c:pt idx="2991">
                  <c:v>0.00495061758954429</c:v>
                </c:pt>
                <c:pt idx="2992">
                  <c:v>0.00495061758954429</c:v>
                </c:pt>
                <c:pt idx="2993">
                  <c:v>0.00495061758954429</c:v>
                </c:pt>
                <c:pt idx="2994">
                  <c:v>0.00495061758954429</c:v>
                </c:pt>
                <c:pt idx="2995">
                  <c:v>0.00495061758954429</c:v>
                </c:pt>
                <c:pt idx="2996">
                  <c:v>0.00495061758954429</c:v>
                </c:pt>
                <c:pt idx="2997">
                  <c:v>0.00495061758954429</c:v>
                </c:pt>
                <c:pt idx="2998">
                  <c:v>0.00495061758954429</c:v>
                </c:pt>
                <c:pt idx="2999">
                  <c:v>0.00495061758954429</c:v>
                </c:pt>
                <c:pt idx="3000">
                  <c:v>0.00495061758954429</c:v>
                </c:pt>
                <c:pt idx="3001">
                  <c:v>0.00495061758954429</c:v>
                </c:pt>
                <c:pt idx="3002">
                  <c:v>0.00495061758954429</c:v>
                </c:pt>
                <c:pt idx="3003">
                  <c:v>0.00495061758954429</c:v>
                </c:pt>
                <c:pt idx="3004">
                  <c:v>0.00495061758954429</c:v>
                </c:pt>
                <c:pt idx="3005">
                  <c:v>0.00495061758954429</c:v>
                </c:pt>
                <c:pt idx="3006">
                  <c:v>0.00495061758954429</c:v>
                </c:pt>
                <c:pt idx="3007">
                  <c:v>0.00495061758954429</c:v>
                </c:pt>
                <c:pt idx="3008">
                  <c:v>0.00495061758954429</c:v>
                </c:pt>
                <c:pt idx="3009">
                  <c:v>0.00495061758954429</c:v>
                </c:pt>
                <c:pt idx="3010">
                  <c:v>0.00495061758954429</c:v>
                </c:pt>
                <c:pt idx="3011">
                  <c:v>0.00495061758954429</c:v>
                </c:pt>
                <c:pt idx="3012">
                  <c:v>0.00495061758954429</c:v>
                </c:pt>
                <c:pt idx="3013">
                  <c:v>0.00495061758954429</c:v>
                </c:pt>
                <c:pt idx="3014">
                  <c:v>0.00495061758954429</c:v>
                </c:pt>
                <c:pt idx="3015">
                  <c:v>0.00495061758954429</c:v>
                </c:pt>
                <c:pt idx="3016">
                  <c:v>0.00495061758954429</c:v>
                </c:pt>
                <c:pt idx="3017">
                  <c:v>0.00495061758954429</c:v>
                </c:pt>
                <c:pt idx="3018">
                  <c:v>0.00495061758954429</c:v>
                </c:pt>
                <c:pt idx="3019">
                  <c:v>0.00495061758954429</c:v>
                </c:pt>
                <c:pt idx="3020">
                  <c:v>0.00495061758954429</c:v>
                </c:pt>
                <c:pt idx="3021">
                  <c:v>0.00495061758954429</c:v>
                </c:pt>
                <c:pt idx="3022">
                  <c:v>0.00495061758954429</c:v>
                </c:pt>
                <c:pt idx="3023">
                  <c:v>0.00495061758954429</c:v>
                </c:pt>
                <c:pt idx="3024">
                  <c:v>0.00495061758954429</c:v>
                </c:pt>
                <c:pt idx="3025">
                  <c:v>0.00495061758954429</c:v>
                </c:pt>
                <c:pt idx="3026">
                  <c:v>0.00495061758954429</c:v>
                </c:pt>
                <c:pt idx="3027">
                  <c:v>0.00495061758954429</c:v>
                </c:pt>
                <c:pt idx="3028">
                  <c:v>0.00495061758954429</c:v>
                </c:pt>
                <c:pt idx="3029">
                  <c:v>0.00495061758954429</c:v>
                </c:pt>
                <c:pt idx="3030">
                  <c:v>0.00495061758954429</c:v>
                </c:pt>
                <c:pt idx="3031">
                  <c:v>0.00495061758954429</c:v>
                </c:pt>
                <c:pt idx="3032">
                  <c:v>0.00495061758954429</c:v>
                </c:pt>
                <c:pt idx="3033">
                  <c:v>0.00495061758954429</c:v>
                </c:pt>
                <c:pt idx="3034">
                  <c:v>0.00495061758954429</c:v>
                </c:pt>
                <c:pt idx="3035">
                  <c:v>0.00495061758954429</c:v>
                </c:pt>
                <c:pt idx="3036">
                  <c:v>0.00495061758954429</c:v>
                </c:pt>
                <c:pt idx="3037">
                  <c:v>0.00495061758954429</c:v>
                </c:pt>
                <c:pt idx="3038">
                  <c:v>0.00495061758954429</c:v>
                </c:pt>
                <c:pt idx="3039">
                  <c:v>0.00495061758954429</c:v>
                </c:pt>
                <c:pt idx="3040">
                  <c:v>0.00495061758954429</c:v>
                </c:pt>
                <c:pt idx="3041">
                  <c:v>0.00495061758954429</c:v>
                </c:pt>
                <c:pt idx="3042">
                  <c:v>0.00495061758954429</c:v>
                </c:pt>
                <c:pt idx="3043">
                  <c:v>0.00495061758954429</c:v>
                </c:pt>
                <c:pt idx="3044">
                  <c:v>0.00495061758954429</c:v>
                </c:pt>
                <c:pt idx="3045">
                  <c:v>0.00495061758954429</c:v>
                </c:pt>
                <c:pt idx="3046">
                  <c:v>0.00495061758954429</c:v>
                </c:pt>
                <c:pt idx="3047">
                  <c:v>0.00495061758954429</c:v>
                </c:pt>
                <c:pt idx="3048">
                  <c:v>0.00495061758954429</c:v>
                </c:pt>
                <c:pt idx="3049">
                  <c:v>0.00495061758954429</c:v>
                </c:pt>
                <c:pt idx="3050">
                  <c:v>0.00495061758954429</c:v>
                </c:pt>
                <c:pt idx="3051">
                  <c:v>0.00495061758954429</c:v>
                </c:pt>
                <c:pt idx="3052">
                  <c:v>0.00495061758954429</c:v>
                </c:pt>
                <c:pt idx="3053">
                  <c:v>0.00495061758954429</c:v>
                </c:pt>
                <c:pt idx="3054">
                  <c:v>0.00495061758954429</c:v>
                </c:pt>
                <c:pt idx="3055">
                  <c:v>0.00495061758954429</c:v>
                </c:pt>
                <c:pt idx="3056">
                  <c:v>0.00495061758954429</c:v>
                </c:pt>
                <c:pt idx="3057">
                  <c:v>0.00495061758954429</c:v>
                </c:pt>
                <c:pt idx="3058">
                  <c:v>0.00495061758954429</c:v>
                </c:pt>
                <c:pt idx="3059">
                  <c:v>0.00495061758954429</c:v>
                </c:pt>
                <c:pt idx="3060">
                  <c:v>0.00495061758954429</c:v>
                </c:pt>
                <c:pt idx="3061">
                  <c:v>0.00495061758954429</c:v>
                </c:pt>
                <c:pt idx="3062">
                  <c:v>0.00495061758954429</c:v>
                </c:pt>
                <c:pt idx="3063">
                  <c:v>0.00495061758954429</c:v>
                </c:pt>
                <c:pt idx="3064">
                  <c:v>0.00495061758954429</c:v>
                </c:pt>
                <c:pt idx="3065">
                  <c:v>0.00495061758954429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980696"/>
        <c:axId val="-2116985352"/>
      </c:scatterChart>
      <c:valAx>
        <c:axId val="-2116980696"/>
        <c:scaling>
          <c:logBase val="10.0"/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6985352"/>
        <c:crossesAt val="0.001"/>
        <c:crossBetween val="midCat"/>
      </c:valAx>
      <c:valAx>
        <c:axId val="-2116985352"/>
        <c:scaling>
          <c:logBase val="10.0"/>
          <c:orientation val="minMax"/>
          <c:max val="100.0"/>
        </c:scaling>
        <c:delete val="0"/>
        <c:axPos val="l"/>
        <c:numFmt formatCode="General" sourceLinked="1"/>
        <c:majorTickMark val="out"/>
        <c:minorTickMark val="none"/>
        <c:tickLblPos val="nextTo"/>
        <c:crossAx val="-21169806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8100" cmpd="sng">
              <a:noFill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38100" cmpd="sng">
                <a:noFill/>
              </a:ln>
              <a:effectLst/>
            </c:spPr>
          </c:marker>
          <c:trendline>
            <c:trendlineType val="linear"/>
            <c:intercept val="0.0"/>
            <c:dispRSqr val="1"/>
            <c:dispEq val="1"/>
            <c:trendlineLbl>
              <c:layout>
                <c:manualLayout>
                  <c:x val="-0.0996346814829417"/>
                  <c:y val="0.31681933946508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0.0005x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0.97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cat>
            <c:numRef>
              <c:f>NumASTsVsRuntime!$A$2:$A$26</c:f>
              <c:numCache>
                <c:formatCode>General</c:formatCode>
                <c:ptCount val="25"/>
                <c:pt idx="0">
                  <c:v>1000.0</c:v>
                </c:pt>
                <c:pt idx="1">
                  <c:v>2000.0</c:v>
                </c:pt>
                <c:pt idx="2">
                  <c:v>3000.0</c:v>
                </c:pt>
                <c:pt idx="3">
                  <c:v>4000.0</c:v>
                </c:pt>
                <c:pt idx="4">
                  <c:v>5000.0</c:v>
                </c:pt>
                <c:pt idx="5">
                  <c:v>6000.0</c:v>
                </c:pt>
                <c:pt idx="6">
                  <c:v>7000.0</c:v>
                </c:pt>
                <c:pt idx="7">
                  <c:v>8000.0</c:v>
                </c:pt>
                <c:pt idx="8">
                  <c:v>9000.0</c:v>
                </c:pt>
                <c:pt idx="9">
                  <c:v>10000.0</c:v>
                </c:pt>
                <c:pt idx="10">
                  <c:v>11000.0</c:v>
                </c:pt>
                <c:pt idx="11">
                  <c:v>12000.0</c:v>
                </c:pt>
                <c:pt idx="12">
                  <c:v>13000.0</c:v>
                </c:pt>
                <c:pt idx="13">
                  <c:v>14000.0</c:v>
                </c:pt>
                <c:pt idx="14">
                  <c:v>15000.0</c:v>
                </c:pt>
                <c:pt idx="15">
                  <c:v>16000.0</c:v>
                </c:pt>
                <c:pt idx="16">
                  <c:v>17000.0</c:v>
                </c:pt>
                <c:pt idx="17">
                  <c:v>18000.0</c:v>
                </c:pt>
                <c:pt idx="18">
                  <c:v>19000.0</c:v>
                </c:pt>
                <c:pt idx="19">
                  <c:v>20000.0</c:v>
                </c:pt>
                <c:pt idx="20">
                  <c:v>21000.0</c:v>
                </c:pt>
                <c:pt idx="21">
                  <c:v>22000.0</c:v>
                </c:pt>
                <c:pt idx="22">
                  <c:v>23000.0</c:v>
                </c:pt>
                <c:pt idx="23">
                  <c:v>24000.0</c:v>
                </c:pt>
                <c:pt idx="24">
                  <c:v>25000.0</c:v>
                </c:pt>
              </c:numCache>
            </c:numRef>
          </c:cat>
          <c:val>
            <c:numRef>
              <c:f>NumASTsVsRuntime!$B$2:$B$26</c:f>
              <c:numCache>
                <c:formatCode>General</c:formatCode>
                <c:ptCount val="25"/>
                <c:pt idx="0">
                  <c:v>0.485944494</c:v>
                </c:pt>
                <c:pt idx="1">
                  <c:v>0.654873569</c:v>
                </c:pt>
                <c:pt idx="2">
                  <c:v>0.956332585</c:v>
                </c:pt>
                <c:pt idx="3">
                  <c:v>1.397963881</c:v>
                </c:pt>
                <c:pt idx="4">
                  <c:v>1.694877784</c:v>
                </c:pt>
                <c:pt idx="5">
                  <c:v>2.150551477</c:v>
                </c:pt>
                <c:pt idx="6">
                  <c:v>2.726447842</c:v>
                </c:pt>
                <c:pt idx="7">
                  <c:v>3.216874295</c:v>
                </c:pt>
                <c:pt idx="8">
                  <c:v>4.007254552999975</c:v>
                </c:pt>
                <c:pt idx="9">
                  <c:v>3.796986007</c:v>
                </c:pt>
                <c:pt idx="10">
                  <c:v>4.329439305</c:v>
                </c:pt>
                <c:pt idx="11">
                  <c:v>5.261752544</c:v>
                </c:pt>
                <c:pt idx="12">
                  <c:v>5.628379982</c:v>
                </c:pt>
                <c:pt idx="13">
                  <c:v>5.934516084</c:v>
                </c:pt>
                <c:pt idx="14">
                  <c:v>6.380084368999964</c:v>
                </c:pt>
                <c:pt idx="15">
                  <c:v>7.286764573</c:v>
                </c:pt>
                <c:pt idx="16">
                  <c:v>7.419876231</c:v>
                </c:pt>
                <c:pt idx="17">
                  <c:v>7.965245085</c:v>
                </c:pt>
                <c:pt idx="18">
                  <c:v>8.280978338000001</c:v>
                </c:pt>
                <c:pt idx="19">
                  <c:v>8.733486708</c:v>
                </c:pt>
                <c:pt idx="20">
                  <c:v>9.211661299</c:v>
                </c:pt>
                <c:pt idx="21">
                  <c:v>10.460277664</c:v>
                </c:pt>
                <c:pt idx="22">
                  <c:v>10.431965067</c:v>
                </c:pt>
                <c:pt idx="23">
                  <c:v>12.290360485</c:v>
                </c:pt>
                <c:pt idx="24">
                  <c:v>12.992197404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8826904"/>
        <c:axId val="2038834296"/>
      </c:lineChart>
      <c:catAx>
        <c:axId val="2038826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# ASTs indexed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8834296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20388342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38826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trendline>
            <c:trendlineType val="linear"/>
            <c:intercept val="0.0"/>
            <c:dispRSqr val="1"/>
            <c:dispEq val="1"/>
            <c:trendlineLbl>
              <c:layout>
                <c:manualLayout>
                  <c:x val="0.0219603018372703"/>
                  <c:y val="0.234199144918206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y = </a:t>
                    </a:r>
                    <a:r>
                      <a:rPr lang="en-US" baseline="0" dirty="0" smtClean="0"/>
                      <a:t>0.005x</a:t>
                    </a:r>
                    <a:r>
                      <a:rPr lang="en-US" baseline="0" dirty="0"/>
                      <a:t>
R² = </a:t>
                    </a:r>
                    <a:r>
                      <a:rPr lang="en-US" baseline="0" dirty="0" smtClean="0"/>
                      <a:t>0.83</a:t>
                    </a:r>
                    <a:endParaRPr lang="en-US" dirty="0"/>
                  </a:p>
                </c:rich>
              </c:tx>
              <c:numFmt formatCode="General" sourceLinked="0"/>
            </c:trendlineLbl>
          </c:trendline>
          <c:xVal>
            <c:numRef>
              <c:f>ASTsizeVsRuntime!$A$2:$A$41</c:f>
              <c:numCache>
                <c:formatCode>General</c:formatCode>
                <c:ptCount val="40"/>
                <c:pt idx="0">
                  <c:v>60.157</c:v>
                </c:pt>
                <c:pt idx="1">
                  <c:v>105.045</c:v>
                </c:pt>
                <c:pt idx="2">
                  <c:v>103.185</c:v>
                </c:pt>
                <c:pt idx="3">
                  <c:v>56.85</c:v>
                </c:pt>
                <c:pt idx="4">
                  <c:v>104.674</c:v>
                </c:pt>
                <c:pt idx="5">
                  <c:v>56.71</c:v>
                </c:pt>
                <c:pt idx="6">
                  <c:v>55.438</c:v>
                </c:pt>
                <c:pt idx="7">
                  <c:v>106.804</c:v>
                </c:pt>
                <c:pt idx="8">
                  <c:v>109.079</c:v>
                </c:pt>
                <c:pt idx="9">
                  <c:v>65.054</c:v>
                </c:pt>
                <c:pt idx="10">
                  <c:v>155.352</c:v>
                </c:pt>
                <c:pt idx="11">
                  <c:v>142.493</c:v>
                </c:pt>
                <c:pt idx="12">
                  <c:v>118.386</c:v>
                </c:pt>
                <c:pt idx="13">
                  <c:v>78.07599999999998</c:v>
                </c:pt>
                <c:pt idx="14">
                  <c:v>106.602</c:v>
                </c:pt>
                <c:pt idx="15">
                  <c:v>297.02</c:v>
                </c:pt>
                <c:pt idx="16">
                  <c:v>331.849</c:v>
                </c:pt>
                <c:pt idx="17">
                  <c:v>50.3</c:v>
                </c:pt>
                <c:pt idx="18">
                  <c:v>407.635</c:v>
                </c:pt>
                <c:pt idx="19">
                  <c:v>442.2782782779979</c:v>
                </c:pt>
                <c:pt idx="20">
                  <c:v>118.962</c:v>
                </c:pt>
                <c:pt idx="21">
                  <c:v>137.618</c:v>
                </c:pt>
                <c:pt idx="22">
                  <c:v>124.82</c:v>
                </c:pt>
                <c:pt idx="23">
                  <c:v>55.58</c:v>
                </c:pt>
                <c:pt idx="24">
                  <c:v>117.488</c:v>
                </c:pt>
                <c:pt idx="25">
                  <c:v>62.21</c:v>
                </c:pt>
                <c:pt idx="26">
                  <c:v>115.18</c:v>
                </c:pt>
                <c:pt idx="27">
                  <c:v>236.451</c:v>
                </c:pt>
                <c:pt idx="28">
                  <c:v>54.171</c:v>
                </c:pt>
                <c:pt idx="29">
                  <c:v>109.025</c:v>
                </c:pt>
                <c:pt idx="30">
                  <c:v>88.931</c:v>
                </c:pt>
                <c:pt idx="31">
                  <c:v>63.806</c:v>
                </c:pt>
                <c:pt idx="32">
                  <c:v>65.344</c:v>
                </c:pt>
                <c:pt idx="33">
                  <c:v>75.45</c:v>
                </c:pt>
                <c:pt idx="34">
                  <c:v>77.557</c:v>
                </c:pt>
                <c:pt idx="35">
                  <c:v>156.056</c:v>
                </c:pt>
                <c:pt idx="36">
                  <c:v>159.44</c:v>
                </c:pt>
                <c:pt idx="37">
                  <c:v>184.657</c:v>
                </c:pt>
                <c:pt idx="38">
                  <c:v>213.023</c:v>
                </c:pt>
                <c:pt idx="39">
                  <c:v>220.641</c:v>
                </c:pt>
              </c:numCache>
            </c:numRef>
          </c:xVal>
          <c:yVal>
            <c:numRef>
              <c:f>ASTsizeVsRuntime!$B$2:$B$41</c:f>
              <c:numCache>
                <c:formatCode>General</c:formatCode>
                <c:ptCount val="40"/>
                <c:pt idx="0">
                  <c:v>0.234827794</c:v>
                </c:pt>
                <c:pt idx="1">
                  <c:v>0.290083484</c:v>
                </c:pt>
                <c:pt idx="2">
                  <c:v>0.317651856</c:v>
                </c:pt>
                <c:pt idx="3">
                  <c:v>0.17673251</c:v>
                </c:pt>
                <c:pt idx="4">
                  <c:v>0.281113096</c:v>
                </c:pt>
                <c:pt idx="5">
                  <c:v>0.157261777</c:v>
                </c:pt>
                <c:pt idx="6">
                  <c:v>0.151154936</c:v>
                </c:pt>
                <c:pt idx="7">
                  <c:v>0.288051068</c:v>
                </c:pt>
                <c:pt idx="8">
                  <c:v>0.342867179</c:v>
                </c:pt>
                <c:pt idx="9">
                  <c:v>0.209968115</c:v>
                </c:pt>
                <c:pt idx="10">
                  <c:v>0.355339744</c:v>
                </c:pt>
                <c:pt idx="11">
                  <c:v>0.603941799</c:v>
                </c:pt>
                <c:pt idx="12">
                  <c:v>0.568833782</c:v>
                </c:pt>
                <c:pt idx="13">
                  <c:v>0.381699723</c:v>
                </c:pt>
                <c:pt idx="14">
                  <c:v>0.550217338</c:v>
                </c:pt>
                <c:pt idx="15">
                  <c:v>1.40186532</c:v>
                </c:pt>
                <c:pt idx="16">
                  <c:v>1.751643392</c:v>
                </c:pt>
                <c:pt idx="17">
                  <c:v>0.140272296</c:v>
                </c:pt>
                <c:pt idx="18">
                  <c:v>2.291661858</c:v>
                </c:pt>
                <c:pt idx="19">
                  <c:v>2.488389487</c:v>
                </c:pt>
                <c:pt idx="20">
                  <c:v>0.351894986</c:v>
                </c:pt>
                <c:pt idx="21">
                  <c:v>0.360548032</c:v>
                </c:pt>
                <c:pt idx="22">
                  <c:v>0.536276195</c:v>
                </c:pt>
                <c:pt idx="23">
                  <c:v>0.128259542</c:v>
                </c:pt>
                <c:pt idx="24">
                  <c:v>0.522584135</c:v>
                </c:pt>
                <c:pt idx="25">
                  <c:v>0.461588106</c:v>
                </c:pt>
                <c:pt idx="26">
                  <c:v>0.314001237</c:v>
                </c:pt>
                <c:pt idx="27">
                  <c:v>2.190304076</c:v>
                </c:pt>
                <c:pt idx="28">
                  <c:v>0.161529186</c:v>
                </c:pt>
                <c:pt idx="29">
                  <c:v>0.248661366</c:v>
                </c:pt>
                <c:pt idx="30">
                  <c:v>0.271876346</c:v>
                </c:pt>
                <c:pt idx="31">
                  <c:v>0.255600106</c:v>
                </c:pt>
                <c:pt idx="32">
                  <c:v>0.196830344</c:v>
                </c:pt>
                <c:pt idx="33">
                  <c:v>0.248205574</c:v>
                </c:pt>
                <c:pt idx="34">
                  <c:v>0.257732346</c:v>
                </c:pt>
                <c:pt idx="35">
                  <c:v>0.910604604</c:v>
                </c:pt>
                <c:pt idx="36">
                  <c:v>0.643604665</c:v>
                </c:pt>
                <c:pt idx="37">
                  <c:v>0.754037637</c:v>
                </c:pt>
                <c:pt idx="38">
                  <c:v>0.698656537</c:v>
                </c:pt>
                <c:pt idx="39">
                  <c:v>0.816148189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8702296"/>
        <c:axId val="-2119119560"/>
      </c:scatterChart>
      <c:valAx>
        <c:axId val="-2028702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Average AST size (# nodes)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9119560"/>
        <c:crosses val="autoZero"/>
        <c:crossBetween val="midCat"/>
      </c:valAx>
      <c:valAx>
        <c:axId val="-21191195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Runtime (seconds)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028702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reduction1!$A$2:$A$254</c:f>
              <c:numCache>
                <c:formatCode>General</c:formatCode>
                <c:ptCount val="25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10200.0</c:v>
                </c:pt>
                <c:pt idx="102">
                  <c:v>10300.0</c:v>
                </c:pt>
                <c:pt idx="103">
                  <c:v>10400.0</c:v>
                </c:pt>
                <c:pt idx="104">
                  <c:v>10500.0</c:v>
                </c:pt>
                <c:pt idx="105">
                  <c:v>10600.0</c:v>
                </c:pt>
                <c:pt idx="106">
                  <c:v>10700.0</c:v>
                </c:pt>
                <c:pt idx="107">
                  <c:v>10800.0</c:v>
                </c:pt>
                <c:pt idx="108">
                  <c:v>10900.0</c:v>
                </c:pt>
                <c:pt idx="109">
                  <c:v>11000.0</c:v>
                </c:pt>
                <c:pt idx="110">
                  <c:v>11100.0</c:v>
                </c:pt>
                <c:pt idx="111">
                  <c:v>11200.0</c:v>
                </c:pt>
                <c:pt idx="112">
                  <c:v>11300.0</c:v>
                </c:pt>
                <c:pt idx="113">
                  <c:v>11400.0</c:v>
                </c:pt>
                <c:pt idx="114">
                  <c:v>11500.0</c:v>
                </c:pt>
                <c:pt idx="115">
                  <c:v>11600.0</c:v>
                </c:pt>
                <c:pt idx="116">
                  <c:v>11700.0</c:v>
                </c:pt>
                <c:pt idx="117">
                  <c:v>11800.0</c:v>
                </c:pt>
                <c:pt idx="118">
                  <c:v>11900.0</c:v>
                </c:pt>
                <c:pt idx="119">
                  <c:v>12000.0</c:v>
                </c:pt>
                <c:pt idx="120">
                  <c:v>12100.0</c:v>
                </c:pt>
                <c:pt idx="121">
                  <c:v>12200.0</c:v>
                </c:pt>
                <c:pt idx="122">
                  <c:v>12300.0</c:v>
                </c:pt>
                <c:pt idx="123">
                  <c:v>12400.0</c:v>
                </c:pt>
                <c:pt idx="124">
                  <c:v>12500.0</c:v>
                </c:pt>
                <c:pt idx="125">
                  <c:v>12600.0</c:v>
                </c:pt>
                <c:pt idx="126">
                  <c:v>12700.0</c:v>
                </c:pt>
                <c:pt idx="127">
                  <c:v>12800.0</c:v>
                </c:pt>
                <c:pt idx="128">
                  <c:v>12900.0</c:v>
                </c:pt>
                <c:pt idx="129">
                  <c:v>13000.0</c:v>
                </c:pt>
                <c:pt idx="130">
                  <c:v>13100.0</c:v>
                </c:pt>
                <c:pt idx="131">
                  <c:v>13200.0</c:v>
                </c:pt>
                <c:pt idx="132">
                  <c:v>13300.0</c:v>
                </c:pt>
                <c:pt idx="133">
                  <c:v>13400.0</c:v>
                </c:pt>
                <c:pt idx="134">
                  <c:v>13500.0</c:v>
                </c:pt>
                <c:pt idx="135">
                  <c:v>13600.0</c:v>
                </c:pt>
                <c:pt idx="136">
                  <c:v>13700.0</c:v>
                </c:pt>
                <c:pt idx="137">
                  <c:v>13800.0</c:v>
                </c:pt>
                <c:pt idx="138">
                  <c:v>13900.0</c:v>
                </c:pt>
                <c:pt idx="139">
                  <c:v>14000.0</c:v>
                </c:pt>
                <c:pt idx="140">
                  <c:v>14100.0</c:v>
                </c:pt>
                <c:pt idx="141">
                  <c:v>14200.0</c:v>
                </c:pt>
                <c:pt idx="142">
                  <c:v>14300.0</c:v>
                </c:pt>
                <c:pt idx="143">
                  <c:v>14400.0</c:v>
                </c:pt>
                <c:pt idx="144">
                  <c:v>14500.0</c:v>
                </c:pt>
                <c:pt idx="145">
                  <c:v>14600.0</c:v>
                </c:pt>
                <c:pt idx="146">
                  <c:v>14700.0</c:v>
                </c:pt>
                <c:pt idx="147">
                  <c:v>14800.0</c:v>
                </c:pt>
                <c:pt idx="148">
                  <c:v>14900.0</c:v>
                </c:pt>
                <c:pt idx="149">
                  <c:v>15000.0</c:v>
                </c:pt>
                <c:pt idx="150">
                  <c:v>15100.0</c:v>
                </c:pt>
                <c:pt idx="151">
                  <c:v>15200.0</c:v>
                </c:pt>
                <c:pt idx="152">
                  <c:v>15300.0</c:v>
                </c:pt>
                <c:pt idx="153">
                  <c:v>15400.0</c:v>
                </c:pt>
                <c:pt idx="154">
                  <c:v>15500.0</c:v>
                </c:pt>
                <c:pt idx="155">
                  <c:v>15600.0</c:v>
                </c:pt>
                <c:pt idx="156">
                  <c:v>15700.0</c:v>
                </c:pt>
                <c:pt idx="157">
                  <c:v>15800.0</c:v>
                </c:pt>
                <c:pt idx="158">
                  <c:v>15900.0</c:v>
                </c:pt>
                <c:pt idx="159">
                  <c:v>16000.0</c:v>
                </c:pt>
                <c:pt idx="160">
                  <c:v>16100.0</c:v>
                </c:pt>
                <c:pt idx="161">
                  <c:v>16200.0</c:v>
                </c:pt>
                <c:pt idx="162">
                  <c:v>16300.0</c:v>
                </c:pt>
                <c:pt idx="163">
                  <c:v>16400.0</c:v>
                </c:pt>
                <c:pt idx="164">
                  <c:v>16500.0</c:v>
                </c:pt>
                <c:pt idx="165">
                  <c:v>16600.0</c:v>
                </c:pt>
                <c:pt idx="166">
                  <c:v>16700.0</c:v>
                </c:pt>
                <c:pt idx="167">
                  <c:v>16800.0</c:v>
                </c:pt>
                <c:pt idx="168">
                  <c:v>16900.0</c:v>
                </c:pt>
                <c:pt idx="169">
                  <c:v>17000.0</c:v>
                </c:pt>
                <c:pt idx="170">
                  <c:v>17100.0</c:v>
                </c:pt>
                <c:pt idx="171">
                  <c:v>17200.0</c:v>
                </c:pt>
                <c:pt idx="172">
                  <c:v>17300.0</c:v>
                </c:pt>
                <c:pt idx="173">
                  <c:v>17400.0</c:v>
                </c:pt>
                <c:pt idx="174">
                  <c:v>17500.0</c:v>
                </c:pt>
                <c:pt idx="175">
                  <c:v>17600.0</c:v>
                </c:pt>
                <c:pt idx="176">
                  <c:v>17700.0</c:v>
                </c:pt>
                <c:pt idx="177">
                  <c:v>17800.0</c:v>
                </c:pt>
                <c:pt idx="178">
                  <c:v>17900.0</c:v>
                </c:pt>
                <c:pt idx="179">
                  <c:v>18000.0</c:v>
                </c:pt>
                <c:pt idx="180">
                  <c:v>18100.0</c:v>
                </c:pt>
                <c:pt idx="181">
                  <c:v>18200.0</c:v>
                </c:pt>
                <c:pt idx="182">
                  <c:v>18300.0</c:v>
                </c:pt>
                <c:pt idx="183">
                  <c:v>18400.0</c:v>
                </c:pt>
                <c:pt idx="184">
                  <c:v>18500.0</c:v>
                </c:pt>
                <c:pt idx="185">
                  <c:v>18600.0</c:v>
                </c:pt>
                <c:pt idx="186">
                  <c:v>18700.0</c:v>
                </c:pt>
                <c:pt idx="187">
                  <c:v>18800.0</c:v>
                </c:pt>
                <c:pt idx="188">
                  <c:v>18900.0</c:v>
                </c:pt>
                <c:pt idx="189">
                  <c:v>19000.0</c:v>
                </c:pt>
                <c:pt idx="190">
                  <c:v>19100.0</c:v>
                </c:pt>
                <c:pt idx="191">
                  <c:v>19200.0</c:v>
                </c:pt>
                <c:pt idx="192">
                  <c:v>19300.0</c:v>
                </c:pt>
                <c:pt idx="193">
                  <c:v>19400.0</c:v>
                </c:pt>
                <c:pt idx="194">
                  <c:v>19500.0</c:v>
                </c:pt>
                <c:pt idx="195">
                  <c:v>19600.0</c:v>
                </c:pt>
                <c:pt idx="196">
                  <c:v>19700.0</c:v>
                </c:pt>
                <c:pt idx="197">
                  <c:v>19800.0</c:v>
                </c:pt>
                <c:pt idx="198">
                  <c:v>19900.0</c:v>
                </c:pt>
                <c:pt idx="199">
                  <c:v>20000.0</c:v>
                </c:pt>
                <c:pt idx="200">
                  <c:v>20100.0</c:v>
                </c:pt>
                <c:pt idx="201">
                  <c:v>20200.0</c:v>
                </c:pt>
                <c:pt idx="202">
                  <c:v>20300.0</c:v>
                </c:pt>
                <c:pt idx="203">
                  <c:v>20400.0</c:v>
                </c:pt>
                <c:pt idx="204">
                  <c:v>20500.0</c:v>
                </c:pt>
                <c:pt idx="205">
                  <c:v>20600.0</c:v>
                </c:pt>
                <c:pt idx="206">
                  <c:v>20700.0</c:v>
                </c:pt>
                <c:pt idx="207">
                  <c:v>20800.0</c:v>
                </c:pt>
                <c:pt idx="208">
                  <c:v>20900.0</c:v>
                </c:pt>
                <c:pt idx="209">
                  <c:v>21000.0</c:v>
                </c:pt>
                <c:pt idx="210">
                  <c:v>21100.0</c:v>
                </c:pt>
                <c:pt idx="211">
                  <c:v>21200.0</c:v>
                </c:pt>
                <c:pt idx="212">
                  <c:v>21300.0</c:v>
                </c:pt>
                <c:pt idx="213">
                  <c:v>21400.0</c:v>
                </c:pt>
                <c:pt idx="214">
                  <c:v>21500.0</c:v>
                </c:pt>
                <c:pt idx="215">
                  <c:v>21600.0</c:v>
                </c:pt>
                <c:pt idx="216">
                  <c:v>21700.0</c:v>
                </c:pt>
                <c:pt idx="217">
                  <c:v>21800.0</c:v>
                </c:pt>
                <c:pt idx="218">
                  <c:v>21900.0</c:v>
                </c:pt>
                <c:pt idx="219">
                  <c:v>22000.0</c:v>
                </c:pt>
                <c:pt idx="220">
                  <c:v>22100.0</c:v>
                </c:pt>
                <c:pt idx="221">
                  <c:v>22200.0</c:v>
                </c:pt>
                <c:pt idx="222">
                  <c:v>22300.0</c:v>
                </c:pt>
                <c:pt idx="223">
                  <c:v>22400.0</c:v>
                </c:pt>
                <c:pt idx="224">
                  <c:v>22500.0</c:v>
                </c:pt>
                <c:pt idx="225">
                  <c:v>22600.0</c:v>
                </c:pt>
                <c:pt idx="226">
                  <c:v>22700.0</c:v>
                </c:pt>
                <c:pt idx="227">
                  <c:v>22800.0</c:v>
                </c:pt>
                <c:pt idx="228">
                  <c:v>22900.0</c:v>
                </c:pt>
                <c:pt idx="229">
                  <c:v>23000.0</c:v>
                </c:pt>
                <c:pt idx="230">
                  <c:v>23100.0</c:v>
                </c:pt>
                <c:pt idx="231">
                  <c:v>23200.0</c:v>
                </c:pt>
                <c:pt idx="232">
                  <c:v>23300.0</c:v>
                </c:pt>
                <c:pt idx="233">
                  <c:v>23400.0</c:v>
                </c:pt>
                <c:pt idx="234">
                  <c:v>23500.0</c:v>
                </c:pt>
                <c:pt idx="235">
                  <c:v>23600.0</c:v>
                </c:pt>
                <c:pt idx="236">
                  <c:v>23700.0</c:v>
                </c:pt>
                <c:pt idx="237">
                  <c:v>23800.0</c:v>
                </c:pt>
                <c:pt idx="238">
                  <c:v>23900.0</c:v>
                </c:pt>
                <c:pt idx="239">
                  <c:v>24000.0</c:v>
                </c:pt>
                <c:pt idx="240">
                  <c:v>24100.0</c:v>
                </c:pt>
                <c:pt idx="241">
                  <c:v>24200.0</c:v>
                </c:pt>
                <c:pt idx="242">
                  <c:v>24300.0</c:v>
                </c:pt>
                <c:pt idx="243">
                  <c:v>24400.0</c:v>
                </c:pt>
                <c:pt idx="244">
                  <c:v>24500.0</c:v>
                </c:pt>
                <c:pt idx="245">
                  <c:v>24600.0</c:v>
                </c:pt>
                <c:pt idx="246">
                  <c:v>24700.0</c:v>
                </c:pt>
                <c:pt idx="247">
                  <c:v>24800.0</c:v>
                </c:pt>
                <c:pt idx="248">
                  <c:v>24900.0</c:v>
                </c:pt>
                <c:pt idx="249">
                  <c:v>25000.0</c:v>
                </c:pt>
                <c:pt idx="250">
                  <c:v>25100.0</c:v>
                </c:pt>
                <c:pt idx="251">
                  <c:v>25200.0</c:v>
                </c:pt>
                <c:pt idx="252">
                  <c:v>25300.0</c:v>
                </c:pt>
              </c:numCache>
            </c:numRef>
          </c:xVal>
          <c:yVal>
            <c:numRef>
              <c:f>reduction1!$B$2:$B$254</c:f>
              <c:numCache>
                <c:formatCode>General</c:formatCode>
                <c:ptCount val="253"/>
                <c:pt idx="0">
                  <c:v>97.0</c:v>
                </c:pt>
                <c:pt idx="1">
                  <c:v>91.0</c:v>
                </c:pt>
                <c:pt idx="2">
                  <c:v>90.0</c:v>
                </c:pt>
                <c:pt idx="3">
                  <c:v>86.5</c:v>
                </c:pt>
                <c:pt idx="4">
                  <c:v>85.4</c:v>
                </c:pt>
                <c:pt idx="5">
                  <c:v>84.5</c:v>
                </c:pt>
                <c:pt idx="6">
                  <c:v>85.0</c:v>
                </c:pt>
                <c:pt idx="7">
                  <c:v>85.37499999999998</c:v>
                </c:pt>
                <c:pt idx="8">
                  <c:v>84.55555555555515</c:v>
                </c:pt>
                <c:pt idx="9">
                  <c:v>85.1</c:v>
                </c:pt>
                <c:pt idx="10">
                  <c:v>85.0909090909091</c:v>
                </c:pt>
                <c:pt idx="11">
                  <c:v>84.58333333333285</c:v>
                </c:pt>
                <c:pt idx="12">
                  <c:v>85.07692307692308</c:v>
                </c:pt>
                <c:pt idx="13">
                  <c:v>85.35714285714288</c:v>
                </c:pt>
                <c:pt idx="14">
                  <c:v>85.2666666666667</c:v>
                </c:pt>
                <c:pt idx="15">
                  <c:v>85.12499999999998</c:v>
                </c:pt>
                <c:pt idx="16">
                  <c:v>85.4117647058824</c:v>
                </c:pt>
                <c:pt idx="17">
                  <c:v>85.83333333333285</c:v>
                </c:pt>
                <c:pt idx="18">
                  <c:v>85.9473684210526</c:v>
                </c:pt>
                <c:pt idx="19">
                  <c:v>85.85</c:v>
                </c:pt>
                <c:pt idx="20">
                  <c:v>85.6666666666667</c:v>
                </c:pt>
                <c:pt idx="21">
                  <c:v>85.9090909090909</c:v>
                </c:pt>
                <c:pt idx="22">
                  <c:v>85.9130434782609</c:v>
                </c:pt>
                <c:pt idx="23">
                  <c:v>86.0416666666667</c:v>
                </c:pt>
                <c:pt idx="24">
                  <c:v>85.92</c:v>
                </c:pt>
                <c:pt idx="25">
                  <c:v>86.0</c:v>
                </c:pt>
                <c:pt idx="26">
                  <c:v>86.037037037037</c:v>
                </c:pt>
                <c:pt idx="27">
                  <c:v>85.9642857142857</c:v>
                </c:pt>
                <c:pt idx="28">
                  <c:v>86.0</c:v>
                </c:pt>
                <c:pt idx="29">
                  <c:v>86.0</c:v>
                </c:pt>
                <c:pt idx="30">
                  <c:v>86.12903225806353</c:v>
                </c:pt>
                <c:pt idx="31">
                  <c:v>86.25</c:v>
                </c:pt>
                <c:pt idx="32">
                  <c:v>86.39393939393941</c:v>
                </c:pt>
                <c:pt idx="33">
                  <c:v>86.47058823529395</c:v>
                </c:pt>
                <c:pt idx="34">
                  <c:v>86.42857142857135</c:v>
                </c:pt>
                <c:pt idx="35">
                  <c:v>86.58333333333285</c:v>
                </c:pt>
                <c:pt idx="36">
                  <c:v>86.83783783783728</c:v>
                </c:pt>
                <c:pt idx="37">
                  <c:v>86.921052631579</c:v>
                </c:pt>
                <c:pt idx="38">
                  <c:v>86.97435897435901</c:v>
                </c:pt>
                <c:pt idx="39">
                  <c:v>87.12499999999998</c:v>
                </c:pt>
                <c:pt idx="40">
                  <c:v>87.21951219512198</c:v>
                </c:pt>
                <c:pt idx="41">
                  <c:v>87.2380952380952</c:v>
                </c:pt>
                <c:pt idx="42">
                  <c:v>87.3023255813954</c:v>
                </c:pt>
                <c:pt idx="43">
                  <c:v>87.25</c:v>
                </c:pt>
                <c:pt idx="44">
                  <c:v>87.3111111111111</c:v>
                </c:pt>
                <c:pt idx="45">
                  <c:v>87.3260869565206</c:v>
                </c:pt>
                <c:pt idx="46">
                  <c:v>87.44680851063831</c:v>
                </c:pt>
                <c:pt idx="47">
                  <c:v>87.39583333333285</c:v>
                </c:pt>
                <c:pt idx="48">
                  <c:v>87.3877551020403</c:v>
                </c:pt>
                <c:pt idx="49">
                  <c:v>87.36</c:v>
                </c:pt>
                <c:pt idx="50">
                  <c:v>87.3529411764693</c:v>
                </c:pt>
                <c:pt idx="51">
                  <c:v>87.3653846153841</c:v>
                </c:pt>
                <c:pt idx="52">
                  <c:v>87.3962264150943</c:v>
                </c:pt>
                <c:pt idx="53">
                  <c:v>87.4814814814815</c:v>
                </c:pt>
                <c:pt idx="54">
                  <c:v>87.54545454545458</c:v>
                </c:pt>
                <c:pt idx="55">
                  <c:v>87.55357142857135</c:v>
                </c:pt>
                <c:pt idx="56">
                  <c:v>87.5614035087719</c:v>
                </c:pt>
                <c:pt idx="57">
                  <c:v>87.6551724137921</c:v>
                </c:pt>
                <c:pt idx="58">
                  <c:v>87.7118644067797</c:v>
                </c:pt>
                <c:pt idx="59">
                  <c:v>87.73333333333331</c:v>
                </c:pt>
                <c:pt idx="60">
                  <c:v>87.70491803278622</c:v>
                </c:pt>
                <c:pt idx="61">
                  <c:v>87.7258064516129</c:v>
                </c:pt>
                <c:pt idx="62">
                  <c:v>87.77777777777735</c:v>
                </c:pt>
                <c:pt idx="63">
                  <c:v>87.765625</c:v>
                </c:pt>
                <c:pt idx="64">
                  <c:v>87.8461538461538</c:v>
                </c:pt>
                <c:pt idx="65">
                  <c:v>87.86363636363635</c:v>
                </c:pt>
                <c:pt idx="66">
                  <c:v>87.85074626865602</c:v>
                </c:pt>
                <c:pt idx="67">
                  <c:v>87.8529411764693</c:v>
                </c:pt>
                <c:pt idx="68">
                  <c:v>87.8695652173913</c:v>
                </c:pt>
                <c:pt idx="69">
                  <c:v>87.92857142857135</c:v>
                </c:pt>
                <c:pt idx="70">
                  <c:v>87.92957746478868</c:v>
                </c:pt>
                <c:pt idx="71">
                  <c:v>87.9444444444444</c:v>
                </c:pt>
                <c:pt idx="72">
                  <c:v>87.8630136986301</c:v>
                </c:pt>
                <c:pt idx="73">
                  <c:v>87.7972972972973</c:v>
                </c:pt>
                <c:pt idx="74">
                  <c:v>87.84</c:v>
                </c:pt>
                <c:pt idx="75">
                  <c:v>87.8552631578942</c:v>
                </c:pt>
                <c:pt idx="76">
                  <c:v>87.8831168831169</c:v>
                </c:pt>
                <c:pt idx="77">
                  <c:v>87.92307692307691</c:v>
                </c:pt>
                <c:pt idx="78">
                  <c:v>87.9746835443038</c:v>
                </c:pt>
                <c:pt idx="79">
                  <c:v>87.9875</c:v>
                </c:pt>
                <c:pt idx="80">
                  <c:v>87.962962962963</c:v>
                </c:pt>
                <c:pt idx="81">
                  <c:v>88.0365853658536</c:v>
                </c:pt>
                <c:pt idx="82">
                  <c:v>88.0361445783132</c:v>
                </c:pt>
                <c:pt idx="83">
                  <c:v>88.047619047619</c:v>
                </c:pt>
                <c:pt idx="84">
                  <c:v>88.0235294117647</c:v>
                </c:pt>
                <c:pt idx="85">
                  <c:v>88.05813953488308</c:v>
                </c:pt>
                <c:pt idx="86">
                  <c:v>88.06896551724138</c:v>
                </c:pt>
                <c:pt idx="87">
                  <c:v>88.0795454545454</c:v>
                </c:pt>
                <c:pt idx="88">
                  <c:v>88.08988764044938</c:v>
                </c:pt>
                <c:pt idx="89">
                  <c:v>88.1666666666667</c:v>
                </c:pt>
                <c:pt idx="90">
                  <c:v>88.09890109890108</c:v>
                </c:pt>
                <c:pt idx="91">
                  <c:v>88.1195652173913</c:v>
                </c:pt>
                <c:pt idx="92">
                  <c:v>88.1612903225801</c:v>
                </c:pt>
                <c:pt idx="93">
                  <c:v>88.18085106382905</c:v>
                </c:pt>
                <c:pt idx="94">
                  <c:v>88.1894736842105</c:v>
                </c:pt>
                <c:pt idx="95">
                  <c:v>88.17708333333285</c:v>
                </c:pt>
                <c:pt idx="96">
                  <c:v>88.2164948453608</c:v>
                </c:pt>
                <c:pt idx="97">
                  <c:v>88.2448979591837</c:v>
                </c:pt>
                <c:pt idx="98">
                  <c:v>88.2323232323232</c:v>
                </c:pt>
                <c:pt idx="99">
                  <c:v>88.3</c:v>
                </c:pt>
                <c:pt idx="100">
                  <c:v>88.2970297029703</c:v>
                </c:pt>
                <c:pt idx="101">
                  <c:v>88.2254901960779</c:v>
                </c:pt>
                <c:pt idx="102">
                  <c:v>88.2621359223301</c:v>
                </c:pt>
                <c:pt idx="103">
                  <c:v>88.2403846153846</c:v>
                </c:pt>
                <c:pt idx="104">
                  <c:v>88.2190476190476</c:v>
                </c:pt>
                <c:pt idx="105">
                  <c:v>88.283018867924</c:v>
                </c:pt>
                <c:pt idx="106">
                  <c:v>88.2429906542056</c:v>
                </c:pt>
                <c:pt idx="107">
                  <c:v>88.2037037037037</c:v>
                </c:pt>
                <c:pt idx="108">
                  <c:v>88.18348623853122</c:v>
                </c:pt>
                <c:pt idx="109">
                  <c:v>88.2</c:v>
                </c:pt>
                <c:pt idx="110">
                  <c:v>88.16216216216218</c:v>
                </c:pt>
                <c:pt idx="111">
                  <c:v>88.1607142857143</c:v>
                </c:pt>
                <c:pt idx="112">
                  <c:v>88.13274336283104</c:v>
                </c:pt>
                <c:pt idx="113">
                  <c:v>88.0877192982456</c:v>
                </c:pt>
                <c:pt idx="114">
                  <c:v>88.05217391304348</c:v>
                </c:pt>
                <c:pt idx="115">
                  <c:v>88.10344827586211</c:v>
                </c:pt>
                <c:pt idx="116">
                  <c:v>88.0683760683761</c:v>
                </c:pt>
                <c:pt idx="117">
                  <c:v>88.06779661016948</c:v>
                </c:pt>
                <c:pt idx="118">
                  <c:v>88.0420168067222</c:v>
                </c:pt>
                <c:pt idx="119">
                  <c:v>88.05833333333273</c:v>
                </c:pt>
                <c:pt idx="120">
                  <c:v>88.049586776859</c:v>
                </c:pt>
                <c:pt idx="121">
                  <c:v>88.0</c:v>
                </c:pt>
                <c:pt idx="122">
                  <c:v>87.98373983739835</c:v>
                </c:pt>
                <c:pt idx="123">
                  <c:v>87.9435483870968</c:v>
                </c:pt>
                <c:pt idx="124">
                  <c:v>87.968</c:v>
                </c:pt>
                <c:pt idx="125">
                  <c:v>87.9920634920635</c:v>
                </c:pt>
                <c:pt idx="126">
                  <c:v>88.01574803149524</c:v>
                </c:pt>
                <c:pt idx="127">
                  <c:v>87.984375</c:v>
                </c:pt>
                <c:pt idx="128">
                  <c:v>87.95348837209222</c:v>
                </c:pt>
                <c:pt idx="129">
                  <c:v>87.9615384615385</c:v>
                </c:pt>
                <c:pt idx="130">
                  <c:v>87.9541984732824</c:v>
                </c:pt>
                <c:pt idx="131">
                  <c:v>87.9848484848485</c:v>
                </c:pt>
                <c:pt idx="132">
                  <c:v>87.984962406015</c:v>
                </c:pt>
                <c:pt idx="133">
                  <c:v>87.99253731343202</c:v>
                </c:pt>
                <c:pt idx="134">
                  <c:v>87.99259259259235</c:v>
                </c:pt>
                <c:pt idx="135">
                  <c:v>87.9852941176471</c:v>
                </c:pt>
                <c:pt idx="136">
                  <c:v>87.9781021897805</c:v>
                </c:pt>
                <c:pt idx="137">
                  <c:v>87.9565217391304</c:v>
                </c:pt>
                <c:pt idx="138">
                  <c:v>87.9928057553957</c:v>
                </c:pt>
                <c:pt idx="139">
                  <c:v>88.0</c:v>
                </c:pt>
                <c:pt idx="140">
                  <c:v>87.98581560283688</c:v>
                </c:pt>
                <c:pt idx="141">
                  <c:v>87.9366197183099</c:v>
                </c:pt>
                <c:pt idx="142">
                  <c:v>87.951048951049</c:v>
                </c:pt>
                <c:pt idx="143">
                  <c:v>87.95138888888845</c:v>
                </c:pt>
                <c:pt idx="144">
                  <c:v>87.9172413793103</c:v>
                </c:pt>
                <c:pt idx="145">
                  <c:v>87.9452054794521</c:v>
                </c:pt>
                <c:pt idx="146">
                  <c:v>87.9115646258504</c:v>
                </c:pt>
                <c:pt idx="147">
                  <c:v>87.9391891891892</c:v>
                </c:pt>
                <c:pt idx="148">
                  <c:v>87.89932885906038</c:v>
                </c:pt>
                <c:pt idx="149">
                  <c:v>87.9066666666667</c:v>
                </c:pt>
                <c:pt idx="150">
                  <c:v>87.8940397350993</c:v>
                </c:pt>
                <c:pt idx="151">
                  <c:v>87.8815789473684</c:v>
                </c:pt>
                <c:pt idx="152">
                  <c:v>87.85620915032678</c:v>
                </c:pt>
                <c:pt idx="153">
                  <c:v>87.83766233766228</c:v>
                </c:pt>
                <c:pt idx="154">
                  <c:v>87.83870967741935</c:v>
                </c:pt>
                <c:pt idx="155">
                  <c:v>87.8461538461538</c:v>
                </c:pt>
                <c:pt idx="156">
                  <c:v>87.8407643312102</c:v>
                </c:pt>
                <c:pt idx="157">
                  <c:v>87.8227848101255</c:v>
                </c:pt>
                <c:pt idx="158">
                  <c:v>87.79245283018808</c:v>
                </c:pt>
                <c:pt idx="159">
                  <c:v>87.8</c:v>
                </c:pt>
                <c:pt idx="160">
                  <c:v>87.7888198757764</c:v>
                </c:pt>
                <c:pt idx="161">
                  <c:v>87.76543209876525</c:v>
                </c:pt>
                <c:pt idx="162">
                  <c:v>87.76073619631885</c:v>
                </c:pt>
                <c:pt idx="163">
                  <c:v>87.7682926829268</c:v>
                </c:pt>
                <c:pt idx="164">
                  <c:v>87.75757575757578</c:v>
                </c:pt>
                <c:pt idx="165">
                  <c:v>87.7349397590361</c:v>
                </c:pt>
                <c:pt idx="166">
                  <c:v>87.7245508982036</c:v>
                </c:pt>
                <c:pt idx="167">
                  <c:v>87.7142857142857</c:v>
                </c:pt>
                <c:pt idx="168">
                  <c:v>87.71597633136101</c:v>
                </c:pt>
                <c:pt idx="169">
                  <c:v>87.68235294117648</c:v>
                </c:pt>
                <c:pt idx="170">
                  <c:v>87.64327485380115</c:v>
                </c:pt>
                <c:pt idx="171">
                  <c:v>87.6162790697674</c:v>
                </c:pt>
                <c:pt idx="172">
                  <c:v>87.61271676300581</c:v>
                </c:pt>
                <c:pt idx="173">
                  <c:v>87.632183908046</c:v>
                </c:pt>
                <c:pt idx="174">
                  <c:v>87.62285714285585</c:v>
                </c:pt>
                <c:pt idx="175">
                  <c:v>87.61363636363635</c:v>
                </c:pt>
                <c:pt idx="176">
                  <c:v>87.6271186440678</c:v>
                </c:pt>
                <c:pt idx="177">
                  <c:v>87.63483146067421</c:v>
                </c:pt>
                <c:pt idx="178">
                  <c:v>87.6368715083794</c:v>
                </c:pt>
                <c:pt idx="179">
                  <c:v>87.6611111111111</c:v>
                </c:pt>
                <c:pt idx="180">
                  <c:v>87.6629834254144</c:v>
                </c:pt>
                <c:pt idx="181">
                  <c:v>87.64835164835161</c:v>
                </c:pt>
                <c:pt idx="182">
                  <c:v>87.64480874316941</c:v>
                </c:pt>
                <c:pt idx="183">
                  <c:v>87.62499999999998</c:v>
                </c:pt>
                <c:pt idx="184">
                  <c:v>87.6162162162162</c:v>
                </c:pt>
                <c:pt idx="185">
                  <c:v>87.5698924731183</c:v>
                </c:pt>
                <c:pt idx="186">
                  <c:v>87.57754010695099</c:v>
                </c:pt>
                <c:pt idx="187">
                  <c:v>87.563829787234</c:v>
                </c:pt>
                <c:pt idx="188">
                  <c:v>87.5714285714281</c:v>
                </c:pt>
                <c:pt idx="189">
                  <c:v>87.5578947368421</c:v>
                </c:pt>
                <c:pt idx="190">
                  <c:v>87.5392670157068</c:v>
                </c:pt>
                <c:pt idx="191">
                  <c:v>87.53125</c:v>
                </c:pt>
                <c:pt idx="192">
                  <c:v>87.5440414507772</c:v>
                </c:pt>
                <c:pt idx="193">
                  <c:v>87.53092783505105</c:v>
                </c:pt>
                <c:pt idx="194">
                  <c:v>87.5179487179487</c:v>
                </c:pt>
                <c:pt idx="195">
                  <c:v>87.5051020408163</c:v>
                </c:pt>
                <c:pt idx="196">
                  <c:v>87.48223350253808</c:v>
                </c:pt>
                <c:pt idx="197">
                  <c:v>87.4848484848485</c:v>
                </c:pt>
                <c:pt idx="198">
                  <c:v>87.4422110552764</c:v>
                </c:pt>
                <c:pt idx="199">
                  <c:v>87.44</c:v>
                </c:pt>
                <c:pt idx="200">
                  <c:v>87.3930348258706</c:v>
                </c:pt>
                <c:pt idx="201">
                  <c:v>87.4009900990099</c:v>
                </c:pt>
                <c:pt idx="202">
                  <c:v>87.3891625615764</c:v>
                </c:pt>
                <c:pt idx="203">
                  <c:v>87.3921568627451</c:v>
                </c:pt>
                <c:pt idx="204">
                  <c:v>87.4</c:v>
                </c:pt>
                <c:pt idx="205">
                  <c:v>87.37378640776608</c:v>
                </c:pt>
                <c:pt idx="206">
                  <c:v>87.3961352657005</c:v>
                </c:pt>
                <c:pt idx="207">
                  <c:v>87.3942307692308</c:v>
                </c:pt>
                <c:pt idx="208">
                  <c:v>87.38277511961618</c:v>
                </c:pt>
                <c:pt idx="209">
                  <c:v>87.37619047619035</c:v>
                </c:pt>
                <c:pt idx="210">
                  <c:v>87.3649289099526</c:v>
                </c:pt>
                <c:pt idx="211">
                  <c:v>87.31603773584898</c:v>
                </c:pt>
                <c:pt idx="212">
                  <c:v>87.3145539906103</c:v>
                </c:pt>
                <c:pt idx="213">
                  <c:v>87.3411214953271</c:v>
                </c:pt>
                <c:pt idx="214">
                  <c:v>87.330232558139</c:v>
                </c:pt>
                <c:pt idx="215">
                  <c:v>87.34259259259207</c:v>
                </c:pt>
                <c:pt idx="216">
                  <c:v>87.33640552995388</c:v>
                </c:pt>
                <c:pt idx="217">
                  <c:v>87.32110091743067</c:v>
                </c:pt>
                <c:pt idx="218">
                  <c:v>87.324200913242</c:v>
                </c:pt>
                <c:pt idx="219">
                  <c:v>87.31363636363641</c:v>
                </c:pt>
                <c:pt idx="220">
                  <c:v>87.2941176470588</c:v>
                </c:pt>
                <c:pt idx="221">
                  <c:v>87.25675675675589</c:v>
                </c:pt>
                <c:pt idx="222">
                  <c:v>87.2511210762332</c:v>
                </c:pt>
                <c:pt idx="223">
                  <c:v>87.2366071428571</c:v>
                </c:pt>
                <c:pt idx="224">
                  <c:v>87.2266666666667</c:v>
                </c:pt>
                <c:pt idx="225">
                  <c:v>87.1946902654867</c:v>
                </c:pt>
                <c:pt idx="226">
                  <c:v>87.2070484581498</c:v>
                </c:pt>
                <c:pt idx="227">
                  <c:v>87.219298245614</c:v>
                </c:pt>
                <c:pt idx="228">
                  <c:v>87.2270742358079</c:v>
                </c:pt>
                <c:pt idx="229">
                  <c:v>87.2130434782609</c:v>
                </c:pt>
                <c:pt idx="230">
                  <c:v>87.21212121212118</c:v>
                </c:pt>
                <c:pt idx="231">
                  <c:v>87.15086206896548</c:v>
                </c:pt>
                <c:pt idx="232">
                  <c:v>87.1244635193133</c:v>
                </c:pt>
                <c:pt idx="233">
                  <c:v>87.10256410256324</c:v>
                </c:pt>
                <c:pt idx="234">
                  <c:v>87.08936170212768</c:v>
                </c:pt>
                <c:pt idx="235">
                  <c:v>87.1016949152542</c:v>
                </c:pt>
                <c:pt idx="236">
                  <c:v>87.0928270042194</c:v>
                </c:pt>
                <c:pt idx="237">
                  <c:v>87.07983193277225</c:v>
                </c:pt>
                <c:pt idx="238">
                  <c:v>87.092050209205</c:v>
                </c:pt>
                <c:pt idx="239">
                  <c:v>87.05833333333273</c:v>
                </c:pt>
                <c:pt idx="240">
                  <c:v>87.0539419087137</c:v>
                </c:pt>
                <c:pt idx="241">
                  <c:v>87.049586776859</c:v>
                </c:pt>
                <c:pt idx="242">
                  <c:v>87.0452674897119</c:v>
                </c:pt>
                <c:pt idx="243">
                  <c:v>87.02868852458927</c:v>
                </c:pt>
                <c:pt idx="244">
                  <c:v>87.0040816326525</c:v>
                </c:pt>
                <c:pt idx="245">
                  <c:v>86.979674796748</c:v>
                </c:pt>
                <c:pt idx="246">
                  <c:v>86.9838056680162</c:v>
                </c:pt>
                <c:pt idx="247">
                  <c:v>87.0</c:v>
                </c:pt>
                <c:pt idx="248">
                  <c:v>86.995983935743</c:v>
                </c:pt>
                <c:pt idx="249">
                  <c:v>86.984</c:v>
                </c:pt>
                <c:pt idx="250">
                  <c:v>86.97609561752922</c:v>
                </c:pt>
                <c:pt idx="251">
                  <c:v>86.9761904761905</c:v>
                </c:pt>
                <c:pt idx="252">
                  <c:v>86.9683794466403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7397208"/>
        <c:axId val="-1995613640"/>
      </c:scatterChart>
      <c:valAx>
        <c:axId val="-2027397208"/>
        <c:scaling>
          <c:logBase val="10.0"/>
          <c:orientation val="minMax"/>
          <c:max val="26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#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unique</a:t>
                </a:r>
                <a:r>
                  <a:rPr lang="en-US" sz="1800" dirty="0" smtClean="0">
                    <a:latin typeface="Times"/>
                    <a:cs typeface="Times"/>
                  </a:rPr>
                  <a:t> ASTs considered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1995613640"/>
        <c:crosses val="autoZero"/>
        <c:crossBetween val="midCat"/>
      </c:valAx>
      <c:valAx>
        <c:axId val="-1995613640"/>
        <c:scaling>
          <c:orientation val="minMax"/>
          <c:max val="1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% remaining ASTs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after canonicalization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273972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reduction1!$A$2:$A$254</c:f>
              <c:numCache>
                <c:formatCode>General</c:formatCode>
                <c:ptCount val="25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10200.0</c:v>
                </c:pt>
                <c:pt idx="102">
                  <c:v>10300.0</c:v>
                </c:pt>
                <c:pt idx="103">
                  <c:v>10400.0</c:v>
                </c:pt>
                <c:pt idx="104">
                  <c:v>10500.0</c:v>
                </c:pt>
                <c:pt idx="105">
                  <c:v>10600.0</c:v>
                </c:pt>
                <c:pt idx="106">
                  <c:v>10700.0</c:v>
                </c:pt>
                <c:pt idx="107">
                  <c:v>10800.0</c:v>
                </c:pt>
                <c:pt idx="108">
                  <c:v>10900.0</c:v>
                </c:pt>
                <c:pt idx="109">
                  <c:v>11000.0</c:v>
                </c:pt>
                <c:pt idx="110">
                  <c:v>11100.0</c:v>
                </c:pt>
                <c:pt idx="111">
                  <c:v>11200.0</c:v>
                </c:pt>
                <c:pt idx="112">
                  <c:v>11300.0</c:v>
                </c:pt>
                <c:pt idx="113">
                  <c:v>11400.0</c:v>
                </c:pt>
                <c:pt idx="114">
                  <c:v>11500.0</c:v>
                </c:pt>
                <c:pt idx="115">
                  <c:v>11600.0</c:v>
                </c:pt>
                <c:pt idx="116">
                  <c:v>11700.0</c:v>
                </c:pt>
                <c:pt idx="117">
                  <c:v>11800.0</c:v>
                </c:pt>
                <c:pt idx="118">
                  <c:v>11900.0</c:v>
                </c:pt>
                <c:pt idx="119">
                  <c:v>12000.0</c:v>
                </c:pt>
                <c:pt idx="120">
                  <c:v>12100.0</c:v>
                </c:pt>
                <c:pt idx="121">
                  <c:v>12200.0</c:v>
                </c:pt>
                <c:pt idx="122">
                  <c:v>12300.0</c:v>
                </c:pt>
                <c:pt idx="123">
                  <c:v>12400.0</c:v>
                </c:pt>
                <c:pt idx="124">
                  <c:v>12500.0</c:v>
                </c:pt>
                <c:pt idx="125">
                  <c:v>12600.0</c:v>
                </c:pt>
                <c:pt idx="126">
                  <c:v>12700.0</c:v>
                </c:pt>
                <c:pt idx="127">
                  <c:v>12800.0</c:v>
                </c:pt>
                <c:pt idx="128">
                  <c:v>12900.0</c:v>
                </c:pt>
                <c:pt idx="129">
                  <c:v>13000.0</c:v>
                </c:pt>
                <c:pt idx="130">
                  <c:v>13100.0</c:v>
                </c:pt>
                <c:pt idx="131">
                  <c:v>13200.0</c:v>
                </c:pt>
                <c:pt idx="132">
                  <c:v>13300.0</c:v>
                </c:pt>
                <c:pt idx="133">
                  <c:v>13400.0</c:v>
                </c:pt>
                <c:pt idx="134">
                  <c:v>13500.0</c:v>
                </c:pt>
                <c:pt idx="135">
                  <c:v>13600.0</c:v>
                </c:pt>
                <c:pt idx="136">
                  <c:v>13700.0</c:v>
                </c:pt>
                <c:pt idx="137">
                  <c:v>13800.0</c:v>
                </c:pt>
                <c:pt idx="138">
                  <c:v>13900.0</c:v>
                </c:pt>
                <c:pt idx="139">
                  <c:v>14000.0</c:v>
                </c:pt>
                <c:pt idx="140">
                  <c:v>14100.0</c:v>
                </c:pt>
                <c:pt idx="141">
                  <c:v>14200.0</c:v>
                </c:pt>
                <c:pt idx="142">
                  <c:v>14300.0</c:v>
                </c:pt>
                <c:pt idx="143">
                  <c:v>14400.0</c:v>
                </c:pt>
                <c:pt idx="144">
                  <c:v>14500.0</c:v>
                </c:pt>
                <c:pt idx="145">
                  <c:v>14600.0</c:v>
                </c:pt>
                <c:pt idx="146">
                  <c:v>14700.0</c:v>
                </c:pt>
                <c:pt idx="147">
                  <c:v>14800.0</c:v>
                </c:pt>
                <c:pt idx="148">
                  <c:v>14900.0</c:v>
                </c:pt>
                <c:pt idx="149">
                  <c:v>15000.0</c:v>
                </c:pt>
                <c:pt idx="150">
                  <c:v>15100.0</c:v>
                </c:pt>
                <c:pt idx="151">
                  <c:v>15200.0</c:v>
                </c:pt>
                <c:pt idx="152">
                  <c:v>15300.0</c:v>
                </c:pt>
                <c:pt idx="153">
                  <c:v>15400.0</c:v>
                </c:pt>
                <c:pt idx="154">
                  <c:v>15500.0</c:v>
                </c:pt>
                <c:pt idx="155">
                  <c:v>15600.0</c:v>
                </c:pt>
                <c:pt idx="156">
                  <c:v>15700.0</c:v>
                </c:pt>
                <c:pt idx="157">
                  <c:v>15800.0</c:v>
                </c:pt>
                <c:pt idx="158">
                  <c:v>15900.0</c:v>
                </c:pt>
                <c:pt idx="159">
                  <c:v>16000.0</c:v>
                </c:pt>
                <c:pt idx="160">
                  <c:v>16100.0</c:v>
                </c:pt>
                <c:pt idx="161">
                  <c:v>16200.0</c:v>
                </c:pt>
                <c:pt idx="162">
                  <c:v>16300.0</c:v>
                </c:pt>
                <c:pt idx="163">
                  <c:v>16400.0</c:v>
                </c:pt>
                <c:pt idx="164">
                  <c:v>16500.0</c:v>
                </c:pt>
                <c:pt idx="165">
                  <c:v>16600.0</c:v>
                </c:pt>
                <c:pt idx="166">
                  <c:v>16700.0</c:v>
                </c:pt>
                <c:pt idx="167">
                  <c:v>16800.0</c:v>
                </c:pt>
                <c:pt idx="168">
                  <c:v>16900.0</c:v>
                </c:pt>
                <c:pt idx="169">
                  <c:v>17000.0</c:v>
                </c:pt>
                <c:pt idx="170">
                  <c:v>17100.0</c:v>
                </c:pt>
                <c:pt idx="171">
                  <c:v>17200.0</c:v>
                </c:pt>
                <c:pt idx="172">
                  <c:v>17300.0</c:v>
                </c:pt>
                <c:pt idx="173">
                  <c:v>17400.0</c:v>
                </c:pt>
                <c:pt idx="174">
                  <c:v>17500.0</c:v>
                </c:pt>
                <c:pt idx="175">
                  <c:v>17600.0</c:v>
                </c:pt>
                <c:pt idx="176">
                  <c:v>17700.0</c:v>
                </c:pt>
                <c:pt idx="177">
                  <c:v>17800.0</c:v>
                </c:pt>
                <c:pt idx="178">
                  <c:v>17900.0</c:v>
                </c:pt>
                <c:pt idx="179">
                  <c:v>18000.0</c:v>
                </c:pt>
                <c:pt idx="180">
                  <c:v>18100.0</c:v>
                </c:pt>
                <c:pt idx="181">
                  <c:v>18200.0</c:v>
                </c:pt>
                <c:pt idx="182">
                  <c:v>18300.0</c:v>
                </c:pt>
                <c:pt idx="183">
                  <c:v>18400.0</c:v>
                </c:pt>
                <c:pt idx="184">
                  <c:v>18500.0</c:v>
                </c:pt>
                <c:pt idx="185">
                  <c:v>18600.0</c:v>
                </c:pt>
                <c:pt idx="186">
                  <c:v>18700.0</c:v>
                </c:pt>
                <c:pt idx="187">
                  <c:v>18800.0</c:v>
                </c:pt>
                <c:pt idx="188">
                  <c:v>18900.0</c:v>
                </c:pt>
                <c:pt idx="189">
                  <c:v>19000.0</c:v>
                </c:pt>
                <c:pt idx="190">
                  <c:v>19100.0</c:v>
                </c:pt>
                <c:pt idx="191">
                  <c:v>19200.0</c:v>
                </c:pt>
                <c:pt idx="192">
                  <c:v>19300.0</c:v>
                </c:pt>
                <c:pt idx="193">
                  <c:v>19400.0</c:v>
                </c:pt>
                <c:pt idx="194">
                  <c:v>19500.0</c:v>
                </c:pt>
                <c:pt idx="195">
                  <c:v>19600.0</c:v>
                </c:pt>
                <c:pt idx="196">
                  <c:v>19700.0</c:v>
                </c:pt>
                <c:pt idx="197">
                  <c:v>19800.0</c:v>
                </c:pt>
                <c:pt idx="198">
                  <c:v>19900.0</c:v>
                </c:pt>
                <c:pt idx="199">
                  <c:v>20000.0</c:v>
                </c:pt>
                <c:pt idx="200">
                  <c:v>20100.0</c:v>
                </c:pt>
                <c:pt idx="201">
                  <c:v>20200.0</c:v>
                </c:pt>
                <c:pt idx="202">
                  <c:v>20300.0</c:v>
                </c:pt>
                <c:pt idx="203">
                  <c:v>20400.0</c:v>
                </c:pt>
                <c:pt idx="204">
                  <c:v>20500.0</c:v>
                </c:pt>
                <c:pt idx="205">
                  <c:v>20600.0</c:v>
                </c:pt>
                <c:pt idx="206">
                  <c:v>20700.0</c:v>
                </c:pt>
                <c:pt idx="207">
                  <c:v>20800.0</c:v>
                </c:pt>
                <c:pt idx="208">
                  <c:v>20900.0</c:v>
                </c:pt>
                <c:pt idx="209">
                  <c:v>21000.0</c:v>
                </c:pt>
                <c:pt idx="210">
                  <c:v>21100.0</c:v>
                </c:pt>
                <c:pt idx="211">
                  <c:v>21200.0</c:v>
                </c:pt>
                <c:pt idx="212">
                  <c:v>21300.0</c:v>
                </c:pt>
                <c:pt idx="213">
                  <c:v>21400.0</c:v>
                </c:pt>
                <c:pt idx="214">
                  <c:v>21500.0</c:v>
                </c:pt>
                <c:pt idx="215">
                  <c:v>21600.0</c:v>
                </c:pt>
                <c:pt idx="216">
                  <c:v>21700.0</c:v>
                </c:pt>
                <c:pt idx="217">
                  <c:v>21800.0</c:v>
                </c:pt>
                <c:pt idx="218">
                  <c:v>21900.0</c:v>
                </c:pt>
                <c:pt idx="219">
                  <c:v>22000.0</c:v>
                </c:pt>
                <c:pt idx="220">
                  <c:v>22100.0</c:v>
                </c:pt>
                <c:pt idx="221">
                  <c:v>22200.0</c:v>
                </c:pt>
                <c:pt idx="222">
                  <c:v>22300.0</c:v>
                </c:pt>
                <c:pt idx="223">
                  <c:v>22400.0</c:v>
                </c:pt>
                <c:pt idx="224">
                  <c:v>22500.0</c:v>
                </c:pt>
                <c:pt idx="225">
                  <c:v>22600.0</c:v>
                </c:pt>
                <c:pt idx="226">
                  <c:v>22700.0</c:v>
                </c:pt>
                <c:pt idx="227">
                  <c:v>22800.0</c:v>
                </c:pt>
                <c:pt idx="228">
                  <c:v>22900.0</c:v>
                </c:pt>
                <c:pt idx="229">
                  <c:v>23000.0</c:v>
                </c:pt>
                <c:pt idx="230">
                  <c:v>23100.0</c:v>
                </c:pt>
                <c:pt idx="231">
                  <c:v>23200.0</c:v>
                </c:pt>
                <c:pt idx="232">
                  <c:v>23300.0</c:v>
                </c:pt>
                <c:pt idx="233">
                  <c:v>23400.0</c:v>
                </c:pt>
                <c:pt idx="234">
                  <c:v>23500.0</c:v>
                </c:pt>
                <c:pt idx="235">
                  <c:v>23600.0</c:v>
                </c:pt>
                <c:pt idx="236">
                  <c:v>23700.0</c:v>
                </c:pt>
                <c:pt idx="237">
                  <c:v>23800.0</c:v>
                </c:pt>
                <c:pt idx="238">
                  <c:v>23900.0</c:v>
                </c:pt>
                <c:pt idx="239">
                  <c:v>24000.0</c:v>
                </c:pt>
                <c:pt idx="240">
                  <c:v>24100.0</c:v>
                </c:pt>
                <c:pt idx="241">
                  <c:v>24200.0</c:v>
                </c:pt>
                <c:pt idx="242">
                  <c:v>24300.0</c:v>
                </c:pt>
                <c:pt idx="243">
                  <c:v>24400.0</c:v>
                </c:pt>
                <c:pt idx="244">
                  <c:v>24500.0</c:v>
                </c:pt>
                <c:pt idx="245">
                  <c:v>24600.0</c:v>
                </c:pt>
                <c:pt idx="246">
                  <c:v>24700.0</c:v>
                </c:pt>
                <c:pt idx="247">
                  <c:v>24800.0</c:v>
                </c:pt>
                <c:pt idx="248">
                  <c:v>24900.0</c:v>
                </c:pt>
                <c:pt idx="249">
                  <c:v>25000.0</c:v>
                </c:pt>
                <c:pt idx="250">
                  <c:v>25100.0</c:v>
                </c:pt>
                <c:pt idx="251">
                  <c:v>25200.0</c:v>
                </c:pt>
                <c:pt idx="252">
                  <c:v>25300.0</c:v>
                </c:pt>
              </c:numCache>
            </c:numRef>
          </c:xVal>
          <c:yVal>
            <c:numRef>
              <c:f>reduction1!$C$2:$C$254</c:f>
              <c:numCache>
                <c:formatCode>General</c:formatCode>
                <c:ptCount val="253"/>
                <c:pt idx="0">
                  <c:v>52.0</c:v>
                </c:pt>
                <c:pt idx="1">
                  <c:v>52.5</c:v>
                </c:pt>
                <c:pt idx="2">
                  <c:v>56.3333333333333</c:v>
                </c:pt>
                <c:pt idx="3">
                  <c:v>57.75</c:v>
                </c:pt>
                <c:pt idx="4">
                  <c:v>59.6</c:v>
                </c:pt>
                <c:pt idx="5">
                  <c:v>59.6666666666662</c:v>
                </c:pt>
                <c:pt idx="6">
                  <c:v>60.85714285714226</c:v>
                </c:pt>
                <c:pt idx="7">
                  <c:v>62.875</c:v>
                </c:pt>
                <c:pt idx="8">
                  <c:v>63.44444444444394</c:v>
                </c:pt>
                <c:pt idx="9">
                  <c:v>64.5</c:v>
                </c:pt>
                <c:pt idx="10">
                  <c:v>65.0</c:v>
                </c:pt>
                <c:pt idx="11">
                  <c:v>65.25</c:v>
                </c:pt>
                <c:pt idx="12">
                  <c:v>66.3846153846154</c:v>
                </c:pt>
                <c:pt idx="13">
                  <c:v>66.85714285714288</c:v>
                </c:pt>
                <c:pt idx="14">
                  <c:v>67.0</c:v>
                </c:pt>
                <c:pt idx="15">
                  <c:v>67.0</c:v>
                </c:pt>
                <c:pt idx="16">
                  <c:v>67.7647058823529</c:v>
                </c:pt>
                <c:pt idx="17">
                  <c:v>68.38888888888793</c:v>
                </c:pt>
                <c:pt idx="18">
                  <c:v>68.7894736842105</c:v>
                </c:pt>
                <c:pt idx="19">
                  <c:v>68.9</c:v>
                </c:pt>
                <c:pt idx="20">
                  <c:v>69.0</c:v>
                </c:pt>
                <c:pt idx="21">
                  <c:v>69.1363636363636</c:v>
                </c:pt>
                <c:pt idx="22">
                  <c:v>69.4782608695652</c:v>
                </c:pt>
                <c:pt idx="23">
                  <c:v>69.62499999999998</c:v>
                </c:pt>
                <c:pt idx="24">
                  <c:v>69.84</c:v>
                </c:pt>
                <c:pt idx="25">
                  <c:v>69.7307692307692</c:v>
                </c:pt>
                <c:pt idx="26">
                  <c:v>70.07407407407408</c:v>
                </c:pt>
                <c:pt idx="27">
                  <c:v>69.92857142857135</c:v>
                </c:pt>
                <c:pt idx="28">
                  <c:v>69.9655172413793</c:v>
                </c:pt>
                <c:pt idx="29">
                  <c:v>70.2666666666667</c:v>
                </c:pt>
                <c:pt idx="30">
                  <c:v>70.67741935483868</c:v>
                </c:pt>
                <c:pt idx="31">
                  <c:v>70.78125</c:v>
                </c:pt>
                <c:pt idx="32">
                  <c:v>71.030303030303</c:v>
                </c:pt>
                <c:pt idx="33">
                  <c:v>71.14705882352862</c:v>
                </c:pt>
                <c:pt idx="34">
                  <c:v>71.17142857142785</c:v>
                </c:pt>
                <c:pt idx="35">
                  <c:v>71.3611111111111</c:v>
                </c:pt>
                <c:pt idx="36">
                  <c:v>71.6486486486486</c:v>
                </c:pt>
                <c:pt idx="37">
                  <c:v>71.86842105263072</c:v>
                </c:pt>
                <c:pt idx="38">
                  <c:v>72.02564102564098</c:v>
                </c:pt>
                <c:pt idx="39">
                  <c:v>72.25</c:v>
                </c:pt>
                <c:pt idx="40">
                  <c:v>72.3414634146342</c:v>
                </c:pt>
                <c:pt idx="41">
                  <c:v>72.38095238095238</c:v>
                </c:pt>
                <c:pt idx="42">
                  <c:v>72.4651162790698</c:v>
                </c:pt>
                <c:pt idx="43">
                  <c:v>72.61363636363635</c:v>
                </c:pt>
                <c:pt idx="44">
                  <c:v>72.73333333333331</c:v>
                </c:pt>
                <c:pt idx="45">
                  <c:v>72.7608695652174</c:v>
                </c:pt>
                <c:pt idx="46">
                  <c:v>72.78723404255318</c:v>
                </c:pt>
                <c:pt idx="47">
                  <c:v>72.62499999999998</c:v>
                </c:pt>
                <c:pt idx="48">
                  <c:v>72.67346938775511</c:v>
                </c:pt>
                <c:pt idx="49">
                  <c:v>72.64</c:v>
                </c:pt>
                <c:pt idx="50">
                  <c:v>72.7450980392157</c:v>
                </c:pt>
                <c:pt idx="51">
                  <c:v>72.82692307692308</c:v>
                </c:pt>
                <c:pt idx="52">
                  <c:v>72.9245283018868</c:v>
                </c:pt>
                <c:pt idx="53">
                  <c:v>73.09259259259204</c:v>
                </c:pt>
                <c:pt idx="54">
                  <c:v>73.2545454545454</c:v>
                </c:pt>
                <c:pt idx="55">
                  <c:v>73.30357142857135</c:v>
                </c:pt>
                <c:pt idx="56">
                  <c:v>73.33333333333285</c:v>
                </c:pt>
                <c:pt idx="57">
                  <c:v>73.5</c:v>
                </c:pt>
                <c:pt idx="58">
                  <c:v>73.54237288135585</c:v>
                </c:pt>
                <c:pt idx="59">
                  <c:v>73.58333333333285</c:v>
                </c:pt>
                <c:pt idx="60">
                  <c:v>73.4918032786885</c:v>
                </c:pt>
                <c:pt idx="61">
                  <c:v>73.5</c:v>
                </c:pt>
                <c:pt idx="62">
                  <c:v>73.57142857142807</c:v>
                </c:pt>
                <c:pt idx="63">
                  <c:v>73.59375</c:v>
                </c:pt>
                <c:pt idx="64">
                  <c:v>73.6615384615384</c:v>
                </c:pt>
                <c:pt idx="65">
                  <c:v>73.71212121212118</c:v>
                </c:pt>
                <c:pt idx="66">
                  <c:v>73.7611940298507</c:v>
                </c:pt>
                <c:pt idx="67">
                  <c:v>73.8235294117647</c:v>
                </c:pt>
                <c:pt idx="68">
                  <c:v>73.8115942028986</c:v>
                </c:pt>
                <c:pt idx="69">
                  <c:v>73.87142857142801</c:v>
                </c:pt>
                <c:pt idx="70">
                  <c:v>73.87323943661917</c:v>
                </c:pt>
                <c:pt idx="71">
                  <c:v>73.8194444444444</c:v>
                </c:pt>
                <c:pt idx="72">
                  <c:v>73.7534246575342</c:v>
                </c:pt>
                <c:pt idx="73">
                  <c:v>73.6216216216216</c:v>
                </c:pt>
                <c:pt idx="74">
                  <c:v>73.73333333333331</c:v>
                </c:pt>
                <c:pt idx="75">
                  <c:v>73.6973684210526</c:v>
                </c:pt>
                <c:pt idx="76">
                  <c:v>73.7662337662338</c:v>
                </c:pt>
                <c:pt idx="77">
                  <c:v>73.85897435897371</c:v>
                </c:pt>
                <c:pt idx="78">
                  <c:v>73.93670886075894</c:v>
                </c:pt>
                <c:pt idx="79">
                  <c:v>73.9625</c:v>
                </c:pt>
                <c:pt idx="80">
                  <c:v>74.037037037037</c:v>
                </c:pt>
                <c:pt idx="81">
                  <c:v>74.07317073170728</c:v>
                </c:pt>
                <c:pt idx="82">
                  <c:v>74.09638554216868</c:v>
                </c:pt>
                <c:pt idx="83">
                  <c:v>74.1190476190476</c:v>
                </c:pt>
                <c:pt idx="84">
                  <c:v>74.0</c:v>
                </c:pt>
                <c:pt idx="85">
                  <c:v>74.046511627907</c:v>
                </c:pt>
                <c:pt idx="86">
                  <c:v>74.0804597701149</c:v>
                </c:pt>
                <c:pt idx="87">
                  <c:v>74.0795454545454</c:v>
                </c:pt>
                <c:pt idx="88">
                  <c:v>74.15730337078585</c:v>
                </c:pt>
                <c:pt idx="89">
                  <c:v>74.28888888888812</c:v>
                </c:pt>
                <c:pt idx="90">
                  <c:v>74.2747252747253</c:v>
                </c:pt>
                <c:pt idx="91">
                  <c:v>74.32608695652054</c:v>
                </c:pt>
                <c:pt idx="92">
                  <c:v>74.3978494623656</c:v>
                </c:pt>
                <c:pt idx="93">
                  <c:v>74.4574468085106</c:v>
                </c:pt>
                <c:pt idx="94">
                  <c:v>74.47368421052605</c:v>
                </c:pt>
                <c:pt idx="95">
                  <c:v>74.53125</c:v>
                </c:pt>
                <c:pt idx="96">
                  <c:v>74.5876288659794</c:v>
                </c:pt>
                <c:pt idx="97">
                  <c:v>74.6326530612245</c:v>
                </c:pt>
                <c:pt idx="98">
                  <c:v>74.6363636363636</c:v>
                </c:pt>
                <c:pt idx="99">
                  <c:v>74.69</c:v>
                </c:pt>
                <c:pt idx="100">
                  <c:v>74.6930693069307</c:v>
                </c:pt>
                <c:pt idx="101">
                  <c:v>74.60784313725399</c:v>
                </c:pt>
                <c:pt idx="102">
                  <c:v>74.57281553397969</c:v>
                </c:pt>
                <c:pt idx="103">
                  <c:v>74.5192307692308</c:v>
                </c:pt>
                <c:pt idx="104">
                  <c:v>74.5619047619048</c:v>
                </c:pt>
                <c:pt idx="105">
                  <c:v>74.6415094339623</c:v>
                </c:pt>
                <c:pt idx="106">
                  <c:v>74.58878504672803</c:v>
                </c:pt>
                <c:pt idx="107">
                  <c:v>74.57407407407408</c:v>
                </c:pt>
                <c:pt idx="108">
                  <c:v>74.59633027522941</c:v>
                </c:pt>
                <c:pt idx="109">
                  <c:v>74.5818181818182</c:v>
                </c:pt>
                <c:pt idx="110">
                  <c:v>74.5675675675676</c:v>
                </c:pt>
                <c:pt idx="111">
                  <c:v>74.5625</c:v>
                </c:pt>
                <c:pt idx="112">
                  <c:v>74.5221238938053</c:v>
                </c:pt>
                <c:pt idx="113">
                  <c:v>74.5438596491228</c:v>
                </c:pt>
                <c:pt idx="114">
                  <c:v>74.5130434782609</c:v>
                </c:pt>
                <c:pt idx="115">
                  <c:v>74.5948275862069</c:v>
                </c:pt>
                <c:pt idx="116">
                  <c:v>74.5470085470086</c:v>
                </c:pt>
                <c:pt idx="117">
                  <c:v>74.57627118643998</c:v>
                </c:pt>
                <c:pt idx="118">
                  <c:v>74.57983193277222</c:v>
                </c:pt>
                <c:pt idx="119">
                  <c:v>74.58333333333285</c:v>
                </c:pt>
                <c:pt idx="120">
                  <c:v>74.58677685950308</c:v>
                </c:pt>
                <c:pt idx="121">
                  <c:v>74.516393442623</c:v>
                </c:pt>
                <c:pt idx="122">
                  <c:v>74.5040650406504</c:v>
                </c:pt>
                <c:pt idx="123">
                  <c:v>74.4435483870968</c:v>
                </c:pt>
                <c:pt idx="124">
                  <c:v>74.448</c:v>
                </c:pt>
                <c:pt idx="125">
                  <c:v>74.4603174603174</c:v>
                </c:pt>
                <c:pt idx="126">
                  <c:v>74.5275590551181</c:v>
                </c:pt>
                <c:pt idx="127">
                  <c:v>74.5</c:v>
                </c:pt>
                <c:pt idx="128">
                  <c:v>74.4573643410853</c:v>
                </c:pt>
                <c:pt idx="129">
                  <c:v>74.42307692307691</c:v>
                </c:pt>
                <c:pt idx="130">
                  <c:v>74.44274809160298</c:v>
                </c:pt>
                <c:pt idx="131">
                  <c:v>74.469696969697</c:v>
                </c:pt>
                <c:pt idx="132">
                  <c:v>74.47368421052605</c:v>
                </c:pt>
                <c:pt idx="133">
                  <c:v>74.5</c:v>
                </c:pt>
                <c:pt idx="134">
                  <c:v>74.55555555555515</c:v>
                </c:pt>
                <c:pt idx="135">
                  <c:v>74.5735294117647</c:v>
                </c:pt>
                <c:pt idx="136">
                  <c:v>74.5693430656934</c:v>
                </c:pt>
                <c:pt idx="137">
                  <c:v>74.5724637681159</c:v>
                </c:pt>
                <c:pt idx="138">
                  <c:v>74.58273381294858</c:v>
                </c:pt>
                <c:pt idx="139">
                  <c:v>74.6142857142857</c:v>
                </c:pt>
                <c:pt idx="140">
                  <c:v>74.531914893617</c:v>
                </c:pt>
                <c:pt idx="141">
                  <c:v>74.4859154929578</c:v>
                </c:pt>
                <c:pt idx="142">
                  <c:v>74.50349650349578</c:v>
                </c:pt>
                <c:pt idx="143">
                  <c:v>74.45833333333285</c:v>
                </c:pt>
                <c:pt idx="144">
                  <c:v>74.448275862069</c:v>
                </c:pt>
                <c:pt idx="145">
                  <c:v>74.50684931506848</c:v>
                </c:pt>
                <c:pt idx="146">
                  <c:v>74.4829931972789</c:v>
                </c:pt>
                <c:pt idx="147">
                  <c:v>74.5405405405406</c:v>
                </c:pt>
                <c:pt idx="148">
                  <c:v>74.503355704698</c:v>
                </c:pt>
                <c:pt idx="149">
                  <c:v>74.48</c:v>
                </c:pt>
                <c:pt idx="150">
                  <c:v>74.4569536423841</c:v>
                </c:pt>
                <c:pt idx="151">
                  <c:v>74.44078947368421</c:v>
                </c:pt>
                <c:pt idx="152">
                  <c:v>74.4575163398693</c:v>
                </c:pt>
                <c:pt idx="153">
                  <c:v>74.461038961039</c:v>
                </c:pt>
                <c:pt idx="154">
                  <c:v>74.45806451612847</c:v>
                </c:pt>
                <c:pt idx="155">
                  <c:v>74.4551282051282</c:v>
                </c:pt>
                <c:pt idx="156">
                  <c:v>74.4140127388535</c:v>
                </c:pt>
                <c:pt idx="157">
                  <c:v>74.4050632911392</c:v>
                </c:pt>
                <c:pt idx="158">
                  <c:v>74.37106918238985</c:v>
                </c:pt>
                <c:pt idx="159">
                  <c:v>74.36875000000001</c:v>
                </c:pt>
                <c:pt idx="160">
                  <c:v>74.35403726708017</c:v>
                </c:pt>
                <c:pt idx="161">
                  <c:v>74.3271604938272</c:v>
                </c:pt>
                <c:pt idx="162">
                  <c:v>74.319018404908</c:v>
                </c:pt>
                <c:pt idx="163">
                  <c:v>74.29268292682895</c:v>
                </c:pt>
                <c:pt idx="164">
                  <c:v>74.3090909090909</c:v>
                </c:pt>
                <c:pt idx="165">
                  <c:v>74.2530120481928</c:v>
                </c:pt>
                <c:pt idx="166">
                  <c:v>74.251497005988</c:v>
                </c:pt>
                <c:pt idx="167">
                  <c:v>74.2380952380952</c:v>
                </c:pt>
                <c:pt idx="168">
                  <c:v>74.2662721893491</c:v>
                </c:pt>
                <c:pt idx="169">
                  <c:v>74.2647058823529</c:v>
                </c:pt>
                <c:pt idx="170">
                  <c:v>74.2456140350877</c:v>
                </c:pt>
                <c:pt idx="171">
                  <c:v>74.20348837209218</c:v>
                </c:pt>
                <c:pt idx="172">
                  <c:v>74.2369942196532</c:v>
                </c:pt>
                <c:pt idx="173">
                  <c:v>74.2471264367816</c:v>
                </c:pt>
                <c:pt idx="174">
                  <c:v>74.24</c:v>
                </c:pt>
                <c:pt idx="175">
                  <c:v>74.25</c:v>
                </c:pt>
                <c:pt idx="176">
                  <c:v>74.26553672316381</c:v>
                </c:pt>
                <c:pt idx="177">
                  <c:v>74.27528089887635</c:v>
                </c:pt>
                <c:pt idx="178">
                  <c:v>74.2793296089386</c:v>
                </c:pt>
                <c:pt idx="179">
                  <c:v>74.2944444444444</c:v>
                </c:pt>
                <c:pt idx="180">
                  <c:v>74.32044198895028</c:v>
                </c:pt>
                <c:pt idx="181">
                  <c:v>74.31318681318589</c:v>
                </c:pt>
                <c:pt idx="182">
                  <c:v>74.3060109289618</c:v>
                </c:pt>
                <c:pt idx="183">
                  <c:v>74.27173913043374</c:v>
                </c:pt>
                <c:pt idx="184">
                  <c:v>74.2756756756757</c:v>
                </c:pt>
                <c:pt idx="185">
                  <c:v>74.263440860215</c:v>
                </c:pt>
                <c:pt idx="186">
                  <c:v>74.28877005347492</c:v>
                </c:pt>
                <c:pt idx="187">
                  <c:v>74.2659574468085</c:v>
                </c:pt>
                <c:pt idx="188">
                  <c:v>74.2910052910053</c:v>
                </c:pt>
                <c:pt idx="189">
                  <c:v>74.27368421052577</c:v>
                </c:pt>
                <c:pt idx="190">
                  <c:v>74.28272251308798</c:v>
                </c:pt>
                <c:pt idx="191">
                  <c:v>74.28125</c:v>
                </c:pt>
                <c:pt idx="192">
                  <c:v>74.2849740932642</c:v>
                </c:pt>
                <c:pt idx="193">
                  <c:v>74.28350515463895</c:v>
                </c:pt>
                <c:pt idx="194">
                  <c:v>74.251282051282</c:v>
                </c:pt>
                <c:pt idx="195">
                  <c:v>74.2397959183674</c:v>
                </c:pt>
                <c:pt idx="196">
                  <c:v>74.20812182741118</c:v>
                </c:pt>
                <c:pt idx="197">
                  <c:v>74.2070707070707</c:v>
                </c:pt>
                <c:pt idx="198">
                  <c:v>74.18090452261308</c:v>
                </c:pt>
                <c:pt idx="199">
                  <c:v>74.195</c:v>
                </c:pt>
                <c:pt idx="200">
                  <c:v>74.1492537313433</c:v>
                </c:pt>
                <c:pt idx="201">
                  <c:v>74.15346534653379</c:v>
                </c:pt>
                <c:pt idx="202">
                  <c:v>74.1477832512315</c:v>
                </c:pt>
                <c:pt idx="203">
                  <c:v>74.1666666666667</c:v>
                </c:pt>
                <c:pt idx="204">
                  <c:v>74.18048780487747</c:v>
                </c:pt>
                <c:pt idx="205">
                  <c:v>74.16019417475728</c:v>
                </c:pt>
                <c:pt idx="206">
                  <c:v>74.16908212560321</c:v>
                </c:pt>
                <c:pt idx="207">
                  <c:v>74.1442307692308</c:v>
                </c:pt>
                <c:pt idx="208">
                  <c:v>74.12918660287075</c:v>
                </c:pt>
                <c:pt idx="209">
                  <c:v>74.12857142857055</c:v>
                </c:pt>
                <c:pt idx="210">
                  <c:v>74.1232227488152</c:v>
                </c:pt>
                <c:pt idx="211">
                  <c:v>74.0707547169801</c:v>
                </c:pt>
                <c:pt idx="212">
                  <c:v>74.02347417840289</c:v>
                </c:pt>
                <c:pt idx="213">
                  <c:v>74.0467289719626</c:v>
                </c:pt>
                <c:pt idx="214">
                  <c:v>74.0511627906977</c:v>
                </c:pt>
                <c:pt idx="215">
                  <c:v>74.07870370370314</c:v>
                </c:pt>
                <c:pt idx="216">
                  <c:v>74.0645161290322</c:v>
                </c:pt>
                <c:pt idx="217">
                  <c:v>74.05963302752291</c:v>
                </c:pt>
                <c:pt idx="218">
                  <c:v>74.0365296803653</c:v>
                </c:pt>
                <c:pt idx="219">
                  <c:v>74.02272727272644</c:v>
                </c:pt>
                <c:pt idx="220">
                  <c:v>74.0226244343891</c:v>
                </c:pt>
                <c:pt idx="221">
                  <c:v>73.990990990991</c:v>
                </c:pt>
                <c:pt idx="222">
                  <c:v>73.9775784753363</c:v>
                </c:pt>
                <c:pt idx="223">
                  <c:v>73.95089285714288</c:v>
                </c:pt>
                <c:pt idx="224">
                  <c:v>73.9155555555556</c:v>
                </c:pt>
                <c:pt idx="225">
                  <c:v>73.87168141592915</c:v>
                </c:pt>
                <c:pt idx="226">
                  <c:v>73.8766519823789</c:v>
                </c:pt>
                <c:pt idx="227">
                  <c:v>73.89473684210525</c:v>
                </c:pt>
                <c:pt idx="228">
                  <c:v>73.8908296943232</c:v>
                </c:pt>
                <c:pt idx="229">
                  <c:v>73.8739130434782</c:v>
                </c:pt>
                <c:pt idx="230">
                  <c:v>73.85281385281326</c:v>
                </c:pt>
                <c:pt idx="231">
                  <c:v>73.7931034482759</c:v>
                </c:pt>
                <c:pt idx="232">
                  <c:v>73.7682403433476</c:v>
                </c:pt>
                <c:pt idx="233">
                  <c:v>73.7393162393162</c:v>
                </c:pt>
                <c:pt idx="234">
                  <c:v>73.731914893617</c:v>
                </c:pt>
                <c:pt idx="235">
                  <c:v>73.75</c:v>
                </c:pt>
                <c:pt idx="236">
                  <c:v>73.75105485232071</c:v>
                </c:pt>
                <c:pt idx="237">
                  <c:v>73.71848739495798</c:v>
                </c:pt>
                <c:pt idx="238">
                  <c:v>73.72803347280335</c:v>
                </c:pt>
                <c:pt idx="239">
                  <c:v>73.7291666666667</c:v>
                </c:pt>
                <c:pt idx="240">
                  <c:v>73.7219917012448</c:v>
                </c:pt>
                <c:pt idx="241">
                  <c:v>73.71487603305781</c:v>
                </c:pt>
                <c:pt idx="242">
                  <c:v>73.68312757201645</c:v>
                </c:pt>
                <c:pt idx="243">
                  <c:v>73.65983606557327</c:v>
                </c:pt>
                <c:pt idx="244">
                  <c:v>73.64897959183671</c:v>
                </c:pt>
                <c:pt idx="245">
                  <c:v>73.60975609756012</c:v>
                </c:pt>
                <c:pt idx="246">
                  <c:v>73.61133603238795</c:v>
                </c:pt>
                <c:pt idx="247">
                  <c:v>73.62903225806347</c:v>
                </c:pt>
                <c:pt idx="248">
                  <c:v>73.6144578313253</c:v>
                </c:pt>
                <c:pt idx="249">
                  <c:v>73.57599999999998</c:v>
                </c:pt>
                <c:pt idx="250">
                  <c:v>73.55378486055727</c:v>
                </c:pt>
                <c:pt idx="251">
                  <c:v>73.547619047619</c:v>
                </c:pt>
                <c:pt idx="252">
                  <c:v>73.5375494071146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995688984"/>
        <c:axId val="-1995571528"/>
      </c:scatterChart>
      <c:valAx>
        <c:axId val="-1995688984"/>
        <c:scaling>
          <c:logBase val="10.0"/>
          <c:orientation val="minMax"/>
          <c:max val="26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#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unique</a:t>
                </a:r>
                <a:r>
                  <a:rPr lang="en-US" sz="1800" dirty="0" smtClean="0">
                    <a:latin typeface="Times"/>
                    <a:cs typeface="Times"/>
                  </a:rPr>
                  <a:t> ASTs considered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1995571528"/>
        <c:crosses val="autoZero"/>
        <c:crossBetween val="midCat"/>
      </c:valAx>
      <c:valAx>
        <c:axId val="-1995571528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% remaining ASTs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after canonicalization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19956889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spPr>
            <a:ln>
              <a:solidFill>
                <a:schemeClr val="bg1">
                  <a:lumMod val="5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reduction1!$A$2:$A$254</c:f>
              <c:numCache>
                <c:formatCode>General</c:formatCode>
                <c:ptCount val="253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  <c:pt idx="10">
                  <c:v>1100.0</c:v>
                </c:pt>
                <c:pt idx="11">
                  <c:v>1200.0</c:v>
                </c:pt>
                <c:pt idx="12">
                  <c:v>1300.0</c:v>
                </c:pt>
                <c:pt idx="13">
                  <c:v>1400.0</c:v>
                </c:pt>
                <c:pt idx="14">
                  <c:v>1500.0</c:v>
                </c:pt>
                <c:pt idx="15">
                  <c:v>1600.0</c:v>
                </c:pt>
                <c:pt idx="16">
                  <c:v>1700.0</c:v>
                </c:pt>
                <c:pt idx="17">
                  <c:v>1800.0</c:v>
                </c:pt>
                <c:pt idx="18">
                  <c:v>1900.0</c:v>
                </c:pt>
                <c:pt idx="19">
                  <c:v>2000.0</c:v>
                </c:pt>
                <c:pt idx="20">
                  <c:v>2100.0</c:v>
                </c:pt>
                <c:pt idx="21">
                  <c:v>2200.0</c:v>
                </c:pt>
                <c:pt idx="22">
                  <c:v>2300.0</c:v>
                </c:pt>
                <c:pt idx="23">
                  <c:v>2400.0</c:v>
                </c:pt>
                <c:pt idx="24">
                  <c:v>2500.0</c:v>
                </c:pt>
                <c:pt idx="25">
                  <c:v>2600.0</c:v>
                </c:pt>
                <c:pt idx="26">
                  <c:v>2700.0</c:v>
                </c:pt>
                <c:pt idx="27">
                  <c:v>2800.0</c:v>
                </c:pt>
                <c:pt idx="28">
                  <c:v>2900.0</c:v>
                </c:pt>
                <c:pt idx="29">
                  <c:v>3000.0</c:v>
                </c:pt>
                <c:pt idx="30">
                  <c:v>3100.0</c:v>
                </c:pt>
                <c:pt idx="31">
                  <c:v>3200.0</c:v>
                </c:pt>
                <c:pt idx="32">
                  <c:v>3300.0</c:v>
                </c:pt>
                <c:pt idx="33">
                  <c:v>3400.0</c:v>
                </c:pt>
                <c:pt idx="34">
                  <c:v>3500.0</c:v>
                </c:pt>
                <c:pt idx="35">
                  <c:v>3600.0</c:v>
                </c:pt>
                <c:pt idx="36">
                  <c:v>3700.0</c:v>
                </c:pt>
                <c:pt idx="37">
                  <c:v>3800.0</c:v>
                </c:pt>
                <c:pt idx="38">
                  <c:v>3900.0</c:v>
                </c:pt>
                <c:pt idx="39">
                  <c:v>4000.0</c:v>
                </c:pt>
                <c:pt idx="40">
                  <c:v>4100.0</c:v>
                </c:pt>
                <c:pt idx="41">
                  <c:v>4200.0</c:v>
                </c:pt>
                <c:pt idx="42">
                  <c:v>4300.0</c:v>
                </c:pt>
                <c:pt idx="43">
                  <c:v>4400.0</c:v>
                </c:pt>
                <c:pt idx="44">
                  <c:v>4500.0</c:v>
                </c:pt>
                <c:pt idx="45">
                  <c:v>4600.0</c:v>
                </c:pt>
                <c:pt idx="46">
                  <c:v>4700.0</c:v>
                </c:pt>
                <c:pt idx="47">
                  <c:v>4800.0</c:v>
                </c:pt>
                <c:pt idx="48">
                  <c:v>4900.0</c:v>
                </c:pt>
                <c:pt idx="49">
                  <c:v>5000.0</c:v>
                </c:pt>
                <c:pt idx="50">
                  <c:v>5100.0</c:v>
                </c:pt>
                <c:pt idx="51">
                  <c:v>5200.0</c:v>
                </c:pt>
                <c:pt idx="52">
                  <c:v>5300.0</c:v>
                </c:pt>
                <c:pt idx="53">
                  <c:v>5400.0</c:v>
                </c:pt>
                <c:pt idx="54">
                  <c:v>5500.0</c:v>
                </c:pt>
                <c:pt idx="55">
                  <c:v>5600.0</c:v>
                </c:pt>
                <c:pt idx="56">
                  <c:v>5700.0</c:v>
                </c:pt>
                <c:pt idx="57">
                  <c:v>5800.0</c:v>
                </c:pt>
                <c:pt idx="58">
                  <c:v>5900.0</c:v>
                </c:pt>
                <c:pt idx="59">
                  <c:v>6000.0</c:v>
                </c:pt>
                <c:pt idx="60">
                  <c:v>6100.0</c:v>
                </c:pt>
                <c:pt idx="61">
                  <c:v>6200.0</c:v>
                </c:pt>
                <c:pt idx="62">
                  <c:v>6300.0</c:v>
                </c:pt>
                <c:pt idx="63">
                  <c:v>6400.0</c:v>
                </c:pt>
                <c:pt idx="64">
                  <c:v>6500.0</c:v>
                </c:pt>
                <c:pt idx="65">
                  <c:v>6600.0</c:v>
                </c:pt>
                <c:pt idx="66">
                  <c:v>6700.0</c:v>
                </c:pt>
                <c:pt idx="67">
                  <c:v>6800.0</c:v>
                </c:pt>
                <c:pt idx="68">
                  <c:v>6900.0</c:v>
                </c:pt>
                <c:pt idx="69">
                  <c:v>7000.0</c:v>
                </c:pt>
                <c:pt idx="70">
                  <c:v>7100.0</c:v>
                </c:pt>
                <c:pt idx="71">
                  <c:v>7200.0</c:v>
                </c:pt>
                <c:pt idx="72">
                  <c:v>7300.0</c:v>
                </c:pt>
                <c:pt idx="73">
                  <c:v>7400.0</c:v>
                </c:pt>
                <c:pt idx="74">
                  <c:v>7500.0</c:v>
                </c:pt>
                <c:pt idx="75">
                  <c:v>7600.0</c:v>
                </c:pt>
                <c:pt idx="76">
                  <c:v>7700.0</c:v>
                </c:pt>
                <c:pt idx="77">
                  <c:v>7800.0</c:v>
                </c:pt>
                <c:pt idx="78">
                  <c:v>7900.0</c:v>
                </c:pt>
                <c:pt idx="79">
                  <c:v>8000.0</c:v>
                </c:pt>
                <c:pt idx="80">
                  <c:v>8100.0</c:v>
                </c:pt>
                <c:pt idx="81">
                  <c:v>8200.0</c:v>
                </c:pt>
                <c:pt idx="82">
                  <c:v>8300.0</c:v>
                </c:pt>
                <c:pt idx="83">
                  <c:v>8400.0</c:v>
                </c:pt>
                <c:pt idx="84">
                  <c:v>8500.0</c:v>
                </c:pt>
                <c:pt idx="85">
                  <c:v>8600.0</c:v>
                </c:pt>
                <c:pt idx="86">
                  <c:v>8700.0</c:v>
                </c:pt>
                <c:pt idx="87">
                  <c:v>8800.0</c:v>
                </c:pt>
                <c:pt idx="88">
                  <c:v>8900.0</c:v>
                </c:pt>
                <c:pt idx="89">
                  <c:v>9000.0</c:v>
                </c:pt>
                <c:pt idx="90">
                  <c:v>9100.0</c:v>
                </c:pt>
                <c:pt idx="91">
                  <c:v>9200.0</c:v>
                </c:pt>
                <c:pt idx="92">
                  <c:v>9300.0</c:v>
                </c:pt>
                <c:pt idx="93">
                  <c:v>9400.0</c:v>
                </c:pt>
                <c:pt idx="94">
                  <c:v>9500.0</c:v>
                </c:pt>
                <c:pt idx="95">
                  <c:v>9600.0</c:v>
                </c:pt>
                <c:pt idx="96">
                  <c:v>9700.0</c:v>
                </c:pt>
                <c:pt idx="97">
                  <c:v>9800.0</c:v>
                </c:pt>
                <c:pt idx="98">
                  <c:v>9900.0</c:v>
                </c:pt>
                <c:pt idx="99">
                  <c:v>10000.0</c:v>
                </c:pt>
                <c:pt idx="100">
                  <c:v>10100.0</c:v>
                </c:pt>
                <c:pt idx="101">
                  <c:v>10200.0</c:v>
                </c:pt>
                <c:pt idx="102">
                  <c:v>10300.0</c:v>
                </c:pt>
                <c:pt idx="103">
                  <c:v>10400.0</c:v>
                </c:pt>
                <c:pt idx="104">
                  <c:v>10500.0</c:v>
                </c:pt>
                <c:pt idx="105">
                  <c:v>10600.0</c:v>
                </c:pt>
                <c:pt idx="106">
                  <c:v>10700.0</c:v>
                </c:pt>
                <c:pt idx="107">
                  <c:v>10800.0</c:v>
                </c:pt>
                <c:pt idx="108">
                  <c:v>10900.0</c:v>
                </c:pt>
                <c:pt idx="109">
                  <c:v>11000.0</c:v>
                </c:pt>
                <c:pt idx="110">
                  <c:v>11100.0</c:v>
                </c:pt>
                <c:pt idx="111">
                  <c:v>11200.0</c:v>
                </c:pt>
                <c:pt idx="112">
                  <c:v>11300.0</c:v>
                </c:pt>
                <c:pt idx="113">
                  <c:v>11400.0</c:v>
                </c:pt>
                <c:pt idx="114">
                  <c:v>11500.0</c:v>
                </c:pt>
                <c:pt idx="115">
                  <c:v>11600.0</c:v>
                </c:pt>
                <c:pt idx="116">
                  <c:v>11700.0</c:v>
                </c:pt>
                <c:pt idx="117">
                  <c:v>11800.0</c:v>
                </c:pt>
                <c:pt idx="118">
                  <c:v>11900.0</c:v>
                </c:pt>
                <c:pt idx="119">
                  <c:v>12000.0</c:v>
                </c:pt>
                <c:pt idx="120">
                  <c:v>12100.0</c:v>
                </c:pt>
                <c:pt idx="121">
                  <c:v>12200.0</c:v>
                </c:pt>
                <c:pt idx="122">
                  <c:v>12300.0</c:v>
                </c:pt>
                <c:pt idx="123">
                  <c:v>12400.0</c:v>
                </c:pt>
                <c:pt idx="124">
                  <c:v>12500.0</c:v>
                </c:pt>
                <c:pt idx="125">
                  <c:v>12600.0</c:v>
                </c:pt>
                <c:pt idx="126">
                  <c:v>12700.0</c:v>
                </c:pt>
                <c:pt idx="127">
                  <c:v>12800.0</c:v>
                </c:pt>
                <c:pt idx="128">
                  <c:v>12900.0</c:v>
                </c:pt>
                <c:pt idx="129">
                  <c:v>13000.0</c:v>
                </c:pt>
                <c:pt idx="130">
                  <c:v>13100.0</c:v>
                </c:pt>
                <c:pt idx="131">
                  <c:v>13200.0</c:v>
                </c:pt>
                <c:pt idx="132">
                  <c:v>13300.0</c:v>
                </c:pt>
                <c:pt idx="133">
                  <c:v>13400.0</c:v>
                </c:pt>
                <c:pt idx="134">
                  <c:v>13500.0</c:v>
                </c:pt>
                <c:pt idx="135">
                  <c:v>13600.0</c:v>
                </c:pt>
                <c:pt idx="136">
                  <c:v>13700.0</c:v>
                </c:pt>
                <c:pt idx="137">
                  <c:v>13800.0</c:v>
                </c:pt>
                <c:pt idx="138">
                  <c:v>13900.0</c:v>
                </c:pt>
                <c:pt idx="139">
                  <c:v>14000.0</c:v>
                </c:pt>
                <c:pt idx="140">
                  <c:v>14100.0</c:v>
                </c:pt>
                <c:pt idx="141">
                  <c:v>14200.0</c:v>
                </c:pt>
                <c:pt idx="142">
                  <c:v>14300.0</c:v>
                </c:pt>
                <c:pt idx="143">
                  <c:v>14400.0</c:v>
                </c:pt>
                <c:pt idx="144">
                  <c:v>14500.0</c:v>
                </c:pt>
                <c:pt idx="145">
                  <c:v>14600.0</c:v>
                </c:pt>
                <c:pt idx="146">
                  <c:v>14700.0</c:v>
                </c:pt>
                <c:pt idx="147">
                  <c:v>14800.0</c:v>
                </c:pt>
                <c:pt idx="148">
                  <c:v>14900.0</c:v>
                </c:pt>
                <c:pt idx="149">
                  <c:v>15000.0</c:v>
                </c:pt>
                <c:pt idx="150">
                  <c:v>15100.0</c:v>
                </c:pt>
                <c:pt idx="151">
                  <c:v>15200.0</c:v>
                </c:pt>
                <c:pt idx="152">
                  <c:v>15300.0</c:v>
                </c:pt>
                <c:pt idx="153">
                  <c:v>15400.0</c:v>
                </c:pt>
                <c:pt idx="154">
                  <c:v>15500.0</c:v>
                </c:pt>
                <c:pt idx="155">
                  <c:v>15600.0</c:v>
                </c:pt>
                <c:pt idx="156">
                  <c:v>15700.0</c:v>
                </c:pt>
                <c:pt idx="157">
                  <c:v>15800.0</c:v>
                </c:pt>
                <c:pt idx="158">
                  <c:v>15900.0</c:v>
                </c:pt>
                <c:pt idx="159">
                  <c:v>16000.0</c:v>
                </c:pt>
                <c:pt idx="160">
                  <c:v>16100.0</c:v>
                </c:pt>
                <c:pt idx="161">
                  <c:v>16200.0</c:v>
                </c:pt>
                <c:pt idx="162">
                  <c:v>16300.0</c:v>
                </c:pt>
                <c:pt idx="163">
                  <c:v>16400.0</c:v>
                </c:pt>
                <c:pt idx="164">
                  <c:v>16500.0</c:v>
                </c:pt>
                <c:pt idx="165">
                  <c:v>16600.0</c:v>
                </c:pt>
                <c:pt idx="166">
                  <c:v>16700.0</c:v>
                </c:pt>
                <c:pt idx="167">
                  <c:v>16800.0</c:v>
                </c:pt>
                <c:pt idx="168">
                  <c:v>16900.0</c:v>
                </c:pt>
                <c:pt idx="169">
                  <c:v>17000.0</c:v>
                </c:pt>
                <c:pt idx="170">
                  <c:v>17100.0</c:v>
                </c:pt>
                <c:pt idx="171">
                  <c:v>17200.0</c:v>
                </c:pt>
                <c:pt idx="172">
                  <c:v>17300.0</c:v>
                </c:pt>
                <c:pt idx="173">
                  <c:v>17400.0</c:v>
                </c:pt>
                <c:pt idx="174">
                  <c:v>17500.0</c:v>
                </c:pt>
                <c:pt idx="175">
                  <c:v>17600.0</c:v>
                </c:pt>
                <c:pt idx="176">
                  <c:v>17700.0</c:v>
                </c:pt>
                <c:pt idx="177">
                  <c:v>17800.0</c:v>
                </c:pt>
                <c:pt idx="178">
                  <c:v>17900.0</c:v>
                </c:pt>
                <c:pt idx="179">
                  <c:v>18000.0</c:v>
                </c:pt>
                <c:pt idx="180">
                  <c:v>18100.0</c:v>
                </c:pt>
                <c:pt idx="181">
                  <c:v>18200.0</c:v>
                </c:pt>
                <c:pt idx="182">
                  <c:v>18300.0</c:v>
                </c:pt>
                <c:pt idx="183">
                  <c:v>18400.0</c:v>
                </c:pt>
                <c:pt idx="184">
                  <c:v>18500.0</c:v>
                </c:pt>
                <c:pt idx="185">
                  <c:v>18600.0</c:v>
                </c:pt>
                <c:pt idx="186">
                  <c:v>18700.0</c:v>
                </c:pt>
                <c:pt idx="187">
                  <c:v>18800.0</c:v>
                </c:pt>
                <c:pt idx="188">
                  <c:v>18900.0</c:v>
                </c:pt>
                <c:pt idx="189">
                  <c:v>19000.0</c:v>
                </c:pt>
                <c:pt idx="190">
                  <c:v>19100.0</c:v>
                </c:pt>
                <c:pt idx="191">
                  <c:v>19200.0</c:v>
                </c:pt>
                <c:pt idx="192">
                  <c:v>19300.0</c:v>
                </c:pt>
                <c:pt idx="193">
                  <c:v>19400.0</c:v>
                </c:pt>
                <c:pt idx="194">
                  <c:v>19500.0</c:v>
                </c:pt>
                <c:pt idx="195">
                  <c:v>19600.0</c:v>
                </c:pt>
                <c:pt idx="196">
                  <c:v>19700.0</c:v>
                </c:pt>
                <c:pt idx="197">
                  <c:v>19800.0</c:v>
                </c:pt>
                <c:pt idx="198">
                  <c:v>19900.0</c:v>
                </c:pt>
                <c:pt idx="199">
                  <c:v>20000.0</c:v>
                </c:pt>
                <c:pt idx="200">
                  <c:v>20100.0</c:v>
                </c:pt>
                <c:pt idx="201">
                  <c:v>20200.0</c:v>
                </c:pt>
                <c:pt idx="202">
                  <c:v>20300.0</c:v>
                </c:pt>
                <c:pt idx="203">
                  <c:v>20400.0</c:v>
                </c:pt>
                <c:pt idx="204">
                  <c:v>20500.0</c:v>
                </c:pt>
                <c:pt idx="205">
                  <c:v>20600.0</c:v>
                </c:pt>
                <c:pt idx="206">
                  <c:v>20700.0</c:v>
                </c:pt>
                <c:pt idx="207">
                  <c:v>20800.0</c:v>
                </c:pt>
                <c:pt idx="208">
                  <c:v>20900.0</c:v>
                </c:pt>
                <c:pt idx="209">
                  <c:v>21000.0</c:v>
                </c:pt>
                <c:pt idx="210">
                  <c:v>21100.0</c:v>
                </c:pt>
                <c:pt idx="211">
                  <c:v>21200.0</c:v>
                </c:pt>
                <c:pt idx="212">
                  <c:v>21300.0</c:v>
                </c:pt>
                <c:pt idx="213">
                  <c:v>21400.0</c:v>
                </c:pt>
                <c:pt idx="214">
                  <c:v>21500.0</c:v>
                </c:pt>
                <c:pt idx="215">
                  <c:v>21600.0</c:v>
                </c:pt>
                <c:pt idx="216">
                  <c:v>21700.0</c:v>
                </c:pt>
                <c:pt idx="217">
                  <c:v>21800.0</c:v>
                </c:pt>
                <c:pt idx="218">
                  <c:v>21900.0</c:v>
                </c:pt>
                <c:pt idx="219">
                  <c:v>22000.0</c:v>
                </c:pt>
                <c:pt idx="220">
                  <c:v>22100.0</c:v>
                </c:pt>
                <c:pt idx="221">
                  <c:v>22200.0</c:v>
                </c:pt>
                <c:pt idx="222">
                  <c:v>22300.0</c:v>
                </c:pt>
                <c:pt idx="223">
                  <c:v>22400.0</c:v>
                </c:pt>
                <c:pt idx="224">
                  <c:v>22500.0</c:v>
                </c:pt>
                <c:pt idx="225">
                  <c:v>22600.0</c:v>
                </c:pt>
                <c:pt idx="226">
                  <c:v>22700.0</c:v>
                </c:pt>
                <c:pt idx="227">
                  <c:v>22800.0</c:v>
                </c:pt>
                <c:pt idx="228">
                  <c:v>22900.0</c:v>
                </c:pt>
                <c:pt idx="229">
                  <c:v>23000.0</c:v>
                </c:pt>
                <c:pt idx="230">
                  <c:v>23100.0</c:v>
                </c:pt>
                <c:pt idx="231">
                  <c:v>23200.0</c:v>
                </c:pt>
                <c:pt idx="232">
                  <c:v>23300.0</c:v>
                </c:pt>
                <c:pt idx="233">
                  <c:v>23400.0</c:v>
                </c:pt>
                <c:pt idx="234">
                  <c:v>23500.0</c:v>
                </c:pt>
                <c:pt idx="235">
                  <c:v>23600.0</c:v>
                </c:pt>
                <c:pt idx="236">
                  <c:v>23700.0</c:v>
                </c:pt>
                <c:pt idx="237">
                  <c:v>23800.0</c:v>
                </c:pt>
                <c:pt idx="238">
                  <c:v>23900.0</c:v>
                </c:pt>
                <c:pt idx="239">
                  <c:v>24000.0</c:v>
                </c:pt>
                <c:pt idx="240">
                  <c:v>24100.0</c:v>
                </c:pt>
                <c:pt idx="241">
                  <c:v>24200.0</c:v>
                </c:pt>
                <c:pt idx="242">
                  <c:v>24300.0</c:v>
                </c:pt>
                <c:pt idx="243">
                  <c:v>24400.0</c:v>
                </c:pt>
                <c:pt idx="244">
                  <c:v>24500.0</c:v>
                </c:pt>
                <c:pt idx="245">
                  <c:v>24600.0</c:v>
                </c:pt>
                <c:pt idx="246">
                  <c:v>24700.0</c:v>
                </c:pt>
                <c:pt idx="247">
                  <c:v>24800.0</c:v>
                </c:pt>
                <c:pt idx="248">
                  <c:v>24900.0</c:v>
                </c:pt>
                <c:pt idx="249">
                  <c:v>25000.0</c:v>
                </c:pt>
                <c:pt idx="250">
                  <c:v>25100.0</c:v>
                </c:pt>
                <c:pt idx="251">
                  <c:v>25200.0</c:v>
                </c:pt>
                <c:pt idx="252">
                  <c:v>25300.0</c:v>
                </c:pt>
              </c:numCache>
            </c:numRef>
          </c:xVal>
          <c:yVal>
            <c:numRef>
              <c:f>reduction1!$D$2:$D$254</c:f>
              <c:numCache>
                <c:formatCode>General</c:formatCode>
                <c:ptCount val="253"/>
                <c:pt idx="0">
                  <c:v>33.0</c:v>
                </c:pt>
                <c:pt idx="1">
                  <c:v>32.0</c:v>
                </c:pt>
                <c:pt idx="2">
                  <c:v>39.0</c:v>
                </c:pt>
                <c:pt idx="3">
                  <c:v>42.0</c:v>
                </c:pt>
                <c:pt idx="4">
                  <c:v>45.8</c:v>
                </c:pt>
                <c:pt idx="5">
                  <c:v>46.3333333333333</c:v>
                </c:pt>
                <c:pt idx="6">
                  <c:v>47.57142857142829</c:v>
                </c:pt>
                <c:pt idx="7">
                  <c:v>49.875</c:v>
                </c:pt>
                <c:pt idx="8">
                  <c:v>50.3333333333333</c:v>
                </c:pt>
                <c:pt idx="9">
                  <c:v>51.8</c:v>
                </c:pt>
                <c:pt idx="10">
                  <c:v>53.0909090909091</c:v>
                </c:pt>
                <c:pt idx="11">
                  <c:v>53.8333333333333</c:v>
                </c:pt>
                <c:pt idx="12">
                  <c:v>55.30769230769199</c:v>
                </c:pt>
                <c:pt idx="13">
                  <c:v>55.9285714285714</c:v>
                </c:pt>
                <c:pt idx="14">
                  <c:v>56.4</c:v>
                </c:pt>
                <c:pt idx="15">
                  <c:v>56.75</c:v>
                </c:pt>
                <c:pt idx="16">
                  <c:v>57.5294117647059</c:v>
                </c:pt>
                <c:pt idx="17">
                  <c:v>58.3333333333333</c:v>
                </c:pt>
                <c:pt idx="18">
                  <c:v>58.8421052631579</c:v>
                </c:pt>
                <c:pt idx="19">
                  <c:v>59.25</c:v>
                </c:pt>
                <c:pt idx="20">
                  <c:v>59.3809523809524</c:v>
                </c:pt>
                <c:pt idx="21">
                  <c:v>59.6363636363636</c:v>
                </c:pt>
                <c:pt idx="22">
                  <c:v>59.8695652173913</c:v>
                </c:pt>
                <c:pt idx="23">
                  <c:v>60.2083333333333</c:v>
                </c:pt>
                <c:pt idx="24">
                  <c:v>60.52</c:v>
                </c:pt>
                <c:pt idx="25">
                  <c:v>60.4230769230769</c:v>
                </c:pt>
                <c:pt idx="26">
                  <c:v>60.85185185185129</c:v>
                </c:pt>
                <c:pt idx="27">
                  <c:v>60.9642857142857</c:v>
                </c:pt>
                <c:pt idx="28">
                  <c:v>61.06896551724139</c:v>
                </c:pt>
                <c:pt idx="29">
                  <c:v>61.5</c:v>
                </c:pt>
                <c:pt idx="30">
                  <c:v>61.87096774193549</c:v>
                </c:pt>
                <c:pt idx="31">
                  <c:v>62.0625</c:v>
                </c:pt>
                <c:pt idx="32">
                  <c:v>62.2121212121212</c:v>
                </c:pt>
                <c:pt idx="33">
                  <c:v>62.3235294117647</c:v>
                </c:pt>
                <c:pt idx="34">
                  <c:v>62.4</c:v>
                </c:pt>
                <c:pt idx="35">
                  <c:v>62.7222222222222</c:v>
                </c:pt>
                <c:pt idx="36">
                  <c:v>63.1081081081081</c:v>
                </c:pt>
                <c:pt idx="37">
                  <c:v>63.2631578947368</c:v>
                </c:pt>
                <c:pt idx="38">
                  <c:v>63.43589743589705</c:v>
                </c:pt>
                <c:pt idx="39">
                  <c:v>63.7</c:v>
                </c:pt>
                <c:pt idx="40">
                  <c:v>63.780487804878</c:v>
                </c:pt>
                <c:pt idx="41">
                  <c:v>63.9047619047619</c:v>
                </c:pt>
                <c:pt idx="42">
                  <c:v>64.046511627907</c:v>
                </c:pt>
                <c:pt idx="43">
                  <c:v>64.2045454545454</c:v>
                </c:pt>
                <c:pt idx="44">
                  <c:v>64.2444444444444</c:v>
                </c:pt>
                <c:pt idx="45">
                  <c:v>64.2826086956522</c:v>
                </c:pt>
                <c:pt idx="46">
                  <c:v>64.4042553191489</c:v>
                </c:pt>
                <c:pt idx="47">
                  <c:v>64.27083333333285</c:v>
                </c:pt>
                <c:pt idx="48">
                  <c:v>64.3877551020403</c:v>
                </c:pt>
                <c:pt idx="49">
                  <c:v>64.4</c:v>
                </c:pt>
                <c:pt idx="50">
                  <c:v>64.4313725490196</c:v>
                </c:pt>
                <c:pt idx="51">
                  <c:v>64.55769230769231</c:v>
                </c:pt>
                <c:pt idx="52">
                  <c:v>64.7547169811321</c:v>
                </c:pt>
                <c:pt idx="53">
                  <c:v>65.0</c:v>
                </c:pt>
                <c:pt idx="54">
                  <c:v>65.21818181818097</c:v>
                </c:pt>
                <c:pt idx="55">
                  <c:v>65.2857142857143</c:v>
                </c:pt>
                <c:pt idx="56">
                  <c:v>65.36842105263075</c:v>
                </c:pt>
                <c:pt idx="57">
                  <c:v>65.55172413793098</c:v>
                </c:pt>
                <c:pt idx="58">
                  <c:v>65.67796610169418</c:v>
                </c:pt>
                <c:pt idx="59">
                  <c:v>65.6666666666667</c:v>
                </c:pt>
                <c:pt idx="60">
                  <c:v>65.5901639344262</c:v>
                </c:pt>
                <c:pt idx="61">
                  <c:v>65.6612903225801</c:v>
                </c:pt>
                <c:pt idx="62">
                  <c:v>65.74603174603178</c:v>
                </c:pt>
                <c:pt idx="63">
                  <c:v>65.828125</c:v>
                </c:pt>
                <c:pt idx="64">
                  <c:v>65.8615384615385</c:v>
                </c:pt>
                <c:pt idx="65">
                  <c:v>65.9242424242424</c:v>
                </c:pt>
                <c:pt idx="66">
                  <c:v>65.955223880597</c:v>
                </c:pt>
                <c:pt idx="67">
                  <c:v>66.0441176470588</c:v>
                </c:pt>
                <c:pt idx="68">
                  <c:v>66.11594202898515</c:v>
                </c:pt>
                <c:pt idx="69">
                  <c:v>66.1857142857143</c:v>
                </c:pt>
                <c:pt idx="70">
                  <c:v>66.2112676056338</c:v>
                </c:pt>
                <c:pt idx="71">
                  <c:v>66.1111111111111</c:v>
                </c:pt>
                <c:pt idx="72">
                  <c:v>66.08219178082165</c:v>
                </c:pt>
                <c:pt idx="73">
                  <c:v>66.0</c:v>
                </c:pt>
                <c:pt idx="74">
                  <c:v>66.1333333333328</c:v>
                </c:pt>
                <c:pt idx="75">
                  <c:v>66.14473684210525</c:v>
                </c:pt>
                <c:pt idx="76">
                  <c:v>66.2467532467532</c:v>
                </c:pt>
                <c:pt idx="77">
                  <c:v>66.37179487179407</c:v>
                </c:pt>
                <c:pt idx="78">
                  <c:v>66.4556962025311</c:v>
                </c:pt>
                <c:pt idx="79">
                  <c:v>66.5</c:v>
                </c:pt>
                <c:pt idx="80">
                  <c:v>66.60493827160428</c:v>
                </c:pt>
                <c:pt idx="81">
                  <c:v>66.64634146341425</c:v>
                </c:pt>
                <c:pt idx="82">
                  <c:v>66.68674698795112</c:v>
                </c:pt>
                <c:pt idx="83">
                  <c:v>66.7261904761905</c:v>
                </c:pt>
                <c:pt idx="84">
                  <c:v>66.6117647058824</c:v>
                </c:pt>
                <c:pt idx="85">
                  <c:v>66.6511627906977</c:v>
                </c:pt>
                <c:pt idx="86">
                  <c:v>66.735632183908</c:v>
                </c:pt>
                <c:pt idx="87">
                  <c:v>66.75</c:v>
                </c:pt>
                <c:pt idx="88">
                  <c:v>66.8314606741573</c:v>
                </c:pt>
                <c:pt idx="89">
                  <c:v>66.9666666666667</c:v>
                </c:pt>
                <c:pt idx="90">
                  <c:v>66.978021978022</c:v>
                </c:pt>
                <c:pt idx="91">
                  <c:v>67.04347826086961</c:v>
                </c:pt>
                <c:pt idx="92">
                  <c:v>67.12903225806353</c:v>
                </c:pt>
                <c:pt idx="93">
                  <c:v>67.1914893617021</c:v>
                </c:pt>
                <c:pt idx="94">
                  <c:v>67.1894736842105</c:v>
                </c:pt>
                <c:pt idx="95">
                  <c:v>67.2395833333333</c:v>
                </c:pt>
                <c:pt idx="96">
                  <c:v>67.309278350515</c:v>
                </c:pt>
                <c:pt idx="97">
                  <c:v>67.3469387755102</c:v>
                </c:pt>
                <c:pt idx="98">
                  <c:v>67.35353535353444</c:v>
                </c:pt>
                <c:pt idx="99">
                  <c:v>67.45</c:v>
                </c:pt>
                <c:pt idx="100">
                  <c:v>67.4158415841584</c:v>
                </c:pt>
                <c:pt idx="101">
                  <c:v>67.37254901960775</c:v>
                </c:pt>
                <c:pt idx="102">
                  <c:v>67.3592233009709</c:v>
                </c:pt>
                <c:pt idx="103">
                  <c:v>67.30769230769231</c:v>
                </c:pt>
                <c:pt idx="104">
                  <c:v>67.39047619047552</c:v>
                </c:pt>
                <c:pt idx="105">
                  <c:v>67.47169811320758</c:v>
                </c:pt>
                <c:pt idx="106">
                  <c:v>67.43925233644858</c:v>
                </c:pt>
                <c:pt idx="107">
                  <c:v>67.462962962963</c:v>
                </c:pt>
                <c:pt idx="108">
                  <c:v>67.49541284403668</c:v>
                </c:pt>
                <c:pt idx="109">
                  <c:v>67.4636363636364</c:v>
                </c:pt>
                <c:pt idx="110">
                  <c:v>67.47747747747751</c:v>
                </c:pt>
                <c:pt idx="111">
                  <c:v>67.4642857142857</c:v>
                </c:pt>
                <c:pt idx="112">
                  <c:v>67.424778761062</c:v>
                </c:pt>
                <c:pt idx="113">
                  <c:v>67.47368421052605</c:v>
                </c:pt>
                <c:pt idx="114">
                  <c:v>67.4434782608696</c:v>
                </c:pt>
                <c:pt idx="115">
                  <c:v>67.4913793103448</c:v>
                </c:pt>
                <c:pt idx="116">
                  <c:v>67.4358974358974</c:v>
                </c:pt>
                <c:pt idx="117">
                  <c:v>67.4661016949152</c:v>
                </c:pt>
                <c:pt idx="118">
                  <c:v>67.47899159663794</c:v>
                </c:pt>
                <c:pt idx="119">
                  <c:v>67.45</c:v>
                </c:pt>
                <c:pt idx="120">
                  <c:v>67.4380165289256</c:v>
                </c:pt>
                <c:pt idx="121">
                  <c:v>67.38524590163938</c:v>
                </c:pt>
                <c:pt idx="122">
                  <c:v>67.390243902439</c:v>
                </c:pt>
                <c:pt idx="123">
                  <c:v>67.3467741935479</c:v>
                </c:pt>
                <c:pt idx="124">
                  <c:v>67.36</c:v>
                </c:pt>
                <c:pt idx="125">
                  <c:v>67.38095238095238</c:v>
                </c:pt>
                <c:pt idx="126">
                  <c:v>67.4173228346457</c:v>
                </c:pt>
                <c:pt idx="127">
                  <c:v>67.35937499999955</c:v>
                </c:pt>
                <c:pt idx="128">
                  <c:v>67.3023255813954</c:v>
                </c:pt>
                <c:pt idx="129">
                  <c:v>67.2846153846154</c:v>
                </c:pt>
                <c:pt idx="130">
                  <c:v>67.2900763358778</c:v>
                </c:pt>
                <c:pt idx="131">
                  <c:v>67.31818181818086</c:v>
                </c:pt>
                <c:pt idx="132">
                  <c:v>67.32330827067589</c:v>
                </c:pt>
                <c:pt idx="133">
                  <c:v>67.3208955223876</c:v>
                </c:pt>
                <c:pt idx="134">
                  <c:v>67.3481481481482</c:v>
                </c:pt>
                <c:pt idx="135">
                  <c:v>67.38235294117651</c:v>
                </c:pt>
                <c:pt idx="136">
                  <c:v>67.37956204379545</c:v>
                </c:pt>
                <c:pt idx="137">
                  <c:v>67.3840579710145</c:v>
                </c:pt>
                <c:pt idx="138">
                  <c:v>67.40287769784165</c:v>
                </c:pt>
                <c:pt idx="139">
                  <c:v>67.4357142857143</c:v>
                </c:pt>
                <c:pt idx="140">
                  <c:v>67.3262411347508</c:v>
                </c:pt>
                <c:pt idx="141">
                  <c:v>67.2816901408451</c:v>
                </c:pt>
                <c:pt idx="142">
                  <c:v>67.27972027972028</c:v>
                </c:pt>
                <c:pt idx="143">
                  <c:v>67.2152777777778</c:v>
                </c:pt>
                <c:pt idx="144">
                  <c:v>67.2206896551724</c:v>
                </c:pt>
                <c:pt idx="145">
                  <c:v>67.28767123287668</c:v>
                </c:pt>
                <c:pt idx="146">
                  <c:v>67.26530612244819</c:v>
                </c:pt>
                <c:pt idx="147">
                  <c:v>67.31081081081081</c:v>
                </c:pt>
                <c:pt idx="148">
                  <c:v>67.2751677852349</c:v>
                </c:pt>
                <c:pt idx="149">
                  <c:v>67.2466666666667</c:v>
                </c:pt>
                <c:pt idx="150">
                  <c:v>67.23178807947021</c:v>
                </c:pt>
                <c:pt idx="151">
                  <c:v>67.23684210526318</c:v>
                </c:pt>
                <c:pt idx="152">
                  <c:v>67.2549019607843</c:v>
                </c:pt>
                <c:pt idx="153">
                  <c:v>67.2857142857143</c:v>
                </c:pt>
                <c:pt idx="154">
                  <c:v>67.2903225806452</c:v>
                </c:pt>
                <c:pt idx="155">
                  <c:v>67.2820512820508</c:v>
                </c:pt>
                <c:pt idx="156">
                  <c:v>67.25477707006318</c:v>
                </c:pt>
                <c:pt idx="157">
                  <c:v>67.253164556962</c:v>
                </c:pt>
                <c:pt idx="158">
                  <c:v>67.2138364779874</c:v>
                </c:pt>
                <c:pt idx="159">
                  <c:v>67.20625</c:v>
                </c:pt>
                <c:pt idx="160">
                  <c:v>67.223602484472</c:v>
                </c:pt>
                <c:pt idx="161">
                  <c:v>67.18518518518518</c:v>
                </c:pt>
                <c:pt idx="162">
                  <c:v>67.17177914110377</c:v>
                </c:pt>
                <c:pt idx="163">
                  <c:v>67.1768292682927</c:v>
                </c:pt>
                <c:pt idx="164">
                  <c:v>67.21212121212118</c:v>
                </c:pt>
                <c:pt idx="165">
                  <c:v>67.18072289156549</c:v>
                </c:pt>
                <c:pt idx="166">
                  <c:v>67.1676646706587</c:v>
                </c:pt>
                <c:pt idx="167">
                  <c:v>67.14285714285622</c:v>
                </c:pt>
                <c:pt idx="168">
                  <c:v>67.14201183431948</c:v>
                </c:pt>
                <c:pt idx="169">
                  <c:v>67.12941176470591</c:v>
                </c:pt>
                <c:pt idx="170">
                  <c:v>67.1111111111111</c:v>
                </c:pt>
                <c:pt idx="171">
                  <c:v>67.05813953488308</c:v>
                </c:pt>
                <c:pt idx="172">
                  <c:v>67.0982658959538</c:v>
                </c:pt>
                <c:pt idx="173">
                  <c:v>67.10919540229878</c:v>
                </c:pt>
                <c:pt idx="174">
                  <c:v>67.08</c:v>
                </c:pt>
                <c:pt idx="175">
                  <c:v>67.10227272727271</c:v>
                </c:pt>
                <c:pt idx="176">
                  <c:v>67.14124293785308</c:v>
                </c:pt>
                <c:pt idx="177">
                  <c:v>67.15168539325838</c:v>
                </c:pt>
                <c:pt idx="178">
                  <c:v>67.15083798882618</c:v>
                </c:pt>
                <c:pt idx="179">
                  <c:v>67.15000000000001</c:v>
                </c:pt>
                <c:pt idx="180">
                  <c:v>67.18232044198901</c:v>
                </c:pt>
                <c:pt idx="181">
                  <c:v>67.17582417582335</c:v>
                </c:pt>
                <c:pt idx="182">
                  <c:v>67.1857923497258</c:v>
                </c:pt>
                <c:pt idx="183">
                  <c:v>67.1630434782609</c:v>
                </c:pt>
                <c:pt idx="184">
                  <c:v>67.16216216216218</c:v>
                </c:pt>
                <c:pt idx="185">
                  <c:v>67.1666666666667</c:v>
                </c:pt>
                <c:pt idx="186">
                  <c:v>67.1871657754011</c:v>
                </c:pt>
                <c:pt idx="187">
                  <c:v>67.1595744680851</c:v>
                </c:pt>
                <c:pt idx="188">
                  <c:v>67.2010582010582</c:v>
                </c:pt>
                <c:pt idx="189">
                  <c:v>67.2</c:v>
                </c:pt>
                <c:pt idx="190">
                  <c:v>67.2094240837696</c:v>
                </c:pt>
                <c:pt idx="191">
                  <c:v>67.20833333333285</c:v>
                </c:pt>
                <c:pt idx="192">
                  <c:v>67.19689119170927</c:v>
                </c:pt>
                <c:pt idx="193">
                  <c:v>67.201030927835</c:v>
                </c:pt>
                <c:pt idx="194">
                  <c:v>67.1846153846154</c:v>
                </c:pt>
                <c:pt idx="195">
                  <c:v>67.1632653061224</c:v>
                </c:pt>
                <c:pt idx="196">
                  <c:v>67.1167512690355</c:v>
                </c:pt>
                <c:pt idx="197">
                  <c:v>67.1363636363636</c:v>
                </c:pt>
                <c:pt idx="198">
                  <c:v>67.1306532663317</c:v>
                </c:pt>
                <c:pt idx="199">
                  <c:v>67.16500000000001</c:v>
                </c:pt>
                <c:pt idx="200">
                  <c:v>67.1293532338303</c:v>
                </c:pt>
                <c:pt idx="201">
                  <c:v>67.1336633663366</c:v>
                </c:pt>
                <c:pt idx="202">
                  <c:v>67.15270935960524</c:v>
                </c:pt>
                <c:pt idx="203">
                  <c:v>67.1813725490191</c:v>
                </c:pt>
                <c:pt idx="204">
                  <c:v>67.21951219512198</c:v>
                </c:pt>
                <c:pt idx="205">
                  <c:v>67.1844660194175</c:v>
                </c:pt>
                <c:pt idx="206">
                  <c:v>67.207729468599</c:v>
                </c:pt>
                <c:pt idx="207">
                  <c:v>67.17307692307615</c:v>
                </c:pt>
                <c:pt idx="208">
                  <c:v>67.1578947368421</c:v>
                </c:pt>
                <c:pt idx="209">
                  <c:v>67.1619047619048</c:v>
                </c:pt>
                <c:pt idx="210">
                  <c:v>67.1516587677725</c:v>
                </c:pt>
                <c:pt idx="211">
                  <c:v>67.1179245283019</c:v>
                </c:pt>
                <c:pt idx="212">
                  <c:v>67.08920187793395</c:v>
                </c:pt>
                <c:pt idx="213">
                  <c:v>67.1168224299066</c:v>
                </c:pt>
                <c:pt idx="214">
                  <c:v>67.1395348837204</c:v>
                </c:pt>
                <c:pt idx="215">
                  <c:v>67.1666666666667</c:v>
                </c:pt>
                <c:pt idx="216">
                  <c:v>67.16589861751061</c:v>
                </c:pt>
                <c:pt idx="217">
                  <c:v>67.1697247706422</c:v>
                </c:pt>
                <c:pt idx="218">
                  <c:v>67.15981735159752</c:v>
                </c:pt>
                <c:pt idx="219">
                  <c:v>67.15000000000001</c:v>
                </c:pt>
                <c:pt idx="220">
                  <c:v>67.1674208144791</c:v>
                </c:pt>
                <c:pt idx="221">
                  <c:v>67.13513513513431</c:v>
                </c:pt>
                <c:pt idx="222">
                  <c:v>67.12556053811655</c:v>
                </c:pt>
                <c:pt idx="223">
                  <c:v>67.09375</c:v>
                </c:pt>
                <c:pt idx="224">
                  <c:v>67.0488888888884</c:v>
                </c:pt>
                <c:pt idx="225">
                  <c:v>66.9955752212389</c:v>
                </c:pt>
                <c:pt idx="226">
                  <c:v>67.00881057268639</c:v>
                </c:pt>
                <c:pt idx="227">
                  <c:v>67.03508771929818</c:v>
                </c:pt>
                <c:pt idx="228">
                  <c:v>67.0393013100432</c:v>
                </c:pt>
                <c:pt idx="229">
                  <c:v>67.03478260869558</c:v>
                </c:pt>
                <c:pt idx="230">
                  <c:v>67.017316017316</c:v>
                </c:pt>
                <c:pt idx="231">
                  <c:v>66.9568965517236</c:v>
                </c:pt>
                <c:pt idx="232">
                  <c:v>66.92703862660935</c:v>
                </c:pt>
                <c:pt idx="233">
                  <c:v>66.9188034188034</c:v>
                </c:pt>
                <c:pt idx="234">
                  <c:v>66.9021276595745</c:v>
                </c:pt>
                <c:pt idx="235">
                  <c:v>66.91949152542368</c:v>
                </c:pt>
                <c:pt idx="236">
                  <c:v>66.9113924050633</c:v>
                </c:pt>
                <c:pt idx="237">
                  <c:v>66.8865546218488</c:v>
                </c:pt>
                <c:pt idx="238">
                  <c:v>66.87866108786611</c:v>
                </c:pt>
                <c:pt idx="239">
                  <c:v>66.8916666666667</c:v>
                </c:pt>
                <c:pt idx="240">
                  <c:v>66.87551867219845</c:v>
                </c:pt>
                <c:pt idx="241">
                  <c:v>66.87190082644562</c:v>
                </c:pt>
                <c:pt idx="242">
                  <c:v>66.83539094650131</c:v>
                </c:pt>
                <c:pt idx="243">
                  <c:v>66.81557377049127</c:v>
                </c:pt>
                <c:pt idx="244">
                  <c:v>66.82040816326462</c:v>
                </c:pt>
                <c:pt idx="245">
                  <c:v>66.7886178861788</c:v>
                </c:pt>
                <c:pt idx="246">
                  <c:v>66.80566801619345</c:v>
                </c:pt>
                <c:pt idx="247">
                  <c:v>66.8185483870963</c:v>
                </c:pt>
                <c:pt idx="248">
                  <c:v>66.80321285140558</c:v>
                </c:pt>
                <c:pt idx="249">
                  <c:v>66.764</c:v>
                </c:pt>
                <c:pt idx="250">
                  <c:v>66.7529880478083</c:v>
                </c:pt>
                <c:pt idx="251">
                  <c:v>66.7380952380952</c:v>
                </c:pt>
                <c:pt idx="252">
                  <c:v>66.7154150197628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414136"/>
        <c:axId val="-2030810712"/>
      </c:scatterChart>
      <c:valAx>
        <c:axId val="-2130414136"/>
        <c:scaling>
          <c:logBase val="10.0"/>
          <c:orientation val="minMax"/>
          <c:max val="26000.0"/>
          <c:min val="10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#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Unique</a:t>
                </a:r>
                <a:r>
                  <a:rPr lang="en-US" sz="1800" dirty="0" smtClean="0">
                    <a:latin typeface="Times"/>
                    <a:cs typeface="Times"/>
                  </a:rPr>
                  <a:t> </a:t>
                </a:r>
                <a:r>
                  <a:rPr lang="en-US" sz="1800" dirty="0" smtClean="0">
                    <a:latin typeface="Times"/>
                    <a:cs typeface="Times"/>
                  </a:rPr>
                  <a:t>ASTs </a:t>
                </a:r>
                <a:r>
                  <a:rPr lang="en-US" sz="1800" dirty="0" smtClean="0">
                    <a:latin typeface="Times"/>
                    <a:cs typeface="Times"/>
                  </a:rPr>
                  <a:t>Considered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30810712"/>
        <c:crosses val="autoZero"/>
        <c:crossBetween val="midCat"/>
      </c:valAx>
      <c:valAx>
        <c:axId val="-2030810712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Percent Remaining </a:t>
                </a:r>
                <a:r>
                  <a:rPr lang="en-US" sz="1800" dirty="0" smtClean="0">
                    <a:latin typeface="Times"/>
                    <a:cs typeface="Times"/>
                  </a:rPr>
                  <a:t>ASTs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After Canonicalization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13041413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circle"/>
            <c:size val="3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zipf!$A$1:$A$50000</c:f>
              <c:numCache>
                <c:formatCode>General</c:formatCode>
                <c:ptCount val="500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  <c:pt idx="3500">
                  <c:v>3501.0</c:v>
                </c:pt>
                <c:pt idx="3501">
                  <c:v>3502.0</c:v>
                </c:pt>
                <c:pt idx="3502">
                  <c:v>3503.0</c:v>
                </c:pt>
                <c:pt idx="3503">
                  <c:v>3504.0</c:v>
                </c:pt>
                <c:pt idx="3504">
                  <c:v>3505.0</c:v>
                </c:pt>
                <c:pt idx="3505">
                  <c:v>3506.0</c:v>
                </c:pt>
                <c:pt idx="3506">
                  <c:v>3507.0</c:v>
                </c:pt>
                <c:pt idx="3507">
                  <c:v>3508.0</c:v>
                </c:pt>
                <c:pt idx="3508">
                  <c:v>3509.0</c:v>
                </c:pt>
                <c:pt idx="3509">
                  <c:v>3510.0</c:v>
                </c:pt>
                <c:pt idx="3510">
                  <c:v>3511.0</c:v>
                </c:pt>
                <c:pt idx="3511">
                  <c:v>3512.0</c:v>
                </c:pt>
                <c:pt idx="3512">
                  <c:v>3513.0</c:v>
                </c:pt>
                <c:pt idx="3513">
                  <c:v>3514.0</c:v>
                </c:pt>
                <c:pt idx="3514">
                  <c:v>3515.0</c:v>
                </c:pt>
                <c:pt idx="3515">
                  <c:v>3516.0</c:v>
                </c:pt>
                <c:pt idx="3516">
                  <c:v>3517.0</c:v>
                </c:pt>
                <c:pt idx="3517">
                  <c:v>3518.0</c:v>
                </c:pt>
                <c:pt idx="3518">
                  <c:v>3519.0</c:v>
                </c:pt>
                <c:pt idx="3519">
                  <c:v>3520.0</c:v>
                </c:pt>
                <c:pt idx="3520">
                  <c:v>3521.0</c:v>
                </c:pt>
                <c:pt idx="3521">
                  <c:v>3522.0</c:v>
                </c:pt>
                <c:pt idx="3522">
                  <c:v>3523.0</c:v>
                </c:pt>
                <c:pt idx="3523">
                  <c:v>3524.0</c:v>
                </c:pt>
                <c:pt idx="3524">
                  <c:v>3525.0</c:v>
                </c:pt>
                <c:pt idx="3525">
                  <c:v>3526.0</c:v>
                </c:pt>
                <c:pt idx="3526">
                  <c:v>3527.0</c:v>
                </c:pt>
                <c:pt idx="3527">
                  <c:v>3528.0</c:v>
                </c:pt>
                <c:pt idx="3528">
                  <c:v>3529.0</c:v>
                </c:pt>
                <c:pt idx="3529">
                  <c:v>3530.0</c:v>
                </c:pt>
                <c:pt idx="3530">
                  <c:v>3531.0</c:v>
                </c:pt>
                <c:pt idx="3531">
                  <c:v>3532.0</c:v>
                </c:pt>
                <c:pt idx="3532">
                  <c:v>3533.0</c:v>
                </c:pt>
                <c:pt idx="3533">
                  <c:v>3534.0</c:v>
                </c:pt>
                <c:pt idx="3534">
                  <c:v>3535.0</c:v>
                </c:pt>
                <c:pt idx="3535">
                  <c:v>3536.0</c:v>
                </c:pt>
                <c:pt idx="3536">
                  <c:v>3537.0</c:v>
                </c:pt>
                <c:pt idx="3537">
                  <c:v>3538.0</c:v>
                </c:pt>
                <c:pt idx="3538">
                  <c:v>3539.0</c:v>
                </c:pt>
                <c:pt idx="3539">
                  <c:v>3540.0</c:v>
                </c:pt>
                <c:pt idx="3540">
                  <c:v>3541.0</c:v>
                </c:pt>
                <c:pt idx="3541">
                  <c:v>3542.0</c:v>
                </c:pt>
                <c:pt idx="3542">
                  <c:v>3543.0</c:v>
                </c:pt>
                <c:pt idx="3543">
                  <c:v>3544.0</c:v>
                </c:pt>
                <c:pt idx="3544">
                  <c:v>3545.0</c:v>
                </c:pt>
                <c:pt idx="3545">
                  <c:v>3546.0</c:v>
                </c:pt>
                <c:pt idx="3546">
                  <c:v>3547.0</c:v>
                </c:pt>
                <c:pt idx="3547">
                  <c:v>3548.0</c:v>
                </c:pt>
                <c:pt idx="3548">
                  <c:v>3549.0</c:v>
                </c:pt>
                <c:pt idx="3549">
                  <c:v>3550.0</c:v>
                </c:pt>
                <c:pt idx="3550">
                  <c:v>3551.0</c:v>
                </c:pt>
                <c:pt idx="3551">
                  <c:v>3552.0</c:v>
                </c:pt>
                <c:pt idx="3552">
                  <c:v>3553.0</c:v>
                </c:pt>
                <c:pt idx="3553">
                  <c:v>3554.0</c:v>
                </c:pt>
                <c:pt idx="3554">
                  <c:v>3555.0</c:v>
                </c:pt>
                <c:pt idx="3555">
                  <c:v>3556.0</c:v>
                </c:pt>
                <c:pt idx="3556">
                  <c:v>3557.0</c:v>
                </c:pt>
                <c:pt idx="3557">
                  <c:v>3558.0</c:v>
                </c:pt>
                <c:pt idx="3558">
                  <c:v>3559.0</c:v>
                </c:pt>
                <c:pt idx="3559">
                  <c:v>3560.0</c:v>
                </c:pt>
                <c:pt idx="3560">
                  <c:v>3561.0</c:v>
                </c:pt>
                <c:pt idx="3561">
                  <c:v>3562.0</c:v>
                </c:pt>
                <c:pt idx="3562">
                  <c:v>3563.0</c:v>
                </c:pt>
                <c:pt idx="3563">
                  <c:v>3564.0</c:v>
                </c:pt>
                <c:pt idx="3564">
                  <c:v>3565.0</c:v>
                </c:pt>
                <c:pt idx="3565">
                  <c:v>3566.0</c:v>
                </c:pt>
                <c:pt idx="3566">
                  <c:v>3567.0</c:v>
                </c:pt>
                <c:pt idx="3567">
                  <c:v>3568.0</c:v>
                </c:pt>
                <c:pt idx="3568">
                  <c:v>3569.0</c:v>
                </c:pt>
                <c:pt idx="3569">
                  <c:v>3570.0</c:v>
                </c:pt>
                <c:pt idx="3570">
                  <c:v>3571.0</c:v>
                </c:pt>
                <c:pt idx="3571">
                  <c:v>3572.0</c:v>
                </c:pt>
                <c:pt idx="3572">
                  <c:v>3573.0</c:v>
                </c:pt>
                <c:pt idx="3573">
                  <c:v>3574.0</c:v>
                </c:pt>
                <c:pt idx="3574">
                  <c:v>3575.0</c:v>
                </c:pt>
                <c:pt idx="3575">
                  <c:v>3576.0</c:v>
                </c:pt>
                <c:pt idx="3576">
                  <c:v>3577.0</c:v>
                </c:pt>
                <c:pt idx="3577">
                  <c:v>3578.0</c:v>
                </c:pt>
                <c:pt idx="3578">
                  <c:v>3579.0</c:v>
                </c:pt>
                <c:pt idx="3579">
                  <c:v>3580.0</c:v>
                </c:pt>
                <c:pt idx="3580">
                  <c:v>3581.0</c:v>
                </c:pt>
                <c:pt idx="3581">
                  <c:v>3582.0</c:v>
                </c:pt>
                <c:pt idx="3582">
                  <c:v>3583.0</c:v>
                </c:pt>
                <c:pt idx="3583">
                  <c:v>3584.0</c:v>
                </c:pt>
                <c:pt idx="3584">
                  <c:v>3585.0</c:v>
                </c:pt>
                <c:pt idx="3585">
                  <c:v>3586.0</c:v>
                </c:pt>
                <c:pt idx="3586">
                  <c:v>3587.0</c:v>
                </c:pt>
                <c:pt idx="3587">
                  <c:v>3588.0</c:v>
                </c:pt>
                <c:pt idx="3588">
                  <c:v>3589.0</c:v>
                </c:pt>
                <c:pt idx="3589">
                  <c:v>3590.0</c:v>
                </c:pt>
                <c:pt idx="3590">
                  <c:v>3591.0</c:v>
                </c:pt>
                <c:pt idx="3591">
                  <c:v>3592.0</c:v>
                </c:pt>
                <c:pt idx="3592">
                  <c:v>3593.0</c:v>
                </c:pt>
                <c:pt idx="3593">
                  <c:v>3594.0</c:v>
                </c:pt>
                <c:pt idx="3594">
                  <c:v>3595.0</c:v>
                </c:pt>
                <c:pt idx="3595">
                  <c:v>3596.0</c:v>
                </c:pt>
                <c:pt idx="3596">
                  <c:v>3597.0</c:v>
                </c:pt>
                <c:pt idx="3597">
                  <c:v>3598.0</c:v>
                </c:pt>
                <c:pt idx="3598">
                  <c:v>3599.0</c:v>
                </c:pt>
                <c:pt idx="3599">
                  <c:v>3600.0</c:v>
                </c:pt>
                <c:pt idx="3600">
                  <c:v>3601.0</c:v>
                </c:pt>
                <c:pt idx="3601">
                  <c:v>3602.0</c:v>
                </c:pt>
                <c:pt idx="3602">
                  <c:v>3603.0</c:v>
                </c:pt>
                <c:pt idx="3603">
                  <c:v>3604.0</c:v>
                </c:pt>
                <c:pt idx="3604">
                  <c:v>3605.0</c:v>
                </c:pt>
                <c:pt idx="3605">
                  <c:v>3606.0</c:v>
                </c:pt>
                <c:pt idx="3606">
                  <c:v>3607.0</c:v>
                </c:pt>
                <c:pt idx="3607">
                  <c:v>3608.0</c:v>
                </c:pt>
                <c:pt idx="3608">
                  <c:v>3609.0</c:v>
                </c:pt>
                <c:pt idx="3609">
                  <c:v>3610.0</c:v>
                </c:pt>
                <c:pt idx="3610">
                  <c:v>3611.0</c:v>
                </c:pt>
                <c:pt idx="3611">
                  <c:v>3612.0</c:v>
                </c:pt>
                <c:pt idx="3612">
                  <c:v>3613.0</c:v>
                </c:pt>
                <c:pt idx="3613">
                  <c:v>3614.0</c:v>
                </c:pt>
                <c:pt idx="3614">
                  <c:v>3615.0</c:v>
                </c:pt>
                <c:pt idx="3615">
                  <c:v>3616.0</c:v>
                </c:pt>
                <c:pt idx="3616">
                  <c:v>3617.0</c:v>
                </c:pt>
                <c:pt idx="3617">
                  <c:v>3618.0</c:v>
                </c:pt>
                <c:pt idx="3618">
                  <c:v>3619.0</c:v>
                </c:pt>
                <c:pt idx="3619">
                  <c:v>3620.0</c:v>
                </c:pt>
                <c:pt idx="3620">
                  <c:v>3621.0</c:v>
                </c:pt>
                <c:pt idx="3621">
                  <c:v>3622.0</c:v>
                </c:pt>
                <c:pt idx="3622">
                  <c:v>3623.0</c:v>
                </c:pt>
                <c:pt idx="3623">
                  <c:v>3624.0</c:v>
                </c:pt>
                <c:pt idx="3624">
                  <c:v>3625.0</c:v>
                </c:pt>
                <c:pt idx="3625">
                  <c:v>3626.0</c:v>
                </c:pt>
                <c:pt idx="3626">
                  <c:v>3627.0</c:v>
                </c:pt>
                <c:pt idx="3627">
                  <c:v>3628.0</c:v>
                </c:pt>
                <c:pt idx="3628">
                  <c:v>3629.0</c:v>
                </c:pt>
                <c:pt idx="3629">
                  <c:v>3630.0</c:v>
                </c:pt>
                <c:pt idx="3630">
                  <c:v>3631.0</c:v>
                </c:pt>
                <c:pt idx="3631">
                  <c:v>3632.0</c:v>
                </c:pt>
                <c:pt idx="3632">
                  <c:v>3633.0</c:v>
                </c:pt>
                <c:pt idx="3633">
                  <c:v>3634.0</c:v>
                </c:pt>
                <c:pt idx="3634">
                  <c:v>3635.0</c:v>
                </c:pt>
                <c:pt idx="3635">
                  <c:v>3636.0</c:v>
                </c:pt>
                <c:pt idx="3636">
                  <c:v>3637.0</c:v>
                </c:pt>
                <c:pt idx="3637">
                  <c:v>3638.0</c:v>
                </c:pt>
                <c:pt idx="3638">
                  <c:v>3639.0</c:v>
                </c:pt>
                <c:pt idx="3639">
                  <c:v>3640.0</c:v>
                </c:pt>
                <c:pt idx="3640">
                  <c:v>3641.0</c:v>
                </c:pt>
                <c:pt idx="3641">
                  <c:v>3642.0</c:v>
                </c:pt>
                <c:pt idx="3642">
                  <c:v>3643.0</c:v>
                </c:pt>
                <c:pt idx="3643">
                  <c:v>3644.0</c:v>
                </c:pt>
                <c:pt idx="3644">
                  <c:v>3645.0</c:v>
                </c:pt>
                <c:pt idx="3645">
                  <c:v>3646.0</c:v>
                </c:pt>
                <c:pt idx="3646">
                  <c:v>3647.0</c:v>
                </c:pt>
                <c:pt idx="3647">
                  <c:v>3648.0</c:v>
                </c:pt>
                <c:pt idx="3648">
                  <c:v>3649.0</c:v>
                </c:pt>
                <c:pt idx="3649">
                  <c:v>3650.0</c:v>
                </c:pt>
                <c:pt idx="3650">
                  <c:v>3651.0</c:v>
                </c:pt>
                <c:pt idx="3651">
                  <c:v>3652.0</c:v>
                </c:pt>
                <c:pt idx="3652">
                  <c:v>3653.0</c:v>
                </c:pt>
                <c:pt idx="3653">
                  <c:v>3654.0</c:v>
                </c:pt>
                <c:pt idx="3654">
                  <c:v>3655.0</c:v>
                </c:pt>
                <c:pt idx="3655">
                  <c:v>3656.0</c:v>
                </c:pt>
                <c:pt idx="3656">
                  <c:v>3657.0</c:v>
                </c:pt>
                <c:pt idx="3657">
                  <c:v>3658.0</c:v>
                </c:pt>
                <c:pt idx="3658">
                  <c:v>3659.0</c:v>
                </c:pt>
                <c:pt idx="3659">
                  <c:v>3660.0</c:v>
                </c:pt>
                <c:pt idx="3660">
                  <c:v>3661.0</c:v>
                </c:pt>
                <c:pt idx="3661">
                  <c:v>3662.0</c:v>
                </c:pt>
                <c:pt idx="3662">
                  <c:v>3663.0</c:v>
                </c:pt>
                <c:pt idx="3663">
                  <c:v>3664.0</c:v>
                </c:pt>
                <c:pt idx="3664">
                  <c:v>3665.0</c:v>
                </c:pt>
                <c:pt idx="3665">
                  <c:v>3666.0</c:v>
                </c:pt>
                <c:pt idx="3666">
                  <c:v>3667.0</c:v>
                </c:pt>
                <c:pt idx="3667">
                  <c:v>3668.0</c:v>
                </c:pt>
                <c:pt idx="3668">
                  <c:v>3669.0</c:v>
                </c:pt>
                <c:pt idx="3669">
                  <c:v>3670.0</c:v>
                </c:pt>
                <c:pt idx="3670">
                  <c:v>3671.0</c:v>
                </c:pt>
                <c:pt idx="3671">
                  <c:v>3672.0</c:v>
                </c:pt>
                <c:pt idx="3672">
                  <c:v>3673.0</c:v>
                </c:pt>
                <c:pt idx="3673">
                  <c:v>3674.0</c:v>
                </c:pt>
                <c:pt idx="3674">
                  <c:v>3675.0</c:v>
                </c:pt>
                <c:pt idx="3675">
                  <c:v>3676.0</c:v>
                </c:pt>
                <c:pt idx="3676">
                  <c:v>3677.0</c:v>
                </c:pt>
                <c:pt idx="3677">
                  <c:v>3678.0</c:v>
                </c:pt>
                <c:pt idx="3678">
                  <c:v>3679.0</c:v>
                </c:pt>
                <c:pt idx="3679">
                  <c:v>3680.0</c:v>
                </c:pt>
                <c:pt idx="3680">
                  <c:v>3681.0</c:v>
                </c:pt>
                <c:pt idx="3681">
                  <c:v>3682.0</c:v>
                </c:pt>
                <c:pt idx="3682">
                  <c:v>3683.0</c:v>
                </c:pt>
                <c:pt idx="3683">
                  <c:v>3684.0</c:v>
                </c:pt>
                <c:pt idx="3684">
                  <c:v>3685.0</c:v>
                </c:pt>
                <c:pt idx="3685">
                  <c:v>3686.0</c:v>
                </c:pt>
                <c:pt idx="3686">
                  <c:v>3687.0</c:v>
                </c:pt>
                <c:pt idx="3687">
                  <c:v>3688.0</c:v>
                </c:pt>
                <c:pt idx="3688">
                  <c:v>3689.0</c:v>
                </c:pt>
                <c:pt idx="3689">
                  <c:v>3690.0</c:v>
                </c:pt>
                <c:pt idx="3690">
                  <c:v>3691.0</c:v>
                </c:pt>
                <c:pt idx="3691">
                  <c:v>3692.0</c:v>
                </c:pt>
                <c:pt idx="3692">
                  <c:v>3693.0</c:v>
                </c:pt>
                <c:pt idx="3693">
                  <c:v>3694.0</c:v>
                </c:pt>
                <c:pt idx="3694">
                  <c:v>3695.0</c:v>
                </c:pt>
                <c:pt idx="3695">
                  <c:v>3696.0</c:v>
                </c:pt>
                <c:pt idx="3696">
                  <c:v>3697.0</c:v>
                </c:pt>
                <c:pt idx="3697">
                  <c:v>3698.0</c:v>
                </c:pt>
                <c:pt idx="3698">
                  <c:v>3699.0</c:v>
                </c:pt>
                <c:pt idx="3699">
                  <c:v>3700.0</c:v>
                </c:pt>
                <c:pt idx="3700">
                  <c:v>3701.0</c:v>
                </c:pt>
                <c:pt idx="3701">
                  <c:v>3702.0</c:v>
                </c:pt>
                <c:pt idx="3702">
                  <c:v>3703.0</c:v>
                </c:pt>
                <c:pt idx="3703">
                  <c:v>3704.0</c:v>
                </c:pt>
                <c:pt idx="3704">
                  <c:v>3705.0</c:v>
                </c:pt>
                <c:pt idx="3705">
                  <c:v>3706.0</c:v>
                </c:pt>
                <c:pt idx="3706">
                  <c:v>3707.0</c:v>
                </c:pt>
                <c:pt idx="3707">
                  <c:v>3708.0</c:v>
                </c:pt>
                <c:pt idx="3708">
                  <c:v>3709.0</c:v>
                </c:pt>
                <c:pt idx="3709">
                  <c:v>3710.0</c:v>
                </c:pt>
                <c:pt idx="3710">
                  <c:v>3711.0</c:v>
                </c:pt>
                <c:pt idx="3711">
                  <c:v>3712.0</c:v>
                </c:pt>
                <c:pt idx="3712">
                  <c:v>3713.0</c:v>
                </c:pt>
                <c:pt idx="3713">
                  <c:v>3714.0</c:v>
                </c:pt>
                <c:pt idx="3714">
                  <c:v>3715.0</c:v>
                </c:pt>
                <c:pt idx="3715">
                  <c:v>3716.0</c:v>
                </c:pt>
                <c:pt idx="3716">
                  <c:v>3717.0</c:v>
                </c:pt>
                <c:pt idx="3717">
                  <c:v>3718.0</c:v>
                </c:pt>
                <c:pt idx="3718">
                  <c:v>3719.0</c:v>
                </c:pt>
                <c:pt idx="3719">
                  <c:v>3720.0</c:v>
                </c:pt>
                <c:pt idx="3720">
                  <c:v>3721.0</c:v>
                </c:pt>
                <c:pt idx="3721">
                  <c:v>3722.0</c:v>
                </c:pt>
                <c:pt idx="3722">
                  <c:v>3723.0</c:v>
                </c:pt>
                <c:pt idx="3723">
                  <c:v>3724.0</c:v>
                </c:pt>
                <c:pt idx="3724">
                  <c:v>3725.0</c:v>
                </c:pt>
                <c:pt idx="3725">
                  <c:v>3726.0</c:v>
                </c:pt>
                <c:pt idx="3726">
                  <c:v>3727.0</c:v>
                </c:pt>
                <c:pt idx="3727">
                  <c:v>3728.0</c:v>
                </c:pt>
                <c:pt idx="3728">
                  <c:v>3729.0</c:v>
                </c:pt>
                <c:pt idx="3729">
                  <c:v>3730.0</c:v>
                </c:pt>
                <c:pt idx="3730">
                  <c:v>3731.0</c:v>
                </c:pt>
                <c:pt idx="3731">
                  <c:v>3732.0</c:v>
                </c:pt>
                <c:pt idx="3732">
                  <c:v>3733.0</c:v>
                </c:pt>
                <c:pt idx="3733">
                  <c:v>3734.0</c:v>
                </c:pt>
                <c:pt idx="3734">
                  <c:v>3735.0</c:v>
                </c:pt>
                <c:pt idx="3735">
                  <c:v>3736.0</c:v>
                </c:pt>
                <c:pt idx="3736">
                  <c:v>3737.0</c:v>
                </c:pt>
                <c:pt idx="3737">
                  <c:v>3738.0</c:v>
                </c:pt>
                <c:pt idx="3738">
                  <c:v>3739.0</c:v>
                </c:pt>
                <c:pt idx="3739">
                  <c:v>3740.0</c:v>
                </c:pt>
                <c:pt idx="3740">
                  <c:v>3741.0</c:v>
                </c:pt>
                <c:pt idx="3741">
                  <c:v>3742.0</c:v>
                </c:pt>
                <c:pt idx="3742">
                  <c:v>3743.0</c:v>
                </c:pt>
                <c:pt idx="3743">
                  <c:v>3744.0</c:v>
                </c:pt>
                <c:pt idx="3744">
                  <c:v>3745.0</c:v>
                </c:pt>
                <c:pt idx="3745">
                  <c:v>3746.0</c:v>
                </c:pt>
                <c:pt idx="3746">
                  <c:v>3747.0</c:v>
                </c:pt>
                <c:pt idx="3747">
                  <c:v>3748.0</c:v>
                </c:pt>
                <c:pt idx="3748">
                  <c:v>3749.0</c:v>
                </c:pt>
                <c:pt idx="3749">
                  <c:v>3750.0</c:v>
                </c:pt>
                <c:pt idx="3750">
                  <c:v>3751.0</c:v>
                </c:pt>
                <c:pt idx="3751">
                  <c:v>3752.0</c:v>
                </c:pt>
                <c:pt idx="3752">
                  <c:v>3753.0</c:v>
                </c:pt>
                <c:pt idx="3753">
                  <c:v>3754.0</c:v>
                </c:pt>
                <c:pt idx="3754">
                  <c:v>3755.0</c:v>
                </c:pt>
                <c:pt idx="3755">
                  <c:v>3756.0</c:v>
                </c:pt>
                <c:pt idx="3756">
                  <c:v>3757.0</c:v>
                </c:pt>
                <c:pt idx="3757">
                  <c:v>3758.0</c:v>
                </c:pt>
                <c:pt idx="3758">
                  <c:v>3759.0</c:v>
                </c:pt>
                <c:pt idx="3759">
                  <c:v>3760.0</c:v>
                </c:pt>
                <c:pt idx="3760">
                  <c:v>3761.0</c:v>
                </c:pt>
                <c:pt idx="3761">
                  <c:v>3762.0</c:v>
                </c:pt>
                <c:pt idx="3762">
                  <c:v>3763.0</c:v>
                </c:pt>
                <c:pt idx="3763">
                  <c:v>3764.0</c:v>
                </c:pt>
                <c:pt idx="3764">
                  <c:v>3765.0</c:v>
                </c:pt>
                <c:pt idx="3765">
                  <c:v>3766.0</c:v>
                </c:pt>
                <c:pt idx="3766">
                  <c:v>3767.0</c:v>
                </c:pt>
                <c:pt idx="3767">
                  <c:v>3768.0</c:v>
                </c:pt>
                <c:pt idx="3768">
                  <c:v>3769.0</c:v>
                </c:pt>
                <c:pt idx="3769">
                  <c:v>3770.0</c:v>
                </c:pt>
                <c:pt idx="3770">
                  <c:v>3771.0</c:v>
                </c:pt>
                <c:pt idx="3771">
                  <c:v>3772.0</c:v>
                </c:pt>
                <c:pt idx="3772">
                  <c:v>3773.0</c:v>
                </c:pt>
                <c:pt idx="3773">
                  <c:v>3774.0</c:v>
                </c:pt>
                <c:pt idx="3774">
                  <c:v>3775.0</c:v>
                </c:pt>
                <c:pt idx="3775">
                  <c:v>3776.0</c:v>
                </c:pt>
                <c:pt idx="3776">
                  <c:v>3777.0</c:v>
                </c:pt>
                <c:pt idx="3777">
                  <c:v>3778.0</c:v>
                </c:pt>
                <c:pt idx="3778">
                  <c:v>3779.0</c:v>
                </c:pt>
                <c:pt idx="3779">
                  <c:v>3780.0</c:v>
                </c:pt>
                <c:pt idx="3780">
                  <c:v>3781.0</c:v>
                </c:pt>
                <c:pt idx="3781">
                  <c:v>3782.0</c:v>
                </c:pt>
                <c:pt idx="3782">
                  <c:v>3783.0</c:v>
                </c:pt>
                <c:pt idx="3783">
                  <c:v>3784.0</c:v>
                </c:pt>
                <c:pt idx="3784">
                  <c:v>3785.0</c:v>
                </c:pt>
                <c:pt idx="3785">
                  <c:v>3786.0</c:v>
                </c:pt>
                <c:pt idx="3786">
                  <c:v>3787.0</c:v>
                </c:pt>
                <c:pt idx="3787">
                  <c:v>3788.0</c:v>
                </c:pt>
                <c:pt idx="3788">
                  <c:v>3789.0</c:v>
                </c:pt>
                <c:pt idx="3789">
                  <c:v>3790.0</c:v>
                </c:pt>
                <c:pt idx="3790">
                  <c:v>3791.0</c:v>
                </c:pt>
                <c:pt idx="3791">
                  <c:v>3792.0</c:v>
                </c:pt>
                <c:pt idx="3792">
                  <c:v>3793.0</c:v>
                </c:pt>
                <c:pt idx="3793">
                  <c:v>3794.0</c:v>
                </c:pt>
                <c:pt idx="3794">
                  <c:v>3795.0</c:v>
                </c:pt>
                <c:pt idx="3795">
                  <c:v>3796.0</c:v>
                </c:pt>
                <c:pt idx="3796">
                  <c:v>3797.0</c:v>
                </c:pt>
                <c:pt idx="3797">
                  <c:v>3798.0</c:v>
                </c:pt>
                <c:pt idx="3798">
                  <c:v>3799.0</c:v>
                </c:pt>
                <c:pt idx="3799">
                  <c:v>3800.0</c:v>
                </c:pt>
                <c:pt idx="3800">
                  <c:v>3801.0</c:v>
                </c:pt>
                <c:pt idx="3801">
                  <c:v>3802.0</c:v>
                </c:pt>
                <c:pt idx="3802">
                  <c:v>3803.0</c:v>
                </c:pt>
                <c:pt idx="3803">
                  <c:v>3804.0</c:v>
                </c:pt>
                <c:pt idx="3804">
                  <c:v>3805.0</c:v>
                </c:pt>
                <c:pt idx="3805">
                  <c:v>3806.0</c:v>
                </c:pt>
                <c:pt idx="3806">
                  <c:v>3807.0</c:v>
                </c:pt>
                <c:pt idx="3807">
                  <c:v>3808.0</c:v>
                </c:pt>
                <c:pt idx="3808">
                  <c:v>3809.0</c:v>
                </c:pt>
                <c:pt idx="3809">
                  <c:v>3810.0</c:v>
                </c:pt>
                <c:pt idx="3810">
                  <c:v>3811.0</c:v>
                </c:pt>
                <c:pt idx="3811">
                  <c:v>3812.0</c:v>
                </c:pt>
                <c:pt idx="3812">
                  <c:v>3813.0</c:v>
                </c:pt>
                <c:pt idx="3813">
                  <c:v>3814.0</c:v>
                </c:pt>
                <c:pt idx="3814">
                  <c:v>3815.0</c:v>
                </c:pt>
                <c:pt idx="3815">
                  <c:v>3816.0</c:v>
                </c:pt>
                <c:pt idx="3816">
                  <c:v>3817.0</c:v>
                </c:pt>
                <c:pt idx="3817">
                  <c:v>3818.0</c:v>
                </c:pt>
                <c:pt idx="3818">
                  <c:v>3819.0</c:v>
                </c:pt>
                <c:pt idx="3819">
                  <c:v>3820.0</c:v>
                </c:pt>
                <c:pt idx="3820">
                  <c:v>3821.0</c:v>
                </c:pt>
                <c:pt idx="3821">
                  <c:v>3822.0</c:v>
                </c:pt>
                <c:pt idx="3822">
                  <c:v>3823.0</c:v>
                </c:pt>
                <c:pt idx="3823">
                  <c:v>3824.0</c:v>
                </c:pt>
                <c:pt idx="3824">
                  <c:v>3825.0</c:v>
                </c:pt>
                <c:pt idx="3825">
                  <c:v>3826.0</c:v>
                </c:pt>
                <c:pt idx="3826">
                  <c:v>3827.0</c:v>
                </c:pt>
                <c:pt idx="3827">
                  <c:v>3828.0</c:v>
                </c:pt>
                <c:pt idx="3828">
                  <c:v>3829.0</c:v>
                </c:pt>
                <c:pt idx="3829">
                  <c:v>3830.0</c:v>
                </c:pt>
                <c:pt idx="3830">
                  <c:v>3831.0</c:v>
                </c:pt>
                <c:pt idx="3831">
                  <c:v>3832.0</c:v>
                </c:pt>
                <c:pt idx="3832">
                  <c:v>3833.0</c:v>
                </c:pt>
                <c:pt idx="3833">
                  <c:v>3834.0</c:v>
                </c:pt>
                <c:pt idx="3834">
                  <c:v>3835.0</c:v>
                </c:pt>
                <c:pt idx="3835">
                  <c:v>3836.0</c:v>
                </c:pt>
                <c:pt idx="3836">
                  <c:v>3837.0</c:v>
                </c:pt>
                <c:pt idx="3837">
                  <c:v>3838.0</c:v>
                </c:pt>
                <c:pt idx="3838">
                  <c:v>3839.0</c:v>
                </c:pt>
                <c:pt idx="3839">
                  <c:v>3840.0</c:v>
                </c:pt>
                <c:pt idx="3840">
                  <c:v>3841.0</c:v>
                </c:pt>
                <c:pt idx="3841">
                  <c:v>3842.0</c:v>
                </c:pt>
                <c:pt idx="3842">
                  <c:v>3843.0</c:v>
                </c:pt>
                <c:pt idx="3843">
                  <c:v>3844.0</c:v>
                </c:pt>
                <c:pt idx="3844">
                  <c:v>3845.0</c:v>
                </c:pt>
                <c:pt idx="3845">
                  <c:v>3846.0</c:v>
                </c:pt>
                <c:pt idx="3846">
                  <c:v>3847.0</c:v>
                </c:pt>
                <c:pt idx="3847">
                  <c:v>3848.0</c:v>
                </c:pt>
                <c:pt idx="3848">
                  <c:v>3849.0</c:v>
                </c:pt>
                <c:pt idx="3849">
                  <c:v>3850.0</c:v>
                </c:pt>
                <c:pt idx="3850">
                  <c:v>3851.0</c:v>
                </c:pt>
                <c:pt idx="3851">
                  <c:v>3852.0</c:v>
                </c:pt>
                <c:pt idx="3852">
                  <c:v>3853.0</c:v>
                </c:pt>
                <c:pt idx="3853">
                  <c:v>3854.0</c:v>
                </c:pt>
                <c:pt idx="3854">
                  <c:v>3855.0</c:v>
                </c:pt>
                <c:pt idx="3855">
                  <c:v>3856.0</c:v>
                </c:pt>
                <c:pt idx="3856">
                  <c:v>3857.0</c:v>
                </c:pt>
                <c:pt idx="3857">
                  <c:v>3858.0</c:v>
                </c:pt>
                <c:pt idx="3858">
                  <c:v>3859.0</c:v>
                </c:pt>
                <c:pt idx="3859">
                  <c:v>3860.0</c:v>
                </c:pt>
                <c:pt idx="3860">
                  <c:v>3861.0</c:v>
                </c:pt>
                <c:pt idx="3861">
                  <c:v>3862.0</c:v>
                </c:pt>
                <c:pt idx="3862">
                  <c:v>3863.0</c:v>
                </c:pt>
                <c:pt idx="3863">
                  <c:v>3864.0</c:v>
                </c:pt>
                <c:pt idx="3864">
                  <c:v>3865.0</c:v>
                </c:pt>
                <c:pt idx="3865">
                  <c:v>3866.0</c:v>
                </c:pt>
                <c:pt idx="3866">
                  <c:v>3867.0</c:v>
                </c:pt>
                <c:pt idx="3867">
                  <c:v>3868.0</c:v>
                </c:pt>
                <c:pt idx="3868">
                  <c:v>3869.0</c:v>
                </c:pt>
                <c:pt idx="3869">
                  <c:v>3870.0</c:v>
                </c:pt>
                <c:pt idx="3870">
                  <c:v>3871.0</c:v>
                </c:pt>
                <c:pt idx="3871">
                  <c:v>3872.0</c:v>
                </c:pt>
                <c:pt idx="3872">
                  <c:v>3873.0</c:v>
                </c:pt>
                <c:pt idx="3873">
                  <c:v>3874.0</c:v>
                </c:pt>
                <c:pt idx="3874">
                  <c:v>3875.0</c:v>
                </c:pt>
                <c:pt idx="3875">
                  <c:v>3876.0</c:v>
                </c:pt>
                <c:pt idx="3876">
                  <c:v>3877.0</c:v>
                </c:pt>
                <c:pt idx="3877">
                  <c:v>3878.0</c:v>
                </c:pt>
                <c:pt idx="3878">
                  <c:v>3879.0</c:v>
                </c:pt>
                <c:pt idx="3879">
                  <c:v>3880.0</c:v>
                </c:pt>
                <c:pt idx="3880">
                  <c:v>3881.0</c:v>
                </c:pt>
                <c:pt idx="3881">
                  <c:v>3882.0</c:v>
                </c:pt>
                <c:pt idx="3882">
                  <c:v>3883.0</c:v>
                </c:pt>
                <c:pt idx="3883">
                  <c:v>3884.0</c:v>
                </c:pt>
                <c:pt idx="3884">
                  <c:v>3885.0</c:v>
                </c:pt>
                <c:pt idx="3885">
                  <c:v>3886.0</c:v>
                </c:pt>
                <c:pt idx="3886">
                  <c:v>3887.0</c:v>
                </c:pt>
                <c:pt idx="3887">
                  <c:v>3888.0</c:v>
                </c:pt>
                <c:pt idx="3888">
                  <c:v>3889.0</c:v>
                </c:pt>
                <c:pt idx="3889">
                  <c:v>3890.0</c:v>
                </c:pt>
                <c:pt idx="3890">
                  <c:v>3891.0</c:v>
                </c:pt>
                <c:pt idx="3891">
                  <c:v>3892.0</c:v>
                </c:pt>
                <c:pt idx="3892">
                  <c:v>3893.0</c:v>
                </c:pt>
                <c:pt idx="3893">
                  <c:v>3894.0</c:v>
                </c:pt>
                <c:pt idx="3894">
                  <c:v>3895.0</c:v>
                </c:pt>
                <c:pt idx="3895">
                  <c:v>3896.0</c:v>
                </c:pt>
                <c:pt idx="3896">
                  <c:v>3897.0</c:v>
                </c:pt>
                <c:pt idx="3897">
                  <c:v>3898.0</c:v>
                </c:pt>
                <c:pt idx="3898">
                  <c:v>3899.0</c:v>
                </c:pt>
                <c:pt idx="3899">
                  <c:v>3900.0</c:v>
                </c:pt>
                <c:pt idx="3900">
                  <c:v>3901.0</c:v>
                </c:pt>
                <c:pt idx="3901">
                  <c:v>3902.0</c:v>
                </c:pt>
                <c:pt idx="3902">
                  <c:v>3903.0</c:v>
                </c:pt>
                <c:pt idx="3903">
                  <c:v>3904.0</c:v>
                </c:pt>
                <c:pt idx="3904">
                  <c:v>3905.0</c:v>
                </c:pt>
                <c:pt idx="3905">
                  <c:v>3906.0</c:v>
                </c:pt>
                <c:pt idx="3906">
                  <c:v>3907.0</c:v>
                </c:pt>
                <c:pt idx="3907">
                  <c:v>3908.0</c:v>
                </c:pt>
                <c:pt idx="3908">
                  <c:v>3909.0</c:v>
                </c:pt>
                <c:pt idx="3909">
                  <c:v>3910.0</c:v>
                </c:pt>
                <c:pt idx="3910">
                  <c:v>3911.0</c:v>
                </c:pt>
                <c:pt idx="3911">
                  <c:v>3912.0</c:v>
                </c:pt>
                <c:pt idx="3912">
                  <c:v>3913.0</c:v>
                </c:pt>
                <c:pt idx="3913">
                  <c:v>3914.0</c:v>
                </c:pt>
                <c:pt idx="3914">
                  <c:v>3915.0</c:v>
                </c:pt>
                <c:pt idx="3915">
                  <c:v>3916.0</c:v>
                </c:pt>
                <c:pt idx="3916">
                  <c:v>3917.0</c:v>
                </c:pt>
                <c:pt idx="3917">
                  <c:v>3918.0</c:v>
                </c:pt>
                <c:pt idx="3918">
                  <c:v>3919.0</c:v>
                </c:pt>
                <c:pt idx="3919">
                  <c:v>3920.0</c:v>
                </c:pt>
                <c:pt idx="3920">
                  <c:v>3921.0</c:v>
                </c:pt>
                <c:pt idx="3921">
                  <c:v>3922.0</c:v>
                </c:pt>
                <c:pt idx="3922">
                  <c:v>3923.0</c:v>
                </c:pt>
                <c:pt idx="3923">
                  <c:v>3924.0</c:v>
                </c:pt>
                <c:pt idx="3924">
                  <c:v>3925.0</c:v>
                </c:pt>
                <c:pt idx="3925">
                  <c:v>3926.0</c:v>
                </c:pt>
                <c:pt idx="3926">
                  <c:v>3927.0</c:v>
                </c:pt>
                <c:pt idx="3927">
                  <c:v>3928.0</c:v>
                </c:pt>
                <c:pt idx="3928">
                  <c:v>3929.0</c:v>
                </c:pt>
                <c:pt idx="3929">
                  <c:v>3930.0</c:v>
                </c:pt>
                <c:pt idx="3930">
                  <c:v>3931.0</c:v>
                </c:pt>
                <c:pt idx="3931">
                  <c:v>3932.0</c:v>
                </c:pt>
                <c:pt idx="3932">
                  <c:v>3933.0</c:v>
                </c:pt>
                <c:pt idx="3933">
                  <c:v>3934.0</c:v>
                </c:pt>
                <c:pt idx="3934">
                  <c:v>3935.0</c:v>
                </c:pt>
                <c:pt idx="3935">
                  <c:v>3936.0</c:v>
                </c:pt>
                <c:pt idx="3936">
                  <c:v>3937.0</c:v>
                </c:pt>
                <c:pt idx="3937">
                  <c:v>3938.0</c:v>
                </c:pt>
                <c:pt idx="3938">
                  <c:v>3939.0</c:v>
                </c:pt>
                <c:pt idx="3939">
                  <c:v>3940.0</c:v>
                </c:pt>
                <c:pt idx="3940">
                  <c:v>3941.0</c:v>
                </c:pt>
                <c:pt idx="3941">
                  <c:v>3942.0</c:v>
                </c:pt>
                <c:pt idx="3942">
                  <c:v>3943.0</c:v>
                </c:pt>
                <c:pt idx="3943">
                  <c:v>3944.0</c:v>
                </c:pt>
                <c:pt idx="3944">
                  <c:v>3945.0</c:v>
                </c:pt>
                <c:pt idx="3945">
                  <c:v>3946.0</c:v>
                </c:pt>
                <c:pt idx="3946">
                  <c:v>3947.0</c:v>
                </c:pt>
                <c:pt idx="3947">
                  <c:v>3948.0</c:v>
                </c:pt>
                <c:pt idx="3948">
                  <c:v>3949.0</c:v>
                </c:pt>
                <c:pt idx="3949">
                  <c:v>3950.0</c:v>
                </c:pt>
                <c:pt idx="3950">
                  <c:v>3951.0</c:v>
                </c:pt>
                <c:pt idx="3951">
                  <c:v>3952.0</c:v>
                </c:pt>
                <c:pt idx="3952">
                  <c:v>3953.0</c:v>
                </c:pt>
                <c:pt idx="3953">
                  <c:v>3954.0</c:v>
                </c:pt>
                <c:pt idx="3954">
                  <c:v>3955.0</c:v>
                </c:pt>
                <c:pt idx="3955">
                  <c:v>3956.0</c:v>
                </c:pt>
                <c:pt idx="3956">
                  <c:v>3957.0</c:v>
                </c:pt>
                <c:pt idx="3957">
                  <c:v>3958.0</c:v>
                </c:pt>
                <c:pt idx="3958">
                  <c:v>3959.0</c:v>
                </c:pt>
                <c:pt idx="3959">
                  <c:v>3960.0</c:v>
                </c:pt>
                <c:pt idx="3960">
                  <c:v>3961.0</c:v>
                </c:pt>
                <c:pt idx="3961">
                  <c:v>3962.0</c:v>
                </c:pt>
                <c:pt idx="3962">
                  <c:v>3963.0</c:v>
                </c:pt>
                <c:pt idx="3963">
                  <c:v>3964.0</c:v>
                </c:pt>
                <c:pt idx="3964">
                  <c:v>3965.0</c:v>
                </c:pt>
                <c:pt idx="3965">
                  <c:v>3966.0</c:v>
                </c:pt>
                <c:pt idx="3966">
                  <c:v>3967.0</c:v>
                </c:pt>
                <c:pt idx="3967">
                  <c:v>3968.0</c:v>
                </c:pt>
                <c:pt idx="3968">
                  <c:v>3969.0</c:v>
                </c:pt>
                <c:pt idx="3969">
                  <c:v>3970.0</c:v>
                </c:pt>
                <c:pt idx="3970">
                  <c:v>3971.0</c:v>
                </c:pt>
                <c:pt idx="3971">
                  <c:v>3972.0</c:v>
                </c:pt>
                <c:pt idx="3972">
                  <c:v>3973.0</c:v>
                </c:pt>
                <c:pt idx="3973">
                  <c:v>3974.0</c:v>
                </c:pt>
                <c:pt idx="3974">
                  <c:v>3975.0</c:v>
                </c:pt>
                <c:pt idx="3975">
                  <c:v>3976.0</c:v>
                </c:pt>
                <c:pt idx="3976">
                  <c:v>3977.0</c:v>
                </c:pt>
                <c:pt idx="3977">
                  <c:v>3978.0</c:v>
                </c:pt>
                <c:pt idx="3978">
                  <c:v>3979.0</c:v>
                </c:pt>
                <c:pt idx="3979">
                  <c:v>3980.0</c:v>
                </c:pt>
                <c:pt idx="3980">
                  <c:v>3981.0</c:v>
                </c:pt>
                <c:pt idx="3981">
                  <c:v>3982.0</c:v>
                </c:pt>
                <c:pt idx="3982">
                  <c:v>3983.0</c:v>
                </c:pt>
                <c:pt idx="3983">
                  <c:v>3984.0</c:v>
                </c:pt>
                <c:pt idx="3984">
                  <c:v>3985.0</c:v>
                </c:pt>
                <c:pt idx="3985">
                  <c:v>3986.0</c:v>
                </c:pt>
                <c:pt idx="3986">
                  <c:v>3987.0</c:v>
                </c:pt>
                <c:pt idx="3987">
                  <c:v>3988.0</c:v>
                </c:pt>
                <c:pt idx="3988">
                  <c:v>3989.0</c:v>
                </c:pt>
                <c:pt idx="3989">
                  <c:v>3990.0</c:v>
                </c:pt>
                <c:pt idx="3990">
                  <c:v>3991.0</c:v>
                </c:pt>
                <c:pt idx="3991">
                  <c:v>3992.0</c:v>
                </c:pt>
                <c:pt idx="3992">
                  <c:v>3993.0</c:v>
                </c:pt>
                <c:pt idx="3993">
                  <c:v>3994.0</c:v>
                </c:pt>
                <c:pt idx="3994">
                  <c:v>3995.0</c:v>
                </c:pt>
                <c:pt idx="3995">
                  <c:v>3996.0</c:v>
                </c:pt>
                <c:pt idx="3996">
                  <c:v>3997.0</c:v>
                </c:pt>
                <c:pt idx="3997">
                  <c:v>3998.0</c:v>
                </c:pt>
                <c:pt idx="3998">
                  <c:v>3999.0</c:v>
                </c:pt>
                <c:pt idx="3999">
                  <c:v>4000.0</c:v>
                </c:pt>
                <c:pt idx="4000">
                  <c:v>4001.0</c:v>
                </c:pt>
                <c:pt idx="4001">
                  <c:v>4002.0</c:v>
                </c:pt>
                <c:pt idx="4002">
                  <c:v>4003.0</c:v>
                </c:pt>
                <c:pt idx="4003">
                  <c:v>4004.0</c:v>
                </c:pt>
                <c:pt idx="4004">
                  <c:v>4005.0</c:v>
                </c:pt>
                <c:pt idx="4005">
                  <c:v>4006.0</c:v>
                </c:pt>
                <c:pt idx="4006">
                  <c:v>4007.0</c:v>
                </c:pt>
                <c:pt idx="4007">
                  <c:v>4008.0</c:v>
                </c:pt>
                <c:pt idx="4008">
                  <c:v>4009.0</c:v>
                </c:pt>
                <c:pt idx="4009">
                  <c:v>4010.0</c:v>
                </c:pt>
                <c:pt idx="4010">
                  <c:v>4011.0</c:v>
                </c:pt>
                <c:pt idx="4011">
                  <c:v>4012.0</c:v>
                </c:pt>
                <c:pt idx="4012">
                  <c:v>4013.0</c:v>
                </c:pt>
                <c:pt idx="4013">
                  <c:v>4014.0</c:v>
                </c:pt>
                <c:pt idx="4014">
                  <c:v>4015.0</c:v>
                </c:pt>
                <c:pt idx="4015">
                  <c:v>4016.0</c:v>
                </c:pt>
                <c:pt idx="4016">
                  <c:v>4017.0</c:v>
                </c:pt>
                <c:pt idx="4017">
                  <c:v>4018.0</c:v>
                </c:pt>
                <c:pt idx="4018">
                  <c:v>4019.0</c:v>
                </c:pt>
                <c:pt idx="4019">
                  <c:v>4020.0</c:v>
                </c:pt>
                <c:pt idx="4020">
                  <c:v>4021.0</c:v>
                </c:pt>
                <c:pt idx="4021">
                  <c:v>4022.0</c:v>
                </c:pt>
                <c:pt idx="4022">
                  <c:v>4023.0</c:v>
                </c:pt>
                <c:pt idx="4023">
                  <c:v>4024.0</c:v>
                </c:pt>
                <c:pt idx="4024">
                  <c:v>4025.0</c:v>
                </c:pt>
                <c:pt idx="4025">
                  <c:v>4026.0</c:v>
                </c:pt>
                <c:pt idx="4026">
                  <c:v>4027.0</c:v>
                </c:pt>
                <c:pt idx="4027">
                  <c:v>4028.0</c:v>
                </c:pt>
                <c:pt idx="4028">
                  <c:v>4029.0</c:v>
                </c:pt>
                <c:pt idx="4029">
                  <c:v>4030.0</c:v>
                </c:pt>
                <c:pt idx="4030">
                  <c:v>4031.0</c:v>
                </c:pt>
                <c:pt idx="4031">
                  <c:v>4032.0</c:v>
                </c:pt>
                <c:pt idx="4032">
                  <c:v>4033.0</c:v>
                </c:pt>
                <c:pt idx="4033">
                  <c:v>4034.0</c:v>
                </c:pt>
                <c:pt idx="4034">
                  <c:v>4035.0</c:v>
                </c:pt>
                <c:pt idx="4035">
                  <c:v>4036.0</c:v>
                </c:pt>
                <c:pt idx="4036">
                  <c:v>4037.0</c:v>
                </c:pt>
                <c:pt idx="4037">
                  <c:v>4038.0</c:v>
                </c:pt>
                <c:pt idx="4038">
                  <c:v>4039.0</c:v>
                </c:pt>
                <c:pt idx="4039">
                  <c:v>4040.0</c:v>
                </c:pt>
                <c:pt idx="4040">
                  <c:v>4041.0</c:v>
                </c:pt>
                <c:pt idx="4041">
                  <c:v>4042.0</c:v>
                </c:pt>
                <c:pt idx="4042">
                  <c:v>4043.0</c:v>
                </c:pt>
                <c:pt idx="4043">
                  <c:v>4044.0</c:v>
                </c:pt>
                <c:pt idx="4044">
                  <c:v>4045.0</c:v>
                </c:pt>
                <c:pt idx="4045">
                  <c:v>4046.0</c:v>
                </c:pt>
                <c:pt idx="4046">
                  <c:v>4047.0</c:v>
                </c:pt>
                <c:pt idx="4047">
                  <c:v>4048.0</c:v>
                </c:pt>
                <c:pt idx="4048">
                  <c:v>4049.0</c:v>
                </c:pt>
                <c:pt idx="4049">
                  <c:v>4050.0</c:v>
                </c:pt>
                <c:pt idx="4050">
                  <c:v>4051.0</c:v>
                </c:pt>
                <c:pt idx="4051">
                  <c:v>4052.0</c:v>
                </c:pt>
                <c:pt idx="4052">
                  <c:v>4053.0</c:v>
                </c:pt>
                <c:pt idx="4053">
                  <c:v>4054.0</c:v>
                </c:pt>
                <c:pt idx="4054">
                  <c:v>4055.0</c:v>
                </c:pt>
                <c:pt idx="4055">
                  <c:v>4056.0</c:v>
                </c:pt>
                <c:pt idx="4056">
                  <c:v>4057.0</c:v>
                </c:pt>
                <c:pt idx="4057">
                  <c:v>4058.0</c:v>
                </c:pt>
                <c:pt idx="4058">
                  <c:v>4059.0</c:v>
                </c:pt>
                <c:pt idx="4059">
                  <c:v>4060.0</c:v>
                </c:pt>
                <c:pt idx="4060">
                  <c:v>4061.0</c:v>
                </c:pt>
                <c:pt idx="4061">
                  <c:v>4062.0</c:v>
                </c:pt>
                <c:pt idx="4062">
                  <c:v>4063.0</c:v>
                </c:pt>
                <c:pt idx="4063">
                  <c:v>4064.0</c:v>
                </c:pt>
                <c:pt idx="4064">
                  <c:v>4065.0</c:v>
                </c:pt>
                <c:pt idx="4065">
                  <c:v>4066.0</c:v>
                </c:pt>
                <c:pt idx="4066">
                  <c:v>4067.0</c:v>
                </c:pt>
                <c:pt idx="4067">
                  <c:v>4068.0</c:v>
                </c:pt>
                <c:pt idx="4068">
                  <c:v>4069.0</c:v>
                </c:pt>
                <c:pt idx="4069">
                  <c:v>4070.0</c:v>
                </c:pt>
                <c:pt idx="4070">
                  <c:v>4071.0</c:v>
                </c:pt>
                <c:pt idx="4071">
                  <c:v>4072.0</c:v>
                </c:pt>
                <c:pt idx="4072">
                  <c:v>4073.0</c:v>
                </c:pt>
                <c:pt idx="4073">
                  <c:v>4074.0</c:v>
                </c:pt>
                <c:pt idx="4074">
                  <c:v>4075.0</c:v>
                </c:pt>
                <c:pt idx="4075">
                  <c:v>4076.0</c:v>
                </c:pt>
                <c:pt idx="4076">
                  <c:v>4077.0</c:v>
                </c:pt>
                <c:pt idx="4077">
                  <c:v>4078.0</c:v>
                </c:pt>
                <c:pt idx="4078">
                  <c:v>4079.0</c:v>
                </c:pt>
                <c:pt idx="4079">
                  <c:v>4080.0</c:v>
                </c:pt>
                <c:pt idx="4080">
                  <c:v>4081.0</c:v>
                </c:pt>
                <c:pt idx="4081">
                  <c:v>4082.0</c:v>
                </c:pt>
                <c:pt idx="4082">
                  <c:v>4083.0</c:v>
                </c:pt>
                <c:pt idx="4083">
                  <c:v>4084.0</c:v>
                </c:pt>
                <c:pt idx="4084">
                  <c:v>4085.0</c:v>
                </c:pt>
                <c:pt idx="4085">
                  <c:v>4086.0</c:v>
                </c:pt>
                <c:pt idx="4086">
                  <c:v>4087.0</c:v>
                </c:pt>
                <c:pt idx="4087">
                  <c:v>4088.0</c:v>
                </c:pt>
                <c:pt idx="4088">
                  <c:v>4089.0</c:v>
                </c:pt>
                <c:pt idx="4089">
                  <c:v>4090.0</c:v>
                </c:pt>
                <c:pt idx="4090">
                  <c:v>4091.0</c:v>
                </c:pt>
                <c:pt idx="4091">
                  <c:v>4092.0</c:v>
                </c:pt>
                <c:pt idx="4092">
                  <c:v>4093.0</c:v>
                </c:pt>
                <c:pt idx="4093">
                  <c:v>4094.0</c:v>
                </c:pt>
                <c:pt idx="4094">
                  <c:v>4095.0</c:v>
                </c:pt>
                <c:pt idx="4095">
                  <c:v>4096.0</c:v>
                </c:pt>
                <c:pt idx="4096">
                  <c:v>4097.0</c:v>
                </c:pt>
                <c:pt idx="4097">
                  <c:v>4098.0</c:v>
                </c:pt>
                <c:pt idx="4098">
                  <c:v>4099.0</c:v>
                </c:pt>
                <c:pt idx="4099">
                  <c:v>4100.0</c:v>
                </c:pt>
                <c:pt idx="4100">
                  <c:v>4101.0</c:v>
                </c:pt>
                <c:pt idx="4101">
                  <c:v>4102.0</c:v>
                </c:pt>
                <c:pt idx="4102">
                  <c:v>4103.0</c:v>
                </c:pt>
                <c:pt idx="4103">
                  <c:v>4104.0</c:v>
                </c:pt>
                <c:pt idx="4104">
                  <c:v>4105.0</c:v>
                </c:pt>
                <c:pt idx="4105">
                  <c:v>4106.0</c:v>
                </c:pt>
                <c:pt idx="4106">
                  <c:v>4107.0</c:v>
                </c:pt>
                <c:pt idx="4107">
                  <c:v>4108.0</c:v>
                </c:pt>
                <c:pt idx="4108">
                  <c:v>4109.0</c:v>
                </c:pt>
                <c:pt idx="4109">
                  <c:v>4110.0</c:v>
                </c:pt>
                <c:pt idx="4110">
                  <c:v>4111.0</c:v>
                </c:pt>
                <c:pt idx="4111">
                  <c:v>4112.0</c:v>
                </c:pt>
                <c:pt idx="4112">
                  <c:v>4113.0</c:v>
                </c:pt>
                <c:pt idx="4113">
                  <c:v>4114.0</c:v>
                </c:pt>
                <c:pt idx="4114">
                  <c:v>4115.0</c:v>
                </c:pt>
                <c:pt idx="4115">
                  <c:v>4116.0</c:v>
                </c:pt>
                <c:pt idx="4116">
                  <c:v>4117.0</c:v>
                </c:pt>
                <c:pt idx="4117">
                  <c:v>4118.0</c:v>
                </c:pt>
                <c:pt idx="4118">
                  <c:v>4119.0</c:v>
                </c:pt>
                <c:pt idx="4119">
                  <c:v>4120.0</c:v>
                </c:pt>
                <c:pt idx="4120">
                  <c:v>4121.0</c:v>
                </c:pt>
                <c:pt idx="4121">
                  <c:v>4122.0</c:v>
                </c:pt>
                <c:pt idx="4122">
                  <c:v>4123.0</c:v>
                </c:pt>
                <c:pt idx="4123">
                  <c:v>4124.0</c:v>
                </c:pt>
                <c:pt idx="4124">
                  <c:v>4125.0</c:v>
                </c:pt>
                <c:pt idx="4125">
                  <c:v>4126.0</c:v>
                </c:pt>
                <c:pt idx="4126">
                  <c:v>4127.0</c:v>
                </c:pt>
                <c:pt idx="4127">
                  <c:v>4128.0</c:v>
                </c:pt>
                <c:pt idx="4128">
                  <c:v>4129.0</c:v>
                </c:pt>
                <c:pt idx="4129">
                  <c:v>4130.0</c:v>
                </c:pt>
                <c:pt idx="4130">
                  <c:v>4131.0</c:v>
                </c:pt>
                <c:pt idx="4131">
                  <c:v>4132.0</c:v>
                </c:pt>
                <c:pt idx="4132">
                  <c:v>4133.0</c:v>
                </c:pt>
                <c:pt idx="4133">
                  <c:v>4134.0</c:v>
                </c:pt>
                <c:pt idx="4134">
                  <c:v>4135.0</c:v>
                </c:pt>
                <c:pt idx="4135">
                  <c:v>4136.0</c:v>
                </c:pt>
                <c:pt idx="4136">
                  <c:v>4137.0</c:v>
                </c:pt>
                <c:pt idx="4137">
                  <c:v>4138.0</c:v>
                </c:pt>
                <c:pt idx="4138">
                  <c:v>4139.0</c:v>
                </c:pt>
                <c:pt idx="4139">
                  <c:v>4140.0</c:v>
                </c:pt>
                <c:pt idx="4140">
                  <c:v>4141.0</c:v>
                </c:pt>
                <c:pt idx="4141">
                  <c:v>4142.0</c:v>
                </c:pt>
                <c:pt idx="4142">
                  <c:v>4143.0</c:v>
                </c:pt>
                <c:pt idx="4143">
                  <c:v>4144.0</c:v>
                </c:pt>
                <c:pt idx="4144">
                  <c:v>4145.0</c:v>
                </c:pt>
                <c:pt idx="4145">
                  <c:v>4146.0</c:v>
                </c:pt>
                <c:pt idx="4146">
                  <c:v>4147.0</c:v>
                </c:pt>
                <c:pt idx="4147">
                  <c:v>4148.0</c:v>
                </c:pt>
                <c:pt idx="4148">
                  <c:v>4149.0</c:v>
                </c:pt>
                <c:pt idx="4149">
                  <c:v>4150.0</c:v>
                </c:pt>
                <c:pt idx="4150">
                  <c:v>4151.0</c:v>
                </c:pt>
                <c:pt idx="4151">
                  <c:v>4152.0</c:v>
                </c:pt>
                <c:pt idx="4152">
                  <c:v>4153.0</c:v>
                </c:pt>
                <c:pt idx="4153">
                  <c:v>4154.0</c:v>
                </c:pt>
                <c:pt idx="4154">
                  <c:v>4155.0</c:v>
                </c:pt>
                <c:pt idx="4155">
                  <c:v>4156.0</c:v>
                </c:pt>
                <c:pt idx="4156">
                  <c:v>4157.0</c:v>
                </c:pt>
                <c:pt idx="4157">
                  <c:v>4158.0</c:v>
                </c:pt>
                <c:pt idx="4158">
                  <c:v>4159.0</c:v>
                </c:pt>
                <c:pt idx="4159">
                  <c:v>4160.0</c:v>
                </c:pt>
                <c:pt idx="4160">
                  <c:v>4161.0</c:v>
                </c:pt>
                <c:pt idx="4161">
                  <c:v>4162.0</c:v>
                </c:pt>
                <c:pt idx="4162">
                  <c:v>4163.0</c:v>
                </c:pt>
                <c:pt idx="4163">
                  <c:v>4164.0</c:v>
                </c:pt>
                <c:pt idx="4164">
                  <c:v>4165.0</c:v>
                </c:pt>
                <c:pt idx="4165">
                  <c:v>4166.0</c:v>
                </c:pt>
                <c:pt idx="4166">
                  <c:v>4167.0</c:v>
                </c:pt>
                <c:pt idx="4167">
                  <c:v>4168.0</c:v>
                </c:pt>
                <c:pt idx="4168">
                  <c:v>4169.0</c:v>
                </c:pt>
                <c:pt idx="4169">
                  <c:v>4170.0</c:v>
                </c:pt>
                <c:pt idx="4170">
                  <c:v>4171.0</c:v>
                </c:pt>
                <c:pt idx="4171">
                  <c:v>4172.0</c:v>
                </c:pt>
                <c:pt idx="4172">
                  <c:v>4173.0</c:v>
                </c:pt>
                <c:pt idx="4173">
                  <c:v>4174.0</c:v>
                </c:pt>
                <c:pt idx="4174">
                  <c:v>4175.0</c:v>
                </c:pt>
                <c:pt idx="4175">
                  <c:v>4176.0</c:v>
                </c:pt>
                <c:pt idx="4176">
                  <c:v>4177.0</c:v>
                </c:pt>
                <c:pt idx="4177">
                  <c:v>4178.0</c:v>
                </c:pt>
                <c:pt idx="4178">
                  <c:v>4179.0</c:v>
                </c:pt>
                <c:pt idx="4179">
                  <c:v>4180.0</c:v>
                </c:pt>
                <c:pt idx="4180">
                  <c:v>4181.0</c:v>
                </c:pt>
                <c:pt idx="4181">
                  <c:v>4182.0</c:v>
                </c:pt>
                <c:pt idx="4182">
                  <c:v>4183.0</c:v>
                </c:pt>
                <c:pt idx="4183">
                  <c:v>4184.0</c:v>
                </c:pt>
                <c:pt idx="4184">
                  <c:v>4185.0</c:v>
                </c:pt>
                <c:pt idx="4185">
                  <c:v>4186.0</c:v>
                </c:pt>
                <c:pt idx="4186">
                  <c:v>4187.0</c:v>
                </c:pt>
                <c:pt idx="4187">
                  <c:v>4188.0</c:v>
                </c:pt>
                <c:pt idx="4188">
                  <c:v>4189.0</c:v>
                </c:pt>
                <c:pt idx="4189">
                  <c:v>4190.0</c:v>
                </c:pt>
                <c:pt idx="4190">
                  <c:v>4191.0</c:v>
                </c:pt>
                <c:pt idx="4191">
                  <c:v>4192.0</c:v>
                </c:pt>
                <c:pt idx="4192">
                  <c:v>4193.0</c:v>
                </c:pt>
                <c:pt idx="4193">
                  <c:v>4194.0</c:v>
                </c:pt>
                <c:pt idx="4194">
                  <c:v>4195.0</c:v>
                </c:pt>
                <c:pt idx="4195">
                  <c:v>4196.0</c:v>
                </c:pt>
                <c:pt idx="4196">
                  <c:v>4197.0</c:v>
                </c:pt>
                <c:pt idx="4197">
                  <c:v>4198.0</c:v>
                </c:pt>
                <c:pt idx="4198">
                  <c:v>4199.0</c:v>
                </c:pt>
                <c:pt idx="4199">
                  <c:v>4200.0</c:v>
                </c:pt>
                <c:pt idx="4200">
                  <c:v>4201.0</c:v>
                </c:pt>
                <c:pt idx="4201">
                  <c:v>4202.0</c:v>
                </c:pt>
                <c:pt idx="4202">
                  <c:v>4203.0</c:v>
                </c:pt>
                <c:pt idx="4203">
                  <c:v>4204.0</c:v>
                </c:pt>
                <c:pt idx="4204">
                  <c:v>4205.0</c:v>
                </c:pt>
                <c:pt idx="4205">
                  <c:v>4206.0</c:v>
                </c:pt>
                <c:pt idx="4206">
                  <c:v>4207.0</c:v>
                </c:pt>
                <c:pt idx="4207">
                  <c:v>4208.0</c:v>
                </c:pt>
                <c:pt idx="4208">
                  <c:v>4209.0</c:v>
                </c:pt>
                <c:pt idx="4209">
                  <c:v>4210.0</c:v>
                </c:pt>
                <c:pt idx="4210">
                  <c:v>4211.0</c:v>
                </c:pt>
                <c:pt idx="4211">
                  <c:v>4212.0</c:v>
                </c:pt>
                <c:pt idx="4212">
                  <c:v>4213.0</c:v>
                </c:pt>
                <c:pt idx="4213">
                  <c:v>4214.0</c:v>
                </c:pt>
                <c:pt idx="4214">
                  <c:v>4215.0</c:v>
                </c:pt>
                <c:pt idx="4215">
                  <c:v>4216.0</c:v>
                </c:pt>
                <c:pt idx="4216">
                  <c:v>4217.0</c:v>
                </c:pt>
                <c:pt idx="4217">
                  <c:v>4218.0</c:v>
                </c:pt>
                <c:pt idx="4218">
                  <c:v>4219.0</c:v>
                </c:pt>
                <c:pt idx="4219">
                  <c:v>4220.0</c:v>
                </c:pt>
                <c:pt idx="4220">
                  <c:v>4221.0</c:v>
                </c:pt>
                <c:pt idx="4221">
                  <c:v>4222.0</c:v>
                </c:pt>
                <c:pt idx="4222">
                  <c:v>4223.0</c:v>
                </c:pt>
                <c:pt idx="4223">
                  <c:v>4224.0</c:v>
                </c:pt>
                <c:pt idx="4224">
                  <c:v>4225.0</c:v>
                </c:pt>
                <c:pt idx="4225">
                  <c:v>4226.0</c:v>
                </c:pt>
                <c:pt idx="4226">
                  <c:v>4227.0</c:v>
                </c:pt>
                <c:pt idx="4227">
                  <c:v>4228.0</c:v>
                </c:pt>
                <c:pt idx="4228">
                  <c:v>4229.0</c:v>
                </c:pt>
                <c:pt idx="4229">
                  <c:v>4230.0</c:v>
                </c:pt>
                <c:pt idx="4230">
                  <c:v>4231.0</c:v>
                </c:pt>
                <c:pt idx="4231">
                  <c:v>4232.0</c:v>
                </c:pt>
                <c:pt idx="4232">
                  <c:v>4233.0</c:v>
                </c:pt>
                <c:pt idx="4233">
                  <c:v>4234.0</c:v>
                </c:pt>
                <c:pt idx="4234">
                  <c:v>4235.0</c:v>
                </c:pt>
                <c:pt idx="4235">
                  <c:v>4236.0</c:v>
                </c:pt>
                <c:pt idx="4236">
                  <c:v>4237.0</c:v>
                </c:pt>
                <c:pt idx="4237">
                  <c:v>4238.0</c:v>
                </c:pt>
                <c:pt idx="4238">
                  <c:v>4239.0</c:v>
                </c:pt>
                <c:pt idx="4239">
                  <c:v>4240.0</c:v>
                </c:pt>
                <c:pt idx="4240">
                  <c:v>4241.0</c:v>
                </c:pt>
                <c:pt idx="4241">
                  <c:v>4242.0</c:v>
                </c:pt>
                <c:pt idx="4242">
                  <c:v>4243.0</c:v>
                </c:pt>
                <c:pt idx="4243">
                  <c:v>4244.0</c:v>
                </c:pt>
                <c:pt idx="4244">
                  <c:v>4245.0</c:v>
                </c:pt>
                <c:pt idx="4245">
                  <c:v>4246.0</c:v>
                </c:pt>
                <c:pt idx="4246">
                  <c:v>4247.0</c:v>
                </c:pt>
                <c:pt idx="4247">
                  <c:v>4248.0</c:v>
                </c:pt>
                <c:pt idx="4248">
                  <c:v>4249.0</c:v>
                </c:pt>
                <c:pt idx="4249">
                  <c:v>4250.0</c:v>
                </c:pt>
                <c:pt idx="4250">
                  <c:v>4251.0</c:v>
                </c:pt>
                <c:pt idx="4251">
                  <c:v>4252.0</c:v>
                </c:pt>
                <c:pt idx="4252">
                  <c:v>4253.0</c:v>
                </c:pt>
                <c:pt idx="4253">
                  <c:v>4254.0</c:v>
                </c:pt>
                <c:pt idx="4254">
                  <c:v>4255.0</c:v>
                </c:pt>
                <c:pt idx="4255">
                  <c:v>4256.0</c:v>
                </c:pt>
                <c:pt idx="4256">
                  <c:v>4257.0</c:v>
                </c:pt>
                <c:pt idx="4257">
                  <c:v>4258.0</c:v>
                </c:pt>
                <c:pt idx="4258">
                  <c:v>4259.0</c:v>
                </c:pt>
                <c:pt idx="4259">
                  <c:v>4260.0</c:v>
                </c:pt>
                <c:pt idx="4260">
                  <c:v>4261.0</c:v>
                </c:pt>
                <c:pt idx="4261">
                  <c:v>4262.0</c:v>
                </c:pt>
                <c:pt idx="4262">
                  <c:v>4263.0</c:v>
                </c:pt>
                <c:pt idx="4263">
                  <c:v>4264.0</c:v>
                </c:pt>
                <c:pt idx="4264">
                  <c:v>4265.0</c:v>
                </c:pt>
                <c:pt idx="4265">
                  <c:v>4266.0</c:v>
                </c:pt>
                <c:pt idx="4266">
                  <c:v>4267.0</c:v>
                </c:pt>
                <c:pt idx="4267">
                  <c:v>4268.0</c:v>
                </c:pt>
                <c:pt idx="4268">
                  <c:v>4269.0</c:v>
                </c:pt>
                <c:pt idx="4269">
                  <c:v>4270.0</c:v>
                </c:pt>
                <c:pt idx="4270">
                  <c:v>4271.0</c:v>
                </c:pt>
                <c:pt idx="4271">
                  <c:v>4272.0</c:v>
                </c:pt>
                <c:pt idx="4272">
                  <c:v>4273.0</c:v>
                </c:pt>
                <c:pt idx="4273">
                  <c:v>4274.0</c:v>
                </c:pt>
                <c:pt idx="4274">
                  <c:v>4275.0</c:v>
                </c:pt>
                <c:pt idx="4275">
                  <c:v>4276.0</c:v>
                </c:pt>
                <c:pt idx="4276">
                  <c:v>4277.0</c:v>
                </c:pt>
                <c:pt idx="4277">
                  <c:v>4278.0</c:v>
                </c:pt>
                <c:pt idx="4278">
                  <c:v>4279.0</c:v>
                </c:pt>
                <c:pt idx="4279">
                  <c:v>4280.0</c:v>
                </c:pt>
                <c:pt idx="4280">
                  <c:v>4281.0</c:v>
                </c:pt>
                <c:pt idx="4281">
                  <c:v>4282.0</c:v>
                </c:pt>
                <c:pt idx="4282">
                  <c:v>4283.0</c:v>
                </c:pt>
                <c:pt idx="4283">
                  <c:v>4284.0</c:v>
                </c:pt>
                <c:pt idx="4284">
                  <c:v>4285.0</c:v>
                </c:pt>
                <c:pt idx="4285">
                  <c:v>4286.0</c:v>
                </c:pt>
                <c:pt idx="4286">
                  <c:v>4287.0</c:v>
                </c:pt>
                <c:pt idx="4287">
                  <c:v>4288.0</c:v>
                </c:pt>
                <c:pt idx="4288">
                  <c:v>4289.0</c:v>
                </c:pt>
                <c:pt idx="4289">
                  <c:v>4290.0</c:v>
                </c:pt>
                <c:pt idx="4290">
                  <c:v>4291.0</c:v>
                </c:pt>
                <c:pt idx="4291">
                  <c:v>4292.0</c:v>
                </c:pt>
                <c:pt idx="4292">
                  <c:v>4293.0</c:v>
                </c:pt>
                <c:pt idx="4293">
                  <c:v>4294.0</c:v>
                </c:pt>
                <c:pt idx="4294">
                  <c:v>4295.0</c:v>
                </c:pt>
                <c:pt idx="4295">
                  <c:v>4296.0</c:v>
                </c:pt>
                <c:pt idx="4296">
                  <c:v>4297.0</c:v>
                </c:pt>
                <c:pt idx="4297">
                  <c:v>4298.0</c:v>
                </c:pt>
                <c:pt idx="4298">
                  <c:v>4299.0</c:v>
                </c:pt>
                <c:pt idx="4299">
                  <c:v>4300.0</c:v>
                </c:pt>
                <c:pt idx="4300">
                  <c:v>4301.0</c:v>
                </c:pt>
                <c:pt idx="4301">
                  <c:v>4302.0</c:v>
                </c:pt>
                <c:pt idx="4302">
                  <c:v>4303.0</c:v>
                </c:pt>
                <c:pt idx="4303">
                  <c:v>4304.0</c:v>
                </c:pt>
                <c:pt idx="4304">
                  <c:v>4305.0</c:v>
                </c:pt>
                <c:pt idx="4305">
                  <c:v>4306.0</c:v>
                </c:pt>
                <c:pt idx="4306">
                  <c:v>4307.0</c:v>
                </c:pt>
                <c:pt idx="4307">
                  <c:v>4308.0</c:v>
                </c:pt>
                <c:pt idx="4308">
                  <c:v>4309.0</c:v>
                </c:pt>
                <c:pt idx="4309">
                  <c:v>4310.0</c:v>
                </c:pt>
                <c:pt idx="4310">
                  <c:v>4311.0</c:v>
                </c:pt>
                <c:pt idx="4311">
                  <c:v>4312.0</c:v>
                </c:pt>
                <c:pt idx="4312">
                  <c:v>4313.0</c:v>
                </c:pt>
                <c:pt idx="4313">
                  <c:v>4314.0</c:v>
                </c:pt>
                <c:pt idx="4314">
                  <c:v>4315.0</c:v>
                </c:pt>
                <c:pt idx="4315">
                  <c:v>4316.0</c:v>
                </c:pt>
                <c:pt idx="4316">
                  <c:v>4317.0</c:v>
                </c:pt>
                <c:pt idx="4317">
                  <c:v>4318.0</c:v>
                </c:pt>
                <c:pt idx="4318">
                  <c:v>4319.0</c:v>
                </c:pt>
                <c:pt idx="4319">
                  <c:v>4320.0</c:v>
                </c:pt>
                <c:pt idx="4320">
                  <c:v>4321.0</c:v>
                </c:pt>
                <c:pt idx="4321">
                  <c:v>4322.0</c:v>
                </c:pt>
                <c:pt idx="4322">
                  <c:v>4323.0</c:v>
                </c:pt>
                <c:pt idx="4323">
                  <c:v>4324.0</c:v>
                </c:pt>
                <c:pt idx="4324">
                  <c:v>4325.0</c:v>
                </c:pt>
                <c:pt idx="4325">
                  <c:v>4326.0</c:v>
                </c:pt>
                <c:pt idx="4326">
                  <c:v>4327.0</c:v>
                </c:pt>
                <c:pt idx="4327">
                  <c:v>4328.0</c:v>
                </c:pt>
                <c:pt idx="4328">
                  <c:v>4329.0</c:v>
                </c:pt>
                <c:pt idx="4329">
                  <c:v>4330.0</c:v>
                </c:pt>
                <c:pt idx="4330">
                  <c:v>4331.0</c:v>
                </c:pt>
                <c:pt idx="4331">
                  <c:v>4332.0</c:v>
                </c:pt>
                <c:pt idx="4332">
                  <c:v>4333.0</c:v>
                </c:pt>
                <c:pt idx="4333">
                  <c:v>4334.0</c:v>
                </c:pt>
                <c:pt idx="4334">
                  <c:v>4335.0</c:v>
                </c:pt>
                <c:pt idx="4335">
                  <c:v>4336.0</c:v>
                </c:pt>
                <c:pt idx="4336">
                  <c:v>4337.0</c:v>
                </c:pt>
                <c:pt idx="4337">
                  <c:v>4338.0</c:v>
                </c:pt>
                <c:pt idx="4338">
                  <c:v>4339.0</c:v>
                </c:pt>
                <c:pt idx="4339">
                  <c:v>4340.0</c:v>
                </c:pt>
                <c:pt idx="4340">
                  <c:v>4341.0</c:v>
                </c:pt>
                <c:pt idx="4341">
                  <c:v>4342.0</c:v>
                </c:pt>
                <c:pt idx="4342">
                  <c:v>4343.0</c:v>
                </c:pt>
                <c:pt idx="4343">
                  <c:v>4344.0</c:v>
                </c:pt>
                <c:pt idx="4344">
                  <c:v>4345.0</c:v>
                </c:pt>
                <c:pt idx="4345">
                  <c:v>4346.0</c:v>
                </c:pt>
                <c:pt idx="4346">
                  <c:v>4347.0</c:v>
                </c:pt>
                <c:pt idx="4347">
                  <c:v>4348.0</c:v>
                </c:pt>
                <c:pt idx="4348">
                  <c:v>4349.0</c:v>
                </c:pt>
                <c:pt idx="4349">
                  <c:v>4350.0</c:v>
                </c:pt>
                <c:pt idx="4350">
                  <c:v>4351.0</c:v>
                </c:pt>
                <c:pt idx="4351">
                  <c:v>4352.0</c:v>
                </c:pt>
                <c:pt idx="4352">
                  <c:v>4353.0</c:v>
                </c:pt>
                <c:pt idx="4353">
                  <c:v>4354.0</c:v>
                </c:pt>
                <c:pt idx="4354">
                  <c:v>4355.0</c:v>
                </c:pt>
                <c:pt idx="4355">
                  <c:v>4356.0</c:v>
                </c:pt>
                <c:pt idx="4356">
                  <c:v>4357.0</c:v>
                </c:pt>
                <c:pt idx="4357">
                  <c:v>4358.0</c:v>
                </c:pt>
                <c:pt idx="4358">
                  <c:v>4359.0</c:v>
                </c:pt>
                <c:pt idx="4359">
                  <c:v>4360.0</c:v>
                </c:pt>
                <c:pt idx="4360">
                  <c:v>4361.0</c:v>
                </c:pt>
                <c:pt idx="4361">
                  <c:v>4362.0</c:v>
                </c:pt>
                <c:pt idx="4362">
                  <c:v>4363.0</c:v>
                </c:pt>
                <c:pt idx="4363">
                  <c:v>4364.0</c:v>
                </c:pt>
                <c:pt idx="4364">
                  <c:v>4365.0</c:v>
                </c:pt>
                <c:pt idx="4365">
                  <c:v>4366.0</c:v>
                </c:pt>
                <c:pt idx="4366">
                  <c:v>4367.0</c:v>
                </c:pt>
                <c:pt idx="4367">
                  <c:v>4368.0</c:v>
                </c:pt>
                <c:pt idx="4368">
                  <c:v>4369.0</c:v>
                </c:pt>
                <c:pt idx="4369">
                  <c:v>4370.0</c:v>
                </c:pt>
                <c:pt idx="4370">
                  <c:v>4371.0</c:v>
                </c:pt>
                <c:pt idx="4371">
                  <c:v>4372.0</c:v>
                </c:pt>
                <c:pt idx="4372">
                  <c:v>4373.0</c:v>
                </c:pt>
                <c:pt idx="4373">
                  <c:v>4374.0</c:v>
                </c:pt>
                <c:pt idx="4374">
                  <c:v>4375.0</c:v>
                </c:pt>
                <c:pt idx="4375">
                  <c:v>4376.0</c:v>
                </c:pt>
                <c:pt idx="4376">
                  <c:v>4377.0</c:v>
                </c:pt>
                <c:pt idx="4377">
                  <c:v>4378.0</c:v>
                </c:pt>
                <c:pt idx="4378">
                  <c:v>4379.0</c:v>
                </c:pt>
                <c:pt idx="4379">
                  <c:v>4380.0</c:v>
                </c:pt>
                <c:pt idx="4380">
                  <c:v>4381.0</c:v>
                </c:pt>
                <c:pt idx="4381">
                  <c:v>4382.0</c:v>
                </c:pt>
                <c:pt idx="4382">
                  <c:v>4383.0</c:v>
                </c:pt>
                <c:pt idx="4383">
                  <c:v>4384.0</c:v>
                </c:pt>
                <c:pt idx="4384">
                  <c:v>4385.0</c:v>
                </c:pt>
                <c:pt idx="4385">
                  <c:v>4386.0</c:v>
                </c:pt>
                <c:pt idx="4386">
                  <c:v>4387.0</c:v>
                </c:pt>
                <c:pt idx="4387">
                  <c:v>4388.0</c:v>
                </c:pt>
                <c:pt idx="4388">
                  <c:v>4389.0</c:v>
                </c:pt>
                <c:pt idx="4389">
                  <c:v>4390.0</c:v>
                </c:pt>
                <c:pt idx="4390">
                  <c:v>4391.0</c:v>
                </c:pt>
                <c:pt idx="4391">
                  <c:v>4392.0</c:v>
                </c:pt>
                <c:pt idx="4392">
                  <c:v>4393.0</c:v>
                </c:pt>
                <c:pt idx="4393">
                  <c:v>4394.0</c:v>
                </c:pt>
                <c:pt idx="4394">
                  <c:v>4395.0</c:v>
                </c:pt>
                <c:pt idx="4395">
                  <c:v>4396.0</c:v>
                </c:pt>
                <c:pt idx="4396">
                  <c:v>4397.0</c:v>
                </c:pt>
                <c:pt idx="4397">
                  <c:v>4398.0</c:v>
                </c:pt>
                <c:pt idx="4398">
                  <c:v>4399.0</c:v>
                </c:pt>
                <c:pt idx="4399">
                  <c:v>4400.0</c:v>
                </c:pt>
                <c:pt idx="4400">
                  <c:v>4401.0</c:v>
                </c:pt>
                <c:pt idx="4401">
                  <c:v>4402.0</c:v>
                </c:pt>
                <c:pt idx="4402">
                  <c:v>4403.0</c:v>
                </c:pt>
                <c:pt idx="4403">
                  <c:v>4404.0</c:v>
                </c:pt>
                <c:pt idx="4404">
                  <c:v>4405.0</c:v>
                </c:pt>
                <c:pt idx="4405">
                  <c:v>4406.0</c:v>
                </c:pt>
                <c:pt idx="4406">
                  <c:v>4407.0</c:v>
                </c:pt>
                <c:pt idx="4407">
                  <c:v>4408.0</c:v>
                </c:pt>
                <c:pt idx="4408">
                  <c:v>4409.0</c:v>
                </c:pt>
                <c:pt idx="4409">
                  <c:v>4410.0</c:v>
                </c:pt>
                <c:pt idx="4410">
                  <c:v>4411.0</c:v>
                </c:pt>
                <c:pt idx="4411">
                  <c:v>4412.0</c:v>
                </c:pt>
                <c:pt idx="4412">
                  <c:v>4413.0</c:v>
                </c:pt>
                <c:pt idx="4413">
                  <c:v>4414.0</c:v>
                </c:pt>
                <c:pt idx="4414">
                  <c:v>4415.0</c:v>
                </c:pt>
                <c:pt idx="4415">
                  <c:v>4416.0</c:v>
                </c:pt>
                <c:pt idx="4416">
                  <c:v>4417.0</c:v>
                </c:pt>
                <c:pt idx="4417">
                  <c:v>4418.0</c:v>
                </c:pt>
                <c:pt idx="4418">
                  <c:v>4419.0</c:v>
                </c:pt>
                <c:pt idx="4419">
                  <c:v>4420.0</c:v>
                </c:pt>
                <c:pt idx="4420">
                  <c:v>4421.0</c:v>
                </c:pt>
                <c:pt idx="4421">
                  <c:v>4422.0</c:v>
                </c:pt>
                <c:pt idx="4422">
                  <c:v>4423.0</c:v>
                </c:pt>
                <c:pt idx="4423">
                  <c:v>4424.0</c:v>
                </c:pt>
                <c:pt idx="4424">
                  <c:v>4425.0</c:v>
                </c:pt>
                <c:pt idx="4425">
                  <c:v>4426.0</c:v>
                </c:pt>
                <c:pt idx="4426">
                  <c:v>4427.0</c:v>
                </c:pt>
                <c:pt idx="4427">
                  <c:v>4428.0</c:v>
                </c:pt>
                <c:pt idx="4428">
                  <c:v>4429.0</c:v>
                </c:pt>
                <c:pt idx="4429">
                  <c:v>4430.0</c:v>
                </c:pt>
                <c:pt idx="4430">
                  <c:v>4431.0</c:v>
                </c:pt>
                <c:pt idx="4431">
                  <c:v>4432.0</c:v>
                </c:pt>
                <c:pt idx="4432">
                  <c:v>4433.0</c:v>
                </c:pt>
                <c:pt idx="4433">
                  <c:v>4434.0</c:v>
                </c:pt>
                <c:pt idx="4434">
                  <c:v>4435.0</c:v>
                </c:pt>
                <c:pt idx="4435">
                  <c:v>4436.0</c:v>
                </c:pt>
                <c:pt idx="4436">
                  <c:v>4437.0</c:v>
                </c:pt>
                <c:pt idx="4437">
                  <c:v>4438.0</c:v>
                </c:pt>
                <c:pt idx="4438">
                  <c:v>4439.0</c:v>
                </c:pt>
                <c:pt idx="4439">
                  <c:v>4440.0</c:v>
                </c:pt>
                <c:pt idx="4440">
                  <c:v>4441.0</c:v>
                </c:pt>
                <c:pt idx="4441">
                  <c:v>4442.0</c:v>
                </c:pt>
                <c:pt idx="4442">
                  <c:v>4443.0</c:v>
                </c:pt>
                <c:pt idx="4443">
                  <c:v>4444.0</c:v>
                </c:pt>
                <c:pt idx="4444">
                  <c:v>4445.0</c:v>
                </c:pt>
                <c:pt idx="4445">
                  <c:v>4446.0</c:v>
                </c:pt>
                <c:pt idx="4446">
                  <c:v>4447.0</c:v>
                </c:pt>
                <c:pt idx="4447">
                  <c:v>4448.0</c:v>
                </c:pt>
                <c:pt idx="4448">
                  <c:v>4449.0</c:v>
                </c:pt>
                <c:pt idx="4449">
                  <c:v>4450.0</c:v>
                </c:pt>
                <c:pt idx="4450">
                  <c:v>4451.0</c:v>
                </c:pt>
                <c:pt idx="4451">
                  <c:v>4452.0</c:v>
                </c:pt>
                <c:pt idx="4452">
                  <c:v>4453.0</c:v>
                </c:pt>
                <c:pt idx="4453">
                  <c:v>4454.0</c:v>
                </c:pt>
                <c:pt idx="4454">
                  <c:v>4455.0</c:v>
                </c:pt>
                <c:pt idx="4455">
                  <c:v>4456.0</c:v>
                </c:pt>
                <c:pt idx="4456">
                  <c:v>4457.0</c:v>
                </c:pt>
                <c:pt idx="4457">
                  <c:v>4458.0</c:v>
                </c:pt>
                <c:pt idx="4458">
                  <c:v>4459.0</c:v>
                </c:pt>
                <c:pt idx="4459">
                  <c:v>4460.0</c:v>
                </c:pt>
                <c:pt idx="4460">
                  <c:v>4461.0</c:v>
                </c:pt>
                <c:pt idx="4461">
                  <c:v>4462.0</c:v>
                </c:pt>
                <c:pt idx="4462">
                  <c:v>4463.0</c:v>
                </c:pt>
                <c:pt idx="4463">
                  <c:v>4464.0</c:v>
                </c:pt>
                <c:pt idx="4464">
                  <c:v>4465.0</c:v>
                </c:pt>
                <c:pt idx="4465">
                  <c:v>4466.0</c:v>
                </c:pt>
                <c:pt idx="4466">
                  <c:v>4467.0</c:v>
                </c:pt>
                <c:pt idx="4467">
                  <c:v>4468.0</c:v>
                </c:pt>
                <c:pt idx="4468">
                  <c:v>4469.0</c:v>
                </c:pt>
                <c:pt idx="4469">
                  <c:v>4470.0</c:v>
                </c:pt>
                <c:pt idx="4470">
                  <c:v>4471.0</c:v>
                </c:pt>
                <c:pt idx="4471">
                  <c:v>4472.0</c:v>
                </c:pt>
                <c:pt idx="4472">
                  <c:v>4473.0</c:v>
                </c:pt>
                <c:pt idx="4473">
                  <c:v>4474.0</c:v>
                </c:pt>
                <c:pt idx="4474">
                  <c:v>4475.0</c:v>
                </c:pt>
                <c:pt idx="4475">
                  <c:v>4476.0</c:v>
                </c:pt>
                <c:pt idx="4476">
                  <c:v>4477.0</c:v>
                </c:pt>
                <c:pt idx="4477">
                  <c:v>4478.0</c:v>
                </c:pt>
                <c:pt idx="4478">
                  <c:v>4479.0</c:v>
                </c:pt>
                <c:pt idx="4479">
                  <c:v>4480.0</c:v>
                </c:pt>
                <c:pt idx="4480">
                  <c:v>4481.0</c:v>
                </c:pt>
                <c:pt idx="4481">
                  <c:v>4482.0</c:v>
                </c:pt>
                <c:pt idx="4482">
                  <c:v>4483.0</c:v>
                </c:pt>
                <c:pt idx="4483">
                  <c:v>4484.0</c:v>
                </c:pt>
                <c:pt idx="4484">
                  <c:v>4485.0</c:v>
                </c:pt>
                <c:pt idx="4485">
                  <c:v>4486.0</c:v>
                </c:pt>
                <c:pt idx="4486">
                  <c:v>4487.0</c:v>
                </c:pt>
                <c:pt idx="4487">
                  <c:v>4488.0</c:v>
                </c:pt>
                <c:pt idx="4488">
                  <c:v>4489.0</c:v>
                </c:pt>
                <c:pt idx="4489">
                  <c:v>4490.0</c:v>
                </c:pt>
                <c:pt idx="4490">
                  <c:v>4491.0</c:v>
                </c:pt>
                <c:pt idx="4491">
                  <c:v>4492.0</c:v>
                </c:pt>
                <c:pt idx="4492">
                  <c:v>4493.0</c:v>
                </c:pt>
                <c:pt idx="4493">
                  <c:v>4494.0</c:v>
                </c:pt>
                <c:pt idx="4494">
                  <c:v>4495.0</c:v>
                </c:pt>
                <c:pt idx="4495">
                  <c:v>4496.0</c:v>
                </c:pt>
                <c:pt idx="4496">
                  <c:v>4497.0</c:v>
                </c:pt>
                <c:pt idx="4497">
                  <c:v>4498.0</c:v>
                </c:pt>
                <c:pt idx="4498">
                  <c:v>4499.0</c:v>
                </c:pt>
                <c:pt idx="4499">
                  <c:v>4500.0</c:v>
                </c:pt>
                <c:pt idx="4500">
                  <c:v>4501.0</c:v>
                </c:pt>
                <c:pt idx="4501">
                  <c:v>4502.0</c:v>
                </c:pt>
                <c:pt idx="4502">
                  <c:v>4503.0</c:v>
                </c:pt>
                <c:pt idx="4503">
                  <c:v>4504.0</c:v>
                </c:pt>
                <c:pt idx="4504">
                  <c:v>4505.0</c:v>
                </c:pt>
                <c:pt idx="4505">
                  <c:v>4506.0</c:v>
                </c:pt>
                <c:pt idx="4506">
                  <c:v>4507.0</c:v>
                </c:pt>
                <c:pt idx="4507">
                  <c:v>4508.0</c:v>
                </c:pt>
                <c:pt idx="4508">
                  <c:v>4509.0</c:v>
                </c:pt>
                <c:pt idx="4509">
                  <c:v>4510.0</c:v>
                </c:pt>
                <c:pt idx="4510">
                  <c:v>4511.0</c:v>
                </c:pt>
                <c:pt idx="4511">
                  <c:v>4512.0</c:v>
                </c:pt>
                <c:pt idx="4512">
                  <c:v>4513.0</c:v>
                </c:pt>
                <c:pt idx="4513">
                  <c:v>4514.0</c:v>
                </c:pt>
                <c:pt idx="4514">
                  <c:v>4515.0</c:v>
                </c:pt>
                <c:pt idx="4515">
                  <c:v>4516.0</c:v>
                </c:pt>
                <c:pt idx="4516">
                  <c:v>4517.0</c:v>
                </c:pt>
                <c:pt idx="4517">
                  <c:v>4518.0</c:v>
                </c:pt>
                <c:pt idx="4518">
                  <c:v>4519.0</c:v>
                </c:pt>
                <c:pt idx="4519">
                  <c:v>4520.0</c:v>
                </c:pt>
                <c:pt idx="4520">
                  <c:v>4521.0</c:v>
                </c:pt>
                <c:pt idx="4521">
                  <c:v>4522.0</c:v>
                </c:pt>
                <c:pt idx="4522">
                  <c:v>4523.0</c:v>
                </c:pt>
                <c:pt idx="4523">
                  <c:v>4524.0</c:v>
                </c:pt>
                <c:pt idx="4524">
                  <c:v>4525.0</c:v>
                </c:pt>
                <c:pt idx="4525">
                  <c:v>4526.0</c:v>
                </c:pt>
                <c:pt idx="4526">
                  <c:v>4527.0</c:v>
                </c:pt>
                <c:pt idx="4527">
                  <c:v>4528.0</c:v>
                </c:pt>
                <c:pt idx="4528">
                  <c:v>4529.0</c:v>
                </c:pt>
                <c:pt idx="4529">
                  <c:v>4530.0</c:v>
                </c:pt>
                <c:pt idx="4530">
                  <c:v>4531.0</c:v>
                </c:pt>
                <c:pt idx="4531">
                  <c:v>4532.0</c:v>
                </c:pt>
                <c:pt idx="4532">
                  <c:v>4533.0</c:v>
                </c:pt>
                <c:pt idx="4533">
                  <c:v>4534.0</c:v>
                </c:pt>
                <c:pt idx="4534">
                  <c:v>4535.0</c:v>
                </c:pt>
                <c:pt idx="4535">
                  <c:v>4536.0</c:v>
                </c:pt>
                <c:pt idx="4536">
                  <c:v>4537.0</c:v>
                </c:pt>
                <c:pt idx="4537">
                  <c:v>4538.0</c:v>
                </c:pt>
                <c:pt idx="4538">
                  <c:v>4539.0</c:v>
                </c:pt>
                <c:pt idx="4539">
                  <c:v>4540.0</c:v>
                </c:pt>
                <c:pt idx="4540">
                  <c:v>4541.0</c:v>
                </c:pt>
                <c:pt idx="4541">
                  <c:v>4542.0</c:v>
                </c:pt>
                <c:pt idx="4542">
                  <c:v>4543.0</c:v>
                </c:pt>
                <c:pt idx="4543">
                  <c:v>4544.0</c:v>
                </c:pt>
                <c:pt idx="4544">
                  <c:v>4545.0</c:v>
                </c:pt>
                <c:pt idx="4545">
                  <c:v>4546.0</c:v>
                </c:pt>
                <c:pt idx="4546">
                  <c:v>4547.0</c:v>
                </c:pt>
                <c:pt idx="4547">
                  <c:v>4548.0</c:v>
                </c:pt>
                <c:pt idx="4548">
                  <c:v>4549.0</c:v>
                </c:pt>
                <c:pt idx="4549">
                  <c:v>4550.0</c:v>
                </c:pt>
                <c:pt idx="4550">
                  <c:v>4551.0</c:v>
                </c:pt>
                <c:pt idx="4551">
                  <c:v>4552.0</c:v>
                </c:pt>
                <c:pt idx="4552">
                  <c:v>4553.0</c:v>
                </c:pt>
                <c:pt idx="4553">
                  <c:v>4554.0</c:v>
                </c:pt>
                <c:pt idx="4554">
                  <c:v>4555.0</c:v>
                </c:pt>
                <c:pt idx="4555">
                  <c:v>4556.0</c:v>
                </c:pt>
                <c:pt idx="4556">
                  <c:v>4557.0</c:v>
                </c:pt>
                <c:pt idx="4557">
                  <c:v>4558.0</c:v>
                </c:pt>
                <c:pt idx="4558">
                  <c:v>4559.0</c:v>
                </c:pt>
                <c:pt idx="4559">
                  <c:v>4560.0</c:v>
                </c:pt>
                <c:pt idx="4560">
                  <c:v>4561.0</c:v>
                </c:pt>
                <c:pt idx="4561">
                  <c:v>4562.0</c:v>
                </c:pt>
                <c:pt idx="4562">
                  <c:v>4563.0</c:v>
                </c:pt>
                <c:pt idx="4563">
                  <c:v>4564.0</c:v>
                </c:pt>
                <c:pt idx="4564">
                  <c:v>4565.0</c:v>
                </c:pt>
                <c:pt idx="4565">
                  <c:v>4566.0</c:v>
                </c:pt>
                <c:pt idx="4566">
                  <c:v>4567.0</c:v>
                </c:pt>
                <c:pt idx="4567">
                  <c:v>4568.0</c:v>
                </c:pt>
                <c:pt idx="4568">
                  <c:v>4569.0</c:v>
                </c:pt>
                <c:pt idx="4569">
                  <c:v>4570.0</c:v>
                </c:pt>
                <c:pt idx="4570">
                  <c:v>4571.0</c:v>
                </c:pt>
                <c:pt idx="4571">
                  <c:v>4572.0</c:v>
                </c:pt>
                <c:pt idx="4572">
                  <c:v>4573.0</c:v>
                </c:pt>
                <c:pt idx="4573">
                  <c:v>4574.0</c:v>
                </c:pt>
                <c:pt idx="4574">
                  <c:v>4575.0</c:v>
                </c:pt>
                <c:pt idx="4575">
                  <c:v>4576.0</c:v>
                </c:pt>
                <c:pt idx="4576">
                  <c:v>4577.0</c:v>
                </c:pt>
                <c:pt idx="4577">
                  <c:v>4578.0</c:v>
                </c:pt>
                <c:pt idx="4578">
                  <c:v>4579.0</c:v>
                </c:pt>
                <c:pt idx="4579">
                  <c:v>4580.0</c:v>
                </c:pt>
                <c:pt idx="4580">
                  <c:v>4581.0</c:v>
                </c:pt>
                <c:pt idx="4581">
                  <c:v>4582.0</c:v>
                </c:pt>
                <c:pt idx="4582">
                  <c:v>4583.0</c:v>
                </c:pt>
                <c:pt idx="4583">
                  <c:v>4584.0</c:v>
                </c:pt>
                <c:pt idx="4584">
                  <c:v>4585.0</c:v>
                </c:pt>
                <c:pt idx="4585">
                  <c:v>4586.0</c:v>
                </c:pt>
                <c:pt idx="4586">
                  <c:v>4587.0</c:v>
                </c:pt>
                <c:pt idx="4587">
                  <c:v>4588.0</c:v>
                </c:pt>
                <c:pt idx="4588">
                  <c:v>4589.0</c:v>
                </c:pt>
                <c:pt idx="4589">
                  <c:v>4590.0</c:v>
                </c:pt>
                <c:pt idx="4590">
                  <c:v>4591.0</c:v>
                </c:pt>
                <c:pt idx="4591">
                  <c:v>4592.0</c:v>
                </c:pt>
                <c:pt idx="4592">
                  <c:v>4593.0</c:v>
                </c:pt>
                <c:pt idx="4593">
                  <c:v>4594.0</c:v>
                </c:pt>
                <c:pt idx="4594">
                  <c:v>4595.0</c:v>
                </c:pt>
                <c:pt idx="4595">
                  <c:v>4596.0</c:v>
                </c:pt>
                <c:pt idx="4596">
                  <c:v>4597.0</c:v>
                </c:pt>
                <c:pt idx="4597">
                  <c:v>4598.0</c:v>
                </c:pt>
                <c:pt idx="4598">
                  <c:v>4599.0</c:v>
                </c:pt>
                <c:pt idx="4599">
                  <c:v>4600.0</c:v>
                </c:pt>
                <c:pt idx="4600">
                  <c:v>4601.0</c:v>
                </c:pt>
                <c:pt idx="4601">
                  <c:v>4602.0</c:v>
                </c:pt>
                <c:pt idx="4602">
                  <c:v>4603.0</c:v>
                </c:pt>
                <c:pt idx="4603">
                  <c:v>4604.0</c:v>
                </c:pt>
                <c:pt idx="4604">
                  <c:v>4605.0</c:v>
                </c:pt>
                <c:pt idx="4605">
                  <c:v>4606.0</c:v>
                </c:pt>
                <c:pt idx="4606">
                  <c:v>4607.0</c:v>
                </c:pt>
                <c:pt idx="4607">
                  <c:v>4608.0</c:v>
                </c:pt>
                <c:pt idx="4608">
                  <c:v>4609.0</c:v>
                </c:pt>
                <c:pt idx="4609">
                  <c:v>4610.0</c:v>
                </c:pt>
                <c:pt idx="4610">
                  <c:v>4611.0</c:v>
                </c:pt>
                <c:pt idx="4611">
                  <c:v>4612.0</c:v>
                </c:pt>
                <c:pt idx="4612">
                  <c:v>4613.0</c:v>
                </c:pt>
                <c:pt idx="4613">
                  <c:v>4614.0</c:v>
                </c:pt>
                <c:pt idx="4614">
                  <c:v>4615.0</c:v>
                </c:pt>
                <c:pt idx="4615">
                  <c:v>4616.0</c:v>
                </c:pt>
                <c:pt idx="4616">
                  <c:v>4617.0</c:v>
                </c:pt>
                <c:pt idx="4617">
                  <c:v>4618.0</c:v>
                </c:pt>
                <c:pt idx="4618">
                  <c:v>4619.0</c:v>
                </c:pt>
                <c:pt idx="4619">
                  <c:v>4620.0</c:v>
                </c:pt>
                <c:pt idx="4620">
                  <c:v>4621.0</c:v>
                </c:pt>
                <c:pt idx="4621">
                  <c:v>4622.0</c:v>
                </c:pt>
                <c:pt idx="4622">
                  <c:v>4623.0</c:v>
                </c:pt>
                <c:pt idx="4623">
                  <c:v>4624.0</c:v>
                </c:pt>
                <c:pt idx="4624">
                  <c:v>4625.0</c:v>
                </c:pt>
                <c:pt idx="4625">
                  <c:v>4626.0</c:v>
                </c:pt>
                <c:pt idx="4626">
                  <c:v>4627.0</c:v>
                </c:pt>
                <c:pt idx="4627">
                  <c:v>4628.0</c:v>
                </c:pt>
                <c:pt idx="4628">
                  <c:v>4629.0</c:v>
                </c:pt>
                <c:pt idx="4629">
                  <c:v>4630.0</c:v>
                </c:pt>
                <c:pt idx="4630">
                  <c:v>4631.0</c:v>
                </c:pt>
                <c:pt idx="4631">
                  <c:v>4632.0</c:v>
                </c:pt>
                <c:pt idx="4632">
                  <c:v>4633.0</c:v>
                </c:pt>
                <c:pt idx="4633">
                  <c:v>4634.0</c:v>
                </c:pt>
                <c:pt idx="4634">
                  <c:v>4635.0</c:v>
                </c:pt>
                <c:pt idx="4635">
                  <c:v>4636.0</c:v>
                </c:pt>
                <c:pt idx="4636">
                  <c:v>4637.0</c:v>
                </c:pt>
                <c:pt idx="4637">
                  <c:v>4638.0</c:v>
                </c:pt>
                <c:pt idx="4638">
                  <c:v>4639.0</c:v>
                </c:pt>
                <c:pt idx="4639">
                  <c:v>4640.0</c:v>
                </c:pt>
                <c:pt idx="4640">
                  <c:v>4641.0</c:v>
                </c:pt>
                <c:pt idx="4641">
                  <c:v>4642.0</c:v>
                </c:pt>
                <c:pt idx="4642">
                  <c:v>4643.0</c:v>
                </c:pt>
                <c:pt idx="4643">
                  <c:v>4644.0</c:v>
                </c:pt>
                <c:pt idx="4644">
                  <c:v>4645.0</c:v>
                </c:pt>
                <c:pt idx="4645">
                  <c:v>4646.0</c:v>
                </c:pt>
                <c:pt idx="4646">
                  <c:v>4647.0</c:v>
                </c:pt>
                <c:pt idx="4647">
                  <c:v>4648.0</c:v>
                </c:pt>
                <c:pt idx="4648">
                  <c:v>4649.0</c:v>
                </c:pt>
                <c:pt idx="4649">
                  <c:v>4650.0</c:v>
                </c:pt>
                <c:pt idx="4650">
                  <c:v>4651.0</c:v>
                </c:pt>
                <c:pt idx="4651">
                  <c:v>4652.0</c:v>
                </c:pt>
                <c:pt idx="4652">
                  <c:v>4653.0</c:v>
                </c:pt>
                <c:pt idx="4653">
                  <c:v>4654.0</c:v>
                </c:pt>
                <c:pt idx="4654">
                  <c:v>4655.0</c:v>
                </c:pt>
                <c:pt idx="4655">
                  <c:v>4656.0</c:v>
                </c:pt>
                <c:pt idx="4656">
                  <c:v>4657.0</c:v>
                </c:pt>
                <c:pt idx="4657">
                  <c:v>4658.0</c:v>
                </c:pt>
                <c:pt idx="4658">
                  <c:v>4659.0</c:v>
                </c:pt>
                <c:pt idx="4659">
                  <c:v>4660.0</c:v>
                </c:pt>
                <c:pt idx="4660">
                  <c:v>4661.0</c:v>
                </c:pt>
                <c:pt idx="4661">
                  <c:v>4662.0</c:v>
                </c:pt>
                <c:pt idx="4662">
                  <c:v>4663.0</c:v>
                </c:pt>
                <c:pt idx="4663">
                  <c:v>4664.0</c:v>
                </c:pt>
                <c:pt idx="4664">
                  <c:v>4665.0</c:v>
                </c:pt>
                <c:pt idx="4665">
                  <c:v>4666.0</c:v>
                </c:pt>
                <c:pt idx="4666">
                  <c:v>4667.0</c:v>
                </c:pt>
                <c:pt idx="4667">
                  <c:v>4668.0</c:v>
                </c:pt>
                <c:pt idx="4668">
                  <c:v>4669.0</c:v>
                </c:pt>
                <c:pt idx="4669">
                  <c:v>4670.0</c:v>
                </c:pt>
                <c:pt idx="4670">
                  <c:v>4671.0</c:v>
                </c:pt>
                <c:pt idx="4671">
                  <c:v>4672.0</c:v>
                </c:pt>
                <c:pt idx="4672">
                  <c:v>4673.0</c:v>
                </c:pt>
                <c:pt idx="4673">
                  <c:v>4674.0</c:v>
                </c:pt>
                <c:pt idx="4674">
                  <c:v>4675.0</c:v>
                </c:pt>
                <c:pt idx="4675">
                  <c:v>4676.0</c:v>
                </c:pt>
                <c:pt idx="4676">
                  <c:v>4677.0</c:v>
                </c:pt>
                <c:pt idx="4677">
                  <c:v>4678.0</c:v>
                </c:pt>
                <c:pt idx="4678">
                  <c:v>4679.0</c:v>
                </c:pt>
                <c:pt idx="4679">
                  <c:v>4680.0</c:v>
                </c:pt>
                <c:pt idx="4680">
                  <c:v>4681.0</c:v>
                </c:pt>
                <c:pt idx="4681">
                  <c:v>4682.0</c:v>
                </c:pt>
                <c:pt idx="4682">
                  <c:v>4683.0</c:v>
                </c:pt>
                <c:pt idx="4683">
                  <c:v>4684.0</c:v>
                </c:pt>
                <c:pt idx="4684">
                  <c:v>4685.0</c:v>
                </c:pt>
                <c:pt idx="4685">
                  <c:v>4686.0</c:v>
                </c:pt>
                <c:pt idx="4686">
                  <c:v>4687.0</c:v>
                </c:pt>
                <c:pt idx="4687">
                  <c:v>4688.0</c:v>
                </c:pt>
                <c:pt idx="4688">
                  <c:v>4689.0</c:v>
                </c:pt>
                <c:pt idx="4689">
                  <c:v>4690.0</c:v>
                </c:pt>
                <c:pt idx="4690">
                  <c:v>4691.0</c:v>
                </c:pt>
                <c:pt idx="4691">
                  <c:v>4692.0</c:v>
                </c:pt>
                <c:pt idx="4692">
                  <c:v>4693.0</c:v>
                </c:pt>
                <c:pt idx="4693">
                  <c:v>4694.0</c:v>
                </c:pt>
                <c:pt idx="4694">
                  <c:v>4695.0</c:v>
                </c:pt>
                <c:pt idx="4695">
                  <c:v>4696.0</c:v>
                </c:pt>
                <c:pt idx="4696">
                  <c:v>4697.0</c:v>
                </c:pt>
                <c:pt idx="4697">
                  <c:v>4698.0</c:v>
                </c:pt>
                <c:pt idx="4698">
                  <c:v>4699.0</c:v>
                </c:pt>
                <c:pt idx="4699">
                  <c:v>4700.0</c:v>
                </c:pt>
                <c:pt idx="4700">
                  <c:v>4701.0</c:v>
                </c:pt>
                <c:pt idx="4701">
                  <c:v>4702.0</c:v>
                </c:pt>
                <c:pt idx="4702">
                  <c:v>4703.0</c:v>
                </c:pt>
                <c:pt idx="4703">
                  <c:v>4704.0</c:v>
                </c:pt>
                <c:pt idx="4704">
                  <c:v>4705.0</c:v>
                </c:pt>
                <c:pt idx="4705">
                  <c:v>4706.0</c:v>
                </c:pt>
                <c:pt idx="4706">
                  <c:v>4707.0</c:v>
                </c:pt>
                <c:pt idx="4707">
                  <c:v>4708.0</c:v>
                </c:pt>
                <c:pt idx="4708">
                  <c:v>4709.0</c:v>
                </c:pt>
                <c:pt idx="4709">
                  <c:v>4710.0</c:v>
                </c:pt>
                <c:pt idx="4710">
                  <c:v>4711.0</c:v>
                </c:pt>
                <c:pt idx="4711">
                  <c:v>4712.0</c:v>
                </c:pt>
                <c:pt idx="4712">
                  <c:v>4713.0</c:v>
                </c:pt>
                <c:pt idx="4713">
                  <c:v>4714.0</c:v>
                </c:pt>
                <c:pt idx="4714">
                  <c:v>4715.0</c:v>
                </c:pt>
                <c:pt idx="4715">
                  <c:v>4716.0</c:v>
                </c:pt>
                <c:pt idx="4716">
                  <c:v>4717.0</c:v>
                </c:pt>
                <c:pt idx="4717">
                  <c:v>4718.0</c:v>
                </c:pt>
                <c:pt idx="4718">
                  <c:v>4719.0</c:v>
                </c:pt>
                <c:pt idx="4719">
                  <c:v>4720.0</c:v>
                </c:pt>
                <c:pt idx="4720">
                  <c:v>4721.0</c:v>
                </c:pt>
                <c:pt idx="4721">
                  <c:v>4722.0</c:v>
                </c:pt>
                <c:pt idx="4722">
                  <c:v>4723.0</c:v>
                </c:pt>
                <c:pt idx="4723">
                  <c:v>4724.0</c:v>
                </c:pt>
                <c:pt idx="4724">
                  <c:v>4725.0</c:v>
                </c:pt>
                <c:pt idx="4725">
                  <c:v>4726.0</c:v>
                </c:pt>
                <c:pt idx="4726">
                  <c:v>4727.0</c:v>
                </c:pt>
                <c:pt idx="4727">
                  <c:v>4728.0</c:v>
                </c:pt>
                <c:pt idx="4728">
                  <c:v>4729.0</c:v>
                </c:pt>
                <c:pt idx="4729">
                  <c:v>4730.0</c:v>
                </c:pt>
                <c:pt idx="4730">
                  <c:v>4731.0</c:v>
                </c:pt>
                <c:pt idx="4731">
                  <c:v>4732.0</c:v>
                </c:pt>
                <c:pt idx="4732">
                  <c:v>4733.0</c:v>
                </c:pt>
                <c:pt idx="4733">
                  <c:v>4734.0</c:v>
                </c:pt>
                <c:pt idx="4734">
                  <c:v>4735.0</c:v>
                </c:pt>
                <c:pt idx="4735">
                  <c:v>4736.0</c:v>
                </c:pt>
                <c:pt idx="4736">
                  <c:v>4737.0</c:v>
                </c:pt>
                <c:pt idx="4737">
                  <c:v>4738.0</c:v>
                </c:pt>
                <c:pt idx="4738">
                  <c:v>4739.0</c:v>
                </c:pt>
                <c:pt idx="4739">
                  <c:v>4740.0</c:v>
                </c:pt>
                <c:pt idx="4740">
                  <c:v>4741.0</c:v>
                </c:pt>
                <c:pt idx="4741">
                  <c:v>4742.0</c:v>
                </c:pt>
                <c:pt idx="4742">
                  <c:v>4743.0</c:v>
                </c:pt>
                <c:pt idx="4743">
                  <c:v>4744.0</c:v>
                </c:pt>
                <c:pt idx="4744">
                  <c:v>4745.0</c:v>
                </c:pt>
                <c:pt idx="4745">
                  <c:v>4746.0</c:v>
                </c:pt>
                <c:pt idx="4746">
                  <c:v>4747.0</c:v>
                </c:pt>
                <c:pt idx="4747">
                  <c:v>4748.0</c:v>
                </c:pt>
                <c:pt idx="4748">
                  <c:v>4749.0</c:v>
                </c:pt>
                <c:pt idx="4749">
                  <c:v>4750.0</c:v>
                </c:pt>
                <c:pt idx="4750">
                  <c:v>4751.0</c:v>
                </c:pt>
                <c:pt idx="4751">
                  <c:v>4752.0</c:v>
                </c:pt>
                <c:pt idx="4752">
                  <c:v>4753.0</c:v>
                </c:pt>
                <c:pt idx="4753">
                  <c:v>4754.0</c:v>
                </c:pt>
                <c:pt idx="4754">
                  <c:v>4755.0</c:v>
                </c:pt>
                <c:pt idx="4755">
                  <c:v>4756.0</c:v>
                </c:pt>
                <c:pt idx="4756">
                  <c:v>4757.0</c:v>
                </c:pt>
                <c:pt idx="4757">
                  <c:v>4758.0</c:v>
                </c:pt>
                <c:pt idx="4758">
                  <c:v>4759.0</c:v>
                </c:pt>
                <c:pt idx="4759">
                  <c:v>4760.0</c:v>
                </c:pt>
                <c:pt idx="4760">
                  <c:v>4761.0</c:v>
                </c:pt>
                <c:pt idx="4761">
                  <c:v>4762.0</c:v>
                </c:pt>
                <c:pt idx="4762">
                  <c:v>4763.0</c:v>
                </c:pt>
                <c:pt idx="4763">
                  <c:v>4764.0</c:v>
                </c:pt>
                <c:pt idx="4764">
                  <c:v>4765.0</c:v>
                </c:pt>
                <c:pt idx="4765">
                  <c:v>4766.0</c:v>
                </c:pt>
                <c:pt idx="4766">
                  <c:v>4767.0</c:v>
                </c:pt>
                <c:pt idx="4767">
                  <c:v>4768.0</c:v>
                </c:pt>
                <c:pt idx="4768">
                  <c:v>4769.0</c:v>
                </c:pt>
                <c:pt idx="4769">
                  <c:v>4770.0</c:v>
                </c:pt>
                <c:pt idx="4770">
                  <c:v>4771.0</c:v>
                </c:pt>
                <c:pt idx="4771">
                  <c:v>4772.0</c:v>
                </c:pt>
                <c:pt idx="4772">
                  <c:v>4773.0</c:v>
                </c:pt>
                <c:pt idx="4773">
                  <c:v>4774.0</c:v>
                </c:pt>
                <c:pt idx="4774">
                  <c:v>4775.0</c:v>
                </c:pt>
                <c:pt idx="4775">
                  <c:v>4776.0</c:v>
                </c:pt>
                <c:pt idx="4776">
                  <c:v>4777.0</c:v>
                </c:pt>
                <c:pt idx="4777">
                  <c:v>4778.0</c:v>
                </c:pt>
                <c:pt idx="4778">
                  <c:v>4779.0</c:v>
                </c:pt>
                <c:pt idx="4779">
                  <c:v>4780.0</c:v>
                </c:pt>
                <c:pt idx="4780">
                  <c:v>4781.0</c:v>
                </c:pt>
                <c:pt idx="4781">
                  <c:v>4782.0</c:v>
                </c:pt>
                <c:pt idx="4782">
                  <c:v>4783.0</c:v>
                </c:pt>
                <c:pt idx="4783">
                  <c:v>4784.0</c:v>
                </c:pt>
                <c:pt idx="4784">
                  <c:v>4785.0</c:v>
                </c:pt>
                <c:pt idx="4785">
                  <c:v>4786.0</c:v>
                </c:pt>
                <c:pt idx="4786">
                  <c:v>4787.0</c:v>
                </c:pt>
                <c:pt idx="4787">
                  <c:v>4788.0</c:v>
                </c:pt>
                <c:pt idx="4788">
                  <c:v>4789.0</c:v>
                </c:pt>
                <c:pt idx="4789">
                  <c:v>4790.0</c:v>
                </c:pt>
                <c:pt idx="4790">
                  <c:v>4791.0</c:v>
                </c:pt>
                <c:pt idx="4791">
                  <c:v>4792.0</c:v>
                </c:pt>
                <c:pt idx="4792">
                  <c:v>4793.0</c:v>
                </c:pt>
                <c:pt idx="4793">
                  <c:v>4794.0</c:v>
                </c:pt>
                <c:pt idx="4794">
                  <c:v>4795.0</c:v>
                </c:pt>
                <c:pt idx="4795">
                  <c:v>4796.0</c:v>
                </c:pt>
                <c:pt idx="4796">
                  <c:v>4797.0</c:v>
                </c:pt>
                <c:pt idx="4797">
                  <c:v>4798.0</c:v>
                </c:pt>
                <c:pt idx="4798">
                  <c:v>4799.0</c:v>
                </c:pt>
                <c:pt idx="4799">
                  <c:v>4800.0</c:v>
                </c:pt>
                <c:pt idx="4800">
                  <c:v>4801.0</c:v>
                </c:pt>
                <c:pt idx="4801">
                  <c:v>4802.0</c:v>
                </c:pt>
                <c:pt idx="4802">
                  <c:v>4803.0</c:v>
                </c:pt>
                <c:pt idx="4803">
                  <c:v>4804.0</c:v>
                </c:pt>
                <c:pt idx="4804">
                  <c:v>4805.0</c:v>
                </c:pt>
                <c:pt idx="4805">
                  <c:v>4806.0</c:v>
                </c:pt>
                <c:pt idx="4806">
                  <c:v>4807.0</c:v>
                </c:pt>
                <c:pt idx="4807">
                  <c:v>4808.0</c:v>
                </c:pt>
                <c:pt idx="4808">
                  <c:v>4809.0</c:v>
                </c:pt>
                <c:pt idx="4809">
                  <c:v>4810.0</c:v>
                </c:pt>
                <c:pt idx="4810">
                  <c:v>4811.0</c:v>
                </c:pt>
                <c:pt idx="4811">
                  <c:v>4812.0</c:v>
                </c:pt>
                <c:pt idx="4812">
                  <c:v>4813.0</c:v>
                </c:pt>
                <c:pt idx="4813">
                  <c:v>4814.0</c:v>
                </c:pt>
                <c:pt idx="4814">
                  <c:v>4815.0</c:v>
                </c:pt>
                <c:pt idx="4815">
                  <c:v>4816.0</c:v>
                </c:pt>
                <c:pt idx="4816">
                  <c:v>4817.0</c:v>
                </c:pt>
                <c:pt idx="4817">
                  <c:v>4818.0</c:v>
                </c:pt>
                <c:pt idx="4818">
                  <c:v>4819.0</c:v>
                </c:pt>
                <c:pt idx="4819">
                  <c:v>4820.0</c:v>
                </c:pt>
                <c:pt idx="4820">
                  <c:v>4821.0</c:v>
                </c:pt>
                <c:pt idx="4821">
                  <c:v>4822.0</c:v>
                </c:pt>
                <c:pt idx="4822">
                  <c:v>4823.0</c:v>
                </c:pt>
                <c:pt idx="4823">
                  <c:v>4824.0</c:v>
                </c:pt>
                <c:pt idx="4824">
                  <c:v>4825.0</c:v>
                </c:pt>
                <c:pt idx="4825">
                  <c:v>4826.0</c:v>
                </c:pt>
                <c:pt idx="4826">
                  <c:v>4827.0</c:v>
                </c:pt>
                <c:pt idx="4827">
                  <c:v>4828.0</c:v>
                </c:pt>
                <c:pt idx="4828">
                  <c:v>4829.0</c:v>
                </c:pt>
                <c:pt idx="4829">
                  <c:v>4830.0</c:v>
                </c:pt>
                <c:pt idx="4830">
                  <c:v>4831.0</c:v>
                </c:pt>
                <c:pt idx="4831">
                  <c:v>4832.0</c:v>
                </c:pt>
                <c:pt idx="4832">
                  <c:v>4833.0</c:v>
                </c:pt>
                <c:pt idx="4833">
                  <c:v>4834.0</c:v>
                </c:pt>
                <c:pt idx="4834">
                  <c:v>4835.0</c:v>
                </c:pt>
                <c:pt idx="4835">
                  <c:v>4836.0</c:v>
                </c:pt>
                <c:pt idx="4836">
                  <c:v>4837.0</c:v>
                </c:pt>
                <c:pt idx="4837">
                  <c:v>4838.0</c:v>
                </c:pt>
                <c:pt idx="4838">
                  <c:v>4839.0</c:v>
                </c:pt>
                <c:pt idx="4839">
                  <c:v>4840.0</c:v>
                </c:pt>
                <c:pt idx="4840">
                  <c:v>4841.0</c:v>
                </c:pt>
                <c:pt idx="4841">
                  <c:v>4842.0</c:v>
                </c:pt>
                <c:pt idx="4842">
                  <c:v>4843.0</c:v>
                </c:pt>
                <c:pt idx="4843">
                  <c:v>4844.0</c:v>
                </c:pt>
                <c:pt idx="4844">
                  <c:v>4845.0</c:v>
                </c:pt>
                <c:pt idx="4845">
                  <c:v>4846.0</c:v>
                </c:pt>
                <c:pt idx="4846">
                  <c:v>4847.0</c:v>
                </c:pt>
                <c:pt idx="4847">
                  <c:v>4848.0</c:v>
                </c:pt>
                <c:pt idx="4848">
                  <c:v>4849.0</c:v>
                </c:pt>
                <c:pt idx="4849">
                  <c:v>4850.0</c:v>
                </c:pt>
                <c:pt idx="4850">
                  <c:v>4851.0</c:v>
                </c:pt>
                <c:pt idx="4851">
                  <c:v>4852.0</c:v>
                </c:pt>
                <c:pt idx="4852">
                  <c:v>4853.0</c:v>
                </c:pt>
                <c:pt idx="4853">
                  <c:v>4854.0</c:v>
                </c:pt>
                <c:pt idx="4854">
                  <c:v>4855.0</c:v>
                </c:pt>
                <c:pt idx="4855">
                  <c:v>4856.0</c:v>
                </c:pt>
                <c:pt idx="4856">
                  <c:v>4857.0</c:v>
                </c:pt>
                <c:pt idx="4857">
                  <c:v>4858.0</c:v>
                </c:pt>
                <c:pt idx="4858">
                  <c:v>4859.0</c:v>
                </c:pt>
                <c:pt idx="4859">
                  <c:v>4860.0</c:v>
                </c:pt>
                <c:pt idx="4860">
                  <c:v>4861.0</c:v>
                </c:pt>
                <c:pt idx="4861">
                  <c:v>4862.0</c:v>
                </c:pt>
                <c:pt idx="4862">
                  <c:v>4863.0</c:v>
                </c:pt>
                <c:pt idx="4863">
                  <c:v>4864.0</c:v>
                </c:pt>
                <c:pt idx="4864">
                  <c:v>4865.0</c:v>
                </c:pt>
                <c:pt idx="4865">
                  <c:v>4866.0</c:v>
                </c:pt>
                <c:pt idx="4866">
                  <c:v>4867.0</c:v>
                </c:pt>
                <c:pt idx="4867">
                  <c:v>4868.0</c:v>
                </c:pt>
                <c:pt idx="4868">
                  <c:v>4869.0</c:v>
                </c:pt>
                <c:pt idx="4869">
                  <c:v>4870.0</c:v>
                </c:pt>
                <c:pt idx="4870">
                  <c:v>4871.0</c:v>
                </c:pt>
                <c:pt idx="4871">
                  <c:v>4872.0</c:v>
                </c:pt>
                <c:pt idx="4872">
                  <c:v>4873.0</c:v>
                </c:pt>
                <c:pt idx="4873">
                  <c:v>4874.0</c:v>
                </c:pt>
                <c:pt idx="4874">
                  <c:v>4875.0</c:v>
                </c:pt>
                <c:pt idx="4875">
                  <c:v>4876.0</c:v>
                </c:pt>
                <c:pt idx="4876">
                  <c:v>4877.0</c:v>
                </c:pt>
                <c:pt idx="4877">
                  <c:v>4878.0</c:v>
                </c:pt>
                <c:pt idx="4878">
                  <c:v>4879.0</c:v>
                </c:pt>
                <c:pt idx="4879">
                  <c:v>4880.0</c:v>
                </c:pt>
                <c:pt idx="4880">
                  <c:v>4881.0</c:v>
                </c:pt>
                <c:pt idx="4881">
                  <c:v>4882.0</c:v>
                </c:pt>
                <c:pt idx="4882">
                  <c:v>4883.0</c:v>
                </c:pt>
                <c:pt idx="4883">
                  <c:v>4884.0</c:v>
                </c:pt>
                <c:pt idx="4884">
                  <c:v>4885.0</c:v>
                </c:pt>
                <c:pt idx="4885">
                  <c:v>4886.0</c:v>
                </c:pt>
                <c:pt idx="4886">
                  <c:v>4887.0</c:v>
                </c:pt>
                <c:pt idx="4887">
                  <c:v>4888.0</c:v>
                </c:pt>
                <c:pt idx="4888">
                  <c:v>4889.0</c:v>
                </c:pt>
                <c:pt idx="4889">
                  <c:v>4890.0</c:v>
                </c:pt>
                <c:pt idx="4890">
                  <c:v>4891.0</c:v>
                </c:pt>
                <c:pt idx="4891">
                  <c:v>4892.0</c:v>
                </c:pt>
                <c:pt idx="4892">
                  <c:v>4893.0</c:v>
                </c:pt>
                <c:pt idx="4893">
                  <c:v>4894.0</c:v>
                </c:pt>
                <c:pt idx="4894">
                  <c:v>4895.0</c:v>
                </c:pt>
                <c:pt idx="4895">
                  <c:v>4896.0</c:v>
                </c:pt>
                <c:pt idx="4896">
                  <c:v>4897.0</c:v>
                </c:pt>
                <c:pt idx="4897">
                  <c:v>4898.0</c:v>
                </c:pt>
                <c:pt idx="4898">
                  <c:v>4899.0</c:v>
                </c:pt>
                <c:pt idx="4899">
                  <c:v>4900.0</c:v>
                </c:pt>
                <c:pt idx="4900">
                  <c:v>4901.0</c:v>
                </c:pt>
                <c:pt idx="4901">
                  <c:v>4902.0</c:v>
                </c:pt>
                <c:pt idx="4902">
                  <c:v>4903.0</c:v>
                </c:pt>
                <c:pt idx="4903">
                  <c:v>4904.0</c:v>
                </c:pt>
                <c:pt idx="4904">
                  <c:v>4905.0</c:v>
                </c:pt>
                <c:pt idx="4905">
                  <c:v>4906.0</c:v>
                </c:pt>
                <c:pt idx="4906">
                  <c:v>4907.0</c:v>
                </c:pt>
                <c:pt idx="4907">
                  <c:v>4908.0</c:v>
                </c:pt>
                <c:pt idx="4908">
                  <c:v>4909.0</c:v>
                </c:pt>
                <c:pt idx="4909">
                  <c:v>4910.0</c:v>
                </c:pt>
                <c:pt idx="4910">
                  <c:v>4911.0</c:v>
                </c:pt>
                <c:pt idx="4911">
                  <c:v>4912.0</c:v>
                </c:pt>
                <c:pt idx="4912">
                  <c:v>4913.0</c:v>
                </c:pt>
                <c:pt idx="4913">
                  <c:v>4914.0</c:v>
                </c:pt>
                <c:pt idx="4914">
                  <c:v>4915.0</c:v>
                </c:pt>
                <c:pt idx="4915">
                  <c:v>4916.0</c:v>
                </c:pt>
                <c:pt idx="4916">
                  <c:v>4917.0</c:v>
                </c:pt>
                <c:pt idx="4917">
                  <c:v>4918.0</c:v>
                </c:pt>
                <c:pt idx="4918">
                  <c:v>4919.0</c:v>
                </c:pt>
                <c:pt idx="4919">
                  <c:v>4920.0</c:v>
                </c:pt>
                <c:pt idx="4920">
                  <c:v>4921.0</c:v>
                </c:pt>
                <c:pt idx="4921">
                  <c:v>4922.0</c:v>
                </c:pt>
                <c:pt idx="4922">
                  <c:v>4923.0</c:v>
                </c:pt>
                <c:pt idx="4923">
                  <c:v>4924.0</c:v>
                </c:pt>
                <c:pt idx="4924">
                  <c:v>4925.0</c:v>
                </c:pt>
                <c:pt idx="4925">
                  <c:v>4926.0</c:v>
                </c:pt>
                <c:pt idx="4926">
                  <c:v>4927.0</c:v>
                </c:pt>
                <c:pt idx="4927">
                  <c:v>4928.0</c:v>
                </c:pt>
                <c:pt idx="4928">
                  <c:v>4929.0</c:v>
                </c:pt>
                <c:pt idx="4929">
                  <c:v>4930.0</c:v>
                </c:pt>
                <c:pt idx="4930">
                  <c:v>4931.0</c:v>
                </c:pt>
                <c:pt idx="4931">
                  <c:v>4932.0</c:v>
                </c:pt>
                <c:pt idx="4932">
                  <c:v>4933.0</c:v>
                </c:pt>
                <c:pt idx="4933">
                  <c:v>4934.0</c:v>
                </c:pt>
                <c:pt idx="4934">
                  <c:v>4935.0</c:v>
                </c:pt>
                <c:pt idx="4935">
                  <c:v>4936.0</c:v>
                </c:pt>
                <c:pt idx="4936">
                  <c:v>4937.0</c:v>
                </c:pt>
                <c:pt idx="4937">
                  <c:v>4938.0</c:v>
                </c:pt>
                <c:pt idx="4938">
                  <c:v>4939.0</c:v>
                </c:pt>
                <c:pt idx="4939">
                  <c:v>4940.0</c:v>
                </c:pt>
                <c:pt idx="4940">
                  <c:v>4941.0</c:v>
                </c:pt>
                <c:pt idx="4941">
                  <c:v>4942.0</c:v>
                </c:pt>
                <c:pt idx="4942">
                  <c:v>4943.0</c:v>
                </c:pt>
                <c:pt idx="4943">
                  <c:v>4944.0</c:v>
                </c:pt>
                <c:pt idx="4944">
                  <c:v>4945.0</c:v>
                </c:pt>
                <c:pt idx="4945">
                  <c:v>4946.0</c:v>
                </c:pt>
                <c:pt idx="4946">
                  <c:v>4947.0</c:v>
                </c:pt>
                <c:pt idx="4947">
                  <c:v>4948.0</c:v>
                </c:pt>
                <c:pt idx="4948">
                  <c:v>4949.0</c:v>
                </c:pt>
                <c:pt idx="4949">
                  <c:v>4950.0</c:v>
                </c:pt>
                <c:pt idx="4950">
                  <c:v>4951.0</c:v>
                </c:pt>
                <c:pt idx="4951">
                  <c:v>4952.0</c:v>
                </c:pt>
                <c:pt idx="4952">
                  <c:v>4953.0</c:v>
                </c:pt>
                <c:pt idx="4953">
                  <c:v>4954.0</c:v>
                </c:pt>
                <c:pt idx="4954">
                  <c:v>4955.0</c:v>
                </c:pt>
                <c:pt idx="4955">
                  <c:v>4956.0</c:v>
                </c:pt>
                <c:pt idx="4956">
                  <c:v>4957.0</c:v>
                </c:pt>
                <c:pt idx="4957">
                  <c:v>4958.0</c:v>
                </c:pt>
                <c:pt idx="4958">
                  <c:v>4959.0</c:v>
                </c:pt>
                <c:pt idx="4959">
                  <c:v>4960.0</c:v>
                </c:pt>
                <c:pt idx="4960">
                  <c:v>4961.0</c:v>
                </c:pt>
                <c:pt idx="4961">
                  <c:v>4962.0</c:v>
                </c:pt>
                <c:pt idx="4962">
                  <c:v>4963.0</c:v>
                </c:pt>
                <c:pt idx="4963">
                  <c:v>4964.0</c:v>
                </c:pt>
                <c:pt idx="4964">
                  <c:v>4965.0</c:v>
                </c:pt>
                <c:pt idx="4965">
                  <c:v>4966.0</c:v>
                </c:pt>
                <c:pt idx="4966">
                  <c:v>4967.0</c:v>
                </c:pt>
                <c:pt idx="4967">
                  <c:v>4968.0</c:v>
                </c:pt>
                <c:pt idx="4968">
                  <c:v>4969.0</c:v>
                </c:pt>
                <c:pt idx="4969">
                  <c:v>4970.0</c:v>
                </c:pt>
                <c:pt idx="4970">
                  <c:v>4971.0</c:v>
                </c:pt>
                <c:pt idx="4971">
                  <c:v>4972.0</c:v>
                </c:pt>
                <c:pt idx="4972">
                  <c:v>4973.0</c:v>
                </c:pt>
                <c:pt idx="4973">
                  <c:v>4974.0</c:v>
                </c:pt>
                <c:pt idx="4974">
                  <c:v>4975.0</c:v>
                </c:pt>
                <c:pt idx="4975">
                  <c:v>4976.0</c:v>
                </c:pt>
                <c:pt idx="4976">
                  <c:v>4977.0</c:v>
                </c:pt>
                <c:pt idx="4977">
                  <c:v>4978.0</c:v>
                </c:pt>
                <c:pt idx="4978">
                  <c:v>4979.0</c:v>
                </c:pt>
                <c:pt idx="4979">
                  <c:v>4980.0</c:v>
                </c:pt>
                <c:pt idx="4980">
                  <c:v>4981.0</c:v>
                </c:pt>
                <c:pt idx="4981">
                  <c:v>4982.0</c:v>
                </c:pt>
                <c:pt idx="4982">
                  <c:v>4983.0</c:v>
                </c:pt>
                <c:pt idx="4983">
                  <c:v>4984.0</c:v>
                </c:pt>
                <c:pt idx="4984">
                  <c:v>4985.0</c:v>
                </c:pt>
                <c:pt idx="4985">
                  <c:v>4986.0</c:v>
                </c:pt>
                <c:pt idx="4986">
                  <c:v>4987.0</c:v>
                </c:pt>
                <c:pt idx="4987">
                  <c:v>4988.0</c:v>
                </c:pt>
                <c:pt idx="4988">
                  <c:v>4989.0</c:v>
                </c:pt>
                <c:pt idx="4989">
                  <c:v>4990.0</c:v>
                </c:pt>
                <c:pt idx="4990">
                  <c:v>4991.0</c:v>
                </c:pt>
                <c:pt idx="4991">
                  <c:v>4992.0</c:v>
                </c:pt>
                <c:pt idx="4992">
                  <c:v>4993.0</c:v>
                </c:pt>
                <c:pt idx="4993">
                  <c:v>4994.0</c:v>
                </c:pt>
                <c:pt idx="4994">
                  <c:v>4995.0</c:v>
                </c:pt>
                <c:pt idx="4995">
                  <c:v>4996.0</c:v>
                </c:pt>
                <c:pt idx="4996">
                  <c:v>4997.0</c:v>
                </c:pt>
                <c:pt idx="4997">
                  <c:v>4998.0</c:v>
                </c:pt>
                <c:pt idx="4998">
                  <c:v>4999.0</c:v>
                </c:pt>
                <c:pt idx="4999">
                  <c:v>5000.0</c:v>
                </c:pt>
                <c:pt idx="5000">
                  <c:v>5001.0</c:v>
                </c:pt>
                <c:pt idx="5001">
                  <c:v>5002.0</c:v>
                </c:pt>
                <c:pt idx="5002">
                  <c:v>5003.0</c:v>
                </c:pt>
                <c:pt idx="5003">
                  <c:v>5004.0</c:v>
                </c:pt>
                <c:pt idx="5004">
                  <c:v>5005.0</c:v>
                </c:pt>
                <c:pt idx="5005">
                  <c:v>5006.0</c:v>
                </c:pt>
                <c:pt idx="5006">
                  <c:v>5007.0</c:v>
                </c:pt>
                <c:pt idx="5007">
                  <c:v>5008.0</c:v>
                </c:pt>
                <c:pt idx="5008">
                  <c:v>5009.0</c:v>
                </c:pt>
                <c:pt idx="5009">
                  <c:v>5010.0</c:v>
                </c:pt>
                <c:pt idx="5010">
                  <c:v>5011.0</c:v>
                </c:pt>
                <c:pt idx="5011">
                  <c:v>5012.0</c:v>
                </c:pt>
                <c:pt idx="5012">
                  <c:v>5013.0</c:v>
                </c:pt>
                <c:pt idx="5013">
                  <c:v>5014.0</c:v>
                </c:pt>
                <c:pt idx="5014">
                  <c:v>5015.0</c:v>
                </c:pt>
                <c:pt idx="5015">
                  <c:v>5016.0</c:v>
                </c:pt>
                <c:pt idx="5016">
                  <c:v>5017.0</c:v>
                </c:pt>
                <c:pt idx="5017">
                  <c:v>5018.0</c:v>
                </c:pt>
                <c:pt idx="5018">
                  <c:v>5019.0</c:v>
                </c:pt>
                <c:pt idx="5019">
                  <c:v>5020.0</c:v>
                </c:pt>
                <c:pt idx="5020">
                  <c:v>5021.0</c:v>
                </c:pt>
                <c:pt idx="5021">
                  <c:v>5022.0</c:v>
                </c:pt>
                <c:pt idx="5022">
                  <c:v>5023.0</c:v>
                </c:pt>
                <c:pt idx="5023">
                  <c:v>5024.0</c:v>
                </c:pt>
                <c:pt idx="5024">
                  <c:v>5025.0</c:v>
                </c:pt>
                <c:pt idx="5025">
                  <c:v>5026.0</c:v>
                </c:pt>
                <c:pt idx="5026">
                  <c:v>5027.0</c:v>
                </c:pt>
                <c:pt idx="5027">
                  <c:v>5028.0</c:v>
                </c:pt>
                <c:pt idx="5028">
                  <c:v>5029.0</c:v>
                </c:pt>
                <c:pt idx="5029">
                  <c:v>5030.0</c:v>
                </c:pt>
                <c:pt idx="5030">
                  <c:v>5031.0</c:v>
                </c:pt>
                <c:pt idx="5031">
                  <c:v>5032.0</c:v>
                </c:pt>
                <c:pt idx="5032">
                  <c:v>5033.0</c:v>
                </c:pt>
                <c:pt idx="5033">
                  <c:v>5034.0</c:v>
                </c:pt>
                <c:pt idx="5034">
                  <c:v>5035.0</c:v>
                </c:pt>
                <c:pt idx="5035">
                  <c:v>5036.0</c:v>
                </c:pt>
                <c:pt idx="5036">
                  <c:v>5037.0</c:v>
                </c:pt>
                <c:pt idx="5037">
                  <c:v>5038.0</c:v>
                </c:pt>
                <c:pt idx="5038">
                  <c:v>5039.0</c:v>
                </c:pt>
                <c:pt idx="5039">
                  <c:v>5040.0</c:v>
                </c:pt>
                <c:pt idx="5040">
                  <c:v>5041.0</c:v>
                </c:pt>
                <c:pt idx="5041">
                  <c:v>5042.0</c:v>
                </c:pt>
                <c:pt idx="5042">
                  <c:v>5043.0</c:v>
                </c:pt>
                <c:pt idx="5043">
                  <c:v>5044.0</c:v>
                </c:pt>
                <c:pt idx="5044">
                  <c:v>5045.0</c:v>
                </c:pt>
                <c:pt idx="5045">
                  <c:v>5046.0</c:v>
                </c:pt>
                <c:pt idx="5046">
                  <c:v>5047.0</c:v>
                </c:pt>
                <c:pt idx="5047">
                  <c:v>5048.0</c:v>
                </c:pt>
                <c:pt idx="5048">
                  <c:v>5049.0</c:v>
                </c:pt>
                <c:pt idx="5049">
                  <c:v>5050.0</c:v>
                </c:pt>
                <c:pt idx="5050">
                  <c:v>5051.0</c:v>
                </c:pt>
                <c:pt idx="5051">
                  <c:v>5052.0</c:v>
                </c:pt>
                <c:pt idx="5052">
                  <c:v>5053.0</c:v>
                </c:pt>
                <c:pt idx="5053">
                  <c:v>5054.0</c:v>
                </c:pt>
                <c:pt idx="5054">
                  <c:v>5055.0</c:v>
                </c:pt>
                <c:pt idx="5055">
                  <c:v>5056.0</c:v>
                </c:pt>
                <c:pt idx="5056">
                  <c:v>5057.0</c:v>
                </c:pt>
                <c:pt idx="5057">
                  <c:v>5058.0</c:v>
                </c:pt>
                <c:pt idx="5058">
                  <c:v>5059.0</c:v>
                </c:pt>
                <c:pt idx="5059">
                  <c:v>5060.0</c:v>
                </c:pt>
                <c:pt idx="5060">
                  <c:v>5061.0</c:v>
                </c:pt>
                <c:pt idx="5061">
                  <c:v>5062.0</c:v>
                </c:pt>
                <c:pt idx="5062">
                  <c:v>5063.0</c:v>
                </c:pt>
                <c:pt idx="5063">
                  <c:v>5064.0</c:v>
                </c:pt>
                <c:pt idx="5064">
                  <c:v>5065.0</c:v>
                </c:pt>
                <c:pt idx="5065">
                  <c:v>5066.0</c:v>
                </c:pt>
                <c:pt idx="5066">
                  <c:v>5067.0</c:v>
                </c:pt>
                <c:pt idx="5067">
                  <c:v>5068.0</c:v>
                </c:pt>
                <c:pt idx="5068">
                  <c:v>5069.0</c:v>
                </c:pt>
                <c:pt idx="5069">
                  <c:v>5070.0</c:v>
                </c:pt>
                <c:pt idx="5070">
                  <c:v>5071.0</c:v>
                </c:pt>
                <c:pt idx="5071">
                  <c:v>5072.0</c:v>
                </c:pt>
                <c:pt idx="5072">
                  <c:v>5073.0</c:v>
                </c:pt>
                <c:pt idx="5073">
                  <c:v>5074.0</c:v>
                </c:pt>
                <c:pt idx="5074">
                  <c:v>5075.0</c:v>
                </c:pt>
                <c:pt idx="5075">
                  <c:v>5076.0</c:v>
                </c:pt>
                <c:pt idx="5076">
                  <c:v>5077.0</c:v>
                </c:pt>
                <c:pt idx="5077">
                  <c:v>5078.0</c:v>
                </c:pt>
                <c:pt idx="5078">
                  <c:v>5079.0</c:v>
                </c:pt>
                <c:pt idx="5079">
                  <c:v>5080.0</c:v>
                </c:pt>
                <c:pt idx="5080">
                  <c:v>5081.0</c:v>
                </c:pt>
                <c:pt idx="5081">
                  <c:v>5082.0</c:v>
                </c:pt>
                <c:pt idx="5082">
                  <c:v>5083.0</c:v>
                </c:pt>
                <c:pt idx="5083">
                  <c:v>5084.0</c:v>
                </c:pt>
                <c:pt idx="5084">
                  <c:v>5085.0</c:v>
                </c:pt>
                <c:pt idx="5085">
                  <c:v>5086.0</c:v>
                </c:pt>
                <c:pt idx="5086">
                  <c:v>5087.0</c:v>
                </c:pt>
                <c:pt idx="5087">
                  <c:v>5088.0</c:v>
                </c:pt>
                <c:pt idx="5088">
                  <c:v>5089.0</c:v>
                </c:pt>
                <c:pt idx="5089">
                  <c:v>5090.0</c:v>
                </c:pt>
                <c:pt idx="5090">
                  <c:v>5091.0</c:v>
                </c:pt>
                <c:pt idx="5091">
                  <c:v>5092.0</c:v>
                </c:pt>
                <c:pt idx="5092">
                  <c:v>5093.0</c:v>
                </c:pt>
                <c:pt idx="5093">
                  <c:v>5094.0</c:v>
                </c:pt>
                <c:pt idx="5094">
                  <c:v>5095.0</c:v>
                </c:pt>
                <c:pt idx="5095">
                  <c:v>5096.0</c:v>
                </c:pt>
                <c:pt idx="5096">
                  <c:v>5097.0</c:v>
                </c:pt>
                <c:pt idx="5097">
                  <c:v>5098.0</c:v>
                </c:pt>
                <c:pt idx="5098">
                  <c:v>5099.0</c:v>
                </c:pt>
                <c:pt idx="5099">
                  <c:v>5100.0</c:v>
                </c:pt>
                <c:pt idx="5100">
                  <c:v>5101.0</c:v>
                </c:pt>
                <c:pt idx="5101">
                  <c:v>5102.0</c:v>
                </c:pt>
                <c:pt idx="5102">
                  <c:v>5103.0</c:v>
                </c:pt>
                <c:pt idx="5103">
                  <c:v>5104.0</c:v>
                </c:pt>
                <c:pt idx="5104">
                  <c:v>5105.0</c:v>
                </c:pt>
                <c:pt idx="5105">
                  <c:v>5106.0</c:v>
                </c:pt>
                <c:pt idx="5106">
                  <c:v>5107.0</c:v>
                </c:pt>
                <c:pt idx="5107">
                  <c:v>5108.0</c:v>
                </c:pt>
                <c:pt idx="5108">
                  <c:v>5109.0</c:v>
                </c:pt>
                <c:pt idx="5109">
                  <c:v>5110.0</c:v>
                </c:pt>
                <c:pt idx="5110">
                  <c:v>5111.0</c:v>
                </c:pt>
                <c:pt idx="5111">
                  <c:v>5112.0</c:v>
                </c:pt>
                <c:pt idx="5112">
                  <c:v>5113.0</c:v>
                </c:pt>
                <c:pt idx="5113">
                  <c:v>5114.0</c:v>
                </c:pt>
                <c:pt idx="5114">
                  <c:v>5115.0</c:v>
                </c:pt>
                <c:pt idx="5115">
                  <c:v>5116.0</c:v>
                </c:pt>
                <c:pt idx="5116">
                  <c:v>5117.0</c:v>
                </c:pt>
                <c:pt idx="5117">
                  <c:v>5118.0</c:v>
                </c:pt>
                <c:pt idx="5118">
                  <c:v>5119.0</c:v>
                </c:pt>
                <c:pt idx="5119">
                  <c:v>5120.0</c:v>
                </c:pt>
                <c:pt idx="5120">
                  <c:v>5121.0</c:v>
                </c:pt>
                <c:pt idx="5121">
                  <c:v>5122.0</c:v>
                </c:pt>
                <c:pt idx="5122">
                  <c:v>5123.0</c:v>
                </c:pt>
                <c:pt idx="5123">
                  <c:v>5124.0</c:v>
                </c:pt>
                <c:pt idx="5124">
                  <c:v>5125.0</c:v>
                </c:pt>
                <c:pt idx="5125">
                  <c:v>5126.0</c:v>
                </c:pt>
                <c:pt idx="5126">
                  <c:v>5127.0</c:v>
                </c:pt>
                <c:pt idx="5127">
                  <c:v>5128.0</c:v>
                </c:pt>
                <c:pt idx="5128">
                  <c:v>5129.0</c:v>
                </c:pt>
                <c:pt idx="5129">
                  <c:v>5130.0</c:v>
                </c:pt>
                <c:pt idx="5130">
                  <c:v>5131.0</c:v>
                </c:pt>
                <c:pt idx="5131">
                  <c:v>5132.0</c:v>
                </c:pt>
                <c:pt idx="5132">
                  <c:v>5133.0</c:v>
                </c:pt>
                <c:pt idx="5133">
                  <c:v>5134.0</c:v>
                </c:pt>
                <c:pt idx="5134">
                  <c:v>5135.0</c:v>
                </c:pt>
                <c:pt idx="5135">
                  <c:v>5136.0</c:v>
                </c:pt>
                <c:pt idx="5136">
                  <c:v>5137.0</c:v>
                </c:pt>
                <c:pt idx="5137">
                  <c:v>5138.0</c:v>
                </c:pt>
                <c:pt idx="5138">
                  <c:v>5139.0</c:v>
                </c:pt>
                <c:pt idx="5139">
                  <c:v>5140.0</c:v>
                </c:pt>
                <c:pt idx="5140">
                  <c:v>5141.0</c:v>
                </c:pt>
                <c:pt idx="5141">
                  <c:v>5142.0</c:v>
                </c:pt>
                <c:pt idx="5142">
                  <c:v>5143.0</c:v>
                </c:pt>
                <c:pt idx="5143">
                  <c:v>5144.0</c:v>
                </c:pt>
                <c:pt idx="5144">
                  <c:v>5145.0</c:v>
                </c:pt>
                <c:pt idx="5145">
                  <c:v>5146.0</c:v>
                </c:pt>
                <c:pt idx="5146">
                  <c:v>5147.0</c:v>
                </c:pt>
                <c:pt idx="5147">
                  <c:v>5148.0</c:v>
                </c:pt>
                <c:pt idx="5148">
                  <c:v>5149.0</c:v>
                </c:pt>
                <c:pt idx="5149">
                  <c:v>5150.0</c:v>
                </c:pt>
                <c:pt idx="5150">
                  <c:v>5151.0</c:v>
                </c:pt>
                <c:pt idx="5151">
                  <c:v>5152.0</c:v>
                </c:pt>
                <c:pt idx="5152">
                  <c:v>5153.0</c:v>
                </c:pt>
                <c:pt idx="5153">
                  <c:v>5154.0</c:v>
                </c:pt>
                <c:pt idx="5154">
                  <c:v>5155.0</c:v>
                </c:pt>
                <c:pt idx="5155">
                  <c:v>5156.0</c:v>
                </c:pt>
                <c:pt idx="5156">
                  <c:v>5157.0</c:v>
                </c:pt>
                <c:pt idx="5157">
                  <c:v>5158.0</c:v>
                </c:pt>
                <c:pt idx="5158">
                  <c:v>5159.0</c:v>
                </c:pt>
                <c:pt idx="5159">
                  <c:v>5160.0</c:v>
                </c:pt>
                <c:pt idx="5160">
                  <c:v>5161.0</c:v>
                </c:pt>
                <c:pt idx="5161">
                  <c:v>5162.0</c:v>
                </c:pt>
                <c:pt idx="5162">
                  <c:v>5163.0</c:v>
                </c:pt>
                <c:pt idx="5163">
                  <c:v>5164.0</c:v>
                </c:pt>
                <c:pt idx="5164">
                  <c:v>5165.0</c:v>
                </c:pt>
                <c:pt idx="5165">
                  <c:v>5166.0</c:v>
                </c:pt>
                <c:pt idx="5166">
                  <c:v>5167.0</c:v>
                </c:pt>
                <c:pt idx="5167">
                  <c:v>5168.0</c:v>
                </c:pt>
                <c:pt idx="5168">
                  <c:v>5169.0</c:v>
                </c:pt>
                <c:pt idx="5169">
                  <c:v>5170.0</c:v>
                </c:pt>
                <c:pt idx="5170">
                  <c:v>5171.0</c:v>
                </c:pt>
                <c:pt idx="5171">
                  <c:v>5172.0</c:v>
                </c:pt>
                <c:pt idx="5172">
                  <c:v>5173.0</c:v>
                </c:pt>
                <c:pt idx="5173">
                  <c:v>5174.0</c:v>
                </c:pt>
                <c:pt idx="5174">
                  <c:v>5175.0</c:v>
                </c:pt>
                <c:pt idx="5175">
                  <c:v>5176.0</c:v>
                </c:pt>
                <c:pt idx="5176">
                  <c:v>5177.0</c:v>
                </c:pt>
                <c:pt idx="5177">
                  <c:v>5178.0</c:v>
                </c:pt>
                <c:pt idx="5178">
                  <c:v>5179.0</c:v>
                </c:pt>
                <c:pt idx="5179">
                  <c:v>5180.0</c:v>
                </c:pt>
                <c:pt idx="5180">
                  <c:v>5181.0</c:v>
                </c:pt>
                <c:pt idx="5181">
                  <c:v>5182.0</c:v>
                </c:pt>
                <c:pt idx="5182">
                  <c:v>5183.0</c:v>
                </c:pt>
                <c:pt idx="5183">
                  <c:v>5184.0</c:v>
                </c:pt>
                <c:pt idx="5184">
                  <c:v>5185.0</c:v>
                </c:pt>
                <c:pt idx="5185">
                  <c:v>5186.0</c:v>
                </c:pt>
                <c:pt idx="5186">
                  <c:v>5187.0</c:v>
                </c:pt>
                <c:pt idx="5187">
                  <c:v>5188.0</c:v>
                </c:pt>
                <c:pt idx="5188">
                  <c:v>5189.0</c:v>
                </c:pt>
                <c:pt idx="5189">
                  <c:v>5190.0</c:v>
                </c:pt>
                <c:pt idx="5190">
                  <c:v>5191.0</c:v>
                </c:pt>
                <c:pt idx="5191">
                  <c:v>5192.0</c:v>
                </c:pt>
                <c:pt idx="5192">
                  <c:v>5193.0</c:v>
                </c:pt>
                <c:pt idx="5193">
                  <c:v>5194.0</c:v>
                </c:pt>
                <c:pt idx="5194">
                  <c:v>5195.0</c:v>
                </c:pt>
                <c:pt idx="5195">
                  <c:v>5196.0</c:v>
                </c:pt>
                <c:pt idx="5196">
                  <c:v>5197.0</c:v>
                </c:pt>
                <c:pt idx="5197">
                  <c:v>5198.0</c:v>
                </c:pt>
                <c:pt idx="5198">
                  <c:v>5199.0</c:v>
                </c:pt>
                <c:pt idx="5199">
                  <c:v>5200.0</c:v>
                </c:pt>
                <c:pt idx="5200">
                  <c:v>5201.0</c:v>
                </c:pt>
                <c:pt idx="5201">
                  <c:v>5202.0</c:v>
                </c:pt>
                <c:pt idx="5202">
                  <c:v>5203.0</c:v>
                </c:pt>
                <c:pt idx="5203">
                  <c:v>5204.0</c:v>
                </c:pt>
                <c:pt idx="5204">
                  <c:v>5205.0</c:v>
                </c:pt>
                <c:pt idx="5205">
                  <c:v>5206.0</c:v>
                </c:pt>
                <c:pt idx="5206">
                  <c:v>5207.0</c:v>
                </c:pt>
                <c:pt idx="5207">
                  <c:v>5208.0</c:v>
                </c:pt>
                <c:pt idx="5208">
                  <c:v>5209.0</c:v>
                </c:pt>
                <c:pt idx="5209">
                  <c:v>5210.0</c:v>
                </c:pt>
                <c:pt idx="5210">
                  <c:v>5211.0</c:v>
                </c:pt>
                <c:pt idx="5211">
                  <c:v>5212.0</c:v>
                </c:pt>
                <c:pt idx="5212">
                  <c:v>5213.0</c:v>
                </c:pt>
                <c:pt idx="5213">
                  <c:v>5214.0</c:v>
                </c:pt>
                <c:pt idx="5214">
                  <c:v>5215.0</c:v>
                </c:pt>
                <c:pt idx="5215">
                  <c:v>5216.0</c:v>
                </c:pt>
                <c:pt idx="5216">
                  <c:v>5217.0</c:v>
                </c:pt>
                <c:pt idx="5217">
                  <c:v>5218.0</c:v>
                </c:pt>
                <c:pt idx="5218">
                  <c:v>5219.0</c:v>
                </c:pt>
                <c:pt idx="5219">
                  <c:v>5220.0</c:v>
                </c:pt>
                <c:pt idx="5220">
                  <c:v>5221.0</c:v>
                </c:pt>
                <c:pt idx="5221">
                  <c:v>5222.0</c:v>
                </c:pt>
                <c:pt idx="5222">
                  <c:v>5223.0</c:v>
                </c:pt>
                <c:pt idx="5223">
                  <c:v>5224.0</c:v>
                </c:pt>
                <c:pt idx="5224">
                  <c:v>5225.0</c:v>
                </c:pt>
                <c:pt idx="5225">
                  <c:v>5226.0</c:v>
                </c:pt>
                <c:pt idx="5226">
                  <c:v>5227.0</c:v>
                </c:pt>
                <c:pt idx="5227">
                  <c:v>5228.0</c:v>
                </c:pt>
                <c:pt idx="5228">
                  <c:v>5229.0</c:v>
                </c:pt>
                <c:pt idx="5229">
                  <c:v>5230.0</c:v>
                </c:pt>
                <c:pt idx="5230">
                  <c:v>5231.0</c:v>
                </c:pt>
                <c:pt idx="5231">
                  <c:v>5232.0</c:v>
                </c:pt>
                <c:pt idx="5232">
                  <c:v>5233.0</c:v>
                </c:pt>
                <c:pt idx="5233">
                  <c:v>5234.0</c:v>
                </c:pt>
                <c:pt idx="5234">
                  <c:v>5235.0</c:v>
                </c:pt>
                <c:pt idx="5235">
                  <c:v>5236.0</c:v>
                </c:pt>
                <c:pt idx="5236">
                  <c:v>5237.0</c:v>
                </c:pt>
                <c:pt idx="5237">
                  <c:v>5238.0</c:v>
                </c:pt>
                <c:pt idx="5238">
                  <c:v>5239.0</c:v>
                </c:pt>
                <c:pt idx="5239">
                  <c:v>5240.0</c:v>
                </c:pt>
                <c:pt idx="5240">
                  <c:v>5241.0</c:v>
                </c:pt>
                <c:pt idx="5241">
                  <c:v>5242.0</c:v>
                </c:pt>
                <c:pt idx="5242">
                  <c:v>5243.0</c:v>
                </c:pt>
                <c:pt idx="5243">
                  <c:v>5244.0</c:v>
                </c:pt>
                <c:pt idx="5244">
                  <c:v>5245.0</c:v>
                </c:pt>
                <c:pt idx="5245">
                  <c:v>5246.0</c:v>
                </c:pt>
                <c:pt idx="5246">
                  <c:v>5247.0</c:v>
                </c:pt>
                <c:pt idx="5247">
                  <c:v>5248.0</c:v>
                </c:pt>
                <c:pt idx="5248">
                  <c:v>5249.0</c:v>
                </c:pt>
                <c:pt idx="5249">
                  <c:v>5250.0</c:v>
                </c:pt>
                <c:pt idx="5250">
                  <c:v>5251.0</c:v>
                </c:pt>
                <c:pt idx="5251">
                  <c:v>5252.0</c:v>
                </c:pt>
                <c:pt idx="5252">
                  <c:v>5253.0</c:v>
                </c:pt>
                <c:pt idx="5253">
                  <c:v>5254.0</c:v>
                </c:pt>
                <c:pt idx="5254">
                  <c:v>5255.0</c:v>
                </c:pt>
                <c:pt idx="5255">
                  <c:v>5256.0</c:v>
                </c:pt>
                <c:pt idx="5256">
                  <c:v>5257.0</c:v>
                </c:pt>
                <c:pt idx="5257">
                  <c:v>5258.0</c:v>
                </c:pt>
                <c:pt idx="5258">
                  <c:v>5259.0</c:v>
                </c:pt>
                <c:pt idx="5259">
                  <c:v>5260.0</c:v>
                </c:pt>
                <c:pt idx="5260">
                  <c:v>5261.0</c:v>
                </c:pt>
                <c:pt idx="5261">
                  <c:v>5262.0</c:v>
                </c:pt>
                <c:pt idx="5262">
                  <c:v>5263.0</c:v>
                </c:pt>
                <c:pt idx="5263">
                  <c:v>5264.0</c:v>
                </c:pt>
                <c:pt idx="5264">
                  <c:v>5265.0</c:v>
                </c:pt>
                <c:pt idx="5265">
                  <c:v>5266.0</c:v>
                </c:pt>
                <c:pt idx="5266">
                  <c:v>5267.0</c:v>
                </c:pt>
                <c:pt idx="5267">
                  <c:v>5268.0</c:v>
                </c:pt>
                <c:pt idx="5268">
                  <c:v>5269.0</c:v>
                </c:pt>
                <c:pt idx="5269">
                  <c:v>5270.0</c:v>
                </c:pt>
                <c:pt idx="5270">
                  <c:v>5271.0</c:v>
                </c:pt>
                <c:pt idx="5271">
                  <c:v>5272.0</c:v>
                </c:pt>
                <c:pt idx="5272">
                  <c:v>5273.0</c:v>
                </c:pt>
                <c:pt idx="5273">
                  <c:v>5274.0</c:v>
                </c:pt>
                <c:pt idx="5274">
                  <c:v>5275.0</c:v>
                </c:pt>
                <c:pt idx="5275">
                  <c:v>5276.0</c:v>
                </c:pt>
                <c:pt idx="5276">
                  <c:v>5277.0</c:v>
                </c:pt>
                <c:pt idx="5277">
                  <c:v>5278.0</c:v>
                </c:pt>
                <c:pt idx="5278">
                  <c:v>5279.0</c:v>
                </c:pt>
                <c:pt idx="5279">
                  <c:v>5280.0</c:v>
                </c:pt>
                <c:pt idx="5280">
                  <c:v>5281.0</c:v>
                </c:pt>
                <c:pt idx="5281">
                  <c:v>5282.0</c:v>
                </c:pt>
                <c:pt idx="5282">
                  <c:v>5283.0</c:v>
                </c:pt>
                <c:pt idx="5283">
                  <c:v>5284.0</c:v>
                </c:pt>
                <c:pt idx="5284">
                  <c:v>5285.0</c:v>
                </c:pt>
                <c:pt idx="5285">
                  <c:v>5286.0</c:v>
                </c:pt>
                <c:pt idx="5286">
                  <c:v>5287.0</c:v>
                </c:pt>
                <c:pt idx="5287">
                  <c:v>5288.0</c:v>
                </c:pt>
                <c:pt idx="5288">
                  <c:v>5289.0</c:v>
                </c:pt>
                <c:pt idx="5289">
                  <c:v>5290.0</c:v>
                </c:pt>
                <c:pt idx="5290">
                  <c:v>5291.0</c:v>
                </c:pt>
                <c:pt idx="5291">
                  <c:v>5292.0</c:v>
                </c:pt>
                <c:pt idx="5292">
                  <c:v>5293.0</c:v>
                </c:pt>
                <c:pt idx="5293">
                  <c:v>5294.0</c:v>
                </c:pt>
                <c:pt idx="5294">
                  <c:v>5295.0</c:v>
                </c:pt>
                <c:pt idx="5295">
                  <c:v>5296.0</c:v>
                </c:pt>
                <c:pt idx="5296">
                  <c:v>5297.0</c:v>
                </c:pt>
                <c:pt idx="5297">
                  <c:v>5298.0</c:v>
                </c:pt>
                <c:pt idx="5298">
                  <c:v>5299.0</c:v>
                </c:pt>
                <c:pt idx="5299">
                  <c:v>5300.0</c:v>
                </c:pt>
                <c:pt idx="5300">
                  <c:v>5301.0</c:v>
                </c:pt>
                <c:pt idx="5301">
                  <c:v>5302.0</c:v>
                </c:pt>
                <c:pt idx="5302">
                  <c:v>5303.0</c:v>
                </c:pt>
                <c:pt idx="5303">
                  <c:v>5304.0</c:v>
                </c:pt>
                <c:pt idx="5304">
                  <c:v>5305.0</c:v>
                </c:pt>
                <c:pt idx="5305">
                  <c:v>5306.0</c:v>
                </c:pt>
                <c:pt idx="5306">
                  <c:v>5307.0</c:v>
                </c:pt>
                <c:pt idx="5307">
                  <c:v>5308.0</c:v>
                </c:pt>
                <c:pt idx="5308">
                  <c:v>5309.0</c:v>
                </c:pt>
                <c:pt idx="5309">
                  <c:v>5310.0</c:v>
                </c:pt>
                <c:pt idx="5310">
                  <c:v>5311.0</c:v>
                </c:pt>
                <c:pt idx="5311">
                  <c:v>5312.0</c:v>
                </c:pt>
                <c:pt idx="5312">
                  <c:v>5313.0</c:v>
                </c:pt>
                <c:pt idx="5313">
                  <c:v>5314.0</c:v>
                </c:pt>
                <c:pt idx="5314">
                  <c:v>5315.0</c:v>
                </c:pt>
                <c:pt idx="5315">
                  <c:v>5316.0</c:v>
                </c:pt>
                <c:pt idx="5316">
                  <c:v>5317.0</c:v>
                </c:pt>
                <c:pt idx="5317">
                  <c:v>5318.0</c:v>
                </c:pt>
                <c:pt idx="5318">
                  <c:v>5319.0</c:v>
                </c:pt>
                <c:pt idx="5319">
                  <c:v>5320.0</c:v>
                </c:pt>
                <c:pt idx="5320">
                  <c:v>5321.0</c:v>
                </c:pt>
                <c:pt idx="5321">
                  <c:v>5322.0</c:v>
                </c:pt>
                <c:pt idx="5322">
                  <c:v>5323.0</c:v>
                </c:pt>
                <c:pt idx="5323">
                  <c:v>5324.0</c:v>
                </c:pt>
                <c:pt idx="5324">
                  <c:v>5325.0</c:v>
                </c:pt>
                <c:pt idx="5325">
                  <c:v>5326.0</c:v>
                </c:pt>
                <c:pt idx="5326">
                  <c:v>5327.0</c:v>
                </c:pt>
                <c:pt idx="5327">
                  <c:v>5328.0</c:v>
                </c:pt>
                <c:pt idx="5328">
                  <c:v>5329.0</c:v>
                </c:pt>
                <c:pt idx="5329">
                  <c:v>5330.0</c:v>
                </c:pt>
                <c:pt idx="5330">
                  <c:v>5331.0</c:v>
                </c:pt>
                <c:pt idx="5331">
                  <c:v>5332.0</c:v>
                </c:pt>
                <c:pt idx="5332">
                  <c:v>5333.0</c:v>
                </c:pt>
                <c:pt idx="5333">
                  <c:v>5334.0</c:v>
                </c:pt>
                <c:pt idx="5334">
                  <c:v>5335.0</c:v>
                </c:pt>
                <c:pt idx="5335">
                  <c:v>5336.0</c:v>
                </c:pt>
                <c:pt idx="5336">
                  <c:v>5337.0</c:v>
                </c:pt>
                <c:pt idx="5337">
                  <c:v>5338.0</c:v>
                </c:pt>
                <c:pt idx="5338">
                  <c:v>5339.0</c:v>
                </c:pt>
                <c:pt idx="5339">
                  <c:v>5340.0</c:v>
                </c:pt>
                <c:pt idx="5340">
                  <c:v>5341.0</c:v>
                </c:pt>
                <c:pt idx="5341">
                  <c:v>5342.0</c:v>
                </c:pt>
                <c:pt idx="5342">
                  <c:v>5343.0</c:v>
                </c:pt>
                <c:pt idx="5343">
                  <c:v>5344.0</c:v>
                </c:pt>
                <c:pt idx="5344">
                  <c:v>5345.0</c:v>
                </c:pt>
                <c:pt idx="5345">
                  <c:v>5346.0</c:v>
                </c:pt>
                <c:pt idx="5346">
                  <c:v>5347.0</c:v>
                </c:pt>
                <c:pt idx="5347">
                  <c:v>5348.0</c:v>
                </c:pt>
                <c:pt idx="5348">
                  <c:v>5349.0</c:v>
                </c:pt>
                <c:pt idx="5349">
                  <c:v>5350.0</c:v>
                </c:pt>
                <c:pt idx="5350">
                  <c:v>5351.0</c:v>
                </c:pt>
                <c:pt idx="5351">
                  <c:v>5352.0</c:v>
                </c:pt>
                <c:pt idx="5352">
                  <c:v>5353.0</c:v>
                </c:pt>
                <c:pt idx="5353">
                  <c:v>5354.0</c:v>
                </c:pt>
                <c:pt idx="5354">
                  <c:v>5355.0</c:v>
                </c:pt>
                <c:pt idx="5355">
                  <c:v>5356.0</c:v>
                </c:pt>
                <c:pt idx="5356">
                  <c:v>5357.0</c:v>
                </c:pt>
                <c:pt idx="5357">
                  <c:v>5358.0</c:v>
                </c:pt>
                <c:pt idx="5358">
                  <c:v>5359.0</c:v>
                </c:pt>
                <c:pt idx="5359">
                  <c:v>5360.0</c:v>
                </c:pt>
                <c:pt idx="5360">
                  <c:v>5361.0</c:v>
                </c:pt>
                <c:pt idx="5361">
                  <c:v>5362.0</c:v>
                </c:pt>
                <c:pt idx="5362">
                  <c:v>5363.0</c:v>
                </c:pt>
                <c:pt idx="5363">
                  <c:v>5364.0</c:v>
                </c:pt>
                <c:pt idx="5364">
                  <c:v>5365.0</c:v>
                </c:pt>
                <c:pt idx="5365">
                  <c:v>5366.0</c:v>
                </c:pt>
                <c:pt idx="5366">
                  <c:v>5367.0</c:v>
                </c:pt>
                <c:pt idx="5367">
                  <c:v>5368.0</c:v>
                </c:pt>
                <c:pt idx="5368">
                  <c:v>5369.0</c:v>
                </c:pt>
                <c:pt idx="5369">
                  <c:v>5370.0</c:v>
                </c:pt>
                <c:pt idx="5370">
                  <c:v>5371.0</c:v>
                </c:pt>
                <c:pt idx="5371">
                  <c:v>5372.0</c:v>
                </c:pt>
                <c:pt idx="5372">
                  <c:v>5373.0</c:v>
                </c:pt>
                <c:pt idx="5373">
                  <c:v>5374.0</c:v>
                </c:pt>
                <c:pt idx="5374">
                  <c:v>5375.0</c:v>
                </c:pt>
                <c:pt idx="5375">
                  <c:v>5376.0</c:v>
                </c:pt>
                <c:pt idx="5376">
                  <c:v>5377.0</c:v>
                </c:pt>
                <c:pt idx="5377">
                  <c:v>5378.0</c:v>
                </c:pt>
                <c:pt idx="5378">
                  <c:v>5379.0</c:v>
                </c:pt>
                <c:pt idx="5379">
                  <c:v>5380.0</c:v>
                </c:pt>
                <c:pt idx="5380">
                  <c:v>5381.0</c:v>
                </c:pt>
                <c:pt idx="5381">
                  <c:v>5382.0</c:v>
                </c:pt>
                <c:pt idx="5382">
                  <c:v>5383.0</c:v>
                </c:pt>
                <c:pt idx="5383">
                  <c:v>5384.0</c:v>
                </c:pt>
                <c:pt idx="5384">
                  <c:v>5385.0</c:v>
                </c:pt>
                <c:pt idx="5385">
                  <c:v>5386.0</c:v>
                </c:pt>
                <c:pt idx="5386">
                  <c:v>5387.0</c:v>
                </c:pt>
                <c:pt idx="5387">
                  <c:v>5388.0</c:v>
                </c:pt>
                <c:pt idx="5388">
                  <c:v>5389.0</c:v>
                </c:pt>
                <c:pt idx="5389">
                  <c:v>5390.0</c:v>
                </c:pt>
                <c:pt idx="5390">
                  <c:v>5391.0</c:v>
                </c:pt>
                <c:pt idx="5391">
                  <c:v>5392.0</c:v>
                </c:pt>
                <c:pt idx="5392">
                  <c:v>5393.0</c:v>
                </c:pt>
                <c:pt idx="5393">
                  <c:v>5394.0</c:v>
                </c:pt>
                <c:pt idx="5394">
                  <c:v>5395.0</c:v>
                </c:pt>
                <c:pt idx="5395">
                  <c:v>5396.0</c:v>
                </c:pt>
                <c:pt idx="5396">
                  <c:v>5397.0</c:v>
                </c:pt>
                <c:pt idx="5397">
                  <c:v>5398.0</c:v>
                </c:pt>
                <c:pt idx="5398">
                  <c:v>5399.0</c:v>
                </c:pt>
                <c:pt idx="5399">
                  <c:v>5400.0</c:v>
                </c:pt>
                <c:pt idx="5400">
                  <c:v>5401.0</c:v>
                </c:pt>
                <c:pt idx="5401">
                  <c:v>5402.0</c:v>
                </c:pt>
                <c:pt idx="5402">
                  <c:v>5403.0</c:v>
                </c:pt>
                <c:pt idx="5403">
                  <c:v>5404.0</c:v>
                </c:pt>
                <c:pt idx="5404">
                  <c:v>5405.0</c:v>
                </c:pt>
                <c:pt idx="5405">
                  <c:v>5406.0</c:v>
                </c:pt>
                <c:pt idx="5406">
                  <c:v>5407.0</c:v>
                </c:pt>
                <c:pt idx="5407">
                  <c:v>5408.0</c:v>
                </c:pt>
                <c:pt idx="5408">
                  <c:v>5409.0</c:v>
                </c:pt>
                <c:pt idx="5409">
                  <c:v>5410.0</c:v>
                </c:pt>
                <c:pt idx="5410">
                  <c:v>5411.0</c:v>
                </c:pt>
                <c:pt idx="5411">
                  <c:v>5412.0</c:v>
                </c:pt>
                <c:pt idx="5412">
                  <c:v>5413.0</c:v>
                </c:pt>
                <c:pt idx="5413">
                  <c:v>5414.0</c:v>
                </c:pt>
                <c:pt idx="5414">
                  <c:v>5415.0</c:v>
                </c:pt>
                <c:pt idx="5415">
                  <c:v>5416.0</c:v>
                </c:pt>
                <c:pt idx="5416">
                  <c:v>5417.0</c:v>
                </c:pt>
                <c:pt idx="5417">
                  <c:v>5418.0</c:v>
                </c:pt>
                <c:pt idx="5418">
                  <c:v>5419.0</c:v>
                </c:pt>
                <c:pt idx="5419">
                  <c:v>5420.0</c:v>
                </c:pt>
                <c:pt idx="5420">
                  <c:v>5421.0</c:v>
                </c:pt>
                <c:pt idx="5421">
                  <c:v>5422.0</c:v>
                </c:pt>
                <c:pt idx="5422">
                  <c:v>5423.0</c:v>
                </c:pt>
                <c:pt idx="5423">
                  <c:v>5424.0</c:v>
                </c:pt>
                <c:pt idx="5424">
                  <c:v>5425.0</c:v>
                </c:pt>
                <c:pt idx="5425">
                  <c:v>5426.0</c:v>
                </c:pt>
                <c:pt idx="5426">
                  <c:v>5427.0</c:v>
                </c:pt>
                <c:pt idx="5427">
                  <c:v>5428.0</c:v>
                </c:pt>
                <c:pt idx="5428">
                  <c:v>5429.0</c:v>
                </c:pt>
                <c:pt idx="5429">
                  <c:v>5430.0</c:v>
                </c:pt>
                <c:pt idx="5430">
                  <c:v>5431.0</c:v>
                </c:pt>
                <c:pt idx="5431">
                  <c:v>5432.0</c:v>
                </c:pt>
                <c:pt idx="5432">
                  <c:v>5433.0</c:v>
                </c:pt>
                <c:pt idx="5433">
                  <c:v>5434.0</c:v>
                </c:pt>
                <c:pt idx="5434">
                  <c:v>5435.0</c:v>
                </c:pt>
                <c:pt idx="5435">
                  <c:v>5436.0</c:v>
                </c:pt>
                <c:pt idx="5436">
                  <c:v>5437.0</c:v>
                </c:pt>
                <c:pt idx="5437">
                  <c:v>5438.0</c:v>
                </c:pt>
                <c:pt idx="5438">
                  <c:v>5439.0</c:v>
                </c:pt>
                <c:pt idx="5439">
                  <c:v>5440.0</c:v>
                </c:pt>
                <c:pt idx="5440">
                  <c:v>5441.0</c:v>
                </c:pt>
                <c:pt idx="5441">
                  <c:v>5442.0</c:v>
                </c:pt>
                <c:pt idx="5442">
                  <c:v>5443.0</c:v>
                </c:pt>
                <c:pt idx="5443">
                  <c:v>5444.0</c:v>
                </c:pt>
                <c:pt idx="5444">
                  <c:v>5445.0</c:v>
                </c:pt>
                <c:pt idx="5445">
                  <c:v>5446.0</c:v>
                </c:pt>
                <c:pt idx="5446">
                  <c:v>5447.0</c:v>
                </c:pt>
                <c:pt idx="5447">
                  <c:v>5448.0</c:v>
                </c:pt>
                <c:pt idx="5448">
                  <c:v>5449.0</c:v>
                </c:pt>
                <c:pt idx="5449">
                  <c:v>5450.0</c:v>
                </c:pt>
                <c:pt idx="5450">
                  <c:v>5451.0</c:v>
                </c:pt>
                <c:pt idx="5451">
                  <c:v>5452.0</c:v>
                </c:pt>
                <c:pt idx="5452">
                  <c:v>5453.0</c:v>
                </c:pt>
                <c:pt idx="5453">
                  <c:v>5454.0</c:v>
                </c:pt>
                <c:pt idx="5454">
                  <c:v>5455.0</c:v>
                </c:pt>
                <c:pt idx="5455">
                  <c:v>5456.0</c:v>
                </c:pt>
                <c:pt idx="5456">
                  <c:v>5457.0</c:v>
                </c:pt>
                <c:pt idx="5457">
                  <c:v>5458.0</c:v>
                </c:pt>
                <c:pt idx="5458">
                  <c:v>5459.0</c:v>
                </c:pt>
                <c:pt idx="5459">
                  <c:v>5460.0</c:v>
                </c:pt>
                <c:pt idx="5460">
                  <c:v>5461.0</c:v>
                </c:pt>
                <c:pt idx="5461">
                  <c:v>5462.0</c:v>
                </c:pt>
                <c:pt idx="5462">
                  <c:v>5463.0</c:v>
                </c:pt>
                <c:pt idx="5463">
                  <c:v>5464.0</c:v>
                </c:pt>
                <c:pt idx="5464">
                  <c:v>5465.0</c:v>
                </c:pt>
                <c:pt idx="5465">
                  <c:v>5466.0</c:v>
                </c:pt>
                <c:pt idx="5466">
                  <c:v>5467.0</c:v>
                </c:pt>
                <c:pt idx="5467">
                  <c:v>5468.0</c:v>
                </c:pt>
                <c:pt idx="5468">
                  <c:v>5469.0</c:v>
                </c:pt>
                <c:pt idx="5469">
                  <c:v>5470.0</c:v>
                </c:pt>
                <c:pt idx="5470">
                  <c:v>5471.0</c:v>
                </c:pt>
                <c:pt idx="5471">
                  <c:v>5472.0</c:v>
                </c:pt>
                <c:pt idx="5472">
                  <c:v>5473.0</c:v>
                </c:pt>
                <c:pt idx="5473">
                  <c:v>5474.0</c:v>
                </c:pt>
                <c:pt idx="5474">
                  <c:v>5475.0</c:v>
                </c:pt>
                <c:pt idx="5475">
                  <c:v>5476.0</c:v>
                </c:pt>
                <c:pt idx="5476">
                  <c:v>5477.0</c:v>
                </c:pt>
                <c:pt idx="5477">
                  <c:v>5478.0</c:v>
                </c:pt>
                <c:pt idx="5478">
                  <c:v>5479.0</c:v>
                </c:pt>
                <c:pt idx="5479">
                  <c:v>5480.0</c:v>
                </c:pt>
                <c:pt idx="5480">
                  <c:v>5481.0</c:v>
                </c:pt>
                <c:pt idx="5481">
                  <c:v>5482.0</c:v>
                </c:pt>
                <c:pt idx="5482">
                  <c:v>5483.0</c:v>
                </c:pt>
                <c:pt idx="5483">
                  <c:v>5484.0</c:v>
                </c:pt>
                <c:pt idx="5484">
                  <c:v>5485.0</c:v>
                </c:pt>
                <c:pt idx="5485">
                  <c:v>5486.0</c:v>
                </c:pt>
                <c:pt idx="5486">
                  <c:v>5487.0</c:v>
                </c:pt>
                <c:pt idx="5487">
                  <c:v>5488.0</c:v>
                </c:pt>
                <c:pt idx="5488">
                  <c:v>5489.0</c:v>
                </c:pt>
                <c:pt idx="5489">
                  <c:v>5490.0</c:v>
                </c:pt>
                <c:pt idx="5490">
                  <c:v>5491.0</c:v>
                </c:pt>
                <c:pt idx="5491">
                  <c:v>5492.0</c:v>
                </c:pt>
                <c:pt idx="5492">
                  <c:v>5493.0</c:v>
                </c:pt>
                <c:pt idx="5493">
                  <c:v>5494.0</c:v>
                </c:pt>
                <c:pt idx="5494">
                  <c:v>5495.0</c:v>
                </c:pt>
                <c:pt idx="5495">
                  <c:v>5496.0</c:v>
                </c:pt>
                <c:pt idx="5496">
                  <c:v>5497.0</c:v>
                </c:pt>
                <c:pt idx="5497">
                  <c:v>5498.0</c:v>
                </c:pt>
                <c:pt idx="5498">
                  <c:v>5499.0</c:v>
                </c:pt>
                <c:pt idx="5499">
                  <c:v>5500.0</c:v>
                </c:pt>
                <c:pt idx="5500">
                  <c:v>5501.0</c:v>
                </c:pt>
                <c:pt idx="5501">
                  <c:v>5502.0</c:v>
                </c:pt>
                <c:pt idx="5502">
                  <c:v>5503.0</c:v>
                </c:pt>
                <c:pt idx="5503">
                  <c:v>5504.0</c:v>
                </c:pt>
                <c:pt idx="5504">
                  <c:v>5505.0</c:v>
                </c:pt>
                <c:pt idx="5505">
                  <c:v>5506.0</c:v>
                </c:pt>
                <c:pt idx="5506">
                  <c:v>5507.0</c:v>
                </c:pt>
                <c:pt idx="5507">
                  <c:v>5508.0</c:v>
                </c:pt>
                <c:pt idx="5508">
                  <c:v>5509.0</c:v>
                </c:pt>
                <c:pt idx="5509">
                  <c:v>5510.0</c:v>
                </c:pt>
                <c:pt idx="5510">
                  <c:v>5511.0</c:v>
                </c:pt>
                <c:pt idx="5511">
                  <c:v>5512.0</c:v>
                </c:pt>
                <c:pt idx="5512">
                  <c:v>5513.0</c:v>
                </c:pt>
                <c:pt idx="5513">
                  <c:v>5514.0</c:v>
                </c:pt>
                <c:pt idx="5514">
                  <c:v>5515.0</c:v>
                </c:pt>
                <c:pt idx="5515">
                  <c:v>5516.0</c:v>
                </c:pt>
                <c:pt idx="5516">
                  <c:v>5517.0</c:v>
                </c:pt>
                <c:pt idx="5517">
                  <c:v>5518.0</c:v>
                </c:pt>
                <c:pt idx="5518">
                  <c:v>5519.0</c:v>
                </c:pt>
                <c:pt idx="5519">
                  <c:v>5520.0</c:v>
                </c:pt>
                <c:pt idx="5520">
                  <c:v>5521.0</c:v>
                </c:pt>
                <c:pt idx="5521">
                  <c:v>5522.0</c:v>
                </c:pt>
                <c:pt idx="5522">
                  <c:v>5523.0</c:v>
                </c:pt>
                <c:pt idx="5523">
                  <c:v>5524.0</c:v>
                </c:pt>
                <c:pt idx="5524">
                  <c:v>5525.0</c:v>
                </c:pt>
                <c:pt idx="5525">
                  <c:v>5526.0</c:v>
                </c:pt>
                <c:pt idx="5526">
                  <c:v>5527.0</c:v>
                </c:pt>
                <c:pt idx="5527">
                  <c:v>5528.0</c:v>
                </c:pt>
                <c:pt idx="5528">
                  <c:v>5529.0</c:v>
                </c:pt>
                <c:pt idx="5529">
                  <c:v>5530.0</c:v>
                </c:pt>
                <c:pt idx="5530">
                  <c:v>5531.0</c:v>
                </c:pt>
                <c:pt idx="5531">
                  <c:v>5532.0</c:v>
                </c:pt>
                <c:pt idx="5532">
                  <c:v>5533.0</c:v>
                </c:pt>
                <c:pt idx="5533">
                  <c:v>5534.0</c:v>
                </c:pt>
                <c:pt idx="5534">
                  <c:v>5535.0</c:v>
                </c:pt>
                <c:pt idx="5535">
                  <c:v>5536.0</c:v>
                </c:pt>
                <c:pt idx="5536">
                  <c:v>5537.0</c:v>
                </c:pt>
                <c:pt idx="5537">
                  <c:v>5538.0</c:v>
                </c:pt>
                <c:pt idx="5538">
                  <c:v>5539.0</c:v>
                </c:pt>
                <c:pt idx="5539">
                  <c:v>5540.0</c:v>
                </c:pt>
                <c:pt idx="5540">
                  <c:v>5541.0</c:v>
                </c:pt>
                <c:pt idx="5541">
                  <c:v>5542.0</c:v>
                </c:pt>
                <c:pt idx="5542">
                  <c:v>5543.0</c:v>
                </c:pt>
                <c:pt idx="5543">
                  <c:v>5544.0</c:v>
                </c:pt>
                <c:pt idx="5544">
                  <c:v>5545.0</c:v>
                </c:pt>
                <c:pt idx="5545">
                  <c:v>5546.0</c:v>
                </c:pt>
                <c:pt idx="5546">
                  <c:v>5547.0</c:v>
                </c:pt>
                <c:pt idx="5547">
                  <c:v>5548.0</c:v>
                </c:pt>
                <c:pt idx="5548">
                  <c:v>5549.0</c:v>
                </c:pt>
                <c:pt idx="5549">
                  <c:v>5550.0</c:v>
                </c:pt>
                <c:pt idx="5550">
                  <c:v>5551.0</c:v>
                </c:pt>
                <c:pt idx="5551">
                  <c:v>5552.0</c:v>
                </c:pt>
                <c:pt idx="5552">
                  <c:v>5553.0</c:v>
                </c:pt>
                <c:pt idx="5553">
                  <c:v>5554.0</c:v>
                </c:pt>
                <c:pt idx="5554">
                  <c:v>5555.0</c:v>
                </c:pt>
                <c:pt idx="5555">
                  <c:v>5556.0</c:v>
                </c:pt>
                <c:pt idx="5556">
                  <c:v>5557.0</c:v>
                </c:pt>
                <c:pt idx="5557">
                  <c:v>5558.0</c:v>
                </c:pt>
                <c:pt idx="5558">
                  <c:v>5559.0</c:v>
                </c:pt>
                <c:pt idx="5559">
                  <c:v>5560.0</c:v>
                </c:pt>
                <c:pt idx="5560">
                  <c:v>5561.0</c:v>
                </c:pt>
                <c:pt idx="5561">
                  <c:v>5562.0</c:v>
                </c:pt>
                <c:pt idx="5562">
                  <c:v>5563.0</c:v>
                </c:pt>
                <c:pt idx="5563">
                  <c:v>5564.0</c:v>
                </c:pt>
                <c:pt idx="5564">
                  <c:v>5565.0</c:v>
                </c:pt>
                <c:pt idx="5565">
                  <c:v>5566.0</c:v>
                </c:pt>
                <c:pt idx="5566">
                  <c:v>5567.0</c:v>
                </c:pt>
                <c:pt idx="5567">
                  <c:v>5568.0</c:v>
                </c:pt>
                <c:pt idx="5568">
                  <c:v>5569.0</c:v>
                </c:pt>
                <c:pt idx="5569">
                  <c:v>5570.0</c:v>
                </c:pt>
                <c:pt idx="5570">
                  <c:v>5571.0</c:v>
                </c:pt>
                <c:pt idx="5571">
                  <c:v>5572.0</c:v>
                </c:pt>
                <c:pt idx="5572">
                  <c:v>5573.0</c:v>
                </c:pt>
                <c:pt idx="5573">
                  <c:v>5574.0</c:v>
                </c:pt>
                <c:pt idx="5574">
                  <c:v>5575.0</c:v>
                </c:pt>
                <c:pt idx="5575">
                  <c:v>5576.0</c:v>
                </c:pt>
                <c:pt idx="5576">
                  <c:v>5577.0</c:v>
                </c:pt>
                <c:pt idx="5577">
                  <c:v>5578.0</c:v>
                </c:pt>
                <c:pt idx="5578">
                  <c:v>5579.0</c:v>
                </c:pt>
                <c:pt idx="5579">
                  <c:v>5580.0</c:v>
                </c:pt>
                <c:pt idx="5580">
                  <c:v>5581.0</c:v>
                </c:pt>
                <c:pt idx="5581">
                  <c:v>5582.0</c:v>
                </c:pt>
                <c:pt idx="5582">
                  <c:v>5583.0</c:v>
                </c:pt>
                <c:pt idx="5583">
                  <c:v>5584.0</c:v>
                </c:pt>
                <c:pt idx="5584">
                  <c:v>5585.0</c:v>
                </c:pt>
                <c:pt idx="5585">
                  <c:v>5586.0</c:v>
                </c:pt>
                <c:pt idx="5586">
                  <c:v>5587.0</c:v>
                </c:pt>
                <c:pt idx="5587">
                  <c:v>5588.0</c:v>
                </c:pt>
                <c:pt idx="5588">
                  <c:v>5589.0</c:v>
                </c:pt>
                <c:pt idx="5589">
                  <c:v>5590.0</c:v>
                </c:pt>
                <c:pt idx="5590">
                  <c:v>5591.0</c:v>
                </c:pt>
                <c:pt idx="5591">
                  <c:v>5592.0</c:v>
                </c:pt>
                <c:pt idx="5592">
                  <c:v>5593.0</c:v>
                </c:pt>
                <c:pt idx="5593">
                  <c:v>5594.0</c:v>
                </c:pt>
                <c:pt idx="5594">
                  <c:v>5595.0</c:v>
                </c:pt>
                <c:pt idx="5595">
                  <c:v>5596.0</c:v>
                </c:pt>
                <c:pt idx="5596">
                  <c:v>5597.0</c:v>
                </c:pt>
                <c:pt idx="5597">
                  <c:v>5598.0</c:v>
                </c:pt>
                <c:pt idx="5598">
                  <c:v>5599.0</c:v>
                </c:pt>
                <c:pt idx="5599">
                  <c:v>5600.0</c:v>
                </c:pt>
                <c:pt idx="5600">
                  <c:v>5601.0</c:v>
                </c:pt>
                <c:pt idx="5601">
                  <c:v>5602.0</c:v>
                </c:pt>
                <c:pt idx="5602">
                  <c:v>5603.0</c:v>
                </c:pt>
                <c:pt idx="5603">
                  <c:v>5604.0</c:v>
                </c:pt>
                <c:pt idx="5604">
                  <c:v>5605.0</c:v>
                </c:pt>
                <c:pt idx="5605">
                  <c:v>5606.0</c:v>
                </c:pt>
                <c:pt idx="5606">
                  <c:v>5607.0</c:v>
                </c:pt>
                <c:pt idx="5607">
                  <c:v>5608.0</c:v>
                </c:pt>
                <c:pt idx="5608">
                  <c:v>5609.0</c:v>
                </c:pt>
                <c:pt idx="5609">
                  <c:v>5610.0</c:v>
                </c:pt>
                <c:pt idx="5610">
                  <c:v>5611.0</c:v>
                </c:pt>
                <c:pt idx="5611">
                  <c:v>5612.0</c:v>
                </c:pt>
                <c:pt idx="5612">
                  <c:v>5613.0</c:v>
                </c:pt>
                <c:pt idx="5613">
                  <c:v>5614.0</c:v>
                </c:pt>
                <c:pt idx="5614">
                  <c:v>5615.0</c:v>
                </c:pt>
                <c:pt idx="5615">
                  <c:v>5616.0</c:v>
                </c:pt>
                <c:pt idx="5616">
                  <c:v>5617.0</c:v>
                </c:pt>
                <c:pt idx="5617">
                  <c:v>5618.0</c:v>
                </c:pt>
                <c:pt idx="5618">
                  <c:v>5619.0</c:v>
                </c:pt>
                <c:pt idx="5619">
                  <c:v>5620.0</c:v>
                </c:pt>
                <c:pt idx="5620">
                  <c:v>5621.0</c:v>
                </c:pt>
                <c:pt idx="5621">
                  <c:v>5622.0</c:v>
                </c:pt>
                <c:pt idx="5622">
                  <c:v>5623.0</c:v>
                </c:pt>
                <c:pt idx="5623">
                  <c:v>5624.0</c:v>
                </c:pt>
                <c:pt idx="5624">
                  <c:v>5625.0</c:v>
                </c:pt>
                <c:pt idx="5625">
                  <c:v>5626.0</c:v>
                </c:pt>
                <c:pt idx="5626">
                  <c:v>5627.0</c:v>
                </c:pt>
                <c:pt idx="5627">
                  <c:v>5628.0</c:v>
                </c:pt>
                <c:pt idx="5628">
                  <c:v>5629.0</c:v>
                </c:pt>
                <c:pt idx="5629">
                  <c:v>5630.0</c:v>
                </c:pt>
                <c:pt idx="5630">
                  <c:v>5631.0</c:v>
                </c:pt>
                <c:pt idx="5631">
                  <c:v>5632.0</c:v>
                </c:pt>
                <c:pt idx="5632">
                  <c:v>5633.0</c:v>
                </c:pt>
                <c:pt idx="5633">
                  <c:v>5634.0</c:v>
                </c:pt>
                <c:pt idx="5634">
                  <c:v>5635.0</c:v>
                </c:pt>
                <c:pt idx="5635">
                  <c:v>5636.0</c:v>
                </c:pt>
                <c:pt idx="5636">
                  <c:v>5637.0</c:v>
                </c:pt>
                <c:pt idx="5637">
                  <c:v>5638.0</c:v>
                </c:pt>
                <c:pt idx="5638">
                  <c:v>5639.0</c:v>
                </c:pt>
                <c:pt idx="5639">
                  <c:v>5640.0</c:v>
                </c:pt>
                <c:pt idx="5640">
                  <c:v>5641.0</c:v>
                </c:pt>
                <c:pt idx="5641">
                  <c:v>5642.0</c:v>
                </c:pt>
                <c:pt idx="5642">
                  <c:v>5643.0</c:v>
                </c:pt>
                <c:pt idx="5643">
                  <c:v>5644.0</c:v>
                </c:pt>
                <c:pt idx="5644">
                  <c:v>5645.0</c:v>
                </c:pt>
                <c:pt idx="5645">
                  <c:v>5646.0</c:v>
                </c:pt>
                <c:pt idx="5646">
                  <c:v>5647.0</c:v>
                </c:pt>
                <c:pt idx="5647">
                  <c:v>5648.0</c:v>
                </c:pt>
                <c:pt idx="5648">
                  <c:v>5649.0</c:v>
                </c:pt>
                <c:pt idx="5649">
                  <c:v>5650.0</c:v>
                </c:pt>
                <c:pt idx="5650">
                  <c:v>5651.0</c:v>
                </c:pt>
                <c:pt idx="5651">
                  <c:v>5652.0</c:v>
                </c:pt>
                <c:pt idx="5652">
                  <c:v>5653.0</c:v>
                </c:pt>
                <c:pt idx="5653">
                  <c:v>5654.0</c:v>
                </c:pt>
                <c:pt idx="5654">
                  <c:v>5655.0</c:v>
                </c:pt>
                <c:pt idx="5655">
                  <c:v>5656.0</c:v>
                </c:pt>
                <c:pt idx="5656">
                  <c:v>5657.0</c:v>
                </c:pt>
                <c:pt idx="5657">
                  <c:v>5658.0</c:v>
                </c:pt>
                <c:pt idx="5658">
                  <c:v>5659.0</c:v>
                </c:pt>
                <c:pt idx="5659">
                  <c:v>5660.0</c:v>
                </c:pt>
                <c:pt idx="5660">
                  <c:v>5661.0</c:v>
                </c:pt>
                <c:pt idx="5661">
                  <c:v>5662.0</c:v>
                </c:pt>
                <c:pt idx="5662">
                  <c:v>5663.0</c:v>
                </c:pt>
                <c:pt idx="5663">
                  <c:v>5664.0</c:v>
                </c:pt>
                <c:pt idx="5664">
                  <c:v>5665.0</c:v>
                </c:pt>
                <c:pt idx="5665">
                  <c:v>5666.0</c:v>
                </c:pt>
                <c:pt idx="5666">
                  <c:v>5667.0</c:v>
                </c:pt>
                <c:pt idx="5667">
                  <c:v>5668.0</c:v>
                </c:pt>
                <c:pt idx="5668">
                  <c:v>5669.0</c:v>
                </c:pt>
                <c:pt idx="5669">
                  <c:v>5670.0</c:v>
                </c:pt>
                <c:pt idx="5670">
                  <c:v>5671.0</c:v>
                </c:pt>
                <c:pt idx="5671">
                  <c:v>5672.0</c:v>
                </c:pt>
                <c:pt idx="5672">
                  <c:v>5673.0</c:v>
                </c:pt>
                <c:pt idx="5673">
                  <c:v>5674.0</c:v>
                </c:pt>
                <c:pt idx="5674">
                  <c:v>5675.0</c:v>
                </c:pt>
                <c:pt idx="5675">
                  <c:v>5676.0</c:v>
                </c:pt>
                <c:pt idx="5676">
                  <c:v>5677.0</c:v>
                </c:pt>
                <c:pt idx="5677">
                  <c:v>5678.0</c:v>
                </c:pt>
                <c:pt idx="5678">
                  <c:v>5679.0</c:v>
                </c:pt>
                <c:pt idx="5679">
                  <c:v>5680.0</c:v>
                </c:pt>
                <c:pt idx="5680">
                  <c:v>5681.0</c:v>
                </c:pt>
                <c:pt idx="5681">
                  <c:v>5682.0</c:v>
                </c:pt>
                <c:pt idx="5682">
                  <c:v>5683.0</c:v>
                </c:pt>
                <c:pt idx="5683">
                  <c:v>5684.0</c:v>
                </c:pt>
                <c:pt idx="5684">
                  <c:v>5685.0</c:v>
                </c:pt>
                <c:pt idx="5685">
                  <c:v>5686.0</c:v>
                </c:pt>
                <c:pt idx="5686">
                  <c:v>5687.0</c:v>
                </c:pt>
                <c:pt idx="5687">
                  <c:v>5688.0</c:v>
                </c:pt>
                <c:pt idx="5688">
                  <c:v>5689.0</c:v>
                </c:pt>
                <c:pt idx="5689">
                  <c:v>5690.0</c:v>
                </c:pt>
                <c:pt idx="5690">
                  <c:v>5691.0</c:v>
                </c:pt>
                <c:pt idx="5691">
                  <c:v>5692.0</c:v>
                </c:pt>
                <c:pt idx="5692">
                  <c:v>5693.0</c:v>
                </c:pt>
                <c:pt idx="5693">
                  <c:v>5694.0</c:v>
                </c:pt>
                <c:pt idx="5694">
                  <c:v>5695.0</c:v>
                </c:pt>
                <c:pt idx="5695">
                  <c:v>5696.0</c:v>
                </c:pt>
                <c:pt idx="5696">
                  <c:v>5697.0</c:v>
                </c:pt>
                <c:pt idx="5697">
                  <c:v>5698.0</c:v>
                </c:pt>
                <c:pt idx="5698">
                  <c:v>5699.0</c:v>
                </c:pt>
                <c:pt idx="5699">
                  <c:v>5700.0</c:v>
                </c:pt>
                <c:pt idx="5700">
                  <c:v>5701.0</c:v>
                </c:pt>
                <c:pt idx="5701">
                  <c:v>5702.0</c:v>
                </c:pt>
                <c:pt idx="5702">
                  <c:v>5703.0</c:v>
                </c:pt>
                <c:pt idx="5703">
                  <c:v>5704.0</c:v>
                </c:pt>
                <c:pt idx="5704">
                  <c:v>5705.0</c:v>
                </c:pt>
                <c:pt idx="5705">
                  <c:v>5706.0</c:v>
                </c:pt>
                <c:pt idx="5706">
                  <c:v>5707.0</c:v>
                </c:pt>
                <c:pt idx="5707">
                  <c:v>5708.0</c:v>
                </c:pt>
                <c:pt idx="5708">
                  <c:v>5709.0</c:v>
                </c:pt>
                <c:pt idx="5709">
                  <c:v>5710.0</c:v>
                </c:pt>
                <c:pt idx="5710">
                  <c:v>5711.0</c:v>
                </c:pt>
                <c:pt idx="5711">
                  <c:v>5712.0</c:v>
                </c:pt>
                <c:pt idx="5712">
                  <c:v>5713.0</c:v>
                </c:pt>
                <c:pt idx="5713">
                  <c:v>5714.0</c:v>
                </c:pt>
                <c:pt idx="5714">
                  <c:v>5715.0</c:v>
                </c:pt>
                <c:pt idx="5715">
                  <c:v>5716.0</c:v>
                </c:pt>
                <c:pt idx="5716">
                  <c:v>5717.0</c:v>
                </c:pt>
                <c:pt idx="5717">
                  <c:v>5718.0</c:v>
                </c:pt>
                <c:pt idx="5718">
                  <c:v>5719.0</c:v>
                </c:pt>
                <c:pt idx="5719">
                  <c:v>5720.0</c:v>
                </c:pt>
                <c:pt idx="5720">
                  <c:v>5721.0</c:v>
                </c:pt>
                <c:pt idx="5721">
                  <c:v>5722.0</c:v>
                </c:pt>
                <c:pt idx="5722">
                  <c:v>5723.0</c:v>
                </c:pt>
                <c:pt idx="5723">
                  <c:v>5724.0</c:v>
                </c:pt>
                <c:pt idx="5724">
                  <c:v>5725.0</c:v>
                </c:pt>
                <c:pt idx="5725">
                  <c:v>5726.0</c:v>
                </c:pt>
                <c:pt idx="5726">
                  <c:v>5727.0</c:v>
                </c:pt>
                <c:pt idx="5727">
                  <c:v>5728.0</c:v>
                </c:pt>
                <c:pt idx="5728">
                  <c:v>5729.0</c:v>
                </c:pt>
                <c:pt idx="5729">
                  <c:v>5730.0</c:v>
                </c:pt>
                <c:pt idx="5730">
                  <c:v>5731.0</c:v>
                </c:pt>
                <c:pt idx="5731">
                  <c:v>5732.0</c:v>
                </c:pt>
                <c:pt idx="5732">
                  <c:v>5733.0</c:v>
                </c:pt>
                <c:pt idx="5733">
                  <c:v>5734.0</c:v>
                </c:pt>
                <c:pt idx="5734">
                  <c:v>5735.0</c:v>
                </c:pt>
                <c:pt idx="5735">
                  <c:v>5736.0</c:v>
                </c:pt>
                <c:pt idx="5736">
                  <c:v>5737.0</c:v>
                </c:pt>
                <c:pt idx="5737">
                  <c:v>5738.0</c:v>
                </c:pt>
                <c:pt idx="5738">
                  <c:v>5739.0</c:v>
                </c:pt>
                <c:pt idx="5739">
                  <c:v>5740.0</c:v>
                </c:pt>
                <c:pt idx="5740">
                  <c:v>5741.0</c:v>
                </c:pt>
                <c:pt idx="5741">
                  <c:v>5742.0</c:v>
                </c:pt>
                <c:pt idx="5742">
                  <c:v>5743.0</c:v>
                </c:pt>
                <c:pt idx="5743">
                  <c:v>5744.0</c:v>
                </c:pt>
                <c:pt idx="5744">
                  <c:v>5745.0</c:v>
                </c:pt>
                <c:pt idx="5745">
                  <c:v>5746.0</c:v>
                </c:pt>
                <c:pt idx="5746">
                  <c:v>5747.0</c:v>
                </c:pt>
                <c:pt idx="5747">
                  <c:v>5748.0</c:v>
                </c:pt>
                <c:pt idx="5748">
                  <c:v>5749.0</c:v>
                </c:pt>
                <c:pt idx="5749">
                  <c:v>5750.0</c:v>
                </c:pt>
                <c:pt idx="5750">
                  <c:v>5751.0</c:v>
                </c:pt>
                <c:pt idx="5751">
                  <c:v>5752.0</c:v>
                </c:pt>
                <c:pt idx="5752">
                  <c:v>5753.0</c:v>
                </c:pt>
                <c:pt idx="5753">
                  <c:v>5754.0</c:v>
                </c:pt>
                <c:pt idx="5754">
                  <c:v>5755.0</c:v>
                </c:pt>
                <c:pt idx="5755">
                  <c:v>5756.0</c:v>
                </c:pt>
                <c:pt idx="5756">
                  <c:v>5757.0</c:v>
                </c:pt>
                <c:pt idx="5757">
                  <c:v>5758.0</c:v>
                </c:pt>
                <c:pt idx="5758">
                  <c:v>5759.0</c:v>
                </c:pt>
                <c:pt idx="5759">
                  <c:v>5760.0</c:v>
                </c:pt>
                <c:pt idx="5760">
                  <c:v>5761.0</c:v>
                </c:pt>
                <c:pt idx="5761">
                  <c:v>5762.0</c:v>
                </c:pt>
                <c:pt idx="5762">
                  <c:v>5763.0</c:v>
                </c:pt>
                <c:pt idx="5763">
                  <c:v>5764.0</c:v>
                </c:pt>
                <c:pt idx="5764">
                  <c:v>5765.0</c:v>
                </c:pt>
                <c:pt idx="5765">
                  <c:v>5766.0</c:v>
                </c:pt>
                <c:pt idx="5766">
                  <c:v>5767.0</c:v>
                </c:pt>
                <c:pt idx="5767">
                  <c:v>5768.0</c:v>
                </c:pt>
                <c:pt idx="5768">
                  <c:v>5769.0</c:v>
                </c:pt>
                <c:pt idx="5769">
                  <c:v>5770.0</c:v>
                </c:pt>
                <c:pt idx="5770">
                  <c:v>5771.0</c:v>
                </c:pt>
                <c:pt idx="5771">
                  <c:v>5772.0</c:v>
                </c:pt>
                <c:pt idx="5772">
                  <c:v>5773.0</c:v>
                </c:pt>
                <c:pt idx="5773">
                  <c:v>5774.0</c:v>
                </c:pt>
                <c:pt idx="5774">
                  <c:v>5775.0</c:v>
                </c:pt>
                <c:pt idx="5775">
                  <c:v>5776.0</c:v>
                </c:pt>
                <c:pt idx="5776">
                  <c:v>5777.0</c:v>
                </c:pt>
                <c:pt idx="5777">
                  <c:v>5778.0</c:v>
                </c:pt>
                <c:pt idx="5778">
                  <c:v>5779.0</c:v>
                </c:pt>
                <c:pt idx="5779">
                  <c:v>5780.0</c:v>
                </c:pt>
                <c:pt idx="5780">
                  <c:v>5781.0</c:v>
                </c:pt>
                <c:pt idx="5781">
                  <c:v>5782.0</c:v>
                </c:pt>
                <c:pt idx="5782">
                  <c:v>5783.0</c:v>
                </c:pt>
                <c:pt idx="5783">
                  <c:v>5784.0</c:v>
                </c:pt>
                <c:pt idx="5784">
                  <c:v>5785.0</c:v>
                </c:pt>
                <c:pt idx="5785">
                  <c:v>5786.0</c:v>
                </c:pt>
                <c:pt idx="5786">
                  <c:v>5787.0</c:v>
                </c:pt>
                <c:pt idx="5787">
                  <c:v>5788.0</c:v>
                </c:pt>
                <c:pt idx="5788">
                  <c:v>5789.0</c:v>
                </c:pt>
                <c:pt idx="5789">
                  <c:v>5790.0</c:v>
                </c:pt>
                <c:pt idx="5790">
                  <c:v>5791.0</c:v>
                </c:pt>
                <c:pt idx="5791">
                  <c:v>5792.0</c:v>
                </c:pt>
                <c:pt idx="5792">
                  <c:v>5793.0</c:v>
                </c:pt>
                <c:pt idx="5793">
                  <c:v>5794.0</c:v>
                </c:pt>
                <c:pt idx="5794">
                  <c:v>5795.0</c:v>
                </c:pt>
                <c:pt idx="5795">
                  <c:v>5796.0</c:v>
                </c:pt>
                <c:pt idx="5796">
                  <c:v>5797.0</c:v>
                </c:pt>
                <c:pt idx="5797">
                  <c:v>5798.0</c:v>
                </c:pt>
                <c:pt idx="5798">
                  <c:v>5799.0</c:v>
                </c:pt>
                <c:pt idx="5799">
                  <c:v>5800.0</c:v>
                </c:pt>
                <c:pt idx="5800">
                  <c:v>5801.0</c:v>
                </c:pt>
                <c:pt idx="5801">
                  <c:v>5802.0</c:v>
                </c:pt>
                <c:pt idx="5802">
                  <c:v>5803.0</c:v>
                </c:pt>
                <c:pt idx="5803">
                  <c:v>5804.0</c:v>
                </c:pt>
                <c:pt idx="5804">
                  <c:v>5805.0</c:v>
                </c:pt>
                <c:pt idx="5805">
                  <c:v>5806.0</c:v>
                </c:pt>
                <c:pt idx="5806">
                  <c:v>5807.0</c:v>
                </c:pt>
                <c:pt idx="5807">
                  <c:v>5808.0</c:v>
                </c:pt>
                <c:pt idx="5808">
                  <c:v>5809.0</c:v>
                </c:pt>
                <c:pt idx="5809">
                  <c:v>5810.0</c:v>
                </c:pt>
                <c:pt idx="5810">
                  <c:v>5811.0</c:v>
                </c:pt>
                <c:pt idx="5811">
                  <c:v>5812.0</c:v>
                </c:pt>
                <c:pt idx="5812">
                  <c:v>5813.0</c:v>
                </c:pt>
                <c:pt idx="5813">
                  <c:v>5814.0</c:v>
                </c:pt>
                <c:pt idx="5814">
                  <c:v>5815.0</c:v>
                </c:pt>
                <c:pt idx="5815">
                  <c:v>5816.0</c:v>
                </c:pt>
                <c:pt idx="5816">
                  <c:v>5817.0</c:v>
                </c:pt>
                <c:pt idx="5817">
                  <c:v>5818.0</c:v>
                </c:pt>
                <c:pt idx="5818">
                  <c:v>5819.0</c:v>
                </c:pt>
                <c:pt idx="5819">
                  <c:v>5820.0</c:v>
                </c:pt>
                <c:pt idx="5820">
                  <c:v>5821.0</c:v>
                </c:pt>
                <c:pt idx="5821">
                  <c:v>5822.0</c:v>
                </c:pt>
                <c:pt idx="5822">
                  <c:v>5823.0</c:v>
                </c:pt>
                <c:pt idx="5823">
                  <c:v>5824.0</c:v>
                </c:pt>
                <c:pt idx="5824">
                  <c:v>5825.0</c:v>
                </c:pt>
                <c:pt idx="5825">
                  <c:v>5826.0</c:v>
                </c:pt>
                <c:pt idx="5826">
                  <c:v>5827.0</c:v>
                </c:pt>
                <c:pt idx="5827">
                  <c:v>5828.0</c:v>
                </c:pt>
                <c:pt idx="5828">
                  <c:v>5829.0</c:v>
                </c:pt>
                <c:pt idx="5829">
                  <c:v>5830.0</c:v>
                </c:pt>
                <c:pt idx="5830">
                  <c:v>5831.0</c:v>
                </c:pt>
                <c:pt idx="5831">
                  <c:v>5832.0</c:v>
                </c:pt>
                <c:pt idx="5832">
                  <c:v>5833.0</c:v>
                </c:pt>
                <c:pt idx="5833">
                  <c:v>5834.0</c:v>
                </c:pt>
                <c:pt idx="5834">
                  <c:v>5835.0</c:v>
                </c:pt>
                <c:pt idx="5835">
                  <c:v>5836.0</c:v>
                </c:pt>
                <c:pt idx="5836">
                  <c:v>5837.0</c:v>
                </c:pt>
                <c:pt idx="5837">
                  <c:v>5838.0</c:v>
                </c:pt>
                <c:pt idx="5838">
                  <c:v>5839.0</c:v>
                </c:pt>
                <c:pt idx="5839">
                  <c:v>5840.0</c:v>
                </c:pt>
                <c:pt idx="5840">
                  <c:v>5841.0</c:v>
                </c:pt>
                <c:pt idx="5841">
                  <c:v>5842.0</c:v>
                </c:pt>
                <c:pt idx="5842">
                  <c:v>5843.0</c:v>
                </c:pt>
                <c:pt idx="5843">
                  <c:v>5844.0</c:v>
                </c:pt>
                <c:pt idx="5844">
                  <c:v>5845.0</c:v>
                </c:pt>
                <c:pt idx="5845">
                  <c:v>5846.0</c:v>
                </c:pt>
                <c:pt idx="5846">
                  <c:v>5847.0</c:v>
                </c:pt>
                <c:pt idx="5847">
                  <c:v>5848.0</c:v>
                </c:pt>
                <c:pt idx="5848">
                  <c:v>5849.0</c:v>
                </c:pt>
                <c:pt idx="5849">
                  <c:v>5850.0</c:v>
                </c:pt>
                <c:pt idx="5850">
                  <c:v>5851.0</c:v>
                </c:pt>
                <c:pt idx="5851">
                  <c:v>5852.0</c:v>
                </c:pt>
                <c:pt idx="5852">
                  <c:v>5853.0</c:v>
                </c:pt>
                <c:pt idx="5853">
                  <c:v>5854.0</c:v>
                </c:pt>
                <c:pt idx="5854">
                  <c:v>5855.0</c:v>
                </c:pt>
                <c:pt idx="5855">
                  <c:v>5856.0</c:v>
                </c:pt>
                <c:pt idx="5856">
                  <c:v>5857.0</c:v>
                </c:pt>
                <c:pt idx="5857">
                  <c:v>5858.0</c:v>
                </c:pt>
                <c:pt idx="5858">
                  <c:v>5859.0</c:v>
                </c:pt>
                <c:pt idx="5859">
                  <c:v>5860.0</c:v>
                </c:pt>
                <c:pt idx="5860">
                  <c:v>5861.0</c:v>
                </c:pt>
                <c:pt idx="5861">
                  <c:v>5862.0</c:v>
                </c:pt>
                <c:pt idx="5862">
                  <c:v>5863.0</c:v>
                </c:pt>
                <c:pt idx="5863">
                  <c:v>5864.0</c:v>
                </c:pt>
                <c:pt idx="5864">
                  <c:v>5865.0</c:v>
                </c:pt>
                <c:pt idx="5865">
                  <c:v>5866.0</c:v>
                </c:pt>
                <c:pt idx="5866">
                  <c:v>5867.0</c:v>
                </c:pt>
                <c:pt idx="5867">
                  <c:v>5868.0</c:v>
                </c:pt>
                <c:pt idx="5868">
                  <c:v>5869.0</c:v>
                </c:pt>
                <c:pt idx="5869">
                  <c:v>5870.0</c:v>
                </c:pt>
                <c:pt idx="5870">
                  <c:v>5871.0</c:v>
                </c:pt>
                <c:pt idx="5871">
                  <c:v>5872.0</c:v>
                </c:pt>
                <c:pt idx="5872">
                  <c:v>5873.0</c:v>
                </c:pt>
                <c:pt idx="5873">
                  <c:v>5874.0</c:v>
                </c:pt>
                <c:pt idx="5874">
                  <c:v>5875.0</c:v>
                </c:pt>
                <c:pt idx="5875">
                  <c:v>5876.0</c:v>
                </c:pt>
                <c:pt idx="5876">
                  <c:v>5877.0</c:v>
                </c:pt>
                <c:pt idx="5877">
                  <c:v>5878.0</c:v>
                </c:pt>
                <c:pt idx="5878">
                  <c:v>5879.0</c:v>
                </c:pt>
                <c:pt idx="5879">
                  <c:v>5880.0</c:v>
                </c:pt>
                <c:pt idx="5880">
                  <c:v>5881.0</c:v>
                </c:pt>
                <c:pt idx="5881">
                  <c:v>5882.0</c:v>
                </c:pt>
                <c:pt idx="5882">
                  <c:v>5883.0</c:v>
                </c:pt>
                <c:pt idx="5883">
                  <c:v>5884.0</c:v>
                </c:pt>
                <c:pt idx="5884">
                  <c:v>5885.0</c:v>
                </c:pt>
                <c:pt idx="5885">
                  <c:v>5886.0</c:v>
                </c:pt>
                <c:pt idx="5886">
                  <c:v>5887.0</c:v>
                </c:pt>
                <c:pt idx="5887">
                  <c:v>5888.0</c:v>
                </c:pt>
                <c:pt idx="5888">
                  <c:v>5889.0</c:v>
                </c:pt>
                <c:pt idx="5889">
                  <c:v>5890.0</c:v>
                </c:pt>
                <c:pt idx="5890">
                  <c:v>5891.0</c:v>
                </c:pt>
                <c:pt idx="5891">
                  <c:v>5892.0</c:v>
                </c:pt>
                <c:pt idx="5892">
                  <c:v>5893.0</c:v>
                </c:pt>
                <c:pt idx="5893">
                  <c:v>5894.0</c:v>
                </c:pt>
                <c:pt idx="5894">
                  <c:v>5895.0</c:v>
                </c:pt>
                <c:pt idx="5895">
                  <c:v>5896.0</c:v>
                </c:pt>
                <c:pt idx="5896">
                  <c:v>5897.0</c:v>
                </c:pt>
                <c:pt idx="5897">
                  <c:v>5898.0</c:v>
                </c:pt>
                <c:pt idx="5898">
                  <c:v>5899.0</c:v>
                </c:pt>
                <c:pt idx="5899">
                  <c:v>5900.0</c:v>
                </c:pt>
                <c:pt idx="5900">
                  <c:v>5901.0</c:v>
                </c:pt>
                <c:pt idx="5901">
                  <c:v>5902.0</c:v>
                </c:pt>
                <c:pt idx="5902">
                  <c:v>5903.0</c:v>
                </c:pt>
                <c:pt idx="5903">
                  <c:v>5904.0</c:v>
                </c:pt>
                <c:pt idx="5904">
                  <c:v>5905.0</c:v>
                </c:pt>
                <c:pt idx="5905">
                  <c:v>5906.0</c:v>
                </c:pt>
                <c:pt idx="5906">
                  <c:v>5907.0</c:v>
                </c:pt>
                <c:pt idx="5907">
                  <c:v>5908.0</c:v>
                </c:pt>
                <c:pt idx="5908">
                  <c:v>5909.0</c:v>
                </c:pt>
                <c:pt idx="5909">
                  <c:v>5910.0</c:v>
                </c:pt>
                <c:pt idx="5910">
                  <c:v>5911.0</c:v>
                </c:pt>
                <c:pt idx="5911">
                  <c:v>5912.0</c:v>
                </c:pt>
                <c:pt idx="5912">
                  <c:v>5913.0</c:v>
                </c:pt>
                <c:pt idx="5913">
                  <c:v>5914.0</c:v>
                </c:pt>
                <c:pt idx="5914">
                  <c:v>5915.0</c:v>
                </c:pt>
                <c:pt idx="5915">
                  <c:v>5916.0</c:v>
                </c:pt>
                <c:pt idx="5916">
                  <c:v>5917.0</c:v>
                </c:pt>
                <c:pt idx="5917">
                  <c:v>5918.0</c:v>
                </c:pt>
                <c:pt idx="5918">
                  <c:v>5919.0</c:v>
                </c:pt>
                <c:pt idx="5919">
                  <c:v>5920.0</c:v>
                </c:pt>
                <c:pt idx="5920">
                  <c:v>5921.0</c:v>
                </c:pt>
                <c:pt idx="5921">
                  <c:v>5922.0</c:v>
                </c:pt>
                <c:pt idx="5922">
                  <c:v>5923.0</c:v>
                </c:pt>
                <c:pt idx="5923">
                  <c:v>5924.0</c:v>
                </c:pt>
                <c:pt idx="5924">
                  <c:v>5925.0</c:v>
                </c:pt>
                <c:pt idx="5925">
                  <c:v>5926.0</c:v>
                </c:pt>
                <c:pt idx="5926">
                  <c:v>5927.0</c:v>
                </c:pt>
                <c:pt idx="5927">
                  <c:v>5928.0</c:v>
                </c:pt>
                <c:pt idx="5928">
                  <c:v>5929.0</c:v>
                </c:pt>
                <c:pt idx="5929">
                  <c:v>5930.0</c:v>
                </c:pt>
                <c:pt idx="5930">
                  <c:v>5931.0</c:v>
                </c:pt>
                <c:pt idx="5931">
                  <c:v>5932.0</c:v>
                </c:pt>
                <c:pt idx="5932">
                  <c:v>5933.0</c:v>
                </c:pt>
                <c:pt idx="5933">
                  <c:v>5934.0</c:v>
                </c:pt>
                <c:pt idx="5934">
                  <c:v>5935.0</c:v>
                </c:pt>
                <c:pt idx="5935">
                  <c:v>5936.0</c:v>
                </c:pt>
                <c:pt idx="5936">
                  <c:v>5937.0</c:v>
                </c:pt>
                <c:pt idx="5937">
                  <c:v>5938.0</c:v>
                </c:pt>
                <c:pt idx="5938">
                  <c:v>5939.0</c:v>
                </c:pt>
                <c:pt idx="5939">
                  <c:v>5940.0</c:v>
                </c:pt>
                <c:pt idx="5940">
                  <c:v>5941.0</c:v>
                </c:pt>
                <c:pt idx="5941">
                  <c:v>5942.0</c:v>
                </c:pt>
                <c:pt idx="5942">
                  <c:v>5943.0</c:v>
                </c:pt>
                <c:pt idx="5943">
                  <c:v>5944.0</c:v>
                </c:pt>
                <c:pt idx="5944">
                  <c:v>5945.0</c:v>
                </c:pt>
                <c:pt idx="5945">
                  <c:v>5946.0</c:v>
                </c:pt>
                <c:pt idx="5946">
                  <c:v>5947.0</c:v>
                </c:pt>
                <c:pt idx="5947">
                  <c:v>5948.0</c:v>
                </c:pt>
                <c:pt idx="5948">
                  <c:v>5949.0</c:v>
                </c:pt>
                <c:pt idx="5949">
                  <c:v>5950.0</c:v>
                </c:pt>
                <c:pt idx="5950">
                  <c:v>5951.0</c:v>
                </c:pt>
                <c:pt idx="5951">
                  <c:v>5952.0</c:v>
                </c:pt>
                <c:pt idx="5952">
                  <c:v>5953.0</c:v>
                </c:pt>
                <c:pt idx="5953">
                  <c:v>5954.0</c:v>
                </c:pt>
                <c:pt idx="5954">
                  <c:v>5955.0</c:v>
                </c:pt>
                <c:pt idx="5955">
                  <c:v>5956.0</c:v>
                </c:pt>
                <c:pt idx="5956">
                  <c:v>5957.0</c:v>
                </c:pt>
                <c:pt idx="5957">
                  <c:v>5958.0</c:v>
                </c:pt>
                <c:pt idx="5958">
                  <c:v>5959.0</c:v>
                </c:pt>
                <c:pt idx="5959">
                  <c:v>5960.0</c:v>
                </c:pt>
                <c:pt idx="5960">
                  <c:v>5961.0</c:v>
                </c:pt>
                <c:pt idx="5961">
                  <c:v>5962.0</c:v>
                </c:pt>
                <c:pt idx="5962">
                  <c:v>5963.0</c:v>
                </c:pt>
                <c:pt idx="5963">
                  <c:v>5964.0</c:v>
                </c:pt>
                <c:pt idx="5964">
                  <c:v>5965.0</c:v>
                </c:pt>
                <c:pt idx="5965">
                  <c:v>5966.0</c:v>
                </c:pt>
                <c:pt idx="5966">
                  <c:v>5967.0</c:v>
                </c:pt>
                <c:pt idx="5967">
                  <c:v>5968.0</c:v>
                </c:pt>
                <c:pt idx="5968">
                  <c:v>5969.0</c:v>
                </c:pt>
                <c:pt idx="5969">
                  <c:v>5970.0</c:v>
                </c:pt>
                <c:pt idx="5970">
                  <c:v>5971.0</c:v>
                </c:pt>
                <c:pt idx="5971">
                  <c:v>5972.0</c:v>
                </c:pt>
                <c:pt idx="5972">
                  <c:v>5973.0</c:v>
                </c:pt>
                <c:pt idx="5973">
                  <c:v>5974.0</c:v>
                </c:pt>
                <c:pt idx="5974">
                  <c:v>5975.0</c:v>
                </c:pt>
                <c:pt idx="5975">
                  <c:v>5976.0</c:v>
                </c:pt>
                <c:pt idx="5976">
                  <c:v>5977.0</c:v>
                </c:pt>
                <c:pt idx="5977">
                  <c:v>5978.0</c:v>
                </c:pt>
                <c:pt idx="5978">
                  <c:v>5979.0</c:v>
                </c:pt>
                <c:pt idx="5979">
                  <c:v>5980.0</c:v>
                </c:pt>
                <c:pt idx="5980">
                  <c:v>5981.0</c:v>
                </c:pt>
                <c:pt idx="5981">
                  <c:v>5982.0</c:v>
                </c:pt>
                <c:pt idx="5982">
                  <c:v>5983.0</c:v>
                </c:pt>
                <c:pt idx="5983">
                  <c:v>5984.0</c:v>
                </c:pt>
                <c:pt idx="5984">
                  <c:v>5985.0</c:v>
                </c:pt>
                <c:pt idx="5985">
                  <c:v>5986.0</c:v>
                </c:pt>
                <c:pt idx="5986">
                  <c:v>5987.0</c:v>
                </c:pt>
                <c:pt idx="5987">
                  <c:v>5988.0</c:v>
                </c:pt>
                <c:pt idx="5988">
                  <c:v>5989.0</c:v>
                </c:pt>
                <c:pt idx="5989">
                  <c:v>5990.0</c:v>
                </c:pt>
                <c:pt idx="5990">
                  <c:v>5991.0</c:v>
                </c:pt>
                <c:pt idx="5991">
                  <c:v>5992.0</c:v>
                </c:pt>
                <c:pt idx="5992">
                  <c:v>5993.0</c:v>
                </c:pt>
                <c:pt idx="5993">
                  <c:v>5994.0</c:v>
                </c:pt>
                <c:pt idx="5994">
                  <c:v>5995.0</c:v>
                </c:pt>
                <c:pt idx="5995">
                  <c:v>5996.0</c:v>
                </c:pt>
                <c:pt idx="5996">
                  <c:v>5997.0</c:v>
                </c:pt>
                <c:pt idx="5997">
                  <c:v>5998.0</c:v>
                </c:pt>
                <c:pt idx="5998">
                  <c:v>5999.0</c:v>
                </c:pt>
                <c:pt idx="5999">
                  <c:v>6000.0</c:v>
                </c:pt>
                <c:pt idx="6000">
                  <c:v>6001.0</c:v>
                </c:pt>
                <c:pt idx="6001">
                  <c:v>6002.0</c:v>
                </c:pt>
                <c:pt idx="6002">
                  <c:v>6003.0</c:v>
                </c:pt>
                <c:pt idx="6003">
                  <c:v>6004.0</c:v>
                </c:pt>
                <c:pt idx="6004">
                  <c:v>6005.0</c:v>
                </c:pt>
                <c:pt idx="6005">
                  <c:v>6006.0</c:v>
                </c:pt>
                <c:pt idx="6006">
                  <c:v>6007.0</c:v>
                </c:pt>
                <c:pt idx="6007">
                  <c:v>6008.0</c:v>
                </c:pt>
                <c:pt idx="6008">
                  <c:v>6009.0</c:v>
                </c:pt>
                <c:pt idx="6009">
                  <c:v>6010.0</c:v>
                </c:pt>
                <c:pt idx="6010">
                  <c:v>6011.0</c:v>
                </c:pt>
                <c:pt idx="6011">
                  <c:v>6012.0</c:v>
                </c:pt>
                <c:pt idx="6012">
                  <c:v>6013.0</c:v>
                </c:pt>
                <c:pt idx="6013">
                  <c:v>6014.0</c:v>
                </c:pt>
                <c:pt idx="6014">
                  <c:v>6015.0</c:v>
                </c:pt>
                <c:pt idx="6015">
                  <c:v>6016.0</c:v>
                </c:pt>
                <c:pt idx="6016">
                  <c:v>6017.0</c:v>
                </c:pt>
                <c:pt idx="6017">
                  <c:v>6018.0</c:v>
                </c:pt>
                <c:pt idx="6018">
                  <c:v>6019.0</c:v>
                </c:pt>
                <c:pt idx="6019">
                  <c:v>6020.0</c:v>
                </c:pt>
                <c:pt idx="6020">
                  <c:v>6021.0</c:v>
                </c:pt>
                <c:pt idx="6021">
                  <c:v>6022.0</c:v>
                </c:pt>
                <c:pt idx="6022">
                  <c:v>6023.0</c:v>
                </c:pt>
                <c:pt idx="6023">
                  <c:v>6024.0</c:v>
                </c:pt>
                <c:pt idx="6024">
                  <c:v>6025.0</c:v>
                </c:pt>
                <c:pt idx="6025">
                  <c:v>6026.0</c:v>
                </c:pt>
                <c:pt idx="6026">
                  <c:v>6027.0</c:v>
                </c:pt>
                <c:pt idx="6027">
                  <c:v>6028.0</c:v>
                </c:pt>
                <c:pt idx="6028">
                  <c:v>6029.0</c:v>
                </c:pt>
                <c:pt idx="6029">
                  <c:v>6030.0</c:v>
                </c:pt>
                <c:pt idx="6030">
                  <c:v>6031.0</c:v>
                </c:pt>
                <c:pt idx="6031">
                  <c:v>6032.0</c:v>
                </c:pt>
                <c:pt idx="6032">
                  <c:v>6033.0</c:v>
                </c:pt>
                <c:pt idx="6033">
                  <c:v>6034.0</c:v>
                </c:pt>
                <c:pt idx="6034">
                  <c:v>6035.0</c:v>
                </c:pt>
                <c:pt idx="6035">
                  <c:v>6036.0</c:v>
                </c:pt>
                <c:pt idx="6036">
                  <c:v>6037.0</c:v>
                </c:pt>
                <c:pt idx="6037">
                  <c:v>6038.0</c:v>
                </c:pt>
                <c:pt idx="6038">
                  <c:v>6039.0</c:v>
                </c:pt>
                <c:pt idx="6039">
                  <c:v>6040.0</c:v>
                </c:pt>
                <c:pt idx="6040">
                  <c:v>6041.0</c:v>
                </c:pt>
                <c:pt idx="6041">
                  <c:v>6042.0</c:v>
                </c:pt>
                <c:pt idx="6042">
                  <c:v>6043.0</c:v>
                </c:pt>
                <c:pt idx="6043">
                  <c:v>6044.0</c:v>
                </c:pt>
                <c:pt idx="6044">
                  <c:v>6045.0</c:v>
                </c:pt>
                <c:pt idx="6045">
                  <c:v>6046.0</c:v>
                </c:pt>
                <c:pt idx="6046">
                  <c:v>6047.0</c:v>
                </c:pt>
                <c:pt idx="6047">
                  <c:v>6048.0</c:v>
                </c:pt>
                <c:pt idx="6048">
                  <c:v>6049.0</c:v>
                </c:pt>
                <c:pt idx="6049">
                  <c:v>6050.0</c:v>
                </c:pt>
                <c:pt idx="6050">
                  <c:v>6051.0</c:v>
                </c:pt>
                <c:pt idx="6051">
                  <c:v>6052.0</c:v>
                </c:pt>
                <c:pt idx="6052">
                  <c:v>6053.0</c:v>
                </c:pt>
                <c:pt idx="6053">
                  <c:v>6054.0</c:v>
                </c:pt>
                <c:pt idx="6054">
                  <c:v>6055.0</c:v>
                </c:pt>
                <c:pt idx="6055">
                  <c:v>6056.0</c:v>
                </c:pt>
                <c:pt idx="6056">
                  <c:v>6057.0</c:v>
                </c:pt>
                <c:pt idx="6057">
                  <c:v>6058.0</c:v>
                </c:pt>
                <c:pt idx="6058">
                  <c:v>6059.0</c:v>
                </c:pt>
                <c:pt idx="6059">
                  <c:v>6060.0</c:v>
                </c:pt>
                <c:pt idx="6060">
                  <c:v>6061.0</c:v>
                </c:pt>
                <c:pt idx="6061">
                  <c:v>6062.0</c:v>
                </c:pt>
                <c:pt idx="6062">
                  <c:v>6063.0</c:v>
                </c:pt>
                <c:pt idx="6063">
                  <c:v>6064.0</c:v>
                </c:pt>
                <c:pt idx="6064">
                  <c:v>6065.0</c:v>
                </c:pt>
                <c:pt idx="6065">
                  <c:v>6066.0</c:v>
                </c:pt>
                <c:pt idx="6066">
                  <c:v>6067.0</c:v>
                </c:pt>
                <c:pt idx="6067">
                  <c:v>6068.0</c:v>
                </c:pt>
                <c:pt idx="6068">
                  <c:v>6069.0</c:v>
                </c:pt>
                <c:pt idx="6069">
                  <c:v>6070.0</c:v>
                </c:pt>
                <c:pt idx="6070">
                  <c:v>6071.0</c:v>
                </c:pt>
                <c:pt idx="6071">
                  <c:v>6072.0</c:v>
                </c:pt>
                <c:pt idx="6072">
                  <c:v>6073.0</c:v>
                </c:pt>
                <c:pt idx="6073">
                  <c:v>6074.0</c:v>
                </c:pt>
                <c:pt idx="6074">
                  <c:v>6075.0</c:v>
                </c:pt>
                <c:pt idx="6075">
                  <c:v>6076.0</c:v>
                </c:pt>
                <c:pt idx="6076">
                  <c:v>6077.0</c:v>
                </c:pt>
                <c:pt idx="6077">
                  <c:v>6078.0</c:v>
                </c:pt>
                <c:pt idx="6078">
                  <c:v>6079.0</c:v>
                </c:pt>
                <c:pt idx="6079">
                  <c:v>6080.0</c:v>
                </c:pt>
                <c:pt idx="6080">
                  <c:v>6081.0</c:v>
                </c:pt>
                <c:pt idx="6081">
                  <c:v>6082.0</c:v>
                </c:pt>
                <c:pt idx="6082">
                  <c:v>6083.0</c:v>
                </c:pt>
                <c:pt idx="6083">
                  <c:v>6084.0</c:v>
                </c:pt>
                <c:pt idx="6084">
                  <c:v>6085.0</c:v>
                </c:pt>
                <c:pt idx="6085">
                  <c:v>6086.0</c:v>
                </c:pt>
                <c:pt idx="6086">
                  <c:v>6087.0</c:v>
                </c:pt>
                <c:pt idx="6087">
                  <c:v>6088.0</c:v>
                </c:pt>
                <c:pt idx="6088">
                  <c:v>6089.0</c:v>
                </c:pt>
                <c:pt idx="6089">
                  <c:v>6090.0</c:v>
                </c:pt>
                <c:pt idx="6090">
                  <c:v>6091.0</c:v>
                </c:pt>
                <c:pt idx="6091">
                  <c:v>6092.0</c:v>
                </c:pt>
                <c:pt idx="6092">
                  <c:v>6093.0</c:v>
                </c:pt>
                <c:pt idx="6093">
                  <c:v>6094.0</c:v>
                </c:pt>
                <c:pt idx="6094">
                  <c:v>6095.0</c:v>
                </c:pt>
                <c:pt idx="6095">
                  <c:v>6096.0</c:v>
                </c:pt>
                <c:pt idx="6096">
                  <c:v>6097.0</c:v>
                </c:pt>
                <c:pt idx="6097">
                  <c:v>6098.0</c:v>
                </c:pt>
                <c:pt idx="6098">
                  <c:v>6099.0</c:v>
                </c:pt>
                <c:pt idx="6099">
                  <c:v>6100.0</c:v>
                </c:pt>
                <c:pt idx="6100">
                  <c:v>6101.0</c:v>
                </c:pt>
                <c:pt idx="6101">
                  <c:v>6102.0</c:v>
                </c:pt>
                <c:pt idx="6102">
                  <c:v>6103.0</c:v>
                </c:pt>
                <c:pt idx="6103">
                  <c:v>6104.0</c:v>
                </c:pt>
                <c:pt idx="6104">
                  <c:v>6105.0</c:v>
                </c:pt>
                <c:pt idx="6105">
                  <c:v>6106.0</c:v>
                </c:pt>
                <c:pt idx="6106">
                  <c:v>6107.0</c:v>
                </c:pt>
                <c:pt idx="6107">
                  <c:v>6108.0</c:v>
                </c:pt>
                <c:pt idx="6108">
                  <c:v>6109.0</c:v>
                </c:pt>
                <c:pt idx="6109">
                  <c:v>6110.0</c:v>
                </c:pt>
                <c:pt idx="6110">
                  <c:v>6111.0</c:v>
                </c:pt>
                <c:pt idx="6111">
                  <c:v>6112.0</c:v>
                </c:pt>
                <c:pt idx="6112">
                  <c:v>6113.0</c:v>
                </c:pt>
                <c:pt idx="6113">
                  <c:v>6114.0</c:v>
                </c:pt>
                <c:pt idx="6114">
                  <c:v>6115.0</c:v>
                </c:pt>
                <c:pt idx="6115">
                  <c:v>6116.0</c:v>
                </c:pt>
                <c:pt idx="6116">
                  <c:v>6117.0</c:v>
                </c:pt>
                <c:pt idx="6117">
                  <c:v>6118.0</c:v>
                </c:pt>
                <c:pt idx="6118">
                  <c:v>6119.0</c:v>
                </c:pt>
                <c:pt idx="6119">
                  <c:v>6120.0</c:v>
                </c:pt>
                <c:pt idx="6120">
                  <c:v>6121.0</c:v>
                </c:pt>
                <c:pt idx="6121">
                  <c:v>6122.0</c:v>
                </c:pt>
                <c:pt idx="6122">
                  <c:v>6123.0</c:v>
                </c:pt>
                <c:pt idx="6123">
                  <c:v>6124.0</c:v>
                </c:pt>
                <c:pt idx="6124">
                  <c:v>6125.0</c:v>
                </c:pt>
                <c:pt idx="6125">
                  <c:v>6126.0</c:v>
                </c:pt>
                <c:pt idx="6126">
                  <c:v>6127.0</c:v>
                </c:pt>
                <c:pt idx="6127">
                  <c:v>6128.0</c:v>
                </c:pt>
                <c:pt idx="6128">
                  <c:v>6129.0</c:v>
                </c:pt>
                <c:pt idx="6129">
                  <c:v>6130.0</c:v>
                </c:pt>
                <c:pt idx="6130">
                  <c:v>6131.0</c:v>
                </c:pt>
                <c:pt idx="6131">
                  <c:v>6132.0</c:v>
                </c:pt>
                <c:pt idx="6132">
                  <c:v>6133.0</c:v>
                </c:pt>
                <c:pt idx="6133">
                  <c:v>6134.0</c:v>
                </c:pt>
                <c:pt idx="6134">
                  <c:v>6135.0</c:v>
                </c:pt>
                <c:pt idx="6135">
                  <c:v>6136.0</c:v>
                </c:pt>
                <c:pt idx="6136">
                  <c:v>6137.0</c:v>
                </c:pt>
                <c:pt idx="6137">
                  <c:v>6138.0</c:v>
                </c:pt>
                <c:pt idx="6138">
                  <c:v>6139.0</c:v>
                </c:pt>
                <c:pt idx="6139">
                  <c:v>6140.0</c:v>
                </c:pt>
                <c:pt idx="6140">
                  <c:v>6141.0</c:v>
                </c:pt>
                <c:pt idx="6141">
                  <c:v>6142.0</c:v>
                </c:pt>
                <c:pt idx="6142">
                  <c:v>6143.0</c:v>
                </c:pt>
                <c:pt idx="6143">
                  <c:v>6144.0</c:v>
                </c:pt>
                <c:pt idx="6144">
                  <c:v>6145.0</c:v>
                </c:pt>
                <c:pt idx="6145">
                  <c:v>6146.0</c:v>
                </c:pt>
                <c:pt idx="6146">
                  <c:v>6147.0</c:v>
                </c:pt>
                <c:pt idx="6147">
                  <c:v>6148.0</c:v>
                </c:pt>
                <c:pt idx="6148">
                  <c:v>6149.0</c:v>
                </c:pt>
                <c:pt idx="6149">
                  <c:v>6150.0</c:v>
                </c:pt>
                <c:pt idx="6150">
                  <c:v>6151.0</c:v>
                </c:pt>
                <c:pt idx="6151">
                  <c:v>6152.0</c:v>
                </c:pt>
                <c:pt idx="6152">
                  <c:v>6153.0</c:v>
                </c:pt>
                <c:pt idx="6153">
                  <c:v>6154.0</c:v>
                </c:pt>
                <c:pt idx="6154">
                  <c:v>6155.0</c:v>
                </c:pt>
                <c:pt idx="6155">
                  <c:v>6156.0</c:v>
                </c:pt>
                <c:pt idx="6156">
                  <c:v>6157.0</c:v>
                </c:pt>
                <c:pt idx="6157">
                  <c:v>6158.0</c:v>
                </c:pt>
                <c:pt idx="6158">
                  <c:v>6159.0</c:v>
                </c:pt>
                <c:pt idx="6159">
                  <c:v>6160.0</c:v>
                </c:pt>
                <c:pt idx="6160">
                  <c:v>6161.0</c:v>
                </c:pt>
                <c:pt idx="6161">
                  <c:v>6162.0</c:v>
                </c:pt>
                <c:pt idx="6162">
                  <c:v>6163.0</c:v>
                </c:pt>
                <c:pt idx="6163">
                  <c:v>6164.0</c:v>
                </c:pt>
                <c:pt idx="6164">
                  <c:v>6165.0</c:v>
                </c:pt>
                <c:pt idx="6165">
                  <c:v>6166.0</c:v>
                </c:pt>
                <c:pt idx="6166">
                  <c:v>6167.0</c:v>
                </c:pt>
                <c:pt idx="6167">
                  <c:v>6168.0</c:v>
                </c:pt>
                <c:pt idx="6168">
                  <c:v>6169.0</c:v>
                </c:pt>
                <c:pt idx="6169">
                  <c:v>6170.0</c:v>
                </c:pt>
                <c:pt idx="6170">
                  <c:v>6171.0</c:v>
                </c:pt>
                <c:pt idx="6171">
                  <c:v>6172.0</c:v>
                </c:pt>
                <c:pt idx="6172">
                  <c:v>6173.0</c:v>
                </c:pt>
                <c:pt idx="6173">
                  <c:v>6174.0</c:v>
                </c:pt>
                <c:pt idx="6174">
                  <c:v>6175.0</c:v>
                </c:pt>
                <c:pt idx="6175">
                  <c:v>6176.0</c:v>
                </c:pt>
                <c:pt idx="6176">
                  <c:v>6177.0</c:v>
                </c:pt>
                <c:pt idx="6177">
                  <c:v>6178.0</c:v>
                </c:pt>
                <c:pt idx="6178">
                  <c:v>6179.0</c:v>
                </c:pt>
                <c:pt idx="6179">
                  <c:v>6180.0</c:v>
                </c:pt>
                <c:pt idx="6180">
                  <c:v>6181.0</c:v>
                </c:pt>
                <c:pt idx="6181">
                  <c:v>6182.0</c:v>
                </c:pt>
                <c:pt idx="6182">
                  <c:v>6183.0</c:v>
                </c:pt>
                <c:pt idx="6183">
                  <c:v>6184.0</c:v>
                </c:pt>
                <c:pt idx="6184">
                  <c:v>6185.0</c:v>
                </c:pt>
                <c:pt idx="6185">
                  <c:v>6186.0</c:v>
                </c:pt>
                <c:pt idx="6186">
                  <c:v>6187.0</c:v>
                </c:pt>
                <c:pt idx="6187">
                  <c:v>6188.0</c:v>
                </c:pt>
                <c:pt idx="6188">
                  <c:v>6189.0</c:v>
                </c:pt>
                <c:pt idx="6189">
                  <c:v>6190.0</c:v>
                </c:pt>
                <c:pt idx="6190">
                  <c:v>6191.0</c:v>
                </c:pt>
                <c:pt idx="6191">
                  <c:v>6192.0</c:v>
                </c:pt>
                <c:pt idx="6192">
                  <c:v>6193.0</c:v>
                </c:pt>
                <c:pt idx="6193">
                  <c:v>6194.0</c:v>
                </c:pt>
                <c:pt idx="6194">
                  <c:v>6195.0</c:v>
                </c:pt>
                <c:pt idx="6195">
                  <c:v>6196.0</c:v>
                </c:pt>
                <c:pt idx="6196">
                  <c:v>6197.0</c:v>
                </c:pt>
                <c:pt idx="6197">
                  <c:v>6198.0</c:v>
                </c:pt>
                <c:pt idx="6198">
                  <c:v>6199.0</c:v>
                </c:pt>
                <c:pt idx="6199">
                  <c:v>6200.0</c:v>
                </c:pt>
                <c:pt idx="6200">
                  <c:v>6201.0</c:v>
                </c:pt>
                <c:pt idx="6201">
                  <c:v>6202.0</c:v>
                </c:pt>
                <c:pt idx="6202">
                  <c:v>6203.0</c:v>
                </c:pt>
                <c:pt idx="6203">
                  <c:v>6204.0</c:v>
                </c:pt>
                <c:pt idx="6204">
                  <c:v>6205.0</c:v>
                </c:pt>
                <c:pt idx="6205">
                  <c:v>6206.0</c:v>
                </c:pt>
                <c:pt idx="6206">
                  <c:v>6207.0</c:v>
                </c:pt>
                <c:pt idx="6207">
                  <c:v>6208.0</c:v>
                </c:pt>
                <c:pt idx="6208">
                  <c:v>6209.0</c:v>
                </c:pt>
                <c:pt idx="6209">
                  <c:v>6210.0</c:v>
                </c:pt>
                <c:pt idx="6210">
                  <c:v>6211.0</c:v>
                </c:pt>
                <c:pt idx="6211">
                  <c:v>6212.0</c:v>
                </c:pt>
                <c:pt idx="6212">
                  <c:v>6213.0</c:v>
                </c:pt>
                <c:pt idx="6213">
                  <c:v>6214.0</c:v>
                </c:pt>
                <c:pt idx="6214">
                  <c:v>6215.0</c:v>
                </c:pt>
                <c:pt idx="6215">
                  <c:v>6216.0</c:v>
                </c:pt>
                <c:pt idx="6216">
                  <c:v>6217.0</c:v>
                </c:pt>
                <c:pt idx="6217">
                  <c:v>6218.0</c:v>
                </c:pt>
                <c:pt idx="6218">
                  <c:v>6219.0</c:v>
                </c:pt>
                <c:pt idx="6219">
                  <c:v>6220.0</c:v>
                </c:pt>
                <c:pt idx="6220">
                  <c:v>6221.0</c:v>
                </c:pt>
                <c:pt idx="6221">
                  <c:v>6222.0</c:v>
                </c:pt>
                <c:pt idx="6222">
                  <c:v>6223.0</c:v>
                </c:pt>
                <c:pt idx="6223">
                  <c:v>6224.0</c:v>
                </c:pt>
                <c:pt idx="6224">
                  <c:v>6225.0</c:v>
                </c:pt>
                <c:pt idx="6225">
                  <c:v>6226.0</c:v>
                </c:pt>
                <c:pt idx="6226">
                  <c:v>6227.0</c:v>
                </c:pt>
                <c:pt idx="6227">
                  <c:v>6228.0</c:v>
                </c:pt>
                <c:pt idx="6228">
                  <c:v>6229.0</c:v>
                </c:pt>
                <c:pt idx="6229">
                  <c:v>6230.0</c:v>
                </c:pt>
                <c:pt idx="6230">
                  <c:v>6231.0</c:v>
                </c:pt>
                <c:pt idx="6231">
                  <c:v>6232.0</c:v>
                </c:pt>
                <c:pt idx="6232">
                  <c:v>6233.0</c:v>
                </c:pt>
                <c:pt idx="6233">
                  <c:v>6234.0</c:v>
                </c:pt>
                <c:pt idx="6234">
                  <c:v>6235.0</c:v>
                </c:pt>
                <c:pt idx="6235">
                  <c:v>6236.0</c:v>
                </c:pt>
                <c:pt idx="6236">
                  <c:v>6237.0</c:v>
                </c:pt>
                <c:pt idx="6237">
                  <c:v>6238.0</c:v>
                </c:pt>
                <c:pt idx="6238">
                  <c:v>6239.0</c:v>
                </c:pt>
                <c:pt idx="6239">
                  <c:v>6240.0</c:v>
                </c:pt>
                <c:pt idx="6240">
                  <c:v>6241.0</c:v>
                </c:pt>
                <c:pt idx="6241">
                  <c:v>6242.0</c:v>
                </c:pt>
                <c:pt idx="6242">
                  <c:v>6243.0</c:v>
                </c:pt>
                <c:pt idx="6243">
                  <c:v>6244.0</c:v>
                </c:pt>
                <c:pt idx="6244">
                  <c:v>6245.0</c:v>
                </c:pt>
                <c:pt idx="6245">
                  <c:v>6246.0</c:v>
                </c:pt>
                <c:pt idx="6246">
                  <c:v>6247.0</c:v>
                </c:pt>
                <c:pt idx="6247">
                  <c:v>6248.0</c:v>
                </c:pt>
                <c:pt idx="6248">
                  <c:v>6249.0</c:v>
                </c:pt>
                <c:pt idx="6249">
                  <c:v>6250.0</c:v>
                </c:pt>
                <c:pt idx="6250">
                  <c:v>6251.0</c:v>
                </c:pt>
                <c:pt idx="6251">
                  <c:v>6252.0</c:v>
                </c:pt>
                <c:pt idx="6252">
                  <c:v>6253.0</c:v>
                </c:pt>
                <c:pt idx="6253">
                  <c:v>6254.0</c:v>
                </c:pt>
                <c:pt idx="6254">
                  <c:v>6255.0</c:v>
                </c:pt>
                <c:pt idx="6255">
                  <c:v>6256.0</c:v>
                </c:pt>
                <c:pt idx="6256">
                  <c:v>6257.0</c:v>
                </c:pt>
                <c:pt idx="6257">
                  <c:v>6258.0</c:v>
                </c:pt>
                <c:pt idx="6258">
                  <c:v>6259.0</c:v>
                </c:pt>
                <c:pt idx="6259">
                  <c:v>6260.0</c:v>
                </c:pt>
                <c:pt idx="6260">
                  <c:v>6261.0</c:v>
                </c:pt>
                <c:pt idx="6261">
                  <c:v>6262.0</c:v>
                </c:pt>
                <c:pt idx="6262">
                  <c:v>6263.0</c:v>
                </c:pt>
                <c:pt idx="6263">
                  <c:v>6264.0</c:v>
                </c:pt>
                <c:pt idx="6264">
                  <c:v>6265.0</c:v>
                </c:pt>
                <c:pt idx="6265">
                  <c:v>6266.0</c:v>
                </c:pt>
                <c:pt idx="6266">
                  <c:v>6267.0</c:v>
                </c:pt>
                <c:pt idx="6267">
                  <c:v>6268.0</c:v>
                </c:pt>
                <c:pt idx="6268">
                  <c:v>6269.0</c:v>
                </c:pt>
                <c:pt idx="6269">
                  <c:v>6270.0</c:v>
                </c:pt>
                <c:pt idx="6270">
                  <c:v>6271.0</c:v>
                </c:pt>
                <c:pt idx="6271">
                  <c:v>6272.0</c:v>
                </c:pt>
                <c:pt idx="6272">
                  <c:v>6273.0</c:v>
                </c:pt>
                <c:pt idx="6273">
                  <c:v>6274.0</c:v>
                </c:pt>
                <c:pt idx="6274">
                  <c:v>6275.0</c:v>
                </c:pt>
                <c:pt idx="6275">
                  <c:v>6276.0</c:v>
                </c:pt>
                <c:pt idx="6276">
                  <c:v>6277.0</c:v>
                </c:pt>
                <c:pt idx="6277">
                  <c:v>6278.0</c:v>
                </c:pt>
                <c:pt idx="6278">
                  <c:v>6279.0</c:v>
                </c:pt>
                <c:pt idx="6279">
                  <c:v>6280.0</c:v>
                </c:pt>
                <c:pt idx="6280">
                  <c:v>6281.0</c:v>
                </c:pt>
                <c:pt idx="6281">
                  <c:v>6282.0</c:v>
                </c:pt>
                <c:pt idx="6282">
                  <c:v>6283.0</c:v>
                </c:pt>
                <c:pt idx="6283">
                  <c:v>6284.0</c:v>
                </c:pt>
                <c:pt idx="6284">
                  <c:v>6285.0</c:v>
                </c:pt>
                <c:pt idx="6285">
                  <c:v>6286.0</c:v>
                </c:pt>
                <c:pt idx="6286">
                  <c:v>6287.0</c:v>
                </c:pt>
                <c:pt idx="6287">
                  <c:v>6288.0</c:v>
                </c:pt>
                <c:pt idx="6288">
                  <c:v>6289.0</c:v>
                </c:pt>
                <c:pt idx="6289">
                  <c:v>6290.0</c:v>
                </c:pt>
                <c:pt idx="6290">
                  <c:v>6291.0</c:v>
                </c:pt>
                <c:pt idx="6291">
                  <c:v>6292.0</c:v>
                </c:pt>
                <c:pt idx="6292">
                  <c:v>6293.0</c:v>
                </c:pt>
                <c:pt idx="6293">
                  <c:v>6294.0</c:v>
                </c:pt>
                <c:pt idx="6294">
                  <c:v>6295.0</c:v>
                </c:pt>
                <c:pt idx="6295">
                  <c:v>6296.0</c:v>
                </c:pt>
                <c:pt idx="6296">
                  <c:v>6297.0</c:v>
                </c:pt>
                <c:pt idx="6297">
                  <c:v>6298.0</c:v>
                </c:pt>
                <c:pt idx="6298">
                  <c:v>6299.0</c:v>
                </c:pt>
                <c:pt idx="6299">
                  <c:v>6300.0</c:v>
                </c:pt>
                <c:pt idx="6300">
                  <c:v>6301.0</c:v>
                </c:pt>
                <c:pt idx="6301">
                  <c:v>6302.0</c:v>
                </c:pt>
                <c:pt idx="6302">
                  <c:v>6303.0</c:v>
                </c:pt>
                <c:pt idx="6303">
                  <c:v>6304.0</c:v>
                </c:pt>
                <c:pt idx="6304">
                  <c:v>6305.0</c:v>
                </c:pt>
                <c:pt idx="6305">
                  <c:v>6306.0</c:v>
                </c:pt>
                <c:pt idx="6306">
                  <c:v>6307.0</c:v>
                </c:pt>
                <c:pt idx="6307">
                  <c:v>6308.0</c:v>
                </c:pt>
                <c:pt idx="6308">
                  <c:v>6309.0</c:v>
                </c:pt>
                <c:pt idx="6309">
                  <c:v>6310.0</c:v>
                </c:pt>
                <c:pt idx="6310">
                  <c:v>6311.0</c:v>
                </c:pt>
                <c:pt idx="6311">
                  <c:v>6312.0</c:v>
                </c:pt>
                <c:pt idx="6312">
                  <c:v>6313.0</c:v>
                </c:pt>
                <c:pt idx="6313">
                  <c:v>6314.0</c:v>
                </c:pt>
                <c:pt idx="6314">
                  <c:v>6315.0</c:v>
                </c:pt>
                <c:pt idx="6315">
                  <c:v>6316.0</c:v>
                </c:pt>
                <c:pt idx="6316">
                  <c:v>6317.0</c:v>
                </c:pt>
                <c:pt idx="6317">
                  <c:v>6318.0</c:v>
                </c:pt>
                <c:pt idx="6318">
                  <c:v>6319.0</c:v>
                </c:pt>
                <c:pt idx="6319">
                  <c:v>6320.0</c:v>
                </c:pt>
                <c:pt idx="6320">
                  <c:v>6321.0</c:v>
                </c:pt>
                <c:pt idx="6321">
                  <c:v>6322.0</c:v>
                </c:pt>
                <c:pt idx="6322">
                  <c:v>6323.0</c:v>
                </c:pt>
                <c:pt idx="6323">
                  <c:v>6324.0</c:v>
                </c:pt>
                <c:pt idx="6324">
                  <c:v>6325.0</c:v>
                </c:pt>
                <c:pt idx="6325">
                  <c:v>6326.0</c:v>
                </c:pt>
                <c:pt idx="6326">
                  <c:v>6327.0</c:v>
                </c:pt>
                <c:pt idx="6327">
                  <c:v>6328.0</c:v>
                </c:pt>
                <c:pt idx="6328">
                  <c:v>6329.0</c:v>
                </c:pt>
                <c:pt idx="6329">
                  <c:v>6330.0</c:v>
                </c:pt>
                <c:pt idx="6330">
                  <c:v>6331.0</c:v>
                </c:pt>
                <c:pt idx="6331">
                  <c:v>6332.0</c:v>
                </c:pt>
                <c:pt idx="6332">
                  <c:v>6333.0</c:v>
                </c:pt>
                <c:pt idx="6333">
                  <c:v>6334.0</c:v>
                </c:pt>
                <c:pt idx="6334">
                  <c:v>6335.0</c:v>
                </c:pt>
                <c:pt idx="6335">
                  <c:v>6336.0</c:v>
                </c:pt>
                <c:pt idx="6336">
                  <c:v>6337.0</c:v>
                </c:pt>
                <c:pt idx="6337">
                  <c:v>6338.0</c:v>
                </c:pt>
                <c:pt idx="6338">
                  <c:v>6339.0</c:v>
                </c:pt>
                <c:pt idx="6339">
                  <c:v>6340.0</c:v>
                </c:pt>
                <c:pt idx="6340">
                  <c:v>6341.0</c:v>
                </c:pt>
                <c:pt idx="6341">
                  <c:v>6342.0</c:v>
                </c:pt>
                <c:pt idx="6342">
                  <c:v>6343.0</c:v>
                </c:pt>
                <c:pt idx="6343">
                  <c:v>6344.0</c:v>
                </c:pt>
                <c:pt idx="6344">
                  <c:v>6345.0</c:v>
                </c:pt>
                <c:pt idx="6345">
                  <c:v>6346.0</c:v>
                </c:pt>
                <c:pt idx="6346">
                  <c:v>6347.0</c:v>
                </c:pt>
                <c:pt idx="6347">
                  <c:v>6348.0</c:v>
                </c:pt>
                <c:pt idx="6348">
                  <c:v>6349.0</c:v>
                </c:pt>
                <c:pt idx="6349">
                  <c:v>6350.0</c:v>
                </c:pt>
                <c:pt idx="6350">
                  <c:v>6351.0</c:v>
                </c:pt>
                <c:pt idx="6351">
                  <c:v>6352.0</c:v>
                </c:pt>
                <c:pt idx="6352">
                  <c:v>6353.0</c:v>
                </c:pt>
                <c:pt idx="6353">
                  <c:v>6354.0</c:v>
                </c:pt>
                <c:pt idx="6354">
                  <c:v>6355.0</c:v>
                </c:pt>
                <c:pt idx="6355">
                  <c:v>6356.0</c:v>
                </c:pt>
                <c:pt idx="6356">
                  <c:v>6357.0</c:v>
                </c:pt>
                <c:pt idx="6357">
                  <c:v>6358.0</c:v>
                </c:pt>
                <c:pt idx="6358">
                  <c:v>6359.0</c:v>
                </c:pt>
                <c:pt idx="6359">
                  <c:v>6360.0</c:v>
                </c:pt>
                <c:pt idx="6360">
                  <c:v>6361.0</c:v>
                </c:pt>
                <c:pt idx="6361">
                  <c:v>6362.0</c:v>
                </c:pt>
                <c:pt idx="6362">
                  <c:v>6363.0</c:v>
                </c:pt>
                <c:pt idx="6363">
                  <c:v>6364.0</c:v>
                </c:pt>
                <c:pt idx="6364">
                  <c:v>6365.0</c:v>
                </c:pt>
                <c:pt idx="6365">
                  <c:v>6366.0</c:v>
                </c:pt>
                <c:pt idx="6366">
                  <c:v>6367.0</c:v>
                </c:pt>
                <c:pt idx="6367">
                  <c:v>6368.0</c:v>
                </c:pt>
                <c:pt idx="6368">
                  <c:v>6369.0</c:v>
                </c:pt>
                <c:pt idx="6369">
                  <c:v>6370.0</c:v>
                </c:pt>
                <c:pt idx="6370">
                  <c:v>6371.0</c:v>
                </c:pt>
                <c:pt idx="6371">
                  <c:v>6372.0</c:v>
                </c:pt>
                <c:pt idx="6372">
                  <c:v>6373.0</c:v>
                </c:pt>
                <c:pt idx="6373">
                  <c:v>6374.0</c:v>
                </c:pt>
                <c:pt idx="6374">
                  <c:v>6375.0</c:v>
                </c:pt>
                <c:pt idx="6375">
                  <c:v>6376.0</c:v>
                </c:pt>
                <c:pt idx="6376">
                  <c:v>6377.0</c:v>
                </c:pt>
                <c:pt idx="6377">
                  <c:v>6378.0</c:v>
                </c:pt>
                <c:pt idx="6378">
                  <c:v>6379.0</c:v>
                </c:pt>
                <c:pt idx="6379">
                  <c:v>6380.0</c:v>
                </c:pt>
                <c:pt idx="6380">
                  <c:v>6381.0</c:v>
                </c:pt>
                <c:pt idx="6381">
                  <c:v>6382.0</c:v>
                </c:pt>
                <c:pt idx="6382">
                  <c:v>6383.0</c:v>
                </c:pt>
                <c:pt idx="6383">
                  <c:v>6384.0</c:v>
                </c:pt>
                <c:pt idx="6384">
                  <c:v>6385.0</c:v>
                </c:pt>
                <c:pt idx="6385">
                  <c:v>6386.0</c:v>
                </c:pt>
                <c:pt idx="6386">
                  <c:v>6387.0</c:v>
                </c:pt>
                <c:pt idx="6387">
                  <c:v>6388.0</c:v>
                </c:pt>
                <c:pt idx="6388">
                  <c:v>6389.0</c:v>
                </c:pt>
                <c:pt idx="6389">
                  <c:v>6390.0</c:v>
                </c:pt>
                <c:pt idx="6390">
                  <c:v>6391.0</c:v>
                </c:pt>
                <c:pt idx="6391">
                  <c:v>6392.0</c:v>
                </c:pt>
                <c:pt idx="6392">
                  <c:v>6393.0</c:v>
                </c:pt>
                <c:pt idx="6393">
                  <c:v>6394.0</c:v>
                </c:pt>
                <c:pt idx="6394">
                  <c:v>6395.0</c:v>
                </c:pt>
                <c:pt idx="6395">
                  <c:v>6396.0</c:v>
                </c:pt>
                <c:pt idx="6396">
                  <c:v>6397.0</c:v>
                </c:pt>
                <c:pt idx="6397">
                  <c:v>6398.0</c:v>
                </c:pt>
                <c:pt idx="6398">
                  <c:v>6399.0</c:v>
                </c:pt>
                <c:pt idx="6399">
                  <c:v>6400.0</c:v>
                </c:pt>
                <c:pt idx="6400">
                  <c:v>6401.0</c:v>
                </c:pt>
                <c:pt idx="6401">
                  <c:v>6402.0</c:v>
                </c:pt>
                <c:pt idx="6402">
                  <c:v>6403.0</c:v>
                </c:pt>
                <c:pt idx="6403">
                  <c:v>6404.0</c:v>
                </c:pt>
                <c:pt idx="6404">
                  <c:v>6405.0</c:v>
                </c:pt>
                <c:pt idx="6405">
                  <c:v>6406.0</c:v>
                </c:pt>
                <c:pt idx="6406">
                  <c:v>6407.0</c:v>
                </c:pt>
                <c:pt idx="6407">
                  <c:v>6408.0</c:v>
                </c:pt>
                <c:pt idx="6408">
                  <c:v>6409.0</c:v>
                </c:pt>
                <c:pt idx="6409">
                  <c:v>6410.0</c:v>
                </c:pt>
                <c:pt idx="6410">
                  <c:v>6411.0</c:v>
                </c:pt>
                <c:pt idx="6411">
                  <c:v>6412.0</c:v>
                </c:pt>
                <c:pt idx="6412">
                  <c:v>6413.0</c:v>
                </c:pt>
                <c:pt idx="6413">
                  <c:v>6414.0</c:v>
                </c:pt>
                <c:pt idx="6414">
                  <c:v>6415.0</c:v>
                </c:pt>
                <c:pt idx="6415">
                  <c:v>6416.0</c:v>
                </c:pt>
                <c:pt idx="6416">
                  <c:v>6417.0</c:v>
                </c:pt>
                <c:pt idx="6417">
                  <c:v>6418.0</c:v>
                </c:pt>
                <c:pt idx="6418">
                  <c:v>6419.0</c:v>
                </c:pt>
                <c:pt idx="6419">
                  <c:v>6420.0</c:v>
                </c:pt>
                <c:pt idx="6420">
                  <c:v>6421.0</c:v>
                </c:pt>
                <c:pt idx="6421">
                  <c:v>6422.0</c:v>
                </c:pt>
                <c:pt idx="6422">
                  <c:v>6423.0</c:v>
                </c:pt>
                <c:pt idx="6423">
                  <c:v>6424.0</c:v>
                </c:pt>
                <c:pt idx="6424">
                  <c:v>6425.0</c:v>
                </c:pt>
                <c:pt idx="6425">
                  <c:v>6426.0</c:v>
                </c:pt>
                <c:pt idx="6426">
                  <c:v>6427.0</c:v>
                </c:pt>
                <c:pt idx="6427">
                  <c:v>6428.0</c:v>
                </c:pt>
                <c:pt idx="6428">
                  <c:v>6429.0</c:v>
                </c:pt>
                <c:pt idx="6429">
                  <c:v>6430.0</c:v>
                </c:pt>
                <c:pt idx="6430">
                  <c:v>6431.0</c:v>
                </c:pt>
                <c:pt idx="6431">
                  <c:v>6432.0</c:v>
                </c:pt>
                <c:pt idx="6432">
                  <c:v>6433.0</c:v>
                </c:pt>
                <c:pt idx="6433">
                  <c:v>6434.0</c:v>
                </c:pt>
                <c:pt idx="6434">
                  <c:v>6435.0</c:v>
                </c:pt>
                <c:pt idx="6435">
                  <c:v>6436.0</c:v>
                </c:pt>
                <c:pt idx="6436">
                  <c:v>6437.0</c:v>
                </c:pt>
                <c:pt idx="6437">
                  <c:v>6438.0</c:v>
                </c:pt>
                <c:pt idx="6438">
                  <c:v>6439.0</c:v>
                </c:pt>
                <c:pt idx="6439">
                  <c:v>6440.0</c:v>
                </c:pt>
                <c:pt idx="6440">
                  <c:v>6441.0</c:v>
                </c:pt>
                <c:pt idx="6441">
                  <c:v>6442.0</c:v>
                </c:pt>
                <c:pt idx="6442">
                  <c:v>6443.0</c:v>
                </c:pt>
                <c:pt idx="6443">
                  <c:v>6444.0</c:v>
                </c:pt>
                <c:pt idx="6444">
                  <c:v>6445.0</c:v>
                </c:pt>
                <c:pt idx="6445">
                  <c:v>6446.0</c:v>
                </c:pt>
                <c:pt idx="6446">
                  <c:v>6447.0</c:v>
                </c:pt>
                <c:pt idx="6447">
                  <c:v>6448.0</c:v>
                </c:pt>
                <c:pt idx="6448">
                  <c:v>6449.0</c:v>
                </c:pt>
                <c:pt idx="6449">
                  <c:v>6450.0</c:v>
                </c:pt>
                <c:pt idx="6450">
                  <c:v>6451.0</c:v>
                </c:pt>
                <c:pt idx="6451">
                  <c:v>6452.0</c:v>
                </c:pt>
                <c:pt idx="6452">
                  <c:v>6453.0</c:v>
                </c:pt>
                <c:pt idx="6453">
                  <c:v>6454.0</c:v>
                </c:pt>
                <c:pt idx="6454">
                  <c:v>6455.0</c:v>
                </c:pt>
                <c:pt idx="6455">
                  <c:v>6456.0</c:v>
                </c:pt>
                <c:pt idx="6456">
                  <c:v>6457.0</c:v>
                </c:pt>
                <c:pt idx="6457">
                  <c:v>6458.0</c:v>
                </c:pt>
                <c:pt idx="6458">
                  <c:v>6459.0</c:v>
                </c:pt>
                <c:pt idx="6459">
                  <c:v>6460.0</c:v>
                </c:pt>
                <c:pt idx="6460">
                  <c:v>6461.0</c:v>
                </c:pt>
                <c:pt idx="6461">
                  <c:v>6462.0</c:v>
                </c:pt>
                <c:pt idx="6462">
                  <c:v>6463.0</c:v>
                </c:pt>
                <c:pt idx="6463">
                  <c:v>6464.0</c:v>
                </c:pt>
                <c:pt idx="6464">
                  <c:v>6465.0</c:v>
                </c:pt>
                <c:pt idx="6465">
                  <c:v>6466.0</c:v>
                </c:pt>
                <c:pt idx="6466">
                  <c:v>6467.0</c:v>
                </c:pt>
                <c:pt idx="6467">
                  <c:v>6468.0</c:v>
                </c:pt>
                <c:pt idx="6468">
                  <c:v>6469.0</c:v>
                </c:pt>
                <c:pt idx="6469">
                  <c:v>6470.0</c:v>
                </c:pt>
                <c:pt idx="6470">
                  <c:v>6471.0</c:v>
                </c:pt>
                <c:pt idx="6471">
                  <c:v>6472.0</c:v>
                </c:pt>
                <c:pt idx="6472">
                  <c:v>6473.0</c:v>
                </c:pt>
                <c:pt idx="6473">
                  <c:v>6474.0</c:v>
                </c:pt>
                <c:pt idx="6474">
                  <c:v>6475.0</c:v>
                </c:pt>
                <c:pt idx="6475">
                  <c:v>6476.0</c:v>
                </c:pt>
                <c:pt idx="6476">
                  <c:v>6477.0</c:v>
                </c:pt>
                <c:pt idx="6477">
                  <c:v>6478.0</c:v>
                </c:pt>
                <c:pt idx="6478">
                  <c:v>6479.0</c:v>
                </c:pt>
                <c:pt idx="6479">
                  <c:v>6480.0</c:v>
                </c:pt>
                <c:pt idx="6480">
                  <c:v>6481.0</c:v>
                </c:pt>
                <c:pt idx="6481">
                  <c:v>6482.0</c:v>
                </c:pt>
                <c:pt idx="6482">
                  <c:v>6483.0</c:v>
                </c:pt>
                <c:pt idx="6483">
                  <c:v>6484.0</c:v>
                </c:pt>
                <c:pt idx="6484">
                  <c:v>6485.0</c:v>
                </c:pt>
                <c:pt idx="6485">
                  <c:v>6486.0</c:v>
                </c:pt>
                <c:pt idx="6486">
                  <c:v>6487.0</c:v>
                </c:pt>
                <c:pt idx="6487">
                  <c:v>6488.0</c:v>
                </c:pt>
                <c:pt idx="6488">
                  <c:v>6489.0</c:v>
                </c:pt>
                <c:pt idx="6489">
                  <c:v>6490.0</c:v>
                </c:pt>
                <c:pt idx="6490">
                  <c:v>6491.0</c:v>
                </c:pt>
                <c:pt idx="6491">
                  <c:v>6492.0</c:v>
                </c:pt>
                <c:pt idx="6492">
                  <c:v>6493.0</c:v>
                </c:pt>
                <c:pt idx="6493">
                  <c:v>6494.0</c:v>
                </c:pt>
                <c:pt idx="6494">
                  <c:v>6495.0</c:v>
                </c:pt>
                <c:pt idx="6495">
                  <c:v>6496.0</c:v>
                </c:pt>
                <c:pt idx="6496">
                  <c:v>6497.0</c:v>
                </c:pt>
                <c:pt idx="6497">
                  <c:v>6498.0</c:v>
                </c:pt>
                <c:pt idx="6498">
                  <c:v>6499.0</c:v>
                </c:pt>
                <c:pt idx="6499">
                  <c:v>6500.0</c:v>
                </c:pt>
                <c:pt idx="6500">
                  <c:v>6501.0</c:v>
                </c:pt>
                <c:pt idx="6501">
                  <c:v>6502.0</c:v>
                </c:pt>
                <c:pt idx="6502">
                  <c:v>6503.0</c:v>
                </c:pt>
                <c:pt idx="6503">
                  <c:v>6504.0</c:v>
                </c:pt>
                <c:pt idx="6504">
                  <c:v>6505.0</c:v>
                </c:pt>
                <c:pt idx="6505">
                  <c:v>6506.0</c:v>
                </c:pt>
                <c:pt idx="6506">
                  <c:v>6507.0</c:v>
                </c:pt>
                <c:pt idx="6507">
                  <c:v>6508.0</c:v>
                </c:pt>
                <c:pt idx="6508">
                  <c:v>6509.0</c:v>
                </c:pt>
                <c:pt idx="6509">
                  <c:v>6510.0</c:v>
                </c:pt>
                <c:pt idx="6510">
                  <c:v>6511.0</c:v>
                </c:pt>
                <c:pt idx="6511">
                  <c:v>6512.0</c:v>
                </c:pt>
                <c:pt idx="6512">
                  <c:v>6513.0</c:v>
                </c:pt>
                <c:pt idx="6513">
                  <c:v>6514.0</c:v>
                </c:pt>
                <c:pt idx="6514">
                  <c:v>6515.0</c:v>
                </c:pt>
                <c:pt idx="6515">
                  <c:v>6516.0</c:v>
                </c:pt>
                <c:pt idx="6516">
                  <c:v>6517.0</c:v>
                </c:pt>
                <c:pt idx="6517">
                  <c:v>6518.0</c:v>
                </c:pt>
                <c:pt idx="6518">
                  <c:v>6519.0</c:v>
                </c:pt>
                <c:pt idx="6519">
                  <c:v>6520.0</c:v>
                </c:pt>
                <c:pt idx="6520">
                  <c:v>6521.0</c:v>
                </c:pt>
                <c:pt idx="6521">
                  <c:v>6522.0</c:v>
                </c:pt>
                <c:pt idx="6522">
                  <c:v>6523.0</c:v>
                </c:pt>
                <c:pt idx="6523">
                  <c:v>6524.0</c:v>
                </c:pt>
                <c:pt idx="6524">
                  <c:v>6525.0</c:v>
                </c:pt>
                <c:pt idx="6525">
                  <c:v>6526.0</c:v>
                </c:pt>
                <c:pt idx="6526">
                  <c:v>6527.0</c:v>
                </c:pt>
                <c:pt idx="6527">
                  <c:v>6528.0</c:v>
                </c:pt>
                <c:pt idx="6528">
                  <c:v>6529.0</c:v>
                </c:pt>
                <c:pt idx="6529">
                  <c:v>6530.0</c:v>
                </c:pt>
                <c:pt idx="6530">
                  <c:v>6531.0</c:v>
                </c:pt>
                <c:pt idx="6531">
                  <c:v>6532.0</c:v>
                </c:pt>
                <c:pt idx="6532">
                  <c:v>6533.0</c:v>
                </c:pt>
                <c:pt idx="6533">
                  <c:v>6534.0</c:v>
                </c:pt>
                <c:pt idx="6534">
                  <c:v>6535.0</c:v>
                </c:pt>
                <c:pt idx="6535">
                  <c:v>6536.0</c:v>
                </c:pt>
                <c:pt idx="6536">
                  <c:v>6537.0</c:v>
                </c:pt>
                <c:pt idx="6537">
                  <c:v>6538.0</c:v>
                </c:pt>
                <c:pt idx="6538">
                  <c:v>6539.0</c:v>
                </c:pt>
                <c:pt idx="6539">
                  <c:v>6540.0</c:v>
                </c:pt>
                <c:pt idx="6540">
                  <c:v>6541.0</c:v>
                </c:pt>
                <c:pt idx="6541">
                  <c:v>6542.0</c:v>
                </c:pt>
                <c:pt idx="6542">
                  <c:v>6543.0</c:v>
                </c:pt>
                <c:pt idx="6543">
                  <c:v>6544.0</c:v>
                </c:pt>
                <c:pt idx="6544">
                  <c:v>6545.0</c:v>
                </c:pt>
                <c:pt idx="6545">
                  <c:v>6546.0</c:v>
                </c:pt>
                <c:pt idx="6546">
                  <c:v>6547.0</c:v>
                </c:pt>
                <c:pt idx="6547">
                  <c:v>6548.0</c:v>
                </c:pt>
                <c:pt idx="6548">
                  <c:v>6549.0</c:v>
                </c:pt>
                <c:pt idx="6549">
                  <c:v>6550.0</c:v>
                </c:pt>
                <c:pt idx="6550">
                  <c:v>6551.0</c:v>
                </c:pt>
                <c:pt idx="6551">
                  <c:v>6552.0</c:v>
                </c:pt>
                <c:pt idx="6552">
                  <c:v>6553.0</c:v>
                </c:pt>
                <c:pt idx="6553">
                  <c:v>6554.0</c:v>
                </c:pt>
                <c:pt idx="6554">
                  <c:v>6555.0</c:v>
                </c:pt>
                <c:pt idx="6555">
                  <c:v>6556.0</c:v>
                </c:pt>
                <c:pt idx="6556">
                  <c:v>6557.0</c:v>
                </c:pt>
                <c:pt idx="6557">
                  <c:v>6558.0</c:v>
                </c:pt>
                <c:pt idx="6558">
                  <c:v>6559.0</c:v>
                </c:pt>
                <c:pt idx="6559">
                  <c:v>6560.0</c:v>
                </c:pt>
                <c:pt idx="6560">
                  <c:v>6561.0</c:v>
                </c:pt>
                <c:pt idx="6561">
                  <c:v>6562.0</c:v>
                </c:pt>
                <c:pt idx="6562">
                  <c:v>6563.0</c:v>
                </c:pt>
                <c:pt idx="6563">
                  <c:v>6564.0</c:v>
                </c:pt>
                <c:pt idx="6564">
                  <c:v>6565.0</c:v>
                </c:pt>
                <c:pt idx="6565">
                  <c:v>6566.0</c:v>
                </c:pt>
                <c:pt idx="6566">
                  <c:v>6567.0</c:v>
                </c:pt>
                <c:pt idx="6567">
                  <c:v>6568.0</c:v>
                </c:pt>
                <c:pt idx="6568">
                  <c:v>6569.0</c:v>
                </c:pt>
                <c:pt idx="6569">
                  <c:v>6570.0</c:v>
                </c:pt>
                <c:pt idx="6570">
                  <c:v>6571.0</c:v>
                </c:pt>
                <c:pt idx="6571">
                  <c:v>6572.0</c:v>
                </c:pt>
                <c:pt idx="6572">
                  <c:v>6573.0</c:v>
                </c:pt>
                <c:pt idx="6573">
                  <c:v>6574.0</c:v>
                </c:pt>
                <c:pt idx="6574">
                  <c:v>6575.0</c:v>
                </c:pt>
                <c:pt idx="6575">
                  <c:v>6576.0</c:v>
                </c:pt>
                <c:pt idx="6576">
                  <c:v>6577.0</c:v>
                </c:pt>
                <c:pt idx="6577">
                  <c:v>6578.0</c:v>
                </c:pt>
                <c:pt idx="6578">
                  <c:v>6579.0</c:v>
                </c:pt>
                <c:pt idx="6579">
                  <c:v>6580.0</c:v>
                </c:pt>
                <c:pt idx="6580">
                  <c:v>6581.0</c:v>
                </c:pt>
                <c:pt idx="6581">
                  <c:v>6582.0</c:v>
                </c:pt>
                <c:pt idx="6582">
                  <c:v>6583.0</c:v>
                </c:pt>
                <c:pt idx="6583">
                  <c:v>6584.0</c:v>
                </c:pt>
                <c:pt idx="6584">
                  <c:v>6585.0</c:v>
                </c:pt>
                <c:pt idx="6585">
                  <c:v>6586.0</c:v>
                </c:pt>
                <c:pt idx="6586">
                  <c:v>6587.0</c:v>
                </c:pt>
                <c:pt idx="6587">
                  <c:v>6588.0</c:v>
                </c:pt>
                <c:pt idx="6588">
                  <c:v>6589.0</c:v>
                </c:pt>
                <c:pt idx="6589">
                  <c:v>6590.0</c:v>
                </c:pt>
                <c:pt idx="6590">
                  <c:v>6591.0</c:v>
                </c:pt>
                <c:pt idx="6591">
                  <c:v>6592.0</c:v>
                </c:pt>
                <c:pt idx="6592">
                  <c:v>6593.0</c:v>
                </c:pt>
                <c:pt idx="6593">
                  <c:v>6594.0</c:v>
                </c:pt>
                <c:pt idx="6594">
                  <c:v>6595.0</c:v>
                </c:pt>
                <c:pt idx="6595">
                  <c:v>6596.0</c:v>
                </c:pt>
                <c:pt idx="6596">
                  <c:v>6597.0</c:v>
                </c:pt>
                <c:pt idx="6597">
                  <c:v>6598.0</c:v>
                </c:pt>
                <c:pt idx="6598">
                  <c:v>6599.0</c:v>
                </c:pt>
                <c:pt idx="6599">
                  <c:v>6600.0</c:v>
                </c:pt>
                <c:pt idx="6600">
                  <c:v>6601.0</c:v>
                </c:pt>
                <c:pt idx="6601">
                  <c:v>6602.0</c:v>
                </c:pt>
                <c:pt idx="6602">
                  <c:v>6603.0</c:v>
                </c:pt>
                <c:pt idx="6603">
                  <c:v>6604.0</c:v>
                </c:pt>
                <c:pt idx="6604">
                  <c:v>6605.0</c:v>
                </c:pt>
                <c:pt idx="6605">
                  <c:v>6606.0</c:v>
                </c:pt>
                <c:pt idx="6606">
                  <c:v>6607.0</c:v>
                </c:pt>
                <c:pt idx="6607">
                  <c:v>6608.0</c:v>
                </c:pt>
                <c:pt idx="6608">
                  <c:v>6609.0</c:v>
                </c:pt>
                <c:pt idx="6609">
                  <c:v>6610.0</c:v>
                </c:pt>
                <c:pt idx="6610">
                  <c:v>6611.0</c:v>
                </c:pt>
                <c:pt idx="6611">
                  <c:v>6612.0</c:v>
                </c:pt>
                <c:pt idx="6612">
                  <c:v>6613.0</c:v>
                </c:pt>
                <c:pt idx="6613">
                  <c:v>6614.0</c:v>
                </c:pt>
                <c:pt idx="6614">
                  <c:v>6615.0</c:v>
                </c:pt>
                <c:pt idx="6615">
                  <c:v>6616.0</c:v>
                </c:pt>
                <c:pt idx="6616">
                  <c:v>6617.0</c:v>
                </c:pt>
                <c:pt idx="6617">
                  <c:v>6618.0</c:v>
                </c:pt>
                <c:pt idx="6618">
                  <c:v>6619.0</c:v>
                </c:pt>
                <c:pt idx="6619">
                  <c:v>6620.0</c:v>
                </c:pt>
                <c:pt idx="6620">
                  <c:v>6621.0</c:v>
                </c:pt>
                <c:pt idx="6621">
                  <c:v>6622.0</c:v>
                </c:pt>
                <c:pt idx="6622">
                  <c:v>6623.0</c:v>
                </c:pt>
                <c:pt idx="6623">
                  <c:v>6624.0</c:v>
                </c:pt>
                <c:pt idx="6624">
                  <c:v>6625.0</c:v>
                </c:pt>
                <c:pt idx="6625">
                  <c:v>6626.0</c:v>
                </c:pt>
                <c:pt idx="6626">
                  <c:v>6627.0</c:v>
                </c:pt>
                <c:pt idx="6627">
                  <c:v>6628.0</c:v>
                </c:pt>
                <c:pt idx="6628">
                  <c:v>6629.0</c:v>
                </c:pt>
                <c:pt idx="6629">
                  <c:v>6630.0</c:v>
                </c:pt>
                <c:pt idx="6630">
                  <c:v>6631.0</c:v>
                </c:pt>
                <c:pt idx="6631">
                  <c:v>6632.0</c:v>
                </c:pt>
                <c:pt idx="6632">
                  <c:v>6633.0</c:v>
                </c:pt>
                <c:pt idx="6633">
                  <c:v>6634.0</c:v>
                </c:pt>
                <c:pt idx="6634">
                  <c:v>6635.0</c:v>
                </c:pt>
                <c:pt idx="6635">
                  <c:v>6636.0</c:v>
                </c:pt>
                <c:pt idx="6636">
                  <c:v>6637.0</c:v>
                </c:pt>
                <c:pt idx="6637">
                  <c:v>6638.0</c:v>
                </c:pt>
                <c:pt idx="6638">
                  <c:v>6639.0</c:v>
                </c:pt>
                <c:pt idx="6639">
                  <c:v>6640.0</c:v>
                </c:pt>
                <c:pt idx="6640">
                  <c:v>6641.0</c:v>
                </c:pt>
                <c:pt idx="6641">
                  <c:v>6642.0</c:v>
                </c:pt>
                <c:pt idx="6642">
                  <c:v>6643.0</c:v>
                </c:pt>
                <c:pt idx="6643">
                  <c:v>6644.0</c:v>
                </c:pt>
                <c:pt idx="6644">
                  <c:v>6645.0</c:v>
                </c:pt>
                <c:pt idx="6645">
                  <c:v>6646.0</c:v>
                </c:pt>
                <c:pt idx="6646">
                  <c:v>6647.0</c:v>
                </c:pt>
                <c:pt idx="6647">
                  <c:v>6648.0</c:v>
                </c:pt>
                <c:pt idx="6648">
                  <c:v>6649.0</c:v>
                </c:pt>
                <c:pt idx="6649">
                  <c:v>6650.0</c:v>
                </c:pt>
                <c:pt idx="6650">
                  <c:v>6651.0</c:v>
                </c:pt>
                <c:pt idx="6651">
                  <c:v>6652.0</c:v>
                </c:pt>
                <c:pt idx="6652">
                  <c:v>6653.0</c:v>
                </c:pt>
                <c:pt idx="6653">
                  <c:v>6654.0</c:v>
                </c:pt>
                <c:pt idx="6654">
                  <c:v>6655.0</c:v>
                </c:pt>
                <c:pt idx="6655">
                  <c:v>6656.0</c:v>
                </c:pt>
                <c:pt idx="6656">
                  <c:v>6657.0</c:v>
                </c:pt>
                <c:pt idx="6657">
                  <c:v>6658.0</c:v>
                </c:pt>
                <c:pt idx="6658">
                  <c:v>6659.0</c:v>
                </c:pt>
                <c:pt idx="6659">
                  <c:v>6660.0</c:v>
                </c:pt>
                <c:pt idx="6660">
                  <c:v>6661.0</c:v>
                </c:pt>
                <c:pt idx="6661">
                  <c:v>6662.0</c:v>
                </c:pt>
                <c:pt idx="6662">
                  <c:v>6663.0</c:v>
                </c:pt>
                <c:pt idx="6663">
                  <c:v>6664.0</c:v>
                </c:pt>
                <c:pt idx="6664">
                  <c:v>6665.0</c:v>
                </c:pt>
                <c:pt idx="6665">
                  <c:v>6666.0</c:v>
                </c:pt>
                <c:pt idx="6666">
                  <c:v>6667.0</c:v>
                </c:pt>
                <c:pt idx="6667">
                  <c:v>6668.0</c:v>
                </c:pt>
                <c:pt idx="6668">
                  <c:v>6669.0</c:v>
                </c:pt>
                <c:pt idx="6669">
                  <c:v>6670.0</c:v>
                </c:pt>
                <c:pt idx="6670">
                  <c:v>6671.0</c:v>
                </c:pt>
                <c:pt idx="6671">
                  <c:v>6672.0</c:v>
                </c:pt>
                <c:pt idx="6672">
                  <c:v>6673.0</c:v>
                </c:pt>
                <c:pt idx="6673">
                  <c:v>6674.0</c:v>
                </c:pt>
                <c:pt idx="6674">
                  <c:v>6675.0</c:v>
                </c:pt>
                <c:pt idx="6675">
                  <c:v>6676.0</c:v>
                </c:pt>
                <c:pt idx="6676">
                  <c:v>6677.0</c:v>
                </c:pt>
                <c:pt idx="6677">
                  <c:v>6678.0</c:v>
                </c:pt>
                <c:pt idx="6678">
                  <c:v>6679.0</c:v>
                </c:pt>
                <c:pt idx="6679">
                  <c:v>6680.0</c:v>
                </c:pt>
                <c:pt idx="6680">
                  <c:v>6681.0</c:v>
                </c:pt>
                <c:pt idx="6681">
                  <c:v>6682.0</c:v>
                </c:pt>
                <c:pt idx="6682">
                  <c:v>6683.0</c:v>
                </c:pt>
                <c:pt idx="6683">
                  <c:v>6684.0</c:v>
                </c:pt>
                <c:pt idx="6684">
                  <c:v>6685.0</c:v>
                </c:pt>
                <c:pt idx="6685">
                  <c:v>6686.0</c:v>
                </c:pt>
                <c:pt idx="6686">
                  <c:v>6687.0</c:v>
                </c:pt>
                <c:pt idx="6687">
                  <c:v>6688.0</c:v>
                </c:pt>
                <c:pt idx="6688">
                  <c:v>6689.0</c:v>
                </c:pt>
                <c:pt idx="6689">
                  <c:v>6690.0</c:v>
                </c:pt>
                <c:pt idx="6690">
                  <c:v>6691.0</c:v>
                </c:pt>
                <c:pt idx="6691">
                  <c:v>6692.0</c:v>
                </c:pt>
                <c:pt idx="6692">
                  <c:v>6693.0</c:v>
                </c:pt>
                <c:pt idx="6693">
                  <c:v>6694.0</c:v>
                </c:pt>
                <c:pt idx="6694">
                  <c:v>6695.0</c:v>
                </c:pt>
                <c:pt idx="6695">
                  <c:v>6696.0</c:v>
                </c:pt>
                <c:pt idx="6696">
                  <c:v>6697.0</c:v>
                </c:pt>
                <c:pt idx="6697">
                  <c:v>6698.0</c:v>
                </c:pt>
                <c:pt idx="6698">
                  <c:v>6699.0</c:v>
                </c:pt>
                <c:pt idx="6699">
                  <c:v>6700.0</c:v>
                </c:pt>
                <c:pt idx="6700">
                  <c:v>6701.0</c:v>
                </c:pt>
                <c:pt idx="6701">
                  <c:v>6702.0</c:v>
                </c:pt>
                <c:pt idx="6702">
                  <c:v>6703.0</c:v>
                </c:pt>
                <c:pt idx="6703">
                  <c:v>6704.0</c:v>
                </c:pt>
                <c:pt idx="6704">
                  <c:v>6705.0</c:v>
                </c:pt>
                <c:pt idx="6705">
                  <c:v>6706.0</c:v>
                </c:pt>
                <c:pt idx="6706">
                  <c:v>6707.0</c:v>
                </c:pt>
                <c:pt idx="6707">
                  <c:v>6708.0</c:v>
                </c:pt>
                <c:pt idx="6708">
                  <c:v>6709.0</c:v>
                </c:pt>
                <c:pt idx="6709">
                  <c:v>6710.0</c:v>
                </c:pt>
                <c:pt idx="6710">
                  <c:v>6711.0</c:v>
                </c:pt>
                <c:pt idx="6711">
                  <c:v>6712.0</c:v>
                </c:pt>
                <c:pt idx="6712">
                  <c:v>6713.0</c:v>
                </c:pt>
                <c:pt idx="6713">
                  <c:v>6714.0</c:v>
                </c:pt>
                <c:pt idx="6714">
                  <c:v>6715.0</c:v>
                </c:pt>
                <c:pt idx="6715">
                  <c:v>6716.0</c:v>
                </c:pt>
                <c:pt idx="6716">
                  <c:v>6717.0</c:v>
                </c:pt>
                <c:pt idx="6717">
                  <c:v>6718.0</c:v>
                </c:pt>
                <c:pt idx="6718">
                  <c:v>6719.0</c:v>
                </c:pt>
                <c:pt idx="6719">
                  <c:v>6720.0</c:v>
                </c:pt>
                <c:pt idx="6720">
                  <c:v>6721.0</c:v>
                </c:pt>
                <c:pt idx="6721">
                  <c:v>6722.0</c:v>
                </c:pt>
                <c:pt idx="6722">
                  <c:v>6723.0</c:v>
                </c:pt>
                <c:pt idx="6723">
                  <c:v>6724.0</c:v>
                </c:pt>
                <c:pt idx="6724">
                  <c:v>6725.0</c:v>
                </c:pt>
                <c:pt idx="6725">
                  <c:v>6726.0</c:v>
                </c:pt>
                <c:pt idx="6726">
                  <c:v>6727.0</c:v>
                </c:pt>
                <c:pt idx="6727">
                  <c:v>6728.0</c:v>
                </c:pt>
                <c:pt idx="6728">
                  <c:v>6729.0</c:v>
                </c:pt>
                <c:pt idx="6729">
                  <c:v>6730.0</c:v>
                </c:pt>
                <c:pt idx="6730">
                  <c:v>6731.0</c:v>
                </c:pt>
                <c:pt idx="6731">
                  <c:v>6732.0</c:v>
                </c:pt>
                <c:pt idx="6732">
                  <c:v>6733.0</c:v>
                </c:pt>
                <c:pt idx="6733">
                  <c:v>6734.0</c:v>
                </c:pt>
                <c:pt idx="6734">
                  <c:v>6735.0</c:v>
                </c:pt>
                <c:pt idx="6735">
                  <c:v>6736.0</c:v>
                </c:pt>
                <c:pt idx="6736">
                  <c:v>6737.0</c:v>
                </c:pt>
                <c:pt idx="6737">
                  <c:v>6738.0</c:v>
                </c:pt>
                <c:pt idx="6738">
                  <c:v>6739.0</c:v>
                </c:pt>
                <c:pt idx="6739">
                  <c:v>6740.0</c:v>
                </c:pt>
                <c:pt idx="6740">
                  <c:v>6741.0</c:v>
                </c:pt>
                <c:pt idx="6741">
                  <c:v>6742.0</c:v>
                </c:pt>
                <c:pt idx="6742">
                  <c:v>6743.0</c:v>
                </c:pt>
                <c:pt idx="6743">
                  <c:v>6744.0</c:v>
                </c:pt>
                <c:pt idx="6744">
                  <c:v>6745.0</c:v>
                </c:pt>
                <c:pt idx="6745">
                  <c:v>6746.0</c:v>
                </c:pt>
                <c:pt idx="6746">
                  <c:v>6747.0</c:v>
                </c:pt>
                <c:pt idx="6747">
                  <c:v>6748.0</c:v>
                </c:pt>
                <c:pt idx="6748">
                  <c:v>6749.0</c:v>
                </c:pt>
                <c:pt idx="6749">
                  <c:v>6750.0</c:v>
                </c:pt>
                <c:pt idx="6750">
                  <c:v>6751.0</c:v>
                </c:pt>
                <c:pt idx="6751">
                  <c:v>6752.0</c:v>
                </c:pt>
                <c:pt idx="6752">
                  <c:v>6753.0</c:v>
                </c:pt>
                <c:pt idx="6753">
                  <c:v>6754.0</c:v>
                </c:pt>
                <c:pt idx="6754">
                  <c:v>6755.0</c:v>
                </c:pt>
                <c:pt idx="6755">
                  <c:v>6756.0</c:v>
                </c:pt>
                <c:pt idx="6756">
                  <c:v>6757.0</c:v>
                </c:pt>
                <c:pt idx="6757">
                  <c:v>6758.0</c:v>
                </c:pt>
                <c:pt idx="6758">
                  <c:v>6759.0</c:v>
                </c:pt>
                <c:pt idx="6759">
                  <c:v>6760.0</c:v>
                </c:pt>
                <c:pt idx="6760">
                  <c:v>6761.0</c:v>
                </c:pt>
                <c:pt idx="6761">
                  <c:v>6762.0</c:v>
                </c:pt>
                <c:pt idx="6762">
                  <c:v>6763.0</c:v>
                </c:pt>
                <c:pt idx="6763">
                  <c:v>6764.0</c:v>
                </c:pt>
                <c:pt idx="6764">
                  <c:v>6765.0</c:v>
                </c:pt>
                <c:pt idx="6765">
                  <c:v>6766.0</c:v>
                </c:pt>
                <c:pt idx="6766">
                  <c:v>6767.0</c:v>
                </c:pt>
                <c:pt idx="6767">
                  <c:v>6768.0</c:v>
                </c:pt>
                <c:pt idx="6768">
                  <c:v>6769.0</c:v>
                </c:pt>
                <c:pt idx="6769">
                  <c:v>6770.0</c:v>
                </c:pt>
                <c:pt idx="6770">
                  <c:v>6771.0</c:v>
                </c:pt>
                <c:pt idx="6771">
                  <c:v>6772.0</c:v>
                </c:pt>
                <c:pt idx="6772">
                  <c:v>6773.0</c:v>
                </c:pt>
                <c:pt idx="6773">
                  <c:v>6774.0</c:v>
                </c:pt>
                <c:pt idx="6774">
                  <c:v>6775.0</c:v>
                </c:pt>
                <c:pt idx="6775">
                  <c:v>6776.0</c:v>
                </c:pt>
                <c:pt idx="6776">
                  <c:v>6777.0</c:v>
                </c:pt>
                <c:pt idx="6777">
                  <c:v>6778.0</c:v>
                </c:pt>
                <c:pt idx="6778">
                  <c:v>6779.0</c:v>
                </c:pt>
                <c:pt idx="6779">
                  <c:v>6780.0</c:v>
                </c:pt>
                <c:pt idx="6780">
                  <c:v>6781.0</c:v>
                </c:pt>
                <c:pt idx="6781">
                  <c:v>6782.0</c:v>
                </c:pt>
                <c:pt idx="6782">
                  <c:v>6783.0</c:v>
                </c:pt>
                <c:pt idx="6783">
                  <c:v>6784.0</c:v>
                </c:pt>
                <c:pt idx="6784">
                  <c:v>6785.0</c:v>
                </c:pt>
                <c:pt idx="6785">
                  <c:v>6786.0</c:v>
                </c:pt>
                <c:pt idx="6786">
                  <c:v>6787.0</c:v>
                </c:pt>
                <c:pt idx="6787">
                  <c:v>6788.0</c:v>
                </c:pt>
                <c:pt idx="6788">
                  <c:v>6789.0</c:v>
                </c:pt>
                <c:pt idx="6789">
                  <c:v>6790.0</c:v>
                </c:pt>
                <c:pt idx="6790">
                  <c:v>6791.0</c:v>
                </c:pt>
                <c:pt idx="6791">
                  <c:v>6792.0</c:v>
                </c:pt>
                <c:pt idx="6792">
                  <c:v>6793.0</c:v>
                </c:pt>
                <c:pt idx="6793">
                  <c:v>6794.0</c:v>
                </c:pt>
                <c:pt idx="6794">
                  <c:v>6795.0</c:v>
                </c:pt>
                <c:pt idx="6795">
                  <c:v>6796.0</c:v>
                </c:pt>
                <c:pt idx="6796">
                  <c:v>6797.0</c:v>
                </c:pt>
                <c:pt idx="6797">
                  <c:v>6798.0</c:v>
                </c:pt>
                <c:pt idx="6798">
                  <c:v>6799.0</c:v>
                </c:pt>
                <c:pt idx="6799">
                  <c:v>6800.0</c:v>
                </c:pt>
                <c:pt idx="6800">
                  <c:v>6801.0</c:v>
                </c:pt>
                <c:pt idx="6801">
                  <c:v>6802.0</c:v>
                </c:pt>
                <c:pt idx="6802">
                  <c:v>6803.0</c:v>
                </c:pt>
                <c:pt idx="6803">
                  <c:v>6804.0</c:v>
                </c:pt>
                <c:pt idx="6804">
                  <c:v>6805.0</c:v>
                </c:pt>
                <c:pt idx="6805">
                  <c:v>6806.0</c:v>
                </c:pt>
                <c:pt idx="6806">
                  <c:v>6807.0</c:v>
                </c:pt>
                <c:pt idx="6807">
                  <c:v>6808.0</c:v>
                </c:pt>
                <c:pt idx="6808">
                  <c:v>6809.0</c:v>
                </c:pt>
                <c:pt idx="6809">
                  <c:v>6810.0</c:v>
                </c:pt>
                <c:pt idx="6810">
                  <c:v>6811.0</c:v>
                </c:pt>
                <c:pt idx="6811">
                  <c:v>6812.0</c:v>
                </c:pt>
                <c:pt idx="6812">
                  <c:v>6813.0</c:v>
                </c:pt>
                <c:pt idx="6813">
                  <c:v>6814.0</c:v>
                </c:pt>
                <c:pt idx="6814">
                  <c:v>6815.0</c:v>
                </c:pt>
                <c:pt idx="6815">
                  <c:v>6816.0</c:v>
                </c:pt>
                <c:pt idx="6816">
                  <c:v>6817.0</c:v>
                </c:pt>
                <c:pt idx="6817">
                  <c:v>6818.0</c:v>
                </c:pt>
                <c:pt idx="6818">
                  <c:v>6819.0</c:v>
                </c:pt>
                <c:pt idx="6819">
                  <c:v>6820.0</c:v>
                </c:pt>
                <c:pt idx="6820">
                  <c:v>6821.0</c:v>
                </c:pt>
                <c:pt idx="6821">
                  <c:v>6822.0</c:v>
                </c:pt>
                <c:pt idx="6822">
                  <c:v>6823.0</c:v>
                </c:pt>
                <c:pt idx="6823">
                  <c:v>6824.0</c:v>
                </c:pt>
                <c:pt idx="6824">
                  <c:v>6825.0</c:v>
                </c:pt>
                <c:pt idx="6825">
                  <c:v>6826.0</c:v>
                </c:pt>
                <c:pt idx="6826">
                  <c:v>6827.0</c:v>
                </c:pt>
                <c:pt idx="6827">
                  <c:v>6828.0</c:v>
                </c:pt>
                <c:pt idx="6828">
                  <c:v>6829.0</c:v>
                </c:pt>
                <c:pt idx="6829">
                  <c:v>6830.0</c:v>
                </c:pt>
                <c:pt idx="6830">
                  <c:v>6831.0</c:v>
                </c:pt>
                <c:pt idx="6831">
                  <c:v>6832.0</c:v>
                </c:pt>
                <c:pt idx="6832">
                  <c:v>6833.0</c:v>
                </c:pt>
                <c:pt idx="6833">
                  <c:v>6834.0</c:v>
                </c:pt>
                <c:pt idx="6834">
                  <c:v>6835.0</c:v>
                </c:pt>
                <c:pt idx="6835">
                  <c:v>6836.0</c:v>
                </c:pt>
                <c:pt idx="6836">
                  <c:v>6837.0</c:v>
                </c:pt>
                <c:pt idx="6837">
                  <c:v>6838.0</c:v>
                </c:pt>
                <c:pt idx="6838">
                  <c:v>6839.0</c:v>
                </c:pt>
                <c:pt idx="6839">
                  <c:v>6840.0</c:v>
                </c:pt>
                <c:pt idx="6840">
                  <c:v>6841.0</c:v>
                </c:pt>
                <c:pt idx="6841">
                  <c:v>6842.0</c:v>
                </c:pt>
                <c:pt idx="6842">
                  <c:v>6843.0</c:v>
                </c:pt>
                <c:pt idx="6843">
                  <c:v>6844.0</c:v>
                </c:pt>
                <c:pt idx="6844">
                  <c:v>6845.0</c:v>
                </c:pt>
                <c:pt idx="6845">
                  <c:v>6846.0</c:v>
                </c:pt>
                <c:pt idx="6846">
                  <c:v>6847.0</c:v>
                </c:pt>
                <c:pt idx="6847">
                  <c:v>6848.0</c:v>
                </c:pt>
                <c:pt idx="6848">
                  <c:v>6849.0</c:v>
                </c:pt>
                <c:pt idx="6849">
                  <c:v>6850.0</c:v>
                </c:pt>
                <c:pt idx="6850">
                  <c:v>6851.0</c:v>
                </c:pt>
                <c:pt idx="6851">
                  <c:v>6852.0</c:v>
                </c:pt>
                <c:pt idx="6852">
                  <c:v>6853.0</c:v>
                </c:pt>
                <c:pt idx="6853">
                  <c:v>6854.0</c:v>
                </c:pt>
                <c:pt idx="6854">
                  <c:v>6855.0</c:v>
                </c:pt>
                <c:pt idx="6855">
                  <c:v>6856.0</c:v>
                </c:pt>
                <c:pt idx="6856">
                  <c:v>6857.0</c:v>
                </c:pt>
                <c:pt idx="6857">
                  <c:v>6858.0</c:v>
                </c:pt>
                <c:pt idx="6858">
                  <c:v>6859.0</c:v>
                </c:pt>
                <c:pt idx="6859">
                  <c:v>6860.0</c:v>
                </c:pt>
                <c:pt idx="6860">
                  <c:v>6861.0</c:v>
                </c:pt>
                <c:pt idx="6861">
                  <c:v>6862.0</c:v>
                </c:pt>
                <c:pt idx="6862">
                  <c:v>6863.0</c:v>
                </c:pt>
                <c:pt idx="6863">
                  <c:v>6864.0</c:v>
                </c:pt>
                <c:pt idx="6864">
                  <c:v>6865.0</c:v>
                </c:pt>
                <c:pt idx="6865">
                  <c:v>6866.0</c:v>
                </c:pt>
                <c:pt idx="6866">
                  <c:v>6867.0</c:v>
                </c:pt>
                <c:pt idx="6867">
                  <c:v>6868.0</c:v>
                </c:pt>
                <c:pt idx="6868">
                  <c:v>6869.0</c:v>
                </c:pt>
                <c:pt idx="6869">
                  <c:v>6870.0</c:v>
                </c:pt>
                <c:pt idx="6870">
                  <c:v>6871.0</c:v>
                </c:pt>
                <c:pt idx="6871">
                  <c:v>6872.0</c:v>
                </c:pt>
                <c:pt idx="6872">
                  <c:v>6873.0</c:v>
                </c:pt>
                <c:pt idx="6873">
                  <c:v>6874.0</c:v>
                </c:pt>
                <c:pt idx="6874">
                  <c:v>6875.0</c:v>
                </c:pt>
                <c:pt idx="6875">
                  <c:v>6876.0</c:v>
                </c:pt>
                <c:pt idx="6876">
                  <c:v>6877.0</c:v>
                </c:pt>
                <c:pt idx="6877">
                  <c:v>6878.0</c:v>
                </c:pt>
                <c:pt idx="6878">
                  <c:v>6879.0</c:v>
                </c:pt>
                <c:pt idx="6879">
                  <c:v>6880.0</c:v>
                </c:pt>
                <c:pt idx="6880">
                  <c:v>6881.0</c:v>
                </c:pt>
                <c:pt idx="6881">
                  <c:v>6882.0</c:v>
                </c:pt>
                <c:pt idx="6882">
                  <c:v>6883.0</c:v>
                </c:pt>
                <c:pt idx="6883">
                  <c:v>6884.0</c:v>
                </c:pt>
                <c:pt idx="6884">
                  <c:v>6885.0</c:v>
                </c:pt>
                <c:pt idx="6885">
                  <c:v>6886.0</c:v>
                </c:pt>
                <c:pt idx="6886">
                  <c:v>6887.0</c:v>
                </c:pt>
                <c:pt idx="6887">
                  <c:v>6888.0</c:v>
                </c:pt>
                <c:pt idx="6888">
                  <c:v>6889.0</c:v>
                </c:pt>
                <c:pt idx="6889">
                  <c:v>6890.0</c:v>
                </c:pt>
                <c:pt idx="6890">
                  <c:v>6891.0</c:v>
                </c:pt>
                <c:pt idx="6891">
                  <c:v>6892.0</c:v>
                </c:pt>
                <c:pt idx="6892">
                  <c:v>6893.0</c:v>
                </c:pt>
                <c:pt idx="6893">
                  <c:v>6894.0</c:v>
                </c:pt>
                <c:pt idx="6894">
                  <c:v>6895.0</c:v>
                </c:pt>
                <c:pt idx="6895">
                  <c:v>6896.0</c:v>
                </c:pt>
                <c:pt idx="6896">
                  <c:v>6897.0</c:v>
                </c:pt>
                <c:pt idx="6897">
                  <c:v>6898.0</c:v>
                </c:pt>
                <c:pt idx="6898">
                  <c:v>6899.0</c:v>
                </c:pt>
                <c:pt idx="6899">
                  <c:v>6900.0</c:v>
                </c:pt>
                <c:pt idx="6900">
                  <c:v>6901.0</c:v>
                </c:pt>
                <c:pt idx="6901">
                  <c:v>6902.0</c:v>
                </c:pt>
                <c:pt idx="6902">
                  <c:v>6903.0</c:v>
                </c:pt>
                <c:pt idx="6903">
                  <c:v>6904.0</c:v>
                </c:pt>
                <c:pt idx="6904">
                  <c:v>6905.0</c:v>
                </c:pt>
                <c:pt idx="6905">
                  <c:v>6906.0</c:v>
                </c:pt>
                <c:pt idx="6906">
                  <c:v>6907.0</c:v>
                </c:pt>
                <c:pt idx="6907">
                  <c:v>6908.0</c:v>
                </c:pt>
                <c:pt idx="6908">
                  <c:v>6909.0</c:v>
                </c:pt>
                <c:pt idx="6909">
                  <c:v>6910.0</c:v>
                </c:pt>
                <c:pt idx="6910">
                  <c:v>6911.0</c:v>
                </c:pt>
                <c:pt idx="6911">
                  <c:v>6912.0</c:v>
                </c:pt>
                <c:pt idx="6912">
                  <c:v>6913.0</c:v>
                </c:pt>
                <c:pt idx="6913">
                  <c:v>6914.0</c:v>
                </c:pt>
                <c:pt idx="6914">
                  <c:v>6915.0</c:v>
                </c:pt>
                <c:pt idx="6915">
                  <c:v>6916.0</c:v>
                </c:pt>
                <c:pt idx="6916">
                  <c:v>6917.0</c:v>
                </c:pt>
                <c:pt idx="6917">
                  <c:v>6918.0</c:v>
                </c:pt>
                <c:pt idx="6918">
                  <c:v>6919.0</c:v>
                </c:pt>
                <c:pt idx="6919">
                  <c:v>6920.0</c:v>
                </c:pt>
                <c:pt idx="6920">
                  <c:v>6921.0</c:v>
                </c:pt>
                <c:pt idx="6921">
                  <c:v>6922.0</c:v>
                </c:pt>
                <c:pt idx="6922">
                  <c:v>6923.0</c:v>
                </c:pt>
                <c:pt idx="6923">
                  <c:v>6924.0</c:v>
                </c:pt>
                <c:pt idx="6924">
                  <c:v>6925.0</c:v>
                </c:pt>
                <c:pt idx="6925">
                  <c:v>6926.0</c:v>
                </c:pt>
                <c:pt idx="6926">
                  <c:v>6927.0</c:v>
                </c:pt>
                <c:pt idx="6927">
                  <c:v>6928.0</c:v>
                </c:pt>
                <c:pt idx="6928">
                  <c:v>6929.0</c:v>
                </c:pt>
                <c:pt idx="6929">
                  <c:v>6930.0</c:v>
                </c:pt>
                <c:pt idx="6930">
                  <c:v>6931.0</c:v>
                </c:pt>
                <c:pt idx="6931">
                  <c:v>6932.0</c:v>
                </c:pt>
                <c:pt idx="6932">
                  <c:v>6933.0</c:v>
                </c:pt>
                <c:pt idx="6933">
                  <c:v>6934.0</c:v>
                </c:pt>
                <c:pt idx="6934">
                  <c:v>6935.0</c:v>
                </c:pt>
                <c:pt idx="6935">
                  <c:v>6936.0</c:v>
                </c:pt>
                <c:pt idx="6936">
                  <c:v>6937.0</c:v>
                </c:pt>
                <c:pt idx="6937">
                  <c:v>6938.0</c:v>
                </c:pt>
                <c:pt idx="6938">
                  <c:v>6939.0</c:v>
                </c:pt>
                <c:pt idx="6939">
                  <c:v>6940.0</c:v>
                </c:pt>
                <c:pt idx="6940">
                  <c:v>6941.0</c:v>
                </c:pt>
                <c:pt idx="6941">
                  <c:v>6942.0</c:v>
                </c:pt>
                <c:pt idx="6942">
                  <c:v>6943.0</c:v>
                </c:pt>
                <c:pt idx="6943">
                  <c:v>6944.0</c:v>
                </c:pt>
                <c:pt idx="6944">
                  <c:v>6945.0</c:v>
                </c:pt>
                <c:pt idx="6945">
                  <c:v>6946.0</c:v>
                </c:pt>
                <c:pt idx="6946">
                  <c:v>6947.0</c:v>
                </c:pt>
                <c:pt idx="6947">
                  <c:v>6948.0</c:v>
                </c:pt>
                <c:pt idx="6948">
                  <c:v>6949.0</c:v>
                </c:pt>
                <c:pt idx="6949">
                  <c:v>6950.0</c:v>
                </c:pt>
                <c:pt idx="6950">
                  <c:v>6951.0</c:v>
                </c:pt>
                <c:pt idx="6951">
                  <c:v>6952.0</c:v>
                </c:pt>
                <c:pt idx="6952">
                  <c:v>6953.0</c:v>
                </c:pt>
                <c:pt idx="6953">
                  <c:v>6954.0</c:v>
                </c:pt>
                <c:pt idx="6954">
                  <c:v>6955.0</c:v>
                </c:pt>
                <c:pt idx="6955">
                  <c:v>6956.0</c:v>
                </c:pt>
                <c:pt idx="6956">
                  <c:v>6957.0</c:v>
                </c:pt>
                <c:pt idx="6957">
                  <c:v>6958.0</c:v>
                </c:pt>
                <c:pt idx="6958">
                  <c:v>6959.0</c:v>
                </c:pt>
                <c:pt idx="6959">
                  <c:v>6960.0</c:v>
                </c:pt>
                <c:pt idx="6960">
                  <c:v>6961.0</c:v>
                </c:pt>
                <c:pt idx="6961">
                  <c:v>6962.0</c:v>
                </c:pt>
                <c:pt idx="6962">
                  <c:v>6963.0</c:v>
                </c:pt>
                <c:pt idx="6963">
                  <c:v>6964.0</c:v>
                </c:pt>
                <c:pt idx="6964">
                  <c:v>6965.0</c:v>
                </c:pt>
                <c:pt idx="6965">
                  <c:v>6966.0</c:v>
                </c:pt>
                <c:pt idx="6966">
                  <c:v>6967.0</c:v>
                </c:pt>
                <c:pt idx="6967">
                  <c:v>6968.0</c:v>
                </c:pt>
                <c:pt idx="6968">
                  <c:v>6969.0</c:v>
                </c:pt>
                <c:pt idx="6969">
                  <c:v>6970.0</c:v>
                </c:pt>
                <c:pt idx="6970">
                  <c:v>6971.0</c:v>
                </c:pt>
                <c:pt idx="6971">
                  <c:v>6972.0</c:v>
                </c:pt>
                <c:pt idx="6972">
                  <c:v>6973.0</c:v>
                </c:pt>
                <c:pt idx="6973">
                  <c:v>6974.0</c:v>
                </c:pt>
                <c:pt idx="6974">
                  <c:v>6975.0</c:v>
                </c:pt>
                <c:pt idx="6975">
                  <c:v>6976.0</c:v>
                </c:pt>
                <c:pt idx="6976">
                  <c:v>6977.0</c:v>
                </c:pt>
                <c:pt idx="6977">
                  <c:v>6978.0</c:v>
                </c:pt>
                <c:pt idx="6978">
                  <c:v>6979.0</c:v>
                </c:pt>
                <c:pt idx="6979">
                  <c:v>6980.0</c:v>
                </c:pt>
                <c:pt idx="6980">
                  <c:v>6981.0</c:v>
                </c:pt>
                <c:pt idx="6981">
                  <c:v>6982.0</c:v>
                </c:pt>
                <c:pt idx="6982">
                  <c:v>6983.0</c:v>
                </c:pt>
                <c:pt idx="6983">
                  <c:v>6984.0</c:v>
                </c:pt>
                <c:pt idx="6984">
                  <c:v>6985.0</c:v>
                </c:pt>
                <c:pt idx="6985">
                  <c:v>6986.0</c:v>
                </c:pt>
                <c:pt idx="6986">
                  <c:v>6987.0</c:v>
                </c:pt>
                <c:pt idx="6987">
                  <c:v>6988.0</c:v>
                </c:pt>
                <c:pt idx="6988">
                  <c:v>6989.0</c:v>
                </c:pt>
                <c:pt idx="6989">
                  <c:v>6990.0</c:v>
                </c:pt>
                <c:pt idx="6990">
                  <c:v>6991.0</c:v>
                </c:pt>
                <c:pt idx="6991">
                  <c:v>6992.0</c:v>
                </c:pt>
                <c:pt idx="6992">
                  <c:v>6993.0</c:v>
                </c:pt>
                <c:pt idx="6993">
                  <c:v>6994.0</c:v>
                </c:pt>
                <c:pt idx="6994">
                  <c:v>6995.0</c:v>
                </c:pt>
                <c:pt idx="6995">
                  <c:v>6996.0</c:v>
                </c:pt>
                <c:pt idx="6996">
                  <c:v>6997.0</c:v>
                </c:pt>
                <c:pt idx="6997">
                  <c:v>6998.0</c:v>
                </c:pt>
                <c:pt idx="6998">
                  <c:v>6999.0</c:v>
                </c:pt>
                <c:pt idx="6999">
                  <c:v>7000.0</c:v>
                </c:pt>
                <c:pt idx="7000">
                  <c:v>7001.0</c:v>
                </c:pt>
                <c:pt idx="7001">
                  <c:v>7002.0</c:v>
                </c:pt>
                <c:pt idx="7002">
                  <c:v>7003.0</c:v>
                </c:pt>
                <c:pt idx="7003">
                  <c:v>7004.0</c:v>
                </c:pt>
                <c:pt idx="7004">
                  <c:v>7005.0</c:v>
                </c:pt>
                <c:pt idx="7005">
                  <c:v>7006.0</c:v>
                </c:pt>
                <c:pt idx="7006">
                  <c:v>7007.0</c:v>
                </c:pt>
                <c:pt idx="7007">
                  <c:v>7008.0</c:v>
                </c:pt>
                <c:pt idx="7008">
                  <c:v>7009.0</c:v>
                </c:pt>
                <c:pt idx="7009">
                  <c:v>7010.0</c:v>
                </c:pt>
                <c:pt idx="7010">
                  <c:v>7011.0</c:v>
                </c:pt>
                <c:pt idx="7011">
                  <c:v>7012.0</c:v>
                </c:pt>
                <c:pt idx="7012">
                  <c:v>7013.0</c:v>
                </c:pt>
                <c:pt idx="7013">
                  <c:v>7014.0</c:v>
                </c:pt>
                <c:pt idx="7014">
                  <c:v>7015.0</c:v>
                </c:pt>
                <c:pt idx="7015">
                  <c:v>7016.0</c:v>
                </c:pt>
                <c:pt idx="7016">
                  <c:v>7017.0</c:v>
                </c:pt>
                <c:pt idx="7017">
                  <c:v>7018.0</c:v>
                </c:pt>
                <c:pt idx="7018">
                  <c:v>7019.0</c:v>
                </c:pt>
                <c:pt idx="7019">
                  <c:v>7020.0</c:v>
                </c:pt>
                <c:pt idx="7020">
                  <c:v>7021.0</c:v>
                </c:pt>
                <c:pt idx="7021">
                  <c:v>7022.0</c:v>
                </c:pt>
                <c:pt idx="7022">
                  <c:v>7023.0</c:v>
                </c:pt>
                <c:pt idx="7023">
                  <c:v>7024.0</c:v>
                </c:pt>
                <c:pt idx="7024">
                  <c:v>7025.0</c:v>
                </c:pt>
                <c:pt idx="7025">
                  <c:v>7026.0</c:v>
                </c:pt>
                <c:pt idx="7026">
                  <c:v>7027.0</c:v>
                </c:pt>
                <c:pt idx="7027">
                  <c:v>7028.0</c:v>
                </c:pt>
                <c:pt idx="7028">
                  <c:v>7029.0</c:v>
                </c:pt>
                <c:pt idx="7029">
                  <c:v>7030.0</c:v>
                </c:pt>
                <c:pt idx="7030">
                  <c:v>7031.0</c:v>
                </c:pt>
                <c:pt idx="7031">
                  <c:v>7032.0</c:v>
                </c:pt>
                <c:pt idx="7032">
                  <c:v>7033.0</c:v>
                </c:pt>
                <c:pt idx="7033">
                  <c:v>7034.0</c:v>
                </c:pt>
                <c:pt idx="7034">
                  <c:v>7035.0</c:v>
                </c:pt>
                <c:pt idx="7035">
                  <c:v>7036.0</c:v>
                </c:pt>
                <c:pt idx="7036">
                  <c:v>7037.0</c:v>
                </c:pt>
                <c:pt idx="7037">
                  <c:v>7038.0</c:v>
                </c:pt>
                <c:pt idx="7038">
                  <c:v>7039.0</c:v>
                </c:pt>
                <c:pt idx="7039">
                  <c:v>7040.0</c:v>
                </c:pt>
                <c:pt idx="7040">
                  <c:v>7041.0</c:v>
                </c:pt>
                <c:pt idx="7041">
                  <c:v>7042.0</c:v>
                </c:pt>
                <c:pt idx="7042">
                  <c:v>7043.0</c:v>
                </c:pt>
                <c:pt idx="7043">
                  <c:v>7044.0</c:v>
                </c:pt>
                <c:pt idx="7044">
                  <c:v>7045.0</c:v>
                </c:pt>
                <c:pt idx="7045">
                  <c:v>7046.0</c:v>
                </c:pt>
                <c:pt idx="7046">
                  <c:v>7047.0</c:v>
                </c:pt>
                <c:pt idx="7047">
                  <c:v>7048.0</c:v>
                </c:pt>
                <c:pt idx="7048">
                  <c:v>7049.0</c:v>
                </c:pt>
                <c:pt idx="7049">
                  <c:v>7050.0</c:v>
                </c:pt>
                <c:pt idx="7050">
                  <c:v>7051.0</c:v>
                </c:pt>
                <c:pt idx="7051">
                  <c:v>7052.0</c:v>
                </c:pt>
                <c:pt idx="7052">
                  <c:v>7053.0</c:v>
                </c:pt>
                <c:pt idx="7053">
                  <c:v>7054.0</c:v>
                </c:pt>
                <c:pt idx="7054">
                  <c:v>7055.0</c:v>
                </c:pt>
                <c:pt idx="7055">
                  <c:v>7056.0</c:v>
                </c:pt>
                <c:pt idx="7056">
                  <c:v>7057.0</c:v>
                </c:pt>
                <c:pt idx="7057">
                  <c:v>7058.0</c:v>
                </c:pt>
                <c:pt idx="7058">
                  <c:v>7059.0</c:v>
                </c:pt>
                <c:pt idx="7059">
                  <c:v>7060.0</c:v>
                </c:pt>
                <c:pt idx="7060">
                  <c:v>7061.0</c:v>
                </c:pt>
                <c:pt idx="7061">
                  <c:v>7062.0</c:v>
                </c:pt>
                <c:pt idx="7062">
                  <c:v>7063.0</c:v>
                </c:pt>
                <c:pt idx="7063">
                  <c:v>7064.0</c:v>
                </c:pt>
                <c:pt idx="7064">
                  <c:v>7065.0</c:v>
                </c:pt>
                <c:pt idx="7065">
                  <c:v>7066.0</c:v>
                </c:pt>
                <c:pt idx="7066">
                  <c:v>7067.0</c:v>
                </c:pt>
                <c:pt idx="7067">
                  <c:v>7068.0</c:v>
                </c:pt>
                <c:pt idx="7068">
                  <c:v>7069.0</c:v>
                </c:pt>
                <c:pt idx="7069">
                  <c:v>7070.0</c:v>
                </c:pt>
                <c:pt idx="7070">
                  <c:v>7071.0</c:v>
                </c:pt>
                <c:pt idx="7071">
                  <c:v>7072.0</c:v>
                </c:pt>
                <c:pt idx="7072">
                  <c:v>7073.0</c:v>
                </c:pt>
                <c:pt idx="7073">
                  <c:v>7074.0</c:v>
                </c:pt>
                <c:pt idx="7074">
                  <c:v>7075.0</c:v>
                </c:pt>
                <c:pt idx="7075">
                  <c:v>7076.0</c:v>
                </c:pt>
                <c:pt idx="7076">
                  <c:v>7077.0</c:v>
                </c:pt>
                <c:pt idx="7077">
                  <c:v>7078.0</c:v>
                </c:pt>
                <c:pt idx="7078">
                  <c:v>7079.0</c:v>
                </c:pt>
                <c:pt idx="7079">
                  <c:v>7080.0</c:v>
                </c:pt>
                <c:pt idx="7080">
                  <c:v>7081.0</c:v>
                </c:pt>
                <c:pt idx="7081">
                  <c:v>7082.0</c:v>
                </c:pt>
                <c:pt idx="7082">
                  <c:v>7083.0</c:v>
                </c:pt>
                <c:pt idx="7083">
                  <c:v>7084.0</c:v>
                </c:pt>
                <c:pt idx="7084">
                  <c:v>7085.0</c:v>
                </c:pt>
                <c:pt idx="7085">
                  <c:v>7086.0</c:v>
                </c:pt>
                <c:pt idx="7086">
                  <c:v>7087.0</c:v>
                </c:pt>
                <c:pt idx="7087">
                  <c:v>7088.0</c:v>
                </c:pt>
                <c:pt idx="7088">
                  <c:v>7089.0</c:v>
                </c:pt>
                <c:pt idx="7089">
                  <c:v>7090.0</c:v>
                </c:pt>
                <c:pt idx="7090">
                  <c:v>7091.0</c:v>
                </c:pt>
                <c:pt idx="7091">
                  <c:v>7092.0</c:v>
                </c:pt>
                <c:pt idx="7092">
                  <c:v>7093.0</c:v>
                </c:pt>
                <c:pt idx="7093">
                  <c:v>7094.0</c:v>
                </c:pt>
                <c:pt idx="7094">
                  <c:v>7095.0</c:v>
                </c:pt>
                <c:pt idx="7095">
                  <c:v>7096.0</c:v>
                </c:pt>
                <c:pt idx="7096">
                  <c:v>7097.0</c:v>
                </c:pt>
                <c:pt idx="7097">
                  <c:v>7098.0</c:v>
                </c:pt>
                <c:pt idx="7098">
                  <c:v>7099.0</c:v>
                </c:pt>
                <c:pt idx="7099">
                  <c:v>7100.0</c:v>
                </c:pt>
                <c:pt idx="7100">
                  <c:v>7101.0</c:v>
                </c:pt>
                <c:pt idx="7101">
                  <c:v>7102.0</c:v>
                </c:pt>
                <c:pt idx="7102">
                  <c:v>7103.0</c:v>
                </c:pt>
                <c:pt idx="7103">
                  <c:v>7104.0</c:v>
                </c:pt>
                <c:pt idx="7104">
                  <c:v>7105.0</c:v>
                </c:pt>
                <c:pt idx="7105">
                  <c:v>7106.0</c:v>
                </c:pt>
                <c:pt idx="7106">
                  <c:v>7107.0</c:v>
                </c:pt>
                <c:pt idx="7107">
                  <c:v>7108.0</c:v>
                </c:pt>
                <c:pt idx="7108">
                  <c:v>7109.0</c:v>
                </c:pt>
                <c:pt idx="7109">
                  <c:v>7110.0</c:v>
                </c:pt>
                <c:pt idx="7110">
                  <c:v>7111.0</c:v>
                </c:pt>
                <c:pt idx="7111">
                  <c:v>7112.0</c:v>
                </c:pt>
                <c:pt idx="7112">
                  <c:v>7113.0</c:v>
                </c:pt>
                <c:pt idx="7113">
                  <c:v>7114.0</c:v>
                </c:pt>
                <c:pt idx="7114">
                  <c:v>7115.0</c:v>
                </c:pt>
                <c:pt idx="7115">
                  <c:v>7116.0</c:v>
                </c:pt>
                <c:pt idx="7116">
                  <c:v>7117.0</c:v>
                </c:pt>
                <c:pt idx="7117">
                  <c:v>7118.0</c:v>
                </c:pt>
                <c:pt idx="7118">
                  <c:v>7119.0</c:v>
                </c:pt>
                <c:pt idx="7119">
                  <c:v>7120.0</c:v>
                </c:pt>
                <c:pt idx="7120">
                  <c:v>7121.0</c:v>
                </c:pt>
                <c:pt idx="7121">
                  <c:v>7122.0</c:v>
                </c:pt>
                <c:pt idx="7122">
                  <c:v>7123.0</c:v>
                </c:pt>
                <c:pt idx="7123">
                  <c:v>7124.0</c:v>
                </c:pt>
                <c:pt idx="7124">
                  <c:v>7125.0</c:v>
                </c:pt>
                <c:pt idx="7125">
                  <c:v>7126.0</c:v>
                </c:pt>
                <c:pt idx="7126">
                  <c:v>7127.0</c:v>
                </c:pt>
                <c:pt idx="7127">
                  <c:v>7128.0</c:v>
                </c:pt>
                <c:pt idx="7128">
                  <c:v>7129.0</c:v>
                </c:pt>
                <c:pt idx="7129">
                  <c:v>7130.0</c:v>
                </c:pt>
                <c:pt idx="7130">
                  <c:v>7131.0</c:v>
                </c:pt>
                <c:pt idx="7131">
                  <c:v>7132.0</c:v>
                </c:pt>
                <c:pt idx="7132">
                  <c:v>7133.0</c:v>
                </c:pt>
                <c:pt idx="7133">
                  <c:v>7134.0</c:v>
                </c:pt>
                <c:pt idx="7134">
                  <c:v>7135.0</c:v>
                </c:pt>
                <c:pt idx="7135">
                  <c:v>7136.0</c:v>
                </c:pt>
                <c:pt idx="7136">
                  <c:v>7137.0</c:v>
                </c:pt>
                <c:pt idx="7137">
                  <c:v>7138.0</c:v>
                </c:pt>
                <c:pt idx="7138">
                  <c:v>7139.0</c:v>
                </c:pt>
                <c:pt idx="7139">
                  <c:v>7140.0</c:v>
                </c:pt>
                <c:pt idx="7140">
                  <c:v>7141.0</c:v>
                </c:pt>
                <c:pt idx="7141">
                  <c:v>7142.0</c:v>
                </c:pt>
                <c:pt idx="7142">
                  <c:v>7143.0</c:v>
                </c:pt>
                <c:pt idx="7143">
                  <c:v>7144.0</c:v>
                </c:pt>
                <c:pt idx="7144">
                  <c:v>7145.0</c:v>
                </c:pt>
                <c:pt idx="7145">
                  <c:v>7146.0</c:v>
                </c:pt>
                <c:pt idx="7146">
                  <c:v>7147.0</c:v>
                </c:pt>
                <c:pt idx="7147">
                  <c:v>7148.0</c:v>
                </c:pt>
                <c:pt idx="7148">
                  <c:v>7149.0</c:v>
                </c:pt>
                <c:pt idx="7149">
                  <c:v>7150.0</c:v>
                </c:pt>
                <c:pt idx="7150">
                  <c:v>7151.0</c:v>
                </c:pt>
                <c:pt idx="7151">
                  <c:v>7152.0</c:v>
                </c:pt>
                <c:pt idx="7152">
                  <c:v>7153.0</c:v>
                </c:pt>
                <c:pt idx="7153">
                  <c:v>7154.0</c:v>
                </c:pt>
                <c:pt idx="7154">
                  <c:v>7155.0</c:v>
                </c:pt>
                <c:pt idx="7155">
                  <c:v>7156.0</c:v>
                </c:pt>
                <c:pt idx="7156">
                  <c:v>7157.0</c:v>
                </c:pt>
                <c:pt idx="7157">
                  <c:v>7158.0</c:v>
                </c:pt>
                <c:pt idx="7158">
                  <c:v>7159.0</c:v>
                </c:pt>
                <c:pt idx="7159">
                  <c:v>7160.0</c:v>
                </c:pt>
                <c:pt idx="7160">
                  <c:v>7161.0</c:v>
                </c:pt>
                <c:pt idx="7161">
                  <c:v>7162.0</c:v>
                </c:pt>
                <c:pt idx="7162">
                  <c:v>7163.0</c:v>
                </c:pt>
                <c:pt idx="7163">
                  <c:v>7164.0</c:v>
                </c:pt>
                <c:pt idx="7164">
                  <c:v>7165.0</c:v>
                </c:pt>
                <c:pt idx="7165">
                  <c:v>7166.0</c:v>
                </c:pt>
                <c:pt idx="7166">
                  <c:v>7167.0</c:v>
                </c:pt>
                <c:pt idx="7167">
                  <c:v>7168.0</c:v>
                </c:pt>
                <c:pt idx="7168">
                  <c:v>7169.0</c:v>
                </c:pt>
                <c:pt idx="7169">
                  <c:v>7170.0</c:v>
                </c:pt>
                <c:pt idx="7170">
                  <c:v>7171.0</c:v>
                </c:pt>
                <c:pt idx="7171">
                  <c:v>7172.0</c:v>
                </c:pt>
                <c:pt idx="7172">
                  <c:v>7173.0</c:v>
                </c:pt>
                <c:pt idx="7173">
                  <c:v>7174.0</c:v>
                </c:pt>
                <c:pt idx="7174">
                  <c:v>7175.0</c:v>
                </c:pt>
                <c:pt idx="7175">
                  <c:v>7176.0</c:v>
                </c:pt>
                <c:pt idx="7176">
                  <c:v>7177.0</c:v>
                </c:pt>
                <c:pt idx="7177">
                  <c:v>7178.0</c:v>
                </c:pt>
                <c:pt idx="7178">
                  <c:v>7179.0</c:v>
                </c:pt>
                <c:pt idx="7179">
                  <c:v>7180.0</c:v>
                </c:pt>
                <c:pt idx="7180">
                  <c:v>7181.0</c:v>
                </c:pt>
                <c:pt idx="7181">
                  <c:v>7182.0</c:v>
                </c:pt>
                <c:pt idx="7182">
                  <c:v>7183.0</c:v>
                </c:pt>
                <c:pt idx="7183">
                  <c:v>7184.0</c:v>
                </c:pt>
                <c:pt idx="7184">
                  <c:v>7185.0</c:v>
                </c:pt>
                <c:pt idx="7185">
                  <c:v>7186.0</c:v>
                </c:pt>
                <c:pt idx="7186">
                  <c:v>7187.0</c:v>
                </c:pt>
                <c:pt idx="7187">
                  <c:v>7188.0</c:v>
                </c:pt>
                <c:pt idx="7188">
                  <c:v>7189.0</c:v>
                </c:pt>
                <c:pt idx="7189">
                  <c:v>7190.0</c:v>
                </c:pt>
                <c:pt idx="7190">
                  <c:v>7191.0</c:v>
                </c:pt>
                <c:pt idx="7191">
                  <c:v>7192.0</c:v>
                </c:pt>
                <c:pt idx="7192">
                  <c:v>7193.0</c:v>
                </c:pt>
                <c:pt idx="7193">
                  <c:v>7194.0</c:v>
                </c:pt>
                <c:pt idx="7194">
                  <c:v>7195.0</c:v>
                </c:pt>
                <c:pt idx="7195">
                  <c:v>7196.0</c:v>
                </c:pt>
                <c:pt idx="7196">
                  <c:v>7197.0</c:v>
                </c:pt>
                <c:pt idx="7197">
                  <c:v>7198.0</c:v>
                </c:pt>
                <c:pt idx="7198">
                  <c:v>7199.0</c:v>
                </c:pt>
                <c:pt idx="7199">
                  <c:v>7200.0</c:v>
                </c:pt>
                <c:pt idx="7200">
                  <c:v>7201.0</c:v>
                </c:pt>
                <c:pt idx="7201">
                  <c:v>7202.0</c:v>
                </c:pt>
                <c:pt idx="7202">
                  <c:v>7203.0</c:v>
                </c:pt>
                <c:pt idx="7203">
                  <c:v>7204.0</c:v>
                </c:pt>
                <c:pt idx="7204">
                  <c:v>7205.0</c:v>
                </c:pt>
                <c:pt idx="7205">
                  <c:v>7206.0</c:v>
                </c:pt>
                <c:pt idx="7206">
                  <c:v>7207.0</c:v>
                </c:pt>
                <c:pt idx="7207">
                  <c:v>7208.0</c:v>
                </c:pt>
                <c:pt idx="7208">
                  <c:v>7209.0</c:v>
                </c:pt>
                <c:pt idx="7209">
                  <c:v>7210.0</c:v>
                </c:pt>
                <c:pt idx="7210">
                  <c:v>7211.0</c:v>
                </c:pt>
                <c:pt idx="7211">
                  <c:v>7212.0</c:v>
                </c:pt>
                <c:pt idx="7212">
                  <c:v>7213.0</c:v>
                </c:pt>
                <c:pt idx="7213">
                  <c:v>7214.0</c:v>
                </c:pt>
                <c:pt idx="7214">
                  <c:v>7215.0</c:v>
                </c:pt>
                <c:pt idx="7215">
                  <c:v>7216.0</c:v>
                </c:pt>
                <c:pt idx="7216">
                  <c:v>7217.0</c:v>
                </c:pt>
                <c:pt idx="7217">
                  <c:v>7218.0</c:v>
                </c:pt>
                <c:pt idx="7218">
                  <c:v>7219.0</c:v>
                </c:pt>
                <c:pt idx="7219">
                  <c:v>7220.0</c:v>
                </c:pt>
                <c:pt idx="7220">
                  <c:v>7221.0</c:v>
                </c:pt>
                <c:pt idx="7221">
                  <c:v>7222.0</c:v>
                </c:pt>
                <c:pt idx="7222">
                  <c:v>7223.0</c:v>
                </c:pt>
                <c:pt idx="7223">
                  <c:v>7224.0</c:v>
                </c:pt>
                <c:pt idx="7224">
                  <c:v>7225.0</c:v>
                </c:pt>
                <c:pt idx="7225">
                  <c:v>7226.0</c:v>
                </c:pt>
                <c:pt idx="7226">
                  <c:v>7227.0</c:v>
                </c:pt>
                <c:pt idx="7227">
                  <c:v>7228.0</c:v>
                </c:pt>
                <c:pt idx="7228">
                  <c:v>7229.0</c:v>
                </c:pt>
                <c:pt idx="7229">
                  <c:v>7230.0</c:v>
                </c:pt>
                <c:pt idx="7230">
                  <c:v>7231.0</c:v>
                </c:pt>
                <c:pt idx="7231">
                  <c:v>7232.0</c:v>
                </c:pt>
                <c:pt idx="7232">
                  <c:v>7233.0</c:v>
                </c:pt>
                <c:pt idx="7233">
                  <c:v>7234.0</c:v>
                </c:pt>
                <c:pt idx="7234">
                  <c:v>7235.0</c:v>
                </c:pt>
                <c:pt idx="7235">
                  <c:v>7236.0</c:v>
                </c:pt>
                <c:pt idx="7236">
                  <c:v>7237.0</c:v>
                </c:pt>
                <c:pt idx="7237">
                  <c:v>7238.0</c:v>
                </c:pt>
                <c:pt idx="7238">
                  <c:v>7239.0</c:v>
                </c:pt>
                <c:pt idx="7239">
                  <c:v>7240.0</c:v>
                </c:pt>
                <c:pt idx="7240">
                  <c:v>7241.0</c:v>
                </c:pt>
                <c:pt idx="7241">
                  <c:v>7242.0</c:v>
                </c:pt>
                <c:pt idx="7242">
                  <c:v>7243.0</c:v>
                </c:pt>
                <c:pt idx="7243">
                  <c:v>7244.0</c:v>
                </c:pt>
                <c:pt idx="7244">
                  <c:v>7245.0</c:v>
                </c:pt>
                <c:pt idx="7245">
                  <c:v>7246.0</c:v>
                </c:pt>
                <c:pt idx="7246">
                  <c:v>7247.0</c:v>
                </c:pt>
                <c:pt idx="7247">
                  <c:v>7248.0</c:v>
                </c:pt>
                <c:pt idx="7248">
                  <c:v>7249.0</c:v>
                </c:pt>
                <c:pt idx="7249">
                  <c:v>7250.0</c:v>
                </c:pt>
                <c:pt idx="7250">
                  <c:v>7251.0</c:v>
                </c:pt>
                <c:pt idx="7251">
                  <c:v>7252.0</c:v>
                </c:pt>
                <c:pt idx="7252">
                  <c:v>7253.0</c:v>
                </c:pt>
                <c:pt idx="7253">
                  <c:v>7254.0</c:v>
                </c:pt>
                <c:pt idx="7254">
                  <c:v>7255.0</c:v>
                </c:pt>
                <c:pt idx="7255">
                  <c:v>7256.0</c:v>
                </c:pt>
                <c:pt idx="7256">
                  <c:v>7257.0</c:v>
                </c:pt>
                <c:pt idx="7257">
                  <c:v>7258.0</c:v>
                </c:pt>
                <c:pt idx="7258">
                  <c:v>7259.0</c:v>
                </c:pt>
                <c:pt idx="7259">
                  <c:v>7260.0</c:v>
                </c:pt>
                <c:pt idx="7260">
                  <c:v>7261.0</c:v>
                </c:pt>
                <c:pt idx="7261">
                  <c:v>7262.0</c:v>
                </c:pt>
                <c:pt idx="7262">
                  <c:v>7263.0</c:v>
                </c:pt>
                <c:pt idx="7263">
                  <c:v>7264.0</c:v>
                </c:pt>
                <c:pt idx="7264">
                  <c:v>7265.0</c:v>
                </c:pt>
                <c:pt idx="7265">
                  <c:v>7266.0</c:v>
                </c:pt>
                <c:pt idx="7266">
                  <c:v>7267.0</c:v>
                </c:pt>
                <c:pt idx="7267">
                  <c:v>7268.0</c:v>
                </c:pt>
                <c:pt idx="7268">
                  <c:v>7269.0</c:v>
                </c:pt>
                <c:pt idx="7269">
                  <c:v>7270.0</c:v>
                </c:pt>
                <c:pt idx="7270">
                  <c:v>7271.0</c:v>
                </c:pt>
                <c:pt idx="7271">
                  <c:v>7272.0</c:v>
                </c:pt>
                <c:pt idx="7272">
                  <c:v>7273.0</c:v>
                </c:pt>
                <c:pt idx="7273">
                  <c:v>7274.0</c:v>
                </c:pt>
                <c:pt idx="7274">
                  <c:v>7275.0</c:v>
                </c:pt>
                <c:pt idx="7275">
                  <c:v>7276.0</c:v>
                </c:pt>
                <c:pt idx="7276">
                  <c:v>7277.0</c:v>
                </c:pt>
                <c:pt idx="7277">
                  <c:v>7278.0</c:v>
                </c:pt>
                <c:pt idx="7278">
                  <c:v>7279.0</c:v>
                </c:pt>
                <c:pt idx="7279">
                  <c:v>7280.0</c:v>
                </c:pt>
                <c:pt idx="7280">
                  <c:v>7281.0</c:v>
                </c:pt>
                <c:pt idx="7281">
                  <c:v>7282.0</c:v>
                </c:pt>
                <c:pt idx="7282">
                  <c:v>7283.0</c:v>
                </c:pt>
                <c:pt idx="7283">
                  <c:v>7284.0</c:v>
                </c:pt>
                <c:pt idx="7284">
                  <c:v>7285.0</c:v>
                </c:pt>
                <c:pt idx="7285">
                  <c:v>7286.0</c:v>
                </c:pt>
                <c:pt idx="7286">
                  <c:v>7287.0</c:v>
                </c:pt>
                <c:pt idx="7287">
                  <c:v>7288.0</c:v>
                </c:pt>
                <c:pt idx="7288">
                  <c:v>7289.0</c:v>
                </c:pt>
                <c:pt idx="7289">
                  <c:v>7290.0</c:v>
                </c:pt>
                <c:pt idx="7290">
                  <c:v>7291.0</c:v>
                </c:pt>
                <c:pt idx="7291">
                  <c:v>7292.0</c:v>
                </c:pt>
                <c:pt idx="7292">
                  <c:v>7293.0</c:v>
                </c:pt>
                <c:pt idx="7293">
                  <c:v>7294.0</c:v>
                </c:pt>
                <c:pt idx="7294">
                  <c:v>7295.0</c:v>
                </c:pt>
                <c:pt idx="7295">
                  <c:v>7296.0</c:v>
                </c:pt>
                <c:pt idx="7296">
                  <c:v>7297.0</c:v>
                </c:pt>
                <c:pt idx="7297">
                  <c:v>7298.0</c:v>
                </c:pt>
                <c:pt idx="7298">
                  <c:v>7299.0</c:v>
                </c:pt>
                <c:pt idx="7299">
                  <c:v>7300.0</c:v>
                </c:pt>
                <c:pt idx="7300">
                  <c:v>7301.0</c:v>
                </c:pt>
                <c:pt idx="7301">
                  <c:v>7302.0</c:v>
                </c:pt>
                <c:pt idx="7302">
                  <c:v>7303.0</c:v>
                </c:pt>
                <c:pt idx="7303">
                  <c:v>7304.0</c:v>
                </c:pt>
                <c:pt idx="7304">
                  <c:v>7305.0</c:v>
                </c:pt>
                <c:pt idx="7305">
                  <c:v>7306.0</c:v>
                </c:pt>
                <c:pt idx="7306">
                  <c:v>7307.0</c:v>
                </c:pt>
                <c:pt idx="7307">
                  <c:v>7308.0</c:v>
                </c:pt>
                <c:pt idx="7308">
                  <c:v>7309.0</c:v>
                </c:pt>
                <c:pt idx="7309">
                  <c:v>7310.0</c:v>
                </c:pt>
                <c:pt idx="7310">
                  <c:v>7311.0</c:v>
                </c:pt>
                <c:pt idx="7311">
                  <c:v>7312.0</c:v>
                </c:pt>
                <c:pt idx="7312">
                  <c:v>7313.0</c:v>
                </c:pt>
                <c:pt idx="7313">
                  <c:v>7314.0</c:v>
                </c:pt>
                <c:pt idx="7314">
                  <c:v>7315.0</c:v>
                </c:pt>
                <c:pt idx="7315">
                  <c:v>7316.0</c:v>
                </c:pt>
                <c:pt idx="7316">
                  <c:v>7317.0</c:v>
                </c:pt>
                <c:pt idx="7317">
                  <c:v>7318.0</c:v>
                </c:pt>
                <c:pt idx="7318">
                  <c:v>7319.0</c:v>
                </c:pt>
                <c:pt idx="7319">
                  <c:v>7320.0</c:v>
                </c:pt>
                <c:pt idx="7320">
                  <c:v>7321.0</c:v>
                </c:pt>
                <c:pt idx="7321">
                  <c:v>7322.0</c:v>
                </c:pt>
                <c:pt idx="7322">
                  <c:v>7323.0</c:v>
                </c:pt>
                <c:pt idx="7323">
                  <c:v>7324.0</c:v>
                </c:pt>
                <c:pt idx="7324">
                  <c:v>7325.0</c:v>
                </c:pt>
                <c:pt idx="7325">
                  <c:v>7326.0</c:v>
                </c:pt>
                <c:pt idx="7326">
                  <c:v>7327.0</c:v>
                </c:pt>
                <c:pt idx="7327">
                  <c:v>7328.0</c:v>
                </c:pt>
                <c:pt idx="7328">
                  <c:v>7329.0</c:v>
                </c:pt>
                <c:pt idx="7329">
                  <c:v>7330.0</c:v>
                </c:pt>
                <c:pt idx="7330">
                  <c:v>7331.0</c:v>
                </c:pt>
                <c:pt idx="7331">
                  <c:v>7332.0</c:v>
                </c:pt>
                <c:pt idx="7332">
                  <c:v>7333.0</c:v>
                </c:pt>
                <c:pt idx="7333">
                  <c:v>7334.0</c:v>
                </c:pt>
                <c:pt idx="7334">
                  <c:v>7335.0</c:v>
                </c:pt>
                <c:pt idx="7335">
                  <c:v>7336.0</c:v>
                </c:pt>
                <c:pt idx="7336">
                  <c:v>7337.0</c:v>
                </c:pt>
                <c:pt idx="7337">
                  <c:v>7338.0</c:v>
                </c:pt>
                <c:pt idx="7338">
                  <c:v>7339.0</c:v>
                </c:pt>
                <c:pt idx="7339">
                  <c:v>7340.0</c:v>
                </c:pt>
                <c:pt idx="7340">
                  <c:v>7341.0</c:v>
                </c:pt>
                <c:pt idx="7341">
                  <c:v>7342.0</c:v>
                </c:pt>
                <c:pt idx="7342">
                  <c:v>7343.0</c:v>
                </c:pt>
                <c:pt idx="7343">
                  <c:v>7344.0</c:v>
                </c:pt>
                <c:pt idx="7344">
                  <c:v>7345.0</c:v>
                </c:pt>
                <c:pt idx="7345">
                  <c:v>7346.0</c:v>
                </c:pt>
                <c:pt idx="7346">
                  <c:v>7347.0</c:v>
                </c:pt>
                <c:pt idx="7347">
                  <c:v>7348.0</c:v>
                </c:pt>
                <c:pt idx="7348">
                  <c:v>7349.0</c:v>
                </c:pt>
                <c:pt idx="7349">
                  <c:v>7350.0</c:v>
                </c:pt>
                <c:pt idx="7350">
                  <c:v>7351.0</c:v>
                </c:pt>
                <c:pt idx="7351">
                  <c:v>7352.0</c:v>
                </c:pt>
                <c:pt idx="7352">
                  <c:v>7353.0</c:v>
                </c:pt>
                <c:pt idx="7353">
                  <c:v>7354.0</c:v>
                </c:pt>
                <c:pt idx="7354">
                  <c:v>7355.0</c:v>
                </c:pt>
                <c:pt idx="7355">
                  <c:v>7356.0</c:v>
                </c:pt>
                <c:pt idx="7356">
                  <c:v>7357.0</c:v>
                </c:pt>
                <c:pt idx="7357">
                  <c:v>7358.0</c:v>
                </c:pt>
                <c:pt idx="7358">
                  <c:v>7359.0</c:v>
                </c:pt>
                <c:pt idx="7359">
                  <c:v>7360.0</c:v>
                </c:pt>
                <c:pt idx="7360">
                  <c:v>7361.0</c:v>
                </c:pt>
                <c:pt idx="7361">
                  <c:v>7362.0</c:v>
                </c:pt>
                <c:pt idx="7362">
                  <c:v>7363.0</c:v>
                </c:pt>
                <c:pt idx="7363">
                  <c:v>7364.0</c:v>
                </c:pt>
                <c:pt idx="7364">
                  <c:v>7365.0</c:v>
                </c:pt>
                <c:pt idx="7365">
                  <c:v>7366.0</c:v>
                </c:pt>
                <c:pt idx="7366">
                  <c:v>7367.0</c:v>
                </c:pt>
                <c:pt idx="7367">
                  <c:v>7368.0</c:v>
                </c:pt>
                <c:pt idx="7368">
                  <c:v>7369.0</c:v>
                </c:pt>
                <c:pt idx="7369">
                  <c:v>7370.0</c:v>
                </c:pt>
                <c:pt idx="7370">
                  <c:v>7371.0</c:v>
                </c:pt>
                <c:pt idx="7371">
                  <c:v>7372.0</c:v>
                </c:pt>
                <c:pt idx="7372">
                  <c:v>7373.0</c:v>
                </c:pt>
                <c:pt idx="7373">
                  <c:v>7374.0</c:v>
                </c:pt>
                <c:pt idx="7374">
                  <c:v>7375.0</c:v>
                </c:pt>
                <c:pt idx="7375">
                  <c:v>7376.0</c:v>
                </c:pt>
                <c:pt idx="7376">
                  <c:v>7377.0</c:v>
                </c:pt>
                <c:pt idx="7377">
                  <c:v>7378.0</c:v>
                </c:pt>
                <c:pt idx="7378">
                  <c:v>7379.0</c:v>
                </c:pt>
                <c:pt idx="7379">
                  <c:v>7380.0</c:v>
                </c:pt>
                <c:pt idx="7380">
                  <c:v>7381.0</c:v>
                </c:pt>
                <c:pt idx="7381">
                  <c:v>7382.0</c:v>
                </c:pt>
                <c:pt idx="7382">
                  <c:v>7383.0</c:v>
                </c:pt>
                <c:pt idx="7383">
                  <c:v>7384.0</c:v>
                </c:pt>
                <c:pt idx="7384">
                  <c:v>7385.0</c:v>
                </c:pt>
                <c:pt idx="7385">
                  <c:v>7386.0</c:v>
                </c:pt>
                <c:pt idx="7386">
                  <c:v>7387.0</c:v>
                </c:pt>
                <c:pt idx="7387">
                  <c:v>7388.0</c:v>
                </c:pt>
                <c:pt idx="7388">
                  <c:v>7389.0</c:v>
                </c:pt>
                <c:pt idx="7389">
                  <c:v>7390.0</c:v>
                </c:pt>
                <c:pt idx="7390">
                  <c:v>7391.0</c:v>
                </c:pt>
                <c:pt idx="7391">
                  <c:v>7392.0</c:v>
                </c:pt>
                <c:pt idx="7392">
                  <c:v>7393.0</c:v>
                </c:pt>
                <c:pt idx="7393">
                  <c:v>7394.0</c:v>
                </c:pt>
                <c:pt idx="7394">
                  <c:v>7395.0</c:v>
                </c:pt>
                <c:pt idx="7395">
                  <c:v>7396.0</c:v>
                </c:pt>
                <c:pt idx="7396">
                  <c:v>7397.0</c:v>
                </c:pt>
                <c:pt idx="7397">
                  <c:v>7398.0</c:v>
                </c:pt>
                <c:pt idx="7398">
                  <c:v>7399.0</c:v>
                </c:pt>
                <c:pt idx="7399">
                  <c:v>7400.0</c:v>
                </c:pt>
                <c:pt idx="7400">
                  <c:v>7401.0</c:v>
                </c:pt>
                <c:pt idx="7401">
                  <c:v>7402.0</c:v>
                </c:pt>
                <c:pt idx="7402">
                  <c:v>7403.0</c:v>
                </c:pt>
                <c:pt idx="7403">
                  <c:v>7404.0</c:v>
                </c:pt>
                <c:pt idx="7404">
                  <c:v>7405.0</c:v>
                </c:pt>
                <c:pt idx="7405">
                  <c:v>7406.0</c:v>
                </c:pt>
                <c:pt idx="7406">
                  <c:v>7407.0</c:v>
                </c:pt>
                <c:pt idx="7407">
                  <c:v>7408.0</c:v>
                </c:pt>
                <c:pt idx="7408">
                  <c:v>7409.0</c:v>
                </c:pt>
                <c:pt idx="7409">
                  <c:v>7410.0</c:v>
                </c:pt>
                <c:pt idx="7410">
                  <c:v>7411.0</c:v>
                </c:pt>
                <c:pt idx="7411">
                  <c:v>7412.0</c:v>
                </c:pt>
                <c:pt idx="7412">
                  <c:v>7413.0</c:v>
                </c:pt>
                <c:pt idx="7413">
                  <c:v>7414.0</c:v>
                </c:pt>
                <c:pt idx="7414">
                  <c:v>7415.0</c:v>
                </c:pt>
                <c:pt idx="7415">
                  <c:v>7416.0</c:v>
                </c:pt>
                <c:pt idx="7416">
                  <c:v>7417.0</c:v>
                </c:pt>
                <c:pt idx="7417">
                  <c:v>7418.0</c:v>
                </c:pt>
                <c:pt idx="7418">
                  <c:v>7419.0</c:v>
                </c:pt>
                <c:pt idx="7419">
                  <c:v>7420.0</c:v>
                </c:pt>
                <c:pt idx="7420">
                  <c:v>7421.0</c:v>
                </c:pt>
                <c:pt idx="7421">
                  <c:v>7422.0</c:v>
                </c:pt>
                <c:pt idx="7422">
                  <c:v>7423.0</c:v>
                </c:pt>
                <c:pt idx="7423">
                  <c:v>7424.0</c:v>
                </c:pt>
                <c:pt idx="7424">
                  <c:v>7425.0</c:v>
                </c:pt>
                <c:pt idx="7425">
                  <c:v>7426.0</c:v>
                </c:pt>
                <c:pt idx="7426">
                  <c:v>7427.0</c:v>
                </c:pt>
                <c:pt idx="7427">
                  <c:v>7428.0</c:v>
                </c:pt>
                <c:pt idx="7428">
                  <c:v>7429.0</c:v>
                </c:pt>
                <c:pt idx="7429">
                  <c:v>7430.0</c:v>
                </c:pt>
                <c:pt idx="7430">
                  <c:v>7431.0</c:v>
                </c:pt>
                <c:pt idx="7431">
                  <c:v>7432.0</c:v>
                </c:pt>
                <c:pt idx="7432">
                  <c:v>7433.0</c:v>
                </c:pt>
                <c:pt idx="7433">
                  <c:v>7434.0</c:v>
                </c:pt>
                <c:pt idx="7434">
                  <c:v>7435.0</c:v>
                </c:pt>
                <c:pt idx="7435">
                  <c:v>7436.0</c:v>
                </c:pt>
                <c:pt idx="7436">
                  <c:v>7437.0</c:v>
                </c:pt>
                <c:pt idx="7437">
                  <c:v>7438.0</c:v>
                </c:pt>
                <c:pt idx="7438">
                  <c:v>7439.0</c:v>
                </c:pt>
                <c:pt idx="7439">
                  <c:v>7440.0</c:v>
                </c:pt>
                <c:pt idx="7440">
                  <c:v>7441.0</c:v>
                </c:pt>
                <c:pt idx="7441">
                  <c:v>7442.0</c:v>
                </c:pt>
                <c:pt idx="7442">
                  <c:v>7443.0</c:v>
                </c:pt>
                <c:pt idx="7443">
                  <c:v>7444.0</c:v>
                </c:pt>
                <c:pt idx="7444">
                  <c:v>7445.0</c:v>
                </c:pt>
                <c:pt idx="7445">
                  <c:v>7446.0</c:v>
                </c:pt>
                <c:pt idx="7446">
                  <c:v>7447.0</c:v>
                </c:pt>
                <c:pt idx="7447">
                  <c:v>7448.0</c:v>
                </c:pt>
                <c:pt idx="7448">
                  <c:v>7449.0</c:v>
                </c:pt>
                <c:pt idx="7449">
                  <c:v>7450.0</c:v>
                </c:pt>
                <c:pt idx="7450">
                  <c:v>7451.0</c:v>
                </c:pt>
                <c:pt idx="7451">
                  <c:v>7452.0</c:v>
                </c:pt>
                <c:pt idx="7452">
                  <c:v>7453.0</c:v>
                </c:pt>
                <c:pt idx="7453">
                  <c:v>7454.0</c:v>
                </c:pt>
                <c:pt idx="7454">
                  <c:v>7455.0</c:v>
                </c:pt>
                <c:pt idx="7455">
                  <c:v>7456.0</c:v>
                </c:pt>
                <c:pt idx="7456">
                  <c:v>7457.0</c:v>
                </c:pt>
                <c:pt idx="7457">
                  <c:v>7458.0</c:v>
                </c:pt>
                <c:pt idx="7458">
                  <c:v>7459.0</c:v>
                </c:pt>
                <c:pt idx="7459">
                  <c:v>7460.0</c:v>
                </c:pt>
                <c:pt idx="7460">
                  <c:v>7461.0</c:v>
                </c:pt>
                <c:pt idx="7461">
                  <c:v>7462.0</c:v>
                </c:pt>
                <c:pt idx="7462">
                  <c:v>7463.0</c:v>
                </c:pt>
                <c:pt idx="7463">
                  <c:v>7464.0</c:v>
                </c:pt>
                <c:pt idx="7464">
                  <c:v>7465.0</c:v>
                </c:pt>
                <c:pt idx="7465">
                  <c:v>7466.0</c:v>
                </c:pt>
                <c:pt idx="7466">
                  <c:v>7467.0</c:v>
                </c:pt>
                <c:pt idx="7467">
                  <c:v>7468.0</c:v>
                </c:pt>
                <c:pt idx="7468">
                  <c:v>7469.0</c:v>
                </c:pt>
                <c:pt idx="7469">
                  <c:v>7470.0</c:v>
                </c:pt>
                <c:pt idx="7470">
                  <c:v>7471.0</c:v>
                </c:pt>
                <c:pt idx="7471">
                  <c:v>7472.0</c:v>
                </c:pt>
                <c:pt idx="7472">
                  <c:v>7473.0</c:v>
                </c:pt>
                <c:pt idx="7473">
                  <c:v>7474.0</c:v>
                </c:pt>
                <c:pt idx="7474">
                  <c:v>7475.0</c:v>
                </c:pt>
                <c:pt idx="7475">
                  <c:v>7476.0</c:v>
                </c:pt>
                <c:pt idx="7476">
                  <c:v>7477.0</c:v>
                </c:pt>
                <c:pt idx="7477">
                  <c:v>7478.0</c:v>
                </c:pt>
                <c:pt idx="7478">
                  <c:v>7479.0</c:v>
                </c:pt>
                <c:pt idx="7479">
                  <c:v>7480.0</c:v>
                </c:pt>
                <c:pt idx="7480">
                  <c:v>7481.0</c:v>
                </c:pt>
                <c:pt idx="7481">
                  <c:v>7482.0</c:v>
                </c:pt>
                <c:pt idx="7482">
                  <c:v>7483.0</c:v>
                </c:pt>
                <c:pt idx="7483">
                  <c:v>7484.0</c:v>
                </c:pt>
                <c:pt idx="7484">
                  <c:v>7485.0</c:v>
                </c:pt>
                <c:pt idx="7485">
                  <c:v>7486.0</c:v>
                </c:pt>
                <c:pt idx="7486">
                  <c:v>7487.0</c:v>
                </c:pt>
                <c:pt idx="7487">
                  <c:v>7488.0</c:v>
                </c:pt>
                <c:pt idx="7488">
                  <c:v>7489.0</c:v>
                </c:pt>
                <c:pt idx="7489">
                  <c:v>7490.0</c:v>
                </c:pt>
                <c:pt idx="7490">
                  <c:v>7491.0</c:v>
                </c:pt>
                <c:pt idx="7491">
                  <c:v>7492.0</c:v>
                </c:pt>
                <c:pt idx="7492">
                  <c:v>7493.0</c:v>
                </c:pt>
                <c:pt idx="7493">
                  <c:v>7494.0</c:v>
                </c:pt>
                <c:pt idx="7494">
                  <c:v>7495.0</c:v>
                </c:pt>
                <c:pt idx="7495">
                  <c:v>7496.0</c:v>
                </c:pt>
                <c:pt idx="7496">
                  <c:v>7497.0</c:v>
                </c:pt>
                <c:pt idx="7497">
                  <c:v>7498.0</c:v>
                </c:pt>
                <c:pt idx="7498">
                  <c:v>7499.0</c:v>
                </c:pt>
                <c:pt idx="7499">
                  <c:v>7500.0</c:v>
                </c:pt>
                <c:pt idx="7500">
                  <c:v>7501.0</c:v>
                </c:pt>
                <c:pt idx="7501">
                  <c:v>7502.0</c:v>
                </c:pt>
                <c:pt idx="7502">
                  <c:v>7503.0</c:v>
                </c:pt>
                <c:pt idx="7503">
                  <c:v>7504.0</c:v>
                </c:pt>
                <c:pt idx="7504">
                  <c:v>7505.0</c:v>
                </c:pt>
                <c:pt idx="7505">
                  <c:v>7506.0</c:v>
                </c:pt>
                <c:pt idx="7506">
                  <c:v>7507.0</c:v>
                </c:pt>
                <c:pt idx="7507">
                  <c:v>7508.0</c:v>
                </c:pt>
                <c:pt idx="7508">
                  <c:v>7509.0</c:v>
                </c:pt>
                <c:pt idx="7509">
                  <c:v>7510.0</c:v>
                </c:pt>
                <c:pt idx="7510">
                  <c:v>7511.0</c:v>
                </c:pt>
                <c:pt idx="7511">
                  <c:v>7512.0</c:v>
                </c:pt>
                <c:pt idx="7512">
                  <c:v>7513.0</c:v>
                </c:pt>
                <c:pt idx="7513">
                  <c:v>7514.0</c:v>
                </c:pt>
                <c:pt idx="7514">
                  <c:v>7515.0</c:v>
                </c:pt>
                <c:pt idx="7515">
                  <c:v>7516.0</c:v>
                </c:pt>
                <c:pt idx="7516">
                  <c:v>7517.0</c:v>
                </c:pt>
                <c:pt idx="7517">
                  <c:v>7518.0</c:v>
                </c:pt>
                <c:pt idx="7518">
                  <c:v>7519.0</c:v>
                </c:pt>
                <c:pt idx="7519">
                  <c:v>7520.0</c:v>
                </c:pt>
                <c:pt idx="7520">
                  <c:v>7521.0</c:v>
                </c:pt>
                <c:pt idx="7521">
                  <c:v>7522.0</c:v>
                </c:pt>
                <c:pt idx="7522">
                  <c:v>7523.0</c:v>
                </c:pt>
                <c:pt idx="7523">
                  <c:v>7524.0</c:v>
                </c:pt>
                <c:pt idx="7524">
                  <c:v>7525.0</c:v>
                </c:pt>
                <c:pt idx="7525">
                  <c:v>7526.0</c:v>
                </c:pt>
                <c:pt idx="7526">
                  <c:v>7527.0</c:v>
                </c:pt>
                <c:pt idx="7527">
                  <c:v>7528.0</c:v>
                </c:pt>
                <c:pt idx="7528">
                  <c:v>7529.0</c:v>
                </c:pt>
                <c:pt idx="7529">
                  <c:v>7530.0</c:v>
                </c:pt>
                <c:pt idx="7530">
                  <c:v>7531.0</c:v>
                </c:pt>
                <c:pt idx="7531">
                  <c:v>7532.0</c:v>
                </c:pt>
                <c:pt idx="7532">
                  <c:v>7533.0</c:v>
                </c:pt>
                <c:pt idx="7533">
                  <c:v>7534.0</c:v>
                </c:pt>
                <c:pt idx="7534">
                  <c:v>7535.0</c:v>
                </c:pt>
                <c:pt idx="7535">
                  <c:v>7536.0</c:v>
                </c:pt>
                <c:pt idx="7536">
                  <c:v>7537.0</c:v>
                </c:pt>
                <c:pt idx="7537">
                  <c:v>7538.0</c:v>
                </c:pt>
                <c:pt idx="7538">
                  <c:v>7539.0</c:v>
                </c:pt>
                <c:pt idx="7539">
                  <c:v>7540.0</c:v>
                </c:pt>
                <c:pt idx="7540">
                  <c:v>7541.0</c:v>
                </c:pt>
                <c:pt idx="7541">
                  <c:v>7542.0</c:v>
                </c:pt>
                <c:pt idx="7542">
                  <c:v>7543.0</c:v>
                </c:pt>
                <c:pt idx="7543">
                  <c:v>7544.0</c:v>
                </c:pt>
                <c:pt idx="7544">
                  <c:v>7545.0</c:v>
                </c:pt>
                <c:pt idx="7545">
                  <c:v>7546.0</c:v>
                </c:pt>
                <c:pt idx="7546">
                  <c:v>7547.0</c:v>
                </c:pt>
                <c:pt idx="7547">
                  <c:v>7548.0</c:v>
                </c:pt>
                <c:pt idx="7548">
                  <c:v>7549.0</c:v>
                </c:pt>
                <c:pt idx="7549">
                  <c:v>7550.0</c:v>
                </c:pt>
                <c:pt idx="7550">
                  <c:v>7551.0</c:v>
                </c:pt>
                <c:pt idx="7551">
                  <c:v>7552.0</c:v>
                </c:pt>
                <c:pt idx="7552">
                  <c:v>7553.0</c:v>
                </c:pt>
                <c:pt idx="7553">
                  <c:v>7554.0</c:v>
                </c:pt>
                <c:pt idx="7554">
                  <c:v>7555.0</c:v>
                </c:pt>
                <c:pt idx="7555">
                  <c:v>7556.0</c:v>
                </c:pt>
                <c:pt idx="7556">
                  <c:v>7557.0</c:v>
                </c:pt>
                <c:pt idx="7557">
                  <c:v>7558.0</c:v>
                </c:pt>
                <c:pt idx="7558">
                  <c:v>7559.0</c:v>
                </c:pt>
                <c:pt idx="7559">
                  <c:v>7560.0</c:v>
                </c:pt>
                <c:pt idx="7560">
                  <c:v>7561.0</c:v>
                </c:pt>
                <c:pt idx="7561">
                  <c:v>7562.0</c:v>
                </c:pt>
                <c:pt idx="7562">
                  <c:v>7563.0</c:v>
                </c:pt>
                <c:pt idx="7563">
                  <c:v>7564.0</c:v>
                </c:pt>
                <c:pt idx="7564">
                  <c:v>7565.0</c:v>
                </c:pt>
                <c:pt idx="7565">
                  <c:v>7566.0</c:v>
                </c:pt>
                <c:pt idx="7566">
                  <c:v>7567.0</c:v>
                </c:pt>
                <c:pt idx="7567">
                  <c:v>7568.0</c:v>
                </c:pt>
                <c:pt idx="7568">
                  <c:v>7569.0</c:v>
                </c:pt>
                <c:pt idx="7569">
                  <c:v>7570.0</c:v>
                </c:pt>
                <c:pt idx="7570">
                  <c:v>7571.0</c:v>
                </c:pt>
                <c:pt idx="7571">
                  <c:v>7572.0</c:v>
                </c:pt>
                <c:pt idx="7572">
                  <c:v>7573.0</c:v>
                </c:pt>
                <c:pt idx="7573">
                  <c:v>7574.0</c:v>
                </c:pt>
                <c:pt idx="7574">
                  <c:v>7575.0</c:v>
                </c:pt>
                <c:pt idx="7575">
                  <c:v>7576.0</c:v>
                </c:pt>
                <c:pt idx="7576">
                  <c:v>7577.0</c:v>
                </c:pt>
                <c:pt idx="7577">
                  <c:v>7578.0</c:v>
                </c:pt>
                <c:pt idx="7578">
                  <c:v>7579.0</c:v>
                </c:pt>
                <c:pt idx="7579">
                  <c:v>7580.0</c:v>
                </c:pt>
                <c:pt idx="7580">
                  <c:v>7581.0</c:v>
                </c:pt>
                <c:pt idx="7581">
                  <c:v>7582.0</c:v>
                </c:pt>
                <c:pt idx="7582">
                  <c:v>7583.0</c:v>
                </c:pt>
                <c:pt idx="7583">
                  <c:v>7584.0</c:v>
                </c:pt>
                <c:pt idx="7584">
                  <c:v>7585.0</c:v>
                </c:pt>
                <c:pt idx="7585">
                  <c:v>7586.0</c:v>
                </c:pt>
                <c:pt idx="7586">
                  <c:v>7587.0</c:v>
                </c:pt>
                <c:pt idx="7587">
                  <c:v>7588.0</c:v>
                </c:pt>
                <c:pt idx="7588">
                  <c:v>7589.0</c:v>
                </c:pt>
                <c:pt idx="7589">
                  <c:v>7590.0</c:v>
                </c:pt>
                <c:pt idx="7590">
                  <c:v>7591.0</c:v>
                </c:pt>
                <c:pt idx="7591">
                  <c:v>7592.0</c:v>
                </c:pt>
                <c:pt idx="7592">
                  <c:v>7593.0</c:v>
                </c:pt>
                <c:pt idx="7593">
                  <c:v>7594.0</c:v>
                </c:pt>
                <c:pt idx="7594">
                  <c:v>7595.0</c:v>
                </c:pt>
                <c:pt idx="7595">
                  <c:v>7596.0</c:v>
                </c:pt>
                <c:pt idx="7596">
                  <c:v>7597.0</c:v>
                </c:pt>
                <c:pt idx="7597">
                  <c:v>7598.0</c:v>
                </c:pt>
                <c:pt idx="7598">
                  <c:v>7599.0</c:v>
                </c:pt>
                <c:pt idx="7599">
                  <c:v>7600.0</c:v>
                </c:pt>
                <c:pt idx="7600">
                  <c:v>7601.0</c:v>
                </c:pt>
                <c:pt idx="7601">
                  <c:v>7602.0</c:v>
                </c:pt>
                <c:pt idx="7602">
                  <c:v>7603.0</c:v>
                </c:pt>
                <c:pt idx="7603">
                  <c:v>7604.0</c:v>
                </c:pt>
                <c:pt idx="7604">
                  <c:v>7605.0</c:v>
                </c:pt>
                <c:pt idx="7605">
                  <c:v>7606.0</c:v>
                </c:pt>
                <c:pt idx="7606">
                  <c:v>7607.0</c:v>
                </c:pt>
                <c:pt idx="7607">
                  <c:v>7608.0</c:v>
                </c:pt>
                <c:pt idx="7608">
                  <c:v>7609.0</c:v>
                </c:pt>
                <c:pt idx="7609">
                  <c:v>7610.0</c:v>
                </c:pt>
                <c:pt idx="7610">
                  <c:v>7611.0</c:v>
                </c:pt>
                <c:pt idx="7611">
                  <c:v>7612.0</c:v>
                </c:pt>
                <c:pt idx="7612">
                  <c:v>7613.0</c:v>
                </c:pt>
                <c:pt idx="7613">
                  <c:v>7614.0</c:v>
                </c:pt>
                <c:pt idx="7614">
                  <c:v>7615.0</c:v>
                </c:pt>
                <c:pt idx="7615">
                  <c:v>7616.0</c:v>
                </c:pt>
                <c:pt idx="7616">
                  <c:v>7617.0</c:v>
                </c:pt>
                <c:pt idx="7617">
                  <c:v>7618.0</c:v>
                </c:pt>
                <c:pt idx="7618">
                  <c:v>7619.0</c:v>
                </c:pt>
                <c:pt idx="7619">
                  <c:v>7620.0</c:v>
                </c:pt>
                <c:pt idx="7620">
                  <c:v>7621.0</c:v>
                </c:pt>
                <c:pt idx="7621">
                  <c:v>7622.0</c:v>
                </c:pt>
                <c:pt idx="7622">
                  <c:v>7623.0</c:v>
                </c:pt>
                <c:pt idx="7623">
                  <c:v>7624.0</c:v>
                </c:pt>
                <c:pt idx="7624">
                  <c:v>7625.0</c:v>
                </c:pt>
                <c:pt idx="7625">
                  <c:v>7626.0</c:v>
                </c:pt>
                <c:pt idx="7626">
                  <c:v>7627.0</c:v>
                </c:pt>
                <c:pt idx="7627">
                  <c:v>7628.0</c:v>
                </c:pt>
                <c:pt idx="7628">
                  <c:v>7629.0</c:v>
                </c:pt>
                <c:pt idx="7629">
                  <c:v>7630.0</c:v>
                </c:pt>
                <c:pt idx="7630">
                  <c:v>7631.0</c:v>
                </c:pt>
                <c:pt idx="7631">
                  <c:v>7632.0</c:v>
                </c:pt>
                <c:pt idx="7632">
                  <c:v>7633.0</c:v>
                </c:pt>
                <c:pt idx="7633">
                  <c:v>7634.0</c:v>
                </c:pt>
                <c:pt idx="7634">
                  <c:v>7635.0</c:v>
                </c:pt>
                <c:pt idx="7635">
                  <c:v>7636.0</c:v>
                </c:pt>
                <c:pt idx="7636">
                  <c:v>7637.0</c:v>
                </c:pt>
                <c:pt idx="7637">
                  <c:v>7638.0</c:v>
                </c:pt>
                <c:pt idx="7638">
                  <c:v>7639.0</c:v>
                </c:pt>
                <c:pt idx="7639">
                  <c:v>7640.0</c:v>
                </c:pt>
                <c:pt idx="7640">
                  <c:v>7641.0</c:v>
                </c:pt>
                <c:pt idx="7641">
                  <c:v>7642.0</c:v>
                </c:pt>
                <c:pt idx="7642">
                  <c:v>7643.0</c:v>
                </c:pt>
                <c:pt idx="7643">
                  <c:v>7644.0</c:v>
                </c:pt>
                <c:pt idx="7644">
                  <c:v>7645.0</c:v>
                </c:pt>
                <c:pt idx="7645">
                  <c:v>7646.0</c:v>
                </c:pt>
                <c:pt idx="7646">
                  <c:v>7647.0</c:v>
                </c:pt>
                <c:pt idx="7647">
                  <c:v>7648.0</c:v>
                </c:pt>
                <c:pt idx="7648">
                  <c:v>7649.0</c:v>
                </c:pt>
                <c:pt idx="7649">
                  <c:v>7650.0</c:v>
                </c:pt>
                <c:pt idx="7650">
                  <c:v>7651.0</c:v>
                </c:pt>
                <c:pt idx="7651">
                  <c:v>7652.0</c:v>
                </c:pt>
                <c:pt idx="7652">
                  <c:v>7653.0</c:v>
                </c:pt>
                <c:pt idx="7653">
                  <c:v>7654.0</c:v>
                </c:pt>
                <c:pt idx="7654">
                  <c:v>7655.0</c:v>
                </c:pt>
                <c:pt idx="7655">
                  <c:v>7656.0</c:v>
                </c:pt>
                <c:pt idx="7656">
                  <c:v>7657.0</c:v>
                </c:pt>
                <c:pt idx="7657">
                  <c:v>7658.0</c:v>
                </c:pt>
                <c:pt idx="7658">
                  <c:v>7659.0</c:v>
                </c:pt>
                <c:pt idx="7659">
                  <c:v>7660.0</c:v>
                </c:pt>
                <c:pt idx="7660">
                  <c:v>7661.0</c:v>
                </c:pt>
                <c:pt idx="7661">
                  <c:v>7662.0</c:v>
                </c:pt>
                <c:pt idx="7662">
                  <c:v>7663.0</c:v>
                </c:pt>
                <c:pt idx="7663">
                  <c:v>7664.0</c:v>
                </c:pt>
                <c:pt idx="7664">
                  <c:v>7665.0</c:v>
                </c:pt>
                <c:pt idx="7665">
                  <c:v>7666.0</c:v>
                </c:pt>
                <c:pt idx="7666">
                  <c:v>7667.0</c:v>
                </c:pt>
                <c:pt idx="7667">
                  <c:v>7668.0</c:v>
                </c:pt>
                <c:pt idx="7668">
                  <c:v>7669.0</c:v>
                </c:pt>
                <c:pt idx="7669">
                  <c:v>7670.0</c:v>
                </c:pt>
                <c:pt idx="7670">
                  <c:v>7671.0</c:v>
                </c:pt>
                <c:pt idx="7671">
                  <c:v>7672.0</c:v>
                </c:pt>
                <c:pt idx="7672">
                  <c:v>7673.0</c:v>
                </c:pt>
                <c:pt idx="7673">
                  <c:v>7674.0</c:v>
                </c:pt>
                <c:pt idx="7674">
                  <c:v>7675.0</c:v>
                </c:pt>
                <c:pt idx="7675">
                  <c:v>7676.0</c:v>
                </c:pt>
                <c:pt idx="7676">
                  <c:v>7677.0</c:v>
                </c:pt>
                <c:pt idx="7677">
                  <c:v>7678.0</c:v>
                </c:pt>
                <c:pt idx="7678">
                  <c:v>7679.0</c:v>
                </c:pt>
                <c:pt idx="7679">
                  <c:v>7680.0</c:v>
                </c:pt>
                <c:pt idx="7680">
                  <c:v>7681.0</c:v>
                </c:pt>
                <c:pt idx="7681">
                  <c:v>7682.0</c:v>
                </c:pt>
                <c:pt idx="7682">
                  <c:v>7683.0</c:v>
                </c:pt>
                <c:pt idx="7683">
                  <c:v>7684.0</c:v>
                </c:pt>
                <c:pt idx="7684">
                  <c:v>7685.0</c:v>
                </c:pt>
                <c:pt idx="7685">
                  <c:v>7686.0</c:v>
                </c:pt>
                <c:pt idx="7686">
                  <c:v>7687.0</c:v>
                </c:pt>
                <c:pt idx="7687">
                  <c:v>7688.0</c:v>
                </c:pt>
                <c:pt idx="7688">
                  <c:v>7689.0</c:v>
                </c:pt>
                <c:pt idx="7689">
                  <c:v>7690.0</c:v>
                </c:pt>
                <c:pt idx="7690">
                  <c:v>7691.0</c:v>
                </c:pt>
                <c:pt idx="7691">
                  <c:v>7692.0</c:v>
                </c:pt>
                <c:pt idx="7692">
                  <c:v>7693.0</c:v>
                </c:pt>
                <c:pt idx="7693">
                  <c:v>7694.0</c:v>
                </c:pt>
                <c:pt idx="7694">
                  <c:v>7695.0</c:v>
                </c:pt>
                <c:pt idx="7695">
                  <c:v>7696.0</c:v>
                </c:pt>
                <c:pt idx="7696">
                  <c:v>7697.0</c:v>
                </c:pt>
                <c:pt idx="7697">
                  <c:v>7698.0</c:v>
                </c:pt>
                <c:pt idx="7698">
                  <c:v>7699.0</c:v>
                </c:pt>
                <c:pt idx="7699">
                  <c:v>7700.0</c:v>
                </c:pt>
                <c:pt idx="7700">
                  <c:v>7701.0</c:v>
                </c:pt>
                <c:pt idx="7701">
                  <c:v>7702.0</c:v>
                </c:pt>
                <c:pt idx="7702">
                  <c:v>7703.0</c:v>
                </c:pt>
                <c:pt idx="7703">
                  <c:v>7704.0</c:v>
                </c:pt>
                <c:pt idx="7704">
                  <c:v>7705.0</c:v>
                </c:pt>
                <c:pt idx="7705">
                  <c:v>7706.0</c:v>
                </c:pt>
                <c:pt idx="7706">
                  <c:v>7707.0</c:v>
                </c:pt>
                <c:pt idx="7707">
                  <c:v>7708.0</c:v>
                </c:pt>
                <c:pt idx="7708">
                  <c:v>7709.0</c:v>
                </c:pt>
                <c:pt idx="7709">
                  <c:v>7710.0</c:v>
                </c:pt>
                <c:pt idx="7710">
                  <c:v>7711.0</c:v>
                </c:pt>
                <c:pt idx="7711">
                  <c:v>7712.0</c:v>
                </c:pt>
                <c:pt idx="7712">
                  <c:v>7713.0</c:v>
                </c:pt>
                <c:pt idx="7713">
                  <c:v>7714.0</c:v>
                </c:pt>
                <c:pt idx="7714">
                  <c:v>7715.0</c:v>
                </c:pt>
                <c:pt idx="7715">
                  <c:v>7716.0</c:v>
                </c:pt>
                <c:pt idx="7716">
                  <c:v>7717.0</c:v>
                </c:pt>
                <c:pt idx="7717">
                  <c:v>7718.0</c:v>
                </c:pt>
                <c:pt idx="7718">
                  <c:v>7719.0</c:v>
                </c:pt>
                <c:pt idx="7719">
                  <c:v>7720.0</c:v>
                </c:pt>
                <c:pt idx="7720">
                  <c:v>7721.0</c:v>
                </c:pt>
                <c:pt idx="7721">
                  <c:v>7722.0</c:v>
                </c:pt>
                <c:pt idx="7722">
                  <c:v>7723.0</c:v>
                </c:pt>
                <c:pt idx="7723">
                  <c:v>7724.0</c:v>
                </c:pt>
                <c:pt idx="7724">
                  <c:v>7725.0</c:v>
                </c:pt>
                <c:pt idx="7725">
                  <c:v>7726.0</c:v>
                </c:pt>
                <c:pt idx="7726">
                  <c:v>7727.0</c:v>
                </c:pt>
                <c:pt idx="7727">
                  <c:v>7728.0</c:v>
                </c:pt>
                <c:pt idx="7728">
                  <c:v>7729.0</c:v>
                </c:pt>
                <c:pt idx="7729">
                  <c:v>7730.0</c:v>
                </c:pt>
                <c:pt idx="7730">
                  <c:v>7731.0</c:v>
                </c:pt>
                <c:pt idx="7731">
                  <c:v>7732.0</c:v>
                </c:pt>
                <c:pt idx="7732">
                  <c:v>7733.0</c:v>
                </c:pt>
                <c:pt idx="7733">
                  <c:v>7734.0</c:v>
                </c:pt>
                <c:pt idx="7734">
                  <c:v>7735.0</c:v>
                </c:pt>
                <c:pt idx="7735">
                  <c:v>7736.0</c:v>
                </c:pt>
                <c:pt idx="7736">
                  <c:v>7737.0</c:v>
                </c:pt>
                <c:pt idx="7737">
                  <c:v>7738.0</c:v>
                </c:pt>
                <c:pt idx="7738">
                  <c:v>7739.0</c:v>
                </c:pt>
                <c:pt idx="7739">
                  <c:v>7740.0</c:v>
                </c:pt>
                <c:pt idx="7740">
                  <c:v>7741.0</c:v>
                </c:pt>
                <c:pt idx="7741">
                  <c:v>7742.0</c:v>
                </c:pt>
                <c:pt idx="7742">
                  <c:v>7743.0</c:v>
                </c:pt>
                <c:pt idx="7743">
                  <c:v>7744.0</c:v>
                </c:pt>
                <c:pt idx="7744">
                  <c:v>7745.0</c:v>
                </c:pt>
                <c:pt idx="7745">
                  <c:v>7746.0</c:v>
                </c:pt>
                <c:pt idx="7746">
                  <c:v>7747.0</c:v>
                </c:pt>
                <c:pt idx="7747">
                  <c:v>7748.0</c:v>
                </c:pt>
                <c:pt idx="7748">
                  <c:v>7749.0</c:v>
                </c:pt>
                <c:pt idx="7749">
                  <c:v>7750.0</c:v>
                </c:pt>
                <c:pt idx="7750">
                  <c:v>7751.0</c:v>
                </c:pt>
                <c:pt idx="7751">
                  <c:v>7752.0</c:v>
                </c:pt>
                <c:pt idx="7752">
                  <c:v>7753.0</c:v>
                </c:pt>
                <c:pt idx="7753">
                  <c:v>7754.0</c:v>
                </c:pt>
                <c:pt idx="7754">
                  <c:v>7755.0</c:v>
                </c:pt>
                <c:pt idx="7755">
                  <c:v>7756.0</c:v>
                </c:pt>
                <c:pt idx="7756">
                  <c:v>7757.0</c:v>
                </c:pt>
                <c:pt idx="7757">
                  <c:v>7758.0</c:v>
                </c:pt>
                <c:pt idx="7758">
                  <c:v>7759.0</c:v>
                </c:pt>
                <c:pt idx="7759">
                  <c:v>7760.0</c:v>
                </c:pt>
                <c:pt idx="7760">
                  <c:v>7761.0</c:v>
                </c:pt>
                <c:pt idx="7761">
                  <c:v>7762.0</c:v>
                </c:pt>
                <c:pt idx="7762">
                  <c:v>7763.0</c:v>
                </c:pt>
                <c:pt idx="7763">
                  <c:v>7764.0</c:v>
                </c:pt>
                <c:pt idx="7764">
                  <c:v>7765.0</c:v>
                </c:pt>
                <c:pt idx="7765">
                  <c:v>7766.0</c:v>
                </c:pt>
                <c:pt idx="7766">
                  <c:v>7767.0</c:v>
                </c:pt>
                <c:pt idx="7767">
                  <c:v>7768.0</c:v>
                </c:pt>
                <c:pt idx="7768">
                  <c:v>7769.0</c:v>
                </c:pt>
                <c:pt idx="7769">
                  <c:v>7770.0</c:v>
                </c:pt>
                <c:pt idx="7770">
                  <c:v>7771.0</c:v>
                </c:pt>
                <c:pt idx="7771">
                  <c:v>7772.0</c:v>
                </c:pt>
                <c:pt idx="7772">
                  <c:v>7773.0</c:v>
                </c:pt>
                <c:pt idx="7773">
                  <c:v>7774.0</c:v>
                </c:pt>
                <c:pt idx="7774">
                  <c:v>7775.0</c:v>
                </c:pt>
                <c:pt idx="7775">
                  <c:v>7776.0</c:v>
                </c:pt>
                <c:pt idx="7776">
                  <c:v>7777.0</c:v>
                </c:pt>
                <c:pt idx="7777">
                  <c:v>7778.0</c:v>
                </c:pt>
                <c:pt idx="7778">
                  <c:v>7779.0</c:v>
                </c:pt>
                <c:pt idx="7779">
                  <c:v>7780.0</c:v>
                </c:pt>
                <c:pt idx="7780">
                  <c:v>7781.0</c:v>
                </c:pt>
                <c:pt idx="7781">
                  <c:v>7782.0</c:v>
                </c:pt>
                <c:pt idx="7782">
                  <c:v>7783.0</c:v>
                </c:pt>
                <c:pt idx="7783">
                  <c:v>7784.0</c:v>
                </c:pt>
                <c:pt idx="7784">
                  <c:v>7785.0</c:v>
                </c:pt>
                <c:pt idx="7785">
                  <c:v>7786.0</c:v>
                </c:pt>
                <c:pt idx="7786">
                  <c:v>7787.0</c:v>
                </c:pt>
                <c:pt idx="7787">
                  <c:v>7788.0</c:v>
                </c:pt>
                <c:pt idx="7788">
                  <c:v>7789.0</c:v>
                </c:pt>
                <c:pt idx="7789">
                  <c:v>7790.0</c:v>
                </c:pt>
                <c:pt idx="7790">
                  <c:v>7791.0</c:v>
                </c:pt>
                <c:pt idx="7791">
                  <c:v>7792.0</c:v>
                </c:pt>
                <c:pt idx="7792">
                  <c:v>7793.0</c:v>
                </c:pt>
                <c:pt idx="7793">
                  <c:v>7794.0</c:v>
                </c:pt>
                <c:pt idx="7794">
                  <c:v>7795.0</c:v>
                </c:pt>
                <c:pt idx="7795">
                  <c:v>7796.0</c:v>
                </c:pt>
                <c:pt idx="7796">
                  <c:v>7797.0</c:v>
                </c:pt>
                <c:pt idx="7797">
                  <c:v>7798.0</c:v>
                </c:pt>
                <c:pt idx="7798">
                  <c:v>7799.0</c:v>
                </c:pt>
                <c:pt idx="7799">
                  <c:v>7800.0</c:v>
                </c:pt>
                <c:pt idx="7800">
                  <c:v>7801.0</c:v>
                </c:pt>
                <c:pt idx="7801">
                  <c:v>7802.0</c:v>
                </c:pt>
                <c:pt idx="7802">
                  <c:v>7803.0</c:v>
                </c:pt>
                <c:pt idx="7803">
                  <c:v>7804.0</c:v>
                </c:pt>
                <c:pt idx="7804">
                  <c:v>7805.0</c:v>
                </c:pt>
                <c:pt idx="7805">
                  <c:v>7806.0</c:v>
                </c:pt>
                <c:pt idx="7806">
                  <c:v>7807.0</c:v>
                </c:pt>
                <c:pt idx="7807">
                  <c:v>7808.0</c:v>
                </c:pt>
                <c:pt idx="7808">
                  <c:v>7809.0</c:v>
                </c:pt>
                <c:pt idx="7809">
                  <c:v>7810.0</c:v>
                </c:pt>
                <c:pt idx="7810">
                  <c:v>7811.0</c:v>
                </c:pt>
                <c:pt idx="7811">
                  <c:v>7812.0</c:v>
                </c:pt>
                <c:pt idx="7812">
                  <c:v>7813.0</c:v>
                </c:pt>
                <c:pt idx="7813">
                  <c:v>7814.0</c:v>
                </c:pt>
                <c:pt idx="7814">
                  <c:v>7815.0</c:v>
                </c:pt>
                <c:pt idx="7815">
                  <c:v>7816.0</c:v>
                </c:pt>
                <c:pt idx="7816">
                  <c:v>7817.0</c:v>
                </c:pt>
                <c:pt idx="7817">
                  <c:v>7818.0</c:v>
                </c:pt>
                <c:pt idx="7818">
                  <c:v>7819.0</c:v>
                </c:pt>
                <c:pt idx="7819">
                  <c:v>7820.0</c:v>
                </c:pt>
                <c:pt idx="7820">
                  <c:v>7821.0</c:v>
                </c:pt>
                <c:pt idx="7821">
                  <c:v>7822.0</c:v>
                </c:pt>
                <c:pt idx="7822">
                  <c:v>7823.0</c:v>
                </c:pt>
                <c:pt idx="7823">
                  <c:v>7824.0</c:v>
                </c:pt>
                <c:pt idx="7824">
                  <c:v>7825.0</c:v>
                </c:pt>
                <c:pt idx="7825">
                  <c:v>7826.0</c:v>
                </c:pt>
                <c:pt idx="7826">
                  <c:v>7827.0</c:v>
                </c:pt>
                <c:pt idx="7827">
                  <c:v>7828.0</c:v>
                </c:pt>
                <c:pt idx="7828">
                  <c:v>7829.0</c:v>
                </c:pt>
                <c:pt idx="7829">
                  <c:v>7830.0</c:v>
                </c:pt>
                <c:pt idx="7830">
                  <c:v>7831.0</c:v>
                </c:pt>
                <c:pt idx="7831">
                  <c:v>7832.0</c:v>
                </c:pt>
                <c:pt idx="7832">
                  <c:v>7833.0</c:v>
                </c:pt>
                <c:pt idx="7833">
                  <c:v>7834.0</c:v>
                </c:pt>
                <c:pt idx="7834">
                  <c:v>7835.0</c:v>
                </c:pt>
                <c:pt idx="7835">
                  <c:v>7836.0</c:v>
                </c:pt>
                <c:pt idx="7836">
                  <c:v>7837.0</c:v>
                </c:pt>
                <c:pt idx="7837">
                  <c:v>7838.0</c:v>
                </c:pt>
                <c:pt idx="7838">
                  <c:v>7839.0</c:v>
                </c:pt>
                <c:pt idx="7839">
                  <c:v>7840.0</c:v>
                </c:pt>
                <c:pt idx="7840">
                  <c:v>7841.0</c:v>
                </c:pt>
                <c:pt idx="7841">
                  <c:v>7842.0</c:v>
                </c:pt>
                <c:pt idx="7842">
                  <c:v>7843.0</c:v>
                </c:pt>
                <c:pt idx="7843">
                  <c:v>7844.0</c:v>
                </c:pt>
                <c:pt idx="7844">
                  <c:v>7845.0</c:v>
                </c:pt>
                <c:pt idx="7845">
                  <c:v>7846.0</c:v>
                </c:pt>
                <c:pt idx="7846">
                  <c:v>7847.0</c:v>
                </c:pt>
                <c:pt idx="7847">
                  <c:v>7848.0</c:v>
                </c:pt>
                <c:pt idx="7848">
                  <c:v>7849.0</c:v>
                </c:pt>
                <c:pt idx="7849">
                  <c:v>7850.0</c:v>
                </c:pt>
                <c:pt idx="7850">
                  <c:v>7851.0</c:v>
                </c:pt>
                <c:pt idx="7851">
                  <c:v>7852.0</c:v>
                </c:pt>
                <c:pt idx="7852">
                  <c:v>7853.0</c:v>
                </c:pt>
                <c:pt idx="7853">
                  <c:v>7854.0</c:v>
                </c:pt>
                <c:pt idx="7854">
                  <c:v>7855.0</c:v>
                </c:pt>
                <c:pt idx="7855">
                  <c:v>7856.0</c:v>
                </c:pt>
                <c:pt idx="7856">
                  <c:v>7857.0</c:v>
                </c:pt>
                <c:pt idx="7857">
                  <c:v>7858.0</c:v>
                </c:pt>
                <c:pt idx="7858">
                  <c:v>7859.0</c:v>
                </c:pt>
                <c:pt idx="7859">
                  <c:v>7860.0</c:v>
                </c:pt>
                <c:pt idx="7860">
                  <c:v>7861.0</c:v>
                </c:pt>
                <c:pt idx="7861">
                  <c:v>7862.0</c:v>
                </c:pt>
                <c:pt idx="7862">
                  <c:v>7863.0</c:v>
                </c:pt>
                <c:pt idx="7863">
                  <c:v>7864.0</c:v>
                </c:pt>
                <c:pt idx="7864">
                  <c:v>7865.0</c:v>
                </c:pt>
                <c:pt idx="7865">
                  <c:v>7866.0</c:v>
                </c:pt>
                <c:pt idx="7866">
                  <c:v>7867.0</c:v>
                </c:pt>
                <c:pt idx="7867">
                  <c:v>7868.0</c:v>
                </c:pt>
                <c:pt idx="7868">
                  <c:v>7869.0</c:v>
                </c:pt>
                <c:pt idx="7869">
                  <c:v>7870.0</c:v>
                </c:pt>
                <c:pt idx="7870">
                  <c:v>7871.0</c:v>
                </c:pt>
                <c:pt idx="7871">
                  <c:v>7872.0</c:v>
                </c:pt>
                <c:pt idx="7872">
                  <c:v>7873.0</c:v>
                </c:pt>
                <c:pt idx="7873">
                  <c:v>7874.0</c:v>
                </c:pt>
                <c:pt idx="7874">
                  <c:v>7875.0</c:v>
                </c:pt>
                <c:pt idx="7875">
                  <c:v>7876.0</c:v>
                </c:pt>
                <c:pt idx="7876">
                  <c:v>7877.0</c:v>
                </c:pt>
                <c:pt idx="7877">
                  <c:v>7878.0</c:v>
                </c:pt>
                <c:pt idx="7878">
                  <c:v>7879.0</c:v>
                </c:pt>
                <c:pt idx="7879">
                  <c:v>7880.0</c:v>
                </c:pt>
                <c:pt idx="7880">
                  <c:v>7881.0</c:v>
                </c:pt>
                <c:pt idx="7881">
                  <c:v>7882.0</c:v>
                </c:pt>
                <c:pt idx="7882">
                  <c:v>7883.0</c:v>
                </c:pt>
                <c:pt idx="7883">
                  <c:v>7884.0</c:v>
                </c:pt>
                <c:pt idx="7884">
                  <c:v>7885.0</c:v>
                </c:pt>
                <c:pt idx="7885">
                  <c:v>7886.0</c:v>
                </c:pt>
                <c:pt idx="7886">
                  <c:v>7887.0</c:v>
                </c:pt>
                <c:pt idx="7887">
                  <c:v>7888.0</c:v>
                </c:pt>
                <c:pt idx="7888">
                  <c:v>7889.0</c:v>
                </c:pt>
                <c:pt idx="7889">
                  <c:v>7890.0</c:v>
                </c:pt>
                <c:pt idx="7890">
                  <c:v>7891.0</c:v>
                </c:pt>
                <c:pt idx="7891">
                  <c:v>7892.0</c:v>
                </c:pt>
                <c:pt idx="7892">
                  <c:v>7893.0</c:v>
                </c:pt>
                <c:pt idx="7893">
                  <c:v>7894.0</c:v>
                </c:pt>
                <c:pt idx="7894">
                  <c:v>7895.0</c:v>
                </c:pt>
                <c:pt idx="7895">
                  <c:v>7896.0</c:v>
                </c:pt>
                <c:pt idx="7896">
                  <c:v>7897.0</c:v>
                </c:pt>
                <c:pt idx="7897">
                  <c:v>7898.0</c:v>
                </c:pt>
                <c:pt idx="7898">
                  <c:v>7899.0</c:v>
                </c:pt>
                <c:pt idx="7899">
                  <c:v>7900.0</c:v>
                </c:pt>
                <c:pt idx="7900">
                  <c:v>7901.0</c:v>
                </c:pt>
                <c:pt idx="7901">
                  <c:v>7902.0</c:v>
                </c:pt>
                <c:pt idx="7902">
                  <c:v>7903.0</c:v>
                </c:pt>
                <c:pt idx="7903">
                  <c:v>7904.0</c:v>
                </c:pt>
                <c:pt idx="7904">
                  <c:v>7905.0</c:v>
                </c:pt>
                <c:pt idx="7905">
                  <c:v>7906.0</c:v>
                </c:pt>
                <c:pt idx="7906">
                  <c:v>7907.0</c:v>
                </c:pt>
                <c:pt idx="7907">
                  <c:v>7908.0</c:v>
                </c:pt>
                <c:pt idx="7908">
                  <c:v>7909.0</c:v>
                </c:pt>
                <c:pt idx="7909">
                  <c:v>7910.0</c:v>
                </c:pt>
                <c:pt idx="7910">
                  <c:v>7911.0</c:v>
                </c:pt>
                <c:pt idx="7911">
                  <c:v>7912.0</c:v>
                </c:pt>
                <c:pt idx="7912">
                  <c:v>7913.0</c:v>
                </c:pt>
                <c:pt idx="7913">
                  <c:v>7914.0</c:v>
                </c:pt>
                <c:pt idx="7914">
                  <c:v>7915.0</c:v>
                </c:pt>
                <c:pt idx="7915">
                  <c:v>7916.0</c:v>
                </c:pt>
                <c:pt idx="7916">
                  <c:v>7917.0</c:v>
                </c:pt>
                <c:pt idx="7917">
                  <c:v>7918.0</c:v>
                </c:pt>
                <c:pt idx="7918">
                  <c:v>7919.0</c:v>
                </c:pt>
                <c:pt idx="7919">
                  <c:v>7920.0</c:v>
                </c:pt>
                <c:pt idx="7920">
                  <c:v>7921.0</c:v>
                </c:pt>
                <c:pt idx="7921">
                  <c:v>7922.0</c:v>
                </c:pt>
                <c:pt idx="7922">
                  <c:v>7923.0</c:v>
                </c:pt>
                <c:pt idx="7923">
                  <c:v>7924.0</c:v>
                </c:pt>
                <c:pt idx="7924">
                  <c:v>7925.0</c:v>
                </c:pt>
                <c:pt idx="7925">
                  <c:v>7926.0</c:v>
                </c:pt>
                <c:pt idx="7926">
                  <c:v>7927.0</c:v>
                </c:pt>
                <c:pt idx="7927">
                  <c:v>7928.0</c:v>
                </c:pt>
                <c:pt idx="7928">
                  <c:v>7929.0</c:v>
                </c:pt>
                <c:pt idx="7929">
                  <c:v>7930.0</c:v>
                </c:pt>
                <c:pt idx="7930">
                  <c:v>7931.0</c:v>
                </c:pt>
                <c:pt idx="7931">
                  <c:v>7932.0</c:v>
                </c:pt>
                <c:pt idx="7932">
                  <c:v>7933.0</c:v>
                </c:pt>
                <c:pt idx="7933">
                  <c:v>7934.0</c:v>
                </c:pt>
                <c:pt idx="7934">
                  <c:v>7935.0</c:v>
                </c:pt>
                <c:pt idx="7935">
                  <c:v>7936.0</c:v>
                </c:pt>
                <c:pt idx="7936">
                  <c:v>7937.0</c:v>
                </c:pt>
                <c:pt idx="7937">
                  <c:v>7938.0</c:v>
                </c:pt>
                <c:pt idx="7938">
                  <c:v>7939.0</c:v>
                </c:pt>
                <c:pt idx="7939">
                  <c:v>7940.0</c:v>
                </c:pt>
                <c:pt idx="7940">
                  <c:v>7941.0</c:v>
                </c:pt>
                <c:pt idx="7941">
                  <c:v>7942.0</c:v>
                </c:pt>
                <c:pt idx="7942">
                  <c:v>7943.0</c:v>
                </c:pt>
                <c:pt idx="7943">
                  <c:v>7944.0</c:v>
                </c:pt>
                <c:pt idx="7944">
                  <c:v>7945.0</c:v>
                </c:pt>
                <c:pt idx="7945">
                  <c:v>7946.0</c:v>
                </c:pt>
                <c:pt idx="7946">
                  <c:v>7947.0</c:v>
                </c:pt>
                <c:pt idx="7947">
                  <c:v>7948.0</c:v>
                </c:pt>
                <c:pt idx="7948">
                  <c:v>7949.0</c:v>
                </c:pt>
                <c:pt idx="7949">
                  <c:v>7950.0</c:v>
                </c:pt>
                <c:pt idx="7950">
                  <c:v>7951.0</c:v>
                </c:pt>
                <c:pt idx="7951">
                  <c:v>7952.0</c:v>
                </c:pt>
                <c:pt idx="7952">
                  <c:v>7953.0</c:v>
                </c:pt>
                <c:pt idx="7953">
                  <c:v>7954.0</c:v>
                </c:pt>
                <c:pt idx="7954">
                  <c:v>7955.0</c:v>
                </c:pt>
                <c:pt idx="7955">
                  <c:v>7956.0</c:v>
                </c:pt>
                <c:pt idx="7956">
                  <c:v>7957.0</c:v>
                </c:pt>
                <c:pt idx="7957">
                  <c:v>7958.0</c:v>
                </c:pt>
                <c:pt idx="7958">
                  <c:v>7959.0</c:v>
                </c:pt>
                <c:pt idx="7959">
                  <c:v>7960.0</c:v>
                </c:pt>
                <c:pt idx="7960">
                  <c:v>7961.0</c:v>
                </c:pt>
                <c:pt idx="7961">
                  <c:v>7962.0</c:v>
                </c:pt>
                <c:pt idx="7962">
                  <c:v>7963.0</c:v>
                </c:pt>
                <c:pt idx="7963">
                  <c:v>7964.0</c:v>
                </c:pt>
                <c:pt idx="7964">
                  <c:v>7965.0</c:v>
                </c:pt>
                <c:pt idx="7965">
                  <c:v>7966.0</c:v>
                </c:pt>
                <c:pt idx="7966">
                  <c:v>7967.0</c:v>
                </c:pt>
                <c:pt idx="7967">
                  <c:v>7968.0</c:v>
                </c:pt>
                <c:pt idx="7968">
                  <c:v>7969.0</c:v>
                </c:pt>
                <c:pt idx="7969">
                  <c:v>7970.0</c:v>
                </c:pt>
                <c:pt idx="7970">
                  <c:v>7971.0</c:v>
                </c:pt>
                <c:pt idx="7971">
                  <c:v>7972.0</c:v>
                </c:pt>
                <c:pt idx="7972">
                  <c:v>7973.0</c:v>
                </c:pt>
                <c:pt idx="7973">
                  <c:v>7974.0</c:v>
                </c:pt>
                <c:pt idx="7974">
                  <c:v>7975.0</c:v>
                </c:pt>
                <c:pt idx="7975">
                  <c:v>7976.0</c:v>
                </c:pt>
                <c:pt idx="7976">
                  <c:v>7977.0</c:v>
                </c:pt>
                <c:pt idx="7977">
                  <c:v>7978.0</c:v>
                </c:pt>
                <c:pt idx="7978">
                  <c:v>7979.0</c:v>
                </c:pt>
                <c:pt idx="7979">
                  <c:v>7980.0</c:v>
                </c:pt>
                <c:pt idx="7980">
                  <c:v>7981.0</c:v>
                </c:pt>
                <c:pt idx="7981">
                  <c:v>7982.0</c:v>
                </c:pt>
                <c:pt idx="7982">
                  <c:v>7983.0</c:v>
                </c:pt>
                <c:pt idx="7983">
                  <c:v>7984.0</c:v>
                </c:pt>
                <c:pt idx="7984">
                  <c:v>7985.0</c:v>
                </c:pt>
                <c:pt idx="7985">
                  <c:v>7986.0</c:v>
                </c:pt>
                <c:pt idx="7986">
                  <c:v>7987.0</c:v>
                </c:pt>
                <c:pt idx="7987">
                  <c:v>7988.0</c:v>
                </c:pt>
                <c:pt idx="7988">
                  <c:v>7989.0</c:v>
                </c:pt>
                <c:pt idx="7989">
                  <c:v>7990.0</c:v>
                </c:pt>
                <c:pt idx="7990">
                  <c:v>7991.0</c:v>
                </c:pt>
                <c:pt idx="7991">
                  <c:v>7992.0</c:v>
                </c:pt>
                <c:pt idx="7992">
                  <c:v>7993.0</c:v>
                </c:pt>
                <c:pt idx="7993">
                  <c:v>7994.0</c:v>
                </c:pt>
                <c:pt idx="7994">
                  <c:v>7995.0</c:v>
                </c:pt>
                <c:pt idx="7995">
                  <c:v>7996.0</c:v>
                </c:pt>
                <c:pt idx="7996">
                  <c:v>7997.0</c:v>
                </c:pt>
                <c:pt idx="7997">
                  <c:v>7998.0</c:v>
                </c:pt>
                <c:pt idx="7998">
                  <c:v>7999.0</c:v>
                </c:pt>
                <c:pt idx="7999">
                  <c:v>8000.0</c:v>
                </c:pt>
                <c:pt idx="8000">
                  <c:v>8001.0</c:v>
                </c:pt>
                <c:pt idx="8001">
                  <c:v>8002.0</c:v>
                </c:pt>
                <c:pt idx="8002">
                  <c:v>8003.0</c:v>
                </c:pt>
                <c:pt idx="8003">
                  <c:v>8004.0</c:v>
                </c:pt>
                <c:pt idx="8004">
                  <c:v>8005.0</c:v>
                </c:pt>
                <c:pt idx="8005">
                  <c:v>8006.0</c:v>
                </c:pt>
                <c:pt idx="8006">
                  <c:v>8007.0</c:v>
                </c:pt>
                <c:pt idx="8007">
                  <c:v>8008.0</c:v>
                </c:pt>
                <c:pt idx="8008">
                  <c:v>8009.0</c:v>
                </c:pt>
                <c:pt idx="8009">
                  <c:v>8010.0</c:v>
                </c:pt>
                <c:pt idx="8010">
                  <c:v>8011.0</c:v>
                </c:pt>
                <c:pt idx="8011">
                  <c:v>8012.0</c:v>
                </c:pt>
                <c:pt idx="8012">
                  <c:v>8013.0</c:v>
                </c:pt>
                <c:pt idx="8013">
                  <c:v>8014.0</c:v>
                </c:pt>
                <c:pt idx="8014">
                  <c:v>8015.0</c:v>
                </c:pt>
                <c:pt idx="8015">
                  <c:v>8016.0</c:v>
                </c:pt>
                <c:pt idx="8016">
                  <c:v>8017.0</c:v>
                </c:pt>
                <c:pt idx="8017">
                  <c:v>8018.0</c:v>
                </c:pt>
                <c:pt idx="8018">
                  <c:v>8019.0</c:v>
                </c:pt>
                <c:pt idx="8019">
                  <c:v>8020.0</c:v>
                </c:pt>
                <c:pt idx="8020">
                  <c:v>8021.0</c:v>
                </c:pt>
                <c:pt idx="8021">
                  <c:v>8022.0</c:v>
                </c:pt>
                <c:pt idx="8022">
                  <c:v>8023.0</c:v>
                </c:pt>
                <c:pt idx="8023">
                  <c:v>8024.0</c:v>
                </c:pt>
                <c:pt idx="8024">
                  <c:v>8025.0</c:v>
                </c:pt>
                <c:pt idx="8025">
                  <c:v>8026.0</c:v>
                </c:pt>
                <c:pt idx="8026">
                  <c:v>8027.0</c:v>
                </c:pt>
                <c:pt idx="8027">
                  <c:v>8028.0</c:v>
                </c:pt>
                <c:pt idx="8028">
                  <c:v>8029.0</c:v>
                </c:pt>
                <c:pt idx="8029">
                  <c:v>8030.0</c:v>
                </c:pt>
                <c:pt idx="8030">
                  <c:v>8031.0</c:v>
                </c:pt>
                <c:pt idx="8031">
                  <c:v>8032.0</c:v>
                </c:pt>
                <c:pt idx="8032">
                  <c:v>8033.0</c:v>
                </c:pt>
                <c:pt idx="8033">
                  <c:v>8034.0</c:v>
                </c:pt>
                <c:pt idx="8034">
                  <c:v>8035.0</c:v>
                </c:pt>
                <c:pt idx="8035">
                  <c:v>8036.0</c:v>
                </c:pt>
                <c:pt idx="8036">
                  <c:v>8037.0</c:v>
                </c:pt>
                <c:pt idx="8037">
                  <c:v>8038.0</c:v>
                </c:pt>
                <c:pt idx="8038">
                  <c:v>8039.0</c:v>
                </c:pt>
                <c:pt idx="8039">
                  <c:v>8040.0</c:v>
                </c:pt>
                <c:pt idx="8040">
                  <c:v>8041.0</c:v>
                </c:pt>
                <c:pt idx="8041">
                  <c:v>8042.0</c:v>
                </c:pt>
                <c:pt idx="8042">
                  <c:v>8043.0</c:v>
                </c:pt>
                <c:pt idx="8043">
                  <c:v>8044.0</c:v>
                </c:pt>
                <c:pt idx="8044">
                  <c:v>8045.0</c:v>
                </c:pt>
                <c:pt idx="8045">
                  <c:v>8046.0</c:v>
                </c:pt>
                <c:pt idx="8046">
                  <c:v>8047.0</c:v>
                </c:pt>
                <c:pt idx="8047">
                  <c:v>8048.0</c:v>
                </c:pt>
                <c:pt idx="8048">
                  <c:v>8049.0</c:v>
                </c:pt>
                <c:pt idx="8049">
                  <c:v>8050.0</c:v>
                </c:pt>
                <c:pt idx="8050">
                  <c:v>8051.0</c:v>
                </c:pt>
                <c:pt idx="8051">
                  <c:v>8052.0</c:v>
                </c:pt>
                <c:pt idx="8052">
                  <c:v>8053.0</c:v>
                </c:pt>
                <c:pt idx="8053">
                  <c:v>8054.0</c:v>
                </c:pt>
                <c:pt idx="8054">
                  <c:v>8055.0</c:v>
                </c:pt>
                <c:pt idx="8055">
                  <c:v>8056.0</c:v>
                </c:pt>
                <c:pt idx="8056">
                  <c:v>8057.0</c:v>
                </c:pt>
                <c:pt idx="8057">
                  <c:v>8058.0</c:v>
                </c:pt>
                <c:pt idx="8058">
                  <c:v>8059.0</c:v>
                </c:pt>
                <c:pt idx="8059">
                  <c:v>8060.0</c:v>
                </c:pt>
                <c:pt idx="8060">
                  <c:v>8061.0</c:v>
                </c:pt>
                <c:pt idx="8061">
                  <c:v>8062.0</c:v>
                </c:pt>
                <c:pt idx="8062">
                  <c:v>8063.0</c:v>
                </c:pt>
                <c:pt idx="8063">
                  <c:v>8064.0</c:v>
                </c:pt>
                <c:pt idx="8064">
                  <c:v>8065.0</c:v>
                </c:pt>
                <c:pt idx="8065">
                  <c:v>8066.0</c:v>
                </c:pt>
                <c:pt idx="8066">
                  <c:v>8067.0</c:v>
                </c:pt>
                <c:pt idx="8067">
                  <c:v>8068.0</c:v>
                </c:pt>
                <c:pt idx="8068">
                  <c:v>8069.0</c:v>
                </c:pt>
                <c:pt idx="8069">
                  <c:v>8070.0</c:v>
                </c:pt>
                <c:pt idx="8070">
                  <c:v>8071.0</c:v>
                </c:pt>
                <c:pt idx="8071">
                  <c:v>8072.0</c:v>
                </c:pt>
                <c:pt idx="8072">
                  <c:v>8073.0</c:v>
                </c:pt>
                <c:pt idx="8073">
                  <c:v>8074.0</c:v>
                </c:pt>
                <c:pt idx="8074">
                  <c:v>8075.0</c:v>
                </c:pt>
                <c:pt idx="8075">
                  <c:v>8076.0</c:v>
                </c:pt>
                <c:pt idx="8076">
                  <c:v>8077.0</c:v>
                </c:pt>
                <c:pt idx="8077">
                  <c:v>8078.0</c:v>
                </c:pt>
                <c:pt idx="8078">
                  <c:v>8079.0</c:v>
                </c:pt>
                <c:pt idx="8079">
                  <c:v>8080.0</c:v>
                </c:pt>
                <c:pt idx="8080">
                  <c:v>8081.0</c:v>
                </c:pt>
                <c:pt idx="8081">
                  <c:v>8082.0</c:v>
                </c:pt>
                <c:pt idx="8082">
                  <c:v>8083.0</c:v>
                </c:pt>
                <c:pt idx="8083">
                  <c:v>8084.0</c:v>
                </c:pt>
                <c:pt idx="8084">
                  <c:v>8085.0</c:v>
                </c:pt>
                <c:pt idx="8085">
                  <c:v>8086.0</c:v>
                </c:pt>
                <c:pt idx="8086">
                  <c:v>8087.0</c:v>
                </c:pt>
                <c:pt idx="8087">
                  <c:v>8088.0</c:v>
                </c:pt>
                <c:pt idx="8088">
                  <c:v>8089.0</c:v>
                </c:pt>
                <c:pt idx="8089">
                  <c:v>8090.0</c:v>
                </c:pt>
                <c:pt idx="8090">
                  <c:v>8091.0</c:v>
                </c:pt>
                <c:pt idx="8091">
                  <c:v>8092.0</c:v>
                </c:pt>
                <c:pt idx="8092">
                  <c:v>8093.0</c:v>
                </c:pt>
                <c:pt idx="8093">
                  <c:v>8094.0</c:v>
                </c:pt>
                <c:pt idx="8094">
                  <c:v>8095.0</c:v>
                </c:pt>
                <c:pt idx="8095">
                  <c:v>8096.0</c:v>
                </c:pt>
                <c:pt idx="8096">
                  <c:v>8097.0</c:v>
                </c:pt>
                <c:pt idx="8097">
                  <c:v>8098.0</c:v>
                </c:pt>
                <c:pt idx="8098">
                  <c:v>8099.0</c:v>
                </c:pt>
                <c:pt idx="8099">
                  <c:v>8100.0</c:v>
                </c:pt>
                <c:pt idx="8100">
                  <c:v>8101.0</c:v>
                </c:pt>
                <c:pt idx="8101">
                  <c:v>8102.0</c:v>
                </c:pt>
                <c:pt idx="8102">
                  <c:v>8103.0</c:v>
                </c:pt>
                <c:pt idx="8103">
                  <c:v>8104.0</c:v>
                </c:pt>
                <c:pt idx="8104">
                  <c:v>8105.0</c:v>
                </c:pt>
                <c:pt idx="8105">
                  <c:v>8106.0</c:v>
                </c:pt>
                <c:pt idx="8106">
                  <c:v>8107.0</c:v>
                </c:pt>
                <c:pt idx="8107">
                  <c:v>8108.0</c:v>
                </c:pt>
                <c:pt idx="8108">
                  <c:v>8109.0</c:v>
                </c:pt>
                <c:pt idx="8109">
                  <c:v>8110.0</c:v>
                </c:pt>
                <c:pt idx="8110">
                  <c:v>8111.0</c:v>
                </c:pt>
                <c:pt idx="8111">
                  <c:v>8112.0</c:v>
                </c:pt>
                <c:pt idx="8112">
                  <c:v>8113.0</c:v>
                </c:pt>
                <c:pt idx="8113">
                  <c:v>8114.0</c:v>
                </c:pt>
                <c:pt idx="8114">
                  <c:v>8115.0</c:v>
                </c:pt>
                <c:pt idx="8115">
                  <c:v>8116.0</c:v>
                </c:pt>
                <c:pt idx="8116">
                  <c:v>8117.0</c:v>
                </c:pt>
                <c:pt idx="8117">
                  <c:v>8118.0</c:v>
                </c:pt>
                <c:pt idx="8118">
                  <c:v>8119.0</c:v>
                </c:pt>
                <c:pt idx="8119">
                  <c:v>8120.0</c:v>
                </c:pt>
                <c:pt idx="8120">
                  <c:v>8121.0</c:v>
                </c:pt>
                <c:pt idx="8121">
                  <c:v>8122.0</c:v>
                </c:pt>
                <c:pt idx="8122">
                  <c:v>8123.0</c:v>
                </c:pt>
                <c:pt idx="8123">
                  <c:v>8124.0</c:v>
                </c:pt>
                <c:pt idx="8124">
                  <c:v>8125.0</c:v>
                </c:pt>
                <c:pt idx="8125">
                  <c:v>8126.0</c:v>
                </c:pt>
                <c:pt idx="8126">
                  <c:v>8127.0</c:v>
                </c:pt>
                <c:pt idx="8127">
                  <c:v>8128.0</c:v>
                </c:pt>
                <c:pt idx="8128">
                  <c:v>8129.0</c:v>
                </c:pt>
                <c:pt idx="8129">
                  <c:v>8130.0</c:v>
                </c:pt>
                <c:pt idx="8130">
                  <c:v>8131.0</c:v>
                </c:pt>
                <c:pt idx="8131">
                  <c:v>8132.0</c:v>
                </c:pt>
                <c:pt idx="8132">
                  <c:v>8133.0</c:v>
                </c:pt>
                <c:pt idx="8133">
                  <c:v>8134.0</c:v>
                </c:pt>
                <c:pt idx="8134">
                  <c:v>8135.0</c:v>
                </c:pt>
                <c:pt idx="8135">
                  <c:v>8136.0</c:v>
                </c:pt>
                <c:pt idx="8136">
                  <c:v>8137.0</c:v>
                </c:pt>
                <c:pt idx="8137">
                  <c:v>8138.0</c:v>
                </c:pt>
                <c:pt idx="8138">
                  <c:v>8139.0</c:v>
                </c:pt>
                <c:pt idx="8139">
                  <c:v>8140.0</c:v>
                </c:pt>
                <c:pt idx="8140">
                  <c:v>8141.0</c:v>
                </c:pt>
                <c:pt idx="8141">
                  <c:v>8142.0</c:v>
                </c:pt>
                <c:pt idx="8142">
                  <c:v>8143.0</c:v>
                </c:pt>
                <c:pt idx="8143">
                  <c:v>8144.0</c:v>
                </c:pt>
                <c:pt idx="8144">
                  <c:v>8145.0</c:v>
                </c:pt>
                <c:pt idx="8145">
                  <c:v>8146.0</c:v>
                </c:pt>
                <c:pt idx="8146">
                  <c:v>8147.0</c:v>
                </c:pt>
                <c:pt idx="8147">
                  <c:v>8148.0</c:v>
                </c:pt>
                <c:pt idx="8148">
                  <c:v>8149.0</c:v>
                </c:pt>
                <c:pt idx="8149">
                  <c:v>8150.0</c:v>
                </c:pt>
                <c:pt idx="8150">
                  <c:v>8151.0</c:v>
                </c:pt>
                <c:pt idx="8151">
                  <c:v>8152.0</c:v>
                </c:pt>
                <c:pt idx="8152">
                  <c:v>8153.0</c:v>
                </c:pt>
                <c:pt idx="8153">
                  <c:v>8154.0</c:v>
                </c:pt>
                <c:pt idx="8154">
                  <c:v>8155.0</c:v>
                </c:pt>
                <c:pt idx="8155">
                  <c:v>8156.0</c:v>
                </c:pt>
                <c:pt idx="8156">
                  <c:v>8157.0</c:v>
                </c:pt>
                <c:pt idx="8157">
                  <c:v>8158.0</c:v>
                </c:pt>
                <c:pt idx="8158">
                  <c:v>8159.0</c:v>
                </c:pt>
                <c:pt idx="8159">
                  <c:v>8160.0</c:v>
                </c:pt>
                <c:pt idx="8160">
                  <c:v>8161.0</c:v>
                </c:pt>
                <c:pt idx="8161">
                  <c:v>8162.0</c:v>
                </c:pt>
                <c:pt idx="8162">
                  <c:v>8163.0</c:v>
                </c:pt>
                <c:pt idx="8163">
                  <c:v>8164.0</c:v>
                </c:pt>
                <c:pt idx="8164">
                  <c:v>8165.0</c:v>
                </c:pt>
                <c:pt idx="8165">
                  <c:v>8166.0</c:v>
                </c:pt>
                <c:pt idx="8166">
                  <c:v>8167.0</c:v>
                </c:pt>
                <c:pt idx="8167">
                  <c:v>8168.0</c:v>
                </c:pt>
                <c:pt idx="8168">
                  <c:v>8169.0</c:v>
                </c:pt>
                <c:pt idx="8169">
                  <c:v>8170.0</c:v>
                </c:pt>
                <c:pt idx="8170">
                  <c:v>8171.0</c:v>
                </c:pt>
                <c:pt idx="8171">
                  <c:v>8172.0</c:v>
                </c:pt>
                <c:pt idx="8172">
                  <c:v>8173.0</c:v>
                </c:pt>
                <c:pt idx="8173">
                  <c:v>8174.0</c:v>
                </c:pt>
                <c:pt idx="8174">
                  <c:v>8175.0</c:v>
                </c:pt>
                <c:pt idx="8175">
                  <c:v>8176.0</c:v>
                </c:pt>
                <c:pt idx="8176">
                  <c:v>8177.0</c:v>
                </c:pt>
                <c:pt idx="8177">
                  <c:v>8178.0</c:v>
                </c:pt>
                <c:pt idx="8178">
                  <c:v>8179.0</c:v>
                </c:pt>
                <c:pt idx="8179">
                  <c:v>8180.0</c:v>
                </c:pt>
                <c:pt idx="8180">
                  <c:v>8181.0</c:v>
                </c:pt>
                <c:pt idx="8181">
                  <c:v>8182.0</c:v>
                </c:pt>
                <c:pt idx="8182">
                  <c:v>8183.0</c:v>
                </c:pt>
                <c:pt idx="8183">
                  <c:v>8184.0</c:v>
                </c:pt>
                <c:pt idx="8184">
                  <c:v>8185.0</c:v>
                </c:pt>
                <c:pt idx="8185">
                  <c:v>8186.0</c:v>
                </c:pt>
                <c:pt idx="8186">
                  <c:v>8187.0</c:v>
                </c:pt>
                <c:pt idx="8187">
                  <c:v>8188.0</c:v>
                </c:pt>
                <c:pt idx="8188">
                  <c:v>8189.0</c:v>
                </c:pt>
                <c:pt idx="8189">
                  <c:v>8190.0</c:v>
                </c:pt>
                <c:pt idx="8190">
                  <c:v>8191.0</c:v>
                </c:pt>
                <c:pt idx="8191">
                  <c:v>8192.0</c:v>
                </c:pt>
                <c:pt idx="8192">
                  <c:v>8193.0</c:v>
                </c:pt>
                <c:pt idx="8193">
                  <c:v>8194.0</c:v>
                </c:pt>
                <c:pt idx="8194">
                  <c:v>8195.0</c:v>
                </c:pt>
                <c:pt idx="8195">
                  <c:v>8196.0</c:v>
                </c:pt>
                <c:pt idx="8196">
                  <c:v>8197.0</c:v>
                </c:pt>
                <c:pt idx="8197">
                  <c:v>8198.0</c:v>
                </c:pt>
                <c:pt idx="8198">
                  <c:v>8199.0</c:v>
                </c:pt>
                <c:pt idx="8199">
                  <c:v>8200.0</c:v>
                </c:pt>
                <c:pt idx="8200">
                  <c:v>8201.0</c:v>
                </c:pt>
                <c:pt idx="8201">
                  <c:v>8202.0</c:v>
                </c:pt>
                <c:pt idx="8202">
                  <c:v>8203.0</c:v>
                </c:pt>
                <c:pt idx="8203">
                  <c:v>8204.0</c:v>
                </c:pt>
                <c:pt idx="8204">
                  <c:v>8205.0</c:v>
                </c:pt>
                <c:pt idx="8205">
                  <c:v>8206.0</c:v>
                </c:pt>
                <c:pt idx="8206">
                  <c:v>8207.0</c:v>
                </c:pt>
                <c:pt idx="8207">
                  <c:v>8208.0</c:v>
                </c:pt>
                <c:pt idx="8208">
                  <c:v>8209.0</c:v>
                </c:pt>
                <c:pt idx="8209">
                  <c:v>8210.0</c:v>
                </c:pt>
                <c:pt idx="8210">
                  <c:v>8211.0</c:v>
                </c:pt>
                <c:pt idx="8211">
                  <c:v>8212.0</c:v>
                </c:pt>
                <c:pt idx="8212">
                  <c:v>8213.0</c:v>
                </c:pt>
                <c:pt idx="8213">
                  <c:v>8214.0</c:v>
                </c:pt>
                <c:pt idx="8214">
                  <c:v>8215.0</c:v>
                </c:pt>
                <c:pt idx="8215">
                  <c:v>8216.0</c:v>
                </c:pt>
                <c:pt idx="8216">
                  <c:v>8217.0</c:v>
                </c:pt>
                <c:pt idx="8217">
                  <c:v>8218.0</c:v>
                </c:pt>
                <c:pt idx="8218">
                  <c:v>8219.0</c:v>
                </c:pt>
                <c:pt idx="8219">
                  <c:v>8220.0</c:v>
                </c:pt>
                <c:pt idx="8220">
                  <c:v>8221.0</c:v>
                </c:pt>
                <c:pt idx="8221">
                  <c:v>8222.0</c:v>
                </c:pt>
                <c:pt idx="8222">
                  <c:v>8223.0</c:v>
                </c:pt>
                <c:pt idx="8223">
                  <c:v>8224.0</c:v>
                </c:pt>
                <c:pt idx="8224">
                  <c:v>8225.0</c:v>
                </c:pt>
                <c:pt idx="8225">
                  <c:v>8226.0</c:v>
                </c:pt>
                <c:pt idx="8226">
                  <c:v>8227.0</c:v>
                </c:pt>
                <c:pt idx="8227">
                  <c:v>8228.0</c:v>
                </c:pt>
                <c:pt idx="8228">
                  <c:v>8229.0</c:v>
                </c:pt>
                <c:pt idx="8229">
                  <c:v>8230.0</c:v>
                </c:pt>
                <c:pt idx="8230">
                  <c:v>8231.0</c:v>
                </c:pt>
                <c:pt idx="8231">
                  <c:v>8232.0</c:v>
                </c:pt>
                <c:pt idx="8232">
                  <c:v>8233.0</c:v>
                </c:pt>
                <c:pt idx="8233">
                  <c:v>8234.0</c:v>
                </c:pt>
                <c:pt idx="8234">
                  <c:v>8235.0</c:v>
                </c:pt>
                <c:pt idx="8235">
                  <c:v>8236.0</c:v>
                </c:pt>
                <c:pt idx="8236">
                  <c:v>8237.0</c:v>
                </c:pt>
                <c:pt idx="8237">
                  <c:v>8238.0</c:v>
                </c:pt>
                <c:pt idx="8238">
                  <c:v>8239.0</c:v>
                </c:pt>
                <c:pt idx="8239">
                  <c:v>8240.0</c:v>
                </c:pt>
                <c:pt idx="8240">
                  <c:v>8241.0</c:v>
                </c:pt>
                <c:pt idx="8241">
                  <c:v>8242.0</c:v>
                </c:pt>
                <c:pt idx="8242">
                  <c:v>8243.0</c:v>
                </c:pt>
                <c:pt idx="8243">
                  <c:v>8244.0</c:v>
                </c:pt>
                <c:pt idx="8244">
                  <c:v>8245.0</c:v>
                </c:pt>
                <c:pt idx="8245">
                  <c:v>8246.0</c:v>
                </c:pt>
                <c:pt idx="8246">
                  <c:v>8247.0</c:v>
                </c:pt>
                <c:pt idx="8247">
                  <c:v>8248.0</c:v>
                </c:pt>
                <c:pt idx="8248">
                  <c:v>8249.0</c:v>
                </c:pt>
                <c:pt idx="8249">
                  <c:v>8250.0</c:v>
                </c:pt>
                <c:pt idx="8250">
                  <c:v>8251.0</c:v>
                </c:pt>
                <c:pt idx="8251">
                  <c:v>8252.0</c:v>
                </c:pt>
                <c:pt idx="8252">
                  <c:v>8253.0</c:v>
                </c:pt>
                <c:pt idx="8253">
                  <c:v>8254.0</c:v>
                </c:pt>
                <c:pt idx="8254">
                  <c:v>8255.0</c:v>
                </c:pt>
                <c:pt idx="8255">
                  <c:v>8256.0</c:v>
                </c:pt>
                <c:pt idx="8256">
                  <c:v>8257.0</c:v>
                </c:pt>
                <c:pt idx="8257">
                  <c:v>8258.0</c:v>
                </c:pt>
                <c:pt idx="8258">
                  <c:v>8259.0</c:v>
                </c:pt>
                <c:pt idx="8259">
                  <c:v>8260.0</c:v>
                </c:pt>
                <c:pt idx="8260">
                  <c:v>8261.0</c:v>
                </c:pt>
                <c:pt idx="8261">
                  <c:v>8262.0</c:v>
                </c:pt>
                <c:pt idx="8262">
                  <c:v>8263.0</c:v>
                </c:pt>
                <c:pt idx="8263">
                  <c:v>8264.0</c:v>
                </c:pt>
                <c:pt idx="8264">
                  <c:v>8265.0</c:v>
                </c:pt>
                <c:pt idx="8265">
                  <c:v>8266.0</c:v>
                </c:pt>
                <c:pt idx="8266">
                  <c:v>8267.0</c:v>
                </c:pt>
                <c:pt idx="8267">
                  <c:v>8268.0</c:v>
                </c:pt>
                <c:pt idx="8268">
                  <c:v>8269.0</c:v>
                </c:pt>
                <c:pt idx="8269">
                  <c:v>8270.0</c:v>
                </c:pt>
                <c:pt idx="8270">
                  <c:v>8271.0</c:v>
                </c:pt>
                <c:pt idx="8271">
                  <c:v>8272.0</c:v>
                </c:pt>
                <c:pt idx="8272">
                  <c:v>8273.0</c:v>
                </c:pt>
                <c:pt idx="8273">
                  <c:v>8274.0</c:v>
                </c:pt>
                <c:pt idx="8274">
                  <c:v>8275.0</c:v>
                </c:pt>
                <c:pt idx="8275">
                  <c:v>8276.0</c:v>
                </c:pt>
                <c:pt idx="8276">
                  <c:v>8277.0</c:v>
                </c:pt>
                <c:pt idx="8277">
                  <c:v>8278.0</c:v>
                </c:pt>
                <c:pt idx="8278">
                  <c:v>8279.0</c:v>
                </c:pt>
                <c:pt idx="8279">
                  <c:v>8280.0</c:v>
                </c:pt>
                <c:pt idx="8280">
                  <c:v>8281.0</c:v>
                </c:pt>
                <c:pt idx="8281">
                  <c:v>8282.0</c:v>
                </c:pt>
                <c:pt idx="8282">
                  <c:v>8283.0</c:v>
                </c:pt>
                <c:pt idx="8283">
                  <c:v>8284.0</c:v>
                </c:pt>
                <c:pt idx="8284">
                  <c:v>8285.0</c:v>
                </c:pt>
                <c:pt idx="8285">
                  <c:v>8286.0</c:v>
                </c:pt>
                <c:pt idx="8286">
                  <c:v>8287.0</c:v>
                </c:pt>
                <c:pt idx="8287">
                  <c:v>8288.0</c:v>
                </c:pt>
                <c:pt idx="8288">
                  <c:v>8289.0</c:v>
                </c:pt>
                <c:pt idx="8289">
                  <c:v>8290.0</c:v>
                </c:pt>
                <c:pt idx="8290">
                  <c:v>8291.0</c:v>
                </c:pt>
                <c:pt idx="8291">
                  <c:v>8292.0</c:v>
                </c:pt>
                <c:pt idx="8292">
                  <c:v>8293.0</c:v>
                </c:pt>
                <c:pt idx="8293">
                  <c:v>8294.0</c:v>
                </c:pt>
                <c:pt idx="8294">
                  <c:v>8295.0</c:v>
                </c:pt>
                <c:pt idx="8295">
                  <c:v>8296.0</c:v>
                </c:pt>
                <c:pt idx="8296">
                  <c:v>8297.0</c:v>
                </c:pt>
                <c:pt idx="8297">
                  <c:v>8298.0</c:v>
                </c:pt>
                <c:pt idx="8298">
                  <c:v>8299.0</c:v>
                </c:pt>
                <c:pt idx="8299">
                  <c:v>8300.0</c:v>
                </c:pt>
                <c:pt idx="8300">
                  <c:v>8301.0</c:v>
                </c:pt>
                <c:pt idx="8301">
                  <c:v>8302.0</c:v>
                </c:pt>
                <c:pt idx="8302">
                  <c:v>8303.0</c:v>
                </c:pt>
                <c:pt idx="8303">
                  <c:v>8304.0</c:v>
                </c:pt>
                <c:pt idx="8304">
                  <c:v>8305.0</c:v>
                </c:pt>
                <c:pt idx="8305">
                  <c:v>8306.0</c:v>
                </c:pt>
                <c:pt idx="8306">
                  <c:v>8307.0</c:v>
                </c:pt>
                <c:pt idx="8307">
                  <c:v>8308.0</c:v>
                </c:pt>
                <c:pt idx="8308">
                  <c:v>8309.0</c:v>
                </c:pt>
                <c:pt idx="8309">
                  <c:v>8310.0</c:v>
                </c:pt>
                <c:pt idx="8310">
                  <c:v>8311.0</c:v>
                </c:pt>
                <c:pt idx="8311">
                  <c:v>8312.0</c:v>
                </c:pt>
                <c:pt idx="8312">
                  <c:v>8313.0</c:v>
                </c:pt>
                <c:pt idx="8313">
                  <c:v>8314.0</c:v>
                </c:pt>
                <c:pt idx="8314">
                  <c:v>8315.0</c:v>
                </c:pt>
                <c:pt idx="8315">
                  <c:v>8316.0</c:v>
                </c:pt>
                <c:pt idx="8316">
                  <c:v>8317.0</c:v>
                </c:pt>
                <c:pt idx="8317">
                  <c:v>8318.0</c:v>
                </c:pt>
                <c:pt idx="8318">
                  <c:v>8319.0</c:v>
                </c:pt>
                <c:pt idx="8319">
                  <c:v>8320.0</c:v>
                </c:pt>
                <c:pt idx="8320">
                  <c:v>8321.0</c:v>
                </c:pt>
                <c:pt idx="8321">
                  <c:v>8322.0</c:v>
                </c:pt>
                <c:pt idx="8322">
                  <c:v>8323.0</c:v>
                </c:pt>
                <c:pt idx="8323">
                  <c:v>8324.0</c:v>
                </c:pt>
                <c:pt idx="8324">
                  <c:v>8325.0</c:v>
                </c:pt>
                <c:pt idx="8325">
                  <c:v>8326.0</c:v>
                </c:pt>
                <c:pt idx="8326">
                  <c:v>8327.0</c:v>
                </c:pt>
                <c:pt idx="8327">
                  <c:v>8328.0</c:v>
                </c:pt>
                <c:pt idx="8328">
                  <c:v>8329.0</c:v>
                </c:pt>
                <c:pt idx="8329">
                  <c:v>8330.0</c:v>
                </c:pt>
                <c:pt idx="8330">
                  <c:v>8331.0</c:v>
                </c:pt>
                <c:pt idx="8331">
                  <c:v>8332.0</c:v>
                </c:pt>
                <c:pt idx="8332">
                  <c:v>8333.0</c:v>
                </c:pt>
                <c:pt idx="8333">
                  <c:v>8334.0</c:v>
                </c:pt>
                <c:pt idx="8334">
                  <c:v>8335.0</c:v>
                </c:pt>
                <c:pt idx="8335">
                  <c:v>8336.0</c:v>
                </c:pt>
                <c:pt idx="8336">
                  <c:v>8337.0</c:v>
                </c:pt>
                <c:pt idx="8337">
                  <c:v>8338.0</c:v>
                </c:pt>
                <c:pt idx="8338">
                  <c:v>8339.0</c:v>
                </c:pt>
                <c:pt idx="8339">
                  <c:v>8340.0</c:v>
                </c:pt>
                <c:pt idx="8340">
                  <c:v>8341.0</c:v>
                </c:pt>
                <c:pt idx="8341">
                  <c:v>8342.0</c:v>
                </c:pt>
                <c:pt idx="8342">
                  <c:v>8343.0</c:v>
                </c:pt>
                <c:pt idx="8343">
                  <c:v>8344.0</c:v>
                </c:pt>
                <c:pt idx="8344">
                  <c:v>8345.0</c:v>
                </c:pt>
                <c:pt idx="8345">
                  <c:v>8346.0</c:v>
                </c:pt>
                <c:pt idx="8346">
                  <c:v>8347.0</c:v>
                </c:pt>
                <c:pt idx="8347">
                  <c:v>8348.0</c:v>
                </c:pt>
                <c:pt idx="8348">
                  <c:v>8349.0</c:v>
                </c:pt>
                <c:pt idx="8349">
                  <c:v>8350.0</c:v>
                </c:pt>
                <c:pt idx="8350">
                  <c:v>8351.0</c:v>
                </c:pt>
                <c:pt idx="8351">
                  <c:v>8352.0</c:v>
                </c:pt>
                <c:pt idx="8352">
                  <c:v>8353.0</c:v>
                </c:pt>
                <c:pt idx="8353">
                  <c:v>8354.0</c:v>
                </c:pt>
                <c:pt idx="8354">
                  <c:v>8355.0</c:v>
                </c:pt>
                <c:pt idx="8355">
                  <c:v>8356.0</c:v>
                </c:pt>
                <c:pt idx="8356">
                  <c:v>8357.0</c:v>
                </c:pt>
                <c:pt idx="8357">
                  <c:v>8358.0</c:v>
                </c:pt>
                <c:pt idx="8358">
                  <c:v>8359.0</c:v>
                </c:pt>
                <c:pt idx="8359">
                  <c:v>8360.0</c:v>
                </c:pt>
                <c:pt idx="8360">
                  <c:v>8361.0</c:v>
                </c:pt>
                <c:pt idx="8361">
                  <c:v>8362.0</c:v>
                </c:pt>
                <c:pt idx="8362">
                  <c:v>8363.0</c:v>
                </c:pt>
                <c:pt idx="8363">
                  <c:v>8364.0</c:v>
                </c:pt>
                <c:pt idx="8364">
                  <c:v>8365.0</c:v>
                </c:pt>
                <c:pt idx="8365">
                  <c:v>8366.0</c:v>
                </c:pt>
                <c:pt idx="8366">
                  <c:v>8367.0</c:v>
                </c:pt>
                <c:pt idx="8367">
                  <c:v>8368.0</c:v>
                </c:pt>
                <c:pt idx="8368">
                  <c:v>8369.0</c:v>
                </c:pt>
                <c:pt idx="8369">
                  <c:v>8370.0</c:v>
                </c:pt>
                <c:pt idx="8370">
                  <c:v>8371.0</c:v>
                </c:pt>
                <c:pt idx="8371">
                  <c:v>8372.0</c:v>
                </c:pt>
                <c:pt idx="8372">
                  <c:v>8373.0</c:v>
                </c:pt>
                <c:pt idx="8373">
                  <c:v>8374.0</c:v>
                </c:pt>
                <c:pt idx="8374">
                  <c:v>8375.0</c:v>
                </c:pt>
                <c:pt idx="8375">
                  <c:v>8376.0</c:v>
                </c:pt>
                <c:pt idx="8376">
                  <c:v>8377.0</c:v>
                </c:pt>
                <c:pt idx="8377">
                  <c:v>8378.0</c:v>
                </c:pt>
                <c:pt idx="8378">
                  <c:v>8379.0</c:v>
                </c:pt>
                <c:pt idx="8379">
                  <c:v>8380.0</c:v>
                </c:pt>
                <c:pt idx="8380">
                  <c:v>8381.0</c:v>
                </c:pt>
                <c:pt idx="8381">
                  <c:v>8382.0</c:v>
                </c:pt>
                <c:pt idx="8382">
                  <c:v>8383.0</c:v>
                </c:pt>
                <c:pt idx="8383">
                  <c:v>8384.0</c:v>
                </c:pt>
                <c:pt idx="8384">
                  <c:v>8385.0</c:v>
                </c:pt>
                <c:pt idx="8385">
                  <c:v>8386.0</c:v>
                </c:pt>
                <c:pt idx="8386">
                  <c:v>8387.0</c:v>
                </c:pt>
                <c:pt idx="8387">
                  <c:v>8388.0</c:v>
                </c:pt>
                <c:pt idx="8388">
                  <c:v>8389.0</c:v>
                </c:pt>
                <c:pt idx="8389">
                  <c:v>8390.0</c:v>
                </c:pt>
                <c:pt idx="8390">
                  <c:v>8391.0</c:v>
                </c:pt>
                <c:pt idx="8391">
                  <c:v>8392.0</c:v>
                </c:pt>
                <c:pt idx="8392">
                  <c:v>8393.0</c:v>
                </c:pt>
                <c:pt idx="8393">
                  <c:v>8394.0</c:v>
                </c:pt>
                <c:pt idx="8394">
                  <c:v>8395.0</c:v>
                </c:pt>
                <c:pt idx="8395">
                  <c:v>8396.0</c:v>
                </c:pt>
                <c:pt idx="8396">
                  <c:v>8397.0</c:v>
                </c:pt>
                <c:pt idx="8397">
                  <c:v>8398.0</c:v>
                </c:pt>
                <c:pt idx="8398">
                  <c:v>8399.0</c:v>
                </c:pt>
                <c:pt idx="8399">
                  <c:v>8400.0</c:v>
                </c:pt>
                <c:pt idx="8400">
                  <c:v>8401.0</c:v>
                </c:pt>
                <c:pt idx="8401">
                  <c:v>8402.0</c:v>
                </c:pt>
                <c:pt idx="8402">
                  <c:v>8403.0</c:v>
                </c:pt>
                <c:pt idx="8403">
                  <c:v>8404.0</c:v>
                </c:pt>
                <c:pt idx="8404">
                  <c:v>8405.0</c:v>
                </c:pt>
                <c:pt idx="8405">
                  <c:v>8406.0</c:v>
                </c:pt>
                <c:pt idx="8406">
                  <c:v>8407.0</c:v>
                </c:pt>
                <c:pt idx="8407">
                  <c:v>8408.0</c:v>
                </c:pt>
                <c:pt idx="8408">
                  <c:v>8409.0</c:v>
                </c:pt>
                <c:pt idx="8409">
                  <c:v>8410.0</c:v>
                </c:pt>
                <c:pt idx="8410">
                  <c:v>8411.0</c:v>
                </c:pt>
                <c:pt idx="8411">
                  <c:v>8412.0</c:v>
                </c:pt>
                <c:pt idx="8412">
                  <c:v>8413.0</c:v>
                </c:pt>
                <c:pt idx="8413">
                  <c:v>8414.0</c:v>
                </c:pt>
                <c:pt idx="8414">
                  <c:v>8415.0</c:v>
                </c:pt>
                <c:pt idx="8415">
                  <c:v>8416.0</c:v>
                </c:pt>
                <c:pt idx="8416">
                  <c:v>8417.0</c:v>
                </c:pt>
                <c:pt idx="8417">
                  <c:v>8418.0</c:v>
                </c:pt>
                <c:pt idx="8418">
                  <c:v>8419.0</c:v>
                </c:pt>
                <c:pt idx="8419">
                  <c:v>8420.0</c:v>
                </c:pt>
                <c:pt idx="8420">
                  <c:v>8421.0</c:v>
                </c:pt>
                <c:pt idx="8421">
                  <c:v>8422.0</c:v>
                </c:pt>
                <c:pt idx="8422">
                  <c:v>8423.0</c:v>
                </c:pt>
                <c:pt idx="8423">
                  <c:v>8424.0</c:v>
                </c:pt>
                <c:pt idx="8424">
                  <c:v>8425.0</c:v>
                </c:pt>
                <c:pt idx="8425">
                  <c:v>8426.0</c:v>
                </c:pt>
                <c:pt idx="8426">
                  <c:v>8427.0</c:v>
                </c:pt>
                <c:pt idx="8427">
                  <c:v>8428.0</c:v>
                </c:pt>
                <c:pt idx="8428">
                  <c:v>8429.0</c:v>
                </c:pt>
                <c:pt idx="8429">
                  <c:v>8430.0</c:v>
                </c:pt>
                <c:pt idx="8430">
                  <c:v>8431.0</c:v>
                </c:pt>
                <c:pt idx="8431">
                  <c:v>8432.0</c:v>
                </c:pt>
                <c:pt idx="8432">
                  <c:v>8433.0</c:v>
                </c:pt>
                <c:pt idx="8433">
                  <c:v>8434.0</c:v>
                </c:pt>
                <c:pt idx="8434">
                  <c:v>8435.0</c:v>
                </c:pt>
                <c:pt idx="8435">
                  <c:v>8436.0</c:v>
                </c:pt>
                <c:pt idx="8436">
                  <c:v>8437.0</c:v>
                </c:pt>
                <c:pt idx="8437">
                  <c:v>8438.0</c:v>
                </c:pt>
                <c:pt idx="8438">
                  <c:v>8439.0</c:v>
                </c:pt>
                <c:pt idx="8439">
                  <c:v>8440.0</c:v>
                </c:pt>
                <c:pt idx="8440">
                  <c:v>8441.0</c:v>
                </c:pt>
                <c:pt idx="8441">
                  <c:v>8442.0</c:v>
                </c:pt>
                <c:pt idx="8442">
                  <c:v>8443.0</c:v>
                </c:pt>
                <c:pt idx="8443">
                  <c:v>8444.0</c:v>
                </c:pt>
                <c:pt idx="8444">
                  <c:v>8445.0</c:v>
                </c:pt>
                <c:pt idx="8445">
                  <c:v>8446.0</c:v>
                </c:pt>
                <c:pt idx="8446">
                  <c:v>8447.0</c:v>
                </c:pt>
                <c:pt idx="8447">
                  <c:v>8448.0</c:v>
                </c:pt>
                <c:pt idx="8448">
                  <c:v>8449.0</c:v>
                </c:pt>
                <c:pt idx="8449">
                  <c:v>8450.0</c:v>
                </c:pt>
                <c:pt idx="8450">
                  <c:v>8451.0</c:v>
                </c:pt>
                <c:pt idx="8451">
                  <c:v>8452.0</c:v>
                </c:pt>
                <c:pt idx="8452">
                  <c:v>8453.0</c:v>
                </c:pt>
                <c:pt idx="8453">
                  <c:v>8454.0</c:v>
                </c:pt>
                <c:pt idx="8454">
                  <c:v>8455.0</c:v>
                </c:pt>
                <c:pt idx="8455">
                  <c:v>8456.0</c:v>
                </c:pt>
                <c:pt idx="8456">
                  <c:v>8457.0</c:v>
                </c:pt>
                <c:pt idx="8457">
                  <c:v>8458.0</c:v>
                </c:pt>
                <c:pt idx="8458">
                  <c:v>8459.0</c:v>
                </c:pt>
                <c:pt idx="8459">
                  <c:v>8460.0</c:v>
                </c:pt>
                <c:pt idx="8460">
                  <c:v>8461.0</c:v>
                </c:pt>
                <c:pt idx="8461">
                  <c:v>8462.0</c:v>
                </c:pt>
                <c:pt idx="8462">
                  <c:v>8463.0</c:v>
                </c:pt>
                <c:pt idx="8463">
                  <c:v>8464.0</c:v>
                </c:pt>
                <c:pt idx="8464">
                  <c:v>8465.0</c:v>
                </c:pt>
                <c:pt idx="8465">
                  <c:v>8466.0</c:v>
                </c:pt>
                <c:pt idx="8466">
                  <c:v>8467.0</c:v>
                </c:pt>
                <c:pt idx="8467">
                  <c:v>8468.0</c:v>
                </c:pt>
                <c:pt idx="8468">
                  <c:v>8469.0</c:v>
                </c:pt>
                <c:pt idx="8469">
                  <c:v>8470.0</c:v>
                </c:pt>
                <c:pt idx="8470">
                  <c:v>8471.0</c:v>
                </c:pt>
                <c:pt idx="8471">
                  <c:v>8472.0</c:v>
                </c:pt>
                <c:pt idx="8472">
                  <c:v>8473.0</c:v>
                </c:pt>
                <c:pt idx="8473">
                  <c:v>8474.0</c:v>
                </c:pt>
                <c:pt idx="8474">
                  <c:v>8475.0</c:v>
                </c:pt>
                <c:pt idx="8475">
                  <c:v>8476.0</c:v>
                </c:pt>
                <c:pt idx="8476">
                  <c:v>8477.0</c:v>
                </c:pt>
                <c:pt idx="8477">
                  <c:v>8478.0</c:v>
                </c:pt>
                <c:pt idx="8478">
                  <c:v>8479.0</c:v>
                </c:pt>
                <c:pt idx="8479">
                  <c:v>8480.0</c:v>
                </c:pt>
                <c:pt idx="8480">
                  <c:v>8481.0</c:v>
                </c:pt>
                <c:pt idx="8481">
                  <c:v>8482.0</c:v>
                </c:pt>
                <c:pt idx="8482">
                  <c:v>8483.0</c:v>
                </c:pt>
                <c:pt idx="8483">
                  <c:v>8484.0</c:v>
                </c:pt>
                <c:pt idx="8484">
                  <c:v>8485.0</c:v>
                </c:pt>
                <c:pt idx="8485">
                  <c:v>8486.0</c:v>
                </c:pt>
                <c:pt idx="8486">
                  <c:v>8487.0</c:v>
                </c:pt>
                <c:pt idx="8487">
                  <c:v>8488.0</c:v>
                </c:pt>
                <c:pt idx="8488">
                  <c:v>8489.0</c:v>
                </c:pt>
                <c:pt idx="8489">
                  <c:v>8490.0</c:v>
                </c:pt>
                <c:pt idx="8490">
                  <c:v>8491.0</c:v>
                </c:pt>
                <c:pt idx="8491">
                  <c:v>8492.0</c:v>
                </c:pt>
                <c:pt idx="8492">
                  <c:v>8493.0</c:v>
                </c:pt>
                <c:pt idx="8493">
                  <c:v>8494.0</c:v>
                </c:pt>
                <c:pt idx="8494">
                  <c:v>8495.0</c:v>
                </c:pt>
                <c:pt idx="8495">
                  <c:v>8496.0</c:v>
                </c:pt>
                <c:pt idx="8496">
                  <c:v>8497.0</c:v>
                </c:pt>
                <c:pt idx="8497">
                  <c:v>8498.0</c:v>
                </c:pt>
                <c:pt idx="8498">
                  <c:v>8499.0</c:v>
                </c:pt>
                <c:pt idx="8499">
                  <c:v>8500.0</c:v>
                </c:pt>
                <c:pt idx="8500">
                  <c:v>8501.0</c:v>
                </c:pt>
                <c:pt idx="8501">
                  <c:v>8502.0</c:v>
                </c:pt>
                <c:pt idx="8502">
                  <c:v>8503.0</c:v>
                </c:pt>
                <c:pt idx="8503">
                  <c:v>8504.0</c:v>
                </c:pt>
                <c:pt idx="8504">
                  <c:v>8505.0</c:v>
                </c:pt>
                <c:pt idx="8505">
                  <c:v>8506.0</c:v>
                </c:pt>
                <c:pt idx="8506">
                  <c:v>8507.0</c:v>
                </c:pt>
                <c:pt idx="8507">
                  <c:v>8508.0</c:v>
                </c:pt>
                <c:pt idx="8508">
                  <c:v>8509.0</c:v>
                </c:pt>
                <c:pt idx="8509">
                  <c:v>8510.0</c:v>
                </c:pt>
                <c:pt idx="8510">
                  <c:v>8511.0</c:v>
                </c:pt>
                <c:pt idx="8511">
                  <c:v>8512.0</c:v>
                </c:pt>
                <c:pt idx="8512">
                  <c:v>8513.0</c:v>
                </c:pt>
                <c:pt idx="8513">
                  <c:v>8514.0</c:v>
                </c:pt>
                <c:pt idx="8514">
                  <c:v>8515.0</c:v>
                </c:pt>
                <c:pt idx="8515">
                  <c:v>8516.0</c:v>
                </c:pt>
                <c:pt idx="8516">
                  <c:v>8517.0</c:v>
                </c:pt>
                <c:pt idx="8517">
                  <c:v>8518.0</c:v>
                </c:pt>
                <c:pt idx="8518">
                  <c:v>8519.0</c:v>
                </c:pt>
                <c:pt idx="8519">
                  <c:v>8520.0</c:v>
                </c:pt>
                <c:pt idx="8520">
                  <c:v>8521.0</c:v>
                </c:pt>
                <c:pt idx="8521">
                  <c:v>8522.0</c:v>
                </c:pt>
                <c:pt idx="8522">
                  <c:v>8523.0</c:v>
                </c:pt>
                <c:pt idx="8523">
                  <c:v>8524.0</c:v>
                </c:pt>
                <c:pt idx="8524">
                  <c:v>8525.0</c:v>
                </c:pt>
                <c:pt idx="8525">
                  <c:v>8526.0</c:v>
                </c:pt>
                <c:pt idx="8526">
                  <c:v>8527.0</c:v>
                </c:pt>
                <c:pt idx="8527">
                  <c:v>8528.0</c:v>
                </c:pt>
                <c:pt idx="8528">
                  <c:v>8529.0</c:v>
                </c:pt>
                <c:pt idx="8529">
                  <c:v>8530.0</c:v>
                </c:pt>
                <c:pt idx="8530">
                  <c:v>8531.0</c:v>
                </c:pt>
                <c:pt idx="8531">
                  <c:v>8532.0</c:v>
                </c:pt>
                <c:pt idx="8532">
                  <c:v>8533.0</c:v>
                </c:pt>
                <c:pt idx="8533">
                  <c:v>8534.0</c:v>
                </c:pt>
                <c:pt idx="8534">
                  <c:v>8535.0</c:v>
                </c:pt>
                <c:pt idx="8535">
                  <c:v>8536.0</c:v>
                </c:pt>
                <c:pt idx="8536">
                  <c:v>8537.0</c:v>
                </c:pt>
                <c:pt idx="8537">
                  <c:v>8538.0</c:v>
                </c:pt>
                <c:pt idx="8538">
                  <c:v>8539.0</c:v>
                </c:pt>
                <c:pt idx="8539">
                  <c:v>8540.0</c:v>
                </c:pt>
                <c:pt idx="8540">
                  <c:v>8541.0</c:v>
                </c:pt>
                <c:pt idx="8541">
                  <c:v>8542.0</c:v>
                </c:pt>
                <c:pt idx="8542">
                  <c:v>8543.0</c:v>
                </c:pt>
                <c:pt idx="8543">
                  <c:v>8544.0</c:v>
                </c:pt>
                <c:pt idx="8544">
                  <c:v>8545.0</c:v>
                </c:pt>
                <c:pt idx="8545">
                  <c:v>8546.0</c:v>
                </c:pt>
                <c:pt idx="8546">
                  <c:v>8547.0</c:v>
                </c:pt>
                <c:pt idx="8547">
                  <c:v>8548.0</c:v>
                </c:pt>
                <c:pt idx="8548">
                  <c:v>8549.0</c:v>
                </c:pt>
                <c:pt idx="8549">
                  <c:v>8550.0</c:v>
                </c:pt>
                <c:pt idx="8550">
                  <c:v>8551.0</c:v>
                </c:pt>
                <c:pt idx="8551">
                  <c:v>8552.0</c:v>
                </c:pt>
                <c:pt idx="8552">
                  <c:v>8553.0</c:v>
                </c:pt>
                <c:pt idx="8553">
                  <c:v>8554.0</c:v>
                </c:pt>
                <c:pt idx="8554">
                  <c:v>8555.0</c:v>
                </c:pt>
                <c:pt idx="8555">
                  <c:v>8556.0</c:v>
                </c:pt>
                <c:pt idx="8556">
                  <c:v>8557.0</c:v>
                </c:pt>
                <c:pt idx="8557">
                  <c:v>8558.0</c:v>
                </c:pt>
                <c:pt idx="8558">
                  <c:v>8559.0</c:v>
                </c:pt>
                <c:pt idx="8559">
                  <c:v>8560.0</c:v>
                </c:pt>
                <c:pt idx="8560">
                  <c:v>8561.0</c:v>
                </c:pt>
                <c:pt idx="8561">
                  <c:v>8562.0</c:v>
                </c:pt>
                <c:pt idx="8562">
                  <c:v>8563.0</c:v>
                </c:pt>
                <c:pt idx="8563">
                  <c:v>8564.0</c:v>
                </c:pt>
                <c:pt idx="8564">
                  <c:v>8565.0</c:v>
                </c:pt>
                <c:pt idx="8565">
                  <c:v>8566.0</c:v>
                </c:pt>
                <c:pt idx="8566">
                  <c:v>8567.0</c:v>
                </c:pt>
                <c:pt idx="8567">
                  <c:v>8568.0</c:v>
                </c:pt>
                <c:pt idx="8568">
                  <c:v>8569.0</c:v>
                </c:pt>
                <c:pt idx="8569">
                  <c:v>8570.0</c:v>
                </c:pt>
                <c:pt idx="8570">
                  <c:v>8571.0</c:v>
                </c:pt>
                <c:pt idx="8571">
                  <c:v>8572.0</c:v>
                </c:pt>
                <c:pt idx="8572">
                  <c:v>8573.0</c:v>
                </c:pt>
                <c:pt idx="8573">
                  <c:v>8574.0</c:v>
                </c:pt>
                <c:pt idx="8574">
                  <c:v>8575.0</c:v>
                </c:pt>
                <c:pt idx="8575">
                  <c:v>8576.0</c:v>
                </c:pt>
                <c:pt idx="8576">
                  <c:v>8577.0</c:v>
                </c:pt>
                <c:pt idx="8577">
                  <c:v>8578.0</c:v>
                </c:pt>
                <c:pt idx="8578">
                  <c:v>8579.0</c:v>
                </c:pt>
                <c:pt idx="8579">
                  <c:v>8580.0</c:v>
                </c:pt>
                <c:pt idx="8580">
                  <c:v>8581.0</c:v>
                </c:pt>
                <c:pt idx="8581">
                  <c:v>8582.0</c:v>
                </c:pt>
                <c:pt idx="8582">
                  <c:v>8583.0</c:v>
                </c:pt>
                <c:pt idx="8583">
                  <c:v>8584.0</c:v>
                </c:pt>
                <c:pt idx="8584">
                  <c:v>8585.0</c:v>
                </c:pt>
                <c:pt idx="8585">
                  <c:v>8586.0</c:v>
                </c:pt>
                <c:pt idx="8586">
                  <c:v>8587.0</c:v>
                </c:pt>
                <c:pt idx="8587">
                  <c:v>8588.0</c:v>
                </c:pt>
                <c:pt idx="8588">
                  <c:v>8589.0</c:v>
                </c:pt>
                <c:pt idx="8589">
                  <c:v>8590.0</c:v>
                </c:pt>
                <c:pt idx="8590">
                  <c:v>8591.0</c:v>
                </c:pt>
                <c:pt idx="8591">
                  <c:v>8592.0</c:v>
                </c:pt>
                <c:pt idx="8592">
                  <c:v>8593.0</c:v>
                </c:pt>
                <c:pt idx="8593">
                  <c:v>8594.0</c:v>
                </c:pt>
                <c:pt idx="8594">
                  <c:v>8595.0</c:v>
                </c:pt>
                <c:pt idx="8595">
                  <c:v>8596.0</c:v>
                </c:pt>
                <c:pt idx="8596">
                  <c:v>8597.0</c:v>
                </c:pt>
                <c:pt idx="8597">
                  <c:v>8598.0</c:v>
                </c:pt>
                <c:pt idx="8598">
                  <c:v>8599.0</c:v>
                </c:pt>
                <c:pt idx="8599">
                  <c:v>8600.0</c:v>
                </c:pt>
                <c:pt idx="8600">
                  <c:v>8601.0</c:v>
                </c:pt>
                <c:pt idx="8601">
                  <c:v>8602.0</c:v>
                </c:pt>
                <c:pt idx="8602">
                  <c:v>8603.0</c:v>
                </c:pt>
                <c:pt idx="8603">
                  <c:v>8604.0</c:v>
                </c:pt>
                <c:pt idx="8604">
                  <c:v>8605.0</c:v>
                </c:pt>
                <c:pt idx="8605">
                  <c:v>8606.0</c:v>
                </c:pt>
                <c:pt idx="8606">
                  <c:v>8607.0</c:v>
                </c:pt>
                <c:pt idx="8607">
                  <c:v>8608.0</c:v>
                </c:pt>
                <c:pt idx="8608">
                  <c:v>8609.0</c:v>
                </c:pt>
                <c:pt idx="8609">
                  <c:v>8610.0</c:v>
                </c:pt>
                <c:pt idx="8610">
                  <c:v>8611.0</c:v>
                </c:pt>
                <c:pt idx="8611">
                  <c:v>8612.0</c:v>
                </c:pt>
                <c:pt idx="8612">
                  <c:v>8613.0</c:v>
                </c:pt>
                <c:pt idx="8613">
                  <c:v>8614.0</c:v>
                </c:pt>
                <c:pt idx="8614">
                  <c:v>8615.0</c:v>
                </c:pt>
                <c:pt idx="8615">
                  <c:v>8616.0</c:v>
                </c:pt>
                <c:pt idx="8616">
                  <c:v>8617.0</c:v>
                </c:pt>
                <c:pt idx="8617">
                  <c:v>8618.0</c:v>
                </c:pt>
                <c:pt idx="8618">
                  <c:v>8619.0</c:v>
                </c:pt>
                <c:pt idx="8619">
                  <c:v>8620.0</c:v>
                </c:pt>
                <c:pt idx="8620">
                  <c:v>8621.0</c:v>
                </c:pt>
                <c:pt idx="8621">
                  <c:v>8622.0</c:v>
                </c:pt>
                <c:pt idx="8622">
                  <c:v>8623.0</c:v>
                </c:pt>
                <c:pt idx="8623">
                  <c:v>8624.0</c:v>
                </c:pt>
                <c:pt idx="8624">
                  <c:v>8625.0</c:v>
                </c:pt>
                <c:pt idx="8625">
                  <c:v>8626.0</c:v>
                </c:pt>
                <c:pt idx="8626">
                  <c:v>8627.0</c:v>
                </c:pt>
                <c:pt idx="8627">
                  <c:v>8628.0</c:v>
                </c:pt>
                <c:pt idx="8628">
                  <c:v>8629.0</c:v>
                </c:pt>
                <c:pt idx="8629">
                  <c:v>8630.0</c:v>
                </c:pt>
                <c:pt idx="8630">
                  <c:v>8631.0</c:v>
                </c:pt>
                <c:pt idx="8631">
                  <c:v>8632.0</c:v>
                </c:pt>
                <c:pt idx="8632">
                  <c:v>8633.0</c:v>
                </c:pt>
                <c:pt idx="8633">
                  <c:v>8634.0</c:v>
                </c:pt>
                <c:pt idx="8634">
                  <c:v>8635.0</c:v>
                </c:pt>
                <c:pt idx="8635">
                  <c:v>8636.0</c:v>
                </c:pt>
                <c:pt idx="8636">
                  <c:v>8637.0</c:v>
                </c:pt>
                <c:pt idx="8637">
                  <c:v>8638.0</c:v>
                </c:pt>
                <c:pt idx="8638">
                  <c:v>8639.0</c:v>
                </c:pt>
                <c:pt idx="8639">
                  <c:v>8640.0</c:v>
                </c:pt>
                <c:pt idx="8640">
                  <c:v>8641.0</c:v>
                </c:pt>
                <c:pt idx="8641">
                  <c:v>8642.0</c:v>
                </c:pt>
                <c:pt idx="8642">
                  <c:v>8643.0</c:v>
                </c:pt>
                <c:pt idx="8643">
                  <c:v>8644.0</c:v>
                </c:pt>
                <c:pt idx="8644">
                  <c:v>8645.0</c:v>
                </c:pt>
                <c:pt idx="8645">
                  <c:v>8646.0</c:v>
                </c:pt>
                <c:pt idx="8646">
                  <c:v>8647.0</c:v>
                </c:pt>
                <c:pt idx="8647">
                  <c:v>8648.0</c:v>
                </c:pt>
                <c:pt idx="8648">
                  <c:v>8649.0</c:v>
                </c:pt>
                <c:pt idx="8649">
                  <c:v>8650.0</c:v>
                </c:pt>
                <c:pt idx="8650">
                  <c:v>8651.0</c:v>
                </c:pt>
                <c:pt idx="8651">
                  <c:v>8652.0</c:v>
                </c:pt>
                <c:pt idx="8652">
                  <c:v>8653.0</c:v>
                </c:pt>
                <c:pt idx="8653">
                  <c:v>8654.0</c:v>
                </c:pt>
                <c:pt idx="8654">
                  <c:v>8655.0</c:v>
                </c:pt>
                <c:pt idx="8655">
                  <c:v>8656.0</c:v>
                </c:pt>
                <c:pt idx="8656">
                  <c:v>8657.0</c:v>
                </c:pt>
                <c:pt idx="8657">
                  <c:v>8658.0</c:v>
                </c:pt>
                <c:pt idx="8658">
                  <c:v>8659.0</c:v>
                </c:pt>
                <c:pt idx="8659">
                  <c:v>8660.0</c:v>
                </c:pt>
                <c:pt idx="8660">
                  <c:v>8661.0</c:v>
                </c:pt>
                <c:pt idx="8661">
                  <c:v>8662.0</c:v>
                </c:pt>
                <c:pt idx="8662">
                  <c:v>8663.0</c:v>
                </c:pt>
                <c:pt idx="8663">
                  <c:v>8664.0</c:v>
                </c:pt>
                <c:pt idx="8664">
                  <c:v>8665.0</c:v>
                </c:pt>
                <c:pt idx="8665">
                  <c:v>8666.0</c:v>
                </c:pt>
                <c:pt idx="8666">
                  <c:v>8667.0</c:v>
                </c:pt>
                <c:pt idx="8667">
                  <c:v>8668.0</c:v>
                </c:pt>
                <c:pt idx="8668">
                  <c:v>8669.0</c:v>
                </c:pt>
                <c:pt idx="8669">
                  <c:v>8670.0</c:v>
                </c:pt>
                <c:pt idx="8670">
                  <c:v>8671.0</c:v>
                </c:pt>
                <c:pt idx="8671">
                  <c:v>8672.0</c:v>
                </c:pt>
                <c:pt idx="8672">
                  <c:v>8673.0</c:v>
                </c:pt>
                <c:pt idx="8673">
                  <c:v>8674.0</c:v>
                </c:pt>
                <c:pt idx="8674">
                  <c:v>8675.0</c:v>
                </c:pt>
                <c:pt idx="8675">
                  <c:v>8676.0</c:v>
                </c:pt>
                <c:pt idx="8676">
                  <c:v>8677.0</c:v>
                </c:pt>
                <c:pt idx="8677">
                  <c:v>8678.0</c:v>
                </c:pt>
                <c:pt idx="8678">
                  <c:v>8679.0</c:v>
                </c:pt>
                <c:pt idx="8679">
                  <c:v>8680.0</c:v>
                </c:pt>
                <c:pt idx="8680">
                  <c:v>8681.0</c:v>
                </c:pt>
                <c:pt idx="8681">
                  <c:v>8682.0</c:v>
                </c:pt>
                <c:pt idx="8682">
                  <c:v>8683.0</c:v>
                </c:pt>
                <c:pt idx="8683">
                  <c:v>8684.0</c:v>
                </c:pt>
                <c:pt idx="8684">
                  <c:v>8685.0</c:v>
                </c:pt>
                <c:pt idx="8685">
                  <c:v>8686.0</c:v>
                </c:pt>
                <c:pt idx="8686">
                  <c:v>8687.0</c:v>
                </c:pt>
                <c:pt idx="8687">
                  <c:v>8688.0</c:v>
                </c:pt>
                <c:pt idx="8688">
                  <c:v>8689.0</c:v>
                </c:pt>
                <c:pt idx="8689">
                  <c:v>8690.0</c:v>
                </c:pt>
                <c:pt idx="8690">
                  <c:v>8691.0</c:v>
                </c:pt>
                <c:pt idx="8691">
                  <c:v>8692.0</c:v>
                </c:pt>
                <c:pt idx="8692">
                  <c:v>8693.0</c:v>
                </c:pt>
                <c:pt idx="8693">
                  <c:v>8694.0</c:v>
                </c:pt>
                <c:pt idx="8694">
                  <c:v>8695.0</c:v>
                </c:pt>
                <c:pt idx="8695">
                  <c:v>8696.0</c:v>
                </c:pt>
                <c:pt idx="8696">
                  <c:v>8697.0</c:v>
                </c:pt>
                <c:pt idx="8697">
                  <c:v>8698.0</c:v>
                </c:pt>
                <c:pt idx="8698">
                  <c:v>8699.0</c:v>
                </c:pt>
                <c:pt idx="8699">
                  <c:v>8700.0</c:v>
                </c:pt>
                <c:pt idx="8700">
                  <c:v>8701.0</c:v>
                </c:pt>
                <c:pt idx="8701">
                  <c:v>8702.0</c:v>
                </c:pt>
                <c:pt idx="8702">
                  <c:v>8703.0</c:v>
                </c:pt>
                <c:pt idx="8703">
                  <c:v>8704.0</c:v>
                </c:pt>
                <c:pt idx="8704">
                  <c:v>8705.0</c:v>
                </c:pt>
                <c:pt idx="8705">
                  <c:v>8706.0</c:v>
                </c:pt>
                <c:pt idx="8706">
                  <c:v>8707.0</c:v>
                </c:pt>
                <c:pt idx="8707">
                  <c:v>8708.0</c:v>
                </c:pt>
                <c:pt idx="8708">
                  <c:v>8709.0</c:v>
                </c:pt>
                <c:pt idx="8709">
                  <c:v>8710.0</c:v>
                </c:pt>
                <c:pt idx="8710">
                  <c:v>8711.0</c:v>
                </c:pt>
                <c:pt idx="8711">
                  <c:v>8712.0</c:v>
                </c:pt>
                <c:pt idx="8712">
                  <c:v>8713.0</c:v>
                </c:pt>
                <c:pt idx="8713">
                  <c:v>8714.0</c:v>
                </c:pt>
                <c:pt idx="8714">
                  <c:v>8715.0</c:v>
                </c:pt>
                <c:pt idx="8715">
                  <c:v>8716.0</c:v>
                </c:pt>
                <c:pt idx="8716">
                  <c:v>8717.0</c:v>
                </c:pt>
                <c:pt idx="8717">
                  <c:v>8718.0</c:v>
                </c:pt>
                <c:pt idx="8718">
                  <c:v>8719.0</c:v>
                </c:pt>
                <c:pt idx="8719">
                  <c:v>8720.0</c:v>
                </c:pt>
                <c:pt idx="8720">
                  <c:v>8721.0</c:v>
                </c:pt>
                <c:pt idx="8721">
                  <c:v>8722.0</c:v>
                </c:pt>
                <c:pt idx="8722">
                  <c:v>8723.0</c:v>
                </c:pt>
                <c:pt idx="8723">
                  <c:v>8724.0</c:v>
                </c:pt>
                <c:pt idx="8724">
                  <c:v>8725.0</c:v>
                </c:pt>
                <c:pt idx="8725">
                  <c:v>8726.0</c:v>
                </c:pt>
                <c:pt idx="8726">
                  <c:v>8727.0</c:v>
                </c:pt>
                <c:pt idx="8727">
                  <c:v>8728.0</c:v>
                </c:pt>
                <c:pt idx="8728">
                  <c:v>8729.0</c:v>
                </c:pt>
                <c:pt idx="8729">
                  <c:v>8730.0</c:v>
                </c:pt>
                <c:pt idx="8730">
                  <c:v>8731.0</c:v>
                </c:pt>
                <c:pt idx="8731">
                  <c:v>8732.0</c:v>
                </c:pt>
                <c:pt idx="8732">
                  <c:v>8733.0</c:v>
                </c:pt>
                <c:pt idx="8733">
                  <c:v>8734.0</c:v>
                </c:pt>
                <c:pt idx="8734">
                  <c:v>8735.0</c:v>
                </c:pt>
                <c:pt idx="8735">
                  <c:v>8736.0</c:v>
                </c:pt>
                <c:pt idx="8736">
                  <c:v>8737.0</c:v>
                </c:pt>
                <c:pt idx="8737">
                  <c:v>8738.0</c:v>
                </c:pt>
                <c:pt idx="8738">
                  <c:v>8739.0</c:v>
                </c:pt>
                <c:pt idx="8739">
                  <c:v>8740.0</c:v>
                </c:pt>
                <c:pt idx="8740">
                  <c:v>8741.0</c:v>
                </c:pt>
                <c:pt idx="8741">
                  <c:v>8742.0</c:v>
                </c:pt>
                <c:pt idx="8742">
                  <c:v>8743.0</c:v>
                </c:pt>
                <c:pt idx="8743">
                  <c:v>8744.0</c:v>
                </c:pt>
                <c:pt idx="8744">
                  <c:v>8745.0</c:v>
                </c:pt>
                <c:pt idx="8745">
                  <c:v>8746.0</c:v>
                </c:pt>
                <c:pt idx="8746">
                  <c:v>8747.0</c:v>
                </c:pt>
                <c:pt idx="8747">
                  <c:v>8748.0</c:v>
                </c:pt>
                <c:pt idx="8748">
                  <c:v>8749.0</c:v>
                </c:pt>
                <c:pt idx="8749">
                  <c:v>8750.0</c:v>
                </c:pt>
                <c:pt idx="8750">
                  <c:v>8751.0</c:v>
                </c:pt>
                <c:pt idx="8751">
                  <c:v>8752.0</c:v>
                </c:pt>
                <c:pt idx="8752">
                  <c:v>8753.0</c:v>
                </c:pt>
                <c:pt idx="8753">
                  <c:v>8754.0</c:v>
                </c:pt>
                <c:pt idx="8754">
                  <c:v>8755.0</c:v>
                </c:pt>
                <c:pt idx="8755">
                  <c:v>8756.0</c:v>
                </c:pt>
                <c:pt idx="8756">
                  <c:v>8757.0</c:v>
                </c:pt>
                <c:pt idx="8757">
                  <c:v>8758.0</c:v>
                </c:pt>
                <c:pt idx="8758">
                  <c:v>8759.0</c:v>
                </c:pt>
                <c:pt idx="8759">
                  <c:v>8760.0</c:v>
                </c:pt>
                <c:pt idx="8760">
                  <c:v>8761.0</c:v>
                </c:pt>
                <c:pt idx="8761">
                  <c:v>8762.0</c:v>
                </c:pt>
                <c:pt idx="8762">
                  <c:v>8763.0</c:v>
                </c:pt>
                <c:pt idx="8763">
                  <c:v>8764.0</c:v>
                </c:pt>
                <c:pt idx="8764">
                  <c:v>8765.0</c:v>
                </c:pt>
                <c:pt idx="8765">
                  <c:v>8766.0</c:v>
                </c:pt>
                <c:pt idx="8766">
                  <c:v>8767.0</c:v>
                </c:pt>
                <c:pt idx="8767">
                  <c:v>8768.0</c:v>
                </c:pt>
                <c:pt idx="8768">
                  <c:v>8769.0</c:v>
                </c:pt>
                <c:pt idx="8769">
                  <c:v>8770.0</c:v>
                </c:pt>
                <c:pt idx="8770">
                  <c:v>8771.0</c:v>
                </c:pt>
                <c:pt idx="8771">
                  <c:v>8772.0</c:v>
                </c:pt>
                <c:pt idx="8772">
                  <c:v>8773.0</c:v>
                </c:pt>
                <c:pt idx="8773">
                  <c:v>8774.0</c:v>
                </c:pt>
                <c:pt idx="8774">
                  <c:v>8775.0</c:v>
                </c:pt>
                <c:pt idx="8775">
                  <c:v>8776.0</c:v>
                </c:pt>
                <c:pt idx="8776">
                  <c:v>8777.0</c:v>
                </c:pt>
                <c:pt idx="8777">
                  <c:v>8778.0</c:v>
                </c:pt>
                <c:pt idx="8778">
                  <c:v>8779.0</c:v>
                </c:pt>
                <c:pt idx="8779">
                  <c:v>8780.0</c:v>
                </c:pt>
                <c:pt idx="8780">
                  <c:v>8781.0</c:v>
                </c:pt>
                <c:pt idx="8781">
                  <c:v>8782.0</c:v>
                </c:pt>
                <c:pt idx="8782">
                  <c:v>8783.0</c:v>
                </c:pt>
                <c:pt idx="8783">
                  <c:v>8784.0</c:v>
                </c:pt>
                <c:pt idx="8784">
                  <c:v>8785.0</c:v>
                </c:pt>
                <c:pt idx="8785">
                  <c:v>8786.0</c:v>
                </c:pt>
                <c:pt idx="8786">
                  <c:v>8787.0</c:v>
                </c:pt>
                <c:pt idx="8787">
                  <c:v>8788.0</c:v>
                </c:pt>
                <c:pt idx="8788">
                  <c:v>8789.0</c:v>
                </c:pt>
                <c:pt idx="8789">
                  <c:v>8790.0</c:v>
                </c:pt>
                <c:pt idx="8790">
                  <c:v>8791.0</c:v>
                </c:pt>
                <c:pt idx="8791">
                  <c:v>8792.0</c:v>
                </c:pt>
                <c:pt idx="8792">
                  <c:v>8793.0</c:v>
                </c:pt>
                <c:pt idx="8793">
                  <c:v>8794.0</c:v>
                </c:pt>
                <c:pt idx="8794">
                  <c:v>8795.0</c:v>
                </c:pt>
                <c:pt idx="8795">
                  <c:v>8796.0</c:v>
                </c:pt>
                <c:pt idx="8796">
                  <c:v>8797.0</c:v>
                </c:pt>
                <c:pt idx="8797">
                  <c:v>8798.0</c:v>
                </c:pt>
                <c:pt idx="8798">
                  <c:v>8799.0</c:v>
                </c:pt>
                <c:pt idx="8799">
                  <c:v>8800.0</c:v>
                </c:pt>
                <c:pt idx="8800">
                  <c:v>8801.0</c:v>
                </c:pt>
                <c:pt idx="8801">
                  <c:v>8802.0</c:v>
                </c:pt>
                <c:pt idx="8802">
                  <c:v>8803.0</c:v>
                </c:pt>
                <c:pt idx="8803">
                  <c:v>8804.0</c:v>
                </c:pt>
                <c:pt idx="8804">
                  <c:v>8805.0</c:v>
                </c:pt>
                <c:pt idx="8805">
                  <c:v>8806.0</c:v>
                </c:pt>
                <c:pt idx="8806">
                  <c:v>8807.0</c:v>
                </c:pt>
                <c:pt idx="8807">
                  <c:v>8808.0</c:v>
                </c:pt>
                <c:pt idx="8808">
                  <c:v>8809.0</c:v>
                </c:pt>
                <c:pt idx="8809">
                  <c:v>8810.0</c:v>
                </c:pt>
                <c:pt idx="8810">
                  <c:v>8811.0</c:v>
                </c:pt>
                <c:pt idx="8811">
                  <c:v>8812.0</c:v>
                </c:pt>
                <c:pt idx="8812">
                  <c:v>8813.0</c:v>
                </c:pt>
                <c:pt idx="8813">
                  <c:v>8814.0</c:v>
                </c:pt>
                <c:pt idx="8814">
                  <c:v>8815.0</c:v>
                </c:pt>
                <c:pt idx="8815">
                  <c:v>8816.0</c:v>
                </c:pt>
                <c:pt idx="8816">
                  <c:v>8817.0</c:v>
                </c:pt>
                <c:pt idx="8817">
                  <c:v>8818.0</c:v>
                </c:pt>
                <c:pt idx="8818">
                  <c:v>8819.0</c:v>
                </c:pt>
                <c:pt idx="8819">
                  <c:v>8820.0</c:v>
                </c:pt>
                <c:pt idx="8820">
                  <c:v>8821.0</c:v>
                </c:pt>
                <c:pt idx="8821">
                  <c:v>8822.0</c:v>
                </c:pt>
                <c:pt idx="8822">
                  <c:v>8823.0</c:v>
                </c:pt>
                <c:pt idx="8823">
                  <c:v>8824.0</c:v>
                </c:pt>
                <c:pt idx="8824">
                  <c:v>8825.0</c:v>
                </c:pt>
                <c:pt idx="8825">
                  <c:v>8826.0</c:v>
                </c:pt>
                <c:pt idx="8826">
                  <c:v>8827.0</c:v>
                </c:pt>
                <c:pt idx="8827">
                  <c:v>8828.0</c:v>
                </c:pt>
                <c:pt idx="8828">
                  <c:v>8829.0</c:v>
                </c:pt>
                <c:pt idx="8829">
                  <c:v>8830.0</c:v>
                </c:pt>
                <c:pt idx="8830">
                  <c:v>8831.0</c:v>
                </c:pt>
                <c:pt idx="8831">
                  <c:v>8832.0</c:v>
                </c:pt>
                <c:pt idx="8832">
                  <c:v>8833.0</c:v>
                </c:pt>
                <c:pt idx="8833">
                  <c:v>8834.0</c:v>
                </c:pt>
                <c:pt idx="8834">
                  <c:v>8835.0</c:v>
                </c:pt>
                <c:pt idx="8835">
                  <c:v>8836.0</c:v>
                </c:pt>
                <c:pt idx="8836">
                  <c:v>8837.0</c:v>
                </c:pt>
                <c:pt idx="8837">
                  <c:v>8838.0</c:v>
                </c:pt>
                <c:pt idx="8838">
                  <c:v>8839.0</c:v>
                </c:pt>
                <c:pt idx="8839">
                  <c:v>8840.0</c:v>
                </c:pt>
                <c:pt idx="8840">
                  <c:v>8841.0</c:v>
                </c:pt>
                <c:pt idx="8841">
                  <c:v>8842.0</c:v>
                </c:pt>
                <c:pt idx="8842">
                  <c:v>8843.0</c:v>
                </c:pt>
                <c:pt idx="8843">
                  <c:v>8844.0</c:v>
                </c:pt>
                <c:pt idx="8844">
                  <c:v>8845.0</c:v>
                </c:pt>
                <c:pt idx="8845">
                  <c:v>8846.0</c:v>
                </c:pt>
                <c:pt idx="8846">
                  <c:v>8847.0</c:v>
                </c:pt>
                <c:pt idx="8847">
                  <c:v>8848.0</c:v>
                </c:pt>
                <c:pt idx="8848">
                  <c:v>8849.0</c:v>
                </c:pt>
                <c:pt idx="8849">
                  <c:v>8850.0</c:v>
                </c:pt>
                <c:pt idx="8850">
                  <c:v>8851.0</c:v>
                </c:pt>
                <c:pt idx="8851">
                  <c:v>8852.0</c:v>
                </c:pt>
                <c:pt idx="8852">
                  <c:v>8853.0</c:v>
                </c:pt>
                <c:pt idx="8853">
                  <c:v>8854.0</c:v>
                </c:pt>
                <c:pt idx="8854">
                  <c:v>8855.0</c:v>
                </c:pt>
                <c:pt idx="8855">
                  <c:v>8856.0</c:v>
                </c:pt>
                <c:pt idx="8856">
                  <c:v>8857.0</c:v>
                </c:pt>
                <c:pt idx="8857">
                  <c:v>8858.0</c:v>
                </c:pt>
                <c:pt idx="8858">
                  <c:v>8859.0</c:v>
                </c:pt>
                <c:pt idx="8859">
                  <c:v>8860.0</c:v>
                </c:pt>
                <c:pt idx="8860">
                  <c:v>8861.0</c:v>
                </c:pt>
                <c:pt idx="8861">
                  <c:v>8862.0</c:v>
                </c:pt>
                <c:pt idx="8862">
                  <c:v>8863.0</c:v>
                </c:pt>
                <c:pt idx="8863">
                  <c:v>8864.0</c:v>
                </c:pt>
                <c:pt idx="8864">
                  <c:v>8865.0</c:v>
                </c:pt>
                <c:pt idx="8865">
                  <c:v>8866.0</c:v>
                </c:pt>
                <c:pt idx="8866">
                  <c:v>8867.0</c:v>
                </c:pt>
                <c:pt idx="8867">
                  <c:v>8868.0</c:v>
                </c:pt>
                <c:pt idx="8868">
                  <c:v>8869.0</c:v>
                </c:pt>
                <c:pt idx="8869">
                  <c:v>8870.0</c:v>
                </c:pt>
                <c:pt idx="8870">
                  <c:v>8871.0</c:v>
                </c:pt>
                <c:pt idx="8871">
                  <c:v>8872.0</c:v>
                </c:pt>
                <c:pt idx="8872">
                  <c:v>8873.0</c:v>
                </c:pt>
                <c:pt idx="8873">
                  <c:v>8874.0</c:v>
                </c:pt>
                <c:pt idx="8874">
                  <c:v>8875.0</c:v>
                </c:pt>
                <c:pt idx="8875">
                  <c:v>8876.0</c:v>
                </c:pt>
                <c:pt idx="8876">
                  <c:v>8877.0</c:v>
                </c:pt>
                <c:pt idx="8877">
                  <c:v>8878.0</c:v>
                </c:pt>
                <c:pt idx="8878">
                  <c:v>8879.0</c:v>
                </c:pt>
                <c:pt idx="8879">
                  <c:v>8880.0</c:v>
                </c:pt>
                <c:pt idx="8880">
                  <c:v>8881.0</c:v>
                </c:pt>
                <c:pt idx="8881">
                  <c:v>8882.0</c:v>
                </c:pt>
                <c:pt idx="8882">
                  <c:v>8883.0</c:v>
                </c:pt>
                <c:pt idx="8883">
                  <c:v>8884.0</c:v>
                </c:pt>
                <c:pt idx="8884">
                  <c:v>8885.0</c:v>
                </c:pt>
                <c:pt idx="8885">
                  <c:v>8886.0</c:v>
                </c:pt>
                <c:pt idx="8886">
                  <c:v>8887.0</c:v>
                </c:pt>
                <c:pt idx="8887">
                  <c:v>8888.0</c:v>
                </c:pt>
                <c:pt idx="8888">
                  <c:v>8889.0</c:v>
                </c:pt>
                <c:pt idx="8889">
                  <c:v>8890.0</c:v>
                </c:pt>
                <c:pt idx="8890">
                  <c:v>8891.0</c:v>
                </c:pt>
                <c:pt idx="8891">
                  <c:v>8892.0</c:v>
                </c:pt>
                <c:pt idx="8892">
                  <c:v>8893.0</c:v>
                </c:pt>
                <c:pt idx="8893">
                  <c:v>8894.0</c:v>
                </c:pt>
                <c:pt idx="8894">
                  <c:v>8895.0</c:v>
                </c:pt>
                <c:pt idx="8895">
                  <c:v>8896.0</c:v>
                </c:pt>
                <c:pt idx="8896">
                  <c:v>8897.0</c:v>
                </c:pt>
                <c:pt idx="8897">
                  <c:v>8898.0</c:v>
                </c:pt>
                <c:pt idx="8898">
                  <c:v>8899.0</c:v>
                </c:pt>
                <c:pt idx="8899">
                  <c:v>8900.0</c:v>
                </c:pt>
                <c:pt idx="8900">
                  <c:v>8901.0</c:v>
                </c:pt>
                <c:pt idx="8901">
                  <c:v>8902.0</c:v>
                </c:pt>
                <c:pt idx="8902">
                  <c:v>8903.0</c:v>
                </c:pt>
                <c:pt idx="8903">
                  <c:v>8904.0</c:v>
                </c:pt>
                <c:pt idx="8904">
                  <c:v>8905.0</c:v>
                </c:pt>
                <c:pt idx="8905">
                  <c:v>8906.0</c:v>
                </c:pt>
                <c:pt idx="8906">
                  <c:v>8907.0</c:v>
                </c:pt>
                <c:pt idx="8907">
                  <c:v>8908.0</c:v>
                </c:pt>
                <c:pt idx="8908">
                  <c:v>8909.0</c:v>
                </c:pt>
                <c:pt idx="8909">
                  <c:v>8910.0</c:v>
                </c:pt>
                <c:pt idx="8910">
                  <c:v>8911.0</c:v>
                </c:pt>
                <c:pt idx="8911">
                  <c:v>8912.0</c:v>
                </c:pt>
                <c:pt idx="8912">
                  <c:v>8913.0</c:v>
                </c:pt>
                <c:pt idx="8913">
                  <c:v>8914.0</c:v>
                </c:pt>
                <c:pt idx="8914">
                  <c:v>8915.0</c:v>
                </c:pt>
                <c:pt idx="8915">
                  <c:v>8916.0</c:v>
                </c:pt>
                <c:pt idx="8916">
                  <c:v>8917.0</c:v>
                </c:pt>
                <c:pt idx="8917">
                  <c:v>8918.0</c:v>
                </c:pt>
                <c:pt idx="8918">
                  <c:v>8919.0</c:v>
                </c:pt>
                <c:pt idx="8919">
                  <c:v>8920.0</c:v>
                </c:pt>
                <c:pt idx="8920">
                  <c:v>8921.0</c:v>
                </c:pt>
                <c:pt idx="8921">
                  <c:v>8922.0</c:v>
                </c:pt>
                <c:pt idx="8922">
                  <c:v>8923.0</c:v>
                </c:pt>
                <c:pt idx="8923">
                  <c:v>8924.0</c:v>
                </c:pt>
                <c:pt idx="8924">
                  <c:v>8925.0</c:v>
                </c:pt>
                <c:pt idx="8925">
                  <c:v>8926.0</c:v>
                </c:pt>
                <c:pt idx="8926">
                  <c:v>8927.0</c:v>
                </c:pt>
                <c:pt idx="8927">
                  <c:v>8928.0</c:v>
                </c:pt>
                <c:pt idx="8928">
                  <c:v>8929.0</c:v>
                </c:pt>
                <c:pt idx="8929">
                  <c:v>8930.0</c:v>
                </c:pt>
                <c:pt idx="8930">
                  <c:v>8931.0</c:v>
                </c:pt>
                <c:pt idx="8931">
                  <c:v>8932.0</c:v>
                </c:pt>
                <c:pt idx="8932">
                  <c:v>8933.0</c:v>
                </c:pt>
                <c:pt idx="8933">
                  <c:v>8934.0</c:v>
                </c:pt>
                <c:pt idx="8934">
                  <c:v>8935.0</c:v>
                </c:pt>
                <c:pt idx="8935">
                  <c:v>8936.0</c:v>
                </c:pt>
                <c:pt idx="8936">
                  <c:v>8937.0</c:v>
                </c:pt>
                <c:pt idx="8937">
                  <c:v>8938.0</c:v>
                </c:pt>
                <c:pt idx="8938">
                  <c:v>8939.0</c:v>
                </c:pt>
                <c:pt idx="8939">
                  <c:v>8940.0</c:v>
                </c:pt>
                <c:pt idx="8940">
                  <c:v>8941.0</c:v>
                </c:pt>
                <c:pt idx="8941">
                  <c:v>8942.0</c:v>
                </c:pt>
                <c:pt idx="8942">
                  <c:v>8943.0</c:v>
                </c:pt>
                <c:pt idx="8943">
                  <c:v>8944.0</c:v>
                </c:pt>
                <c:pt idx="8944">
                  <c:v>8945.0</c:v>
                </c:pt>
                <c:pt idx="8945">
                  <c:v>8946.0</c:v>
                </c:pt>
                <c:pt idx="8946">
                  <c:v>8947.0</c:v>
                </c:pt>
                <c:pt idx="8947">
                  <c:v>8948.0</c:v>
                </c:pt>
                <c:pt idx="8948">
                  <c:v>8949.0</c:v>
                </c:pt>
                <c:pt idx="8949">
                  <c:v>8950.0</c:v>
                </c:pt>
                <c:pt idx="8950">
                  <c:v>8951.0</c:v>
                </c:pt>
                <c:pt idx="8951">
                  <c:v>8952.0</c:v>
                </c:pt>
                <c:pt idx="8952">
                  <c:v>8953.0</c:v>
                </c:pt>
                <c:pt idx="8953">
                  <c:v>8954.0</c:v>
                </c:pt>
                <c:pt idx="8954">
                  <c:v>8955.0</c:v>
                </c:pt>
                <c:pt idx="8955">
                  <c:v>8956.0</c:v>
                </c:pt>
                <c:pt idx="8956">
                  <c:v>8957.0</c:v>
                </c:pt>
                <c:pt idx="8957">
                  <c:v>8958.0</c:v>
                </c:pt>
                <c:pt idx="8958">
                  <c:v>8959.0</c:v>
                </c:pt>
                <c:pt idx="8959">
                  <c:v>8960.0</c:v>
                </c:pt>
                <c:pt idx="8960">
                  <c:v>8961.0</c:v>
                </c:pt>
                <c:pt idx="8961">
                  <c:v>8962.0</c:v>
                </c:pt>
                <c:pt idx="8962">
                  <c:v>8963.0</c:v>
                </c:pt>
                <c:pt idx="8963">
                  <c:v>8964.0</c:v>
                </c:pt>
                <c:pt idx="8964">
                  <c:v>8965.0</c:v>
                </c:pt>
                <c:pt idx="8965">
                  <c:v>8966.0</c:v>
                </c:pt>
                <c:pt idx="8966">
                  <c:v>8967.0</c:v>
                </c:pt>
                <c:pt idx="8967">
                  <c:v>8968.0</c:v>
                </c:pt>
                <c:pt idx="8968">
                  <c:v>8969.0</c:v>
                </c:pt>
                <c:pt idx="8969">
                  <c:v>8970.0</c:v>
                </c:pt>
                <c:pt idx="8970">
                  <c:v>8971.0</c:v>
                </c:pt>
                <c:pt idx="8971">
                  <c:v>8972.0</c:v>
                </c:pt>
                <c:pt idx="8972">
                  <c:v>8973.0</c:v>
                </c:pt>
                <c:pt idx="8973">
                  <c:v>8974.0</c:v>
                </c:pt>
                <c:pt idx="8974">
                  <c:v>8975.0</c:v>
                </c:pt>
                <c:pt idx="8975">
                  <c:v>8976.0</c:v>
                </c:pt>
                <c:pt idx="8976">
                  <c:v>8977.0</c:v>
                </c:pt>
                <c:pt idx="8977">
                  <c:v>8978.0</c:v>
                </c:pt>
                <c:pt idx="8978">
                  <c:v>8979.0</c:v>
                </c:pt>
                <c:pt idx="8979">
                  <c:v>8980.0</c:v>
                </c:pt>
                <c:pt idx="8980">
                  <c:v>8981.0</c:v>
                </c:pt>
                <c:pt idx="8981">
                  <c:v>8982.0</c:v>
                </c:pt>
                <c:pt idx="8982">
                  <c:v>8983.0</c:v>
                </c:pt>
                <c:pt idx="8983">
                  <c:v>8984.0</c:v>
                </c:pt>
                <c:pt idx="8984">
                  <c:v>8985.0</c:v>
                </c:pt>
                <c:pt idx="8985">
                  <c:v>8986.0</c:v>
                </c:pt>
                <c:pt idx="8986">
                  <c:v>8987.0</c:v>
                </c:pt>
                <c:pt idx="8987">
                  <c:v>8988.0</c:v>
                </c:pt>
                <c:pt idx="8988">
                  <c:v>8989.0</c:v>
                </c:pt>
                <c:pt idx="8989">
                  <c:v>8990.0</c:v>
                </c:pt>
                <c:pt idx="8990">
                  <c:v>8991.0</c:v>
                </c:pt>
                <c:pt idx="8991">
                  <c:v>8992.0</c:v>
                </c:pt>
                <c:pt idx="8992">
                  <c:v>8993.0</c:v>
                </c:pt>
                <c:pt idx="8993">
                  <c:v>8994.0</c:v>
                </c:pt>
                <c:pt idx="8994">
                  <c:v>8995.0</c:v>
                </c:pt>
                <c:pt idx="8995">
                  <c:v>8996.0</c:v>
                </c:pt>
                <c:pt idx="8996">
                  <c:v>8997.0</c:v>
                </c:pt>
                <c:pt idx="8997">
                  <c:v>8998.0</c:v>
                </c:pt>
                <c:pt idx="8998">
                  <c:v>8999.0</c:v>
                </c:pt>
                <c:pt idx="8999">
                  <c:v>9000.0</c:v>
                </c:pt>
                <c:pt idx="9000">
                  <c:v>9001.0</c:v>
                </c:pt>
                <c:pt idx="9001">
                  <c:v>9002.0</c:v>
                </c:pt>
                <c:pt idx="9002">
                  <c:v>9003.0</c:v>
                </c:pt>
                <c:pt idx="9003">
                  <c:v>9004.0</c:v>
                </c:pt>
                <c:pt idx="9004">
                  <c:v>9005.0</c:v>
                </c:pt>
                <c:pt idx="9005">
                  <c:v>9006.0</c:v>
                </c:pt>
                <c:pt idx="9006">
                  <c:v>9007.0</c:v>
                </c:pt>
                <c:pt idx="9007">
                  <c:v>9008.0</c:v>
                </c:pt>
                <c:pt idx="9008">
                  <c:v>9009.0</c:v>
                </c:pt>
                <c:pt idx="9009">
                  <c:v>9010.0</c:v>
                </c:pt>
                <c:pt idx="9010">
                  <c:v>9011.0</c:v>
                </c:pt>
                <c:pt idx="9011">
                  <c:v>9012.0</c:v>
                </c:pt>
                <c:pt idx="9012">
                  <c:v>9013.0</c:v>
                </c:pt>
                <c:pt idx="9013">
                  <c:v>9014.0</c:v>
                </c:pt>
                <c:pt idx="9014">
                  <c:v>9015.0</c:v>
                </c:pt>
                <c:pt idx="9015">
                  <c:v>9016.0</c:v>
                </c:pt>
                <c:pt idx="9016">
                  <c:v>9017.0</c:v>
                </c:pt>
                <c:pt idx="9017">
                  <c:v>9018.0</c:v>
                </c:pt>
                <c:pt idx="9018">
                  <c:v>9019.0</c:v>
                </c:pt>
                <c:pt idx="9019">
                  <c:v>9020.0</c:v>
                </c:pt>
                <c:pt idx="9020">
                  <c:v>9021.0</c:v>
                </c:pt>
                <c:pt idx="9021">
                  <c:v>9022.0</c:v>
                </c:pt>
                <c:pt idx="9022">
                  <c:v>9023.0</c:v>
                </c:pt>
                <c:pt idx="9023">
                  <c:v>9024.0</c:v>
                </c:pt>
                <c:pt idx="9024">
                  <c:v>9025.0</c:v>
                </c:pt>
                <c:pt idx="9025">
                  <c:v>9026.0</c:v>
                </c:pt>
                <c:pt idx="9026">
                  <c:v>9027.0</c:v>
                </c:pt>
                <c:pt idx="9027">
                  <c:v>9028.0</c:v>
                </c:pt>
                <c:pt idx="9028">
                  <c:v>9029.0</c:v>
                </c:pt>
                <c:pt idx="9029">
                  <c:v>9030.0</c:v>
                </c:pt>
                <c:pt idx="9030">
                  <c:v>9031.0</c:v>
                </c:pt>
                <c:pt idx="9031">
                  <c:v>9032.0</c:v>
                </c:pt>
                <c:pt idx="9032">
                  <c:v>9033.0</c:v>
                </c:pt>
                <c:pt idx="9033">
                  <c:v>9034.0</c:v>
                </c:pt>
                <c:pt idx="9034">
                  <c:v>9035.0</c:v>
                </c:pt>
                <c:pt idx="9035">
                  <c:v>9036.0</c:v>
                </c:pt>
                <c:pt idx="9036">
                  <c:v>9037.0</c:v>
                </c:pt>
                <c:pt idx="9037">
                  <c:v>9038.0</c:v>
                </c:pt>
                <c:pt idx="9038">
                  <c:v>9039.0</c:v>
                </c:pt>
                <c:pt idx="9039">
                  <c:v>9040.0</c:v>
                </c:pt>
                <c:pt idx="9040">
                  <c:v>9041.0</c:v>
                </c:pt>
                <c:pt idx="9041">
                  <c:v>9042.0</c:v>
                </c:pt>
                <c:pt idx="9042">
                  <c:v>9043.0</c:v>
                </c:pt>
                <c:pt idx="9043">
                  <c:v>9044.0</c:v>
                </c:pt>
                <c:pt idx="9044">
                  <c:v>9045.0</c:v>
                </c:pt>
                <c:pt idx="9045">
                  <c:v>9046.0</c:v>
                </c:pt>
                <c:pt idx="9046">
                  <c:v>9047.0</c:v>
                </c:pt>
                <c:pt idx="9047">
                  <c:v>9048.0</c:v>
                </c:pt>
                <c:pt idx="9048">
                  <c:v>9049.0</c:v>
                </c:pt>
                <c:pt idx="9049">
                  <c:v>9050.0</c:v>
                </c:pt>
                <c:pt idx="9050">
                  <c:v>9051.0</c:v>
                </c:pt>
                <c:pt idx="9051">
                  <c:v>9052.0</c:v>
                </c:pt>
                <c:pt idx="9052">
                  <c:v>9053.0</c:v>
                </c:pt>
                <c:pt idx="9053">
                  <c:v>9054.0</c:v>
                </c:pt>
                <c:pt idx="9054">
                  <c:v>9055.0</c:v>
                </c:pt>
                <c:pt idx="9055">
                  <c:v>9056.0</c:v>
                </c:pt>
                <c:pt idx="9056">
                  <c:v>9057.0</c:v>
                </c:pt>
                <c:pt idx="9057">
                  <c:v>9058.0</c:v>
                </c:pt>
                <c:pt idx="9058">
                  <c:v>9059.0</c:v>
                </c:pt>
                <c:pt idx="9059">
                  <c:v>9060.0</c:v>
                </c:pt>
                <c:pt idx="9060">
                  <c:v>9061.0</c:v>
                </c:pt>
                <c:pt idx="9061">
                  <c:v>9062.0</c:v>
                </c:pt>
                <c:pt idx="9062">
                  <c:v>9063.0</c:v>
                </c:pt>
                <c:pt idx="9063">
                  <c:v>9064.0</c:v>
                </c:pt>
                <c:pt idx="9064">
                  <c:v>9065.0</c:v>
                </c:pt>
                <c:pt idx="9065">
                  <c:v>9066.0</c:v>
                </c:pt>
                <c:pt idx="9066">
                  <c:v>9067.0</c:v>
                </c:pt>
                <c:pt idx="9067">
                  <c:v>9068.0</c:v>
                </c:pt>
                <c:pt idx="9068">
                  <c:v>9069.0</c:v>
                </c:pt>
                <c:pt idx="9069">
                  <c:v>9070.0</c:v>
                </c:pt>
                <c:pt idx="9070">
                  <c:v>9071.0</c:v>
                </c:pt>
                <c:pt idx="9071">
                  <c:v>9072.0</c:v>
                </c:pt>
                <c:pt idx="9072">
                  <c:v>9073.0</c:v>
                </c:pt>
                <c:pt idx="9073">
                  <c:v>9074.0</c:v>
                </c:pt>
                <c:pt idx="9074">
                  <c:v>9075.0</c:v>
                </c:pt>
                <c:pt idx="9075">
                  <c:v>9076.0</c:v>
                </c:pt>
                <c:pt idx="9076">
                  <c:v>9077.0</c:v>
                </c:pt>
                <c:pt idx="9077">
                  <c:v>9078.0</c:v>
                </c:pt>
                <c:pt idx="9078">
                  <c:v>9079.0</c:v>
                </c:pt>
                <c:pt idx="9079">
                  <c:v>9080.0</c:v>
                </c:pt>
                <c:pt idx="9080">
                  <c:v>9081.0</c:v>
                </c:pt>
                <c:pt idx="9081">
                  <c:v>9082.0</c:v>
                </c:pt>
                <c:pt idx="9082">
                  <c:v>9083.0</c:v>
                </c:pt>
                <c:pt idx="9083">
                  <c:v>9084.0</c:v>
                </c:pt>
                <c:pt idx="9084">
                  <c:v>9085.0</c:v>
                </c:pt>
                <c:pt idx="9085">
                  <c:v>9086.0</c:v>
                </c:pt>
                <c:pt idx="9086">
                  <c:v>9087.0</c:v>
                </c:pt>
                <c:pt idx="9087">
                  <c:v>9088.0</c:v>
                </c:pt>
                <c:pt idx="9088">
                  <c:v>9089.0</c:v>
                </c:pt>
                <c:pt idx="9089">
                  <c:v>9090.0</c:v>
                </c:pt>
                <c:pt idx="9090">
                  <c:v>9091.0</c:v>
                </c:pt>
                <c:pt idx="9091">
                  <c:v>9092.0</c:v>
                </c:pt>
                <c:pt idx="9092">
                  <c:v>9093.0</c:v>
                </c:pt>
                <c:pt idx="9093">
                  <c:v>9094.0</c:v>
                </c:pt>
                <c:pt idx="9094">
                  <c:v>9095.0</c:v>
                </c:pt>
                <c:pt idx="9095">
                  <c:v>9096.0</c:v>
                </c:pt>
                <c:pt idx="9096">
                  <c:v>9097.0</c:v>
                </c:pt>
                <c:pt idx="9097">
                  <c:v>9098.0</c:v>
                </c:pt>
                <c:pt idx="9098">
                  <c:v>9099.0</c:v>
                </c:pt>
                <c:pt idx="9099">
                  <c:v>9100.0</c:v>
                </c:pt>
                <c:pt idx="9100">
                  <c:v>9101.0</c:v>
                </c:pt>
                <c:pt idx="9101">
                  <c:v>9102.0</c:v>
                </c:pt>
                <c:pt idx="9102">
                  <c:v>9103.0</c:v>
                </c:pt>
                <c:pt idx="9103">
                  <c:v>9104.0</c:v>
                </c:pt>
                <c:pt idx="9104">
                  <c:v>9105.0</c:v>
                </c:pt>
                <c:pt idx="9105">
                  <c:v>9106.0</c:v>
                </c:pt>
                <c:pt idx="9106">
                  <c:v>9107.0</c:v>
                </c:pt>
                <c:pt idx="9107">
                  <c:v>9108.0</c:v>
                </c:pt>
                <c:pt idx="9108">
                  <c:v>9109.0</c:v>
                </c:pt>
                <c:pt idx="9109">
                  <c:v>9110.0</c:v>
                </c:pt>
                <c:pt idx="9110">
                  <c:v>9111.0</c:v>
                </c:pt>
                <c:pt idx="9111">
                  <c:v>9112.0</c:v>
                </c:pt>
                <c:pt idx="9112">
                  <c:v>9113.0</c:v>
                </c:pt>
                <c:pt idx="9113">
                  <c:v>9114.0</c:v>
                </c:pt>
                <c:pt idx="9114">
                  <c:v>9115.0</c:v>
                </c:pt>
                <c:pt idx="9115">
                  <c:v>9116.0</c:v>
                </c:pt>
                <c:pt idx="9116">
                  <c:v>9117.0</c:v>
                </c:pt>
                <c:pt idx="9117">
                  <c:v>9118.0</c:v>
                </c:pt>
                <c:pt idx="9118">
                  <c:v>9119.0</c:v>
                </c:pt>
                <c:pt idx="9119">
                  <c:v>9120.0</c:v>
                </c:pt>
                <c:pt idx="9120">
                  <c:v>9121.0</c:v>
                </c:pt>
                <c:pt idx="9121">
                  <c:v>9122.0</c:v>
                </c:pt>
                <c:pt idx="9122">
                  <c:v>9123.0</c:v>
                </c:pt>
                <c:pt idx="9123">
                  <c:v>9124.0</c:v>
                </c:pt>
                <c:pt idx="9124">
                  <c:v>9125.0</c:v>
                </c:pt>
                <c:pt idx="9125">
                  <c:v>9126.0</c:v>
                </c:pt>
                <c:pt idx="9126">
                  <c:v>9127.0</c:v>
                </c:pt>
                <c:pt idx="9127">
                  <c:v>9128.0</c:v>
                </c:pt>
                <c:pt idx="9128">
                  <c:v>9129.0</c:v>
                </c:pt>
                <c:pt idx="9129">
                  <c:v>9130.0</c:v>
                </c:pt>
                <c:pt idx="9130">
                  <c:v>9131.0</c:v>
                </c:pt>
                <c:pt idx="9131">
                  <c:v>9132.0</c:v>
                </c:pt>
                <c:pt idx="9132">
                  <c:v>9133.0</c:v>
                </c:pt>
                <c:pt idx="9133">
                  <c:v>9134.0</c:v>
                </c:pt>
                <c:pt idx="9134">
                  <c:v>9135.0</c:v>
                </c:pt>
                <c:pt idx="9135">
                  <c:v>9136.0</c:v>
                </c:pt>
                <c:pt idx="9136">
                  <c:v>9137.0</c:v>
                </c:pt>
                <c:pt idx="9137">
                  <c:v>9138.0</c:v>
                </c:pt>
                <c:pt idx="9138">
                  <c:v>9139.0</c:v>
                </c:pt>
                <c:pt idx="9139">
                  <c:v>9140.0</c:v>
                </c:pt>
                <c:pt idx="9140">
                  <c:v>9141.0</c:v>
                </c:pt>
                <c:pt idx="9141">
                  <c:v>9142.0</c:v>
                </c:pt>
                <c:pt idx="9142">
                  <c:v>9143.0</c:v>
                </c:pt>
                <c:pt idx="9143">
                  <c:v>9144.0</c:v>
                </c:pt>
                <c:pt idx="9144">
                  <c:v>9145.0</c:v>
                </c:pt>
                <c:pt idx="9145">
                  <c:v>9146.0</c:v>
                </c:pt>
                <c:pt idx="9146">
                  <c:v>9147.0</c:v>
                </c:pt>
                <c:pt idx="9147">
                  <c:v>9148.0</c:v>
                </c:pt>
                <c:pt idx="9148">
                  <c:v>9149.0</c:v>
                </c:pt>
                <c:pt idx="9149">
                  <c:v>9150.0</c:v>
                </c:pt>
                <c:pt idx="9150">
                  <c:v>9151.0</c:v>
                </c:pt>
                <c:pt idx="9151">
                  <c:v>9152.0</c:v>
                </c:pt>
                <c:pt idx="9152">
                  <c:v>9153.0</c:v>
                </c:pt>
                <c:pt idx="9153">
                  <c:v>9154.0</c:v>
                </c:pt>
                <c:pt idx="9154">
                  <c:v>9155.0</c:v>
                </c:pt>
                <c:pt idx="9155">
                  <c:v>9156.0</c:v>
                </c:pt>
                <c:pt idx="9156">
                  <c:v>9157.0</c:v>
                </c:pt>
                <c:pt idx="9157">
                  <c:v>9158.0</c:v>
                </c:pt>
                <c:pt idx="9158">
                  <c:v>9159.0</c:v>
                </c:pt>
                <c:pt idx="9159">
                  <c:v>9160.0</c:v>
                </c:pt>
                <c:pt idx="9160">
                  <c:v>9161.0</c:v>
                </c:pt>
                <c:pt idx="9161">
                  <c:v>9162.0</c:v>
                </c:pt>
                <c:pt idx="9162">
                  <c:v>9163.0</c:v>
                </c:pt>
                <c:pt idx="9163">
                  <c:v>9164.0</c:v>
                </c:pt>
                <c:pt idx="9164">
                  <c:v>9165.0</c:v>
                </c:pt>
                <c:pt idx="9165">
                  <c:v>9166.0</c:v>
                </c:pt>
                <c:pt idx="9166">
                  <c:v>9167.0</c:v>
                </c:pt>
                <c:pt idx="9167">
                  <c:v>9168.0</c:v>
                </c:pt>
                <c:pt idx="9168">
                  <c:v>9169.0</c:v>
                </c:pt>
                <c:pt idx="9169">
                  <c:v>9170.0</c:v>
                </c:pt>
                <c:pt idx="9170">
                  <c:v>9171.0</c:v>
                </c:pt>
                <c:pt idx="9171">
                  <c:v>9172.0</c:v>
                </c:pt>
                <c:pt idx="9172">
                  <c:v>9173.0</c:v>
                </c:pt>
                <c:pt idx="9173">
                  <c:v>9174.0</c:v>
                </c:pt>
                <c:pt idx="9174">
                  <c:v>9175.0</c:v>
                </c:pt>
                <c:pt idx="9175">
                  <c:v>9176.0</c:v>
                </c:pt>
                <c:pt idx="9176">
                  <c:v>9177.0</c:v>
                </c:pt>
                <c:pt idx="9177">
                  <c:v>9178.0</c:v>
                </c:pt>
                <c:pt idx="9178">
                  <c:v>9179.0</c:v>
                </c:pt>
                <c:pt idx="9179">
                  <c:v>9180.0</c:v>
                </c:pt>
                <c:pt idx="9180">
                  <c:v>9181.0</c:v>
                </c:pt>
                <c:pt idx="9181">
                  <c:v>9182.0</c:v>
                </c:pt>
                <c:pt idx="9182">
                  <c:v>9183.0</c:v>
                </c:pt>
                <c:pt idx="9183">
                  <c:v>9184.0</c:v>
                </c:pt>
                <c:pt idx="9184">
                  <c:v>9185.0</c:v>
                </c:pt>
                <c:pt idx="9185">
                  <c:v>9186.0</c:v>
                </c:pt>
                <c:pt idx="9186">
                  <c:v>9187.0</c:v>
                </c:pt>
                <c:pt idx="9187">
                  <c:v>9188.0</c:v>
                </c:pt>
                <c:pt idx="9188">
                  <c:v>9189.0</c:v>
                </c:pt>
                <c:pt idx="9189">
                  <c:v>9190.0</c:v>
                </c:pt>
                <c:pt idx="9190">
                  <c:v>9191.0</c:v>
                </c:pt>
                <c:pt idx="9191">
                  <c:v>9192.0</c:v>
                </c:pt>
                <c:pt idx="9192">
                  <c:v>9193.0</c:v>
                </c:pt>
                <c:pt idx="9193">
                  <c:v>9194.0</c:v>
                </c:pt>
                <c:pt idx="9194">
                  <c:v>9195.0</c:v>
                </c:pt>
                <c:pt idx="9195">
                  <c:v>9196.0</c:v>
                </c:pt>
                <c:pt idx="9196">
                  <c:v>9197.0</c:v>
                </c:pt>
                <c:pt idx="9197">
                  <c:v>9198.0</c:v>
                </c:pt>
                <c:pt idx="9198">
                  <c:v>9199.0</c:v>
                </c:pt>
                <c:pt idx="9199">
                  <c:v>9200.0</c:v>
                </c:pt>
                <c:pt idx="9200">
                  <c:v>9201.0</c:v>
                </c:pt>
                <c:pt idx="9201">
                  <c:v>9202.0</c:v>
                </c:pt>
                <c:pt idx="9202">
                  <c:v>9203.0</c:v>
                </c:pt>
                <c:pt idx="9203">
                  <c:v>9204.0</c:v>
                </c:pt>
                <c:pt idx="9204">
                  <c:v>9205.0</c:v>
                </c:pt>
                <c:pt idx="9205">
                  <c:v>9206.0</c:v>
                </c:pt>
                <c:pt idx="9206">
                  <c:v>9207.0</c:v>
                </c:pt>
                <c:pt idx="9207">
                  <c:v>9208.0</c:v>
                </c:pt>
                <c:pt idx="9208">
                  <c:v>9209.0</c:v>
                </c:pt>
                <c:pt idx="9209">
                  <c:v>9210.0</c:v>
                </c:pt>
                <c:pt idx="9210">
                  <c:v>9211.0</c:v>
                </c:pt>
                <c:pt idx="9211">
                  <c:v>9212.0</c:v>
                </c:pt>
                <c:pt idx="9212">
                  <c:v>9213.0</c:v>
                </c:pt>
                <c:pt idx="9213">
                  <c:v>9214.0</c:v>
                </c:pt>
                <c:pt idx="9214">
                  <c:v>9215.0</c:v>
                </c:pt>
                <c:pt idx="9215">
                  <c:v>9216.0</c:v>
                </c:pt>
                <c:pt idx="9216">
                  <c:v>9217.0</c:v>
                </c:pt>
                <c:pt idx="9217">
                  <c:v>9218.0</c:v>
                </c:pt>
                <c:pt idx="9218">
                  <c:v>9219.0</c:v>
                </c:pt>
                <c:pt idx="9219">
                  <c:v>9220.0</c:v>
                </c:pt>
                <c:pt idx="9220">
                  <c:v>9221.0</c:v>
                </c:pt>
                <c:pt idx="9221">
                  <c:v>9222.0</c:v>
                </c:pt>
                <c:pt idx="9222">
                  <c:v>9223.0</c:v>
                </c:pt>
                <c:pt idx="9223">
                  <c:v>9224.0</c:v>
                </c:pt>
                <c:pt idx="9224">
                  <c:v>9225.0</c:v>
                </c:pt>
                <c:pt idx="9225">
                  <c:v>9226.0</c:v>
                </c:pt>
                <c:pt idx="9226">
                  <c:v>9227.0</c:v>
                </c:pt>
                <c:pt idx="9227">
                  <c:v>9228.0</c:v>
                </c:pt>
                <c:pt idx="9228">
                  <c:v>9229.0</c:v>
                </c:pt>
                <c:pt idx="9229">
                  <c:v>9230.0</c:v>
                </c:pt>
                <c:pt idx="9230">
                  <c:v>9231.0</c:v>
                </c:pt>
                <c:pt idx="9231">
                  <c:v>9232.0</c:v>
                </c:pt>
                <c:pt idx="9232">
                  <c:v>9233.0</c:v>
                </c:pt>
                <c:pt idx="9233">
                  <c:v>9234.0</c:v>
                </c:pt>
                <c:pt idx="9234">
                  <c:v>9235.0</c:v>
                </c:pt>
                <c:pt idx="9235">
                  <c:v>9236.0</c:v>
                </c:pt>
                <c:pt idx="9236">
                  <c:v>9237.0</c:v>
                </c:pt>
                <c:pt idx="9237">
                  <c:v>9238.0</c:v>
                </c:pt>
                <c:pt idx="9238">
                  <c:v>9239.0</c:v>
                </c:pt>
                <c:pt idx="9239">
                  <c:v>9240.0</c:v>
                </c:pt>
                <c:pt idx="9240">
                  <c:v>9241.0</c:v>
                </c:pt>
                <c:pt idx="9241">
                  <c:v>9242.0</c:v>
                </c:pt>
                <c:pt idx="9242">
                  <c:v>9243.0</c:v>
                </c:pt>
                <c:pt idx="9243">
                  <c:v>9244.0</c:v>
                </c:pt>
                <c:pt idx="9244">
                  <c:v>9245.0</c:v>
                </c:pt>
                <c:pt idx="9245">
                  <c:v>9246.0</c:v>
                </c:pt>
                <c:pt idx="9246">
                  <c:v>9247.0</c:v>
                </c:pt>
                <c:pt idx="9247">
                  <c:v>9248.0</c:v>
                </c:pt>
                <c:pt idx="9248">
                  <c:v>9249.0</c:v>
                </c:pt>
                <c:pt idx="9249">
                  <c:v>9250.0</c:v>
                </c:pt>
                <c:pt idx="9250">
                  <c:v>9251.0</c:v>
                </c:pt>
                <c:pt idx="9251">
                  <c:v>9252.0</c:v>
                </c:pt>
                <c:pt idx="9252">
                  <c:v>9253.0</c:v>
                </c:pt>
                <c:pt idx="9253">
                  <c:v>9254.0</c:v>
                </c:pt>
                <c:pt idx="9254">
                  <c:v>9255.0</c:v>
                </c:pt>
                <c:pt idx="9255">
                  <c:v>9256.0</c:v>
                </c:pt>
                <c:pt idx="9256">
                  <c:v>9257.0</c:v>
                </c:pt>
                <c:pt idx="9257">
                  <c:v>9258.0</c:v>
                </c:pt>
                <c:pt idx="9258">
                  <c:v>9259.0</c:v>
                </c:pt>
                <c:pt idx="9259">
                  <c:v>9260.0</c:v>
                </c:pt>
                <c:pt idx="9260">
                  <c:v>9261.0</c:v>
                </c:pt>
                <c:pt idx="9261">
                  <c:v>9262.0</c:v>
                </c:pt>
                <c:pt idx="9262">
                  <c:v>9263.0</c:v>
                </c:pt>
                <c:pt idx="9263">
                  <c:v>9264.0</c:v>
                </c:pt>
                <c:pt idx="9264">
                  <c:v>9265.0</c:v>
                </c:pt>
                <c:pt idx="9265">
                  <c:v>9266.0</c:v>
                </c:pt>
                <c:pt idx="9266">
                  <c:v>9267.0</c:v>
                </c:pt>
                <c:pt idx="9267">
                  <c:v>9268.0</c:v>
                </c:pt>
                <c:pt idx="9268">
                  <c:v>9269.0</c:v>
                </c:pt>
                <c:pt idx="9269">
                  <c:v>9270.0</c:v>
                </c:pt>
                <c:pt idx="9270">
                  <c:v>9271.0</c:v>
                </c:pt>
                <c:pt idx="9271">
                  <c:v>9272.0</c:v>
                </c:pt>
                <c:pt idx="9272">
                  <c:v>9273.0</c:v>
                </c:pt>
                <c:pt idx="9273">
                  <c:v>9274.0</c:v>
                </c:pt>
                <c:pt idx="9274">
                  <c:v>9275.0</c:v>
                </c:pt>
                <c:pt idx="9275">
                  <c:v>9276.0</c:v>
                </c:pt>
                <c:pt idx="9276">
                  <c:v>9277.0</c:v>
                </c:pt>
                <c:pt idx="9277">
                  <c:v>9278.0</c:v>
                </c:pt>
                <c:pt idx="9278">
                  <c:v>9279.0</c:v>
                </c:pt>
                <c:pt idx="9279">
                  <c:v>9280.0</c:v>
                </c:pt>
                <c:pt idx="9280">
                  <c:v>9281.0</c:v>
                </c:pt>
                <c:pt idx="9281">
                  <c:v>9282.0</c:v>
                </c:pt>
                <c:pt idx="9282">
                  <c:v>9283.0</c:v>
                </c:pt>
                <c:pt idx="9283">
                  <c:v>9284.0</c:v>
                </c:pt>
                <c:pt idx="9284">
                  <c:v>9285.0</c:v>
                </c:pt>
                <c:pt idx="9285">
                  <c:v>9286.0</c:v>
                </c:pt>
                <c:pt idx="9286">
                  <c:v>9287.0</c:v>
                </c:pt>
                <c:pt idx="9287">
                  <c:v>9288.0</c:v>
                </c:pt>
                <c:pt idx="9288">
                  <c:v>9289.0</c:v>
                </c:pt>
                <c:pt idx="9289">
                  <c:v>9290.0</c:v>
                </c:pt>
                <c:pt idx="9290">
                  <c:v>9291.0</c:v>
                </c:pt>
                <c:pt idx="9291">
                  <c:v>9292.0</c:v>
                </c:pt>
                <c:pt idx="9292">
                  <c:v>9293.0</c:v>
                </c:pt>
                <c:pt idx="9293">
                  <c:v>9294.0</c:v>
                </c:pt>
                <c:pt idx="9294">
                  <c:v>9295.0</c:v>
                </c:pt>
                <c:pt idx="9295">
                  <c:v>9296.0</c:v>
                </c:pt>
                <c:pt idx="9296">
                  <c:v>9297.0</c:v>
                </c:pt>
                <c:pt idx="9297">
                  <c:v>9298.0</c:v>
                </c:pt>
                <c:pt idx="9298">
                  <c:v>9299.0</c:v>
                </c:pt>
                <c:pt idx="9299">
                  <c:v>9300.0</c:v>
                </c:pt>
                <c:pt idx="9300">
                  <c:v>9301.0</c:v>
                </c:pt>
                <c:pt idx="9301">
                  <c:v>9302.0</c:v>
                </c:pt>
                <c:pt idx="9302">
                  <c:v>9303.0</c:v>
                </c:pt>
                <c:pt idx="9303">
                  <c:v>9304.0</c:v>
                </c:pt>
                <c:pt idx="9304">
                  <c:v>9305.0</c:v>
                </c:pt>
                <c:pt idx="9305">
                  <c:v>9306.0</c:v>
                </c:pt>
                <c:pt idx="9306">
                  <c:v>9307.0</c:v>
                </c:pt>
                <c:pt idx="9307">
                  <c:v>9308.0</c:v>
                </c:pt>
                <c:pt idx="9308">
                  <c:v>9309.0</c:v>
                </c:pt>
                <c:pt idx="9309">
                  <c:v>9310.0</c:v>
                </c:pt>
                <c:pt idx="9310">
                  <c:v>9311.0</c:v>
                </c:pt>
                <c:pt idx="9311">
                  <c:v>9312.0</c:v>
                </c:pt>
                <c:pt idx="9312">
                  <c:v>9313.0</c:v>
                </c:pt>
                <c:pt idx="9313">
                  <c:v>9314.0</c:v>
                </c:pt>
                <c:pt idx="9314">
                  <c:v>9315.0</c:v>
                </c:pt>
                <c:pt idx="9315">
                  <c:v>9316.0</c:v>
                </c:pt>
                <c:pt idx="9316">
                  <c:v>9317.0</c:v>
                </c:pt>
                <c:pt idx="9317">
                  <c:v>9318.0</c:v>
                </c:pt>
                <c:pt idx="9318">
                  <c:v>9319.0</c:v>
                </c:pt>
                <c:pt idx="9319">
                  <c:v>9320.0</c:v>
                </c:pt>
                <c:pt idx="9320">
                  <c:v>9321.0</c:v>
                </c:pt>
                <c:pt idx="9321">
                  <c:v>9322.0</c:v>
                </c:pt>
                <c:pt idx="9322">
                  <c:v>9323.0</c:v>
                </c:pt>
                <c:pt idx="9323">
                  <c:v>9324.0</c:v>
                </c:pt>
                <c:pt idx="9324">
                  <c:v>9325.0</c:v>
                </c:pt>
                <c:pt idx="9325">
                  <c:v>9326.0</c:v>
                </c:pt>
                <c:pt idx="9326">
                  <c:v>9327.0</c:v>
                </c:pt>
                <c:pt idx="9327">
                  <c:v>9328.0</c:v>
                </c:pt>
                <c:pt idx="9328">
                  <c:v>9329.0</c:v>
                </c:pt>
                <c:pt idx="9329">
                  <c:v>9330.0</c:v>
                </c:pt>
                <c:pt idx="9330">
                  <c:v>9331.0</c:v>
                </c:pt>
                <c:pt idx="9331">
                  <c:v>9332.0</c:v>
                </c:pt>
                <c:pt idx="9332">
                  <c:v>9333.0</c:v>
                </c:pt>
                <c:pt idx="9333">
                  <c:v>9334.0</c:v>
                </c:pt>
                <c:pt idx="9334">
                  <c:v>9335.0</c:v>
                </c:pt>
                <c:pt idx="9335">
                  <c:v>9336.0</c:v>
                </c:pt>
                <c:pt idx="9336">
                  <c:v>9337.0</c:v>
                </c:pt>
                <c:pt idx="9337">
                  <c:v>9338.0</c:v>
                </c:pt>
                <c:pt idx="9338">
                  <c:v>9339.0</c:v>
                </c:pt>
                <c:pt idx="9339">
                  <c:v>9340.0</c:v>
                </c:pt>
                <c:pt idx="9340">
                  <c:v>9341.0</c:v>
                </c:pt>
                <c:pt idx="9341">
                  <c:v>9342.0</c:v>
                </c:pt>
                <c:pt idx="9342">
                  <c:v>9343.0</c:v>
                </c:pt>
                <c:pt idx="9343">
                  <c:v>9344.0</c:v>
                </c:pt>
                <c:pt idx="9344">
                  <c:v>9345.0</c:v>
                </c:pt>
                <c:pt idx="9345">
                  <c:v>9346.0</c:v>
                </c:pt>
                <c:pt idx="9346">
                  <c:v>9347.0</c:v>
                </c:pt>
                <c:pt idx="9347">
                  <c:v>9348.0</c:v>
                </c:pt>
                <c:pt idx="9348">
                  <c:v>9349.0</c:v>
                </c:pt>
                <c:pt idx="9349">
                  <c:v>9350.0</c:v>
                </c:pt>
                <c:pt idx="9350">
                  <c:v>9351.0</c:v>
                </c:pt>
                <c:pt idx="9351">
                  <c:v>9352.0</c:v>
                </c:pt>
                <c:pt idx="9352">
                  <c:v>9353.0</c:v>
                </c:pt>
                <c:pt idx="9353">
                  <c:v>9354.0</c:v>
                </c:pt>
                <c:pt idx="9354">
                  <c:v>9355.0</c:v>
                </c:pt>
                <c:pt idx="9355">
                  <c:v>9356.0</c:v>
                </c:pt>
                <c:pt idx="9356">
                  <c:v>9357.0</c:v>
                </c:pt>
                <c:pt idx="9357">
                  <c:v>9358.0</c:v>
                </c:pt>
                <c:pt idx="9358">
                  <c:v>9359.0</c:v>
                </c:pt>
                <c:pt idx="9359">
                  <c:v>9360.0</c:v>
                </c:pt>
                <c:pt idx="9360">
                  <c:v>9361.0</c:v>
                </c:pt>
                <c:pt idx="9361">
                  <c:v>9362.0</c:v>
                </c:pt>
                <c:pt idx="9362">
                  <c:v>9363.0</c:v>
                </c:pt>
                <c:pt idx="9363">
                  <c:v>9364.0</c:v>
                </c:pt>
                <c:pt idx="9364">
                  <c:v>9365.0</c:v>
                </c:pt>
                <c:pt idx="9365">
                  <c:v>9366.0</c:v>
                </c:pt>
                <c:pt idx="9366">
                  <c:v>9367.0</c:v>
                </c:pt>
                <c:pt idx="9367">
                  <c:v>9368.0</c:v>
                </c:pt>
                <c:pt idx="9368">
                  <c:v>9369.0</c:v>
                </c:pt>
                <c:pt idx="9369">
                  <c:v>9370.0</c:v>
                </c:pt>
                <c:pt idx="9370">
                  <c:v>9371.0</c:v>
                </c:pt>
                <c:pt idx="9371">
                  <c:v>9372.0</c:v>
                </c:pt>
                <c:pt idx="9372">
                  <c:v>9373.0</c:v>
                </c:pt>
                <c:pt idx="9373">
                  <c:v>9374.0</c:v>
                </c:pt>
                <c:pt idx="9374">
                  <c:v>9375.0</c:v>
                </c:pt>
                <c:pt idx="9375">
                  <c:v>9376.0</c:v>
                </c:pt>
                <c:pt idx="9376">
                  <c:v>9377.0</c:v>
                </c:pt>
                <c:pt idx="9377">
                  <c:v>9378.0</c:v>
                </c:pt>
                <c:pt idx="9378">
                  <c:v>9379.0</c:v>
                </c:pt>
                <c:pt idx="9379">
                  <c:v>9380.0</c:v>
                </c:pt>
                <c:pt idx="9380">
                  <c:v>9381.0</c:v>
                </c:pt>
                <c:pt idx="9381">
                  <c:v>9382.0</c:v>
                </c:pt>
                <c:pt idx="9382">
                  <c:v>9383.0</c:v>
                </c:pt>
                <c:pt idx="9383">
                  <c:v>9384.0</c:v>
                </c:pt>
                <c:pt idx="9384">
                  <c:v>9385.0</c:v>
                </c:pt>
                <c:pt idx="9385">
                  <c:v>9386.0</c:v>
                </c:pt>
                <c:pt idx="9386">
                  <c:v>9387.0</c:v>
                </c:pt>
                <c:pt idx="9387">
                  <c:v>9388.0</c:v>
                </c:pt>
                <c:pt idx="9388">
                  <c:v>9389.0</c:v>
                </c:pt>
                <c:pt idx="9389">
                  <c:v>9390.0</c:v>
                </c:pt>
                <c:pt idx="9390">
                  <c:v>9391.0</c:v>
                </c:pt>
                <c:pt idx="9391">
                  <c:v>9392.0</c:v>
                </c:pt>
                <c:pt idx="9392">
                  <c:v>9393.0</c:v>
                </c:pt>
                <c:pt idx="9393">
                  <c:v>9394.0</c:v>
                </c:pt>
                <c:pt idx="9394">
                  <c:v>9395.0</c:v>
                </c:pt>
                <c:pt idx="9395">
                  <c:v>9396.0</c:v>
                </c:pt>
                <c:pt idx="9396">
                  <c:v>9397.0</c:v>
                </c:pt>
                <c:pt idx="9397">
                  <c:v>9398.0</c:v>
                </c:pt>
                <c:pt idx="9398">
                  <c:v>9399.0</c:v>
                </c:pt>
                <c:pt idx="9399">
                  <c:v>9400.0</c:v>
                </c:pt>
                <c:pt idx="9400">
                  <c:v>9401.0</c:v>
                </c:pt>
                <c:pt idx="9401">
                  <c:v>9402.0</c:v>
                </c:pt>
                <c:pt idx="9402">
                  <c:v>9403.0</c:v>
                </c:pt>
                <c:pt idx="9403">
                  <c:v>9404.0</c:v>
                </c:pt>
                <c:pt idx="9404">
                  <c:v>9405.0</c:v>
                </c:pt>
                <c:pt idx="9405">
                  <c:v>9406.0</c:v>
                </c:pt>
                <c:pt idx="9406">
                  <c:v>9407.0</c:v>
                </c:pt>
                <c:pt idx="9407">
                  <c:v>9408.0</c:v>
                </c:pt>
                <c:pt idx="9408">
                  <c:v>9409.0</c:v>
                </c:pt>
                <c:pt idx="9409">
                  <c:v>9410.0</c:v>
                </c:pt>
                <c:pt idx="9410">
                  <c:v>9411.0</c:v>
                </c:pt>
                <c:pt idx="9411">
                  <c:v>9412.0</c:v>
                </c:pt>
                <c:pt idx="9412">
                  <c:v>9413.0</c:v>
                </c:pt>
                <c:pt idx="9413">
                  <c:v>9414.0</c:v>
                </c:pt>
                <c:pt idx="9414">
                  <c:v>9415.0</c:v>
                </c:pt>
                <c:pt idx="9415">
                  <c:v>9416.0</c:v>
                </c:pt>
                <c:pt idx="9416">
                  <c:v>9417.0</c:v>
                </c:pt>
                <c:pt idx="9417">
                  <c:v>9418.0</c:v>
                </c:pt>
                <c:pt idx="9418">
                  <c:v>9419.0</c:v>
                </c:pt>
                <c:pt idx="9419">
                  <c:v>9420.0</c:v>
                </c:pt>
                <c:pt idx="9420">
                  <c:v>9421.0</c:v>
                </c:pt>
                <c:pt idx="9421">
                  <c:v>9422.0</c:v>
                </c:pt>
                <c:pt idx="9422">
                  <c:v>9423.0</c:v>
                </c:pt>
                <c:pt idx="9423">
                  <c:v>9424.0</c:v>
                </c:pt>
                <c:pt idx="9424">
                  <c:v>9425.0</c:v>
                </c:pt>
                <c:pt idx="9425">
                  <c:v>9426.0</c:v>
                </c:pt>
                <c:pt idx="9426">
                  <c:v>9427.0</c:v>
                </c:pt>
                <c:pt idx="9427">
                  <c:v>9428.0</c:v>
                </c:pt>
                <c:pt idx="9428">
                  <c:v>9429.0</c:v>
                </c:pt>
                <c:pt idx="9429">
                  <c:v>9430.0</c:v>
                </c:pt>
                <c:pt idx="9430">
                  <c:v>9431.0</c:v>
                </c:pt>
                <c:pt idx="9431">
                  <c:v>9432.0</c:v>
                </c:pt>
                <c:pt idx="9432">
                  <c:v>9433.0</c:v>
                </c:pt>
                <c:pt idx="9433">
                  <c:v>9434.0</c:v>
                </c:pt>
                <c:pt idx="9434">
                  <c:v>9435.0</c:v>
                </c:pt>
                <c:pt idx="9435">
                  <c:v>9436.0</c:v>
                </c:pt>
                <c:pt idx="9436">
                  <c:v>9437.0</c:v>
                </c:pt>
                <c:pt idx="9437">
                  <c:v>9438.0</c:v>
                </c:pt>
                <c:pt idx="9438">
                  <c:v>9439.0</c:v>
                </c:pt>
                <c:pt idx="9439">
                  <c:v>9440.0</c:v>
                </c:pt>
                <c:pt idx="9440">
                  <c:v>9441.0</c:v>
                </c:pt>
                <c:pt idx="9441">
                  <c:v>9442.0</c:v>
                </c:pt>
                <c:pt idx="9442">
                  <c:v>9443.0</c:v>
                </c:pt>
                <c:pt idx="9443">
                  <c:v>9444.0</c:v>
                </c:pt>
                <c:pt idx="9444">
                  <c:v>9445.0</c:v>
                </c:pt>
                <c:pt idx="9445">
                  <c:v>9446.0</c:v>
                </c:pt>
                <c:pt idx="9446">
                  <c:v>9447.0</c:v>
                </c:pt>
                <c:pt idx="9447">
                  <c:v>9448.0</c:v>
                </c:pt>
                <c:pt idx="9448">
                  <c:v>9449.0</c:v>
                </c:pt>
                <c:pt idx="9449">
                  <c:v>9450.0</c:v>
                </c:pt>
                <c:pt idx="9450">
                  <c:v>9451.0</c:v>
                </c:pt>
                <c:pt idx="9451">
                  <c:v>9452.0</c:v>
                </c:pt>
                <c:pt idx="9452">
                  <c:v>9453.0</c:v>
                </c:pt>
                <c:pt idx="9453">
                  <c:v>9454.0</c:v>
                </c:pt>
                <c:pt idx="9454">
                  <c:v>9455.0</c:v>
                </c:pt>
                <c:pt idx="9455">
                  <c:v>9456.0</c:v>
                </c:pt>
                <c:pt idx="9456">
                  <c:v>9457.0</c:v>
                </c:pt>
                <c:pt idx="9457">
                  <c:v>9458.0</c:v>
                </c:pt>
                <c:pt idx="9458">
                  <c:v>9459.0</c:v>
                </c:pt>
                <c:pt idx="9459">
                  <c:v>9460.0</c:v>
                </c:pt>
                <c:pt idx="9460">
                  <c:v>9461.0</c:v>
                </c:pt>
                <c:pt idx="9461">
                  <c:v>9462.0</c:v>
                </c:pt>
                <c:pt idx="9462">
                  <c:v>9463.0</c:v>
                </c:pt>
                <c:pt idx="9463">
                  <c:v>9464.0</c:v>
                </c:pt>
                <c:pt idx="9464">
                  <c:v>9465.0</c:v>
                </c:pt>
                <c:pt idx="9465">
                  <c:v>9466.0</c:v>
                </c:pt>
                <c:pt idx="9466">
                  <c:v>9467.0</c:v>
                </c:pt>
                <c:pt idx="9467">
                  <c:v>9468.0</c:v>
                </c:pt>
                <c:pt idx="9468">
                  <c:v>9469.0</c:v>
                </c:pt>
                <c:pt idx="9469">
                  <c:v>9470.0</c:v>
                </c:pt>
                <c:pt idx="9470">
                  <c:v>9471.0</c:v>
                </c:pt>
                <c:pt idx="9471">
                  <c:v>9472.0</c:v>
                </c:pt>
                <c:pt idx="9472">
                  <c:v>9473.0</c:v>
                </c:pt>
                <c:pt idx="9473">
                  <c:v>9474.0</c:v>
                </c:pt>
                <c:pt idx="9474">
                  <c:v>9475.0</c:v>
                </c:pt>
                <c:pt idx="9475">
                  <c:v>9476.0</c:v>
                </c:pt>
                <c:pt idx="9476">
                  <c:v>9477.0</c:v>
                </c:pt>
                <c:pt idx="9477">
                  <c:v>9478.0</c:v>
                </c:pt>
                <c:pt idx="9478">
                  <c:v>9479.0</c:v>
                </c:pt>
                <c:pt idx="9479">
                  <c:v>9480.0</c:v>
                </c:pt>
                <c:pt idx="9480">
                  <c:v>9481.0</c:v>
                </c:pt>
                <c:pt idx="9481">
                  <c:v>9482.0</c:v>
                </c:pt>
                <c:pt idx="9482">
                  <c:v>9483.0</c:v>
                </c:pt>
                <c:pt idx="9483">
                  <c:v>9484.0</c:v>
                </c:pt>
                <c:pt idx="9484">
                  <c:v>9485.0</c:v>
                </c:pt>
                <c:pt idx="9485">
                  <c:v>9486.0</c:v>
                </c:pt>
                <c:pt idx="9486">
                  <c:v>9487.0</c:v>
                </c:pt>
                <c:pt idx="9487">
                  <c:v>9488.0</c:v>
                </c:pt>
                <c:pt idx="9488">
                  <c:v>9489.0</c:v>
                </c:pt>
                <c:pt idx="9489">
                  <c:v>9490.0</c:v>
                </c:pt>
                <c:pt idx="9490">
                  <c:v>9491.0</c:v>
                </c:pt>
                <c:pt idx="9491">
                  <c:v>9492.0</c:v>
                </c:pt>
                <c:pt idx="9492">
                  <c:v>9493.0</c:v>
                </c:pt>
                <c:pt idx="9493">
                  <c:v>9494.0</c:v>
                </c:pt>
                <c:pt idx="9494">
                  <c:v>9495.0</c:v>
                </c:pt>
                <c:pt idx="9495">
                  <c:v>9496.0</c:v>
                </c:pt>
                <c:pt idx="9496">
                  <c:v>9497.0</c:v>
                </c:pt>
                <c:pt idx="9497">
                  <c:v>9498.0</c:v>
                </c:pt>
                <c:pt idx="9498">
                  <c:v>9499.0</c:v>
                </c:pt>
                <c:pt idx="9499">
                  <c:v>9500.0</c:v>
                </c:pt>
                <c:pt idx="9500">
                  <c:v>9501.0</c:v>
                </c:pt>
                <c:pt idx="9501">
                  <c:v>9502.0</c:v>
                </c:pt>
                <c:pt idx="9502">
                  <c:v>9503.0</c:v>
                </c:pt>
                <c:pt idx="9503">
                  <c:v>9504.0</c:v>
                </c:pt>
                <c:pt idx="9504">
                  <c:v>9505.0</c:v>
                </c:pt>
                <c:pt idx="9505">
                  <c:v>9506.0</c:v>
                </c:pt>
                <c:pt idx="9506">
                  <c:v>9507.0</c:v>
                </c:pt>
                <c:pt idx="9507">
                  <c:v>9508.0</c:v>
                </c:pt>
                <c:pt idx="9508">
                  <c:v>9509.0</c:v>
                </c:pt>
                <c:pt idx="9509">
                  <c:v>9510.0</c:v>
                </c:pt>
                <c:pt idx="9510">
                  <c:v>9511.0</c:v>
                </c:pt>
                <c:pt idx="9511">
                  <c:v>9512.0</c:v>
                </c:pt>
                <c:pt idx="9512">
                  <c:v>9513.0</c:v>
                </c:pt>
                <c:pt idx="9513">
                  <c:v>9514.0</c:v>
                </c:pt>
                <c:pt idx="9514">
                  <c:v>9515.0</c:v>
                </c:pt>
                <c:pt idx="9515">
                  <c:v>9516.0</c:v>
                </c:pt>
                <c:pt idx="9516">
                  <c:v>9517.0</c:v>
                </c:pt>
                <c:pt idx="9517">
                  <c:v>9518.0</c:v>
                </c:pt>
                <c:pt idx="9518">
                  <c:v>9519.0</c:v>
                </c:pt>
                <c:pt idx="9519">
                  <c:v>9520.0</c:v>
                </c:pt>
                <c:pt idx="9520">
                  <c:v>9521.0</c:v>
                </c:pt>
                <c:pt idx="9521">
                  <c:v>9522.0</c:v>
                </c:pt>
                <c:pt idx="9522">
                  <c:v>9523.0</c:v>
                </c:pt>
                <c:pt idx="9523">
                  <c:v>9524.0</c:v>
                </c:pt>
                <c:pt idx="9524">
                  <c:v>9525.0</c:v>
                </c:pt>
                <c:pt idx="9525">
                  <c:v>9526.0</c:v>
                </c:pt>
                <c:pt idx="9526">
                  <c:v>9527.0</c:v>
                </c:pt>
                <c:pt idx="9527">
                  <c:v>9528.0</c:v>
                </c:pt>
                <c:pt idx="9528">
                  <c:v>9529.0</c:v>
                </c:pt>
                <c:pt idx="9529">
                  <c:v>9530.0</c:v>
                </c:pt>
                <c:pt idx="9530">
                  <c:v>9531.0</c:v>
                </c:pt>
                <c:pt idx="9531">
                  <c:v>9532.0</c:v>
                </c:pt>
                <c:pt idx="9532">
                  <c:v>9533.0</c:v>
                </c:pt>
                <c:pt idx="9533">
                  <c:v>9534.0</c:v>
                </c:pt>
                <c:pt idx="9534">
                  <c:v>9535.0</c:v>
                </c:pt>
                <c:pt idx="9535">
                  <c:v>9536.0</c:v>
                </c:pt>
                <c:pt idx="9536">
                  <c:v>9537.0</c:v>
                </c:pt>
                <c:pt idx="9537">
                  <c:v>9538.0</c:v>
                </c:pt>
                <c:pt idx="9538">
                  <c:v>9539.0</c:v>
                </c:pt>
                <c:pt idx="9539">
                  <c:v>9540.0</c:v>
                </c:pt>
                <c:pt idx="9540">
                  <c:v>9541.0</c:v>
                </c:pt>
                <c:pt idx="9541">
                  <c:v>9542.0</c:v>
                </c:pt>
                <c:pt idx="9542">
                  <c:v>9543.0</c:v>
                </c:pt>
                <c:pt idx="9543">
                  <c:v>9544.0</c:v>
                </c:pt>
                <c:pt idx="9544">
                  <c:v>9545.0</c:v>
                </c:pt>
                <c:pt idx="9545">
                  <c:v>9546.0</c:v>
                </c:pt>
                <c:pt idx="9546">
                  <c:v>9547.0</c:v>
                </c:pt>
                <c:pt idx="9547">
                  <c:v>9548.0</c:v>
                </c:pt>
                <c:pt idx="9548">
                  <c:v>9549.0</c:v>
                </c:pt>
                <c:pt idx="9549">
                  <c:v>9550.0</c:v>
                </c:pt>
                <c:pt idx="9550">
                  <c:v>9551.0</c:v>
                </c:pt>
                <c:pt idx="9551">
                  <c:v>9552.0</c:v>
                </c:pt>
                <c:pt idx="9552">
                  <c:v>9553.0</c:v>
                </c:pt>
                <c:pt idx="9553">
                  <c:v>9554.0</c:v>
                </c:pt>
                <c:pt idx="9554">
                  <c:v>9555.0</c:v>
                </c:pt>
                <c:pt idx="9555">
                  <c:v>9556.0</c:v>
                </c:pt>
                <c:pt idx="9556">
                  <c:v>9557.0</c:v>
                </c:pt>
                <c:pt idx="9557">
                  <c:v>9558.0</c:v>
                </c:pt>
                <c:pt idx="9558">
                  <c:v>9559.0</c:v>
                </c:pt>
                <c:pt idx="9559">
                  <c:v>9560.0</c:v>
                </c:pt>
                <c:pt idx="9560">
                  <c:v>9561.0</c:v>
                </c:pt>
                <c:pt idx="9561">
                  <c:v>9562.0</c:v>
                </c:pt>
                <c:pt idx="9562">
                  <c:v>9563.0</c:v>
                </c:pt>
                <c:pt idx="9563">
                  <c:v>9564.0</c:v>
                </c:pt>
                <c:pt idx="9564">
                  <c:v>9565.0</c:v>
                </c:pt>
                <c:pt idx="9565">
                  <c:v>9566.0</c:v>
                </c:pt>
                <c:pt idx="9566">
                  <c:v>9567.0</c:v>
                </c:pt>
                <c:pt idx="9567">
                  <c:v>9568.0</c:v>
                </c:pt>
                <c:pt idx="9568">
                  <c:v>9569.0</c:v>
                </c:pt>
                <c:pt idx="9569">
                  <c:v>9570.0</c:v>
                </c:pt>
                <c:pt idx="9570">
                  <c:v>9571.0</c:v>
                </c:pt>
                <c:pt idx="9571">
                  <c:v>9572.0</c:v>
                </c:pt>
                <c:pt idx="9572">
                  <c:v>9573.0</c:v>
                </c:pt>
                <c:pt idx="9573">
                  <c:v>9574.0</c:v>
                </c:pt>
                <c:pt idx="9574">
                  <c:v>9575.0</c:v>
                </c:pt>
                <c:pt idx="9575">
                  <c:v>9576.0</c:v>
                </c:pt>
                <c:pt idx="9576">
                  <c:v>9577.0</c:v>
                </c:pt>
                <c:pt idx="9577">
                  <c:v>9578.0</c:v>
                </c:pt>
                <c:pt idx="9578">
                  <c:v>9579.0</c:v>
                </c:pt>
                <c:pt idx="9579">
                  <c:v>9580.0</c:v>
                </c:pt>
                <c:pt idx="9580">
                  <c:v>9581.0</c:v>
                </c:pt>
                <c:pt idx="9581">
                  <c:v>9582.0</c:v>
                </c:pt>
                <c:pt idx="9582">
                  <c:v>9583.0</c:v>
                </c:pt>
                <c:pt idx="9583">
                  <c:v>9584.0</c:v>
                </c:pt>
                <c:pt idx="9584">
                  <c:v>9585.0</c:v>
                </c:pt>
                <c:pt idx="9585">
                  <c:v>9586.0</c:v>
                </c:pt>
                <c:pt idx="9586">
                  <c:v>9587.0</c:v>
                </c:pt>
                <c:pt idx="9587">
                  <c:v>9588.0</c:v>
                </c:pt>
                <c:pt idx="9588">
                  <c:v>9589.0</c:v>
                </c:pt>
                <c:pt idx="9589">
                  <c:v>9590.0</c:v>
                </c:pt>
                <c:pt idx="9590">
                  <c:v>9591.0</c:v>
                </c:pt>
                <c:pt idx="9591">
                  <c:v>9592.0</c:v>
                </c:pt>
                <c:pt idx="9592">
                  <c:v>9593.0</c:v>
                </c:pt>
                <c:pt idx="9593">
                  <c:v>9594.0</c:v>
                </c:pt>
                <c:pt idx="9594">
                  <c:v>9595.0</c:v>
                </c:pt>
                <c:pt idx="9595">
                  <c:v>9596.0</c:v>
                </c:pt>
                <c:pt idx="9596">
                  <c:v>9597.0</c:v>
                </c:pt>
                <c:pt idx="9597">
                  <c:v>9598.0</c:v>
                </c:pt>
                <c:pt idx="9598">
                  <c:v>9599.0</c:v>
                </c:pt>
                <c:pt idx="9599">
                  <c:v>9600.0</c:v>
                </c:pt>
                <c:pt idx="9600">
                  <c:v>9601.0</c:v>
                </c:pt>
                <c:pt idx="9601">
                  <c:v>9602.0</c:v>
                </c:pt>
                <c:pt idx="9602">
                  <c:v>9603.0</c:v>
                </c:pt>
                <c:pt idx="9603">
                  <c:v>9604.0</c:v>
                </c:pt>
                <c:pt idx="9604">
                  <c:v>9605.0</c:v>
                </c:pt>
                <c:pt idx="9605">
                  <c:v>9606.0</c:v>
                </c:pt>
                <c:pt idx="9606">
                  <c:v>9607.0</c:v>
                </c:pt>
                <c:pt idx="9607">
                  <c:v>9608.0</c:v>
                </c:pt>
                <c:pt idx="9608">
                  <c:v>9609.0</c:v>
                </c:pt>
                <c:pt idx="9609">
                  <c:v>9610.0</c:v>
                </c:pt>
                <c:pt idx="9610">
                  <c:v>9611.0</c:v>
                </c:pt>
                <c:pt idx="9611">
                  <c:v>9612.0</c:v>
                </c:pt>
                <c:pt idx="9612">
                  <c:v>9613.0</c:v>
                </c:pt>
                <c:pt idx="9613">
                  <c:v>9614.0</c:v>
                </c:pt>
                <c:pt idx="9614">
                  <c:v>9615.0</c:v>
                </c:pt>
                <c:pt idx="9615">
                  <c:v>9616.0</c:v>
                </c:pt>
                <c:pt idx="9616">
                  <c:v>9617.0</c:v>
                </c:pt>
                <c:pt idx="9617">
                  <c:v>9618.0</c:v>
                </c:pt>
                <c:pt idx="9618">
                  <c:v>9619.0</c:v>
                </c:pt>
                <c:pt idx="9619">
                  <c:v>9620.0</c:v>
                </c:pt>
                <c:pt idx="9620">
                  <c:v>9621.0</c:v>
                </c:pt>
                <c:pt idx="9621">
                  <c:v>9622.0</c:v>
                </c:pt>
                <c:pt idx="9622">
                  <c:v>9623.0</c:v>
                </c:pt>
                <c:pt idx="9623">
                  <c:v>9624.0</c:v>
                </c:pt>
                <c:pt idx="9624">
                  <c:v>9625.0</c:v>
                </c:pt>
                <c:pt idx="9625">
                  <c:v>9626.0</c:v>
                </c:pt>
                <c:pt idx="9626">
                  <c:v>9627.0</c:v>
                </c:pt>
                <c:pt idx="9627">
                  <c:v>9628.0</c:v>
                </c:pt>
                <c:pt idx="9628">
                  <c:v>9629.0</c:v>
                </c:pt>
                <c:pt idx="9629">
                  <c:v>9630.0</c:v>
                </c:pt>
                <c:pt idx="9630">
                  <c:v>9631.0</c:v>
                </c:pt>
                <c:pt idx="9631">
                  <c:v>9632.0</c:v>
                </c:pt>
                <c:pt idx="9632">
                  <c:v>9633.0</c:v>
                </c:pt>
                <c:pt idx="9633">
                  <c:v>9634.0</c:v>
                </c:pt>
                <c:pt idx="9634">
                  <c:v>9635.0</c:v>
                </c:pt>
                <c:pt idx="9635">
                  <c:v>9636.0</c:v>
                </c:pt>
                <c:pt idx="9636">
                  <c:v>9637.0</c:v>
                </c:pt>
                <c:pt idx="9637">
                  <c:v>9638.0</c:v>
                </c:pt>
                <c:pt idx="9638">
                  <c:v>9639.0</c:v>
                </c:pt>
                <c:pt idx="9639">
                  <c:v>9640.0</c:v>
                </c:pt>
                <c:pt idx="9640">
                  <c:v>9641.0</c:v>
                </c:pt>
                <c:pt idx="9641">
                  <c:v>9642.0</c:v>
                </c:pt>
                <c:pt idx="9642">
                  <c:v>9643.0</c:v>
                </c:pt>
                <c:pt idx="9643">
                  <c:v>9644.0</c:v>
                </c:pt>
                <c:pt idx="9644">
                  <c:v>9645.0</c:v>
                </c:pt>
                <c:pt idx="9645">
                  <c:v>9646.0</c:v>
                </c:pt>
                <c:pt idx="9646">
                  <c:v>9647.0</c:v>
                </c:pt>
                <c:pt idx="9647">
                  <c:v>9648.0</c:v>
                </c:pt>
                <c:pt idx="9648">
                  <c:v>9649.0</c:v>
                </c:pt>
                <c:pt idx="9649">
                  <c:v>9650.0</c:v>
                </c:pt>
                <c:pt idx="9650">
                  <c:v>9651.0</c:v>
                </c:pt>
                <c:pt idx="9651">
                  <c:v>9652.0</c:v>
                </c:pt>
                <c:pt idx="9652">
                  <c:v>9653.0</c:v>
                </c:pt>
                <c:pt idx="9653">
                  <c:v>9654.0</c:v>
                </c:pt>
                <c:pt idx="9654">
                  <c:v>9655.0</c:v>
                </c:pt>
                <c:pt idx="9655">
                  <c:v>9656.0</c:v>
                </c:pt>
                <c:pt idx="9656">
                  <c:v>9657.0</c:v>
                </c:pt>
                <c:pt idx="9657">
                  <c:v>9658.0</c:v>
                </c:pt>
                <c:pt idx="9658">
                  <c:v>9659.0</c:v>
                </c:pt>
                <c:pt idx="9659">
                  <c:v>9660.0</c:v>
                </c:pt>
                <c:pt idx="9660">
                  <c:v>9661.0</c:v>
                </c:pt>
                <c:pt idx="9661">
                  <c:v>9662.0</c:v>
                </c:pt>
                <c:pt idx="9662">
                  <c:v>9663.0</c:v>
                </c:pt>
                <c:pt idx="9663">
                  <c:v>9664.0</c:v>
                </c:pt>
                <c:pt idx="9664">
                  <c:v>9665.0</c:v>
                </c:pt>
                <c:pt idx="9665">
                  <c:v>9666.0</c:v>
                </c:pt>
                <c:pt idx="9666">
                  <c:v>9667.0</c:v>
                </c:pt>
                <c:pt idx="9667">
                  <c:v>9668.0</c:v>
                </c:pt>
                <c:pt idx="9668">
                  <c:v>9669.0</c:v>
                </c:pt>
                <c:pt idx="9669">
                  <c:v>9670.0</c:v>
                </c:pt>
                <c:pt idx="9670">
                  <c:v>9671.0</c:v>
                </c:pt>
                <c:pt idx="9671">
                  <c:v>9672.0</c:v>
                </c:pt>
                <c:pt idx="9672">
                  <c:v>9673.0</c:v>
                </c:pt>
                <c:pt idx="9673">
                  <c:v>9674.0</c:v>
                </c:pt>
                <c:pt idx="9674">
                  <c:v>9675.0</c:v>
                </c:pt>
                <c:pt idx="9675">
                  <c:v>9676.0</c:v>
                </c:pt>
                <c:pt idx="9676">
                  <c:v>9677.0</c:v>
                </c:pt>
                <c:pt idx="9677">
                  <c:v>9678.0</c:v>
                </c:pt>
                <c:pt idx="9678">
                  <c:v>9679.0</c:v>
                </c:pt>
                <c:pt idx="9679">
                  <c:v>9680.0</c:v>
                </c:pt>
                <c:pt idx="9680">
                  <c:v>9681.0</c:v>
                </c:pt>
                <c:pt idx="9681">
                  <c:v>9682.0</c:v>
                </c:pt>
                <c:pt idx="9682">
                  <c:v>9683.0</c:v>
                </c:pt>
                <c:pt idx="9683">
                  <c:v>9684.0</c:v>
                </c:pt>
                <c:pt idx="9684">
                  <c:v>9685.0</c:v>
                </c:pt>
                <c:pt idx="9685">
                  <c:v>9686.0</c:v>
                </c:pt>
                <c:pt idx="9686">
                  <c:v>9687.0</c:v>
                </c:pt>
                <c:pt idx="9687">
                  <c:v>9688.0</c:v>
                </c:pt>
                <c:pt idx="9688">
                  <c:v>9689.0</c:v>
                </c:pt>
                <c:pt idx="9689">
                  <c:v>9690.0</c:v>
                </c:pt>
                <c:pt idx="9690">
                  <c:v>9691.0</c:v>
                </c:pt>
                <c:pt idx="9691">
                  <c:v>9692.0</c:v>
                </c:pt>
                <c:pt idx="9692">
                  <c:v>9693.0</c:v>
                </c:pt>
                <c:pt idx="9693">
                  <c:v>9694.0</c:v>
                </c:pt>
                <c:pt idx="9694">
                  <c:v>9695.0</c:v>
                </c:pt>
                <c:pt idx="9695">
                  <c:v>9696.0</c:v>
                </c:pt>
                <c:pt idx="9696">
                  <c:v>9697.0</c:v>
                </c:pt>
                <c:pt idx="9697">
                  <c:v>9698.0</c:v>
                </c:pt>
                <c:pt idx="9698">
                  <c:v>9699.0</c:v>
                </c:pt>
                <c:pt idx="9699">
                  <c:v>9700.0</c:v>
                </c:pt>
                <c:pt idx="9700">
                  <c:v>9701.0</c:v>
                </c:pt>
                <c:pt idx="9701">
                  <c:v>9702.0</c:v>
                </c:pt>
                <c:pt idx="9702">
                  <c:v>9703.0</c:v>
                </c:pt>
                <c:pt idx="9703">
                  <c:v>9704.0</c:v>
                </c:pt>
                <c:pt idx="9704">
                  <c:v>9705.0</c:v>
                </c:pt>
                <c:pt idx="9705">
                  <c:v>9706.0</c:v>
                </c:pt>
                <c:pt idx="9706">
                  <c:v>9707.0</c:v>
                </c:pt>
                <c:pt idx="9707">
                  <c:v>9708.0</c:v>
                </c:pt>
                <c:pt idx="9708">
                  <c:v>9709.0</c:v>
                </c:pt>
                <c:pt idx="9709">
                  <c:v>9710.0</c:v>
                </c:pt>
                <c:pt idx="9710">
                  <c:v>9711.0</c:v>
                </c:pt>
                <c:pt idx="9711">
                  <c:v>9712.0</c:v>
                </c:pt>
                <c:pt idx="9712">
                  <c:v>9713.0</c:v>
                </c:pt>
                <c:pt idx="9713">
                  <c:v>9714.0</c:v>
                </c:pt>
                <c:pt idx="9714">
                  <c:v>9715.0</c:v>
                </c:pt>
                <c:pt idx="9715">
                  <c:v>9716.0</c:v>
                </c:pt>
                <c:pt idx="9716">
                  <c:v>9717.0</c:v>
                </c:pt>
                <c:pt idx="9717">
                  <c:v>9718.0</c:v>
                </c:pt>
                <c:pt idx="9718">
                  <c:v>9719.0</c:v>
                </c:pt>
                <c:pt idx="9719">
                  <c:v>9720.0</c:v>
                </c:pt>
                <c:pt idx="9720">
                  <c:v>9721.0</c:v>
                </c:pt>
                <c:pt idx="9721">
                  <c:v>9722.0</c:v>
                </c:pt>
                <c:pt idx="9722">
                  <c:v>9723.0</c:v>
                </c:pt>
                <c:pt idx="9723">
                  <c:v>9724.0</c:v>
                </c:pt>
                <c:pt idx="9724">
                  <c:v>9725.0</c:v>
                </c:pt>
                <c:pt idx="9725">
                  <c:v>9726.0</c:v>
                </c:pt>
                <c:pt idx="9726">
                  <c:v>9727.0</c:v>
                </c:pt>
                <c:pt idx="9727">
                  <c:v>9728.0</c:v>
                </c:pt>
                <c:pt idx="9728">
                  <c:v>9729.0</c:v>
                </c:pt>
                <c:pt idx="9729">
                  <c:v>9730.0</c:v>
                </c:pt>
                <c:pt idx="9730">
                  <c:v>9731.0</c:v>
                </c:pt>
                <c:pt idx="9731">
                  <c:v>9732.0</c:v>
                </c:pt>
                <c:pt idx="9732">
                  <c:v>9733.0</c:v>
                </c:pt>
                <c:pt idx="9733">
                  <c:v>9734.0</c:v>
                </c:pt>
                <c:pt idx="9734">
                  <c:v>9735.0</c:v>
                </c:pt>
                <c:pt idx="9735">
                  <c:v>9736.0</c:v>
                </c:pt>
                <c:pt idx="9736">
                  <c:v>9737.0</c:v>
                </c:pt>
                <c:pt idx="9737">
                  <c:v>9738.0</c:v>
                </c:pt>
                <c:pt idx="9738">
                  <c:v>9739.0</c:v>
                </c:pt>
                <c:pt idx="9739">
                  <c:v>9740.0</c:v>
                </c:pt>
                <c:pt idx="9740">
                  <c:v>9741.0</c:v>
                </c:pt>
                <c:pt idx="9741">
                  <c:v>9742.0</c:v>
                </c:pt>
                <c:pt idx="9742">
                  <c:v>9743.0</c:v>
                </c:pt>
                <c:pt idx="9743">
                  <c:v>9744.0</c:v>
                </c:pt>
                <c:pt idx="9744">
                  <c:v>9745.0</c:v>
                </c:pt>
                <c:pt idx="9745">
                  <c:v>9746.0</c:v>
                </c:pt>
                <c:pt idx="9746">
                  <c:v>9747.0</c:v>
                </c:pt>
                <c:pt idx="9747">
                  <c:v>9748.0</c:v>
                </c:pt>
                <c:pt idx="9748">
                  <c:v>9749.0</c:v>
                </c:pt>
                <c:pt idx="9749">
                  <c:v>9750.0</c:v>
                </c:pt>
                <c:pt idx="9750">
                  <c:v>9751.0</c:v>
                </c:pt>
                <c:pt idx="9751">
                  <c:v>9752.0</c:v>
                </c:pt>
                <c:pt idx="9752">
                  <c:v>9753.0</c:v>
                </c:pt>
                <c:pt idx="9753">
                  <c:v>9754.0</c:v>
                </c:pt>
                <c:pt idx="9754">
                  <c:v>9755.0</c:v>
                </c:pt>
                <c:pt idx="9755">
                  <c:v>9756.0</c:v>
                </c:pt>
                <c:pt idx="9756">
                  <c:v>9757.0</c:v>
                </c:pt>
                <c:pt idx="9757">
                  <c:v>9758.0</c:v>
                </c:pt>
                <c:pt idx="9758">
                  <c:v>9759.0</c:v>
                </c:pt>
                <c:pt idx="9759">
                  <c:v>9760.0</c:v>
                </c:pt>
                <c:pt idx="9760">
                  <c:v>9761.0</c:v>
                </c:pt>
                <c:pt idx="9761">
                  <c:v>9762.0</c:v>
                </c:pt>
                <c:pt idx="9762">
                  <c:v>9763.0</c:v>
                </c:pt>
                <c:pt idx="9763">
                  <c:v>9764.0</c:v>
                </c:pt>
                <c:pt idx="9764">
                  <c:v>9765.0</c:v>
                </c:pt>
                <c:pt idx="9765">
                  <c:v>9766.0</c:v>
                </c:pt>
                <c:pt idx="9766">
                  <c:v>9767.0</c:v>
                </c:pt>
                <c:pt idx="9767">
                  <c:v>9768.0</c:v>
                </c:pt>
                <c:pt idx="9768">
                  <c:v>9769.0</c:v>
                </c:pt>
                <c:pt idx="9769">
                  <c:v>9770.0</c:v>
                </c:pt>
                <c:pt idx="9770">
                  <c:v>9771.0</c:v>
                </c:pt>
                <c:pt idx="9771">
                  <c:v>9772.0</c:v>
                </c:pt>
                <c:pt idx="9772">
                  <c:v>9773.0</c:v>
                </c:pt>
                <c:pt idx="9773">
                  <c:v>9774.0</c:v>
                </c:pt>
                <c:pt idx="9774">
                  <c:v>9775.0</c:v>
                </c:pt>
                <c:pt idx="9775">
                  <c:v>9776.0</c:v>
                </c:pt>
                <c:pt idx="9776">
                  <c:v>9777.0</c:v>
                </c:pt>
                <c:pt idx="9777">
                  <c:v>9778.0</c:v>
                </c:pt>
                <c:pt idx="9778">
                  <c:v>9779.0</c:v>
                </c:pt>
                <c:pt idx="9779">
                  <c:v>9780.0</c:v>
                </c:pt>
                <c:pt idx="9780">
                  <c:v>9781.0</c:v>
                </c:pt>
                <c:pt idx="9781">
                  <c:v>9782.0</c:v>
                </c:pt>
                <c:pt idx="9782">
                  <c:v>9783.0</c:v>
                </c:pt>
                <c:pt idx="9783">
                  <c:v>9784.0</c:v>
                </c:pt>
                <c:pt idx="9784">
                  <c:v>9785.0</c:v>
                </c:pt>
                <c:pt idx="9785">
                  <c:v>9786.0</c:v>
                </c:pt>
                <c:pt idx="9786">
                  <c:v>9787.0</c:v>
                </c:pt>
                <c:pt idx="9787">
                  <c:v>9788.0</c:v>
                </c:pt>
                <c:pt idx="9788">
                  <c:v>9789.0</c:v>
                </c:pt>
                <c:pt idx="9789">
                  <c:v>9790.0</c:v>
                </c:pt>
                <c:pt idx="9790">
                  <c:v>9791.0</c:v>
                </c:pt>
                <c:pt idx="9791">
                  <c:v>9792.0</c:v>
                </c:pt>
                <c:pt idx="9792">
                  <c:v>9793.0</c:v>
                </c:pt>
                <c:pt idx="9793">
                  <c:v>9794.0</c:v>
                </c:pt>
                <c:pt idx="9794">
                  <c:v>9795.0</c:v>
                </c:pt>
                <c:pt idx="9795">
                  <c:v>9796.0</c:v>
                </c:pt>
                <c:pt idx="9796">
                  <c:v>9797.0</c:v>
                </c:pt>
                <c:pt idx="9797">
                  <c:v>9798.0</c:v>
                </c:pt>
                <c:pt idx="9798">
                  <c:v>9799.0</c:v>
                </c:pt>
                <c:pt idx="9799">
                  <c:v>9800.0</c:v>
                </c:pt>
                <c:pt idx="9800">
                  <c:v>9801.0</c:v>
                </c:pt>
                <c:pt idx="9801">
                  <c:v>9802.0</c:v>
                </c:pt>
                <c:pt idx="9802">
                  <c:v>9803.0</c:v>
                </c:pt>
                <c:pt idx="9803">
                  <c:v>9804.0</c:v>
                </c:pt>
                <c:pt idx="9804">
                  <c:v>9805.0</c:v>
                </c:pt>
                <c:pt idx="9805">
                  <c:v>9806.0</c:v>
                </c:pt>
                <c:pt idx="9806">
                  <c:v>9807.0</c:v>
                </c:pt>
                <c:pt idx="9807">
                  <c:v>9808.0</c:v>
                </c:pt>
                <c:pt idx="9808">
                  <c:v>9809.0</c:v>
                </c:pt>
                <c:pt idx="9809">
                  <c:v>9810.0</c:v>
                </c:pt>
                <c:pt idx="9810">
                  <c:v>9811.0</c:v>
                </c:pt>
                <c:pt idx="9811">
                  <c:v>9812.0</c:v>
                </c:pt>
                <c:pt idx="9812">
                  <c:v>9813.0</c:v>
                </c:pt>
                <c:pt idx="9813">
                  <c:v>9814.0</c:v>
                </c:pt>
                <c:pt idx="9814">
                  <c:v>9815.0</c:v>
                </c:pt>
                <c:pt idx="9815">
                  <c:v>9816.0</c:v>
                </c:pt>
                <c:pt idx="9816">
                  <c:v>9817.0</c:v>
                </c:pt>
                <c:pt idx="9817">
                  <c:v>9818.0</c:v>
                </c:pt>
                <c:pt idx="9818">
                  <c:v>9819.0</c:v>
                </c:pt>
                <c:pt idx="9819">
                  <c:v>9820.0</c:v>
                </c:pt>
                <c:pt idx="9820">
                  <c:v>9821.0</c:v>
                </c:pt>
                <c:pt idx="9821">
                  <c:v>9822.0</c:v>
                </c:pt>
                <c:pt idx="9822">
                  <c:v>9823.0</c:v>
                </c:pt>
                <c:pt idx="9823">
                  <c:v>9824.0</c:v>
                </c:pt>
                <c:pt idx="9824">
                  <c:v>9825.0</c:v>
                </c:pt>
                <c:pt idx="9825">
                  <c:v>9826.0</c:v>
                </c:pt>
                <c:pt idx="9826">
                  <c:v>9827.0</c:v>
                </c:pt>
                <c:pt idx="9827">
                  <c:v>9828.0</c:v>
                </c:pt>
                <c:pt idx="9828">
                  <c:v>9829.0</c:v>
                </c:pt>
                <c:pt idx="9829">
                  <c:v>9830.0</c:v>
                </c:pt>
                <c:pt idx="9830">
                  <c:v>9831.0</c:v>
                </c:pt>
                <c:pt idx="9831">
                  <c:v>9832.0</c:v>
                </c:pt>
                <c:pt idx="9832">
                  <c:v>9833.0</c:v>
                </c:pt>
                <c:pt idx="9833">
                  <c:v>9834.0</c:v>
                </c:pt>
                <c:pt idx="9834">
                  <c:v>9835.0</c:v>
                </c:pt>
                <c:pt idx="9835">
                  <c:v>9836.0</c:v>
                </c:pt>
                <c:pt idx="9836">
                  <c:v>9837.0</c:v>
                </c:pt>
                <c:pt idx="9837">
                  <c:v>9838.0</c:v>
                </c:pt>
                <c:pt idx="9838">
                  <c:v>9839.0</c:v>
                </c:pt>
                <c:pt idx="9839">
                  <c:v>9840.0</c:v>
                </c:pt>
                <c:pt idx="9840">
                  <c:v>9841.0</c:v>
                </c:pt>
                <c:pt idx="9841">
                  <c:v>9842.0</c:v>
                </c:pt>
                <c:pt idx="9842">
                  <c:v>9843.0</c:v>
                </c:pt>
                <c:pt idx="9843">
                  <c:v>9844.0</c:v>
                </c:pt>
                <c:pt idx="9844">
                  <c:v>9845.0</c:v>
                </c:pt>
                <c:pt idx="9845">
                  <c:v>9846.0</c:v>
                </c:pt>
                <c:pt idx="9846">
                  <c:v>9847.0</c:v>
                </c:pt>
                <c:pt idx="9847">
                  <c:v>9848.0</c:v>
                </c:pt>
                <c:pt idx="9848">
                  <c:v>9849.0</c:v>
                </c:pt>
                <c:pt idx="9849">
                  <c:v>9850.0</c:v>
                </c:pt>
                <c:pt idx="9850">
                  <c:v>9851.0</c:v>
                </c:pt>
                <c:pt idx="9851">
                  <c:v>9852.0</c:v>
                </c:pt>
                <c:pt idx="9852">
                  <c:v>9853.0</c:v>
                </c:pt>
                <c:pt idx="9853">
                  <c:v>9854.0</c:v>
                </c:pt>
                <c:pt idx="9854">
                  <c:v>9855.0</c:v>
                </c:pt>
                <c:pt idx="9855">
                  <c:v>9856.0</c:v>
                </c:pt>
                <c:pt idx="9856">
                  <c:v>9857.0</c:v>
                </c:pt>
                <c:pt idx="9857">
                  <c:v>9858.0</c:v>
                </c:pt>
                <c:pt idx="9858">
                  <c:v>9859.0</c:v>
                </c:pt>
                <c:pt idx="9859">
                  <c:v>9860.0</c:v>
                </c:pt>
                <c:pt idx="9860">
                  <c:v>9861.0</c:v>
                </c:pt>
                <c:pt idx="9861">
                  <c:v>9862.0</c:v>
                </c:pt>
                <c:pt idx="9862">
                  <c:v>9863.0</c:v>
                </c:pt>
                <c:pt idx="9863">
                  <c:v>9864.0</c:v>
                </c:pt>
                <c:pt idx="9864">
                  <c:v>9865.0</c:v>
                </c:pt>
                <c:pt idx="9865">
                  <c:v>9866.0</c:v>
                </c:pt>
                <c:pt idx="9866">
                  <c:v>9867.0</c:v>
                </c:pt>
                <c:pt idx="9867">
                  <c:v>9868.0</c:v>
                </c:pt>
                <c:pt idx="9868">
                  <c:v>9869.0</c:v>
                </c:pt>
                <c:pt idx="9869">
                  <c:v>9870.0</c:v>
                </c:pt>
                <c:pt idx="9870">
                  <c:v>9871.0</c:v>
                </c:pt>
                <c:pt idx="9871">
                  <c:v>9872.0</c:v>
                </c:pt>
                <c:pt idx="9872">
                  <c:v>9873.0</c:v>
                </c:pt>
                <c:pt idx="9873">
                  <c:v>9874.0</c:v>
                </c:pt>
                <c:pt idx="9874">
                  <c:v>9875.0</c:v>
                </c:pt>
                <c:pt idx="9875">
                  <c:v>9876.0</c:v>
                </c:pt>
                <c:pt idx="9876">
                  <c:v>9877.0</c:v>
                </c:pt>
                <c:pt idx="9877">
                  <c:v>9878.0</c:v>
                </c:pt>
                <c:pt idx="9878">
                  <c:v>9879.0</c:v>
                </c:pt>
                <c:pt idx="9879">
                  <c:v>9880.0</c:v>
                </c:pt>
                <c:pt idx="9880">
                  <c:v>9881.0</c:v>
                </c:pt>
                <c:pt idx="9881">
                  <c:v>9882.0</c:v>
                </c:pt>
                <c:pt idx="9882">
                  <c:v>9883.0</c:v>
                </c:pt>
                <c:pt idx="9883">
                  <c:v>9884.0</c:v>
                </c:pt>
                <c:pt idx="9884">
                  <c:v>9885.0</c:v>
                </c:pt>
                <c:pt idx="9885">
                  <c:v>9886.0</c:v>
                </c:pt>
                <c:pt idx="9886">
                  <c:v>9887.0</c:v>
                </c:pt>
                <c:pt idx="9887">
                  <c:v>9888.0</c:v>
                </c:pt>
                <c:pt idx="9888">
                  <c:v>9889.0</c:v>
                </c:pt>
                <c:pt idx="9889">
                  <c:v>9890.0</c:v>
                </c:pt>
                <c:pt idx="9890">
                  <c:v>9891.0</c:v>
                </c:pt>
                <c:pt idx="9891">
                  <c:v>9892.0</c:v>
                </c:pt>
                <c:pt idx="9892">
                  <c:v>9893.0</c:v>
                </c:pt>
                <c:pt idx="9893">
                  <c:v>9894.0</c:v>
                </c:pt>
                <c:pt idx="9894">
                  <c:v>9895.0</c:v>
                </c:pt>
                <c:pt idx="9895">
                  <c:v>9896.0</c:v>
                </c:pt>
                <c:pt idx="9896">
                  <c:v>9897.0</c:v>
                </c:pt>
                <c:pt idx="9897">
                  <c:v>9898.0</c:v>
                </c:pt>
                <c:pt idx="9898">
                  <c:v>9899.0</c:v>
                </c:pt>
                <c:pt idx="9899">
                  <c:v>9900.0</c:v>
                </c:pt>
                <c:pt idx="9900">
                  <c:v>9901.0</c:v>
                </c:pt>
                <c:pt idx="9901">
                  <c:v>9902.0</c:v>
                </c:pt>
                <c:pt idx="9902">
                  <c:v>9903.0</c:v>
                </c:pt>
                <c:pt idx="9903">
                  <c:v>9904.0</c:v>
                </c:pt>
                <c:pt idx="9904">
                  <c:v>9905.0</c:v>
                </c:pt>
                <c:pt idx="9905">
                  <c:v>9906.0</c:v>
                </c:pt>
                <c:pt idx="9906">
                  <c:v>9907.0</c:v>
                </c:pt>
                <c:pt idx="9907">
                  <c:v>9908.0</c:v>
                </c:pt>
                <c:pt idx="9908">
                  <c:v>9909.0</c:v>
                </c:pt>
                <c:pt idx="9909">
                  <c:v>9910.0</c:v>
                </c:pt>
                <c:pt idx="9910">
                  <c:v>9911.0</c:v>
                </c:pt>
                <c:pt idx="9911">
                  <c:v>9912.0</c:v>
                </c:pt>
                <c:pt idx="9912">
                  <c:v>9913.0</c:v>
                </c:pt>
                <c:pt idx="9913">
                  <c:v>9914.0</c:v>
                </c:pt>
                <c:pt idx="9914">
                  <c:v>9915.0</c:v>
                </c:pt>
                <c:pt idx="9915">
                  <c:v>9916.0</c:v>
                </c:pt>
                <c:pt idx="9916">
                  <c:v>9917.0</c:v>
                </c:pt>
                <c:pt idx="9917">
                  <c:v>9918.0</c:v>
                </c:pt>
                <c:pt idx="9918">
                  <c:v>9919.0</c:v>
                </c:pt>
                <c:pt idx="9919">
                  <c:v>9920.0</c:v>
                </c:pt>
                <c:pt idx="9920">
                  <c:v>9921.0</c:v>
                </c:pt>
                <c:pt idx="9921">
                  <c:v>9922.0</c:v>
                </c:pt>
                <c:pt idx="9922">
                  <c:v>9923.0</c:v>
                </c:pt>
                <c:pt idx="9923">
                  <c:v>9924.0</c:v>
                </c:pt>
                <c:pt idx="9924">
                  <c:v>9925.0</c:v>
                </c:pt>
                <c:pt idx="9925">
                  <c:v>9926.0</c:v>
                </c:pt>
                <c:pt idx="9926">
                  <c:v>9927.0</c:v>
                </c:pt>
                <c:pt idx="9927">
                  <c:v>9928.0</c:v>
                </c:pt>
                <c:pt idx="9928">
                  <c:v>9929.0</c:v>
                </c:pt>
                <c:pt idx="9929">
                  <c:v>9930.0</c:v>
                </c:pt>
                <c:pt idx="9930">
                  <c:v>9931.0</c:v>
                </c:pt>
                <c:pt idx="9931">
                  <c:v>9932.0</c:v>
                </c:pt>
                <c:pt idx="9932">
                  <c:v>9933.0</c:v>
                </c:pt>
                <c:pt idx="9933">
                  <c:v>9934.0</c:v>
                </c:pt>
                <c:pt idx="9934">
                  <c:v>9935.0</c:v>
                </c:pt>
                <c:pt idx="9935">
                  <c:v>9936.0</c:v>
                </c:pt>
                <c:pt idx="9936">
                  <c:v>9937.0</c:v>
                </c:pt>
                <c:pt idx="9937">
                  <c:v>9938.0</c:v>
                </c:pt>
                <c:pt idx="9938">
                  <c:v>9939.0</c:v>
                </c:pt>
                <c:pt idx="9939">
                  <c:v>9940.0</c:v>
                </c:pt>
                <c:pt idx="9940">
                  <c:v>9941.0</c:v>
                </c:pt>
                <c:pt idx="9941">
                  <c:v>9942.0</c:v>
                </c:pt>
                <c:pt idx="9942">
                  <c:v>9943.0</c:v>
                </c:pt>
                <c:pt idx="9943">
                  <c:v>9944.0</c:v>
                </c:pt>
                <c:pt idx="9944">
                  <c:v>9945.0</c:v>
                </c:pt>
                <c:pt idx="9945">
                  <c:v>9946.0</c:v>
                </c:pt>
                <c:pt idx="9946">
                  <c:v>9947.0</c:v>
                </c:pt>
                <c:pt idx="9947">
                  <c:v>9948.0</c:v>
                </c:pt>
                <c:pt idx="9948">
                  <c:v>9949.0</c:v>
                </c:pt>
                <c:pt idx="9949">
                  <c:v>9950.0</c:v>
                </c:pt>
                <c:pt idx="9950">
                  <c:v>9951.0</c:v>
                </c:pt>
                <c:pt idx="9951">
                  <c:v>9952.0</c:v>
                </c:pt>
                <c:pt idx="9952">
                  <c:v>9953.0</c:v>
                </c:pt>
                <c:pt idx="9953">
                  <c:v>9954.0</c:v>
                </c:pt>
                <c:pt idx="9954">
                  <c:v>9955.0</c:v>
                </c:pt>
                <c:pt idx="9955">
                  <c:v>9956.0</c:v>
                </c:pt>
                <c:pt idx="9956">
                  <c:v>9957.0</c:v>
                </c:pt>
                <c:pt idx="9957">
                  <c:v>9958.0</c:v>
                </c:pt>
                <c:pt idx="9958">
                  <c:v>9959.0</c:v>
                </c:pt>
                <c:pt idx="9959">
                  <c:v>9960.0</c:v>
                </c:pt>
                <c:pt idx="9960">
                  <c:v>9961.0</c:v>
                </c:pt>
                <c:pt idx="9961">
                  <c:v>9962.0</c:v>
                </c:pt>
                <c:pt idx="9962">
                  <c:v>9963.0</c:v>
                </c:pt>
                <c:pt idx="9963">
                  <c:v>9964.0</c:v>
                </c:pt>
                <c:pt idx="9964">
                  <c:v>9965.0</c:v>
                </c:pt>
                <c:pt idx="9965">
                  <c:v>9966.0</c:v>
                </c:pt>
                <c:pt idx="9966">
                  <c:v>9967.0</c:v>
                </c:pt>
                <c:pt idx="9967">
                  <c:v>9968.0</c:v>
                </c:pt>
                <c:pt idx="9968">
                  <c:v>9969.0</c:v>
                </c:pt>
                <c:pt idx="9969">
                  <c:v>9970.0</c:v>
                </c:pt>
                <c:pt idx="9970">
                  <c:v>9971.0</c:v>
                </c:pt>
                <c:pt idx="9971">
                  <c:v>9972.0</c:v>
                </c:pt>
                <c:pt idx="9972">
                  <c:v>9973.0</c:v>
                </c:pt>
                <c:pt idx="9973">
                  <c:v>9974.0</c:v>
                </c:pt>
                <c:pt idx="9974">
                  <c:v>9975.0</c:v>
                </c:pt>
                <c:pt idx="9975">
                  <c:v>9976.0</c:v>
                </c:pt>
                <c:pt idx="9976">
                  <c:v>9977.0</c:v>
                </c:pt>
                <c:pt idx="9977">
                  <c:v>9978.0</c:v>
                </c:pt>
                <c:pt idx="9978">
                  <c:v>9979.0</c:v>
                </c:pt>
                <c:pt idx="9979">
                  <c:v>9980.0</c:v>
                </c:pt>
                <c:pt idx="9980">
                  <c:v>9981.0</c:v>
                </c:pt>
                <c:pt idx="9981">
                  <c:v>9982.0</c:v>
                </c:pt>
                <c:pt idx="9982">
                  <c:v>9983.0</c:v>
                </c:pt>
                <c:pt idx="9983">
                  <c:v>9984.0</c:v>
                </c:pt>
                <c:pt idx="9984">
                  <c:v>9985.0</c:v>
                </c:pt>
                <c:pt idx="9985">
                  <c:v>9986.0</c:v>
                </c:pt>
                <c:pt idx="9986">
                  <c:v>9987.0</c:v>
                </c:pt>
                <c:pt idx="9987">
                  <c:v>9988.0</c:v>
                </c:pt>
                <c:pt idx="9988">
                  <c:v>9989.0</c:v>
                </c:pt>
                <c:pt idx="9989">
                  <c:v>9990.0</c:v>
                </c:pt>
                <c:pt idx="9990">
                  <c:v>9991.0</c:v>
                </c:pt>
                <c:pt idx="9991">
                  <c:v>9992.0</c:v>
                </c:pt>
                <c:pt idx="9992">
                  <c:v>9993.0</c:v>
                </c:pt>
                <c:pt idx="9993">
                  <c:v>9994.0</c:v>
                </c:pt>
                <c:pt idx="9994">
                  <c:v>9995.0</c:v>
                </c:pt>
                <c:pt idx="9995">
                  <c:v>9996.0</c:v>
                </c:pt>
                <c:pt idx="9996">
                  <c:v>9997.0</c:v>
                </c:pt>
                <c:pt idx="9997">
                  <c:v>9998.0</c:v>
                </c:pt>
                <c:pt idx="9998">
                  <c:v>9999.0</c:v>
                </c:pt>
                <c:pt idx="9999">
                  <c:v>10000.0</c:v>
                </c:pt>
                <c:pt idx="10000">
                  <c:v>10001.0</c:v>
                </c:pt>
                <c:pt idx="10001">
                  <c:v>10002.0</c:v>
                </c:pt>
                <c:pt idx="10002">
                  <c:v>10003.0</c:v>
                </c:pt>
                <c:pt idx="10003">
                  <c:v>10004.0</c:v>
                </c:pt>
                <c:pt idx="10004">
                  <c:v>10005.0</c:v>
                </c:pt>
                <c:pt idx="10005">
                  <c:v>10006.0</c:v>
                </c:pt>
                <c:pt idx="10006">
                  <c:v>10007.0</c:v>
                </c:pt>
                <c:pt idx="10007">
                  <c:v>10008.0</c:v>
                </c:pt>
                <c:pt idx="10008">
                  <c:v>10009.0</c:v>
                </c:pt>
                <c:pt idx="10009">
                  <c:v>10010.0</c:v>
                </c:pt>
                <c:pt idx="10010">
                  <c:v>10011.0</c:v>
                </c:pt>
                <c:pt idx="10011">
                  <c:v>10012.0</c:v>
                </c:pt>
                <c:pt idx="10012">
                  <c:v>10013.0</c:v>
                </c:pt>
                <c:pt idx="10013">
                  <c:v>10014.0</c:v>
                </c:pt>
                <c:pt idx="10014">
                  <c:v>10015.0</c:v>
                </c:pt>
                <c:pt idx="10015">
                  <c:v>10016.0</c:v>
                </c:pt>
                <c:pt idx="10016">
                  <c:v>10017.0</c:v>
                </c:pt>
                <c:pt idx="10017">
                  <c:v>10018.0</c:v>
                </c:pt>
                <c:pt idx="10018">
                  <c:v>10019.0</c:v>
                </c:pt>
                <c:pt idx="10019">
                  <c:v>10020.0</c:v>
                </c:pt>
                <c:pt idx="10020">
                  <c:v>10021.0</c:v>
                </c:pt>
                <c:pt idx="10021">
                  <c:v>10022.0</c:v>
                </c:pt>
                <c:pt idx="10022">
                  <c:v>10023.0</c:v>
                </c:pt>
                <c:pt idx="10023">
                  <c:v>10024.0</c:v>
                </c:pt>
                <c:pt idx="10024">
                  <c:v>10025.0</c:v>
                </c:pt>
                <c:pt idx="10025">
                  <c:v>10026.0</c:v>
                </c:pt>
                <c:pt idx="10026">
                  <c:v>10027.0</c:v>
                </c:pt>
                <c:pt idx="10027">
                  <c:v>10028.0</c:v>
                </c:pt>
                <c:pt idx="10028">
                  <c:v>10029.0</c:v>
                </c:pt>
                <c:pt idx="10029">
                  <c:v>10030.0</c:v>
                </c:pt>
                <c:pt idx="10030">
                  <c:v>10031.0</c:v>
                </c:pt>
                <c:pt idx="10031">
                  <c:v>10032.0</c:v>
                </c:pt>
                <c:pt idx="10032">
                  <c:v>10033.0</c:v>
                </c:pt>
                <c:pt idx="10033">
                  <c:v>10034.0</c:v>
                </c:pt>
                <c:pt idx="10034">
                  <c:v>10035.0</c:v>
                </c:pt>
                <c:pt idx="10035">
                  <c:v>10036.0</c:v>
                </c:pt>
                <c:pt idx="10036">
                  <c:v>10037.0</c:v>
                </c:pt>
                <c:pt idx="10037">
                  <c:v>10038.0</c:v>
                </c:pt>
                <c:pt idx="10038">
                  <c:v>10039.0</c:v>
                </c:pt>
                <c:pt idx="10039">
                  <c:v>10040.0</c:v>
                </c:pt>
                <c:pt idx="10040">
                  <c:v>10041.0</c:v>
                </c:pt>
                <c:pt idx="10041">
                  <c:v>10042.0</c:v>
                </c:pt>
                <c:pt idx="10042">
                  <c:v>10043.0</c:v>
                </c:pt>
                <c:pt idx="10043">
                  <c:v>10044.0</c:v>
                </c:pt>
                <c:pt idx="10044">
                  <c:v>10045.0</c:v>
                </c:pt>
                <c:pt idx="10045">
                  <c:v>10046.0</c:v>
                </c:pt>
                <c:pt idx="10046">
                  <c:v>10047.0</c:v>
                </c:pt>
                <c:pt idx="10047">
                  <c:v>10048.0</c:v>
                </c:pt>
                <c:pt idx="10048">
                  <c:v>10049.0</c:v>
                </c:pt>
                <c:pt idx="10049">
                  <c:v>10050.0</c:v>
                </c:pt>
                <c:pt idx="10050">
                  <c:v>10051.0</c:v>
                </c:pt>
                <c:pt idx="10051">
                  <c:v>10052.0</c:v>
                </c:pt>
                <c:pt idx="10052">
                  <c:v>10053.0</c:v>
                </c:pt>
                <c:pt idx="10053">
                  <c:v>10054.0</c:v>
                </c:pt>
                <c:pt idx="10054">
                  <c:v>10055.0</c:v>
                </c:pt>
                <c:pt idx="10055">
                  <c:v>10056.0</c:v>
                </c:pt>
                <c:pt idx="10056">
                  <c:v>10057.0</c:v>
                </c:pt>
                <c:pt idx="10057">
                  <c:v>10058.0</c:v>
                </c:pt>
                <c:pt idx="10058">
                  <c:v>10059.0</c:v>
                </c:pt>
                <c:pt idx="10059">
                  <c:v>10060.0</c:v>
                </c:pt>
                <c:pt idx="10060">
                  <c:v>10061.0</c:v>
                </c:pt>
                <c:pt idx="10061">
                  <c:v>10062.0</c:v>
                </c:pt>
                <c:pt idx="10062">
                  <c:v>10063.0</c:v>
                </c:pt>
                <c:pt idx="10063">
                  <c:v>10064.0</c:v>
                </c:pt>
                <c:pt idx="10064">
                  <c:v>10065.0</c:v>
                </c:pt>
                <c:pt idx="10065">
                  <c:v>10066.0</c:v>
                </c:pt>
                <c:pt idx="10066">
                  <c:v>10067.0</c:v>
                </c:pt>
                <c:pt idx="10067">
                  <c:v>10068.0</c:v>
                </c:pt>
                <c:pt idx="10068">
                  <c:v>10069.0</c:v>
                </c:pt>
                <c:pt idx="10069">
                  <c:v>10070.0</c:v>
                </c:pt>
                <c:pt idx="10070">
                  <c:v>10071.0</c:v>
                </c:pt>
                <c:pt idx="10071">
                  <c:v>10072.0</c:v>
                </c:pt>
                <c:pt idx="10072">
                  <c:v>10073.0</c:v>
                </c:pt>
                <c:pt idx="10073">
                  <c:v>10074.0</c:v>
                </c:pt>
                <c:pt idx="10074">
                  <c:v>10075.0</c:v>
                </c:pt>
                <c:pt idx="10075">
                  <c:v>10076.0</c:v>
                </c:pt>
                <c:pt idx="10076">
                  <c:v>10077.0</c:v>
                </c:pt>
                <c:pt idx="10077">
                  <c:v>10078.0</c:v>
                </c:pt>
                <c:pt idx="10078">
                  <c:v>10079.0</c:v>
                </c:pt>
                <c:pt idx="10079">
                  <c:v>10080.0</c:v>
                </c:pt>
                <c:pt idx="10080">
                  <c:v>10081.0</c:v>
                </c:pt>
                <c:pt idx="10081">
                  <c:v>10082.0</c:v>
                </c:pt>
                <c:pt idx="10082">
                  <c:v>10083.0</c:v>
                </c:pt>
                <c:pt idx="10083">
                  <c:v>10084.0</c:v>
                </c:pt>
                <c:pt idx="10084">
                  <c:v>10085.0</c:v>
                </c:pt>
                <c:pt idx="10085">
                  <c:v>10086.0</c:v>
                </c:pt>
                <c:pt idx="10086">
                  <c:v>10087.0</c:v>
                </c:pt>
                <c:pt idx="10087">
                  <c:v>10088.0</c:v>
                </c:pt>
                <c:pt idx="10088">
                  <c:v>10089.0</c:v>
                </c:pt>
                <c:pt idx="10089">
                  <c:v>10090.0</c:v>
                </c:pt>
                <c:pt idx="10090">
                  <c:v>10091.0</c:v>
                </c:pt>
                <c:pt idx="10091">
                  <c:v>10092.0</c:v>
                </c:pt>
                <c:pt idx="10092">
                  <c:v>10093.0</c:v>
                </c:pt>
                <c:pt idx="10093">
                  <c:v>10094.0</c:v>
                </c:pt>
                <c:pt idx="10094">
                  <c:v>10095.0</c:v>
                </c:pt>
                <c:pt idx="10095">
                  <c:v>10096.0</c:v>
                </c:pt>
                <c:pt idx="10096">
                  <c:v>10097.0</c:v>
                </c:pt>
                <c:pt idx="10097">
                  <c:v>10098.0</c:v>
                </c:pt>
                <c:pt idx="10098">
                  <c:v>10099.0</c:v>
                </c:pt>
                <c:pt idx="10099">
                  <c:v>10100.0</c:v>
                </c:pt>
                <c:pt idx="10100">
                  <c:v>10101.0</c:v>
                </c:pt>
                <c:pt idx="10101">
                  <c:v>10102.0</c:v>
                </c:pt>
                <c:pt idx="10102">
                  <c:v>10103.0</c:v>
                </c:pt>
                <c:pt idx="10103">
                  <c:v>10104.0</c:v>
                </c:pt>
                <c:pt idx="10104">
                  <c:v>10105.0</c:v>
                </c:pt>
                <c:pt idx="10105">
                  <c:v>10106.0</c:v>
                </c:pt>
                <c:pt idx="10106">
                  <c:v>10107.0</c:v>
                </c:pt>
                <c:pt idx="10107">
                  <c:v>10108.0</c:v>
                </c:pt>
                <c:pt idx="10108">
                  <c:v>10109.0</c:v>
                </c:pt>
                <c:pt idx="10109">
                  <c:v>10110.0</c:v>
                </c:pt>
                <c:pt idx="10110">
                  <c:v>10111.0</c:v>
                </c:pt>
                <c:pt idx="10111">
                  <c:v>10112.0</c:v>
                </c:pt>
                <c:pt idx="10112">
                  <c:v>10113.0</c:v>
                </c:pt>
                <c:pt idx="10113">
                  <c:v>10114.0</c:v>
                </c:pt>
                <c:pt idx="10114">
                  <c:v>10115.0</c:v>
                </c:pt>
                <c:pt idx="10115">
                  <c:v>10116.0</c:v>
                </c:pt>
                <c:pt idx="10116">
                  <c:v>10117.0</c:v>
                </c:pt>
                <c:pt idx="10117">
                  <c:v>10118.0</c:v>
                </c:pt>
                <c:pt idx="10118">
                  <c:v>10119.0</c:v>
                </c:pt>
                <c:pt idx="10119">
                  <c:v>10120.0</c:v>
                </c:pt>
                <c:pt idx="10120">
                  <c:v>10121.0</c:v>
                </c:pt>
                <c:pt idx="10121">
                  <c:v>10122.0</c:v>
                </c:pt>
                <c:pt idx="10122">
                  <c:v>10123.0</c:v>
                </c:pt>
                <c:pt idx="10123">
                  <c:v>10124.0</c:v>
                </c:pt>
                <c:pt idx="10124">
                  <c:v>10125.0</c:v>
                </c:pt>
                <c:pt idx="10125">
                  <c:v>10126.0</c:v>
                </c:pt>
                <c:pt idx="10126">
                  <c:v>10127.0</c:v>
                </c:pt>
                <c:pt idx="10127">
                  <c:v>10128.0</c:v>
                </c:pt>
                <c:pt idx="10128">
                  <c:v>10129.0</c:v>
                </c:pt>
                <c:pt idx="10129">
                  <c:v>10130.0</c:v>
                </c:pt>
                <c:pt idx="10130">
                  <c:v>10131.0</c:v>
                </c:pt>
                <c:pt idx="10131">
                  <c:v>10132.0</c:v>
                </c:pt>
                <c:pt idx="10132">
                  <c:v>10133.0</c:v>
                </c:pt>
                <c:pt idx="10133">
                  <c:v>10134.0</c:v>
                </c:pt>
                <c:pt idx="10134">
                  <c:v>10135.0</c:v>
                </c:pt>
                <c:pt idx="10135">
                  <c:v>10136.0</c:v>
                </c:pt>
                <c:pt idx="10136">
                  <c:v>10137.0</c:v>
                </c:pt>
                <c:pt idx="10137">
                  <c:v>10138.0</c:v>
                </c:pt>
                <c:pt idx="10138">
                  <c:v>10139.0</c:v>
                </c:pt>
                <c:pt idx="10139">
                  <c:v>10140.0</c:v>
                </c:pt>
                <c:pt idx="10140">
                  <c:v>10141.0</c:v>
                </c:pt>
                <c:pt idx="10141">
                  <c:v>10142.0</c:v>
                </c:pt>
                <c:pt idx="10142">
                  <c:v>10143.0</c:v>
                </c:pt>
                <c:pt idx="10143">
                  <c:v>10144.0</c:v>
                </c:pt>
                <c:pt idx="10144">
                  <c:v>10145.0</c:v>
                </c:pt>
                <c:pt idx="10145">
                  <c:v>10146.0</c:v>
                </c:pt>
                <c:pt idx="10146">
                  <c:v>10147.0</c:v>
                </c:pt>
                <c:pt idx="10147">
                  <c:v>10148.0</c:v>
                </c:pt>
                <c:pt idx="10148">
                  <c:v>10149.0</c:v>
                </c:pt>
                <c:pt idx="10149">
                  <c:v>10150.0</c:v>
                </c:pt>
                <c:pt idx="10150">
                  <c:v>10151.0</c:v>
                </c:pt>
                <c:pt idx="10151">
                  <c:v>10152.0</c:v>
                </c:pt>
                <c:pt idx="10152">
                  <c:v>10153.0</c:v>
                </c:pt>
                <c:pt idx="10153">
                  <c:v>10154.0</c:v>
                </c:pt>
                <c:pt idx="10154">
                  <c:v>10155.0</c:v>
                </c:pt>
                <c:pt idx="10155">
                  <c:v>10156.0</c:v>
                </c:pt>
                <c:pt idx="10156">
                  <c:v>10157.0</c:v>
                </c:pt>
                <c:pt idx="10157">
                  <c:v>10158.0</c:v>
                </c:pt>
                <c:pt idx="10158">
                  <c:v>10159.0</c:v>
                </c:pt>
                <c:pt idx="10159">
                  <c:v>10160.0</c:v>
                </c:pt>
                <c:pt idx="10160">
                  <c:v>10161.0</c:v>
                </c:pt>
                <c:pt idx="10161">
                  <c:v>10162.0</c:v>
                </c:pt>
                <c:pt idx="10162">
                  <c:v>10163.0</c:v>
                </c:pt>
                <c:pt idx="10163">
                  <c:v>10164.0</c:v>
                </c:pt>
                <c:pt idx="10164">
                  <c:v>10165.0</c:v>
                </c:pt>
                <c:pt idx="10165">
                  <c:v>10166.0</c:v>
                </c:pt>
                <c:pt idx="10166">
                  <c:v>10167.0</c:v>
                </c:pt>
                <c:pt idx="10167">
                  <c:v>10168.0</c:v>
                </c:pt>
                <c:pt idx="10168">
                  <c:v>10169.0</c:v>
                </c:pt>
                <c:pt idx="10169">
                  <c:v>10170.0</c:v>
                </c:pt>
                <c:pt idx="10170">
                  <c:v>10171.0</c:v>
                </c:pt>
                <c:pt idx="10171">
                  <c:v>10172.0</c:v>
                </c:pt>
                <c:pt idx="10172">
                  <c:v>10173.0</c:v>
                </c:pt>
                <c:pt idx="10173">
                  <c:v>10174.0</c:v>
                </c:pt>
                <c:pt idx="10174">
                  <c:v>10175.0</c:v>
                </c:pt>
                <c:pt idx="10175">
                  <c:v>10176.0</c:v>
                </c:pt>
                <c:pt idx="10176">
                  <c:v>10177.0</c:v>
                </c:pt>
                <c:pt idx="10177">
                  <c:v>10178.0</c:v>
                </c:pt>
                <c:pt idx="10178">
                  <c:v>10179.0</c:v>
                </c:pt>
                <c:pt idx="10179">
                  <c:v>10180.0</c:v>
                </c:pt>
                <c:pt idx="10180">
                  <c:v>10181.0</c:v>
                </c:pt>
                <c:pt idx="10181">
                  <c:v>10182.0</c:v>
                </c:pt>
                <c:pt idx="10182">
                  <c:v>10183.0</c:v>
                </c:pt>
                <c:pt idx="10183">
                  <c:v>10184.0</c:v>
                </c:pt>
                <c:pt idx="10184">
                  <c:v>10185.0</c:v>
                </c:pt>
                <c:pt idx="10185">
                  <c:v>10186.0</c:v>
                </c:pt>
                <c:pt idx="10186">
                  <c:v>10187.0</c:v>
                </c:pt>
                <c:pt idx="10187">
                  <c:v>10188.0</c:v>
                </c:pt>
                <c:pt idx="10188">
                  <c:v>10189.0</c:v>
                </c:pt>
                <c:pt idx="10189">
                  <c:v>10190.0</c:v>
                </c:pt>
                <c:pt idx="10190">
                  <c:v>10191.0</c:v>
                </c:pt>
                <c:pt idx="10191">
                  <c:v>10192.0</c:v>
                </c:pt>
                <c:pt idx="10192">
                  <c:v>10193.0</c:v>
                </c:pt>
                <c:pt idx="10193">
                  <c:v>10194.0</c:v>
                </c:pt>
                <c:pt idx="10194">
                  <c:v>10195.0</c:v>
                </c:pt>
                <c:pt idx="10195">
                  <c:v>10196.0</c:v>
                </c:pt>
                <c:pt idx="10196">
                  <c:v>10197.0</c:v>
                </c:pt>
                <c:pt idx="10197">
                  <c:v>10198.0</c:v>
                </c:pt>
                <c:pt idx="10198">
                  <c:v>10199.0</c:v>
                </c:pt>
                <c:pt idx="10199">
                  <c:v>10200.0</c:v>
                </c:pt>
                <c:pt idx="10200">
                  <c:v>10201.0</c:v>
                </c:pt>
                <c:pt idx="10201">
                  <c:v>10202.0</c:v>
                </c:pt>
                <c:pt idx="10202">
                  <c:v>10203.0</c:v>
                </c:pt>
                <c:pt idx="10203">
                  <c:v>10204.0</c:v>
                </c:pt>
                <c:pt idx="10204">
                  <c:v>10205.0</c:v>
                </c:pt>
                <c:pt idx="10205">
                  <c:v>10206.0</c:v>
                </c:pt>
                <c:pt idx="10206">
                  <c:v>10207.0</c:v>
                </c:pt>
                <c:pt idx="10207">
                  <c:v>10208.0</c:v>
                </c:pt>
                <c:pt idx="10208">
                  <c:v>10209.0</c:v>
                </c:pt>
                <c:pt idx="10209">
                  <c:v>10210.0</c:v>
                </c:pt>
                <c:pt idx="10210">
                  <c:v>10211.0</c:v>
                </c:pt>
                <c:pt idx="10211">
                  <c:v>10212.0</c:v>
                </c:pt>
                <c:pt idx="10212">
                  <c:v>10213.0</c:v>
                </c:pt>
                <c:pt idx="10213">
                  <c:v>10214.0</c:v>
                </c:pt>
                <c:pt idx="10214">
                  <c:v>10215.0</c:v>
                </c:pt>
                <c:pt idx="10215">
                  <c:v>10216.0</c:v>
                </c:pt>
                <c:pt idx="10216">
                  <c:v>10217.0</c:v>
                </c:pt>
                <c:pt idx="10217">
                  <c:v>10218.0</c:v>
                </c:pt>
                <c:pt idx="10218">
                  <c:v>10219.0</c:v>
                </c:pt>
                <c:pt idx="10219">
                  <c:v>10220.0</c:v>
                </c:pt>
                <c:pt idx="10220">
                  <c:v>10221.0</c:v>
                </c:pt>
                <c:pt idx="10221">
                  <c:v>10222.0</c:v>
                </c:pt>
                <c:pt idx="10222">
                  <c:v>10223.0</c:v>
                </c:pt>
                <c:pt idx="10223">
                  <c:v>10224.0</c:v>
                </c:pt>
                <c:pt idx="10224">
                  <c:v>10225.0</c:v>
                </c:pt>
                <c:pt idx="10225">
                  <c:v>10226.0</c:v>
                </c:pt>
                <c:pt idx="10226">
                  <c:v>10227.0</c:v>
                </c:pt>
                <c:pt idx="10227">
                  <c:v>10228.0</c:v>
                </c:pt>
                <c:pt idx="10228">
                  <c:v>10229.0</c:v>
                </c:pt>
                <c:pt idx="10229">
                  <c:v>10230.0</c:v>
                </c:pt>
                <c:pt idx="10230">
                  <c:v>10231.0</c:v>
                </c:pt>
                <c:pt idx="10231">
                  <c:v>10232.0</c:v>
                </c:pt>
                <c:pt idx="10232">
                  <c:v>10233.0</c:v>
                </c:pt>
                <c:pt idx="10233">
                  <c:v>10234.0</c:v>
                </c:pt>
                <c:pt idx="10234">
                  <c:v>10235.0</c:v>
                </c:pt>
                <c:pt idx="10235">
                  <c:v>10236.0</c:v>
                </c:pt>
                <c:pt idx="10236">
                  <c:v>10237.0</c:v>
                </c:pt>
                <c:pt idx="10237">
                  <c:v>10238.0</c:v>
                </c:pt>
                <c:pt idx="10238">
                  <c:v>10239.0</c:v>
                </c:pt>
                <c:pt idx="10239">
                  <c:v>10240.0</c:v>
                </c:pt>
                <c:pt idx="10240">
                  <c:v>10241.0</c:v>
                </c:pt>
                <c:pt idx="10241">
                  <c:v>10242.0</c:v>
                </c:pt>
                <c:pt idx="10242">
                  <c:v>10243.0</c:v>
                </c:pt>
                <c:pt idx="10243">
                  <c:v>10244.0</c:v>
                </c:pt>
                <c:pt idx="10244">
                  <c:v>10245.0</c:v>
                </c:pt>
                <c:pt idx="10245">
                  <c:v>10246.0</c:v>
                </c:pt>
                <c:pt idx="10246">
                  <c:v>10247.0</c:v>
                </c:pt>
                <c:pt idx="10247">
                  <c:v>10248.0</c:v>
                </c:pt>
                <c:pt idx="10248">
                  <c:v>10249.0</c:v>
                </c:pt>
                <c:pt idx="10249">
                  <c:v>10250.0</c:v>
                </c:pt>
                <c:pt idx="10250">
                  <c:v>10251.0</c:v>
                </c:pt>
                <c:pt idx="10251">
                  <c:v>10252.0</c:v>
                </c:pt>
                <c:pt idx="10252">
                  <c:v>10253.0</c:v>
                </c:pt>
                <c:pt idx="10253">
                  <c:v>10254.0</c:v>
                </c:pt>
                <c:pt idx="10254">
                  <c:v>10255.0</c:v>
                </c:pt>
                <c:pt idx="10255">
                  <c:v>10256.0</c:v>
                </c:pt>
                <c:pt idx="10256">
                  <c:v>10257.0</c:v>
                </c:pt>
                <c:pt idx="10257">
                  <c:v>10258.0</c:v>
                </c:pt>
                <c:pt idx="10258">
                  <c:v>10259.0</c:v>
                </c:pt>
                <c:pt idx="10259">
                  <c:v>10260.0</c:v>
                </c:pt>
                <c:pt idx="10260">
                  <c:v>10261.0</c:v>
                </c:pt>
                <c:pt idx="10261">
                  <c:v>10262.0</c:v>
                </c:pt>
                <c:pt idx="10262">
                  <c:v>10263.0</c:v>
                </c:pt>
                <c:pt idx="10263">
                  <c:v>10264.0</c:v>
                </c:pt>
                <c:pt idx="10264">
                  <c:v>10265.0</c:v>
                </c:pt>
                <c:pt idx="10265">
                  <c:v>10266.0</c:v>
                </c:pt>
                <c:pt idx="10266">
                  <c:v>10267.0</c:v>
                </c:pt>
                <c:pt idx="10267">
                  <c:v>10268.0</c:v>
                </c:pt>
                <c:pt idx="10268">
                  <c:v>10269.0</c:v>
                </c:pt>
                <c:pt idx="10269">
                  <c:v>10270.0</c:v>
                </c:pt>
                <c:pt idx="10270">
                  <c:v>10271.0</c:v>
                </c:pt>
                <c:pt idx="10271">
                  <c:v>10272.0</c:v>
                </c:pt>
                <c:pt idx="10272">
                  <c:v>10273.0</c:v>
                </c:pt>
                <c:pt idx="10273">
                  <c:v>10274.0</c:v>
                </c:pt>
                <c:pt idx="10274">
                  <c:v>10275.0</c:v>
                </c:pt>
                <c:pt idx="10275">
                  <c:v>10276.0</c:v>
                </c:pt>
                <c:pt idx="10276">
                  <c:v>10277.0</c:v>
                </c:pt>
                <c:pt idx="10277">
                  <c:v>10278.0</c:v>
                </c:pt>
                <c:pt idx="10278">
                  <c:v>10279.0</c:v>
                </c:pt>
                <c:pt idx="10279">
                  <c:v>10280.0</c:v>
                </c:pt>
                <c:pt idx="10280">
                  <c:v>10281.0</c:v>
                </c:pt>
                <c:pt idx="10281">
                  <c:v>10282.0</c:v>
                </c:pt>
                <c:pt idx="10282">
                  <c:v>10283.0</c:v>
                </c:pt>
                <c:pt idx="10283">
                  <c:v>10284.0</c:v>
                </c:pt>
                <c:pt idx="10284">
                  <c:v>10285.0</c:v>
                </c:pt>
                <c:pt idx="10285">
                  <c:v>10286.0</c:v>
                </c:pt>
                <c:pt idx="10286">
                  <c:v>10287.0</c:v>
                </c:pt>
                <c:pt idx="10287">
                  <c:v>10288.0</c:v>
                </c:pt>
                <c:pt idx="10288">
                  <c:v>10289.0</c:v>
                </c:pt>
                <c:pt idx="10289">
                  <c:v>10290.0</c:v>
                </c:pt>
                <c:pt idx="10290">
                  <c:v>10291.0</c:v>
                </c:pt>
                <c:pt idx="10291">
                  <c:v>10292.0</c:v>
                </c:pt>
                <c:pt idx="10292">
                  <c:v>10293.0</c:v>
                </c:pt>
                <c:pt idx="10293">
                  <c:v>10294.0</c:v>
                </c:pt>
                <c:pt idx="10294">
                  <c:v>10295.0</c:v>
                </c:pt>
                <c:pt idx="10295">
                  <c:v>10296.0</c:v>
                </c:pt>
                <c:pt idx="10296">
                  <c:v>10297.0</c:v>
                </c:pt>
                <c:pt idx="10297">
                  <c:v>10298.0</c:v>
                </c:pt>
                <c:pt idx="10298">
                  <c:v>10299.0</c:v>
                </c:pt>
                <c:pt idx="10299">
                  <c:v>10300.0</c:v>
                </c:pt>
                <c:pt idx="10300">
                  <c:v>10301.0</c:v>
                </c:pt>
                <c:pt idx="10301">
                  <c:v>10302.0</c:v>
                </c:pt>
                <c:pt idx="10302">
                  <c:v>10303.0</c:v>
                </c:pt>
                <c:pt idx="10303">
                  <c:v>10304.0</c:v>
                </c:pt>
                <c:pt idx="10304">
                  <c:v>10305.0</c:v>
                </c:pt>
                <c:pt idx="10305">
                  <c:v>10306.0</c:v>
                </c:pt>
                <c:pt idx="10306">
                  <c:v>10307.0</c:v>
                </c:pt>
                <c:pt idx="10307">
                  <c:v>10308.0</c:v>
                </c:pt>
                <c:pt idx="10308">
                  <c:v>10309.0</c:v>
                </c:pt>
                <c:pt idx="10309">
                  <c:v>10310.0</c:v>
                </c:pt>
                <c:pt idx="10310">
                  <c:v>10311.0</c:v>
                </c:pt>
                <c:pt idx="10311">
                  <c:v>10312.0</c:v>
                </c:pt>
                <c:pt idx="10312">
                  <c:v>10313.0</c:v>
                </c:pt>
                <c:pt idx="10313">
                  <c:v>10314.0</c:v>
                </c:pt>
                <c:pt idx="10314">
                  <c:v>10315.0</c:v>
                </c:pt>
                <c:pt idx="10315">
                  <c:v>10316.0</c:v>
                </c:pt>
                <c:pt idx="10316">
                  <c:v>10317.0</c:v>
                </c:pt>
                <c:pt idx="10317">
                  <c:v>10318.0</c:v>
                </c:pt>
                <c:pt idx="10318">
                  <c:v>10319.0</c:v>
                </c:pt>
                <c:pt idx="10319">
                  <c:v>10320.0</c:v>
                </c:pt>
                <c:pt idx="10320">
                  <c:v>10321.0</c:v>
                </c:pt>
                <c:pt idx="10321">
                  <c:v>10322.0</c:v>
                </c:pt>
                <c:pt idx="10322">
                  <c:v>10323.0</c:v>
                </c:pt>
                <c:pt idx="10323">
                  <c:v>10324.0</c:v>
                </c:pt>
                <c:pt idx="10324">
                  <c:v>10325.0</c:v>
                </c:pt>
                <c:pt idx="10325">
                  <c:v>10326.0</c:v>
                </c:pt>
                <c:pt idx="10326">
                  <c:v>10327.0</c:v>
                </c:pt>
                <c:pt idx="10327">
                  <c:v>10328.0</c:v>
                </c:pt>
                <c:pt idx="10328">
                  <c:v>10329.0</c:v>
                </c:pt>
                <c:pt idx="10329">
                  <c:v>10330.0</c:v>
                </c:pt>
                <c:pt idx="10330">
                  <c:v>10331.0</c:v>
                </c:pt>
                <c:pt idx="10331">
                  <c:v>10332.0</c:v>
                </c:pt>
                <c:pt idx="10332">
                  <c:v>10333.0</c:v>
                </c:pt>
                <c:pt idx="10333">
                  <c:v>10334.0</c:v>
                </c:pt>
                <c:pt idx="10334">
                  <c:v>10335.0</c:v>
                </c:pt>
                <c:pt idx="10335">
                  <c:v>10336.0</c:v>
                </c:pt>
                <c:pt idx="10336">
                  <c:v>10337.0</c:v>
                </c:pt>
                <c:pt idx="10337">
                  <c:v>10338.0</c:v>
                </c:pt>
                <c:pt idx="10338">
                  <c:v>10339.0</c:v>
                </c:pt>
                <c:pt idx="10339">
                  <c:v>10340.0</c:v>
                </c:pt>
                <c:pt idx="10340">
                  <c:v>10341.0</c:v>
                </c:pt>
                <c:pt idx="10341">
                  <c:v>10342.0</c:v>
                </c:pt>
                <c:pt idx="10342">
                  <c:v>10343.0</c:v>
                </c:pt>
                <c:pt idx="10343">
                  <c:v>10344.0</c:v>
                </c:pt>
                <c:pt idx="10344">
                  <c:v>10345.0</c:v>
                </c:pt>
                <c:pt idx="10345">
                  <c:v>10346.0</c:v>
                </c:pt>
                <c:pt idx="10346">
                  <c:v>10347.0</c:v>
                </c:pt>
                <c:pt idx="10347">
                  <c:v>10348.0</c:v>
                </c:pt>
                <c:pt idx="10348">
                  <c:v>10349.0</c:v>
                </c:pt>
                <c:pt idx="10349">
                  <c:v>10350.0</c:v>
                </c:pt>
                <c:pt idx="10350">
                  <c:v>10351.0</c:v>
                </c:pt>
                <c:pt idx="10351">
                  <c:v>10352.0</c:v>
                </c:pt>
                <c:pt idx="10352">
                  <c:v>10353.0</c:v>
                </c:pt>
                <c:pt idx="10353">
                  <c:v>10354.0</c:v>
                </c:pt>
                <c:pt idx="10354">
                  <c:v>10355.0</c:v>
                </c:pt>
                <c:pt idx="10355">
                  <c:v>10356.0</c:v>
                </c:pt>
                <c:pt idx="10356">
                  <c:v>10357.0</c:v>
                </c:pt>
                <c:pt idx="10357">
                  <c:v>10358.0</c:v>
                </c:pt>
                <c:pt idx="10358">
                  <c:v>10359.0</c:v>
                </c:pt>
                <c:pt idx="10359">
                  <c:v>10360.0</c:v>
                </c:pt>
                <c:pt idx="10360">
                  <c:v>10361.0</c:v>
                </c:pt>
                <c:pt idx="10361">
                  <c:v>10362.0</c:v>
                </c:pt>
                <c:pt idx="10362">
                  <c:v>10363.0</c:v>
                </c:pt>
                <c:pt idx="10363">
                  <c:v>10364.0</c:v>
                </c:pt>
                <c:pt idx="10364">
                  <c:v>10365.0</c:v>
                </c:pt>
                <c:pt idx="10365">
                  <c:v>10366.0</c:v>
                </c:pt>
                <c:pt idx="10366">
                  <c:v>10367.0</c:v>
                </c:pt>
                <c:pt idx="10367">
                  <c:v>10368.0</c:v>
                </c:pt>
                <c:pt idx="10368">
                  <c:v>10369.0</c:v>
                </c:pt>
                <c:pt idx="10369">
                  <c:v>10370.0</c:v>
                </c:pt>
                <c:pt idx="10370">
                  <c:v>10371.0</c:v>
                </c:pt>
                <c:pt idx="10371">
                  <c:v>10372.0</c:v>
                </c:pt>
                <c:pt idx="10372">
                  <c:v>10373.0</c:v>
                </c:pt>
                <c:pt idx="10373">
                  <c:v>10374.0</c:v>
                </c:pt>
                <c:pt idx="10374">
                  <c:v>10375.0</c:v>
                </c:pt>
                <c:pt idx="10375">
                  <c:v>10376.0</c:v>
                </c:pt>
                <c:pt idx="10376">
                  <c:v>10377.0</c:v>
                </c:pt>
                <c:pt idx="10377">
                  <c:v>10378.0</c:v>
                </c:pt>
                <c:pt idx="10378">
                  <c:v>10379.0</c:v>
                </c:pt>
                <c:pt idx="10379">
                  <c:v>10380.0</c:v>
                </c:pt>
                <c:pt idx="10380">
                  <c:v>10381.0</c:v>
                </c:pt>
                <c:pt idx="10381">
                  <c:v>10382.0</c:v>
                </c:pt>
                <c:pt idx="10382">
                  <c:v>10383.0</c:v>
                </c:pt>
                <c:pt idx="10383">
                  <c:v>10384.0</c:v>
                </c:pt>
                <c:pt idx="10384">
                  <c:v>10385.0</c:v>
                </c:pt>
                <c:pt idx="10385">
                  <c:v>10386.0</c:v>
                </c:pt>
                <c:pt idx="10386">
                  <c:v>10387.0</c:v>
                </c:pt>
                <c:pt idx="10387">
                  <c:v>10388.0</c:v>
                </c:pt>
                <c:pt idx="10388">
                  <c:v>10389.0</c:v>
                </c:pt>
                <c:pt idx="10389">
                  <c:v>10390.0</c:v>
                </c:pt>
                <c:pt idx="10390">
                  <c:v>10391.0</c:v>
                </c:pt>
                <c:pt idx="10391">
                  <c:v>10392.0</c:v>
                </c:pt>
                <c:pt idx="10392">
                  <c:v>10393.0</c:v>
                </c:pt>
                <c:pt idx="10393">
                  <c:v>10394.0</c:v>
                </c:pt>
                <c:pt idx="10394">
                  <c:v>10395.0</c:v>
                </c:pt>
                <c:pt idx="10395">
                  <c:v>10396.0</c:v>
                </c:pt>
                <c:pt idx="10396">
                  <c:v>10397.0</c:v>
                </c:pt>
                <c:pt idx="10397">
                  <c:v>10398.0</c:v>
                </c:pt>
                <c:pt idx="10398">
                  <c:v>10399.0</c:v>
                </c:pt>
                <c:pt idx="10399">
                  <c:v>10400.0</c:v>
                </c:pt>
                <c:pt idx="10400">
                  <c:v>10401.0</c:v>
                </c:pt>
                <c:pt idx="10401">
                  <c:v>10402.0</c:v>
                </c:pt>
                <c:pt idx="10402">
                  <c:v>10403.0</c:v>
                </c:pt>
                <c:pt idx="10403">
                  <c:v>10404.0</c:v>
                </c:pt>
                <c:pt idx="10404">
                  <c:v>10405.0</c:v>
                </c:pt>
                <c:pt idx="10405">
                  <c:v>10406.0</c:v>
                </c:pt>
                <c:pt idx="10406">
                  <c:v>10407.0</c:v>
                </c:pt>
                <c:pt idx="10407">
                  <c:v>10408.0</c:v>
                </c:pt>
                <c:pt idx="10408">
                  <c:v>10409.0</c:v>
                </c:pt>
                <c:pt idx="10409">
                  <c:v>10410.0</c:v>
                </c:pt>
                <c:pt idx="10410">
                  <c:v>10411.0</c:v>
                </c:pt>
                <c:pt idx="10411">
                  <c:v>10412.0</c:v>
                </c:pt>
                <c:pt idx="10412">
                  <c:v>10413.0</c:v>
                </c:pt>
                <c:pt idx="10413">
                  <c:v>10414.0</c:v>
                </c:pt>
                <c:pt idx="10414">
                  <c:v>10415.0</c:v>
                </c:pt>
                <c:pt idx="10415">
                  <c:v>10416.0</c:v>
                </c:pt>
                <c:pt idx="10416">
                  <c:v>10417.0</c:v>
                </c:pt>
                <c:pt idx="10417">
                  <c:v>10418.0</c:v>
                </c:pt>
                <c:pt idx="10418">
                  <c:v>10419.0</c:v>
                </c:pt>
                <c:pt idx="10419">
                  <c:v>10420.0</c:v>
                </c:pt>
                <c:pt idx="10420">
                  <c:v>10421.0</c:v>
                </c:pt>
                <c:pt idx="10421">
                  <c:v>10422.0</c:v>
                </c:pt>
                <c:pt idx="10422">
                  <c:v>10423.0</c:v>
                </c:pt>
                <c:pt idx="10423">
                  <c:v>10424.0</c:v>
                </c:pt>
                <c:pt idx="10424">
                  <c:v>10425.0</c:v>
                </c:pt>
                <c:pt idx="10425">
                  <c:v>10426.0</c:v>
                </c:pt>
                <c:pt idx="10426">
                  <c:v>10427.0</c:v>
                </c:pt>
                <c:pt idx="10427">
                  <c:v>10428.0</c:v>
                </c:pt>
                <c:pt idx="10428">
                  <c:v>10429.0</c:v>
                </c:pt>
                <c:pt idx="10429">
                  <c:v>10430.0</c:v>
                </c:pt>
                <c:pt idx="10430">
                  <c:v>10431.0</c:v>
                </c:pt>
                <c:pt idx="10431">
                  <c:v>10432.0</c:v>
                </c:pt>
                <c:pt idx="10432">
                  <c:v>10433.0</c:v>
                </c:pt>
                <c:pt idx="10433">
                  <c:v>10434.0</c:v>
                </c:pt>
                <c:pt idx="10434">
                  <c:v>10435.0</c:v>
                </c:pt>
                <c:pt idx="10435">
                  <c:v>10436.0</c:v>
                </c:pt>
                <c:pt idx="10436">
                  <c:v>10437.0</c:v>
                </c:pt>
                <c:pt idx="10437">
                  <c:v>10438.0</c:v>
                </c:pt>
                <c:pt idx="10438">
                  <c:v>10439.0</c:v>
                </c:pt>
                <c:pt idx="10439">
                  <c:v>10440.0</c:v>
                </c:pt>
                <c:pt idx="10440">
                  <c:v>10441.0</c:v>
                </c:pt>
                <c:pt idx="10441">
                  <c:v>10442.0</c:v>
                </c:pt>
                <c:pt idx="10442">
                  <c:v>10443.0</c:v>
                </c:pt>
                <c:pt idx="10443">
                  <c:v>10444.0</c:v>
                </c:pt>
                <c:pt idx="10444">
                  <c:v>10445.0</c:v>
                </c:pt>
                <c:pt idx="10445">
                  <c:v>10446.0</c:v>
                </c:pt>
                <c:pt idx="10446">
                  <c:v>10447.0</c:v>
                </c:pt>
                <c:pt idx="10447">
                  <c:v>10448.0</c:v>
                </c:pt>
                <c:pt idx="10448">
                  <c:v>10449.0</c:v>
                </c:pt>
                <c:pt idx="10449">
                  <c:v>10450.0</c:v>
                </c:pt>
                <c:pt idx="10450">
                  <c:v>10451.0</c:v>
                </c:pt>
                <c:pt idx="10451">
                  <c:v>10452.0</c:v>
                </c:pt>
                <c:pt idx="10452">
                  <c:v>10453.0</c:v>
                </c:pt>
                <c:pt idx="10453">
                  <c:v>10454.0</c:v>
                </c:pt>
                <c:pt idx="10454">
                  <c:v>10455.0</c:v>
                </c:pt>
                <c:pt idx="10455">
                  <c:v>10456.0</c:v>
                </c:pt>
                <c:pt idx="10456">
                  <c:v>10457.0</c:v>
                </c:pt>
                <c:pt idx="10457">
                  <c:v>10458.0</c:v>
                </c:pt>
                <c:pt idx="10458">
                  <c:v>10459.0</c:v>
                </c:pt>
                <c:pt idx="10459">
                  <c:v>10460.0</c:v>
                </c:pt>
                <c:pt idx="10460">
                  <c:v>10461.0</c:v>
                </c:pt>
                <c:pt idx="10461">
                  <c:v>10462.0</c:v>
                </c:pt>
                <c:pt idx="10462">
                  <c:v>10463.0</c:v>
                </c:pt>
                <c:pt idx="10463">
                  <c:v>10464.0</c:v>
                </c:pt>
                <c:pt idx="10464">
                  <c:v>10465.0</c:v>
                </c:pt>
                <c:pt idx="10465">
                  <c:v>10466.0</c:v>
                </c:pt>
                <c:pt idx="10466">
                  <c:v>10467.0</c:v>
                </c:pt>
                <c:pt idx="10467">
                  <c:v>10468.0</c:v>
                </c:pt>
                <c:pt idx="10468">
                  <c:v>10469.0</c:v>
                </c:pt>
                <c:pt idx="10469">
                  <c:v>10470.0</c:v>
                </c:pt>
                <c:pt idx="10470">
                  <c:v>10471.0</c:v>
                </c:pt>
                <c:pt idx="10471">
                  <c:v>10472.0</c:v>
                </c:pt>
                <c:pt idx="10472">
                  <c:v>10473.0</c:v>
                </c:pt>
                <c:pt idx="10473">
                  <c:v>10474.0</c:v>
                </c:pt>
                <c:pt idx="10474">
                  <c:v>10475.0</c:v>
                </c:pt>
                <c:pt idx="10475">
                  <c:v>10476.0</c:v>
                </c:pt>
                <c:pt idx="10476">
                  <c:v>10477.0</c:v>
                </c:pt>
                <c:pt idx="10477">
                  <c:v>10478.0</c:v>
                </c:pt>
                <c:pt idx="10478">
                  <c:v>10479.0</c:v>
                </c:pt>
                <c:pt idx="10479">
                  <c:v>10480.0</c:v>
                </c:pt>
                <c:pt idx="10480">
                  <c:v>10481.0</c:v>
                </c:pt>
                <c:pt idx="10481">
                  <c:v>10482.0</c:v>
                </c:pt>
                <c:pt idx="10482">
                  <c:v>10483.0</c:v>
                </c:pt>
                <c:pt idx="10483">
                  <c:v>10484.0</c:v>
                </c:pt>
                <c:pt idx="10484">
                  <c:v>10485.0</c:v>
                </c:pt>
                <c:pt idx="10485">
                  <c:v>10486.0</c:v>
                </c:pt>
                <c:pt idx="10486">
                  <c:v>10487.0</c:v>
                </c:pt>
                <c:pt idx="10487">
                  <c:v>10488.0</c:v>
                </c:pt>
                <c:pt idx="10488">
                  <c:v>10489.0</c:v>
                </c:pt>
                <c:pt idx="10489">
                  <c:v>10490.0</c:v>
                </c:pt>
                <c:pt idx="10490">
                  <c:v>10491.0</c:v>
                </c:pt>
                <c:pt idx="10491">
                  <c:v>10492.0</c:v>
                </c:pt>
                <c:pt idx="10492">
                  <c:v>10493.0</c:v>
                </c:pt>
                <c:pt idx="10493">
                  <c:v>10494.0</c:v>
                </c:pt>
                <c:pt idx="10494">
                  <c:v>10495.0</c:v>
                </c:pt>
                <c:pt idx="10495">
                  <c:v>10496.0</c:v>
                </c:pt>
                <c:pt idx="10496">
                  <c:v>10497.0</c:v>
                </c:pt>
                <c:pt idx="10497">
                  <c:v>10498.0</c:v>
                </c:pt>
                <c:pt idx="10498">
                  <c:v>10499.0</c:v>
                </c:pt>
                <c:pt idx="10499">
                  <c:v>10500.0</c:v>
                </c:pt>
                <c:pt idx="10500">
                  <c:v>10501.0</c:v>
                </c:pt>
                <c:pt idx="10501">
                  <c:v>10502.0</c:v>
                </c:pt>
                <c:pt idx="10502">
                  <c:v>10503.0</c:v>
                </c:pt>
                <c:pt idx="10503">
                  <c:v>10504.0</c:v>
                </c:pt>
                <c:pt idx="10504">
                  <c:v>10505.0</c:v>
                </c:pt>
                <c:pt idx="10505">
                  <c:v>10506.0</c:v>
                </c:pt>
                <c:pt idx="10506">
                  <c:v>10507.0</c:v>
                </c:pt>
                <c:pt idx="10507">
                  <c:v>10508.0</c:v>
                </c:pt>
                <c:pt idx="10508">
                  <c:v>10509.0</c:v>
                </c:pt>
                <c:pt idx="10509">
                  <c:v>10510.0</c:v>
                </c:pt>
                <c:pt idx="10510">
                  <c:v>10511.0</c:v>
                </c:pt>
                <c:pt idx="10511">
                  <c:v>10512.0</c:v>
                </c:pt>
                <c:pt idx="10512">
                  <c:v>10513.0</c:v>
                </c:pt>
                <c:pt idx="10513">
                  <c:v>10514.0</c:v>
                </c:pt>
                <c:pt idx="10514">
                  <c:v>10515.0</c:v>
                </c:pt>
                <c:pt idx="10515">
                  <c:v>10516.0</c:v>
                </c:pt>
                <c:pt idx="10516">
                  <c:v>10517.0</c:v>
                </c:pt>
                <c:pt idx="10517">
                  <c:v>10518.0</c:v>
                </c:pt>
                <c:pt idx="10518">
                  <c:v>10519.0</c:v>
                </c:pt>
                <c:pt idx="10519">
                  <c:v>10520.0</c:v>
                </c:pt>
                <c:pt idx="10520">
                  <c:v>10521.0</c:v>
                </c:pt>
                <c:pt idx="10521">
                  <c:v>10522.0</c:v>
                </c:pt>
                <c:pt idx="10522">
                  <c:v>10523.0</c:v>
                </c:pt>
                <c:pt idx="10523">
                  <c:v>10524.0</c:v>
                </c:pt>
                <c:pt idx="10524">
                  <c:v>10525.0</c:v>
                </c:pt>
                <c:pt idx="10525">
                  <c:v>10526.0</c:v>
                </c:pt>
                <c:pt idx="10526">
                  <c:v>10527.0</c:v>
                </c:pt>
                <c:pt idx="10527">
                  <c:v>10528.0</c:v>
                </c:pt>
                <c:pt idx="10528">
                  <c:v>10529.0</c:v>
                </c:pt>
                <c:pt idx="10529">
                  <c:v>10530.0</c:v>
                </c:pt>
                <c:pt idx="10530">
                  <c:v>10531.0</c:v>
                </c:pt>
                <c:pt idx="10531">
                  <c:v>10532.0</c:v>
                </c:pt>
                <c:pt idx="10532">
                  <c:v>10533.0</c:v>
                </c:pt>
                <c:pt idx="10533">
                  <c:v>10534.0</c:v>
                </c:pt>
                <c:pt idx="10534">
                  <c:v>10535.0</c:v>
                </c:pt>
                <c:pt idx="10535">
                  <c:v>10536.0</c:v>
                </c:pt>
                <c:pt idx="10536">
                  <c:v>10537.0</c:v>
                </c:pt>
                <c:pt idx="10537">
                  <c:v>10538.0</c:v>
                </c:pt>
                <c:pt idx="10538">
                  <c:v>10539.0</c:v>
                </c:pt>
                <c:pt idx="10539">
                  <c:v>10540.0</c:v>
                </c:pt>
                <c:pt idx="10540">
                  <c:v>10541.0</c:v>
                </c:pt>
                <c:pt idx="10541">
                  <c:v>10542.0</c:v>
                </c:pt>
                <c:pt idx="10542">
                  <c:v>10543.0</c:v>
                </c:pt>
                <c:pt idx="10543">
                  <c:v>10544.0</c:v>
                </c:pt>
                <c:pt idx="10544">
                  <c:v>10545.0</c:v>
                </c:pt>
                <c:pt idx="10545">
                  <c:v>10546.0</c:v>
                </c:pt>
                <c:pt idx="10546">
                  <c:v>10547.0</c:v>
                </c:pt>
                <c:pt idx="10547">
                  <c:v>10548.0</c:v>
                </c:pt>
                <c:pt idx="10548">
                  <c:v>10549.0</c:v>
                </c:pt>
                <c:pt idx="10549">
                  <c:v>10550.0</c:v>
                </c:pt>
                <c:pt idx="10550">
                  <c:v>10551.0</c:v>
                </c:pt>
                <c:pt idx="10551">
                  <c:v>10552.0</c:v>
                </c:pt>
                <c:pt idx="10552">
                  <c:v>10553.0</c:v>
                </c:pt>
                <c:pt idx="10553">
                  <c:v>10554.0</c:v>
                </c:pt>
                <c:pt idx="10554">
                  <c:v>10555.0</c:v>
                </c:pt>
                <c:pt idx="10555">
                  <c:v>10556.0</c:v>
                </c:pt>
                <c:pt idx="10556">
                  <c:v>10557.0</c:v>
                </c:pt>
                <c:pt idx="10557">
                  <c:v>10558.0</c:v>
                </c:pt>
                <c:pt idx="10558">
                  <c:v>10559.0</c:v>
                </c:pt>
                <c:pt idx="10559">
                  <c:v>10560.0</c:v>
                </c:pt>
                <c:pt idx="10560">
                  <c:v>10561.0</c:v>
                </c:pt>
                <c:pt idx="10561">
                  <c:v>10562.0</c:v>
                </c:pt>
                <c:pt idx="10562">
                  <c:v>10563.0</c:v>
                </c:pt>
                <c:pt idx="10563">
                  <c:v>10564.0</c:v>
                </c:pt>
                <c:pt idx="10564">
                  <c:v>10565.0</c:v>
                </c:pt>
                <c:pt idx="10565">
                  <c:v>10566.0</c:v>
                </c:pt>
                <c:pt idx="10566">
                  <c:v>10567.0</c:v>
                </c:pt>
                <c:pt idx="10567">
                  <c:v>10568.0</c:v>
                </c:pt>
                <c:pt idx="10568">
                  <c:v>10569.0</c:v>
                </c:pt>
                <c:pt idx="10569">
                  <c:v>10570.0</c:v>
                </c:pt>
                <c:pt idx="10570">
                  <c:v>10571.0</c:v>
                </c:pt>
                <c:pt idx="10571">
                  <c:v>10572.0</c:v>
                </c:pt>
                <c:pt idx="10572">
                  <c:v>10573.0</c:v>
                </c:pt>
                <c:pt idx="10573">
                  <c:v>10574.0</c:v>
                </c:pt>
                <c:pt idx="10574">
                  <c:v>10575.0</c:v>
                </c:pt>
                <c:pt idx="10575">
                  <c:v>10576.0</c:v>
                </c:pt>
                <c:pt idx="10576">
                  <c:v>10577.0</c:v>
                </c:pt>
                <c:pt idx="10577">
                  <c:v>10578.0</c:v>
                </c:pt>
                <c:pt idx="10578">
                  <c:v>10579.0</c:v>
                </c:pt>
                <c:pt idx="10579">
                  <c:v>10580.0</c:v>
                </c:pt>
                <c:pt idx="10580">
                  <c:v>10581.0</c:v>
                </c:pt>
                <c:pt idx="10581">
                  <c:v>10582.0</c:v>
                </c:pt>
                <c:pt idx="10582">
                  <c:v>10583.0</c:v>
                </c:pt>
                <c:pt idx="10583">
                  <c:v>10584.0</c:v>
                </c:pt>
                <c:pt idx="10584">
                  <c:v>10585.0</c:v>
                </c:pt>
                <c:pt idx="10585">
                  <c:v>10586.0</c:v>
                </c:pt>
                <c:pt idx="10586">
                  <c:v>10587.0</c:v>
                </c:pt>
                <c:pt idx="10587">
                  <c:v>10588.0</c:v>
                </c:pt>
                <c:pt idx="10588">
                  <c:v>10589.0</c:v>
                </c:pt>
                <c:pt idx="10589">
                  <c:v>10590.0</c:v>
                </c:pt>
                <c:pt idx="10590">
                  <c:v>10591.0</c:v>
                </c:pt>
                <c:pt idx="10591">
                  <c:v>10592.0</c:v>
                </c:pt>
                <c:pt idx="10592">
                  <c:v>10593.0</c:v>
                </c:pt>
                <c:pt idx="10593">
                  <c:v>10594.0</c:v>
                </c:pt>
                <c:pt idx="10594">
                  <c:v>10595.0</c:v>
                </c:pt>
                <c:pt idx="10595">
                  <c:v>10596.0</c:v>
                </c:pt>
                <c:pt idx="10596">
                  <c:v>10597.0</c:v>
                </c:pt>
                <c:pt idx="10597">
                  <c:v>10598.0</c:v>
                </c:pt>
                <c:pt idx="10598">
                  <c:v>10599.0</c:v>
                </c:pt>
                <c:pt idx="10599">
                  <c:v>10600.0</c:v>
                </c:pt>
                <c:pt idx="10600">
                  <c:v>10601.0</c:v>
                </c:pt>
                <c:pt idx="10601">
                  <c:v>10602.0</c:v>
                </c:pt>
                <c:pt idx="10602">
                  <c:v>10603.0</c:v>
                </c:pt>
                <c:pt idx="10603">
                  <c:v>10604.0</c:v>
                </c:pt>
                <c:pt idx="10604">
                  <c:v>10605.0</c:v>
                </c:pt>
                <c:pt idx="10605">
                  <c:v>10606.0</c:v>
                </c:pt>
                <c:pt idx="10606">
                  <c:v>10607.0</c:v>
                </c:pt>
                <c:pt idx="10607">
                  <c:v>10608.0</c:v>
                </c:pt>
                <c:pt idx="10608">
                  <c:v>10609.0</c:v>
                </c:pt>
                <c:pt idx="10609">
                  <c:v>10610.0</c:v>
                </c:pt>
                <c:pt idx="10610">
                  <c:v>10611.0</c:v>
                </c:pt>
                <c:pt idx="10611">
                  <c:v>10612.0</c:v>
                </c:pt>
                <c:pt idx="10612">
                  <c:v>10613.0</c:v>
                </c:pt>
                <c:pt idx="10613">
                  <c:v>10614.0</c:v>
                </c:pt>
                <c:pt idx="10614">
                  <c:v>10615.0</c:v>
                </c:pt>
                <c:pt idx="10615">
                  <c:v>10616.0</c:v>
                </c:pt>
                <c:pt idx="10616">
                  <c:v>10617.0</c:v>
                </c:pt>
                <c:pt idx="10617">
                  <c:v>10618.0</c:v>
                </c:pt>
                <c:pt idx="10618">
                  <c:v>10619.0</c:v>
                </c:pt>
                <c:pt idx="10619">
                  <c:v>10620.0</c:v>
                </c:pt>
                <c:pt idx="10620">
                  <c:v>10621.0</c:v>
                </c:pt>
                <c:pt idx="10621">
                  <c:v>10622.0</c:v>
                </c:pt>
                <c:pt idx="10622">
                  <c:v>10623.0</c:v>
                </c:pt>
                <c:pt idx="10623">
                  <c:v>10624.0</c:v>
                </c:pt>
                <c:pt idx="10624">
                  <c:v>10625.0</c:v>
                </c:pt>
                <c:pt idx="10625">
                  <c:v>10626.0</c:v>
                </c:pt>
                <c:pt idx="10626">
                  <c:v>10627.0</c:v>
                </c:pt>
                <c:pt idx="10627">
                  <c:v>10628.0</c:v>
                </c:pt>
                <c:pt idx="10628">
                  <c:v>10629.0</c:v>
                </c:pt>
                <c:pt idx="10629">
                  <c:v>10630.0</c:v>
                </c:pt>
                <c:pt idx="10630">
                  <c:v>10631.0</c:v>
                </c:pt>
                <c:pt idx="10631">
                  <c:v>10632.0</c:v>
                </c:pt>
                <c:pt idx="10632">
                  <c:v>10633.0</c:v>
                </c:pt>
                <c:pt idx="10633">
                  <c:v>10634.0</c:v>
                </c:pt>
                <c:pt idx="10634">
                  <c:v>10635.0</c:v>
                </c:pt>
                <c:pt idx="10635">
                  <c:v>10636.0</c:v>
                </c:pt>
                <c:pt idx="10636">
                  <c:v>10637.0</c:v>
                </c:pt>
                <c:pt idx="10637">
                  <c:v>10638.0</c:v>
                </c:pt>
                <c:pt idx="10638">
                  <c:v>10639.0</c:v>
                </c:pt>
                <c:pt idx="10639">
                  <c:v>10640.0</c:v>
                </c:pt>
                <c:pt idx="10640">
                  <c:v>10641.0</c:v>
                </c:pt>
                <c:pt idx="10641">
                  <c:v>10642.0</c:v>
                </c:pt>
                <c:pt idx="10642">
                  <c:v>10643.0</c:v>
                </c:pt>
                <c:pt idx="10643">
                  <c:v>10644.0</c:v>
                </c:pt>
                <c:pt idx="10644">
                  <c:v>10645.0</c:v>
                </c:pt>
                <c:pt idx="10645">
                  <c:v>10646.0</c:v>
                </c:pt>
                <c:pt idx="10646">
                  <c:v>10647.0</c:v>
                </c:pt>
                <c:pt idx="10647">
                  <c:v>10648.0</c:v>
                </c:pt>
                <c:pt idx="10648">
                  <c:v>10649.0</c:v>
                </c:pt>
                <c:pt idx="10649">
                  <c:v>10650.0</c:v>
                </c:pt>
                <c:pt idx="10650">
                  <c:v>10651.0</c:v>
                </c:pt>
                <c:pt idx="10651">
                  <c:v>10652.0</c:v>
                </c:pt>
                <c:pt idx="10652">
                  <c:v>10653.0</c:v>
                </c:pt>
                <c:pt idx="10653">
                  <c:v>10654.0</c:v>
                </c:pt>
                <c:pt idx="10654">
                  <c:v>10655.0</c:v>
                </c:pt>
                <c:pt idx="10655">
                  <c:v>10656.0</c:v>
                </c:pt>
                <c:pt idx="10656">
                  <c:v>10657.0</c:v>
                </c:pt>
                <c:pt idx="10657">
                  <c:v>10658.0</c:v>
                </c:pt>
                <c:pt idx="10658">
                  <c:v>10659.0</c:v>
                </c:pt>
                <c:pt idx="10659">
                  <c:v>10660.0</c:v>
                </c:pt>
                <c:pt idx="10660">
                  <c:v>10661.0</c:v>
                </c:pt>
                <c:pt idx="10661">
                  <c:v>10662.0</c:v>
                </c:pt>
                <c:pt idx="10662">
                  <c:v>10663.0</c:v>
                </c:pt>
                <c:pt idx="10663">
                  <c:v>10664.0</c:v>
                </c:pt>
                <c:pt idx="10664">
                  <c:v>10665.0</c:v>
                </c:pt>
                <c:pt idx="10665">
                  <c:v>10666.0</c:v>
                </c:pt>
                <c:pt idx="10666">
                  <c:v>10667.0</c:v>
                </c:pt>
                <c:pt idx="10667">
                  <c:v>10668.0</c:v>
                </c:pt>
                <c:pt idx="10668">
                  <c:v>10669.0</c:v>
                </c:pt>
                <c:pt idx="10669">
                  <c:v>10670.0</c:v>
                </c:pt>
                <c:pt idx="10670">
                  <c:v>10671.0</c:v>
                </c:pt>
                <c:pt idx="10671">
                  <c:v>10672.0</c:v>
                </c:pt>
                <c:pt idx="10672">
                  <c:v>10673.0</c:v>
                </c:pt>
                <c:pt idx="10673">
                  <c:v>10674.0</c:v>
                </c:pt>
                <c:pt idx="10674">
                  <c:v>10675.0</c:v>
                </c:pt>
                <c:pt idx="10675">
                  <c:v>10676.0</c:v>
                </c:pt>
                <c:pt idx="10676">
                  <c:v>10677.0</c:v>
                </c:pt>
                <c:pt idx="10677">
                  <c:v>10678.0</c:v>
                </c:pt>
                <c:pt idx="10678">
                  <c:v>10679.0</c:v>
                </c:pt>
                <c:pt idx="10679">
                  <c:v>10680.0</c:v>
                </c:pt>
                <c:pt idx="10680">
                  <c:v>10681.0</c:v>
                </c:pt>
                <c:pt idx="10681">
                  <c:v>10682.0</c:v>
                </c:pt>
                <c:pt idx="10682">
                  <c:v>10683.0</c:v>
                </c:pt>
                <c:pt idx="10683">
                  <c:v>10684.0</c:v>
                </c:pt>
                <c:pt idx="10684">
                  <c:v>10685.0</c:v>
                </c:pt>
                <c:pt idx="10685">
                  <c:v>10686.0</c:v>
                </c:pt>
                <c:pt idx="10686">
                  <c:v>10687.0</c:v>
                </c:pt>
                <c:pt idx="10687">
                  <c:v>10688.0</c:v>
                </c:pt>
                <c:pt idx="10688">
                  <c:v>10689.0</c:v>
                </c:pt>
                <c:pt idx="10689">
                  <c:v>10690.0</c:v>
                </c:pt>
                <c:pt idx="10690">
                  <c:v>10691.0</c:v>
                </c:pt>
                <c:pt idx="10691">
                  <c:v>10692.0</c:v>
                </c:pt>
                <c:pt idx="10692">
                  <c:v>10693.0</c:v>
                </c:pt>
                <c:pt idx="10693">
                  <c:v>10694.0</c:v>
                </c:pt>
                <c:pt idx="10694">
                  <c:v>10695.0</c:v>
                </c:pt>
                <c:pt idx="10695">
                  <c:v>10696.0</c:v>
                </c:pt>
                <c:pt idx="10696">
                  <c:v>10697.0</c:v>
                </c:pt>
                <c:pt idx="10697">
                  <c:v>10698.0</c:v>
                </c:pt>
                <c:pt idx="10698">
                  <c:v>10699.0</c:v>
                </c:pt>
                <c:pt idx="10699">
                  <c:v>10700.0</c:v>
                </c:pt>
                <c:pt idx="10700">
                  <c:v>10701.0</c:v>
                </c:pt>
                <c:pt idx="10701">
                  <c:v>10702.0</c:v>
                </c:pt>
                <c:pt idx="10702">
                  <c:v>10703.0</c:v>
                </c:pt>
                <c:pt idx="10703">
                  <c:v>10704.0</c:v>
                </c:pt>
                <c:pt idx="10704">
                  <c:v>10705.0</c:v>
                </c:pt>
                <c:pt idx="10705">
                  <c:v>10706.0</c:v>
                </c:pt>
                <c:pt idx="10706">
                  <c:v>10707.0</c:v>
                </c:pt>
                <c:pt idx="10707">
                  <c:v>10708.0</c:v>
                </c:pt>
                <c:pt idx="10708">
                  <c:v>10709.0</c:v>
                </c:pt>
                <c:pt idx="10709">
                  <c:v>10710.0</c:v>
                </c:pt>
                <c:pt idx="10710">
                  <c:v>10711.0</c:v>
                </c:pt>
                <c:pt idx="10711">
                  <c:v>10712.0</c:v>
                </c:pt>
                <c:pt idx="10712">
                  <c:v>10713.0</c:v>
                </c:pt>
                <c:pt idx="10713">
                  <c:v>10714.0</c:v>
                </c:pt>
                <c:pt idx="10714">
                  <c:v>10715.0</c:v>
                </c:pt>
                <c:pt idx="10715">
                  <c:v>10716.0</c:v>
                </c:pt>
                <c:pt idx="10716">
                  <c:v>10717.0</c:v>
                </c:pt>
                <c:pt idx="10717">
                  <c:v>10718.0</c:v>
                </c:pt>
                <c:pt idx="10718">
                  <c:v>10719.0</c:v>
                </c:pt>
                <c:pt idx="10719">
                  <c:v>10720.0</c:v>
                </c:pt>
                <c:pt idx="10720">
                  <c:v>10721.0</c:v>
                </c:pt>
                <c:pt idx="10721">
                  <c:v>10722.0</c:v>
                </c:pt>
                <c:pt idx="10722">
                  <c:v>10723.0</c:v>
                </c:pt>
                <c:pt idx="10723">
                  <c:v>10724.0</c:v>
                </c:pt>
                <c:pt idx="10724">
                  <c:v>10725.0</c:v>
                </c:pt>
                <c:pt idx="10725">
                  <c:v>10726.0</c:v>
                </c:pt>
                <c:pt idx="10726">
                  <c:v>10727.0</c:v>
                </c:pt>
                <c:pt idx="10727">
                  <c:v>10728.0</c:v>
                </c:pt>
                <c:pt idx="10728">
                  <c:v>10729.0</c:v>
                </c:pt>
                <c:pt idx="10729">
                  <c:v>10730.0</c:v>
                </c:pt>
                <c:pt idx="10730">
                  <c:v>10731.0</c:v>
                </c:pt>
                <c:pt idx="10731">
                  <c:v>10732.0</c:v>
                </c:pt>
                <c:pt idx="10732">
                  <c:v>10733.0</c:v>
                </c:pt>
                <c:pt idx="10733">
                  <c:v>10734.0</c:v>
                </c:pt>
                <c:pt idx="10734">
                  <c:v>10735.0</c:v>
                </c:pt>
                <c:pt idx="10735">
                  <c:v>10736.0</c:v>
                </c:pt>
                <c:pt idx="10736">
                  <c:v>10737.0</c:v>
                </c:pt>
                <c:pt idx="10737">
                  <c:v>10738.0</c:v>
                </c:pt>
                <c:pt idx="10738">
                  <c:v>10739.0</c:v>
                </c:pt>
                <c:pt idx="10739">
                  <c:v>10740.0</c:v>
                </c:pt>
                <c:pt idx="10740">
                  <c:v>10741.0</c:v>
                </c:pt>
                <c:pt idx="10741">
                  <c:v>10742.0</c:v>
                </c:pt>
                <c:pt idx="10742">
                  <c:v>10743.0</c:v>
                </c:pt>
                <c:pt idx="10743">
                  <c:v>10744.0</c:v>
                </c:pt>
                <c:pt idx="10744">
                  <c:v>10745.0</c:v>
                </c:pt>
                <c:pt idx="10745">
                  <c:v>10746.0</c:v>
                </c:pt>
                <c:pt idx="10746">
                  <c:v>10747.0</c:v>
                </c:pt>
                <c:pt idx="10747">
                  <c:v>10748.0</c:v>
                </c:pt>
                <c:pt idx="10748">
                  <c:v>10749.0</c:v>
                </c:pt>
                <c:pt idx="10749">
                  <c:v>10750.0</c:v>
                </c:pt>
                <c:pt idx="10750">
                  <c:v>10751.0</c:v>
                </c:pt>
                <c:pt idx="10751">
                  <c:v>10752.0</c:v>
                </c:pt>
                <c:pt idx="10752">
                  <c:v>10753.0</c:v>
                </c:pt>
                <c:pt idx="10753">
                  <c:v>10754.0</c:v>
                </c:pt>
                <c:pt idx="10754">
                  <c:v>10755.0</c:v>
                </c:pt>
                <c:pt idx="10755">
                  <c:v>10756.0</c:v>
                </c:pt>
                <c:pt idx="10756">
                  <c:v>10757.0</c:v>
                </c:pt>
                <c:pt idx="10757">
                  <c:v>10758.0</c:v>
                </c:pt>
                <c:pt idx="10758">
                  <c:v>10759.0</c:v>
                </c:pt>
                <c:pt idx="10759">
                  <c:v>10760.0</c:v>
                </c:pt>
                <c:pt idx="10760">
                  <c:v>10761.0</c:v>
                </c:pt>
                <c:pt idx="10761">
                  <c:v>10762.0</c:v>
                </c:pt>
                <c:pt idx="10762">
                  <c:v>10763.0</c:v>
                </c:pt>
                <c:pt idx="10763">
                  <c:v>10764.0</c:v>
                </c:pt>
                <c:pt idx="10764">
                  <c:v>10765.0</c:v>
                </c:pt>
                <c:pt idx="10765">
                  <c:v>10766.0</c:v>
                </c:pt>
                <c:pt idx="10766">
                  <c:v>10767.0</c:v>
                </c:pt>
                <c:pt idx="10767">
                  <c:v>10768.0</c:v>
                </c:pt>
                <c:pt idx="10768">
                  <c:v>10769.0</c:v>
                </c:pt>
                <c:pt idx="10769">
                  <c:v>10770.0</c:v>
                </c:pt>
                <c:pt idx="10770">
                  <c:v>10771.0</c:v>
                </c:pt>
                <c:pt idx="10771">
                  <c:v>10772.0</c:v>
                </c:pt>
                <c:pt idx="10772">
                  <c:v>10773.0</c:v>
                </c:pt>
                <c:pt idx="10773">
                  <c:v>10774.0</c:v>
                </c:pt>
                <c:pt idx="10774">
                  <c:v>10775.0</c:v>
                </c:pt>
                <c:pt idx="10775">
                  <c:v>10776.0</c:v>
                </c:pt>
                <c:pt idx="10776">
                  <c:v>10777.0</c:v>
                </c:pt>
                <c:pt idx="10777">
                  <c:v>10778.0</c:v>
                </c:pt>
                <c:pt idx="10778">
                  <c:v>10779.0</c:v>
                </c:pt>
                <c:pt idx="10779">
                  <c:v>10780.0</c:v>
                </c:pt>
                <c:pt idx="10780">
                  <c:v>10781.0</c:v>
                </c:pt>
                <c:pt idx="10781">
                  <c:v>10782.0</c:v>
                </c:pt>
                <c:pt idx="10782">
                  <c:v>10783.0</c:v>
                </c:pt>
                <c:pt idx="10783">
                  <c:v>10784.0</c:v>
                </c:pt>
                <c:pt idx="10784">
                  <c:v>10785.0</c:v>
                </c:pt>
                <c:pt idx="10785">
                  <c:v>10786.0</c:v>
                </c:pt>
                <c:pt idx="10786">
                  <c:v>10787.0</c:v>
                </c:pt>
                <c:pt idx="10787">
                  <c:v>10788.0</c:v>
                </c:pt>
                <c:pt idx="10788">
                  <c:v>10789.0</c:v>
                </c:pt>
                <c:pt idx="10789">
                  <c:v>10790.0</c:v>
                </c:pt>
                <c:pt idx="10790">
                  <c:v>10791.0</c:v>
                </c:pt>
                <c:pt idx="10791">
                  <c:v>10792.0</c:v>
                </c:pt>
                <c:pt idx="10792">
                  <c:v>10793.0</c:v>
                </c:pt>
                <c:pt idx="10793">
                  <c:v>10794.0</c:v>
                </c:pt>
                <c:pt idx="10794">
                  <c:v>10795.0</c:v>
                </c:pt>
                <c:pt idx="10795">
                  <c:v>10796.0</c:v>
                </c:pt>
                <c:pt idx="10796">
                  <c:v>10797.0</c:v>
                </c:pt>
                <c:pt idx="10797">
                  <c:v>10798.0</c:v>
                </c:pt>
                <c:pt idx="10798">
                  <c:v>10799.0</c:v>
                </c:pt>
                <c:pt idx="10799">
                  <c:v>10800.0</c:v>
                </c:pt>
                <c:pt idx="10800">
                  <c:v>10801.0</c:v>
                </c:pt>
                <c:pt idx="10801">
                  <c:v>10802.0</c:v>
                </c:pt>
                <c:pt idx="10802">
                  <c:v>10803.0</c:v>
                </c:pt>
                <c:pt idx="10803">
                  <c:v>10804.0</c:v>
                </c:pt>
                <c:pt idx="10804">
                  <c:v>10805.0</c:v>
                </c:pt>
                <c:pt idx="10805">
                  <c:v>10806.0</c:v>
                </c:pt>
                <c:pt idx="10806">
                  <c:v>10807.0</c:v>
                </c:pt>
                <c:pt idx="10807">
                  <c:v>10808.0</c:v>
                </c:pt>
                <c:pt idx="10808">
                  <c:v>10809.0</c:v>
                </c:pt>
                <c:pt idx="10809">
                  <c:v>10810.0</c:v>
                </c:pt>
                <c:pt idx="10810">
                  <c:v>10811.0</c:v>
                </c:pt>
                <c:pt idx="10811">
                  <c:v>10812.0</c:v>
                </c:pt>
                <c:pt idx="10812">
                  <c:v>10813.0</c:v>
                </c:pt>
                <c:pt idx="10813">
                  <c:v>10814.0</c:v>
                </c:pt>
                <c:pt idx="10814">
                  <c:v>10815.0</c:v>
                </c:pt>
                <c:pt idx="10815">
                  <c:v>10816.0</c:v>
                </c:pt>
                <c:pt idx="10816">
                  <c:v>10817.0</c:v>
                </c:pt>
                <c:pt idx="10817">
                  <c:v>10818.0</c:v>
                </c:pt>
                <c:pt idx="10818">
                  <c:v>10819.0</c:v>
                </c:pt>
                <c:pt idx="10819">
                  <c:v>10820.0</c:v>
                </c:pt>
                <c:pt idx="10820">
                  <c:v>10821.0</c:v>
                </c:pt>
                <c:pt idx="10821">
                  <c:v>10822.0</c:v>
                </c:pt>
                <c:pt idx="10822">
                  <c:v>10823.0</c:v>
                </c:pt>
                <c:pt idx="10823">
                  <c:v>10824.0</c:v>
                </c:pt>
                <c:pt idx="10824">
                  <c:v>10825.0</c:v>
                </c:pt>
                <c:pt idx="10825">
                  <c:v>10826.0</c:v>
                </c:pt>
                <c:pt idx="10826">
                  <c:v>10827.0</c:v>
                </c:pt>
                <c:pt idx="10827">
                  <c:v>10828.0</c:v>
                </c:pt>
                <c:pt idx="10828">
                  <c:v>10829.0</c:v>
                </c:pt>
                <c:pt idx="10829">
                  <c:v>10830.0</c:v>
                </c:pt>
                <c:pt idx="10830">
                  <c:v>10831.0</c:v>
                </c:pt>
                <c:pt idx="10831">
                  <c:v>10832.0</c:v>
                </c:pt>
                <c:pt idx="10832">
                  <c:v>10833.0</c:v>
                </c:pt>
                <c:pt idx="10833">
                  <c:v>10834.0</c:v>
                </c:pt>
                <c:pt idx="10834">
                  <c:v>10835.0</c:v>
                </c:pt>
                <c:pt idx="10835">
                  <c:v>10836.0</c:v>
                </c:pt>
                <c:pt idx="10836">
                  <c:v>10837.0</c:v>
                </c:pt>
                <c:pt idx="10837">
                  <c:v>10838.0</c:v>
                </c:pt>
                <c:pt idx="10838">
                  <c:v>10839.0</c:v>
                </c:pt>
                <c:pt idx="10839">
                  <c:v>10840.0</c:v>
                </c:pt>
                <c:pt idx="10840">
                  <c:v>10841.0</c:v>
                </c:pt>
                <c:pt idx="10841">
                  <c:v>10842.0</c:v>
                </c:pt>
                <c:pt idx="10842">
                  <c:v>10843.0</c:v>
                </c:pt>
                <c:pt idx="10843">
                  <c:v>10844.0</c:v>
                </c:pt>
                <c:pt idx="10844">
                  <c:v>10845.0</c:v>
                </c:pt>
                <c:pt idx="10845">
                  <c:v>10846.0</c:v>
                </c:pt>
                <c:pt idx="10846">
                  <c:v>10847.0</c:v>
                </c:pt>
                <c:pt idx="10847">
                  <c:v>10848.0</c:v>
                </c:pt>
                <c:pt idx="10848">
                  <c:v>10849.0</c:v>
                </c:pt>
                <c:pt idx="10849">
                  <c:v>10850.0</c:v>
                </c:pt>
                <c:pt idx="10850">
                  <c:v>10851.0</c:v>
                </c:pt>
                <c:pt idx="10851">
                  <c:v>10852.0</c:v>
                </c:pt>
                <c:pt idx="10852">
                  <c:v>10853.0</c:v>
                </c:pt>
                <c:pt idx="10853">
                  <c:v>10854.0</c:v>
                </c:pt>
                <c:pt idx="10854">
                  <c:v>10855.0</c:v>
                </c:pt>
                <c:pt idx="10855">
                  <c:v>10856.0</c:v>
                </c:pt>
                <c:pt idx="10856">
                  <c:v>10857.0</c:v>
                </c:pt>
                <c:pt idx="10857">
                  <c:v>10858.0</c:v>
                </c:pt>
                <c:pt idx="10858">
                  <c:v>10859.0</c:v>
                </c:pt>
                <c:pt idx="10859">
                  <c:v>10860.0</c:v>
                </c:pt>
                <c:pt idx="10860">
                  <c:v>10861.0</c:v>
                </c:pt>
                <c:pt idx="10861">
                  <c:v>10862.0</c:v>
                </c:pt>
                <c:pt idx="10862">
                  <c:v>10863.0</c:v>
                </c:pt>
                <c:pt idx="10863">
                  <c:v>10864.0</c:v>
                </c:pt>
                <c:pt idx="10864">
                  <c:v>10865.0</c:v>
                </c:pt>
                <c:pt idx="10865">
                  <c:v>10866.0</c:v>
                </c:pt>
                <c:pt idx="10866">
                  <c:v>10867.0</c:v>
                </c:pt>
                <c:pt idx="10867">
                  <c:v>10868.0</c:v>
                </c:pt>
                <c:pt idx="10868">
                  <c:v>10869.0</c:v>
                </c:pt>
                <c:pt idx="10869">
                  <c:v>10870.0</c:v>
                </c:pt>
                <c:pt idx="10870">
                  <c:v>10871.0</c:v>
                </c:pt>
                <c:pt idx="10871">
                  <c:v>10872.0</c:v>
                </c:pt>
                <c:pt idx="10872">
                  <c:v>10873.0</c:v>
                </c:pt>
                <c:pt idx="10873">
                  <c:v>10874.0</c:v>
                </c:pt>
                <c:pt idx="10874">
                  <c:v>10875.0</c:v>
                </c:pt>
                <c:pt idx="10875">
                  <c:v>10876.0</c:v>
                </c:pt>
                <c:pt idx="10876">
                  <c:v>10877.0</c:v>
                </c:pt>
                <c:pt idx="10877">
                  <c:v>10878.0</c:v>
                </c:pt>
                <c:pt idx="10878">
                  <c:v>10879.0</c:v>
                </c:pt>
                <c:pt idx="10879">
                  <c:v>10880.0</c:v>
                </c:pt>
                <c:pt idx="10880">
                  <c:v>10881.0</c:v>
                </c:pt>
                <c:pt idx="10881">
                  <c:v>10882.0</c:v>
                </c:pt>
                <c:pt idx="10882">
                  <c:v>10883.0</c:v>
                </c:pt>
                <c:pt idx="10883">
                  <c:v>10884.0</c:v>
                </c:pt>
                <c:pt idx="10884">
                  <c:v>10885.0</c:v>
                </c:pt>
                <c:pt idx="10885">
                  <c:v>10886.0</c:v>
                </c:pt>
                <c:pt idx="10886">
                  <c:v>10887.0</c:v>
                </c:pt>
                <c:pt idx="10887">
                  <c:v>10888.0</c:v>
                </c:pt>
                <c:pt idx="10888">
                  <c:v>10889.0</c:v>
                </c:pt>
                <c:pt idx="10889">
                  <c:v>10890.0</c:v>
                </c:pt>
                <c:pt idx="10890">
                  <c:v>10891.0</c:v>
                </c:pt>
                <c:pt idx="10891">
                  <c:v>10892.0</c:v>
                </c:pt>
                <c:pt idx="10892">
                  <c:v>10893.0</c:v>
                </c:pt>
                <c:pt idx="10893">
                  <c:v>10894.0</c:v>
                </c:pt>
                <c:pt idx="10894">
                  <c:v>10895.0</c:v>
                </c:pt>
                <c:pt idx="10895">
                  <c:v>10896.0</c:v>
                </c:pt>
                <c:pt idx="10896">
                  <c:v>10897.0</c:v>
                </c:pt>
                <c:pt idx="10897">
                  <c:v>10898.0</c:v>
                </c:pt>
                <c:pt idx="10898">
                  <c:v>10899.0</c:v>
                </c:pt>
                <c:pt idx="10899">
                  <c:v>10900.0</c:v>
                </c:pt>
                <c:pt idx="10900">
                  <c:v>10901.0</c:v>
                </c:pt>
                <c:pt idx="10901">
                  <c:v>10902.0</c:v>
                </c:pt>
                <c:pt idx="10902">
                  <c:v>10903.0</c:v>
                </c:pt>
                <c:pt idx="10903">
                  <c:v>10904.0</c:v>
                </c:pt>
                <c:pt idx="10904">
                  <c:v>10905.0</c:v>
                </c:pt>
                <c:pt idx="10905">
                  <c:v>10906.0</c:v>
                </c:pt>
                <c:pt idx="10906">
                  <c:v>10907.0</c:v>
                </c:pt>
                <c:pt idx="10907">
                  <c:v>10908.0</c:v>
                </c:pt>
                <c:pt idx="10908">
                  <c:v>10909.0</c:v>
                </c:pt>
                <c:pt idx="10909">
                  <c:v>10910.0</c:v>
                </c:pt>
                <c:pt idx="10910">
                  <c:v>10911.0</c:v>
                </c:pt>
                <c:pt idx="10911">
                  <c:v>10912.0</c:v>
                </c:pt>
                <c:pt idx="10912">
                  <c:v>10913.0</c:v>
                </c:pt>
                <c:pt idx="10913">
                  <c:v>10914.0</c:v>
                </c:pt>
                <c:pt idx="10914">
                  <c:v>10915.0</c:v>
                </c:pt>
                <c:pt idx="10915">
                  <c:v>10916.0</c:v>
                </c:pt>
                <c:pt idx="10916">
                  <c:v>10917.0</c:v>
                </c:pt>
                <c:pt idx="10917">
                  <c:v>10918.0</c:v>
                </c:pt>
                <c:pt idx="10918">
                  <c:v>10919.0</c:v>
                </c:pt>
                <c:pt idx="10919">
                  <c:v>10920.0</c:v>
                </c:pt>
                <c:pt idx="10920">
                  <c:v>10921.0</c:v>
                </c:pt>
                <c:pt idx="10921">
                  <c:v>10922.0</c:v>
                </c:pt>
                <c:pt idx="10922">
                  <c:v>10923.0</c:v>
                </c:pt>
                <c:pt idx="10923">
                  <c:v>10924.0</c:v>
                </c:pt>
                <c:pt idx="10924">
                  <c:v>10925.0</c:v>
                </c:pt>
                <c:pt idx="10925">
                  <c:v>10926.0</c:v>
                </c:pt>
                <c:pt idx="10926">
                  <c:v>10927.0</c:v>
                </c:pt>
                <c:pt idx="10927">
                  <c:v>10928.0</c:v>
                </c:pt>
                <c:pt idx="10928">
                  <c:v>10929.0</c:v>
                </c:pt>
                <c:pt idx="10929">
                  <c:v>10930.0</c:v>
                </c:pt>
                <c:pt idx="10930">
                  <c:v>10931.0</c:v>
                </c:pt>
                <c:pt idx="10931">
                  <c:v>10932.0</c:v>
                </c:pt>
                <c:pt idx="10932">
                  <c:v>10933.0</c:v>
                </c:pt>
                <c:pt idx="10933">
                  <c:v>10934.0</c:v>
                </c:pt>
                <c:pt idx="10934">
                  <c:v>10935.0</c:v>
                </c:pt>
                <c:pt idx="10935">
                  <c:v>10936.0</c:v>
                </c:pt>
                <c:pt idx="10936">
                  <c:v>10937.0</c:v>
                </c:pt>
                <c:pt idx="10937">
                  <c:v>10938.0</c:v>
                </c:pt>
                <c:pt idx="10938">
                  <c:v>10939.0</c:v>
                </c:pt>
                <c:pt idx="10939">
                  <c:v>10940.0</c:v>
                </c:pt>
                <c:pt idx="10940">
                  <c:v>10941.0</c:v>
                </c:pt>
                <c:pt idx="10941">
                  <c:v>10942.0</c:v>
                </c:pt>
                <c:pt idx="10942">
                  <c:v>10943.0</c:v>
                </c:pt>
                <c:pt idx="10943">
                  <c:v>10944.0</c:v>
                </c:pt>
                <c:pt idx="10944">
                  <c:v>10945.0</c:v>
                </c:pt>
                <c:pt idx="10945">
                  <c:v>10946.0</c:v>
                </c:pt>
                <c:pt idx="10946">
                  <c:v>10947.0</c:v>
                </c:pt>
                <c:pt idx="10947">
                  <c:v>10948.0</c:v>
                </c:pt>
                <c:pt idx="10948">
                  <c:v>10949.0</c:v>
                </c:pt>
                <c:pt idx="10949">
                  <c:v>10950.0</c:v>
                </c:pt>
                <c:pt idx="10950">
                  <c:v>10951.0</c:v>
                </c:pt>
                <c:pt idx="10951">
                  <c:v>10952.0</c:v>
                </c:pt>
                <c:pt idx="10952">
                  <c:v>10953.0</c:v>
                </c:pt>
                <c:pt idx="10953">
                  <c:v>10954.0</c:v>
                </c:pt>
                <c:pt idx="10954">
                  <c:v>10955.0</c:v>
                </c:pt>
                <c:pt idx="10955">
                  <c:v>10956.0</c:v>
                </c:pt>
                <c:pt idx="10956">
                  <c:v>10957.0</c:v>
                </c:pt>
                <c:pt idx="10957">
                  <c:v>10958.0</c:v>
                </c:pt>
                <c:pt idx="10958">
                  <c:v>10959.0</c:v>
                </c:pt>
                <c:pt idx="10959">
                  <c:v>10960.0</c:v>
                </c:pt>
                <c:pt idx="10960">
                  <c:v>10961.0</c:v>
                </c:pt>
                <c:pt idx="10961">
                  <c:v>10962.0</c:v>
                </c:pt>
                <c:pt idx="10962">
                  <c:v>10963.0</c:v>
                </c:pt>
                <c:pt idx="10963">
                  <c:v>10964.0</c:v>
                </c:pt>
                <c:pt idx="10964">
                  <c:v>10965.0</c:v>
                </c:pt>
                <c:pt idx="10965">
                  <c:v>10966.0</c:v>
                </c:pt>
                <c:pt idx="10966">
                  <c:v>10967.0</c:v>
                </c:pt>
                <c:pt idx="10967">
                  <c:v>10968.0</c:v>
                </c:pt>
                <c:pt idx="10968">
                  <c:v>10969.0</c:v>
                </c:pt>
                <c:pt idx="10969">
                  <c:v>10970.0</c:v>
                </c:pt>
                <c:pt idx="10970">
                  <c:v>10971.0</c:v>
                </c:pt>
                <c:pt idx="10971">
                  <c:v>10972.0</c:v>
                </c:pt>
                <c:pt idx="10972">
                  <c:v>10973.0</c:v>
                </c:pt>
                <c:pt idx="10973">
                  <c:v>10974.0</c:v>
                </c:pt>
                <c:pt idx="10974">
                  <c:v>10975.0</c:v>
                </c:pt>
                <c:pt idx="10975">
                  <c:v>10976.0</c:v>
                </c:pt>
                <c:pt idx="10976">
                  <c:v>10977.0</c:v>
                </c:pt>
                <c:pt idx="10977">
                  <c:v>10978.0</c:v>
                </c:pt>
                <c:pt idx="10978">
                  <c:v>10979.0</c:v>
                </c:pt>
                <c:pt idx="10979">
                  <c:v>10980.0</c:v>
                </c:pt>
                <c:pt idx="10980">
                  <c:v>10981.0</c:v>
                </c:pt>
                <c:pt idx="10981">
                  <c:v>10982.0</c:v>
                </c:pt>
                <c:pt idx="10982">
                  <c:v>10983.0</c:v>
                </c:pt>
                <c:pt idx="10983">
                  <c:v>10984.0</c:v>
                </c:pt>
                <c:pt idx="10984">
                  <c:v>10985.0</c:v>
                </c:pt>
                <c:pt idx="10985">
                  <c:v>10986.0</c:v>
                </c:pt>
                <c:pt idx="10986">
                  <c:v>10987.0</c:v>
                </c:pt>
                <c:pt idx="10987">
                  <c:v>10988.0</c:v>
                </c:pt>
                <c:pt idx="10988">
                  <c:v>10989.0</c:v>
                </c:pt>
                <c:pt idx="10989">
                  <c:v>10990.0</c:v>
                </c:pt>
                <c:pt idx="10990">
                  <c:v>10991.0</c:v>
                </c:pt>
                <c:pt idx="10991">
                  <c:v>10992.0</c:v>
                </c:pt>
                <c:pt idx="10992">
                  <c:v>10993.0</c:v>
                </c:pt>
                <c:pt idx="10993">
                  <c:v>10994.0</c:v>
                </c:pt>
                <c:pt idx="10994">
                  <c:v>10995.0</c:v>
                </c:pt>
                <c:pt idx="10995">
                  <c:v>10996.0</c:v>
                </c:pt>
                <c:pt idx="10996">
                  <c:v>10997.0</c:v>
                </c:pt>
                <c:pt idx="10997">
                  <c:v>10998.0</c:v>
                </c:pt>
                <c:pt idx="10998">
                  <c:v>10999.0</c:v>
                </c:pt>
                <c:pt idx="10999">
                  <c:v>11000.0</c:v>
                </c:pt>
                <c:pt idx="11000">
                  <c:v>11001.0</c:v>
                </c:pt>
                <c:pt idx="11001">
                  <c:v>11002.0</c:v>
                </c:pt>
                <c:pt idx="11002">
                  <c:v>11003.0</c:v>
                </c:pt>
                <c:pt idx="11003">
                  <c:v>11004.0</c:v>
                </c:pt>
                <c:pt idx="11004">
                  <c:v>11005.0</c:v>
                </c:pt>
                <c:pt idx="11005">
                  <c:v>11006.0</c:v>
                </c:pt>
                <c:pt idx="11006">
                  <c:v>11007.0</c:v>
                </c:pt>
                <c:pt idx="11007">
                  <c:v>11008.0</c:v>
                </c:pt>
                <c:pt idx="11008">
                  <c:v>11009.0</c:v>
                </c:pt>
                <c:pt idx="11009">
                  <c:v>11010.0</c:v>
                </c:pt>
                <c:pt idx="11010">
                  <c:v>11011.0</c:v>
                </c:pt>
                <c:pt idx="11011">
                  <c:v>11012.0</c:v>
                </c:pt>
                <c:pt idx="11012">
                  <c:v>11013.0</c:v>
                </c:pt>
                <c:pt idx="11013">
                  <c:v>11014.0</c:v>
                </c:pt>
                <c:pt idx="11014">
                  <c:v>11015.0</c:v>
                </c:pt>
                <c:pt idx="11015">
                  <c:v>11016.0</c:v>
                </c:pt>
                <c:pt idx="11016">
                  <c:v>11017.0</c:v>
                </c:pt>
                <c:pt idx="11017">
                  <c:v>11018.0</c:v>
                </c:pt>
                <c:pt idx="11018">
                  <c:v>11019.0</c:v>
                </c:pt>
                <c:pt idx="11019">
                  <c:v>11020.0</c:v>
                </c:pt>
                <c:pt idx="11020">
                  <c:v>11021.0</c:v>
                </c:pt>
                <c:pt idx="11021">
                  <c:v>11022.0</c:v>
                </c:pt>
                <c:pt idx="11022">
                  <c:v>11023.0</c:v>
                </c:pt>
                <c:pt idx="11023">
                  <c:v>11024.0</c:v>
                </c:pt>
                <c:pt idx="11024">
                  <c:v>11025.0</c:v>
                </c:pt>
                <c:pt idx="11025">
                  <c:v>11026.0</c:v>
                </c:pt>
                <c:pt idx="11026">
                  <c:v>11027.0</c:v>
                </c:pt>
                <c:pt idx="11027">
                  <c:v>11028.0</c:v>
                </c:pt>
                <c:pt idx="11028">
                  <c:v>11029.0</c:v>
                </c:pt>
                <c:pt idx="11029">
                  <c:v>11030.0</c:v>
                </c:pt>
                <c:pt idx="11030">
                  <c:v>11031.0</c:v>
                </c:pt>
                <c:pt idx="11031">
                  <c:v>11032.0</c:v>
                </c:pt>
                <c:pt idx="11032">
                  <c:v>11033.0</c:v>
                </c:pt>
                <c:pt idx="11033">
                  <c:v>11034.0</c:v>
                </c:pt>
                <c:pt idx="11034">
                  <c:v>11035.0</c:v>
                </c:pt>
                <c:pt idx="11035">
                  <c:v>11036.0</c:v>
                </c:pt>
                <c:pt idx="11036">
                  <c:v>11037.0</c:v>
                </c:pt>
                <c:pt idx="11037">
                  <c:v>11038.0</c:v>
                </c:pt>
                <c:pt idx="11038">
                  <c:v>11039.0</c:v>
                </c:pt>
                <c:pt idx="11039">
                  <c:v>11040.0</c:v>
                </c:pt>
                <c:pt idx="11040">
                  <c:v>11041.0</c:v>
                </c:pt>
                <c:pt idx="11041">
                  <c:v>11042.0</c:v>
                </c:pt>
                <c:pt idx="11042">
                  <c:v>11043.0</c:v>
                </c:pt>
                <c:pt idx="11043">
                  <c:v>11044.0</c:v>
                </c:pt>
                <c:pt idx="11044">
                  <c:v>11045.0</c:v>
                </c:pt>
                <c:pt idx="11045">
                  <c:v>11046.0</c:v>
                </c:pt>
                <c:pt idx="11046">
                  <c:v>11047.0</c:v>
                </c:pt>
                <c:pt idx="11047">
                  <c:v>11048.0</c:v>
                </c:pt>
                <c:pt idx="11048">
                  <c:v>11049.0</c:v>
                </c:pt>
                <c:pt idx="11049">
                  <c:v>11050.0</c:v>
                </c:pt>
                <c:pt idx="11050">
                  <c:v>11051.0</c:v>
                </c:pt>
                <c:pt idx="11051">
                  <c:v>11052.0</c:v>
                </c:pt>
                <c:pt idx="11052">
                  <c:v>11053.0</c:v>
                </c:pt>
                <c:pt idx="11053">
                  <c:v>11054.0</c:v>
                </c:pt>
                <c:pt idx="11054">
                  <c:v>11055.0</c:v>
                </c:pt>
                <c:pt idx="11055">
                  <c:v>11056.0</c:v>
                </c:pt>
                <c:pt idx="11056">
                  <c:v>11057.0</c:v>
                </c:pt>
                <c:pt idx="11057">
                  <c:v>11058.0</c:v>
                </c:pt>
                <c:pt idx="11058">
                  <c:v>11059.0</c:v>
                </c:pt>
                <c:pt idx="11059">
                  <c:v>11060.0</c:v>
                </c:pt>
                <c:pt idx="11060">
                  <c:v>11061.0</c:v>
                </c:pt>
                <c:pt idx="11061">
                  <c:v>11062.0</c:v>
                </c:pt>
                <c:pt idx="11062">
                  <c:v>11063.0</c:v>
                </c:pt>
                <c:pt idx="11063">
                  <c:v>11064.0</c:v>
                </c:pt>
                <c:pt idx="11064">
                  <c:v>11065.0</c:v>
                </c:pt>
                <c:pt idx="11065">
                  <c:v>11066.0</c:v>
                </c:pt>
                <c:pt idx="11066">
                  <c:v>11067.0</c:v>
                </c:pt>
                <c:pt idx="11067">
                  <c:v>11068.0</c:v>
                </c:pt>
                <c:pt idx="11068">
                  <c:v>11069.0</c:v>
                </c:pt>
                <c:pt idx="11069">
                  <c:v>11070.0</c:v>
                </c:pt>
                <c:pt idx="11070">
                  <c:v>11071.0</c:v>
                </c:pt>
                <c:pt idx="11071">
                  <c:v>11072.0</c:v>
                </c:pt>
                <c:pt idx="11072">
                  <c:v>11073.0</c:v>
                </c:pt>
                <c:pt idx="11073">
                  <c:v>11074.0</c:v>
                </c:pt>
                <c:pt idx="11074">
                  <c:v>11075.0</c:v>
                </c:pt>
                <c:pt idx="11075">
                  <c:v>11076.0</c:v>
                </c:pt>
                <c:pt idx="11076">
                  <c:v>11077.0</c:v>
                </c:pt>
                <c:pt idx="11077">
                  <c:v>11078.0</c:v>
                </c:pt>
                <c:pt idx="11078">
                  <c:v>11079.0</c:v>
                </c:pt>
                <c:pt idx="11079">
                  <c:v>11080.0</c:v>
                </c:pt>
                <c:pt idx="11080">
                  <c:v>11081.0</c:v>
                </c:pt>
                <c:pt idx="11081">
                  <c:v>11082.0</c:v>
                </c:pt>
                <c:pt idx="11082">
                  <c:v>11083.0</c:v>
                </c:pt>
                <c:pt idx="11083">
                  <c:v>11084.0</c:v>
                </c:pt>
                <c:pt idx="11084">
                  <c:v>11085.0</c:v>
                </c:pt>
                <c:pt idx="11085">
                  <c:v>11086.0</c:v>
                </c:pt>
                <c:pt idx="11086">
                  <c:v>11087.0</c:v>
                </c:pt>
                <c:pt idx="11087">
                  <c:v>11088.0</c:v>
                </c:pt>
                <c:pt idx="11088">
                  <c:v>11089.0</c:v>
                </c:pt>
                <c:pt idx="11089">
                  <c:v>11090.0</c:v>
                </c:pt>
                <c:pt idx="11090">
                  <c:v>11091.0</c:v>
                </c:pt>
                <c:pt idx="11091">
                  <c:v>11092.0</c:v>
                </c:pt>
                <c:pt idx="11092">
                  <c:v>11093.0</c:v>
                </c:pt>
                <c:pt idx="11093">
                  <c:v>11094.0</c:v>
                </c:pt>
                <c:pt idx="11094">
                  <c:v>11095.0</c:v>
                </c:pt>
                <c:pt idx="11095">
                  <c:v>11096.0</c:v>
                </c:pt>
                <c:pt idx="11096">
                  <c:v>11097.0</c:v>
                </c:pt>
                <c:pt idx="11097">
                  <c:v>11098.0</c:v>
                </c:pt>
                <c:pt idx="11098">
                  <c:v>11099.0</c:v>
                </c:pt>
                <c:pt idx="11099">
                  <c:v>11100.0</c:v>
                </c:pt>
                <c:pt idx="11100">
                  <c:v>11101.0</c:v>
                </c:pt>
                <c:pt idx="11101">
                  <c:v>11102.0</c:v>
                </c:pt>
                <c:pt idx="11102">
                  <c:v>11103.0</c:v>
                </c:pt>
                <c:pt idx="11103">
                  <c:v>11104.0</c:v>
                </c:pt>
                <c:pt idx="11104">
                  <c:v>11105.0</c:v>
                </c:pt>
                <c:pt idx="11105">
                  <c:v>11106.0</c:v>
                </c:pt>
                <c:pt idx="11106">
                  <c:v>11107.0</c:v>
                </c:pt>
                <c:pt idx="11107">
                  <c:v>11108.0</c:v>
                </c:pt>
                <c:pt idx="11108">
                  <c:v>11109.0</c:v>
                </c:pt>
                <c:pt idx="11109">
                  <c:v>11110.0</c:v>
                </c:pt>
                <c:pt idx="11110">
                  <c:v>11111.0</c:v>
                </c:pt>
                <c:pt idx="11111">
                  <c:v>11112.0</c:v>
                </c:pt>
                <c:pt idx="11112">
                  <c:v>11113.0</c:v>
                </c:pt>
                <c:pt idx="11113">
                  <c:v>11114.0</c:v>
                </c:pt>
                <c:pt idx="11114">
                  <c:v>11115.0</c:v>
                </c:pt>
                <c:pt idx="11115">
                  <c:v>11116.0</c:v>
                </c:pt>
                <c:pt idx="11116">
                  <c:v>11117.0</c:v>
                </c:pt>
                <c:pt idx="11117">
                  <c:v>11118.0</c:v>
                </c:pt>
                <c:pt idx="11118">
                  <c:v>11119.0</c:v>
                </c:pt>
                <c:pt idx="11119">
                  <c:v>11120.0</c:v>
                </c:pt>
                <c:pt idx="11120">
                  <c:v>11121.0</c:v>
                </c:pt>
                <c:pt idx="11121">
                  <c:v>11122.0</c:v>
                </c:pt>
                <c:pt idx="11122">
                  <c:v>11123.0</c:v>
                </c:pt>
                <c:pt idx="11123">
                  <c:v>11124.0</c:v>
                </c:pt>
                <c:pt idx="11124">
                  <c:v>11125.0</c:v>
                </c:pt>
                <c:pt idx="11125">
                  <c:v>11126.0</c:v>
                </c:pt>
                <c:pt idx="11126">
                  <c:v>11127.0</c:v>
                </c:pt>
                <c:pt idx="11127">
                  <c:v>11128.0</c:v>
                </c:pt>
                <c:pt idx="11128">
                  <c:v>11129.0</c:v>
                </c:pt>
                <c:pt idx="11129">
                  <c:v>11130.0</c:v>
                </c:pt>
                <c:pt idx="11130">
                  <c:v>11131.0</c:v>
                </c:pt>
                <c:pt idx="11131">
                  <c:v>11132.0</c:v>
                </c:pt>
                <c:pt idx="11132">
                  <c:v>11133.0</c:v>
                </c:pt>
                <c:pt idx="11133">
                  <c:v>11134.0</c:v>
                </c:pt>
                <c:pt idx="11134">
                  <c:v>11135.0</c:v>
                </c:pt>
                <c:pt idx="11135">
                  <c:v>11136.0</c:v>
                </c:pt>
                <c:pt idx="11136">
                  <c:v>11137.0</c:v>
                </c:pt>
                <c:pt idx="11137">
                  <c:v>11138.0</c:v>
                </c:pt>
                <c:pt idx="11138">
                  <c:v>11139.0</c:v>
                </c:pt>
                <c:pt idx="11139">
                  <c:v>11140.0</c:v>
                </c:pt>
                <c:pt idx="11140">
                  <c:v>11141.0</c:v>
                </c:pt>
                <c:pt idx="11141">
                  <c:v>11142.0</c:v>
                </c:pt>
                <c:pt idx="11142">
                  <c:v>11143.0</c:v>
                </c:pt>
                <c:pt idx="11143">
                  <c:v>11144.0</c:v>
                </c:pt>
                <c:pt idx="11144">
                  <c:v>11145.0</c:v>
                </c:pt>
                <c:pt idx="11145">
                  <c:v>11146.0</c:v>
                </c:pt>
                <c:pt idx="11146">
                  <c:v>11147.0</c:v>
                </c:pt>
                <c:pt idx="11147">
                  <c:v>11148.0</c:v>
                </c:pt>
                <c:pt idx="11148">
                  <c:v>11149.0</c:v>
                </c:pt>
                <c:pt idx="11149">
                  <c:v>11150.0</c:v>
                </c:pt>
                <c:pt idx="11150">
                  <c:v>11151.0</c:v>
                </c:pt>
                <c:pt idx="11151">
                  <c:v>11152.0</c:v>
                </c:pt>
                <c:pt idx="11152">
                  <c:v>11153.0</c:v>
                </c:pt>
                <c:pt idx="11153">
                  <c:v>11154.0</c:v>
                </c:pt>
                <c:pt idx="11154">
                  <c:v>11155.0</c:v>
                </c:pt>
                <c:pt idx="11155">
                  <c:v>11156.0</c:v>
                </c:pt>
                <c:pt idx="11156">
                  <c:v>11157.0</c:v>
                </c:pt>
                <c:pt idx="11157">
                  <c:v>11158.0</c:v>
                </c:pt>
                <c:pt idx="11158">
                  <c:v>11159.0</c:v>
                </c:pt>
                <c:pt idx="11159">
                  <c:v>11160.0</c:v>
                </c:pt>
                <c:pt idx="11160">
                  <c:v>11161.0</c:v>
                </c:pt>
                <c:pt idx="11161">
                  <c:v>11162.0</c:v>
                </c:pt>
                <c:pt idx="11162">
                  <c:v>11163.0</c:v>
                </c:pt>
                <c:pt idx="11163">
                  <c:v>11164.0</c:v>
                </c:pt>
                <c:pt idx="11164">
                  <c:v>11165.0</c:v>
                </c:pt>
                <c:pt idx="11165">
                  <c:v>11166.0</c:v>
                </c:pt>
                <c:pt idx="11166">
                  <c:v>11167.0</c:v>
                </c:pt>
                <c:pt idx="11167">
                  <c:v>11168.0</c:v>
                </c:pt>
                <c:pt idx="11168">
                  <c:v>11169.0</c:v>
                </c:pt>
                <c:pt idx="11169">
                  <c:v>11170.0</c:v>
                </c:pt>
                <c:pt idx="11170">
                  <c:v>11171.0</c:v>
                </c:pt>
                <c:pt idx="11171">
                  <c:v>11172.0</c:v>
                </c:pt>
                <c:pt idx="11172">
                  <c:v>11173.0</c:v>
                </c:pt>
                <c:pt idx="11173">
                  <c:v>11174.0</c:v>
                </c:pt>
                <c:pt idx="11174">
                  <c:v>11175.0</c:v>
                </c:pt>
                <c:pt idx="11175">
                  <c:v>11176.0</c:v>
                </c:pt>
                <c:pt idx="11176">
                  <c:v>11177.0</c:v>
                </c:pt>
                <c:pt idx="11177">
                  <c:v>11178.0</c:v>
                </c:pt>
                <c:pt idx="11178">
                  <c:v>11179.0</c:v>
                </c:pt>
                <c:pt idx="11179">
                  <c:v>11180.0</c:v>
                </c:pt>
                <c:pt idx="11180">
                  <c:v>11181.0</c:v>
                </c:pt>
                <c:pt idx="11181">
                  <c:v>11182.0</c:v>
                </c:pt>
                <c:pt idx="11182">
                  <c:v>11183.0</c:v>
                </c:pt>
                <c:pt idx="11183">
                  <c:v>11184.0</c:v>
                </c:pt>
                <c:pt idx="11184">
                  <c:v>11185.0</c:v>
                </c:pt>
                <c:pt idx="11185">
                  <c:v>11186.0</c:v>
                </c:pt>
                <c:pt idx="11186">
                  <c:v>11187.0</c:v>
                </c:pt>
                <c:pt idx="11187">
                  <c:v>11188.0</c:v>
                </c:pt>
                <c:pt idx="11188">
                  <c:v>11189.0</c:v>
                </c:pt>
                <c:pt idx="11189">
                  <c:v>11190.0</c:v>
                </c:pt>
                <c:pt idx="11190">
                  <c:v>11191.0</c:v>
                </c:pt>
                <c:pt idx="11191">
                  <c:v>11192.0</c:v>
                </c:pt>
                <c:pt idx="11192">
                  <c:v>11193.0</c:v>
                </c:pt>
                <c:pt idx="11193">
                  <c:v>11194.0</c:v>
                </c:pt>
                <c:pt idx="11194">
                  <c:v>11195.0</c:v>
                </c:pt>
                <c:pt idx="11195">
                  <c:v>11196.0</c:v>
                </c:pt>
                <c:pt idx="11196">
                  <c:v>11197.0</c:v>
                </c:pt>
                <c:pt idx="11197">
                  <c:v>11198.0</c:v>
                </c:pt>
                <c:pt idx="11198">
                  <c:v>11199.0</c:v>
                </c:pt>
                <c:pt idx="11199">
                  <c:v>11200.0</c:v>
                </c:pt>
                <c:pt idx="11200">
                  <c:v>11201.0</c:v>
                </c:pt>
                <c:pt idx="11201">
                  <c:v>11202.0</c:v>
                </c:pt>
                <c:pt idx="11202">
                  <c:v>11203.0</c:v>
                </c:pt>
                <c:pt idx="11203">
                  <c:v>11204.0</c:v>
                </c:pt>
                <c:pt idx="11204">
                  <c:v>11205.0</c:v>
                </c:pt>
                <c:pt idx="11205">
                  <c:v>11206.0</c:v>
                </c:pt>
                <c:pt idx="11206">
                  <c:v>11207.0</c:v>
                </c:pt>
                <c:pt idx="11207">
                  <c:v>11208.0</c:v>
                </c:pt>
                <c:pt idx="11208">
                  <c:v>11209.0</c:v>
                </c:pt>
                <c:pt idx="11209">
                  <c:v>11210.0</c:v>
                </c:pt>
                <c:pt idx="11210">
                  <c:v>11211.0</c:v>
                </c:pt>
                <c:pt idx="11211">
                  <c:v>11212.0</c:v>
                </c:pt>
                <c:pt idx="11212">
                  <c:v>11213.0</c:v>
                </c:pt>
                <c:pt idx="11213">
                  <c:v>11214.0</c:v>
                </c:pt>
                <c:pt idx="11214">
                  <c:v>11215.0</c:v>
                </c:pt>
                <c:pt idx="11215">
                  <c:v>11216.0</c:v>
                </c:pt>
                <c:pt idx="11216">
                  <c:v>11217.0</c:v>
                </c:pt>
                <c:pt idx="11217">
                  <c:v>11218.0</c:v>
                </c:pt>
                <c:pt idx="11218">
                  <c:v>11219.0</c:v>
                </c:pt>
                <c:pt idx="11219">
                  <c:v>11220.0</c:v>
                </c:pt>
                <c:pt idx="11220">
                  <c:v>11221.0</c:v>
                </c:pt>
                <c:pt idx="11221">
                  <c:v>11222.0</c:v>
                </c:pt>
                <c:pt idx="11222">
                  <c:v>11223.0</c:v>
                </c:pt>
                <c:pt idx="11223">
                  <c:v>11224.0</c:v>
                </c:pt>
                <c:pt idx="11224">
                  <c:v>11225.0</c:v>
                </c:pt>
                <c:pt idx="11225">
                  <c:v>11226.0</c:v>
                </c:pt>
                <c:pt idx="11226">
                  <c:v>11227.0</c:v>
                </c:pt>
                <c:pt idx="11227">
                  <c:v>11228.0</c:v>
                </c:pt>
                <c:pt idx="11228">
                  <c:v>11229.0</c:v>
                </c:pt>
                <c:pt idx="11229">
                  <c:v>11230.0</c:v>
                </c:pt>
                <c:pt idx="11230">
                  <c:v>11231.0</c:v>
                </c:pt>
                <c:pt idx="11231">
                  <c:v>11232.0</c:v>
                </c:pt>
                <c:pt idx="11232">
                  <c:v>11233.0</c:v>
                </c:pt>
                <c:pt idx="11233">
                  <c:v>11234.0</c:v>
                </c:pt>
                <c:pt idx="11234">
                  <c:v>11235.0</c:v>
                </c:pt>
                <c:pt idx="11235">
                  <c:v>11236.0</c:v>
                </c:pt>
                <c:pt idx="11236">
                  <c:v>11237.0</c:v>
                </c:pt>
                <c:pt idx="11237">
                  <c:v>11238.0</c:v>
                </c:pt>
                <c:pt idx="11238">
                  <c:v>11239.0</c:v>
                </c:pt>
                <c:pt idx="11239">
                  <c:v>11240.0</c:v>
                </c:pt>
                <c:pt idx="11240">
                  <c:v>11241.0</c:v>
                </c:pt>
                <c:pt idx="11241">
                  <c:v>11242.0</c:v>
                </c:pt>
                <c:pt idx="11242">
                  <c:v>11243.0</c:v>
                </c:pt>
                <c:pt idx="11243">
                  <c:v>11244.0</c:v>
                </c:pt>
                <c:pt idx="11244">
                  <c:v>11245.0</c:v>
                </c:pt>
                <c:pt idx="11245">
                  <c:v>11246.0</c:v>
                </c:pt>
                <c:pt idx="11246">
                  <c:v>11247.0</c:v>
                </c:pt>
                <c:pt idx="11247">
                  <c:v>11248.0</c:v>
                </c:pt>
                <c:pt idx="11248">
                  <c:v>11249.0</c:v>
                </c:pt>
                <c:pt idx="11249">
                  <c:v>11250.0</c:v>
                </c:pt>
                <c:pt idx="11250">
                  <c:v>11251.0</c:v>
                </c:pt>
                <c:pt idx="11251">
                  <c:v>11252.0</c:v>
                </c:pt>
                <c:pt idx="11252">
                  <c:v>11253.0</c:v>
                </c:pt>
                <c:pt idx="11253">
                  <c:v>11254.0</c:v>
                </c:pt>
                <c:pt idx="11254">
                  <c:v>11255.0</c:v>
                </c:pt>
                <c:pt idx="11255">
                  <c:v>11256.0</c:v>
                </c:pt>
                <c:pt idx="11256">
                  <c:v>11257.0</c:v>
                </c:pt>
                <c:pt idx="11257">
                  <c:v>11258.0</c:v>
                </c:pt>
                <c:pt idx="11258">
                  <c:v>11259.0</c:v>
                </c:pt>
                <c:pt idx="11259">
                  <c:v>11260.0</c:v>
                </c:pt>
                <c:pt idx="11260">
                  <c:v>11261.0</c:v>
                </c:pt>
                <c:pt idx="11261">
                  <c:v>11262.0</c:v>
                </c:pt>
                <c:pt idx="11262">
                  <c:v>11263.0</c:v>
                </c:pt>
                <c:pt idx="11263">
                  <c:v>11264.0</c:v>
                </c:pt>
                <c:pt idx="11264">
                  <c:v>11265.0</c:v>
                </c:pt>
                <c:pt idx="11265">
                  <c:v>11266.0</c:v>
                </c:pt>
                <c:pt idx="11266">
                  <c:v>11267.0</c:v>
                </c:pt>
                <c:pt idx="11267">
                  <c:v>11268.0</c:v>
                </c:pt>
                <c:pt idx="11268">
                  <c:v>11269.0</c:v>
                </c:pt>
                <c:pt idx="11269">
                  <c:v>11270.0</c:v>
                </c:pt>
                <c:pt idx="11270">
                  <c:v>11271.0</c:v>
                </c:pt>
                <c:pt idx="11271">
                  <c:v>11272.0</c:v>
                </c:pt>
                <c:pt idx="11272">
                  <c:v>11273.0</c:v>
                </c:pt>
                <c:pt idx="11273">
                  <c:v>11274.0</c:v>
                </c:pt>
                <c:pt idx="11274">
                  <c:v>11275.0</c:v>
                </c:pt>
                <c:pt idx="11275">
                  <c:v>11276.0</c:v>
                </c:pt>
                <c:pt idx="11276">
                  <c:v>11277.0</c:v>
                </c:pt>
                <c:pt idx="11277">
                  <c:v>11278.0</c:v>
                </c:pt>
                <c:pt idx="11278">
                  <c:v>11279.0</c:v>
                </c:pt>
                <c:pt idx="11279">
                  <c:v>11280.0</c:v>
                </c:pt>
                <c:pt idx="11280">
                  <c:v>11281.0</c:v>
                </c:pt>
                <c:pt idx="11281">
                  <c:v>11282.0</c:v>
                </c:pt>
                <c:pt idx="11282">
                  <c:v>11283.0</c:v>
                </c:pt>
                <c:pt idx="11283">
                  <c:v>11284.0</c:v>
                </c:pt>
                <c:pt idx="11284">
                  <c:v>11285.0</c:v>
                </c:pt>
                <c:pt idx="11285">
                  <c:v>11286.0</c:v>
                </c:pt>
                <c:pt idx="11286">
                  <c:v>11287.0</c:v>
                </c:pt>
                <c:pt idx="11287">
                  <c:v>11288.0</c:v>
                </c:pt>
                <c:pt idx="11288">
                  <c:v>11289.0</c:v>
                </c:pt>
                <c:pt idx="11289">
                  <c:v>11290.0</c:v>
                </c:pt>
                <c:pt idx="11290">
                  <c:v>11291.0</c:v>
                </c:pt>
                <c:pt idx="11291">
                  <c:v>11292.0</c:v>
                </c:pt>
                <c:pt idx="11292">
                  <c:v>11293.0</c:v>
                </c:pt>
                <c:pt idx="11293">
                  <c:v>11294.0</c:v>
                </c:pt>
                <c:pt idx="11294">
                  <c:v>11295.0</c:v>
                </c:pt>
                <c:pt idx="11295">
                  <c:v>11296.0</c:v>
                </c:pt>
                <c:pt idx="11296">
                  <c:v>11297.0</c:v>
                </c:pt>
                <c:pt idx="11297">
                  <c:v>11298.0</c:v>
                </c:pt>
                <c:pt idx="11298">
                  <c:v>11299.0</c:v>
                </c:pt>
                <c:pt idx="11299">
                  <c:v>11300.0</c:v>
                </c:pt>
                <c:pt idx="11300">
                  <c:v>11301.0</c:v>
                </c:pt>
                <c:pt idx="11301">
                  <c:v>11302.0</c:v>
                </c:pt>
                <c:pt idx="11302">
                  <c:v>11303.0</c:v>
                </c:pt>
                <c:pt idx="11303">
                  <c:v>11304.0</c:v>
                </c:pt>
                <c:pt idx="11304">
                  <c:v>11305.0</c:v>
                </c:pt>
                <c:pt idx="11305">
                  <c:v>11306.0</c:v>
                </c:pt>
                <c:pt idx="11306">
                  <c:v>11307.0</c:v>
                </c:pt>
                <c:pt idx="11307">
                  <c:v>11308.0</c:v>
                </c:pt>
                <c:pt idx="11308">
                  <c:v>11309.0</c:v>
                </c:pt>
                <c:pt idx="11309">
                  <c:v>11310.0</c:v>
                </c:pt>
                <c:pt idx="11310">
                  <c:v>11311.0</c:v>
                </c:pt>
                <c:pt idx="11311">
                  <c:v>11312.0</c:v>
                </c:pt>
                <c:pt idx="11312">
                  <c:v>11313.0</c:v>
                </c:pt>
                <c:pt idx="11313">
                  <c:v>11314.0</c:v>
                </c:pt>
                <c:pt idx="11314">
                  <c:v>11315.0</c:v>
                </c:pt>
                <c:pt idx="11315">
                  <c:v>11316.0</c:v>
                </c:pt>
                <c:pt idx="11316">
                  <c:v>11317.0</c:v>
                </c:pt>
                <c:pt idx="11317">
                  <c:v>11318.0</c:v>
                </c:pt>
                <c:pt idx="11318">
                  <c:v>11319.0</c:v>
                </c:pt>
                <c:pt idx="11319">
                  <c:v>11320.0</c:v>
                </c:pt>
                <c:pt idx="11320">
                  <c:v>11321.0</c:v>
                </c:pt>
                <c:pt idx="11321">
                  <c:v>11322.0</c:v>
                </c:pt>
                <c:pt idx="11322">
                  <c:v>11323.0</c:v>
                </c:pt>
                <c:pt idx="11323">
                  <c:v>11324.0</c:v>
                </c:pt>
                <c:pt idx="11324">
                  <c:v>11325.0</c:v>
                </c:pt>
                <c:pt idx="11325">
                  <c:v>11326.0</c:v>
                </c:pt>
                <c:pt idx="11326">
                  <c:v>11327.0</c:v>
                </c:pt>
                <c:pt idx="11327">
                  <c:v>11328.0</c:v>
                </c:pt>
                <c:pt idx="11328">
                  <c:v>11329.0</c:v>
                </c:pt>
                <c:pt idx="11329">
                  <c:v>11330.0</c:v>
                </c:pt>
                <c:pt idx="11330">
                  <c:v>11331.0</c:v>
                </c:pt>
                <c:pt idx="11331">
                  <c:v>11332.0</c:v>
                </c:pt>
                <c:pt idx="11332">
                  <c:v>11333.0</c:v>
                </c:pt>
                <c:pt idx="11333">
                  <c:v>11334.0</c:v>
                </c:pt>
                <c:pt idx="11334">
                  <c:v>11335.0</c:v>
                </c:pt>
                <c:pt idx="11335">
                  <c:v>11336.0</c:v>
                </c:pt>
                <c:pt idx="11336">
                  <c:v>11337.0</c:v>
                </c:pt>
                <c:pt idx="11337">
                  <c:v>11338.0</c:v>
                </c:pt>
                <c:pt idx="11338">
                  <c:v>11339.0</c:v>
                </c:pt>
                <c:pt idx="11339">
                  <c:v>11340.0</c:v>
                </c:pt>
                <c:pt idx="11340">
                  <c:v>11341.0</c:v>
                </c:pt>
                <c:pt idx="11341">
                  <c:v>11342.0</c:v>
                </c:pt>
                <c:pt idx="11342">
                  <c:v>11343.0</c:v>
                </c:pt>
                <c:pt idx="11343">
                  <c:v>11344.0</c:v>
                </c:pt>
                <c:pt idx="11344">
                  <c:v>11345.0</c:v>
                </c:pt>
                <c:pt idx="11345">
                  <c:v>11346.0</c:v>
                </c:pt>
                <c:pt idx="11346">
                  <c:v>11347.0</c:v>
                </c:pt>
                <c:pt idx="11347">
                  <c:v>11348.0</c:v>
                </c:pt>
                <c:pt idx="11348">
                  <c:v>11349.0</c:v>
                </c:pt>
                <c:pt idx="11349">
                  <c:v>11350.0</c:v>
                </c:pt>
                <c:pt idx="11350">
                  <c:v>11351.0</c:v>
                </c:pt>
                <c:pt idx="11351">
                  <c:v>11352.0</c:v>
                </c:pt>
                <c:pt idx="11352">
                  <c:v>11353.0</c:v>
                </c:pt>
                <c:pt idx="11353">
                  <c:v>11354.0</c:v>
                </c:pt>
                <c:pt idx="11354">
                  <c:v>11355.0</c:v>
                </c:pt>
                <c:pt idx="11355">
                  <c:v>11356.0</c:v>
                </c:pt>
                <c:pt idx="11356">
                  <c:v>11357.0</c:v>
                </c:pt>
                <c:pt idx="11357">
                  <c:v>11358.0</c:v>
                </c:pt>
                <c:pt idx="11358">
                  <c:v>11359.0</c:v>
                </c:pt>
                <c:pt idx="11359">
                  <c:v>11360.0</c:v>
                </c:pt>
                <c:pt idx="11360">
                  <c:v>11361.0</c:v>
                </c:pt>
                <c:pt idx="11361">
                  <c:v>11362.0</c:v>
                </c:pt>
                <c:pt idx="11362">
                  <c:v>11363.0</c:v>
                </c:pt>
                <c:pt idx="11363">
                  <c:v>11364.0</c:v>
                </c:pt>
                <c:pt idx="11364">
                  <c:v>11365.0</c:v>
                </c:pt>
                <c:pt idx="11365">
                  <c:v>11366.0</c:v>
                </c:pt>
                <c:pt idx="11366">
                  <c:v>11367.0</c:v>
                </c:pt>
                <c:pt idx="11367">
                  <c:v>11368.0</c:v>
                </c:pt>
                <c:pt idx="11368">
                  <c:v>11369.0</c:v>
                </c:pt>
                <c:pt idx="11369">
                  <c:v>11370.0</c:v>
                </c:pt>
                <c:pt idx="11370">
                  <c:v>11371.0</c:v>
                </c:pt>
                <c:pt idx="11371">
                  <c:v>11372.0</c:v>
                </c:pt>
                <c:pt idx="11372">
                  <c:v>11373.0</c:v>
                </c:pt>
                <c:pt idx="11373">
                  <c:v>11374.0</c:v>
                </c:pt>
                <c:pt idx="11374">
                  <c:v>11375.0</c:v>
                </c:pt>
                <c:pt idx="11375">
                  <c:v>11376.0</c:v>
                </c:pt>
                <c:pt idx="11376">
                  <c:v>11377.0</c:v>
                </c:pt>
                <c:pt idx="11377">
                  <c:v>11378.0</c:v>
                </c:pt>
                <c:pt idx="11378">
                  <c:v>11379.0</c:v>
                </c:pt>
                <c:pt idx="11379">
                  <c:v>11380.0</c:v>
                </c:pt>
                <c:pt idx="11380">
                  <c:v>11381.0</c:v>
                </c:pt>
                <c:pt idx="11381">
                  <c:v>11382.0</c:v>
                </c:pt>
                <c:pt idx="11382">
                  <c:v>11383.0</c:v>
                </c:pt>
                <c:pt idx="11383">
                  <c:v>11384.0</c:v>
                </c:pt>
                <c:pt idx="11384">
                  <c:v>11385.0</c:v>
                </c:pt>
                <c:pt idx="11385">
                  <c:v>11386.0</c:v>
                </c:pt>
                <c:pt idx="11386">
                  <c:v>11387.0</c:v>
                </c:pt>
                <c:pt idx="11387">
                  <c:v>11388.0</c:v>
                </c:pt>
                <c:pt idx="11388">
                  <c:v>11389.0</c:v>
                </c:pt>
                <c:pt idx="11389">
                  <c:v>11390.0</c:v>
                </c:pt>
                <c:pt idx="11390">
                  <c:v>11391.0</c:v>
                </c:pt>
                <c:pt idx="11391">
                  <c:v>11392.0</c:v>
                </c:pt>
                <c:pt idx="11392">
                  <c:v>11393.0</c:v>
                </c:pt>
                <c:pt idx="11393">
                  <c:v>11394.0</c:v>
                </c:pt>
                <c:pt idx="11394">
                  <c:v>11395.0</c:v>
                </c:pt>
                <c:pt idx="11395">
                  <c:v>11396.0</c:v>
                </c:pt>
                <c:pt idx="11396">
                  <c:v>11397.0</c:v>
                </c:pt>
                <c:pt idx="11397">
                  <c:v>11398.0</c:v>
                </c:pt>
                <c:pt idx="11398">
                  <c:v>11399.0</c:v>
                </c:pt>
                <c:pt idx="11399">
                  <c:v>11400.0</c:v>
                </c:pt>
                <c:pt idx="11400">
                  <c:v>11401.0</c:v>
                </c:pt>
                <c:pt idx="11401">
                  <c:v>11402.0</c:v>
                </c:pt>
                <c:pt idx="11402">
                  <c:v>11403.0</c:v>
                </c:pt>
                <c:pt idx="11403">
                  <c:v>11404.0</c:v>
                </c:pt>
                <c:pt idx="11404">
                  <c:v>11405.0</c:v>
                </c:pt>
                <c:pt idx="11405">
                  <c:v>11406.0</c:v>
                </c:pt>
                <c:pt idx="11406">
                  <c:v>11407.0</c:v>
                </c:pt>
                <c:pt idx="11407">
                  <c:v>11408.0</c:v>
                </c:pt>
                <c:pt idx="11408">
                  <c:v>11409.0</c:v>
                </c:pt>
                <c:pt idx="11409">
                  <c:v>11410.0</c:v>
                </c:pt>
                <c:pt idx="11410">
                  <c:v>11411.0</c:v>
                </c:pt>
                <c:pt idx="11411">
                  <c:v>11412.0</c:v>
                </c:pt>
                <c:pt idx="11412">
                  <c:v>11413.0</c:v>
                </c:pt>
                <c:pt idx="11413">
                  <c:v>11414.0</c:v>
                </c:pt>
                <c:pt idx="11414">
                  <c:v>11415.0</c:v>
                </c:pt>
                <c:pt idx="11415">
                  <c:v>11416.0</c:v>
                </c:pt>
                <c:pt idx="11416">
                  <c:v>11417.0</c:v>
                </c:pt>
                <c:pt idx="11417">
                  <c:v>11418.0</c:v>
                </c:pt>
                <c:pt idx="11418">
                  <c:v>11419.0</c:v>
                </c:pt>
                <c:pt idx="11419">
                  <c:v>11420.0</c:v>
                </c:pt>
                <c:pt idx="11420">
                  <c:v>11421.0</c:v>
                </c:pt>
                <c:pt idx="11421">
                  <c:v>11422.0</c:v>
                </c:pt>
                <c:pt idx="11422">
                  <c:v>11423.0</c:v>
                </c:pt>
                <c:pt idx="11423">
                  <c:v>11424.0</c:v>
                </c:pt>
                <c:pt idx="11424">
                  <c:v>11425.0</c:v>
                </c:pt>
                <c:pt idx="11425">
                  <c:v>11426.0</c:v>
                </c:pt>
                <c:pt idx="11426">
                  <c:v>11427.0</c:v>
                </c:pt>
                <c:pt idx="11427">
                  <c:v>11428.0</c:v>
                </c:pt>
                <c:pt idx="11428">
                  <c:v>11429.0</c:v>
                </c:pt>
                <c:pt idx="11429">
                  <c:v>11430.0</c:v>
                </c:pt>
                <c:pt idx="11430">
                  <c:v>11431.0</c:v>
                </c:pt>
                <c:pt idx="11431">
                  <c:v>11432.0</c:v>
                </c:pt>
                <c:pt idx="11432">
                  <c:v>11433.0</c:v>
                </c:pt>
                <c:pt idx="11433">
                  <c:v>11434.0</c:v>
                </c:pt>
                <c:pt idx="11434">
                  <c:v>11435.0</c:v>
                </c:pt>
                <c:pt idx="11435">
                  <c:v>11436.0</c:v>
                </c:pt>
                <c:pt idx="11436">
                  <c:v>11437.0</c:v>
                </c:pt>
                <c:pt idx="11437">
                  <c:v>11438.0</c:v>
                </c:pt>
                <c:pt idx="11438">
                  <c:v>11439.0</c:v>
                </c:pt>
                <c:pt idx="11439">
                  <c:v>11440.0</c:v>
                </c:pt>
                <c:pt idx="11440">
                  <c:v>11441.0</c:v>
                </c:pt>
                <c:pt idx="11441">
                  <c:v>11442.0</c:v>
                </c:pt>
                <c:pt idx="11442">
                  <c:v>11443.0</c:v>
                </c:pt>
                <c:pt idx="11443">
                  <c:v>11444.0</c:v>
                </c:pt>
                <c:pt idx="11444">
                  <c:v>11445.0</c:v>
                </c:pt>
                <c:pt idx="11445">
                  <c:v>11446.0</c:v>
                </c:pt>
                <c:pt idx="11446">
                  <c:v>11447.0</c:v>
                </c:pt>
                <c:pt idx="11447">
                  <c:v>11448.0</c:v>
                </c:pt>
                <c:pt idx="11448">
                  <c:v>11449.0</c:v>
                </c:pt>
                <c:pt idx="11449">
                  <c:v>11450.0</c:v>
                </c:pt>
                <c:pt idx="11450">
                  <c:v>11451.0</c:v>
                </c:pt>
                <c:pt idx="11451">
                  <c:v>11452.0</c:v>
                </c:pt>
                <c:pt idx="11452">
                  <c:v>11453.0</c:v>
                </c:pt>
                <c:pt idx="11453">
                  <c:v>11454.0</c:v>
                </c:pt>
                <c:pt idx="11454">
                  <c:v>11455.0</c:v>
                </c:pt>
                <c:pt idx="11455">
                  <c:v>11456.0</c:v>
                </c:pt>
                <c:pt idx="11456">
                  <c:v>11457.0</c:v>
                </c:pt>
                <c:pt idx="11457">
                  <c:v>11458.0</c:v>
                </c:pt>
                <c:pt idx="11458">
                  <c:v>11459.0</c:v>
                </c:pt>
                <c:pt idx="11459">
                  <c:v>11460.0</c:v>
                </c:pt>
                <c:pt idx="11460">
                  <c:v>11461.0</c:v>
                </c:pt>
                <c:pt idx="11461">
                  <c:v>11462.0</c:v>
                </c:pt>
                <c:pt idx="11462">
                  <c:v>11463.0</c:v>
                </c:pt>
                <c:pt idx="11463">
                  <c:v>11464.0</c:v>
                </c:pt>
                <c:pt idx="11464">
                  <c:v>11465.0</c:v>
                </c:pt>
                <c:pt idx="11465">
                  <c:v>11466.0</c:v>
                </c:pt>
                <c:pt idx="11466">
                  <c:v>11467.0</c:v>
                </c:pt>
                <c:pt idx="11467">
                  <c:v>11468.0</c:v>
                </c:pt>
                <c:pt idx="11468">
                  <c:v>11469.0</c:v>
                </c:pt>
                <c:pt idx="11469">
                  <c:v>11470.0</c:v>
                </c:pt>
                <c:pt idx="11470">
                  <c:v>11471.0</c:v>
                </c:pt>
                <c:pt idx="11471">
                  <c:v>11472.0</c:v>
                </c:pt>
                <c:pt idx="11472">
                  <c:v>11473.0</c:v>
                </c:pt>
                <c:pt idx="11473">
                  <c:v>11474.0</c:v>
                </c:pt>
                <c:pt idx="11474">
                  <c:v>11475.0</c:v>
                </c:pt>
                <c:pt idx="11475">
                  <c:v>11476.0</c:v>
                </c:pt>
                <c:pt idx="11476">
                  <c:v>11477.0</c:v>
                </c:pt>
                <c:pt idx="11477">
                  <c:v>11478.0</c:v>
                </c:pt>
                <c:pt idx="11478">
                  <c:v>11479.0</c:v>
                </c:pt>
                <c:pt idx="11479">
                  <c:v>11480.0</c:v>
                </c:pt>
                <c:pt idx="11480">
                  <c:v>11481.0</c:v>
                </c:pt>
                <c:pt idx="11481">
                  <c:v>11482.0</c:v>
                </c:pt>
                <c:pt idx="11482">
                  <c:v>11483.0</c:v>
                </c:pt>
                <c:pt idx="11483">
                  <c:v>11484.0</c:v>
                </c:pt>
                <c:pt idx="11484">
                  <c:v>11485.0</c:v>
                </c:pt>
                <c:pt idx="11485">
                  <c:v>11486.0</c:v>
                </c:pt>
                <c:pt idx="11486">
                  <c:v>11487.0</c:v>
                </c:pt>
                <c:pt idx="11487">
                  <c:v>11488.0</c:v>
                </c:pt>
                <c:pt idx="11488">
                  <c:v>11489.0</c:v>
                </c:pt>
                <c:pt idx="11489">
                  <c:v>11490.0</c:v>
                </c:pt>
                <c:pt idx="11490">
                  <c:v>11491.0</c:v>
                </c:pt>
                <c:pt idx="11491">
                  <c:v>11492.0</c:v>
                </c:pt>
                <c:pt idx="11492">
                  <c:v>11493.0</c:v>
                </c:pt>
                <c:pt idx="11493">
                  <c:v>11494.0</c:v>
                </c:pt>
                <c:pt idx="11494">
                  <c:v>11495.0</c:v>
                </c:pt>
                <c:pt idx="11495">
                  <c:v>11496.0</c:v>
                </c:pt>
                <c:pt idx="11496">
                  <c:v>11497.0</c:v>
                </c:pt>
                <c:pt idx="11497">
                  <c:v>11498.0</c:v>
                </c:pt>
                <c:pt idx="11498">
                  <c:v>11499.0</c:v>
                </c:pt>
                <c:pt idx="11499">
                  <c:v>11500.0</c:v>
                </c:pt>
                <c:pt idx="11500">
                  <c:v>11501.0</c:v>
                </c:pt>
                <c:pt idx="11501">
                  <c:v>11502.0</c:v>
                </c:pt>
                <c:pt idx="11502">
                  <c:v>11503.0</c:v>
                </c:pt>
                <c:pt idx="11503">
                  <c:v>11504.0</c:v>
                </c:pt>
                <c:pt idx="11504">
                  <c:v>11505.0</c:v>
                </c:pt>
                <c:pt idx="11505">
                  <c:v>11506.0</c:v>
                </c:pt>
                <c:pt idx="11506">
                  <c:v>11507.0</c:v>
                </c:pt>
                <c:pt idx="11507">
                  <c:v>11508.0</c:v>
                </c:pt>
                <c:pt idx="11508">
                  <c:v>11509.0</c:v>
                </c:pt>
                <c:pt idx="11509">
                  <c:v>11510.0</c:v>
                </c:pt>
                <c:pt idx="11510">
                  <c:v>11511.0</c:v>
                </c:pt>
                <c:pt idx="11511">
                  <c:v>11512.0</c:v>
                </c:pt>
                <c:pt idx="11512">
                  <c:v>11513.0</c:v>
                </c:pt>
                <c:pt idx="11513">
                  <c:v>11514.0</c:v>
                </c:pt>
                <c:pt idx="11514">
                  <c:v>11515.0</c:v>
                </c:pt>
                <c:pt idx="11515">
                  <c:v>11516.0</c:v>
                </c:pt>
                <c:pt idx="11516">
                  <c:v>11517.0</c:v>
                </c:pt>
                <c:pt idx="11517">
                  <c:v>11518.0</c:v>
                </c:pt>
                <c:pt idx="11518">
                  <c:v>11519.0</c:v>
                </c:pt>
                <c:pt idx="11519">
                  <c:v>11520.0</c:v>
                </c:pt>
                <c:pt idx="11520">
                  <c:v>11521.0</c:v>
                </c:pt>
                <c:pt idx="11521">
                  <c:v>11522.0</c:v>
                </c:pt>
                <c:pt idx="11522">
                  <c:v>11523.0</c:v>
                </c:pt>
                <c:pt idx="11523">
                  <c:v>11524.0</c:v>
                </c:pt>
                <c:pt idx="11524">
                  <c:v>11525.0</c:v>
                </c:pt>
                <c:pt idx="11525">
                  <c:v>11526.0</c:v>
                </c:pt>
                <c:pt idx="11526">
                  <c:v>11527.0</c:v>
                </c:pt>
                <c:pt idx="11527">
                  <c:v>11528.0</c:v>
                </c:pt>
                <c:pt idx="11528">
                  <c:v>11529.0</c:v>
                </c:pt>
                <c:pt idx="11529">
                  <c:v>11530.0</c:v>
                </c:pt>
                <c:pt idx="11530">
                  <c:v>11531.0</c:v>
                </c:pt>
                <c:pt idx="11531">
                  <c:v>11532.0</c:v>
                </c:pt>
                <c:pt idx="11532">
                  <c:v>11533.0</c:v>
                </c:pt>
                <c:pt idx="11533">
                  <c:v>11534.0</c:v>
                </c:pt>
                <c:pt idx="11534">
                  <c:v>11535.0</c:v>
                </c:pt>
                <c:pt idx="11535">
                  <c:v>11536.0</c:v>
                </c:pt>
                <c:pt idx="11536">
                  <c:v>11537.0</c:v>
                </c:pt>
                <c:pt idx="11537">
                  <c:v>11538.0</c:v>
                </c:pt>
                <c:pt idx="11538">
                  <c:v>11539.0</c:v>
                </c:pt>
                <c:pt idx="11539">
                  <c:v>11540.0</c:v>
                </c:pt>
                <c:pt idx="11540">
                  <c:v>11541.0</c:v>
                </c:pt>
                <c:pt idx="11541">
                  <c:v>11542.0</c:v>
                </c:pt>
                <c:pt idx="11542">
                  <c:v>11543.0</c:v>
                </c:pt>
                <c:pt idx="11543">
                  <c:v>11544.0</c:v>
                </c:pt>
                <c:pt idx="11544">
                  <c:v>11545.0</c:v>
                </c:pt>
                <c:pt idx="11545">
                  <c:v>11546.0</c:v>
                </c:pt>
                <c:pt idx="11546">
                  <c:v>11547.0</c:v>
                </c:pt>
                <c:pt idx="11547">
                  <c:v>11548.0</c:v>
                </c:pt>
                <c:pt idx="11548">
                  <c:v>11549.0</c:v>
                </c:pt>
                <c:pt idx="11549">
                  <c:v>11550.0</c:v>
                </c:pt>
                <c:pt idx="11550">
                  <c:v>11551.0</c:v>
                </c:pt>
                <c:pt idx="11551">
                  <c:v>11552.0</c:v>
                </c:pt>
                <c:pt idx="11552">
                  <c:v>11553.0</c:v>
                </c:pt>
                <c:pt idx="11553">
                  <c:v>11554.0</c:v>
                </c:pt>
                <c:pt idx="11554">
                  <c:v>11555.0</c:v>
                </c:pt>
                <c:pt idx="11555">
                  <c:v>11556.0</c:v>
                </c:pt>
                <c:pt idx="11556">
                  <c:v>11557.0</c:v>
                </c:pt>
                <c:pt idx="11557">
                  <c:v>11558.0</c:v>
                </c:pt>
                <c:pt idx="11558">
                  <c:v>11559.0</c:v>
                </c:pt>
                <c:pt idx="11559">
                  <c:v>11560.0</c:v>
                </c:pt>
                <c:pt idx="11560">
                  <c:v>11561.0</c:v>
                </c:pt>
                <c:pt idx="11561">
                  <c:v>11562.0</c:v>
                </c:pt>
                <c:pt idx="11562">
                  <c:v>11563.0</c:v>
                </c:pt>
                <c:pt idx="11563">
                  <c:v>11564.0</c:v>
                </c:pt>
                <c:pt idx="11564">
                  <c:v>11565.0</c:v>
                </c:pt>
                <c:pt idx="11565">
                  <c:v>11566.0</c:v>
                </c:pt>
                <c:pt idx="11566">
                  <c:v>11567.0</c:v>
                </c:pt>
                <c:pt idx="11567">
                  <c:v>11568.0</c:v>
                </c:pt>
                <c:pt idx="11568">
                  <c:v>11569.0</c:v>
                </c:pt>
                <c:pt idx="11569">
                  <c:v>11570.0</c:v>
                </c:pt>
                <c:pt idx="11570">
                  <c:v>11571.0</c:v>
                </c:pt>
                <c:pt idx="11571">
                  <c:v>11572.0</c:v>
                </c:pt>
                <c:pt idx="11572">
                  <c:v>11573.0</c:v>
                </c:pt>
                <c:pt idx="11573">
                  <c:v>11574.0</c:v>
                </c:pt>
                <c:pt idx="11574">
                  <c:v>11575.0</c:v>
                </c:pt>
                <c:pt idx="11575">
                  <c:v>11576.0</c:v>
                </c:pt>
                <c:pt idx="11576">
                  <c:v>11577.0</c:v>
                </c:pt>
                <c:pt idx="11577">
                  <c:v>11578.0</c:v>
                </c:pt>
                <c:pt idx="11578">
                  <c:v>11579.0</c:v>
                </c:pt>
                <c:pt idx="11579">
                  <c:v>11580.0</c:v>
                </c:pt>
                <c:pt idx="11580">
                  <c:v>11581.0</c:v>
                </c:pt>
                <c:pt idx="11581">
                  <c:v>11582.0</c:v>
                </c:pt>
                <c:pt idx="11582">
                  <c:v>11583.0</c:v>
                </c:pt>
                <c:pt idx="11583">
                  <c:v>11584.0</c:v>
                </c:pt>
                <c:pt idx="11584">
                  <c:v>11585.0</c:v>
                </c:pt>
                <c:pt idx="11585">
                  <c:v>11586.0</c:v>
                </c:pt>
                <c:pt idx="11586">
                  <c:v>11587.0</c:v>
                </c:pt>
                <c:pt idx="11587">
                  <c:v>11588.0</c:v>
                </c:pt>
                <c:pt idx="11588">
                  <c:v>11589.0</c:v>
                </c:pt>
                <c:pt idx="11589">
                  <c:v>11590.0</c:v>
                </c:pt>
                <c:pt idx="11590">
                  <c:v>11591.0</c:v>
                </c:pt>
                <c:pt idx="11591">
                  <c:v>11592.0</c:v>
                </c:pt>
                <c:pt idx="11592">
                  <c:v>11593.0</c:v>
                </c:pt>
                <c:pt idx="11593">
                  <c:v>11594.0</c:v>
                </c:pt>
                <c:pt idx="11594">
                  <c:v>11595.0</c:v>
                </c:pt>
                <c:pt idx="11595">
                  <c:v>11596.0</c:v>
                </c:pt>
                <c:pt idx="11596">
                  <c:v>11597.0</c:v>
                </c:pt>
                <c:pt idx="11597">
                  <c:v>11598.0</c:v>
                </c:pt>
                <c:pt idx="11598">
                  <c:v>11599.0</c:v>
                </c:pt>
                <c:pt idx="11599">
                  <c:v>11600.0</c:v>
                </c:pt>
                <c:pt idx="11600">
                  <c:v>11601.0</c:v>
                </c:pt>
                <c:pt idx="11601">
                  <c:v>11602.0</c:v>
                </c:pt>
                <c:pt idx="11602">
                  <c:v>11603.0</c:v>
                </c:pt>
                <c:pt idx="11603">
                  <c:v>11604.0</c:v>
                </c:pt>
                <c:pt idx="11604">
                  <c:v>11605.0</c:v>
                </c:pt>
                <c:pt idx="11605">
                  <c:v>11606.0</c:v>
                </c:pt>
                <c:pt idx="11606">
                  <c:v>11607.0</c:v>
                </c:pt>
                <c:pt idx="11607">
                  <c:v>11608.0</c:v>
                </c:pt>
                <c:pt idx="11608">
                  <c:v>11609.0</c:v>
                </c:pt>
                <c:pt idx="11609">
                  <c:v>11610.0</c:v>
                </c:pt>
                <c:pt idx="11610">
                  <c:v>11611.0</c:v>
                </c:pt>
                <c:pt idx="11611">
                  <c:v>11612.0</c:v>
                </c:pt>
                <c:pt idx="11612">
                  <c:v>11613.0</c:v>
                </c:pt>
                <c:pt idx="11613">
                  <c:v>11614.0</c:v>
                </c:pt>
                <c:pt idx="11614">
                  <c:v>11615.0</c:v>
                </c:pt>
                <c:pt idx="11615">
                  <c:v>11616.0</c:v>
                </c:pt>
                <c:pt idx="11616">
                  <c:v>11617.0</c:v>
                </c:pt>
                <c:pt idx="11617">
                  <c:v>11618.0</c:v>
                </c:pt>
                <c:pt idx="11618">
                  <c:v>11619.0</c:v>
                </c:pt>
                <c:pt idx="11619">
                  <c:v>11620.0</c:v>
                </c:pt>
                <c:pt idx="11620">
                  <c:v>11621.0</c:v>
                </c:pt>
                <c:pt idx="11621">
                  <c:v>11622.0</c:v>
                </c:pt>
                <c:pt idx="11622">
                  <c:v>11623.0</c:v>
                </c:pt>
                <c:pt idx="11623">
                  <c:v>11624.0</c:v>
                </c:pt>
                <c:pt idx="11624">
                  <c:v>11625.0</c:v>
                </c:pt>
                <c:pt idx="11625">
                  <c:v>11626.0</c:v>
                </c:pt>
                <c:pt idx="11626">
                  <c:v>11627.0</c:v>
                </c:pt>
                <c:pt idx="11627">
                  <c:v>11628.0</c:v>
                </c:pt>
                <c:pt idx="11628">
                  <c:v>11629.0</c:v>
                </c:pt>
                <c:pt idx="11629">
                  <c:v>11630.0</c:v>
                </c:pt>
                <c:pt idx="11630">
                  <c:v>11631.0</c:v>
                </c:pt>
                <c:pt idx="11631">
                  <c:v>11632.0</c:v>
                </c:pt>
                <c:pt idx="11632">
                  <c:v>11633.0</c:v>
                </c:pt>
                <c:pt idx="11633">
                  <c:v>11634.0</c:v>
                </c:pt>
                <c:pt idx="11634">
                  <c:v>11635.0</c:v>
                </c:pt>
                <c:pt idx="11635">
                  <c:v>11636.0</c:v>
                </c:pt>
                <c:pt idx="11636">
                  <c:v>11637.0</c:v>
                </c:pt>
                <c:pt idx="11637">
                  <c:v>11638.0</c:v>
                </c:pt>
                <c:pt idx="11638">
                  <c:v>11639.0</c:v>
                </c:pt>
                <c:pt idx="11639">
                  <c:v>11640.0</c:v>
                </c:pt>
                <c:pt idx="11640">
                  <c:v>11641.0</c:v>
                </c:pt>
                <c:pt idx="11641">
                  <c:v>11642.0</c:v>
                </c:pt>
                <c:pt idx="11642">
                  <c:v>11643.0</c:v>
                </c:pt>
                <c:pt idx="11643">
                  <c:v>11644.0</c:v>
                </c:pt>
                <c:pt idx="11644">
                  <c:v>11645.0</c:v>
                </c:pt>
                <c:pt idx="11645">
                  <c:v>11646.0</c:v>
                </c:pt>
                <c:pt idx="11646">
                  <c:v>11647.0</c:v>
                </c:pt>
                <c:pt idx="11647">
                  <c:v>11648.0</c:v>
                </c:pt>
                <c:pt idx="11648">
                  <c:v>11649.0</c:v>
                </c:pt>
                <c:pt idx="11649">
                  <c:v>11650.0</c:v>
                </c:pt>
                <c:pt idx="11650">
                  <c:v>11651.0</c:v>
                </c:pt>
                <c:pt idx="11651">
                  <c:v>11652.0</c:v>
                </c:pt>
                <c:pt idx="11652">
                  <c:v>11653.0</c:v>
                </c:pt>
                <c:pt idx="11653">
                  <c:v>11654.0</c:v>
                </c:pt>
                <c:pt idx="11654">
                  <c:v>11655.0</c:v>
                </c:pt>
                <c:pt idx="11655">
                  <c:v>11656.0</c:v>
                </c:pt>
                <c:pt idx="11656">
                  <c:v>11657.0</c:v>
                </c:pt>
                <c:pt idx="11657">
                  <c:v>11658.0</c:v>
                </c:pt>
                <c:pt idx="11658">
                  <c:v>11659.0</c:v>
                </c:pt>
                <c:pt idx="11659">
                  <c:v>11660.0</c:v>
                </c:pt>
                <c:pt idx="11660">
                  <c:v>11661.0</c:v>
                </c:pt>
                <c:pt idx="11661">
                  <c:v>11662.0</c:v>
                </c:pt>
                <c:pt idx="11662">
                  <c:v>11663.0</c:v>
                </c:pt>
                <c:pt idx="11663">
                  <c:v>11664.0</c:v>
                </c:pt>
                <c:pt idx="11664">
                  <c:v>11665.0</c:v>
                </c:pt>
                <c:pt idx="11665">
                  <c:v>11666.0</c:v>
                </c:pt>
                <c:pt idx="11666">
                  <c:v>11667.0</c:v>
                </c:pt>
                <c:pt idx="11667">
                  <c:v>11668.0</c:v>
                </c:pt>
                <c:pt idx="11668">
                  <c:v>11669.0</c:v>
                </c:pt>
                <c:pt idx="11669">
                  <c:v>11670.0</c:v>
                </c:pt>
                <c:pt idx="11670">
                  <c:v>11671.0</c:v>
                </c:pt>
                <c:pt idx="11671">
                  <c:v>11672.0</c:v>
                </c:pt>
                <c:pt idx="11672">
                  <c:v>11673.0</c:v>
                </c:pt>
                <c:pt idx="11673">
                  <c:v>11674.0</c:v>
                </c:pt>
                <c:pt idx="11674">
                  <c:v>11675.0</c:v>
                </c:pt>
                <c:pt idx="11675">
                  <c:v>11676.0</c:v>
                </c:pt>
                <c:pt idx="11676">
                  <c:v>11677.0</c:v>
                </c:pt>
                <c:pt idx="11677">
                  <c:v>11678.0</c:v>
                </c:pt>
                <c:pt idx="11678">
                  <c:v>11679.0</c:v>
                </c:pt>
                <c:pt idx="11679">
                  <c:v>11680.0</c:v>
                </c:pt>
                <c:pt idx="11680">
                  <c:v>11681.0</c:v>
                </c:pt>
                <c:pt idx="11681">
                  <c:v>11682.0</c:v>
                </c:pt>
                <c:pt idx="11682">
                  <c:v>11683.0</c:v>
                </c:pt>
                <c:pt idx="11683">
                  <c:v>11684.0</c:v>
                </c:pt>
                <c:pt idx="11684">
                  <c:v>11685.0</c:v>
                </c:pt>
                <c:pt idx="11685">
                  <c:v>11686.0</c:v>
                </c:pt>
                <c:pt idx="11686">
                  <c:v>11687.0</c:v>
                </c:pt>
                <c:pt idx="11687">
                  <c:v>11688.0</c:v>
                </c:pt>
                <c:pt idx="11688">
                  <c:v>11689.0</c:v>
                </c:pt>
                <c:pt idx="11689">
                  <c:v>11690.0</c:v>
                </c:pt>
                <c:pt idx="11690">
                  <c:v>11691.0</c:v>
                </c:pt>
                <c:pt idx="11691">
                  <c:v>11692.0</c:v>
                </c:pt>
                <c:pt idx="11692">
                  <c:v>11693.0</c:v>
                </c:pt>
                <c:pt idx="11693">
                  <c:v>11694.0</c:v>
                </c:pt>
                <c:pt idx="11694">
                  <c:v>11695.0</c:v>
                </c:pt>
                <c:pt idx="11695">
                  <c:v>11696.0</c:v>
                </c:pt>
                <c:pt idx="11696">
                  <c:v>11697.0</c:v>
                </c:pt>
                <c:pt idx="11697">
                  <c:v>11698.0</c:v>
                </c:pt>
                <c:pt idx="11698">
                  <c:v>11699.0</c:v>
                </c:pt>
                <c:pt idx="11699">
                  <c:v>11700.0</c:v>
                </c:pt>
                <c:pt idx="11700">
                  <c:v>11701.0</c:v>
                </c:pt>
                <c:pt idx="11701">
                  <c:v>11702.0</c:v>
                </c:pt>
                <c:pt idx="11702">
                  <c:v>11703.0</c:v>
                </c:pt>
                <c:pt idx="11703">
                  <c:v>11704.0</c:v>
                </c:pt>
                <c:pt idx="11704">
                  <c:v>11705.0</c:v>
                </c:pt>
                <c:pt idx="11705">
                  <c:v>11706.0</c:v>
                </c:pt>
                <c:pt idx="11706">
                  <c:v>11707.0</c:v>
                </c:pt>
                <c:pt idx="11707">
                  <c:v>11708.0</c:v>
                </c:pt>
                <c:pt idx="11708">
                  <c:v>11709.0</c:v>
                </c:pt>
                <c:pt idx="11709">
                  <c:v>11710.0</c:v>
                </c:pt>
                <c:pt idx="11710">
                  <c:v>11711.0</c:v>
                </c:pt>
                <c:pt idx="11711">
                  <c:v>11712.0</c:v>
                </c:pt>
                <c:pt idx="11712">
                  <c:v>11713.0</c:v>
                </c:pt>
                <c:pt idx="11713">
                  <c:v>11714.0</c:v>
                </c:pt>
                <c:pt idx="11714">
                  <c:v>11715.0</c:v>
                </c:pt>
                <c:pt idx="11715">
                  <c:v>11716.0</c:v>
                </c:pt>
                <c:pt idx="11716">
                  <c:v>11717.0</c:v>
                </c:pt>
                <c:pt idx="11717">
                  <c:v>11718.0</c:v>
                </c:pt>
                <c:pt idx="11718">
                  <c:v>11719.0</c:v>
                </c:pt>
                <c:pt idx="11719">
                  <c:v>11720.0</c:v>
                </c:pt>
                <c:pt idx="11720">
                  <c:v>11721.0</c:v>
                </c:pt>
                <c:pt idx="11721">
                  <c:v>11722.0</c:v>
                </c:pt>
                <c:pt idx="11722">
                  <c:v>11723.0</c:v>
                </c:pt>
                <c:pt idx="11723">
                  <c:v>11724.0</c:v>
                </c:pt>
                <c:pt idx="11724">
                  <c:v>11725.0</c:v>
                </c:pt>
                <c:pt idx="11725">
                  <c:v>11726.0</c:v>
                </c:pt>
                <c:pt idx="11726">
                  <c:v>11727.0</c:v>
                </c:pt>
                <c:pt idx="11727">
                  <c:v>11728.0</c:v>
                </c:pt>
                <c:pt idx="11728">
                  <c:v>11729.0</c:v>
                </c:pt>
                <c:pt idx="11729">
                  <c:v>11730.0</c:v>
                </c:pt>
                <c:pt idx="11730">
                  <c:v>11731.0</c:v>
                </c:pt>
                <c:pt idx="11731">
                  <c:v>11732.0</c:v>
                </c:pt>
                <c:pt idx="11732">
                  <c:v>11733.0</c:v>
                </c:pt>
                <c:pt idx="11733">
                  <c:v>11734.0</c:v>
                </c:pt>
                <c:pt idx="11734">
                  <c:v>11735.0</c:v>
                </c:pt>
                <c:pt idx="11735">
                  <c:v>11736.0</c:v>
                </c:pt>
                <c:pt idx="11736">
                  <c:v>11737.0</c:v>
                </c:pt>
                <c:pt idx="11737">
                  <c:v>11738.0</c:v>
                </c:pt>
                <c:pt idx="11738">
                  <c:v>11739.0</c:v>
                </c:pt>
                <c:pt idx="11739">
                  <c:v>11740.0</c:v>
                </c:pt>
                <c:pt idx="11740">
                  <c:v>11741.0</c:v>
                </c:pt>
                <c:pt idx="11741">
                  <c:v>11742.0</c:v>
                </c:pt>
                <c:pt idx="11742">
                  <c:v>11743.0</c:v>
                </c:pt>
                <c:pt idx="11743">
                  <c:v>11744.0</c:v>
                </c:pt>
                <c:pt idx="11744">
                  <c:v>11745.0</c:v>
                </c:pt>
                <c:pt idx="11745">
                  <c:v>11746.0</c:v>
                </c:pt>
                <c:pt idx="11746">
                  <c:v>11747.0</c:v>
                </c:pt>
                <c:pt idx="11747">
                  <c:v>11748.0</c:v>
                </c:pt>
                <c:pt idx="11748">
                  <c:v>11749.0</c:v>
                </c:pt>
                <c:pt idx="11749">
                  <c:v>11750.0</c:v>
                </c:pt>
                <c:pt idx="11750">
                  <c:v>11751.0</c:v>
                </c:pt>
                <c:pt idx="11751">
                  <c:v>11752.0</c:v>
                </c:pt>
                <c:pt idx="11752">
                  <c:v>11753.0</c:v>
                </c:pt>
                <c:pt idx="11753">
                  <c:v>11754.0</c:v>
                </c:pt>
                <c:pt idx="11754">
                  <c:v>11755.0</c:v>
                </c:pt>
                <c:pt idx="11755">
                  <c:v>11756.0</c:v>
                </c:pt>
                <c:pt idx="11756">
                  <c:v>11757.0</c:v>
                </c:pt>
                <c:pt idx="11757">
                  <c:v>11758.0</c:v>
                </c:pt>
                <c:pt idx="11758">
                  <c:v>11759.0</c:v>
                </c:pt>
                <c:pt idx="11759">
                  <c:v>11760.0</c:v>
                </c:pt>
                <c:pt idx="11760">
                  <c:v>11761.0</c:v>
                </c:pt>
                <c:pt idx="11761">
                  <c:v>11762.0</c:v>
                </c:pt>
                <c:pt idx="11762">
                  <c:v>11763.0</c:v>
                </c:pt>
                <c:pt idx="11763">
                  <c:v>11764.0</c:v>
                </c:pt>
                <c:pt idx="11764">
                  <c:v>11765.0</c:v>
                </c:pt>
                <c:pt idx="11765">
                  <c:v>11766.0</c:v>
                </c:pt>
                <c:pt idx="11766">
                  <c:v>11767.0</c:v>
                </c:pt>
                <c:pt idx="11767">
                  <c:v>11768.0</c:v>
                </c:pt>
                <c:pt idx="11768">
                  <c:v>11769.0</c:v>
                </c:pt>
                <c:pt idx="11769">
                  <c:v>11770.0</c:v>
                </c:pt>
                <c:pt idx="11770">
                  <c:v>11771.0</c:v>
                </c:pt>
                <c:pt idx="11771">
                  <c:v>11772.0</c:v>
                </c:pt>
                <c:pt idx="11772">
                  <c:v>11773.0</c:v>
                </c:pt>
                <c:pt idx="11773">
                  <c:v>11774.0</c:v>
                </c:pt>
                <c:pt idx="11774">
                  <c:v>11775.0</c:v>
                </c:pt>
                <c:pt idx="11775">
                  <c:v>11776.0</c:v>
                </c:pt>
                <c:pt idx="11776">
                  <c:v>11777.0</c:v>
                </c:pt>
                <c:pt idx="11777">
                  <c:v>11778.0</c:v>
                </c:pt>
                <c:pt idx="11778">
                  <c:v>11779.0</c:v>
                </c:pt>
                <c:pt idx="11779">
                  <c:v>11780.0</c:v>
                </c:pt>
                <c:pt idx="11780">
                  <c:v>11781.0</c:v>
                </c:pt>
                <c:pt idx="11781">
                  <c:v>11782.0</c:v>
                </c:pt>
                <c:pt idx="11782">
                  <c:v>11783.0</c:v>
                </c:pt>
                <c:pt idx="11783">
                  <c:v>11784.0</c:v>
                </c:pt>
                <c:pt idx="11784">
                  <c:v>11785.0</c:v>
                </c:pt>
                <c:pt idx="11785">
                  <c:v>11786.0</c:v>
                </c:pt>
                <c:pt idx="11786">
                  <c:v>11787.0</c:v>
                </c:pt>
                <c:pt idx="11787">
                  <c:v>11788.0</c:v>
                </c:pt>
                <c:pt idx="11788">
                  <c:v>11789.0</c:v>
                </c:pt>
                <c:pt idx="11789">
                  <c:v>11790.0</c:v>
                </c:pt>
                <c:pt idx="11790">
                  <c:v>11791.0</c:v>
                </c:pt>
                <c:pt idx="11791">
                  <c:v>11792.0</c:v>
                </c:pt>
                <c:pt idx="11792">
                  <c:v>11793.0</c:v>
                </c:pt>
                <c:pt idx="11793">
                  <c:v>11794.0</c:v>
                </c:pt>
                <c:pt idx="11794">
                  <c:v>11795.0</c:v>
                </c:pt>
                <c:pt idx="11795">
                  <c:v>11796.0</c:v>
                </c:pt>
                <c:pt idx="11796">
                  <c:v>11797.0</c:v>
                </c:pt>
                <c:pt idx="11797">
                  <c:v>11798.0</c:v>
                </c:pt>
                <c:pt idx="11798">
                  <c:v>11799.0</c:v>
                </c:pt>
                <c:pt idx="11799">
                  <c:v>11800.0</c:v>
                </c:pt>
                <c:pt idx="11800">
                  <c:v>11801.0</c:v>
                </c:pt>
                <c:pt idx="11801">
                  <c:v>11802.0</c:v>
                </c:pt>
                <c:pt idx="11802">
                  <c:v>11803.0</c:v>
                </c:pt>
                <c:pt idx="11803">
                  <c:v>11804.0</c:v>
                </c:pt>
                <c:pt idx="11804">
                  <c:v>11805.0</c:v>
                </c:pt>
                <c:pt idx="11805">
                  <c:v>11806.0</c:v>
                </c:pt>
                <c:pt idx="11806">
                  <c:v>11807.0</c:v>
                </c:pt>
                <c:pt idx="11807">
                  <c:v>11808.0</c:v>
                </c:pt>
                <c:pt idx="11808">
                  <c:v>11809.0</c:v>
                </c:pt>
                <c:pt idx="11809">
                  <c:v>11810.0</c:v>
                </c:pt>
                <c:pt idx="11810">
                  <c:v>11811.0</c:v>
                </c:pt>
                <c:pt idx="11811">
                  <c:v>11812.0</c:v>
                </c:pt>
                <c:pt idx="11812">
                  <c:v>11813.0</c:v>
                </c:pt>
                <c:pt idx="11813">
                  <c:v>11814.0</c:v>
                </c:pt>
                <c:pt idx="11814">
                  <c:v>11815.0</c:v>
                </c:pt>
                <c:pt idx="11815">
                  <c:v>11816.0</c:v>
                </c:pt>
                <c:pt idx="11816">
                  <c:v>11817.0</c:v>
                </c:pt>
                <c:pt idx="11817">
                  <c:v>11818.0</c:v>
                </c:pt>
                <c:pt idx="11818">
                  <c:v>11819.0</c:v>
                </c:pt>
                <c:pt idx="11819">
                  <c:v>11820.0</c:v>
                </c:pt>
                <c:pt idx="11820">
                  <c:v>11821.0</c:v>
                </c:pt>
                <c:pt idx="11821">
                  <c:v>11822.0</c:v>
                </c:pt>
                <c:pt idx="11822">
                  <c:v>11823.0</c:v>
                </c:pt>
                <c:pt idx="11823">
                  <c:v>11824.0</c:v>
                </c:pt>
                <c:pt idx="11824">
                  <c:v>11825.0</c:v>
                </c:pt>
                <c:pt idx="11825">
                  <c:v>11826.0</c:v>
                </c:pt>
                <c:pt idx="11826">
                  <c:v>11827.0</c:v>
                </c:pt>
                <c:pt idx="11827">
                  <c:v>11828.0</c:v>
                </c:pt>
                <c:pt idx="11828">
                  <c:v>11829.0</c:v>
                </c:pt>
                <c:pt idx="11829">
                  <c:v>11830.0</c:v>
                </c:pt>
                <c:pt idx="11830">
                  <c:v>11831.0</c:v>
                </c:pt>
                <c:pt idx="11831">
                  <c:v>11832.0</c:v>
                </c:pt>
                <c:pt idx="11832">
                  <c:v>11833.0</c:v>
                </c:pt>
                <c:pt idx="11833">
                  <c:v>11834.0</c:v>
                </c:pt>
                <c:pt idx="11834">
                  <c:v>11835.0</c:v>
                </c:pt>
                <c:pt idx="11835">
                  <c:v>11836.0</c:v>
                </c:pt>
                <c:pt idx="11836">
                  <c:v>11837.0</c:v>
                </c:pt>
                <c:pt idx="11837">
                  <c:v>11838.0</c:v>
                </c:pt>
                <c:pt idx="11838">
                  <c:v>11839.0</c:v>
                </c:pt>
                <c:pt idx="11839">
                  <c:v>11840.0</c:v>
                </c:pt>
                <c:pt idx="11840">
                  <c:v>11841.0</c:v>
                </c:pt>
                <c:pt idx="11841">
                  <c:v>11842.0</c:v>
                </c:pt>
                <c:pt idx="11842">
                  <c:v>11843.0</c:v>
                </c:pt>
                <c:pt idx="11843">
                  <c:v>11844.0</c:v>
                </c:pt>
                <c:pt idx="11844">
                  <c:v>11845.0</c:v>
                </c:pt>
                <c:pt idx="11845">
                  <c:v>11846.0</c:v>
                </c:pt>
                <c:pt idx="11846">
                  <c:v>11847.0</c:v>
                </c:pt>
                <c:pt idx="11847">
                  <c:v>11848.0</c:v>
                </c:pt>
                <c:pt idx="11848">
                  <c:v>11849.0</c:v>
                </c:pt>
                <c:pt idx="11849">
                  <c:v>11850.0</c:v>
                </c:pt>
                <c:pt idx="11850">
                  <c:v>11851.0</c:v>
                </c:pt>
                <c:pt idx="11851">
                  <c:v>11852.0</c:v>
                </c:pt>
                <c:pt idx="11852">
                  <c:v>11853.0</c:v>
                </c:pt>
                <c:pt idx="11853">
                  <c:v>11854.0</c:v>
                </c:pt>
                <c:pt idx="11854">
                  <c:v>11855.0</c:v>
                </c:pt>
                <c:pt idx="11855">
                  <c:v>11856.0</c:v>
                </c:pt>
                <c:pt idx="11856">
                  <c:v>11857.0</c:v>
                </c:pt>
                <c:pt idx="11857">
                  <c:v>11858.0</c:v>
                </c:pt>
                <c:pt idx="11858">
                  <c:v>11859.0</c:v>
                </c:pt>
                <c:pt idx="11859">
                  <c:v>11860.0</c:v>
                </c:pt>
                <c:pt idx="11860">
                  <c:v>11861.0</c:v>
                </c:pt>
                <c:pt idx="11861">
                  <c:v>11862.0</c:v>
                </c:pt>
                <c:pt idx="11862">
                  <c:v>11863.0</c:v>
                </c:pt>
                <c:pt idx="11863">
                  <c:v>11864.0</c:v>
                </c:pt>
                <c:pt idx="11864">
                  <c:v>11865.0</c:v>
                </c:pt>
                <c:pt idx="11865">
                  <c:v>11866.0</c:v>
                </c:pt>
                <c:pt idx="11866">
                  <c:v>11867.0</c:v>
                </c:pt>
                <c:pt idx="11867">
                  <c:v>11868.0</c:v>
                </c:pt>
                <c:pt idx="11868">
                  <c:v>11869.0</c:v>
                </c:pt>
                <c:pt idx="11869">
                  <c:v>11870.0</c:v>
                </c:pt>
                <c:pt idx="11870">
                  <c:v>11871.0</c:v>
                </c:pt>
                <c:pt idx="11871">
                  <c:v>11872.0</c:v>
                </c:pt>
                <c:pt idx="11872">
                  <c:v>11873.0</c:v>
                </c:pt>
                <c:pt idx="11873">
                  <c:v>11874.0</c:v>
                </c:pt>
                <c:pt idx="11874">
                  <c:v>11875.0</c:v>
                </c:pt>
                <c:pt idx="11875">
                  <c:v>11876.0</c:v>
                </c:pt>
                <c:pt idx="11876">
                  <c:v>11877.0</c:v>
                </c:pt>
                <c:pt idx="11877">
                  <c:v>11878.0</c:v>
                </c:pt>
                <c:pt idx="11878">
                  <c:v>11879.0</c:v>
                </c:pt>
                <c:pt idx="11879">
                  <c:v>11880.0</c:v>
                </c:pt>
                <c:pt idx="11880">
                  <c:v>11881.0</c:v>
                </c:pt>
                <c:pt idx="11881">
                  <c:v>11882.0</c:v>
                </c:pt>
                <c:pt idx="11882">
                  <c:v>11883.0</c:v>
                </c:pt>
                <c:pt idx="11883">
                  <c:v>11884.0</c:v>
                </c:pt>
                <c:pt idx="11884">
                  <c:v>11885.0</c:v>
                </c:pt>
                <c:pt idx="11885">
                  <c:v>11886.0</c:v>
                </c:pt>
                <c:pt idx="11886">
                  <c:v>11887.0</c:v>
                </c:pt>
                <c:pt idx="11887">
                  <c:v>11888.0</c:v>
                </c:pt>
                <c:pt idx="11888">
                  <c:v>11889.0</c:v>
                </c:pt>
                <c:pt idx="11889">
                  <c:v>11890.0</c:v>
                </c:pt>
                <c:pt idx="11890">
                  <c:v>11891.0</c:v>
                </c:pt>
                <c:pt idx="11891">
                  <c:v>11892.0</c:v>
                </c:pt>
                <c:pt idx="11892">
                  <c:v>11893.0</c:v>
                </c:pt>
                <c:pt idx="11893">
                  <c:v>11894.0</c:v>
                </c:pt>
                <c:pt idx="11894">
                  <c:v>11895.0</c:v>
                </c:pt>
                <c:pt idx="11895">
                  <c:v>11896.0</c:v>
                </c:pt>
                <c:pt idx="11896">
                  <c:v>11897.0</c:v>
                </c:pt>
                <c:pt idx="11897">
                  <c:v>11898.0</c:v>
                </c:pt>
                <c:pt idx="11898">
                  <c:v>11899.0</c:v>
                </c:pt>
                <c:pt idx="11899">
                  <c:v>11900.0</c:v>
                </c:pt>
                <c:pt idx="11900">
                  <c:v>11901.0</c:v>
                </c:pt>
                <c:pt idx="11901">
                  <c:v>11902.0</c:v>
                </c:pt>
                <c:pt idx="11902">
                  <c:v>11903.0</c:v>
                </c:pt>
                <c:pt idx="11903">
                  <c:v>11904.0</c:v>
                </c:pt>
                <c:pt idx="11904">
                  <c:v>11905.0</c:v>
                </c:pt>
                <c:pt idx="11905">
                  <c:v>11906.0</c:v>
                </c:pt>
                <c:pt idx="11906">
                  <c:v>11907.0</c:v>
                </c:pt>
                <c:pt idx="11907">
                  <c:v>11908.0</c:v>
                </c:pt>
                <c:pt idx="11908">
                  <c:v>11909.0</c:v>
                </c:pt>
                <c:pt idx="11909">
                  <c:v>11910.0</c:v>
                </c:pt>
                <c:pt idx="11910">
                  <c:v>11911.0</c:v>
                </c:pt>
                <c:pt idx="11911">
                  <c:v>11912.0</c:v>
                </c:pt>
                <c:pt idx="11912">
                  <c:v>11913.0</c:v>
                </c:pt>
                <c:pt idx="11913">
                  <c:v>11914.0</c:v>
                </c:pt>
                <c:pt idx="11914">
                  <c:v>11915.0</c:v>
                </c:pt>
                <c:pt idx="11915">
                  <c:v>11916.0</c:v>
                </c:pt>
                <c:pt idx="11916">
                  <c:v>11917.0</c:v>
                </c:pt>
                <c:pt idx="11917">
                  <c:v>11918.0</c:v>
                </c:pt>
                <c:pt idx="11918">
                  <c:v>11919.0</c:v>
                </c:pt>
                <c:pt idx="11919">
                  <c:v>11920.0</c:v>
                </c:pt>
                <c:pt idx="11920">
                  <c:v>11921.0</c:v>
                </c:pt>
                <c:pt idx="11921">
                  <c:v>11922.0</c:v>
                </c:pt>
                <c:pt idx="11922">
                  <c:v>11923.0</c:v>
                </c:pt>
                <c:pt idx="11923">
                  <c:v>11924.0</c:v>
                </c:pt>
                <c:pt idx="11924">
                  <c:v>11925.0</c:v>
                </c:pt>
                <c:pt idx="11925">
                  <c:v>11926.0</c:v>
                </c:pt>
                <c:pt idx="11926">
                  <c:v>11927.0</c:v>
                </c:pt>
                <c:pt idx="11927">
                  <c:v>11928.0</c:v>
                </c:pt>
                <c:pt idx="11928">
                  <c:v>11929.0</c:v>
                </c:pt>
                <c:pt idx="11929">
                  <c:v>11930.0</c:v>
                </c:pt>
                <c:pt idx="11930">
                  <c:v>11931.0</c:v>
                </c:pt>
                <c:pt idx="11931">
                  <c:v>11932.0</c:v>
                </c:pt>
                <c:pt idx="11932">
                  <c:v>11933.0</c:v>
                </c:pt>
                <c:pt idx="11933">
                  <c:v>11934.0</c:v>
                </c:pt>
                <c:pt idx="11934">
                  <c:v>11935.0</c:v>
                </c:pt>
                <c:pt idx="11935">
                  <c:v>11936.0</c:v>
                </c:pt>
                <c:pt idx="11936">
                  <c:v>11937.0</c:v>
                </c:pt>
                <c:pt idx="11937">
                  <c:v>11938.0</c:v>
                </c:pt>
                <c:pt idx="11938">
                  <c:v>11939.0</c:v>
                </c:pt>
                <c:pt idx="11939">
                  <c:v>11940.0</c:v>
                </c:pt>
                <c:pt idx="11940">
                  <c:v>11941.0</c:v>
                </c:pt>
                <c:pt idx="11941">
                  <c:v>11942.0</c:v>
                </c:pt>
                <c:pt idx="11942">
                  <c:v>11943.0</c:v>
                </c:pt>
                <c:pt idx="11943">
                  <c:v>11944.0</c:v>
                </c:pt>
                <c:pt idx="11944">
                  <c:v>11945.0</c:v>
                </c:pt>
                <c:pt idx="11945">
                  <c:v>11946.0</c:v>
                </c:pt>
                <c:pt idx="11946">
                  <c:v>11947.0</c:v>
                </c:pt>
                <c:pt idx="11947">
                  <c:v>11948.0</c:v>
                </c:pt>
                <c:pt idx="11948">
                  <c:v>11949.0</c:v>
                </c:pt>
                <c:pt idx="11949">
                  <c:v>11950.0</c:v>
                </c:pt>
                <c:pt idx="11950">
                  <c:v>11951.0</c:v>
                </c:pt>
                <c:pt idx="11951">
                  <c:v>11952.0</c:v>
                </c:pt>
                <c:pt idx="11952">
                  <c:v>11953.0</c:v>
                </c:pt>
                <c:pt idx="11953">
                  <c:v>11954.0</c:v>
                </c:pt>
                <c:pt idx="11954">
                  <c:v>11955.0</c:v>
                </c:pt>
                <c:pt idx="11955">
                  <c:v>11956.0</c:v>
                </c:pt>
                <c:pt idx="11956">
                  <c:v>11957.0</c:v>
                </c:pt>
                <c:pt idx="11957">
                  <c:v>11958.0</c:v>
                </c:pt>
                <c:pt idx="11958">
                  <c:v>11959.0</c:v>
                </c:pt>
                <c:pt idx="11959">
                  <c:v>11960.0</c:v>
                </c:pt>
                <c:pt idx="11960">
                  <c:v>11961.0</c:v>
                </c:pt>
                <c:pt idx="11961">
                  <c:v>11962.0</c:v>
                </c:pt>
                <c:pt idx="11962">
                  <c:v>11963.0</c:v>
                </c:pt>
                <c:pt idx="11963">
                  <c:v>11964.0</c:v>
                </c:pt>
                <c:pt idx="11964">
                  <c:v>11965.0</c:v>
                </c:pt>
                <c:pt idx="11965">
                  <c:v>11966.0</c:v>
                </c:pt>
                <c:pt idx="11966">
                  <c:v>11967.0</c:v>
                </c:pt>
                <c:pt idx="11967">
                  <c:v>11968.0</c:v>
                </c:pt>
                <c:pt idx="11968">
                  <c:v>11969.0</c:v>
                </c:pt>
                <c:pt idx="11969">
                  <c:v>11970.0</c:v>
                </c:pt>
                <c:pt idx="11970">
                  <c:v>11971.0</c:v>
                </c:pt>
                <c:pt idx="11971">
                  <c:v>11972.0</c:v>
                </c:pt>
                <c:pt idx="11972">
                  <c:v>11973.0</c:v>
                </c:pt>
                <c:pt idx="11973">
                  <c:v>11974.0</c:v>
                </c:pt>
                <c:pt idx="11974">
                  <c:v>11975.0</c:v>
                </c:pt>
                <c:pt idx="11975">
                  <c:v>11976.0</c:v>
                </c:pt>
                <c:pt idx="11976">
                  <c:v>11977.0</c:v>
                </c:pt>
                <c:pt idx="11977">
                  <c:v>11978.0</c:v>
                </c:pt>
                <c:pt idx="11978">
                  <c:v>11979.0</c:v>
                </c:pt>
                <c:pt idx="11979">
                  <c:v>11980.0</c:v>
                </c:pt>
                <c:pt idx="11980">
                  <c:v>11981.0</c:v>
                </c:pt>
                <c:pt idx="11981">
                  <c:v>11982.0</c:v>
                </c:pt>
                <c:pt idx="11982">
                  <c:v>11983.0</c:v>
                </c:pt>
                <c:pt idx="11983">
                  <c:v>11984.0</c:v>
                </c:pt>
                <c:pt idx="11984">
                  <c:v>11985.0</c:v>
                </c:pt>
                <c:pt idx="11985">
                  <c:v>11986.0</c:v>
                </c:pt>
                <c:pt idx="11986">
                  <c:v>11987.0</c:v>
                </c:pt>
                <c:pt idx="11987">
                  <c:v>11988.0</c:v>
                </c:pt>
                <c:pt idx="11988">
                  <c:v>11989.0</c:v>
                </c:pt>
                <c:pt idx="11989">
                  <c:v>11990.0</c:v>
                </c:pt>
                <c:pt idx="11990">
                  <c:v>11991.0</c:v>
                </c:pt>
                <c:pt idx="11991">
                  <c:v>11992.0</c:v>
                </c:pt>
                <c:pt idx="11992">
                  <c:v>11993.0</c:v>
                </c:pt>
                <c:pt idx="11993">
                  <c:v>11994.0</c:v>
                </c:pt>
                <c:pt idx="11994">
                  <c:v>11995.0</c:v>
                </c:pt>
                <c:pt idx="11995">
                  <c:v>11996.0</c:v>
                </c:pt>
                <c:pt idx="11996">
                  <c:v>11997.0</c:v>
                </c:pt>
                <c:pt idx="11997">
                  <c:v>11998.0</c:v>
                </c:pt>
                <c:pt idx="11998">
                  <c:v>11999.0</c:v>
                </c:pt>
                <c:pt idx="11999">
                  <c:v>12000.0</c:v>
                </c:pt>
                <c:pt idx="12000">
                  <c:v>12001.0</c:v>
                </c:pt>
                <c:pt idx="12001">
                  <c:v>12002.0</c:v>
                </c:pt>
                <c:pt idx="12002">
                  <c:v>12003.0</c:v>
                </c:pt>
                <c:pt idx="12003">
                  <c:v>12004.0</c:v>
                </c:pt>
                <c:pt idx="12004">
                  <c:v>12005.0</c:v>
                </c:pt>
                <c:pt idx="12005">
                  <c:v>12006.0</c:v>
                </c:pt>
                <c:pt idx="12006">
                  <c:v>12007.0</c:v>
                </c:pt>
                <c:pt idx="12007">
                  <c:v>12008.0</c:v>
                </c:pt>
                <c:pt idx="12008">
                  <c:v>12009.0</c:v>
                </c:pt>
                <c:pt idx="12009">
                  <c:v>12010.0</c:v>
                </c:pt>
                <c:pt idx="12010">
                  <c:v>12011.0</c:v>
                </c:pt>
                <c:pt idx="12011">
                  <c:v>12012.0</c:v>
                </c:pt>
                <c:pt idx="12012">
                  <c:v>12013.0</c:v>
                </c:pt>
                <c:pt idx="12013">
                  <c:v>12014.0</c:v>
                </c:pt>
                <c:pt idx="12014">
                  <c:v>12015.0</c:v>
                </c:pt>
                <c:pt idx="12015">
                  <c:v>12016.0</c:v>
                </c:pt>
                <c:pt idx="12016">
                  <c:v>12017.0</c:v>
                </c:pt>
                <c:pt idx="12017">
                  <c:v>12018.0</c:v>
                </c:pt>
                <c:pt idx="12018">
                  <c:v>12019.0</c:v>
                </c:pt>
                <c:pt idx="12019">
                  <c:v>12020.0</c:v>
                </c:pt>
                <c:pt idx="12020">
                  <c:v>12021.0</c:v>
                </c:pt>
                <c:pt idx="12021">
                  <c:v>12022.0</c:v>
                </c:pt>
                <c:pt idx="12022">
                  <c:v>12023.0</c:v>
                </c:pt>
                <c:pt idx="12023">
                  <c:v>12024.0</c:v>
                </c:pt>
                <c:pt idx="12024">
                  <c:v>12025.0</c:v>
                </c:pt>
                <c:pt idx="12025">
                  <c:v>12026.0</c:v>
                </c:pt>
                <c:pt idx="12026">
                  <c:v>12027.0</c:v>
                </c:pt>
                <c:pt idx="12027">
                  <c:v>12028.0</c:v>
                </c:pt>
                <c:pt idx="12028">
                  <c:v>12029.0</c:v>
                </c:pt>
                <c:pt idx="12029">
                  <c:v>12030.0</c:v>
                </c:pt>
                <c:pt idx="12030">
                  <c:v>12031.0</c:v>
                </c:pt>
                <c:pt idx="12031">
                  <c:v>12032.0</c:v>
                </c:pt>
                <c:pt idx="12032">
                  <c:v>12033.0</c:v>
                </c:pt>
                <c:pt idx="12033">
                  <c:v>12034.0</c:v>
                </c:pt>
                <c:pt idx="12034">
                  <c:v>12035.0</c:v>
                </c:pt>
                <c:pt idx="12035">
                  <c:v>12036.0</c:v>
                </c:pt>
                <c:pt idx="12036">
                  <c:v>12037.0</c:v>
                </c:pt>
                <c:pt idx="12037">
                  <c:v>12038.0</c:v>
                </c:pt>
                <c:pt idx="12038">
                  <c:v>12039.0</c:v>
                </c:pt>
                <c:pt idx="12039">
                  <c:v>12040.0</c:v>
                </c:pt>
                <c:pt idx="12040">
                  <c:v>12041.0</c:v>
                </c:pt>
                <c:pt idx="12041">
                  <c:v>12042.0</c:v>
                </c:pt>
                <c:pt idx="12042">
                  <c:v>12043.0</c:v>
                </c:pt>
                <c:pt idx="12043">
                  <c:v>12044.0</c:v>
                </c:pt>
                <c:pt idx="12044">
                  <c:v>12045.0</c:v>
                </c:pt>
                <c:pt idx="12045">
                  <c:v>12046.0</c:v>
                </c:pt>
                <c:pt idx="12046">
                  <c:v>12047.0</c:v>
                </c:pt>
                <c:pt idx="12047">
                  <c:v>12048.0</c:v>
                </c:pt>
                <c:pt idx="12048">
                  <c:v>12049.0</c:v>
                </c:pt>
                <c:pt idx="12049">
                  <c:v>12050.0</c:v>
                </c:pt>
                <c:pt idx="12050">
                  <c:v>12051.0</c:v>
                </c:pt>
                <c:pt idx="12051">
                  <c:v>12052.0</c:v>
                </c:pt>
                <c:pt idx="12052">
                  <c:v>12053.0</c:v>
                </c:pt>
                <c:pt idx="12053">
                  <c:v>12054.0</c:v>
                </c:pt>
                <c:pt idx="12054">
                  <c:v>12055.0</c:v>
                </c:pt>
                <c:pt idx="12055">
                  <c:v>12056.0</c:v>
                </c:pt>
                <c:pt idx="12056">
                  <c:v>12057.0</c:v>
                </c:pt>
                <c:pt idx="12057">
                  <c:v>12058.0</c:v>
                </c:pt>
                <c:pt idx="12058">
                  <c:v>12059.0</c:v>
                </c:pt>
                <c:pt idx="12059">
                  <c:v>12060.0</c:v>
                </c:pt>
                <c:pt idx="12060">
                  <c:v>12061.0</c:v>
                </c:pt>
                <c:pt idx="12061">
                  <c:v>12062.0</c:v>
                </c:pt>
                <c:pt idx="12062">
                  <c:v>12063.0</c:v>
                </c:pt>
                <c:pt idx="12063">
                  <c:v>12064.0</c:v>
                </c:pt>
                <c:pt idx="12064">
                  <c:v>12065.0</c:v>
                </c:pt>
                <c:pt idx="12065">
                  <c:v>12066.0</c:v>
                </c:pt>
                <c:pt idx="12066">
                  <c:v>12067.0</c:v>
                </c:pt>
                <c:pt idx="12067">
                  <c:v>12068.0</c:v>
                </c:pt>
                <c:pt idx="12068">
                  <c:v>12069.0</c:v>
                </c:pt>
                <c:pt idx="12069">
                  <c:v>12070.0</c:v>
                </c:pt>
                <c:pt idx="12070">
                  <c:v>12071.0</c:v>
                </c:pt>
                <c:pt idx="12071">
                  <c:v>12072.0</c:v>
                </c:pt>
                <c:pt idx="12072">
                  <c:v>12073.0</c:v>
                </c:pt>
                <c:pt idx="12073">
                  <c:v>12074.0</c:v>
                </c:pt>
                <c:pt idx="12074">
                  <c:v>12075.0</c:v>
                </c:pt>
                <c:pt idx="12075">
                  <c:v>12076.0</c:v>
                </c:pt>
                <c:pt idx="12076">
                  <c:v>12077.0</c:v>
                </c:pt>
                <c:pt idx="12077">
                  <c:v>12078.0</c:v>
                </c:pt>
                <c:pt idx="12078">
                  <c:v>12079.0</c:v>
                </c:pt>
                <c:pt idx="12079">
                  <c:v>12080.0</c:v>
                </c:pt>
                <c:pt idx="12080">
                  <c:v>12081.0</c:v>
                </c:pt>
                <c:pt idx="12081">
                  <c:v>12082.0</c:v>
                </c:pt>
                <c:pt idx="12082">
                  <c:v>12083.0</c:v>
                </c:pt>
                <c:pt idx="12083">
                  <c:v>12084.0</c:v>
                </c:pt>
                <c:pt idx="12084">
                  <c:v>12085.0</c:v>
                </c:pt>
                <c:pt idx="12085">
                  <c:v>12086.0</c:v>
                </c:pt>
                <c:pt idx="12086">
                  <c:v>12087.0</c:v>
                </c:pt>
                <c:pt idx="12087">
                  <c:v>12088.0</c:v>
                </c:pt>
                <c:pt idx="12088">
                  <c:v>12089.0</c:v>
                </c:pt>
                <c:pt idx="12089">
                  <c:v>12090.0</c:v>
                </c:pt>
                <c:pt idx="12090">
                  <c:v>12091.0</c:v>
                </c:pt>
                <c:pt idx="12091">
                  <c:v>12092.0</c:v>
                </c:pt>
                <c:pt idx="12092">
                  <c:v>12093.0</c:v>
                </c:pt>
                <c:pt idx="12093">
                  <c:v>12094.0</c:v>
                </c:pt>
                <c:pt idx="12094">
                  <c:v>12095.0</c:v>
                </c:pt>
                <c:pt idx="12095">
                  <c:v>12096.0</c:v>
                </c:pt>
                <c:pt idx="12096">
                  <c:v>12097.0</c:v>
                </c:pt>
                <c:pt idx="12097">
                  <c:v>12098.0</c:v>
                </c:pt>
                <c:pt idx="12098">
                  <c:v>12099.0</c:v>
                </c:pt>
                <c:pt idx="12099">
                  <c:v>12100.0</c:v>
                </c:pt>
                <c:pt idx="12100">
                  <c:v>12101.0</c:v>
                </c:pt>
                <c:pt idx="12101">
                  <c:v>12102.0</c:v>
                </c:pt>
                <c:pt idx="12102">
                  <c:v>12103.0</c:v>
                </c:pt>
                <c:pt idx="12103">
                  <c:v>12104.0</c:v>
                </c:pt>
                <c:pt idx="12104">
                  <c:v>12105.0</c:v>
                </c:pt>
                <c:pt idx="12105">
                  <c:v>12106.0</c:v>
                </c:pt>
                <c:pt idx="12106">
                  <c:v>12107.0</c:v>
                </c:pt>
                <c:pt idx="12107">
                  <c:v>12108.0</c:v>
                </c:pt>
                <c:pt idx="12108">
                  <c:v>12109.0</c:v>
                </c:pt>
                <c:pt idx="12109">
                  <c:v>12110.0</c:v>
                </c:pt>
                <c:pt idx="12110">
                  <c:v>12111.0</c:v>
                </c:pt>
                <c:pt idx="12111">
                  <c:v>12112.0</c:v>
                </c:pt>
                <c:pt idx="12112">
                  <c:v>12113.0</c:v>
                </c:pt>
                <c:pt idx="12113">
                  <c:v>12114.0</c:v>
                </c:pt>
                <c:pt idx="12114">
                  <c:v>12115.0</c:v>
                </c:pt>
                <c:pt idx="12115">
                  <c:v>12116.0</c:v>
                </c:pt>
                <c:pt idx="12116">
                  <c:v>12117.0</c:v>
                </c:pt>
                <c:pt idx="12117">
                  <c:v>12118.0</c:v>
                </c:pt>
                <c:pt idx="12118">
                  <c:v>12119.0</c:v>
                </c:pt>
                <c:pt idx="12119">
                  <c:v>12120.0</c:v>
                </c:pt>
                <c:pt idx="12120">
                  <c:v>12121.0</c:v>
                </c:pt>
                <c:pt idx="12121">
                  <c:v>12122.0</c:v>
                </c:pt>
                <c:pt idx="12122">
                  <c:v>12123.0</c:v>
                </c:pt>
                <c:pt idx="12123">
                  <c:v>12124.0</c:v>
                </c:pt>
                <c:pt idx="12124">
                  <c:v>12125.0</c:v>
                </c:pt>
                <c:pt idx="12125">
                  <c:v>12126.0</c:v>
                </c:pt>
                <c:pt idx="12126">
                  <c:v>12127.0</c:v>
                </c:pt>
                <c:pt idx="12127">
                  <c:v>12128.0</c:v>
                </c:pt>
                <c:pt idx="12128">
                  <c:v>12129.0</c:v>
                </c:pt>
                <c:pt idx="12129">
                  <c:v>12130.0</c:v>
                </c:pt>
                <c:pt idx="12130">
                  <c:v>12131.0</c:v>
                </c:pt>
                <c:pt idx="12131">
                  <c:v>12132.0</c:v>
                </c:pt>
                <c:pt idx="12132">
                  <c:v>12133.0</c:v>
                </c:pt>
                <c:pt idx="12133">
                  <c:v>12134.0</c:v>
                </c:pt>
                <c:pt idx="12134">
                  <c:v>12135.0</c:v>
                </c:pt>
                <c:pt idx="12135">
                  <c:v>12136.0</c:v>
                </c:pt>
                <c:pt idx="12136">
                  <c:v>12137.0</c:v>
                </c:pt>
                <c:pt idx="12137">
                  <c:v>12138.0</c:v>
                </c:pt>
                <c:pt idx="12138">
                  <c:v>12139.0</c:v>
                </c:pt>
                <c:pt idx="12139">
                  <c:v>12140.0</c:v>
                </c:pt>
                <c:pt idx="12140">
                  <c:v>12141.0</c:v>
                </c:pt>
                <c:pt idx="12141">
                  <c:v>12142.0</c:v>
                </c:pt>
                <c:pt idx="12142">
                  <c:v>12143.0</c:v>
                </c:pt>
                <c:pt idx="12143">
                  <c:v>12144.0</c:v>
                </c:pt>
                <c:pt idx="12144">
                  <c:v>12145.0</c:v>
                </c:pt>
                <c:pt idx="12145">
                  <c:v>12146.0</c:v>
                </c:pt>
                <c:pt idx="12146">
                  <c:v>12147.0</c:v>
                </c:pt>
                <c:pt idx="12147">
                  <c:v>12148.0</c:v>
                </c:pt>
                <c:pt idx="12148">
                  <c:v>12149.0</c:v>
                </c:pt>
                <c:pt idx="12149">
                  <c:v>12150.0</c:v>
                </c:pt>
                <c:pt idx="12150">
                  <c:v>12151.0</c:v>
                </c:pt>
                <c:pt idx="12151">
                  <c:v>12152.0</c:v>
                </c:pt>
                <c:pt idx="12152">
                  <c:v>12153.0</c:v>
                </c:pt>
                <c:pt idx="12153">
                  <c:v>12154.0</c:v>
                </c:pt>
                <c:pt idx="12154">
                  <c:v>12155.0</c:v>
                </c:pt>
                <c:pt idx="12155">
                  <c:v>12156.0</c:v>
                </c:pt>
                <c:pt idx="12156">
                  <c:v>12157.0</c:v>
                </c:pt>
                <c:pt idx="12157">
                  <c:v>12158.0</c:v>
                </c:pt>
                <c:pt idx="12158">
                  <c:v>12159.0</c:v>
                </c:pt>
                <c:pt idx="12159">
                  <c:v>12160.0</c:v>
                </c:pt>
                <c:pt idx="12160">
                  <c:v>12161.0</c:v>
                </c:pt>
                <c:pt idx="12161">
                  <c:v>12162.0</c:v>
                </c:pt>
                <c:pt idx="12162">
                  <c:v>12163.0</c:v>
                </c:pt>
                <c:pt idx="12163">
                  <c:v>12164.0</c:v>
                </c:pt>
                <c:pt idx="12164">
                  <c:v>12165.0</c:v>
                </c:pt>
                <c:pt idx="12165">
                  <c:v>12166.0</c:v>
                </c:pt>
                <c:pt idx="12166">
                  <c:v>12167.0</c:v>
                </c:pt>
                <c:pt idx="12167">
                  <c:v>12168.0</c:v>
                </c:pt>
                <c:pt idx="12168">
                  <c:v>12169.0</c:v>
                </c:pt>
                <c:pt idx="12169">
                  <c:v>12170.0</c:v>
                </c:pt>
                <c:pt idx="12170">
                  <c:v>12171.0</c:v>
                </c:pt>
                <c:pt idx="12171">
                  <c:v>12172.0</c:v>
                </c:pt>
                <c:pt idx="12172">
                  <c:v>12173.0</c:v>
                </c:pt>
                <c:pt idx="12173">
                  <c:v>12174.0</c:v>
                </c:pt>
                <c:pt idx="12174">
                  <c:v>12175.0</c:v>
                </c:pt>
                <c:pt idx="12175">
                  <c:v>12176.0</c:v>
                </c:pt>
                <c:pt idx="12176">
                  <c:v>12177.0</c:v>
                </c:pt>
                <c:pt idx="12177">
                  <c:v>12178.0</c:v>
                </c:pt>
                <c:pt idx="12178">
                  <c:v>12179.0</c:v>
                </c:pt>
                <c:pt idx="12179">
                  <c:v>12180.0</c:v>
                </c:pt>
                <c:pt idx="12180">
                  <c:v>12181.0</c:v>
                </c:pt>
                <c:pt idx="12181">
                  <c:v>12182.0</c:v>
                </c:pt>
                <c:pt idx="12182">
                  <c:v>12183.0</c:v>
                </c:pt>
                <c:pt idx="12183">
                  <c:v>12184.0</c:v>
                </c:pt>
                <c:pt idx="12184">
                  <c:v>12185.0</c:v>
                </c:pt>
                <c:pt idx="12185">
                  <c:v>12186.0</c:v>
                </c:pt>
                <c:pt idx="12186">
                  <c:v>12187.0</c:v>
                </c:pt>
                <c:pt idx="12187">
                  <c:v>12188.0</c:v>
                </c:pt>
                <c:pt idx="12188">
                  <c:v>12189.0</c:v>
                </c:pt>
                <c:pt idx="12189">
                  <c:v>12190.0</c:v>
                </c:pt>
                <c:pt idx="12190">
                  <c:v>12191.0</c:v>
                </c:pt>
                <c:pt idx="12191">
                  <c:v>12192.0</c:v>
                </c:pt>
                <c:pt idx="12192">
                  <c:v>12193.0</c:v>
                </c:pt>
                <c:pt idx="12193">
                  <c:v>12194.0</c:v>
                </c:pt>
                <c:pt idx="12194">
                  <c:v>12195.0</c:v>
                </c:pt>
                <c:pt idx="12195">
                  <c:v>12196.0</c:v>
                </c:pt>
                <c:pt idx="12196">
                  <c:v>12197.0</c:v>
                </c:pt>
                <c:pt idx="12197">
                  <c:v>12198.0</c:v>
                </c:pt>
                <c:pt idx="12198">
                  <c:v>12199.0</c:v>
                </c:pt>
                <c:pt idx="12199">
                  <c:v>12200.0</c:v>
                </c:pt>
                <c:pt idx="12200">
                  <c:v>12201.0</c:v>
                </c:pt>
                <c:pt idx="12201">
                  <c:v>12202.0</c:v>
                </c:pt>
                <c:pt idx="12202">
                  <c:v>12203.0</c:v>
                </c:pt>
                <c:pt idx="12203">
                  <c:v>12204.0</c:v>
                </c:pt>
                <c:pt idx="12204">
                  <c:v>12205.0</c:v>
                </c:pt>
                <c:pt idx="12205">
                  <c:v>12206.0</c:v>
                </c:pt>
                <c:pt idx="12206">
                  <c:v>12207.0</c:v>
                </c:pt>
                <c:pt idx="12207">
                  <c:v>12208.0</c:v>
                </c:pt>
                <c:pt idx="12208">
                  <c:v>12209.0</c:v>
                </c:pt>
                <c:pt idx="12209">
                  <c:v>12210.0</c:v>
                </c:pt>
                <c:pt idx="12210">
                  <c:v>12211.0</c:v>
                </c:pt>
                <c:pt idx="12211">
                  <c:v>12212.0</c:v>
                </c:pt>
                <c:pt idx="12212">
                  <c:v>12213.0</c:v>
                </c:pt>
                <c:pt idx="12213">
                  <c:v>12214.0</c:v>
                </c:pt>
                <c:pt idx="12214">
                  <c:v>12215.0</c:v>
                </c:pt>
                <c:pt idx="12215">
                  <c:v>12216.0</c:v>
                </c:pt>
                <c:pt idx="12216">
                  <c:v>12217.0</c:v>
                </c:pt>
                <c:pt idx="12217">
                  <c:v>12218.0</c:v>
                </c:pt>
                <c:pt idx="12218">
                  <c:v>12219.0</c:v>
                </c:pt>
                <c:pt idx="12219">
                  <c:v>12220.0</c:v>
                </c:pt>
                <c:pt idx="12220">
                  <c:v>12221.0</c:v>
                </c:pt>
                <c:pt idx="12221">
                  <c:v>12222.0</c:v>
                </c:pt>
                <c:pt idx="12222">
                  <c:v>12223.0</c:v>
                </c:pt>
                <c:pt idx="12223">
                  <c:v>12224.0</c:v>
                </c:pt>
                <c:pt idx="12224">
                  <c:v>12225.0</c:v>
                </c:pt>
                <c:pt idx="12225">
                  <c:v>12226.0</c:v>
                </c:pt>
                <c:pt idx="12226">
                  <c:v>12227.0</c:v>
                </c:pt>
                <c:pt idx="12227">
                  <c:v>12228.0</c:v>
                </c:pt>
                <c:pt idx="12228">
                  <c:v>12229.0</c:v>
                </c:pt>
                <c:pt idx="12229">
                  <c:v>12230.0</c:v>
                </c:pt>
                <c:pt idx="12230">
                  <c:v>12231.0</c:v>
                </c:pt>
                <c:pt idx="12231">
                  <c:v>12232.0</c:v>
                </c:pt>
                <c:pt idx="12232">
                  <c:v>12233.0</c:v>
                </c:pt>
                <c:pt idx="12233">
                  <c:v>12234.0</c:v>
                </c:pt>
                <c:pt idx="12234">
                  <c:v>12235.0</c:v>
                </c:pt>
                <c:pt idx="12235">
                  <c:v>12236.0</c:v>
                </c:pt>
                <c:pt idx="12236">
                  <c:v>12237.0</c:v>
                </c:pt>
                <c:pt idx="12237">
                  <c:v>12238.0</c:v>
                </c:pt>
                <c:pt idx="12238">
                  <c:v>12239.0</c:v>
                </c:pt>
                <c:pt idx="12239">
                  <c:v>12240.0</c:v>
                </c:pt>
                <c:pt idx="12240">
                  <c:v>12241.0</c:v>
                </c:pt>
                <c:pt idx="12241">
                  <c:v>12242.0</c:v>
                </c:pt>
                <c:pt idx="12242">
                  <c:v>12243.0</c:v>
                </c:pt>
                <c:pt idx="12243">
                  <c:v>12244.0</c:v>
                </c:pt>
                <c:pt idx="12244">
                  <c:v>12245.0</c:v>
                </c:pt>
                <c:pt idx="12245">
                  <c:v>12246.0</c:v>
                </c:pt>
                <c:pt idx="12246">
                  <c:v>12247.0</c:v>
                </c:pt>
                <c:pt idx="12247">
                  <c:v>12248.0</c:v>
                </c:pt>
                <c:pt idx="12248">
                  <c:v>12249.0</c:v>
                </c:pt>
                <c:pt idx="12249">
                  <c:v>12250.0</c:v>
                </c:pt>
                <c:pt idx="12250">
                  <c:v>12251.0</c:v>
                </c:pt>
                <c:pt idx="12251">
                  <c:v>12252.0</c:v>
                </c:pt>
                <c:pt idx="12252">
                  <c:v>12253.0</c:v>
                </c:pt>
                <c:pt idx="12253">
                  <c:v>12254.0</c:v>
                </c:pt>
                <c:pt idx="12254">
                  <c:v>12255.0</c:v>
                </c:pt>
                <c:pt idx="12255">
                  <c:v>12256.0</c:v>
                </c:pt>
                <c:pt idx="12256">
                  <c:v>12257.0</c:v>
                </c:pt>
                <c:pt idx="12257">
                  <c:v>12258.0</c:v>
                </c:pt>
                <c:pt idx="12258">
                  <c:v>12259.0</c:v>
                </c:pt>
                <c:pt idx="12259">
                  <c:v>12260.0</c:v>
                </c:pt>
                <c:pt idx="12260">
                  <c:v>12261.0</c:v>
                </c:pt>
                <c:pt idx="12261">
                  <c:v>12262.0</c:v>
                </c:pt>
                <c:pt idx="12262">
                  <c:v>12263.0</c:v>
                </c:pt>
                <c:pt idx="12263">
                  <c:v>12264.0</c:v>
                </c:pt>
                <c:pt idx="12264">
                  <c:v>12265.0</c:v>
                </c:pt>
                <c:pt idx="12265">
                  <c:v>12266.0</c:v>
                </c:pt>
                <c:pt idx="12266">
                  <c:v>12267.0</c:v>
                </c:pt>
                <c:pt idx="12267">
                  <c:v>12268.0</c:v>
                </c:pt>
                <c:pt idx="12268">
                  <c:v>12269.0</c:v>
                </c:pt>
                <c:pt idx="12269">
                  <c:v>12270.0</c:v>
                </c:pt>
                <c:pt idx="12270">
                  <c:v>12271.0</c:v>
                </c:pt>
                <c:pt idx="12271">
                  <c:v>12272.0</c:v>
                </c:pt>
                <c:pt idx="12272">
                  <c:v>12273.0</c:v>
                </c:pt>
                <c:pt idx="12273">
                  <c:v>12274.0</c:v>
                </c:pt>
                <c:pt idx="12274">
                  <c:v>12275.0</c:v>
                </c:pt>
                <c:pt idx="12275">
                  <c:v>12276.0</c:v>
                </c:pt>
                <c:pt idx="12276">
                  <c:v>12277.0</c:v>
                </c:pt>
                <c:pt idx="12277">
                  <c:v>12278.0</c:v>
                </c:pt>
                <c:pt idx="12278">
                  <c:v>12279.0</c:v>
                </c:pt>
                <c:pt idx="12279">
                  <c:v>12280.0</c:v>
                </c:pt>
                <c:pt idx="12280">
                  <c:v>12281.0</c:v>
                </c:pt>
                <c:pt idx="12281">
                  <c:v>12282.0</c:v>
                </c:pt>
                <c:pt idx="12282">
                  <c:v>12283.0</c:v>
                </c:pt>
                <c:pt idx="12283">
                  <c:v>12284.0</c:v>
                </c:pt>
                <c:pt idx="12284">
                  <c:v>12285.0</c:v>
                </c:pt>
                <c:pt idx="12285">
                  <c:v>12286.0</c:v>
                </c:pt>
                <c:pt idx="12286">
                  <c:v>12287.0</c:v>
                </c:pt>
                <c:pt idx="12287">
                  <c:v>12288.0</c:v>
                </c:pt>
                <c:pt idx="12288">
                  <c:v>12289.0</c:v>
                </c:pt>
                <c:pt idx="12289">
                  <c:v>12290.0</c:v>
                </c:pt>
                <c:pt idx="12290">
                  <c:v>12291.0</c:v>
                </c:pt>
                <c:pt idx="12291">
                  <c:v>12292.0</c:v>
                </c:pt>
                <c:pt idx="12292">
                  <c:v>12293.0</c:v>
                </c:pt>
                <c:pt idx="12293">
                  <c:v>12294.0</c:v>
                </c:pt>
                <c:pt idx="12294">
                  <c:v>12295.0</c:v>
                </c:pt>
                <c:pt idx="12295">
                  <c:v>12296.0</c:v>
                </c:pt>
                <c:pt idx="12296">
                  <c:v>12297.0</c:v>
                </c:pt>
                <c:pt idx="12297">
                  <c:v>12298.0</c:v>
                </c:pt>
                <c:pt idx="12298">
                  <c:v>12299.0</c:v>
                </c:pt>
                <c:pt idx="12299">
                  <c:v>12300.0</c:v>
                </c:pt>
                <c:pt idx="12300">
                  <c:v>12301.0</c:v>
                </c:pt>
                <c:pt idx="12301">
                  <c:v>12302.0</c:v>
                </c:pt>
                <c:pt idx="12302">
                  <c:v>12303.0</c:v>
                </c:pt>
                <c:pt idx="12303">
                  <c:v>12304.0</c:v>
                </c:pt>
                <c:pt idx="12304">
                  <c:v>12305.0</c:v>
                </c:pt>
                <c:pt idx="12305">
                  <c:v>12306.0</c:v>
                </c:pt>
                <c:pt idx="12306">
                  <c:v>12307.0</c:v>
                </c:pt>
                <c:pt idx="12307">
                  <c:v>12308.0</c:v>
                </c:pt>
                <c:pt idx="12308">
                  <c:v>12309.0</c:v>
                </c:pt>
                <c:pt idx="12309">
                  <c:v>12310.0</c:v>
                </c:pt>
                <c:pt idx="12310">
                  <c:v>12311.0</c:v>
                </c:pt>
                <c:pt idx="12311">
                  <c:v>12312.0</c:v>
                </c:pt>
                <c:pt idx="12312">
                  <c:v>12313.0</c:v>
                </c:pt>
                <c:pt idx="12313">
                  <c:v>12314.0</c:v>
                </c:pt>
                <c:pt idx="12314">
                  <c:v>12315.0</c:v>
                </c:pt>
                <c:pt idx="12315">
                  <c:v>12316.0</c:v>
                </c:pt>
                <c:pt idx="12316">
                  <c:v>12317.0</c:v>
                </c:pt>
                <c:pt idx="12317">
                  <c:v>12318.0</c:v>
                </c:pt>
                <c:pt idx="12318">
                  <c:v>12319.0</c:v>
                </c:pt>
                <c:pt idx="12319">
                  <c:v>12320.0</c:v>
                </c:pt>
                <c:pt idx="12320">
                  <c:v>12321.0</c:v>
                </c:pt>
                <c:pt idx="12321">
                  <c:v>12322.0</c:v>
                </c:pt>
                <c:pt idx="12322">
                  <c:v>12323.0</c:v>
                </c:pt>
                <c:pt idx="12323">
                  <c:v>12324.0</c:v>
                </c:pt>
                <c:pt idx="12324">
                  <c:v>12325.0</c:v>
                </c:pt>
                <c:pt idx="12325">
                  <c:v>12326.0</c:v>
                </c:pt>
                <c:pt idx="12326">
                  <c:v>12327.0</c:v>
                </c:pt>
                <c:pt idx="12327">
                  <c:v>12328.0</c:v>
                </c:pt>
                <c:pt idx="12328">
                  <c:v>12329.0</c:v>
                </c:pt>
                <c:pt idx="12329">
                  <c:v>12330.0</c:v>
                </c:pt>
                <c:pt idx="12330">
                  <c:v>12331.0</c:v>
                </c:pt>
                <c:pt idx="12331">
                  <c:v>12332.0</c:v>
                </c:pt>
                <c:pt idx="12332">
                  <c:v>12333.0</c:v>
                </c:pt>
                <c:pt idx="12333">
                  <c:v>12334.0</c:v>
                </c:pt>
                <c:pt idx="12334">
                  <c:v>12335.0</c:v>
                </c:pt>
                <c:pt idx="12335">
                  <c:v>12336.0</c:v>
                </c:pt>
                <c:pt idx="12336">
                  <c:v>12337.0</c:v>
                </c:pt>
                <c:pt idx="12337">
                  <c:v>12338.0</c:v>
                </c:pt>
                <c:pt idx="12338">
                  <c:v>12339.0</c:v>
                </c:pt>
                <c:pt idx="12339">
                  <c:v>12340.0</c:v>
                </c:pt>
                <c:pt idx="12340">
                  <c:v>12341.0</c:v>
                </c:pt>
                <c:pt idx="12341">
                  <c:v>12342.0</c:v>
                </c:pt>
                <c:pt idx="12342">
                  <c:v>12343.0</c:v>
                </c:pt>
                <c:pt idx="12343">
                  <c:v>12344.0</c:v>
                </c:pt>
                <c:pt idx="12344">
                  <c:v>12345.0</c:v>
                </c:pt>
                <c:pt idx="12345">
                  <c:v>12346.0</c:v>
                </c:pt>
                <c:pt idx="12346">
                  <c:v>12347.0</c:v>
                </c:pt>
                <c:pt idx="12347">
                  <c:v>12348.0</c:v>
                </c:pt>
                <c:pt idx="12348">
                  <c:v>12349.0</c:v>
                </c:pt>
                <c:pt idx="12349">
                  <c:v>12350.0</c:v>
                </c:pt>
                <c:pt idx="12350">
                  <c:v>12351.0</c:v>
                </c:pt>
                <c:pt idx="12351">
                  <c:v>12352.0</c:v>
                </c:pt>
                <c:pt idx="12352">
                  <c:v>12353.0</c:v>
                </c:pt>
                <c:pt idx="12353">
                  <c:v>12354.0</c:v>
                </c:pt>
                <c:pt idx="12354">
                  <c:v>12355.0</c:v>
                </c:pt>
                <c:pt idx="12355">
                  <c:v>12356.0</c:v>
                </c:pt>
                <c:pt idx="12356">
                  <c:v>12357.0</c:v>
                </c:pt>
                <c:pt idx="12357">
                  <c:v>12358.0</c:v>
                </c:pt>
                <c:pt idx="12358">
                  <c:v>12359.0</c:v>
                </c:pt>
                <c:pt idx="12359">
                  <c:v>12360.0</c:v>
                </c:pt>
                <c:pt idx="12360">
                  <c:v>12361.0</c:v>
                </c:pt>
                <c:pt idx="12361">
                  <c:v>12362.0</c:v>
                </c:pt>
                <c:pt idx="12362">
                  <c:v>12363.0</c:v>
                </c:pt>
                <c:pt idx="12363">
                  <c:v>12364.0</c:v>
                </c:pt>
                <c:pt idx="12364">
                  <c:v>12365.0</c:v>
                </c:pt>
                <c:pt idx="12365">
                  <c:v>12366.0</c:v>
                </c:pt>
                <c:pt idx="12366">
                  <c:v>12367.0</c:v>
                </c:pt>
                <c:pt idx="12367">
                  <c:v>12368.0</c:v>
                </c:pt>
                <c:pt idx="12368">
                  <c:v>12369.0</c:v>
                </c:pt>
                <c:pt idx="12369">
                  <c:v>12370.0</c:v>
                </c:pt>
                <c:pt idx="12370">
                  <c:v>12371.0</c:v>
                </c:pt>
                <c:pt idx="12371">
                  <c:v>12372.0</c:v>
                </c:pt>
                <c:pt idx="12372">
                  <c:v>12373.0</c:v>
                </c:pt>
                <c:pt idx="12373">
                  <c:v>12374.0</c:v>
                </c:pt>
                <c:pt idx="12374">
                  <c:v>12375.0</c:v>
                </c:pt>
                <c:pt idx="12375">
                  <c:v>12376.0</c:v>
                </c:pt>
                <c:pt idx="12376">
                  <c:v>12377.0</c:v>
                </c:pt>
                <c:pt idx="12377">
                  <c:v>12378.0</c:v>
                </c:pt>
                <c:pt idx="12378">
                  <c:v>12379.0</c:v>
                </c:pt>
                <c:pt idx="12379">
                  <c:v>12380.0</c:v>
                </c:pt>
                <c:pt idx="12380">
                  <c:v>12381.0</c:v>
                </c:pt>
                <c:pt idx="12381">
                  <c:v>12382.0</c:v>
                </c:pt>
                <c:pt idx="12382">
                  <c:v>12383.0</c:v>
                </c:pt>
                <c:pt idx="12383">
                  <c:v>12384.0</c:v>
                </c:pt>
                <c:pt idx="12384">
                  <c:v>12385.0</c:v>
                </c:pt>
                <c:pt idx="12385">
                  <c:v>12386.0</c:v>
                </c:pt>
                <c:pt idx="12386">
                  <c:v>12387.0</c:v>
                </c:pt>
                <c:pt idx="12387">
                  <c:v>12388.0</c:v>
                </c:pt>
                <c:pt idx="12388">
                  <c:v>12389.0</c:v>
                </c:pt>
                <c:pt idx="12389">
                  <c:v>12390.0</c:v>
                </c:pt>
                <c:pt idx="12390">
                  <c:v>12391.0</c:v>
                </c:pt>
                <c:pt idx="12391">
                  <c:v>12392.0</c:v>
                </c:pt>
                <c:pt idx="12392">
                  <c:v>12393.0</c:v>
                </c:pt>
                <c:pt idx="12393">
                  <c:v>12394.0</c:v>
                </c:pt>
                <c:pt idx="12394">
                  <c:v>12395.0</c:v>
                </c:pt>
                <c:pt idx="12395">
                  <c:v>12396.0</c:v>
                </c:pt>
                <c:pt idx="12396">
                  <c:v>12397.0</c:v>
                </c:pt>
                <c:pt idx="12397">
                  <c:v>12398.0</c:v>
                </c:pt>
                <c:pt idx="12398">
                  <c:v>12399.0</c:v>
                </c:pt>
                <c:pt idx="12399">
                  <c:v>12400.0</c:v>
                </c:pt>
                <c:pt idx="12400">
                  <c:v>12401.0</c:v>
                </c:pt>
                <c:pt idx="12401">
                  <c:v>12402.0</c:v>
                </c:pt>
                <c:pt idx="12402">
                  <c:v>12403.0</c:v>
                </c:pt>
                <c:pt idx="12403">
                  <c:v>12404.0</c:v>
                </c:pt>
                <c:pt idx="12404">
                  <c:v>12405.0</c:v>
                </c:pt>
                <c:pt idx="12405">
                  <c:v>12406.0</c:v>
                </c:pt>
                <c:pt idx="12406">
                  <c:v>12407.0</c:v>
                </c:pt>
                <c:pt idx="12407">
                  <c:v>12408.0</c:v>
                </c:pt>
                <c:pt idx="12408">
                  <c:v>12409.0</c:v>
                </c:pt>
                <c:pt idx="12409">
                  <c:v>12410.0</c:v>
                </c:pt>
                <c:pt idx="12410">
                  <c:v>12411.0</c:v>
                </c:pt>
                <c:pt idx="12411">
                  <c:v>12412.0</c:v>
                </c:pt>
                <c:pt idx="12412">
                  <c:v>12413.0</c:v>
                </c:pt>
                <c:pt idx="12413">
                  <c:v>12414.0</c:v>
                </c:pt>
                <c:pt idx="12414">
                  <c:v>12415.0</c:v>
                </c:pt>
                <c:pt idx="12415">
                  <c:v>12416.0</c:v>
                </c:pt>
                <c:pt idx="12416">
                  <c:v>12417.0</c:v>
                </c:pt>
                <c:pt idx="12417">
                  <c:v>12418.0</c:v>
                </c:pt>
                <c:pt idx="12418">
                  <c:v>12419.0</c:v>
                </c:pt>
                <c:pt idx="12419">
                  <c:v>12420.0</c:v>
                </c:pt>
                <c:pt idx="12420">
                  <c:v>12421.0</c:v>
                </c:pt>
                <c:pt idx="12421">
                  <c:v>12422.0</c:v>
                </c:pt>
                <c:pt idx="12422">
                  <c:v>12423.0</c:v>
                </c:pt>
                <c:pt idx="12423">
                  <c:v>12424.0</c:v>
                </c:pt>
                <c:pt idx="12424">
                  <c:v>12425.0</c:v>
                </c:pt>
                <c:pt idx="12425">
                  <c:v>12426.0</c:v>
                </c:pt>
                <c:pt idx="12426">
                  <c:v>12427.0</c:v>
                </c:pt>
                <c:pt idx="12427">
                  <c:v>12428.0</c:v>
                </c:pt>
                <c:pt idx="12428">
                  <c:v>12429.0</c:v>
                </c:pt>
                <c:pt idx="12429">
                  <c:v>12430.0</c:v>
                </c:pt>
                <c:pt idx="12430">
                  <c:v>12431.0</c:v>
                </c:pt>
                <c:pt idx="12431">
                  <c:v>12432.0</c:v>
                </c:pt>
                <c:pt idx="12432">
                  <c:v>12433.0</c:v>
                </c:pt>
                <c:pt idx="12433">
                  <c:v>12434.0</c:v>
                </c:pt>
                <c:pt idx="12434">
                  <c:v>12435.0</c:v>
                </c:pt>
                <c:pt idx="12435">
                  <c:v>12436.0</c:v>
                </c:pt>
                <c:pt idx="12436">
                  <c:v>12437.0</c:v>
                </c:pt>
                <c:pt idx="12437">
                  <c:v>12438.0</c:v>
                </c:pt>
                <c:pt idx="12438">
                  <c:v>12439.0</c:v>
                </c:pt>
                <c:pt idx="12439">
                  <c:v>12440.0</c:v>
                </c:pt>
                <c:pt idx="12440">
                  <c:v>12441.0</c:v>
                </c:pt>
                <c:pt idx="12441">
                  <c:v>12442.0</c:v>
                </c:pt>
                <c:pt idx="12442">
                  <c:v>12443.0</c:v>
                </c:pt>
                <c:pt idx="12443">
                  <c:v>12444.0</c:v>
                </c:pt>
                <c:pt idx="12444">
                  <c:v>12445.0</c:v>
                </c:pt>
                <c:pt idx="12445">
                  <c:v>12446.0</c:v>
                </c:pt>
                <c:pt idx="12446">
                  <c:v>12447.0</c:v>
                </c:pt>
                <c:pt idx="12447">
                  <c:v>12448.0</c:v>
                </c:pt>
                <c:pt idx="12448">
                  <c:v>12449.0</c:v>
                </c:pt>
                <c:pt idx="12449">
                  <c:v>12450.0</c:v>
                </c:pt>
                <c:pt idx="12450">
                  <c:v>12451.0</c:v>
                </c:pt>
                <c:pt idx="12451">
                  <c:v>12452.0</c:v>
                </c:pt>
                <c:pt idx="12452">
                  <c:v>12453.0</c:v>
                </c:pt>
                <c:pt idx="12453">
                  <c:v>12454.0</c:v>
                </c:pt>
                <c:pt idx="12454">
                  <c:v>12455.0</c:v>
                </c:pt>
                <c:pt idx="12455">
                  <c:v>12456.0</c:v>
                </c:pt>
                <c:pt idx="12456">
                  <c:v>12457.0</c:v>
                </c:pt>
                <c:pt idx="12457">
                  <c:v>12458.0</c:v>
                </c:pt>
                <c:pt idx="12458">
                  <c:v>12459.0</c:v>
                </c:pt>
                <c:pt idx="12459">
                  <c:v>12460.0</c:v>
                </c:pt>
                <c:pt idx="12460">
                  <c:v>12461.0</c:v>
                </c:pt>
                <c:pt idx="12461">
                  <c:v>12462.0</c:v>
                </c:pt>
                <c:pt idx="12462">
                  <c:v>12463.0</c:v>
                </c:pt>
                <c:pt idx="12463">
                  <c:v>12464.0</c:v>
                </c:pt>
                <c:pt idx="12464">
                  <c:v>12465.0</c:v>
                </c:pt>
                <c:pt idx="12465">
                  <c:v>12466.0</c:v>
                </c:pt>
                <c:pt idx="12466">
                  <c:v>12467.0</c:v>
                </c:pt>
                <c:pt idx="12467">
                  <c:v>12468.0</c:v>
                </c:pt>
                <c:pt idx="12468">
                  <c:v>12469.0</c:v>
                </c:pt>
                <c:pt idx="12469">
                  <c:v>12470.0</c:v>
                </c:pt>
                <c:pt idx="12470">
                  <c:v>12471.0</c:v>
                </c:pt>
                <c:pt idx="12471">
                  <c:v>12472.0</c:v>
                </c:pt>
                <c:pt idx="12472">
                  <c:v>12473.0</c:v>
                </c:pt>
                <c:pt idx="12473">
                  <c:v>12474.0</c:v>
                </c:pt>
                <c:pt idx="12474">
                  <c:v>12475.0</c:v>
                </c:pt>
                <c:pt idx="12475">
                  <c:v>12476.0</c:v>
                </c:pt>
                <c:pt idx="12476">
                  <c:v>12477.0</c:v>
                </c:pt>
                <c:pt idx="12477">
                  <c:v>12478.0</c:v>
                </c:pt>
                <c:pt idx="12478">
                  <c:v>12479.0</c:v>
                </c:pt>
                <c:pt idx="12479">
                  <c:v>12480.0</c:v>
                </c:pt>
                <c:pt idx="12480">
                  <c:v>12481.0</c:v>
                </c:pt>
                <c:pt idx="12481">
                  <c:v>12482.0</c:v>
                </c:pt>
                <c:pt idx="12482">
                  <c:v>12483.0</c:v>
                </c:pt>
                <c:pt idx="12483">
                  <c:v>12484.0</c:v>
                </c:pt>
                <c:pt idx="12484">
                  <c:v>12485.0</c:v>
                </c:pt>
                <c:pt idx="12485">
                  <c:v>12486.0</c:v>
                </c:pt>
                <c:pt idx="12486">
                  <c:v>12487.0</c:v>
                </c:pt>
                <c:pt idx="12487">
                  <c:v>12488.0</c:v>
                </c:pt>
                <c:pt idx="12488">
                  <c:v>12489.0</c:v>
                </c:pt>
                <c:pt idx="12489">
                  <c:v>12490.0</c:v>
                </c:pt>
                <c:pt idx="12490">
                  <c:v>12491.0</c:v>
                </c:pt>
                <c:pt idx="12491">
                  <c:v>12492.0</c:v>
                </c:pt>
                <c:pt idx="12492">
                  <c:v>12493.0</c:v>
                </c:pt>
                <c:pt idx="12493">
                  <c:v>12494.0</c:v>
                </c:pt>
                <c:pt idx="12494">
                  <c:v>12495.0</c:v>
                </c:pt>
                <c:pt idx="12495">
                  <c:v>12496.0</c:v>
                </c:pt>
                <c:pt idx="12496">
                  <c:v>12497.0</c:v>
                </c:pt>
                <c:pt idx="12497">
                  <c:v>12498.0</c:v>
                </c:pt>
                <c:pt idx="12498">
                  <c:v>12499.0</c:v>
                </c:pt>
                <c:pt idx="12499">
                  <c:v>12500.0</c:v>
                </c:pt>
                <c:pt idx="12500">
                  <c:v>12501.0</c:v>
                </c:pt>
                <c:pt idx="12501">
                  <c:v>12502.0</c:v>
                </c:pt>
                <c:pt idx="12502">
                  <c:v>12503.0</c:v>
                </c:pt>
                <c:pt idx="12503">
                  <c:v>12504.0</c:v>
                </c:pt>
                <c:pt idx="12504">
                  <c:v>12505.0</c:v>
                </c:pt>
                <c:pt idx="12505">
                  <c:v>12506.0</c:v>
                </c:pt>
                <c:pt idx="12506">
                  <c:v>12507.0</c:v>
                </c:pt>
                <c:pt idx="12507">
                  <c:v>12508.0</c:v>
                </c:pt>
                <c:pt idx="12508">
                  <c:v>12509.0</c:v>
                </c:pt>
                <c:pt idx="12509">
                  <c:v>12510.0</c:v>
                </c:pt>
                <c:pt idx="12510">
                  <c:v>12511.0</c:v>
                </c:pt>
                <c:pt idx="12511">
                  <c:v>12512.0</c:v>
                </c:pt>
                <c:pt idx="12512">
                  <c:v>12513.0</c:v>
                </c:pt>
                <c:pt idx="12513">
                  <c:v>12514.0</c:v>
                </c:pt>
                <c:pt idx="12514">
                  <c:v>12515.0</c:v>
                </c:pt>
                <c:pt idx="12515">
                  <c:v>12516.0</c:v>
                </c:pt>
                <c:pt idx="12516">
                  <c:v>12517.0</c:v>
                </c:pt>
                <c:pt idx="12517">
                  <c:v>12518.0</c:v>
                </c:pt>
                <c:pt idx="12518">
                  <c:v>12519.0</c:v>
                </c:pt>
                <c:pt idx="12519">
                  <c:v>12520.0</c:v>
                </c:pt>
                <c:pt idx="12520">
                  <c:v>12521.0</c:v>
                </c:pt>
                <c:pt idx="12521">
                  <c:v>12522.0</c:v>
                </c:pt>
                <c:pt idx="12522">
                  <c:v>12523.0</c:v>
                </c:pt>
                <c:pt idx="12523">
                  <c:v>12524.0</c:v>
                </c:pt>
                <c:pt idx="12524">
                  <c:v>12525.0</c:v>
                </c:pt>
                <c:pt idx="12525">
                  <c:v>12526.0</c:v>
                </c:pt>
                <c:pt idx="12526">
                  <c:v>12527.0</c:v>
                </c:pt>
                <c:pt idx="12527">
                  <c:v>12528.0</c:v>
                </c:pt>
                <c:pt idx="12528">
                  <c:v>12529.0</c:v>
                </c:pt>
                <c:pt idx="12529">
                  <c:v>12530.0</c:v>
                </c:pt>
                <c:pt idx="12530">
                  <c:v>12531.0</c:v>
                </c:pt>
                <c:pt idx="12531">
                  <c:v>12532.0</c:v>
                </c:pt>
                <c:pt idx="12532">
                  <c:v>12533.0</c:v>
                </c:pt>
                <c:pt idx="12533">
                  <c:v>12534.0</c:v>
                </c:pt>
                <c:pt idx="12534">
                  <c:v>12535.0</c:v>
                </c:pt>
                <c:pt idx="12535">
                  <c:v>12536.0</c:v>
                </c:pt>
                <c:pt idx="12536">
                  <c:v>12537.0</c:v>
                </c:pt>
                <c:pt idx="12537">
                  <c:v>12538.0</c:v>
                </c:pt>
                <c:pt idx="12538">
                  <c:v>12539.0</c:v>
                </c:pt>
                <c:pt idx="12539">
                  <c:v>12540.0</c:v>
                </c:pt>
                <c:pt idx="12540">
                  <c:v>12541.0</c:v>
                </c:pt>
                <c:pt idx="12541">
                  <c:v>12542.0</c:v>
                </c:pt>
                <c:pt idx="12542">
                  <c:v>12543.0</c:v>
                </c:pt>
                <c:pt idx="12543">
                  <c:v>12544.0</c:v>
                </c:pt>
                <c:pt idx="12544">
                  <c:v>12545.0</c:v>
                </c:pt>
                <c:pt idx="12545">
                  <c:v>12546.0</c:v>
                </c:pt>
                <c:pt idx="12546">
                  <c:v>12547.0</c:v>
                </c:pt>
                <c:pt idx="12547">
                  <c:v>12548.0</c:v>
                </c:pt>
                <c:pt idx="12548">
                  <c:v>12549.0</c:v>
                </c:pt>
                <c:pt idx="12549">
                  <c:v>12550.0</c:v>
                </c:pt>
                <c:pt idx="12550">
                  <c:v>12551.0</c:v>
                </c:pt>
                <c:pt idx="12551">
                  <c:v>12552.0</c:v>
                </c:pt>
                <c:pt idx="12552">
                  <c:v>12553.0</c:v>
                </c:pt>
                <c:pt idx="12553">
                  <c:v>12554.0</c:v>
                </c:pt>
                <c:pt idx="12554">
                  <c:v>12555.0</c:v>
                </c:pt>
                <c:pt idx="12555">
                  <c:v>12556.0</c:v>
                </c:pt>
                <c:pt idx="12556">
                  <c:v>12557.0</c:v>
                </c:pt>
                <c:pt idx="12557">
                  <c:v>12558.0</c:v>
                </c:pt>
                <c:pt idx="12558">
                  <c:v>12559.0</c:v>
                </c:pt>
                <c:pt idx="12559">
                  <c:v>12560.0</c:v>
                </c:pt>
                <c:pt idx="12560">
                  <c:v>12561.0</c:v>
                </c:pt>
                <c:pt idx="12561">
                  <c:v>12562.0</c:v>
                </c:pt>
                <c:pt idx="12562">
                  <c:v>12563.0</c:v>
                </c:pt>
                <c:pt idx="12563">
                  <c:v>12564.0</c:v>
                </c:pt>
                <c:pt idx="12564">
                  <c:v>12565.0</c:v>
                </c:pt>
                <c:pt idx="12565">
                  <c:v>12566.0</c:v>
                </c:pt>
                <c:pt idx="12566">
                  <c:v>12567.0</c:v>
                </c:pt>
                <c:pt idx="12567">
                  <c:v>12568.0</c:v>
                </c:pt>
                <c:pt idx="12568">
                  <c:v>12569.0</c:v>
                </c:pt>
                <c:pt idx="12569">
                  <c:v>12570.0</c:v>
                </c:pt>
                <c:pt idx="12570">
                  <c:v>12571.0</c:v>
                </c:pt>
                <c:pt idx="12571">
                  <c:v>12572.0</c:v>
                </c:pt>
                <c:pt idx="12572">
                  <c:v>12573.0</c:v>
                </c:pt>
                <c:pt idx="12573">
                  <c:v>12574.0</c:v>
                </c:pt>
                <c:pt idx="12574">
                  <c:v>12575.0</c:v>
                </c:pt>
                <c:pt idx="12575">
                  <c:v>12576.0</c:v>
                </c:pt>
                <c:pt idx="12576">
                  <c:v>12577.0</c:v>
                </c:pt>
                <c:pt idx="12577">
                  <c:v>12578.0</c:v>
                </c:pt>
                <c:pt idx="12578">
                  <c:v>12579.0</c:v>
                </c:pt>
                <c:pt idx="12579">
                  <c:v>12580.0</c:v>
                </c:pt>
                <c:pt idx="12580">
                  <c:v>12581.0</c:v>
                </c:pt>
                <c:pt idx="12581">
                  <c:v>12582.0</c:v>
                </c:pt>
                <c:pt idx="12582">
                  <c:v>12583.0</c:v>
                </c:pt>
                <c:pt idx="12583">
                  <c:v>12584.0</c:v>
                </c:pt>
                <c:pt idx="12584">
                  <c:v>12585.0</c:v>
                </c:pt>
                <c:pt idx="12585">
                  <c:v>12586.0</c:v>
                </c:pt>
                <c:pt idx="12586">
                  <c:v>12587.0</c:v>
                </c:pt>
                <c:pt idx="12587">
                  <c:v>12588.0</c:v>
                </c:pt>
                <c:pt idx="12588">
                  <c:v>12589.0</c:v>
                </c:pt>
                <c:pt idx="12589">
                  <c:v>12590.0</c:v>
                </c:pt>
                <c:pt idx="12590">
                  <c:v>12591.0</c:v>
                </c:pt>
                <c:pt idx="12591">
                  <c:v>12592.0</c:v>
                </c:pt>
                <c:pt idx="12592">
                  <c:v>12593.0</c:v>
                </c:pt>
                <c:pt idx="12593">
                  <c:v>12594.0</c:v>
                </c:pt>
                <c:pt idx="12594">
                  <c:v>12595.0</c:v>
                </c:pt>
                <c:pt idx="12595">
                  <c:v>12596.0</c:v>
                </c:pt>
                <c:pt idx="12596">
                  <c:v>12597.0</c:v>
                </c:pt>
                <c:pt idx="12597">
                  <c:v>12598.0</c:v>
                </c:pt>
                <c:pt idx="12598">
                  <c:v>12599.0</c:v>
                </c:pt>
                <c:pt idx="12599">
                  <c:v>12600.0</c:v>
                </c:pt>
                <c:pt idx="12600">
                  <c:v>12601.0</c:v>
                </c:pt>
                <c:pt idx="12601">
                  <c:v>12602.0</c:v>
                </c:pt>
                <c:pt idx="12602">
                  <c:v>12603.0</c:v>
                </c:pt>
                <c:pt idx="12603">
                  <c:v>12604.0</c:v>
                </c:pt>
                <c:pt idx="12604">
                  <c:v>12605.0</c:v>
                </c:pt>
                <c:pt idx="12605">
                  <c:v>12606.0</c:v>
                </c:pt>
                <c:pt idx="12606">
                  <c:v>12607.0</c:v>
                </c:pt>
                <c:pt idx="12607">
                  <c:v>12608.0</c:v>
                </c:pt>
                <c:pt idx="12608">
                  <c:v>12609.0</c:v>
                </c:pt>
                <c:pt idx="12609">
                  <c:v>12610.0</c:v>
                </c:pt>
                <c:pt idx="12610">
                  <c:v>12611.0</c:v>
                </c:pt>
                <c:pt idx="12611">
                  <c:v>12612.0</c:v>
                </c:pt>
                <c:pt idx="12612">
                  <c:v>12613.0</c:v>
                </c:pt>
                <c:pt idx="12613">
                  <c:v>12614.0</c:v>
                </c:pt>
                <c:pt idx="12614">
                  <c:v>12615.0</c:v>
                </c:pt>
                <c:pt idx="12615">
                  <c:v>12616.0</c:v>
                </c:pt>
                <c:pt idx="12616">
                  <c:v>12617.0</c:v>
                </c:pt>
                <c:pt idx="12617">
                  <c:v>12618.0</c:v>
                </c:pt>
                <c:pt idx="12618">
                  <c:v>12619.0</c:v>
                </c:pt>
                <c:pt idx="12619">
                  <c:v>12620.0</c:v>
                </c:pt>
                <c:pt idx="12620">
                  <c:v>12621.0</c:v>
                </c:pt>
                <c:pt idx="12621">
                  <c:v>12622.0</c:v>
                </c:pt>
                <c:pt idx="12622">
                  <c:v>12623.0</c:v>
                </c:pt>
                <c:pt idx="12623">
                  <c:v>12624.0</c:v>
                </c:pt>
                <c:pt idx="12624">
                  <c:v>12625.0</c:v>
                </c:pt>
                <c:pt idx="12625">
                  <c:v>12626.0</c:v>
                </c:pt>
                <c:pt idx="12626">
                  <c:v>12627.0</c:v>
                </c:pt>
                <c:pt idx="12627">
                  <c:v>12628.0</c:v>
                </c:pt>
                <c:pt idx="12628">
                  <c:v>12629.0</c:v>
                </c:pt>
                <c:pt idx="12629">
                  <c:v>12630.0</c:v>
                </c:pt>
                <c:pt idx="12630">
                  <c:v>12631.0</c:v>
                </c:pt>
                <c:pt idx="12631">
                  <c:v>12632.0</c:v>
                </c:pt>
                <c:pt idx="12632">
                  <c:v>12633.0</c:v>
                </c:pt>
                <c:pt idx="12633">
                  <c:v>12634.0</c:v>
                </c:pt>
                <c:pt idx="12634">
                  <c:v>12635.0</c:v>
                </c:pt>
                <c:pt idx="12635">
                  <c:v>12636.0</c:v>
                </c:pt>
                <c:pt idx="12636">
                  <c:v>12637.0</c:v>
                </c:pt>
                <c:pt idx="12637">
                  <c:v>12638.0</c:v>
                </c:pt>
                <c:pt idx="12638">
                  <c:v>12639.0</c:v>
                </c:pt>
                <c:pt idx="12639">
                  <c:v>12640.0</c:v>
                </c:pt>
                <c:pt idx="12640">
                  <c:v>12641.0</c:v>
                </c:pt>
                <c:pt idx="12641">
                  <c:v>12642.0</c:v>
                </c:pt>
                <c:pt idx="12642">
                  <c:v>12643.0</c:v>
                </c:pt>
                <c:pt idx="12643">
                  <c:v>12644.0</c:v>
                </c:pt>
                <c:pt idx="12644">
                  <c:v>12645.0</c:v>
                </c:pt>
                <c:pt idx="12645">
                  <c:v>12646.0</c:v>
                </c:pt>
                <c:pt idx="12646">
                  <c:v>12647.0</c:v>
                </c:pt>
                <c:pt idx="12647">
                  <c:v>12648.0</c:v>
                </c:pt>
                <c:pt idx="12648">
                  <c:v>12649.0</c:v>
                </c:pt>
                <c:pt idx="12649">
                  <c:v>12650.0</c:v>
                </c:pt>
                <c:pt idx="12650">
                  <c:v>12651.0</c:v>
                </c:pt>
                <c:pt idx="12651">
                  <c:v>12652.0</c:v>
                </c:pt>
                <c:pt idx="12652">
                  <c:v>12653.0</c:v>
                </c:pt>
                <c:pt idx="12653">
                  <c:v>12654.0</c:v>
                </c:pt>
                <c:pt idx="12654">
                  <c:v>12655.0</c:v>
                </c:pt>
                <c:pt idx="12655">
                  <c:v>12656.0</c:v>
                </c:pt>
                <c:pt idx="12656">
                  <c:v>12657.0</c:v>
                </c:pt>
                <c:pt idx="12657">
                  <c:v>12658.0</c:v>
                </c:pt>
                <c:pt idx="12658">
                  <c:v>12659.0</c:v>
                </c:pt>
                <c:pt idx="12659">
                  <c:v>12660.0</c:v>
                </c:pt>
                <c:pt idx="12660">
                  <c:v>12661.0</c:v>
                </c:pt>
                <c:pt idx="12661">
                  <c:v>12662.0</c:v>
                </c:pt>
                <c:pt idx="12662">
                  <c:v>12663.0</c:v>
                </c:pt>
                <c:pt idx="12663">
                  <c:v>12664.0</c:v>
                </c:pt>
                <c:pt idx="12664">
                  <c:v>12665.0</c:v>
                </c:pt>
                <c:pt idx="12665">
                  <c:v>12666.0</c:v>
                </c:pt>
                <c:pt idx="12666">
                  <c:v>12667.0</c:v>
                </c:pt>
                <c:pt idx="12667">
                  <c:v>12668.0</c:v>
                </c:pt>
                <c:pt idx="12668">
                  <c:v>12669.0</c:v>
                </c:pt>
                <c:pt idx="12669">
                  <c:v>12670.0</c:v>
                </c:pt>
                <c:pt idx="12670">
                  <c:v>12671.0</c:v>
                </c:pt>
                <c:pt idx="12671">
                  <c:v>12672.0</c:v>
                </c:pt>
                <c:pt idx="12672">
                  <c:v>12673.0</c:v>
                </c:pt>
                <c:pt idx="12673">
                  <c:v>12674.0</c:v>
                </c:pt>
                <c:pt idx="12674">
                  <c:v>12675.0</c:v>
                </c:pt>
                <c:pt idx="12675">
                  <c:v>12676.0</c:v>
                </c:pt>
                <c:pt idx="12676">
                  <c:v>12677.0</c:v>
                </c:pt>
                <c:pt idx="12677">
                  <c:v>12678.0</c:v>
                </c:pt>
                <c:pt idx="12678">
                  <c:v>12679.0</c:v>
                </c:pt>
                <c:pt idx="12679">
                  <c:v>12680.0</c:v>
                </c:pt>
                <c:pt idx="12680">
                  <c:v>12681.0</c:v>
                </c:pt>
                <c:pt idx="12681">
                  <c:v>12682.0</c:v>
                </c:pt>
                <c:pt idx="12682">
                  <c:v>12683.0</c:v>
                </c:pt>
                <c:pt idx="12683">
                  <c:v>12684.0</c:v>
                </c:pt>
                <c:pt idx="12684">
                  <c:v>12685.0</c:v>
                </c:pt>
                <c:pt idx="12685">
                  <c:v>12686.0</c:v>
                </c:pt>
                <c:pt idx="12686">
                  <c:v>12687.0</c:v>
                </c:pt>
                <c:pt idx="12687">
                  <c:v>12688.0</c:v>
                </c:pt>
                <c:pt idx="12688">
                  <c:v>12689.0</c:v>
                </c:pt>
                <c:pt idx="12689">
                  <c:v>12690.0</c:v>
                </c:pt>
                <c:pt idx="12690">
                  <c:v>12691.0</c:v>
                </c:pt>
                <c:pt idx="12691">
                  <c:v>12692.0</c:v>
                </c:pt>
                <c:pt idx="12692">
                  <c:v>12693.0</c:v>
                </c:pt>
                <c:pt idx="12693">
                  <c:v>12694.0</c:v>
                </c:pt>
                <c:pt idx="12694">
                  <c:v>12695.0</c:v>
                </c:pt>
                <c:pt idx="12695">
                  <c:v>12696.0</c:v>
                </c:pt>
                <c:pt idx="12696">
                  <c:v>12697.0</c:v>
                </c:pt>
                <c:pt idx="12697">
                  <c:v>12698.0</c:v>
                </c:pt>
                <c:pt idx="12698">
                  <c:v>12699.0</c:v>
                </c:pt>
                <c:pt idx="12699">
                  <c:v>12700.0</c:v>
                </c:pt>
                <c:pt idx="12700">
                  <c:v>12701.0</c:v>
                </c:pt>
                <c:pt idx="12701">
                  <c:v>12702.0</c:v>
                </c:pt>
                <c:pt idx="12702">
                  <c:v>12703.0</c:v>
                </c:pt>
                <c:pt idx="12703">
                  <c:v>12704.0</c:v>
                </c:pt>
                <c:pt idx="12704">
                  <c:v>12705.0</c:v>
                </c:pt>
                <c:pt idx="12705">
                  <c:v>12706.0</c:v>
                </c:pt>
                <c:pt idx="12706">
                  <c:v>12707.0</c:v>
                </c:pt>
                <c:pt idx="12707">
                  <c:v>12708.0</c:v>
                </c:pt>
                <c:pt idx="12708">
                  <c:v>12709.0</c:v>
                </c:pt>
                <c:pt idx="12709">
                  <c:v>12710.0</c:v>
                </c:pt>
                <c:pt idx="12710">
                  <c:v>12711.0</c:v>
                </c:pt>
                <c:pt idx="12711">
                  <c:v>12712.0</c:v>
                </c:pt>
                <c:pt idx="12712">
                  <c:v>12713.0</c:v>
                </c:pt>
                <c:pt idx="12713">
                  <c:v>12714.0</c:v>
                </c:pt>
                <c:pt idx="12714">
                  <c:v>12715.0</c:v>
                </c:pt>
                <c:pt idx="12715">
                  <c:v>12716.0</c:v>
                </c:pt>
                <c:pt idx="12716">
                  <c:v>12717.0</c:v>
                </c:pt>
                <c:pt idx="12717">
                  <c:v>12718.0</c:v>
                </c:pt>
                <c:pt idx="12718">
                  <c:v>12719.0</c:v>
                </c:pt>
                <c:pt idx="12719">
                  <c:v>12720.0</c:v>
                </c:pt>
                <c:pt idx="12720">
                  <c:v>12721.0</c:v>
                </c:pt>
                <c:pt idx="12721">
                  <c:v>12722.0</c:v>
                </c:pt>
                <c:pt idx="12722">
                  <c:v>12723.0</c:v>
                </c:pt>
                <c:pt idx="12723">
                  <c:v>12724.0</c:v>
                </c:pt>
                <c:pt idx="12724">
                  <c:v>12725.0</c:v>
                </c:pt>
                <c:pt idx="12725">
                  <c:v>12726.0</c:v>
                </c:pt>
                <c:pt idx="12726">
                  <c:v>12727.0</c:v>
                </c:pt>
                <c:pt idx="12727">
                  <c:v>12728.0</c:v>
                </c:pt>
                <c:pt idx="12728">
                  <c:v>12729.0</c:v>
                </c:pt>
                <c:pt idx="12729">
                  <c:v>12730.0</c:v>
                </c:pt>
                <c:pt idx="12730">
                  <c:v>12731.0</c:v>
                </c:pt>
                <c:pt idx="12731">
                  <c:v>12732.0</c:v>
                </c:pt>
                <c:pt idx="12732">
                  <c:v>12733.0</c:v>
                </c:pt>
                <c:pt idx="12733">
                  <c:v>12734.0</c:v>
                </c:pt>
                <c:pt idx="12734">
                  <c:v>12735.0</c:v>
                </c:pt>
                <c:pt idx="12735">
                  <c:v>12736.0</c:v>
                </c:pt>
                <c:pt idx="12736">
                  <c:v>12737.0</c:v>
                </c:pt>
                <c:pt idx="12737">
                  <c:v>12738.0</c:v>
                </c:pt>
                <c:pt idx="12738">
                  <c:v>12739.0</c:v>
                </c:pt>
                <c:pt idx="12739">
                  <c:v>12740.0</c:v>
                </c:pt>
                <c:pt idx="12740">
                  <c:v>12741.0</c:v>
                </c:pt>
                <c:pt idx="12741">
                  <c:v>12742.0</c:v>
                </c:pt>
                <c:pt idx="12742">
                  <c:v>12743.0</c:v>
                </c:pt>
                <c:pt idx="12743">
                  <c:v>12744.0</c:v>
                </c:pt>
                <c:pt idx="12744">
                  <c:v>12745.0</c:v>
                </c:pt>
                <c:pt idx="12745">
                  <c:v>12746.0</c:v>
                </c:pt>
                <c:pt idx="12746">
                  <c:v>12747.0</c:v>
                </c:pt>
                <c:pt idx="12747">
                  <c:v>12748.0</c:v>
                </c:pt>
                <c:pt idx="12748">
                  <c:v>12749.0</c:v>
                </c:pt>
                <c:pt idx="12749">
                  <c:v>12750.0</c:v>
                </c:pt>
                <c:pt idx="12750">
                  <c:v>12751.0</c:v>
                </c:pt>
                <c:pt idx="12751">
                  <c:v>12752.0</c:v>
                </c:pt>
                <c:pt idx="12752">
                  <c:v>12753.0</c:v>
                </c:pt>
                <c:pt idx="12753">
                  <c:v>12754.0</c:v>
                </c:pt>
                <c:pt idx="12754">
                  <c:v>12755.0</c:v>
                </c:pt>
                <c:pt idx="12755">
                  <c:v>12756.0</c:v>
                </c:pt>
                <c:pt idx="12756">
                  <c:v>12757.0</c:v>
                </c:pt>
                <c:pt idx="12757">
                  <c:v>12758.0</c:v>
                </c:pt>
                <c:pt idx="12758">
                  <c:v>12759.0</c:v>
                </c:pt>
                <c:pt idx="12759">
                  <c:v>12760.0</c:v>
                </c:pt>
                <c:pt idx="12760">
                  <c:v>12761.0</c:v>
                </c:pt>
                <c:pt idx="12761">
                  <c:v>12762.0</c:v>
                </c:pt>
                <c:pt idx="12762">
                  <c:v>12763.0</c:v>
                </c:pt>
                <c:pt idx="12763">
                  <c:v>12764.0</c:v>
                </c:pt>
                <c:pt idx="12764">
                  <c:v>12765.0</c:v>
                </c:pt>
                <c:pt idx="12765">
                  <c:v>12766.0</c:v>
                </c:pt>
                <c:pt idx="12766">
                  <c:v>12767.0</c:v>
                </c:pt>
                <c:pt idx="12767">
                  <c:v>12768.0</c:v>
                </c:pt>
                <c:pt idx="12768">
                  <c:v>12769.0</c:v>
                </c:pt>
                <c:pt idx="12769">
                  <c:v>12770.0</c:v>
                </c:pt>
                <c:pt idx="12770">
                  <c:v>12771.0</c:v>
                </c:pt>
                <c:pt idx="12771">
                  <c:v>12772.0</c:v>
                </c:pt>
                <c:pt idx="12772">
                  <c:v>12773.0</c:v>
                </c:pt>
                <c:pt idx="12773">
                  <c:v>12774.0</c:v>
                </c:pt>
                <c:pt idx="12774">
                  <c:v>12775.0</c:v>
                </c:pt>
                <c:pt idx="12775">
                  <c:v>12776.0</c:v>
                </c:pt>
                <c:pt idx="12776">
                  <c:v>12777.0</c:v>
                </c:pt>
                <c:pt idx="12777">
                  <c:v>12778.0</c:v>
                </c:pt>
                <c:pt idx="12778">
                  <c:v>12779.0</c:v>
                </c:pt>
                <c:pt idx="12779">
                  <c:v>12780.0</c:v>
                </c:pt>
                <c:pt idx="12780">
                  <c:v>12781.0</c:v>
                </c:pt>
                <c:pt idx="12781">
                  <c:v>12782.0</c:v>
                </c:pt>
                <c:pt idx="12782">
                  <c:v>12783.0</c:v>
                </c:pt>
                <c:pt idx="12783">
                  <c:v>12784.0</c:v>
                </c:pt>
                <c:pt idx="12784">
                  <c:v>12785.0</c:v>
                </c:pt>
                <c:pt idx="12785">
                  <c:v>12786.0</c:v>
                </c:pt>
                <c:pt idx="12786">
                  <c:v>12787.0</c:v>
                </c:pt>
                <c:pt idx="12787">
                  <c:v>12788.0</c:v>
                </c:pt>
                <c:pt idx="12788">
                  <c:v>12789.0</c:v>
                </c:pt>
                <c:pt idx="12789">
                  <c:v>12790.0</c:v>
                </c:pt>
                <c:pt idx="12790">
                  <c:v>12791.0</c:v>
                </c:pt>
                <c:pt idx="12791">
                  <c:v>12792.0</c:v>
                </c:pt>
                <c:pt idx="12792">
                  <c:v>12793.0</c:v>
                </c:pt>
                <c:pt idx="12793">
                  <c:v>12794.0</c:v>
                </c:pt>
                <c:pt idx="12794">
                  <c:v>12795.0</c:v>
                </c:pt>
                <c:pt idx="12795">
                  <c:v>12796.0</c:v>
                </c:pt>
                <c:pt idx="12796">
                  <c:v>12797.0</c:v>
                </c:pt>
                <c:pt idx="12797">
                  <c:v>12798.0</c:v>
                </c:pt>
                <c:pt idx="12798">
                  <c:v>12799.0</c:v>
                </c:pt>
                <c:pt idx="12799">
                  <c:v>12800.0</c:v>
                </c:pt>
                <c:pt idx="12800">
                  <c:v>12801.0</c:v>
                </c:pt>
                <c:pt idx="12801">
                  <c:v>12802.0</c:v>
                </c:pt>
                <c:pt idx="12802">
                  <c:v>12803.0</c:v>
                </c:pt>
                <c:pt idx="12803">
                  <c:v>12804.0</c:v>
                </c:pt>
                <c:pt idx="12804">
                  <c:v>12805.0</c:v>
                </c:pt>
                <c:pt idx="12805">
                  <c:v>12806.0</c:v>
                </c:pt>
                <c:pt idx="12806">
                  <c:v>12807.0</c:v>
                </c:pt>
                <c:pt idx="12807">
                  <c:v>12808.0</c:v>
                </c:pt>
                <c:pt idx="12808">
                  <c:v>12809.0</c:v>
                </c:pt>
                <c:pt idx="12809">
                  <c:v>12810.0</c:v>
                </c:pt>
                <c:pt idx="12810">
                  <c:v>12811.0</c:v>
                </c:pt>
                <c:pt idx="12811">
                  <c:v>12812.0</c:v>
                </c:pt>
                <c:pt idx="12812">
                  <c:v>12813.0</c:v>
                </c:pt>
                <c:pt idx="12813">
                  <c:v>12814.0</c:v>
                </c:pt>
                <c:pt idx="12814">
                  <c:v>12815.0</c:v>
                </c:pt>
                <c:pt idx="12815">
                  <c:v>12816.0</c:v>
                </c:pt>
                <c:pt idx="12816">
                  <c:v>12817.0</c:v>
                </c:pt>
                <c:pt idx="12817">
                  <c:v>12818.0</c:v>
                </c:pt>
                <c:pt idx="12818">
                  <c:v>12819.0</c:v>
                </c:pt>
                <c:pt idx="12819">
                  <c:v>12820.0</c:v>
                </c:pt>
                <c:pt idx="12820">
                  <c:v>12821.0</c:v>
                </c:pt>
                <c:pt idx="12821">
                  <c:v>12822.0</c:v>
                </c:pt>
                <c:pt idx="12822">
                  <c:v>12823.0</c:v>
                </c:pt>
                <c:pt idx="12823">
                  <c:v>12824.0</c:v>
                </c:pt>
                <c:pt idx="12824">
                  <c:v>12825.0</c:v>
                </c:pt>
                <c:pt idx="12825">
                  <c:v>12826.0</c:v>
                </c:pt>
                <c:pt idx="12826">
                  <c:v>12827.0</c:v>
                </c:pt>
                <c:pt idx="12827">
                  <c:v>12828.0</c:v>
                </c:pt>
                <c:pt idx="12828">
                  <c:v>12829.0</c:v>
                </c:pt>
                <c:pt idx="12829">
                  <c:v>12830.0</c:v>
                </c:pt>
                <c:pt idx="12830">
                  <c:v>12831.0</c:v>
                </c:pt>
                <c:pt idx="12831">
                  <c:v>12832.0</c:v>
                </c:pt>
                <c:pt idx="12832">
                  <c:v>12833.0</c:v>
                </c:pt>
                <c:pt idx="12833">
                  <c:v>12834.0</c:v>
                </c:pt>
                <c:pt idx="12834">
                  <c:v>12835.0</c:v>
                </c:pt>
                <c:pt idx="12835">
                  <c:v>12836.0</c:v>
                </c:pt>
                <c:pt idx="12836">
                  <c:v>12837.0</c:v>
                </c:pt>
                <c:pt idx="12837">
                  <c:v>12838.0</c:v>
                </c:pt>
                <c:pt idx="12838">
                  <c:v>12839.0</c:v>
                </c:pt>
                <c:pt idx="12839">
                  <c:v>12840.0</c:v>
                </c:pt>
                <c:pt idx="12840">
                  <c:v>12841.0</c:v>
                </c:pt>
                <c:pt idx="12841">
                  <c:v>12842.0</c:v>
                </c:pt>
                <c:pt idx="12842">
                  <c:v>12843.0</c:v>
                </c:pt>
                <c:pt idx="12843">
                  <c:v>12844.0</c:v>
                </c:pt>
                <c:pt idx="12844">
                  <c:v>12845.0</c:v>
                </c:pt>
                <c:pt idx="12845">
                  <c:v>12846.0</c:v>
                </c:pt>
                <c:pt idx="12846">
                  <c:v>12847.0</c:v>
                </c:pt>
                <c:pt idx="12847">
                  <c:v>12848.0</c:v>
                </c:pt>
                <c:pt idx="12848">
                  <c:v>12849.0</c:v>
                </c:pt>
                <c:pt idx="12849">
                  <c:v>12850.0</c:v>
                </c:pt>
                <c:pt idx="12850">
                  <c:v>12851.0</c:v>
                </c:pt>
                <c:pt idx="12851">
                  <c:v>12852.0</c:v>
                </c:pt>
                <c:pt idx="12852">
                  <c:v>12853.0</c:v>
                </c:pt>
                <c:pt idx="12853">
                  <c:v>12854.0</c:v>
                </c:pt>
                <c:pt idx="12854">
                  <c:v>12855.0</c:v>
                </c:pt>
                <c:pt idx="12855">
                  <c:v>12856.0</c:v>
                </c:pt>
                <c:pt idx="12856">
                  <c:v>12857.0</c:v>
                </c:pt>
                <c:pt idx="12857">
                  <c:v>12858.0</c:v>
                </c:pt>
                <c:pt idx="12858">
                  <c:v>12859.0</c:v>
                </c:pt>
                <c:pt idx="12859">
                  <c:v>12860.0</c:v>
                </c:pt>
                <c:pt idx="12860">
                  <c:v>12861.0</c:v>
                </c:pt>
                <c:pt idx="12861">
                  <c:v>12862.0</c:v>
                </c:pt>
                <c:pt idx="12862">
                  <c:v>12863.0</c:v>
                </c:pt>
                <c:pt idx="12863">
                  <c:v>12864.0</c:v>
                </c:pt>
                <c:pt idx="12864">
                  <c:v>12865.0</c:v>
                </c:pt>
                <c:pt idx="12865">
                  <c:v>12866.0</c:v>
                </c:pt>
                <c:pt idx="12866">
                  <c:v>12867.0</c:v>
                </c:pt>
                <c:pt idx="12867">
                  <c:v>12868.0</c:v>
                </c:pt>
                <c:pt idx="12868">
                  <c:v>12869.0</c:v>
                </c:pt>
                <c:pt idx="12869">
                  <c:v>12870.0</c:v>
                </c:pt>
                <c:pt idx="12870">
                  <c:v>12871.0</c:v>
                </c:pt>
                <c:pt idx="12871">
                  <c:v>12872.0</c:v>
                </c:pt>
                <c:pt idx="12872">
                  <c:v>12873.0</c:v>
                </c:pt>
                <c:pt idx="12873">
                  <c:v>12874.0</c:v>
                </c:pt>
                <c:pt idx="12874">
                  <c:v>12875.0</c:v>
                </c:pt>
                <c:pt idx="12875">
                  <c:v>12876.0</c:v>
                </c:pt>
                <c:pt idx="12876">
                  <c:v>12877.0</c:v>
                </c:pt>
                <c:pt idx="12877">
                  <c:v>12878.0</c:v>
                </c:pt>
                <c:pt idx="12878">
                  <c:v>12879.0</c:v>
                </c:pt>
                <c:pt idx="12879">
                  <c:v>12880.0</c:v>
                </c:pt>
                <c:pt idx="12880">
                  <c:v>12881.0</c:v>
                </c:pt>
                <c:pt idx="12881">
                  <c:v>12882.0</c:v>
                </c:pt>
                <c:pt idx="12882">
                  <c:v>12883.0</c:v>
                </c:pt>
                <c:pt idx="12883">
                  <c:v>12884.0</c:v>
                </c:pt>
                <c:pt idx="12884">
                  <c:v>12885.0</c:v>
                </c:pt>
                <c:pt idx="12885">
                  <c:v>12886.0</c:v>
                </c:pt>
                <c:pt idx="12886">
                  <c:v>12887.0</c:v>
                </c:pt>
                <c:pt idx="12887">
                  <c:v>12888.0</c:v>
                </c:pt>
                <c:pt idx="12888">
                  <c:v>12889.0</c:v>
                </c:pt>
                <c:pt idx="12889">
                  <c:v>12890.0</c:v>
                </c:pt>
                <c:pt idx="12890">
                  <c:v>12891.0</c:v>
                </c:pt>
                <c:pt idx="12891">
                  <c:v>12892.0</c:v>
                </c:pt>
                <c:pt idx="12892">
                  <c:v>12893.0</c:v>
                </c:pt>
                <c:pt idx="12893">
                  <c:v>12894.0</c:v>
                </c:pt>
                <c:pt idx="12894">
                  <c:v>12895.0</c:v>
                </c:pt>
                <c:pt idx="12895">
                  <c:v>12896.0</c:v>
                </c:pt>
                <c:pt idx="12896">
                  <c:v>12897.0</c:v>
                </c:pt>
                <c:pt idx="12897">
                  <c:v>12898.0</c:v>
                </c:pt>
                <c:pt idx="12898">
                  <c:v>12899.0</c:v>
                </c:pt>
                <c:pt idx="12899">
                  <c:v>12900.0</c:v>
                </c:pt>
                <c:pt idx="12900">
                  <c:v>12901.0</c:v>
                </c:pt>
                <c:pt idx="12901">
                  <c:v>12902.0</c:v>
                </c:pt>
                <c:pt idx="12902">
                  <c:v>12903.0</c:v>
                </c:pt>
                <c:pt idx="12903">
                  <c:v>12904.0</c:v>
                </c:pt>
                <c:pt idx="12904">
                  <c:v>12905.0</c:v>
                </c:pt>
                <c:pt idx="12905">
                  <c:v>12906.0</c:v>
                </c:pt>
                <c:pt idx="12906">
                  <c:v>12907.0</c:v>
                </c:pt>
                <c:pt idx="12907">
                  <c:v>12908.0</c:v>
                </c:pt>
                <c:pt idx="12908">
                  <c:v>12909.0</c:v>
                </c:pt>
                <c:pt idx="12909">
                  <c:v>12910.0</c:v>
                </c:pt>
                <c:pt idx="12910">
                  <c:v>12911.0</c:v>
                </c:pt>
                <c:pt idx="12911">
                  <c:v>12912.0</c:v>
                </c:pt>
                <c:pt idx="12912">
                  <c:v>12913.0</c:v>
                </c:pt>
                <c:pt idx="12913">
                  <c:v>12914.0</c:v>
                </c:pt>
                <c:pt idx="12914">
                  <c:v>12915.0</c:v>
                </c:pt>
                <c:pt idx="12915">
                  <c:v>12916.0</c:v>
                </c:pt>
                <c:pt idx="12916">
                  <c:v>12917.0</c:v>
                </c:pt>
                <c:pt idx="12917">
                  <c:v>12918.0</c:v>
                </c:pt>
                <c:pt idx="12918">
                  <c:v>12919.0</c:v>
                </c:pt>
                <c:pt idx="12919">
                  <c:v>12920.0</c:v>
                </c:pt>
                <c:pt idx="12920">
                  <c:v>12921.0</c:v>
                </c:pt>
                <c:pt idx="12921">
                  <c:v>12922.0</c:v>
                </c:pt>
                <c:pt idx="12922">
                  <c:v>12923.0</c:v>
                </c:pt>
                <c:pt idx="12923">
                  <c:v>12924.0</c:v>
                </c:pt>
                <c:pt idx="12924">
                  <c:v>12925.0</c:v>
                </c:pt>
                <c:pt idx="12925">
                  <c:v>12926.0</c:v>
                </c:pt>
                <c:pt idx="12926">
                  <c:v>12927.0</c:v>
                </c:pt>
                <c:pt idx="12927">
                  <c:v>12928.0</c:v>
                </c:pt>
                <c:pt idx="12928">
                  <c:v>12929.0</c:v>
                </c:pt>
                <c:pt idx="12929">
                  <c:v>12930.0</c:v>
                </c:pt>
                <c:pt idx="12930">
                  <c:v>12931.0</c:v>
                </c:pt>
                <c:pt idx="12931">
                  <c:v>12932.0</c:v>
                </c:pt>
                <c:pt idx="12932">
                  <c:v>12933.0</c:v>
                </c:pt>
                <c:pt idx="12933">
                  <c:v>12934.0</c:v>
                </c:pt>
                <c:pt idx="12934">
                  <c:v>12935.0</c:v>
                </c:pt>
                <c:pt idx="12935">
                  <c:v>12936.0</c:v>
                </c:pt>
                <c:pt idx="12936">
                  <c:v>12937.0</c:v>
                </c:pt>
                <c:pt idx="12937">
                  <c:v>12938.0</c:v>
                </c:pt>
                <c:pt idx="12938">
                  <c:v>12939.0</c:v>
                </c:pt>
                <c:pt idx="12939">
                  <c:v>12940.0</c:v>
                </c:pt>
                <c:pt idx="12940">
                  <c:v>12941.0</c:v>
                </c:pt>
                <c:pt idx="12941">
                  <c:v>12942.0</c:v>
                </c:pt>
                <c:pt idx="12942">
                  <c:v>12943.0</c:v>
                </c:pt>
                <c:pt idx="12943">
                  <c:v>12944.0</c:v>
                </c:pt>
                <c:pt idx="12944">
                  <c:v>12945.0</c:v>
                </c:pt>
                <c:pt idx="12945">
                  <c:v>12946.0</c:v>
                </c:pt>
                <c:pt idx="12946">
                  <c:v>12947.0</c:v>
                </c:pt>
                <c:pt idx="12947">
                  <c:v>12948.0</c:v>
                </c:pt>
                <c:pt idx="12948">
                  <c:v>12949.0</c:v>
                </c:pt>
                <c:pt idx="12949">
                  <c:v>12950.0</c:v>
                </c:pt>
                <c:pt idx="12950">
                  <c:v>12951.0</c:v>
                </c:pt>
                <c:pt idx="12951">
                  <c:v>12952.0</c:v>
                </c:pt>
                <c:pt idx="12952">
                  <c:v>12953.0</c:v>
                </c:pt>
                <c:pt idx="12953">
                  <c:v>12954.0</c:v>
                </c:pt>
                <c:pt idx="12954">
                  <c:v>12955.0</c:v>
                </c:pt>
                <c:pt idx="12955">
                  <c:v>12956.0</c:v>
                </c:pt>
                <c:pt idx="12956">
                  <c:v>12957.0</c:v>
                </c:pt>
                <c:pt idx="12957">
                  <c:v>12958.0</c:v>
                </c:pt>
                <c:pt idx="12958">
                  <c:v>12959.0</c:v>
                </c:pt>
                <c:pt idx="12959">
                  <c:v>12960.0</c:v>
                </c:pt>
                <c:pt idx="12960">
                  <c:v>12961.0</c:v>
                </c:pt>
                <c:pt idx="12961">
                  <c:v>12962.0</c:v>
                </c:pt>
                <c:pt idx="12962">
                  <c:v>12963.0</c:v>
                </c:pt>
                <c:pt idx="12963">
                  <c:v>12964.0</c:v>
                </c:pt>
                <c:pt idx="12964">
                  <c:v>12965.0</c:v>
                </c:pt>
                <c:pt idx="12965">
                  <c:v>12966.0</c:v>
                </c:pt>
                <c:pt idx="12966">
                  <c:v>12967.0</c:v>
                </c:pt>
                <c:pt idx="12967">
                  <c:v>12968.0</c:v>
                </c:pt>
                <c:pt idx="12968">
                  <c:v>12969.0</c:v>
                </c:pt>
                <c:pt idx="12969">
                  <c:v>12970.0</c:v>
                </c:pt>
                <c:pt idx="12970">
                  <c:v>12971.0</c:v>
                </c:pt>
                <c:pt idx="12971">
                  <c:v>12972.0</c:v>
                </c:pt>
                <c:pt idx="12972">
                  <c:v>12973.0</c:v>
                </c:pt>
                <c:pt idx="12973">
                  <c:v>12974.0</c:v>
                </c:pt>
                <c:pt idx="12974">
                  <c:v>12975.0</c:v>
                </c:pt>
                <c:pt idx="12975">
                  <c:v>12976.0</c:v>
                </c:pt>
                <c:pt idx="12976">
                  <c:v>12977.0</c:v>
                </c:pt>
                <c:pt idx="12977">
                  <c:v>12978.0</c:v>
                </c:pt>
                <c:pt idx="12978">
                  <c:v>12979.0</c:v>
                </c:pt>
                <c:pt idx="12979">
                  <c:v>12980.0</c:v>
                </c:pt>
                <c:pt idx="12980">
                  <c:v>12981.0</c:v>
                </c:pt>
                <c:pt idx="12981">
                  <c:v>12982.0</c:v>
                </c:pt>
                <c:pt idx="12982">
                  <c:v>12983.0</c:v>
                </c:pt>
                <c:pt idx="12983">
                  <c:v>12984.0</c:v>
                </c:pt>
                <c:pt idx="12984">
                  <c:v>12985.0</c:v>
                </c:pt>
                <c:pt idx="12985">
                  <c:v>12986.0</c:v>
                </c:pt>
                <c:pt idx="12986">
                  <c:v>12987.0</c:v>
                </c:pt>
                <c:pt idx="12987">
                  <c:v>12988.0</c:v>
                </c:pt>
                <c:pt idx="12988">
                  <c:v>12989.0</c:v>
                </c:pt>
                <c:pt idx="12989">
                  <c:v>12990.0</c:v>
                </c:pt>
                <c:pt idx="12990">
                  <c:v>12991.0</c:v>
                </c:pt>
                <c:pt idx="12991">
                  <c:v>12992.0</c:v>
                </c:pt>
                <c:pt idx="12992">
                  <c:v>12993.0</c:v>
                </c:pt>
                <c:pt idx="12993">
                  <c:v>12994.0</c:v>
                </c:pt>
                <c:pt idx="12994">
                  <c:v>12995.0</c:v>
                </c:pt>
                <c:pt idx="12995">
                  <c:v>12996.0</c:v>
                </c:pt>
                <c:pt idx="12996">
                  <c:v>12997.0</c:v>
                </c:pt>
                <c:pt idx="12997">
                  <c:v>12998.0</c:v>
                </c:pt>
                <c:pt idx="12998">
                  <c:v>12999.0</c:v>
                </c:pt>
                <c:pt idx="12999">
                  <c:v>13000.0</c:v>
                </c:pt>
                <c:pt idx="13000">
                  <c:v>13001.0</c:v>
                </c:pt>
                <c:pt idx="13001">
                  <c:v>13002.0</c:v>
                </c:pt>
                <c:pt idx="13002">
                  <c:v>13003.0</c:v>
                </c:pt>
                <c:pt idx="13003">
                  <c:v>13004.0</c:v>
                </c:pt>
                <c:pt idx="13004">
                  <c:v>13005.0</c:v>
                </c:pt>
                <c:pt idx="13005">
                  <c:v>13006.0</c:v>
                </c:pt>
                <c:pt idx="13006">
                  <c:v>13007.0</c:v>
                </c:pt>
                <c:pt idx="13007">
                  <c:v>13008.0</c:v>
                </c:pt>
                <c:pt idx="13008">
                  <c:v>13009.0</c:v>
                </c:pt>
                <c:pt idx="13009">
                  <c:v>13010.0</c:v>
                </c:pt>
                <c:pt idx="13010">
                  <c:v>13011.0</c:v>
                </c:pt>
                <c:pt idx="13011">
                  <c:v>13012.0</c:v>
                </c:pt>
                <c:pt idx="13012">
                  <c:v>13013.0</c:v>
                </c:pt>
                <c:pt idx="13013">
                  <c:v>13014.0</c:v>
                </c:pt>
                <c:pt idx="13014">
                  <c:v>13015.0</c:v>
                </c:pt>
                <c:pt idx="13015">
                  <c:v>13016.0</c:v>
                </c:pt>
                <c:pt idx="13016">
                  <c:v>13017.0</c:v>
                </c:pt>
                <c:pt idx="13017">
                  <c:v>13018.0</c:v>
                </c:pt>
                <c:pt idx="13018">
                  <c:v>13019.0</c:v>
                </c:pt>
                <c:pt idx="13019">
                  <c:v>13020.0</c:v>
                </c:pt>
                <c:pt idx="13020">
                  <c:v>13021.0</c:v>
                </c:pt>
                <c:pt idx="13021">
                  <c:v>13022.0</c:v>
                </c:pt>
                <c:pt idx="13022">
                  <c:v>13023.0</c:v>
                </c:pt>
                <c:pt idx="13023">
                  <c:v>13024.0</c:v>
                </c:pt>
                <c:pt idx="13024">
                  <c:v>13025.0</c:v>
                </c:pt>
                <c:pt idx="13025">
                  <c:v>13026.0</c:v>
                </c:pt>
                <c:pt idx="13026">
                  <c:v>13027.0</c:v>
                </c:pt>
                <c:pt idx="13027">
                  <c:v>13028.0</c:v>
                </c:pt>
                <c:pt idx="13028">
                  <c:v>13029.0</c:v>
                </c:pt>
                <c:pt idx="13029">
                  <c:v>13030.0</c:v>
                </c:pt>
                <c:pt idx="13030">
                  <c:v>13031.0</c:v>
                </c:pt>
                <c:pt idx="13031">
                  <c:v>13032.0</c:v>
                </c:pt>
                <c:pt idx="13032">
                  <c:v>13033.0</c:v>
                </c:pt>
                <c:pt idx="13033">
                  <c:v>13034.0</c:v>
                </c:pt>
                <c:pt idx="13034">
                  <c:v>13035.0</c:v>
                </c:pt>
                <c:pt idx="13035">
                  <c:v>13036.0</c:v>
                </c:pt>
                <c:pt idx="13036">
                  <c:v>13037.0</c:v>
                </c:pt>
                <c:pt idx="13037">
                  <c:v>13038.0</c:v>
                </c:pt>
                <c:pt idx="13038">
                  <c:v>13039.0</c:v>
                </c:pt>
                <c:pt idx="13039">
                  <c:v>13040.0</c:v>
                </c:pt>
                <c:pt idx="13040">
                  <c:v>13041.0</c:v>
                </c:pt>
                <c:pt idx="13041">
                  <c:v>13042.0</c:v>
                </c:pt>
                <c:pt idx="13042">
                  <c:v>13043.0</c:v>
                </c:pt>
                <c:pt idx="13043">
                  <c:v>13044.0</c:v>
                </c:pt>
                <c:pt idx="13044">
                  <c:v>13045.0</c:v>
                </c:pt>
                <c:pt idx="13045">
                  <c:v>13046.0</c:v>
                </c:pt>
                <c:pt idx="13046">
                  <c:v>13047.0</c:v>
                </c:pt>
                <c:pt idx="13047">
                  <c:v>13048.0</c:v>
                </c:pt>
                <c:pt idx="13048">
                  <c:v>13049.0</c:v>
                </c:pt>
                <c:pt idx="13049">
                  <c:v>13050.0</c:v>
                </c:pt>
                <c:pt idx="13050">
                  <c:v>13051.0</c:v>
                </c:pt>
                <c:pt idx="13051">
                  <c:v>13052.0</c:v>
                </c:pt>
                <c:pt idx="13052">
                  <c:v>13053.0</c:v>
                </c:pt>
                <c:pt idx="13053">
                  <c:v>13054.0</c:v>
                </c:pt>
                <c:pt idx="13054">
                  <c:v>13055.0</c:v>
                </c:pt>
                <c:pt idx="13055">
                  <c:v>13056.0</c:v>
                </c:pt>
                <c:pt idx="13056">
                  <c:v>13057.0</c:v>
                </c:pt>
                <c:pt idx="13057">
                  <c:v>13058.0</c:v>
                </c:pt>
                <c:pt idx="13058">
                  <c:v>13059.0</c:v>
                </c:pt>
                <c:pt idx="13059">
                  <c:v>13060.0</c:v>
                </c:pt>
                <c:pt idx="13060">
                  <c:v>13061.0</c:v>
                </c:pt>
                <c:pt idx="13061">
                  <c:v>13062.0</c:v>
                </c:pt>
                <c:pt idx="13062">
                  <c:v>13063.0</c:v>
                </c:pt>
                <c:pt idx="13063">
                  <c:v>13064.0</c:v>
                </c:pt>
                <c:pt idx="13064">
                  <c:v>13065.0</c:v>
                </c:pt>
                <c:pt idx="13065">
                  <c:v>13066.0</c:v>
                </c:pt>
                <c:pt idx="13066">
                  <c:v>13067.0</c:v>
                </c:pt>
                <c:pt idx="13067">
                  <c:v>13068.0</c:v>
                </c:pt>
                <c:pt idx="13068">
                  <c:v>13069.0</c:v>
                </c:pt>
                <c:pt idx="13069">
                  <c:v>13070.0</c:v>
                </c:pt>
                <c:pt idx="13070">
                  <c:v>13071.0</c:v>
                </c:pt>
                <c:pt idx="13071">
                  <c:v>13072.0</c:v>
                </c:pt>
                <c:pt idx="13072">
                  <c:v>13073.0</c:v>
                </c:pt>
                <c:pt idx="13073">
                  <c:v>13074.0</c:v>
                </c:pt>
                <c:pt idx="13074">
                  <c:v>13075.0</c:v>
                </c:pt>
                <c:pt idx="13075">
                  <c:v>13076.0</c:v>
                </c:pt>
                <c:pt idx="13076">
                  <c:v>13077.0</c:v>
                </c:pt>
                <c:pt idx="13077">
                  <c:v>13078.0</c:v>
                </c:pt>
                <c:pt idx="13078">
                  <c:v>13079.0</c:v>
                </c:pt>
                <c:pt idx="13079">
                  <c:v>13080.0</c:v>
                </c:pt>
                <c:pt idx="13080">
                  <c:v>13081.0</c:v>
                </c:pt>
                <c:pt idx="13081">
                  <c:v>13082.0</c:v>
                </c:pt>
                <c:pt idx="13082">
                  <c:v>13083.0</c:v>
                </c:pt>
                <c:pt idx="13083">
                  <c:v>13084.0</c:v>
                </c:pt>
                <c:pt idx="13084">
                  <c:v>13085.0</c:v>
                </c:pt>
                <c:pt idx="13085">
                  <c:v>13086.0</c:v>
                </c:pt>
                <c:pt idx="13086">
                  <c:v>13087.0</c:v>
                </c:pt>
                <c:pt idx="13087">
                  <c:v>13088.0</c:v>
                </c:pt>
                <c:pt idx="13088">
                  <c:v>13089.0</c:v>
                </c:pt>
                <c:pt idx="13089">
                  <c:v>13090.0</c:v>
                </c:pt>
                <c:pt idx="13090">
                  <c:v>13091.0</c:v>
                </c:pt>
                <c:pt idx="13091">
                  <c:v>13092.0</c:v>
                </c:pt>
                <c:pt idx="13092">
                  <c:v>13093.0</c:v>
                </c:pt>
                <c:pt idx="13093">
                  <c:v>13094.0</c:v>
                </c:pt>
                <c:pt idx="13094">
                  <c:v>13095.0</c:v>
                </c:pt>
                <c:pt idx="13095">
                  <c:v>13096.0</c:v>
                </c:pt>
                <c:pt idx="13096">
                  <c:v>13097.0</c:v>
                </c:pt>
                <c:pt idx="13097">
                  <c:v>13098.0</c:v>
                </c:pt>
                <c:pt idx="13098">
                  <c:v>13099.0</c:v>
                </c:pt>
                <c:pt idx="13099">
                  <c:v>13100.0</c:v>
                </c:pt>
                <c:pt idx="13100">
                  <c:v>13101.0</c:v>
                </c:pt>
                <c:pt idx="13101">
                  <c:v>13102.0</c:v>
                </c:pt>
                <c:pt idx="13102">
                  <c:v>13103.0</c:v>
                </c:pt>
                <c:pt idx="13103">
                  <c:v>13104.0</c:v>
                </c:pt>
                <c:pt idx="13104">
                  <c:v>13105.0</c:v>
                </c:pt>
                <c:pt idx="13105">
                  <c:v>13106.0</c:v>
                </c:pt>
                <c:pt idx="13106">
                  <c:v>13107.0</c:v>
                </c:pt>
                <c:pt idx="13107">
                  <c:v>13108.0</c:v>
                </c:pt>
                <c:pt idx="13108">
                  <c:v>13109.0</c:v>
                </c:pt>
                <c:pt idx="13109">
                  <c:v>13110.0</c:v>
                </c:pt>
                <c:pt idx="13110">
                  <c:v>13111.0</c:v>
                </c:pt>
                <c:pt idx="13111">
                  <c:v>13112.0</c:v>
                </c:pt>
                <c:pt idx="13112">
                  <c:v>13113.0</c:v>
                </c:pt>
                <c:pt idx="13113">
                  <c:v>13114.0</c:v>
                </c:pt>
                <c:pt idx="13114">
                  <c:v>13115.0</c:v>
                </c:pt>
                <c:pt idx="13115">
                  <c:v>13116.0</c:v>
                </c:pt>
                <c:pt idx="13116">
                  <c:v>13117.0</c:v>
                </c:pt>
                <c:pt idx="13117">
                  <c:v>13118.0</c:v>
                </c:pt>
                <c:pt idx="13118">
                  <c:v>13119.0</c:v>
                </c:pt>
                <c:pt idx="13119">
                  <c:v>13120.0</c:v>
                </c:pt>
                <c:pt idx="13120">
                  <c:v>13121.0</c:v>
                </c:pt>
                <c:pt idx="13121">
                  <c:v>13122.0</c:v>
                </c:pt>
                <c:pt idx="13122">
                  <c:v>13123.0</c:v>
                </c:pt>
                <c:pt idx="13123">
                  <c:v>13124.0</c:v>
                </c:pt>
                <c:pt idx="13124">
                  <c:v>13125.0</c:v>
                </c:pt>
                <c:pt idx="13125">
                  <c:v>13126.0</c:v>
                </c:pt>
                <c:pt idx="13126">
                  <c:v>13127.0</c:v>
                </c:pt>
                <c:pt idx="13127">
                  <c:v>13128.0</c:v>
                </c:pt>
                <c:pt idx="13128">
                  <c:v>13129.0</c:v>
                </c:pt>
                <c:pt idx="13129">
                  <c:v>13130.0</c:v>
                </c:pt>
                <c:pt idx="13130">
                  <c:v>13131.0</c:v>
                </c:pt>
                <c:pt idx="13131">
                  <c:v>13132.0</c:v>
                </c:pt>
                <c:pt idx="13132">
                  <c:v>13133.0</c:v>
                </c:pt>
                <c:pt idx="13133">
                  <c:v>13134.0</c:v>
                </c:pt>
                <c:pt idx="13134">
                  <c:v>13135.0</c:v>
                </c:pt>
                <c:pt idx="13135">
                  <c:v>13136.0</c:v>
                </c:pt>
                <c:pt idx="13136">
                  <c:v>13137.0</c:v>
                </c:pt>
                <c:pt idx="13137">
                  <c:v>13138.0</c:v>
                </c:pt>
                <c:pt idx="13138">
                  <c:v>13139.0</c:v>
                </c:pt>
                <c:pt idx="13139">
                  <c:v>13140.0</c:v>
                </c:pt>
                <c:pt idx="13140">
                  <c:v>13141.0</c:v>
                </c:pt>
                <c:pt idx="13141">
                  <c:v>13142.0</c:v>
                </c:pt>
                <c:pt idx="13142">
                  <c:v>13143.0</c:v>
                </c:pt>
                <c:pt idx="13143">
                  <c:v>13144.0</c:v>
                </c:pt>
                <c:pt idx="13144">
                  <c:v>13145.0</c:v>
                </c:pt>
                <c:pt idx="13145">
                  <c:v>13146.0</c:v>
                </c:pt>
                <c:pt idx="13146">
                  <c:v>13147.0</c:v>
                </c:pt>
                <c:pt idx="13147">
                  <c:v>13148.0</c:v>
                </c:pt>
                <c:pt idx="13148">
                  <c:v>13149.0</c:v>
                </c:pt>
                <c:pt idx="13149">
                  <c:v>13150.0</c:v>
                </c:pt>
                <c:pt idx="13150">
                  <c:v>13151.0</c:v>
                </c:pt>
                <c:pt idx="13151">
                  <c:v>13152.0</c:v>
                </c:pt>
                <c:pt idx="13152">
                  <c:v>13153.0</c:v>
                </c:pt>
                <c:pt idx="13153">
                  <c:v>13154.0</c:v>
                </c:pt>
                <c:pt idx="13154">
                  <c:v>13155.0</c:v>
                </c:pt>
                <c:pt idx="13155">
                  <c:v>13156.0</c:v>
                </c:pt>
                <c:pt idx="13156">
                  <c:v>13157.0</c:v>
                </c:pt>
                <c:pt idx="13157">
                  <c:v>13158.0</c:v>
                </c:pt>
                <c:pt idx="13158">
                  <c:v>13159.0</c:v>
                </c:pt>
                <c:pt idx="13159">
                  <c:v>13160.0</c:v>
                </c:pt>
                <c:pt idx="13160">
                  <c:v>13161.0</c:v>
                </c:pt>
                <c:pt idx="13161">
                  <c:v>13162.0</c:v>
                </c:pt>
                <c:pt idx="13162">
                  <c:v>13163.0</c:v>
                </c:pt>
                <c:pt idx="13163">
                  <c:v>13164.0</c:v>
                </c:pt>
                <c:pt idx="13164">
                  <c:v>13165.0</c:v>
                </c:pt>
                <c:pt idx="13165">
                  <c:v>13166.0</c:v>
                </c:pt>
                <c:pt idx="13166">
                  <c:v>13167.0</c:v>
                </c:pt>
                <c:pt idx="13167">
                  <c:v>13168.0</c:v>
                </c:pt>
                <c:pt idx="13168">
                  <c:v>13169.0</c:v>
                </c:pt>
                <c:pt idx="13169">
                  <c:v>13170.0</c:v>
                </c:pt>
                <c:pt idx="13170">
                  <c:v>13171.0</c:v>
                </c:pt>
                <c:pt idx="13171">
                  <c:v>13172.0</c:v>
                </c:pt>
                <c:pt idx="13172">
                  <c:v>13173.0</c:v>
                </c:pt>
                <c:pt idx="13173">
                  <c:v>13174.0</c:v>
                </c:pt>
                <c:pt idx="13174">
                  <c:v>13175.0</c:v>
                </c:pt>
                <c:pt idx="13175">
                  <c:v>13176.0</c:v>
                </c:pt>
                <c:pt idx="13176">
                  <c:v>13177.0</c:v>
                </c:pt>
                <c:pt idx="13177">
                  <c:v>13178.0</c:v>
                </c:pt>
                <c:pt idx="13178">
                  <c:v>13179.0</c:v>
                </c:pt>
                <c:pt idx="13179">
                  <c:v>13180.0</c:v>
                </c:pt>
                <c:pt idx="13180">
                  <c:v>13181.0</c:v>
                </c:pt>
                <c:pt idx="13181">
                  <c:v>13182.0</c:v>
                </c:pt>
                <c:pt idx="13182">
                  <c:v>13183.0</c:v>
                </c:pt>
                <c:pt idx="13183">
                  <c:v>13184.0</c:v>
                </c:pt>
                <c:pt idx="13184">
                  <c:v>13185.0</c:v>
                </c:pt>
                <c:pt idx="13185">
                  <c:v>13186.0</c:v>
                </c:pt>
                <c:pt idx="13186">
                  <c:v>13187.0</c:v>
                </c:pt>
                <c:pt idx="13187">
                  <c:v>13188.0</c:v>
                </c:pt>
                <c:pt idx="13188">
                  <c:v>13189.0</c:v>
                </c:pt>
                <c:pt idx="13189">
                  <c:v>13190.0</c:v>
                </c:pt>
                <c:pt idx="13190">
                  <c:v>13191.0</c:v>
                </c:pt>
                <c:pt idx="13191">
                  <c:v>13192.0</c:v>
                </c:pt>
                <c:pt idx="13192">
                  <c:v>13193.0</c:v>
                </c:pt>
                <c:pt idx="13193">
                  <c:v>13194.0</c:v>
                </c:pt>
                <c:pt idx="13194">
                  <c:v>13195.0</c:v>
                </c:pt>
                <c:pt idx="13195">
                  <c:v>13196.0</c:v>
                </c:pt>
                <c:pt idx="13196">
                  <c:v>13197.0</c:v>
                </c:pt>
                <c:pt idx="13197">
                  <c:v>13198.0</c:v>
                </c:pt>
                <c:pt idx="13198">
                  <c:v>13199.0</c:v>
                </c:pt>
                <c:pt idx="13199">
                  <c:v>13200.0</c:v>
                </c:pt>
                <c:pt idx="13200">
                  <c:v>13201.0</c:v>
                </c:pt>
                <c:pt idx="13201">
                  <c:v>13202.0</c:v>
                </c:pt>
                <c:pt idx="13202">
                  <c:v>13203.0</c:v>
                </c:pt>
                <c:pt idx="13203">
                  <c:v>13204.0</c:v>
                </c:pt>
                <c:pt idx="13204">
                  <c:v>13205.0</c:v>
                </c:pt>
                <c:pt idx="13205">
                  <c:v>13206.0</c:v>
                </c:pt>
                <c:pt idx="13206">
                  <c:v>13207.0</c:v>
                </c:pt>
                <c:pt idx="13207">
                  <c:v>13208.0</c:v>
                </c:pt>
                <c:pt idx="13208">
                  <c:v>13209.0</c:v>
                </c:pt>
                <c:pt idx="13209">
                  <c:v>13210.0</c:v>
                </c:pt>
                <c:pt idx="13210">
                  <c:v>13211.0</c:v>
                </c:pt>
                <c:pt idx="13211">
                  <c:v>13212.0</c:v>
                </c:pt>
                <c:pt idx="13212">
                  <c:v>13213.0</c:v>
                </c:pt>
                <c:pt idx="13213">
                  <c:v>13214.0</c:v>
                </c:pt>
                <c:pt idx="13214">
                  <c:v>13215.0</c:v>
                </c:pt>
                <c:pt idx="13215">
                  <c:v>13216.0</c:v>
                </c:pt>
                <c:pt idx="13216">
                  <c:v>13217.0</c:v>
                </c:pt>
                <c:pt idx="13217">
                  <c:v>13218.0</c:v>
                </c:pt>
                <c:pt idx="13218">
                  <c:v>13219.0</c:v>
                </c:pt>
                <c:pt idx="13219">
                  <c:v>13220.0</c:v>
                </c:pt>
                <c:pt idx="13220">
                  <c:v>13221.0</c:v>
                </c:pt>
                <c:pt idx="13221">
                  <c:v>13222.0</c:v>
                </c:pt>
                <c:pt idx="13222">
                  <c:v>13223.0</c:v>
                </c:pt>
                <c:pt idx="13223">
                  <c:v>13224.0</c:v>
                </c:pt>
                <c:pt idx="13224">
                  <c:v>13225.0</c:v>
                </c:pt>
                <c:pt idx="13225">
                  <c:v>13226.0</c:v>
                </c:pt>
                <c:pt idx="13226">
                  <c:v>13227.0</c:v>
                </c:pt>
                <c:pt idx="13227">
                  <c:v>13228.0</c:v>
                </c:pt>
                <c:pt idx="13228">
                  <c:v>13229.0</c:v>
                </c:pt>
                <c:pt idx="13229">
                  <c:v>13230.0</c:v>
                </c:pt>
                <c:pt idx="13230">
                  <c:v>13231.0</c:v>
                </c:pt>
                <c:pt idx="13231">
                  <c:v>13232.0</c:v>
                </c:pt>
                <c:pt idx="13232">
                  <c:v>13233.0</c:v>
                </c:pt>
                <c:pt idx="13233">
                  <c:v>13234.0</c:v>
                </c:pt>
                <c:pt idx="13234">
                  <c:v>13235.0</c:v>
                </c:pt>
                <c:pt idx="13235">
                  <c:v>13236.0</c:v>
                </c:pt>
                <c:pt idx="13236">
                  <c:v>13237.0</c:v>
                </c:pt>
                <c:pt idx="13237">
                  <c:v>13238.0</c:v>
                </c:pt>
                <c:pt idx="13238">
                  <c:v>13239.0</c:v>
                </c:pt>
                <c:pt idx="13239">
                  <c:v>13240.0</c:v>
                </c:pt>
                <c:pt idx="13240">
                  <c:v>13241.0</c:v>
                </c:pt>
                <c:pt idx="13241">
                  <c:v>13242.0</c:v>
                </c:pt>
                <c:pt idx="13242">
                  <c:v>13243.0</c:v>
                </c:pt>
                <c:pt idx="13243">
                  <c:v>13244.0</c:v>
                </c:pt>
                <c:pt idx="13244">
                  <c:v>13245.0</c:v>
                </c:pt>
                <c:pt idx="13245">
                  <c:v>13246.0</c:v>
                </c:pt>
                <c:pt idx="13246">
                  <c:v>13247.0</c:v>
                </c:pt>
                <c:pt idx="13247">
                  <c:v>13248.0</c:v>
                </c:pt>
                <c:pt idx="13248">
                  <c:v>13249.0</c:v>
                </c:pt>
                <c:pt idx="13249">
                  <c:v>13250.0</c:v>
                </c:pt>
                <c:pt idx="13250">
                  <c:v>13251.0</c:v>
                </c:pt>
                <c:pt idx="13251">
                  <c:v>13252.0</c:v>
                </c:pt>
                <c:pt idx="13252">
                  <c:v>13253.0</c:v>
                </c:pt>
                <c:pt idx="13253">
                  <c:v>13254.0</c:v>
                </c:pt>
                <c:pt idx="13254">
                  <c:v>13255.0</c:v>
                </c:pt>
                <c:pt idx="13255">
                  <c:v>13256.0</c:v>
                </c:pt>
                <c:pt idx="13256">
                  <c:v>13257.0</c:v>
                </c:pt>
                <c:pt idx="13257">
                  <c:v>13258.0</c:v>
                </c:pt>
                <c:pt idx="13258">
                  <c:v>13259.0</c:v>
                </c:pt>
                <c:pt idx="13259">
                  <c:v>13260.0</c:v>
                </c:pt>
                <c:pt idx="13260">
                  <c:v>13261.0</c:v>
                </c:pt>
                <c:pt idx="13261">
                  <c:v>13262.0</c:v>
                </c:pt>
                <c:pt idx="13262">
                  <c:v>13263.0</c:v>
                </c:pt>
                <c:pt idx="13263">
                  <c:v>13264.0</c:v>
                </c:pt>
                <c:pt idx="13264">
                  <c:v>13265.0</c:v>
                </c:pt>
                <c:pt idx="13265">
                  <c:v>13266.0</c:v>
                </c:pt>
                <c:pt idx="13266">
                  <c:v>13267.0</c:v>
                </c:pt>
                <c:pt idx="13267">
                  <c:v>13268.0</c:v>
                </c:pt>
                <c:pt idx="13268">
                  <c:v>13269.0</c:v>
                </c:pt>
                <c:pt idx="13269">
                  <c:v>13270.0</c:v>
                </c:pt>
                <c:pt idx="13270">
                  <c:v>13271.0</c:v>
                </c:pt>
                <c:pt idx="13271">
                  <c:v>13272.0</c:v>
                </c:pt>
                <c:pt idx="13272">
                  <c:v>13273.0</c:v>
                </c:pt>
                <c:pt idx="13273">
                  <c:v>13274.0</c:v>
                </c:pt>
                <c:pt idx="13274">
                  <c:v>13275.0</c:v>
                </c:pt>
                <c:pt idx="13275">
                  <c:v>13276.0</c:v>
                </c:pt>
                <c:pt idx="13276">
                  <c:v>13277.0</c:v>
                </c:pt>
                <c:pt idx="13277">
                  <c:v>13278.0</c:v>
                </c:pt>
                <c:pt idx="13278">
                  <c:v>13279.0</c:v>
                </c:pt>
                <c:pt idx="13279">
                  <c:v>13280.0</c:v>
                </c:pt>
                <c:pt idx="13280">
                  <c:v>13281.0</c:v>
                </c:pt>
                <c:pt idx="13281">
                  <c:v>13282.0</c:v>
                </c:pt>
                <c:pt idx="13282">
                  <c:v>13283.0</c:v>
                </c:pt>
                <c:pt idx="13283">
                  <c:v>13284.0</c:v>
                </c:pt>
                <c:pt idx="13284">
                  <c:v>13285.0</c:v>
                </c:pt>
                <c:pt idx="13285">
                  <c:v>13286.0</c:v>
                </c:pt>
                <c:pt idx="13286">
                  <c:v>13287.0</c:v>
                </c:pt>
                <c:pt idx="13287">
                  <c:v>13288.0</c:v>
                </c:pt>
                <c:pt idx="13288">
                  <c:v>13289.0</c:v>
                </c:pt>
                <c:pt idx="13289">
                  <c:v>13290.0</c:v>
                </c:pt>
                <c:pt idx="13290">
                  <c:v>13291.0</c:v>
                </c:pt>
                <c:pt idx="13291">
                  <c:v>13292.0</c:v>
                </c:pt>
                <c:pt idx="13292">
                  <c:v>13293.0</c:v>
                </c:pt>
                <c:pt idx="13293">
                  <c:v>13294.0</c:v>
                </c:pt>
                <c:pt idx="13294">
                  <c:v>13295.0</c:v>
                </c:pt>
                <c:pt idx="13295">
                  <c:v>13296.0</c:v>
                </c:pt>
                <c:pt idx="13296">
                  <c:v>13297.0</c:v>
                </c:pt>
                <c:pt idx="13297">
                  <c:v>13298.0</c:v>
                </c:pt>
                <c:pt idx="13298">
                  <c:v>13299.0</c:v>
                </c:pt>
                <c:pt idx="13299">
                  <c:v>13300.0</c:v>
                </c:pt>
                <c:pt idx="13300">
                  <c:v>13301.0</c:v>
                </c:pt>
                <c:pt idx="13301">
                  <c:v>13302.0</c:v>
                </c:pt>
                <c:pt idx="13302">
                  <c:v>13303.0</c:v>
                </c:pt>
                <c:pt idx="13303">
                  <c:v>13304.0</c:v>
                </c:pt>
                <c:pt idx="13304">
                  <c:v>13305.0</c:v>
                </c:pt>
                <c:pt idx="13305">
                  <c:v>13306.0</c:v>
                </c:pt>
                <c:pt idx="13306">
                  <c:v>13307.0</c:v>
                </c:pt>
                <c:pt idx="13307">
                  <c:v>13308.0</c:v>
                </c:pt>
                <c:pt idx="13308">
                  <c:v>13309.0</c:v>
                </c:pt>
                <c:pt idx="13309">
                  <c:v>13310.0</c:v>
                </c:pt>
                <c:pt idx="13310">
                  <c:v>13311.0</c:v>
                </c:pt>
                <c:pt idx="13311">
                  <c:v>13312.0</c:v>
                </c:pt>
                <c:pt idx="13312">
                  <c:v>13313.0</c:v>
                </c:pt>
                <c:pt idx="13313">
                  <c:v>13314.0</c:v>
                </c:pt>
                <c:pt idx="13314">
                  <c:v>13315.0</c:v>
                </c:pt>
                <c:pt idx="13315">
                  <c:v>13316.0</c:v>
                </c:pt>
                <c:pt idx="13316">
                  <c:v>13317.0</c:v>
                </c:pt>
                <c:pt idx="13317">
                  <c:v>13318.0</c:v>
                </c:pt>
                <c:pt idx="13318">
                  <c:v>13319.0</c:v>
                </c:pt>
                <c:pt idx="13319">
                  <c:v>13320.0</c:v>
                </c:pt>
                <c:pt idx="13320">
                  <c:v>13321.0</c:v>
                </c:pt>
                <c:pt idx="13321">
                  <c:v>13322.0</c:v>
                </c:pt>
                <c:pt idx="13322">
                  <c:v>13323.0</c:v>
                </c:pt>
                <c:pt idx="13323">
                  <c:v>13324.0</c:v>
                </c:pt>
                <c:pt idx="13324">
                  <c:v>13325.0</c:v>
                </c:pt>
                <c:pt idx="13325">
                  <c:v>13326.0</c:v>
                </c:pt>
                <c:pt idx="13326">
                  <c:v>13327.0</c:v>
                </c:pt>
                <c:pt idx="13327">
                  <c:v>13328.0</c:v>
                </c:pt>
                <c:pt idx="13328">
                  <c:v>13329.0</c:v>
                </c:pt>
                <c:pt idx="13329">
                  <c:v>13330.0</c:v>
                </c:pt>
                <c:pt idx="13330">
                  <c:v>13331.0</c:v>
                </c:pt>
                <c:pt idx="13331">
                  <c:v>13332.0</c:v>
                </c:pt>
                <c:pt idx="13332">
                  <c:v>13333.0</c:v>
                </c:pt>
                <c:pt idx="13333">
                  <c:v>13334.0</c:v>
                </c:pt>
                <c:pt idx="13334">
                  <c:v>13335.0</c:v>
                </c:pt>
                <c:pt idx="13335">
                  <c:v>13336.0</c:v>
                </c:pt>
                <c:pt idx="13336">
                  <c:v>13337.0</c:v>
                </c:pt>
                <c:pt idx="13337">
                  <c:v>13338.0</c:v>
                </c:pt>
                <c:pt idx="13338">
                  <c:v>13339.0</c:v>
                </c:pt>
                <c:pt idx="13339">
                  <c:v>13340.0</c:v>
                </c:pt>
                <c:pt idx="13340">
                  <c:v>13341.0</c:v>
                </c:pt>
                <c:pt idx="13341">
                  <c:v>13342.0</c:v>
                </c:pt>
                <c:pt idx="13342">
                  <c:v>13343.0</c:v>
                </c:pt>
                <c:pt idx="13343">
                  <c:v>13344.0</c:v>
                </c:pt>
                <c:pt idx="13344">
                  <c:v>13345.0</c:v>
                </c:pt>
                <c:pt idx="13345">
                  <c:v>13346.0</c:v>
                </c:pt>
                <c:pt idx="13346">
                  <c:v>13347.0</c:v>
                </c:pt>
                <c:pt idx="13347">
                  <c:v>13348.0</c:v>
                </c:pt>
                <c:pt idx="13348">
                  <c:v>13349.0</c:v>
                </c:pt>
                <c:pt idx="13349">
                  <c:v>13350.0</c:v>
                </c:pt>
                <c:pt idx="13350">
                  <c:v>13351.0</c:v>
                </c:pt>
                <c:pt idx="13351">
                  <c:v>13352.0</c:v>
                </c:pt>
                <c:pt idx="13352">
                  <c:v>13353.0</c:v>
                </c:pt>
                <c:pt idx="13353">
                  <c:v>13354.0</c:v>
                </c:pt>
                <c:pt idx="13354">
                  <c:v>13355.0</c:v>
                </c:pt>
                <c:pt idx="13355">
                  <c:v>13356.0</c:v>
                </c:pt>
                <c:pt idx="13356">
                  <c:v>13357.0</c:v>
                </c:pt>
                <c:pt idx="13357">
                  <c:v>13358.0</c:v>
                </c:pt>
                <c:pt idx="13358">
                  <c:v>13359.0</c:v>
                </c:pt>
                <c:pt idx="13359">
                  <c:v>13360.0</c:v>
                </c:pt>
                <c:pt idx="13360">
                  <c:v>13361.0</c:v>
                </c:pt>
                <c:pt idx="13361">
                  <c:v>13362.0</c:v>
                </c:pt>
                <c:pt idx="13362">
                  <c:v>13363.0</c:v>
                </c:pt>
                <c:pt idx="13363">
                  <c:v>13364.0</c:v>
                </c:pt>
                <c:pt idx="13364">
                  <c:v>13365.0</c:v>
                </c:pt>
                <c:pt idx="13365">
                  <c:v>13366.0</c:v>
                </c:pt>
                <c:pt idx="13366">
                  <c:v>13367.0</c:v>
                </c:pt>
                <c:pt idx="13367">
                  <c:v>13368.0</c:v>
                </c:pt>
                <c:pt idx="13368">
                  <c:v>13369.0</c:v>
                </c:pt>
                <c:pt idx="13369">
                  <c:v>13370.0</c:v>
                </c:pt>
                <c:pt idx="13370">
                  <c:v>13371.0</c:v>
                </c:pt>
                <c:pt idx="13371">
                  <c:v>13372.0</c:v>
                </c:pt>
                <c:pt idx="13372">
                  <c:v>13373.0</c:v>
                </c:pt>
                <c:pt idx="13373">
                  <c:v>13374.0</c:v>
                </c:pt>
                <c:pt idx="13374">
                  <c:v>13375.0</c:v>
                </c:pt>
                <c:pt idx="13375">
                  <c:v>13376.0</c:v>
                </c:pt>
                <c:pt idx="13376">
                  <c:v>13377.0</c:v>
                </c:pt>
                <c:pt idx="13377">
                  <c:v>13378.0</c:v>
                </c:pt>
                <c:pt idx="13378">
                  <c:v>13379.0</c:v>
                </c:pt>
                <c:pt idx="13379">
                  <c:v>13380.0</c:v>
                </c:pt>
                <c:pt idx="13380">
                  <c:v>13381.0</c:v>
                </c:pt>
                <c:pt idx="13381">
                  <c:v>13382.0</c:v>
                </c:pt>
                <c:pt idx="13382">
                  <c:v>13383.0</c:v>
                </c:pt>
                <c:pt idx="13383">
                  <c:v>13384.0</c:v>
                </c:pt>
                <c:pt idx="13384">
                  <c:v>13385.0</c:v>
                </c:pt>
                <c:pt idx="13385">
                  <c:v>13386.0</c:v>
                </c:pt>
                <c:pt idx="13386">
                  <c:v>13387.0</c:v>
                </c:pt>
                <c:pt idx="13387">
                  <c:v>13388.0</c:v>
                </c:pt>
                <c:pt idx="13388">
                  <c:v>13389.0</c:v>
                </c:pt>
                <c:pt idx="13389">
                  <c:v>13390.0</c:v>
                </c:pt>
                <c:pt idx="13390">
                  <c:v>13391.0</c:v>
                </c:pt>
                <c:pt idx="13391">
                  <c:v>13392.0</c:v>
                </c:pt>
                <c:pt idx="13392">
                  <c:v>13393.0</c:v>
                </c:pt>
                <c:pt idx="13393">
                  <c:v>13394.0</c:v>
                </c:pt>
                <c:pt idx="13394">
                  <c:v>13395.0</c:v>
                </c:pt>
                <c:pt idx="13395">
                  <c:v>13396.0</c:v>
                </c:pt>
                <c:pt idx="13396">
                  <c:v>13397.0</c:v>
                </c:pt>
                <c:pt idx="13397">
                  <c:v>13398.0</c:v>
                </c:pt>
                <c:pt idx="13398">
                  <c:v>13399.0</c:v>
                </c:pt>
                <c:pt idx="13399">
                  <c:v>13400.0</c:v>
                </c:pt>
                <c:pt idx="13400">
                  <c:v>13401.0</c:v>
                </c:pt>
                <c:pt idx="13401">
                  <c:v>13402.0</c:v>
                </c:pt>
                <c:pt idx="13402">
                  <c:v>13403.0</c:v>
                </c:pt>
                <c:pt idx="13403">
                  <c:v>13404.0</c:v>
                </c:pt>
                <c:pt idx="13404">
                  <c:v>13405.0</c:v>
                </c:pt>
                <c:pt idx="13405">
                  <c:v>13406.0</c:v>
                </c:pt>
                <c:pt idx="13406">
                  <c:v>13407.0</c:v>
                </c:pt>
                <c:pt idx="13407">
                  <c:v>13408.0</c:v>
                </c:pt>
                <c:pt idx="13408">
                  <c:v>13409.0</c:v>
                </c:pt>
                <c:pt idx="13409">
                  <c:v>13410.0</c:v>
                </c:pt>
                <c:pt idx="13410">
                  <c:v>13411.0</c:v>
                </c:pt>
                <c:pt idx="13411">
                  <c:v>13412.0</c:v>
                </c:pt>
                <c:pt idx="13412">
                  <c:v>13413.0</c:v>
                </c:pt>
                <c:pt idx="13413">
                  <c:v>13414.0</c:v>
                </c:pt>
                <c:pt idx="13414">
                  <c:v>13415.0</c:v>
                </c:pt>
                <c:pt idx="13415">
                  <c:v>13416.0</c:v>
                </c:pt>
                <c:pt idx="13416">
                  <c:v>13417.0</c:v>
                </c:pt>
                <c:pt idx="13417">
                  <c:v>13418.0</c:v>
                </c:pt>
                <c:pt idx="13418">
                  <c:v>13419.0</c:v>
                </c:pt>
                <c:pt idx="13419">
                  <c:v>13420.0</c:v>
                </c:pt>
                <c:pt idx="13420">
                  <c:v>13421.0</c:v>
                </c:pt>
                <c:pt idx="13421">
                  <c:v>13422.0</c:v>
                </c:pt>
                <c:pt idx="13422">
                  <c:v>13423.0</c:v>
                </c:pt>
                <c:pt idx="13423">
                  <c:v>13424.0</c:v>
                </c:pt>
                <c:pt idx="13424">
                  <c:v>13425.0</c:v>
                </c:pt>
                <c:pt idx="13425">
                  <c:v>13426.0</c:v>
                </c:pt>
                <c:pt idx="13426">
                  <c:v>13427.0</c:v>
                </c:pt>
                <c:pt idx="13427">
                  <c:v>13428.0</c:v>
                </c:pt>
                <c:pt idx="13428">
                  <c:v>13429.0</c:v>
                </c:pt>
                <c:pt idx="13429">
                  <c:v>13430.0</c:v>
                </c:pt>
                <c:pt idx="13430">
                  <c:v>13431.0</c:v>
                </c:pt>
                <c:pt idx="13431">
                  <c:v>13432.0</c:v>
                </c:pt>
                <c:pt idx="13432">
                  <c:v>13433.0</c:v>
                </c:pt>
                <c:pt idx="13433">
                  <c:v>13434.0</c:v>
                </c:pt>
                <c:pt idx="13434">
                  <c:v>13435.0</c:v>
                </c:pt>
                <c:pt idx="13435">
                  <c:v>13436.0</c:v>
                </c:pt>
                <c:pt idx="13436">
                  <c:v>13437.0</c:v>
                </c:pt>
                <c:pt idx="13437">
                  <c:v>13438.0</c:v>
                </c:pt>
                <c:pt idx="13438">
                  <c:v>13439.0</c:v>
                </c:pt>
                <c:pt idx="13439">
                  <c:v>13440.0</c:v>
                </c:pt>
                <c:pt idx="13440">
                  <c:v>13441.0</c:v>
                </c:pt>
                <c:pt idx="13441">
                  <c:v>13442.0</c:v>
                </c:pt>
                <c:pt idx="13442">
                  <c:v>13443.0</c:v>
                </c:pt>
                <c:pt idx="13443">
                  <c:v>13444.0</c:v>
                </c:pt>
                <c:pt idx="13444">
                  <c:v>13445.0</c:v>
                </c:pt>
                <c:pt idx="13445">
                  <c:v>13446.0</c:v>
                </c:pt>
                <c:pt idx="13446">
                  <c:v>13447.0</c:v>
                </c:pt>
                <c:pt idx="13447">
                  <c:v>13448.0</c:v>
                </c:pt>
                <c:pt idx="13448">
                  <c:v>13449.0</c:v>
                </c:pt>
                <c:pt idx="13449">
                  <c:v>13450.0</c:v>
                </c:pt>
                <c:pt idx="13450">
                  <c:v>13451.0</c:v>
                </c:pt>
                <c:pt idx="13451">
                  <c:v>13452.0</c:v>
                </c:pt>
                <c:pt idx="13452">
                  <c:v>13453.0</c:v>
                </c:pt>
                <c:pt idx="13453">
                  <c:v>13454.0</c:v>
                </c:pt>
                <c:pt idx="13454">
                  <c:v>13455.0</c:v>
                </c:pt>
                <c:pt idx="13455">
                  <c:v>13456.0</c:v>
                </c:pt>
                <c:pt idx="13456">
                  <c:v>13457.0</c:v>
                </c:pt>
                <c:pt idx="13457">
                  <c:v>13458.0</c:v>
                </c:pt>
                <c:pt idx="13458">
                  <c:v>13459.0</c:v>
                </c:pt>
                <c:pt idx="13459">
                  <c:v>13460.0</c:v>
                </c:pt>
                <c:pt idx="13460">
                  <c:v>13461.0</c:v>
                </c:pt>
                <c:pt idx="13461">
                  <c:v>13462.0</c:v>
                </c:pt>
                <c:pt idx="13462">
                  <c:v>13463.0</c:v>
                </c:pt>
                <c:pt idx="13463">
                  <c:v>13464.0</c:v>
                </c:pt>
                <c:pt idx="13464">
                  <c:v>13465.0</c:v>
                </c:pt>
                <c:pt idx="13465">
                  <c:v>13466.0</c:v>
                </c:pt>
                <c:pt idx="13466">
                  <c:v>13467.0</c:v>
                </c:pt>
                <c:pt idx="13467">
                  <c:v>13468.0</c:v>
                </c:pt>
                <c:pt idx="13468">
                  <c:v>13469.0</c:v>
                </c:pt>
                <c:pt idx="13469">
                  <c:v>13470.0</c:v>
                </c:pt>
                <c:pt idx="13470">
                  <c:v>13471.0</c:v>
                </c:pt>
                <c:pt idx="13471">
                  <c:v>13472.0</c:v>
                </c:pt>
                <c:pt idx="13472">
                  <c:v>13473.0</c:v>
                </c:pt>
                <c:pt idx="13473">
                  <c:v>13474.0</c:v>
                </c:pt>
                <c:pt idx="13474">
                  <c:v>13475.0</c:v>
                </c:pt>
                <c:pt idx="13475">
                  <c:v>13476.0</c:v>
                </c:pt>
                <c:pt idx="13476">
                  <c:v>13477.0</c:v>
                </c:pt>
                <c:pt idx="13477">
                  <c:v>13478.0</c:v>
                </c:pt>
                <c:pt idx="13478">
                  <c:v>13479.0</c:v>
                </c:pt>
                <c:pt idx="13479">
                  <c:v>13480.0</c:v>
                </c:pt>
                <c:pt idx="13480">
                  <c:v>13481.0</c:v>
                </c:pt>
                <c:pt idx="13481">
                  <c:v>13482.0</c:v>
                </c:pt>
                <c:pt idx="13482">
                  <c:v>13483.0</c:v>
                </c:pt>
                <c:pt idx="13483">
                  <c:v>13484.0</c:v>
                </c:pt>
                <c:pt idx="13484">
                  <c:v>13485.0</c:v>
                </c:pt>
                <c:pt idx="13485">
                  <c:v>13486.0</c:v>
                </c:pt>
                <c:pt idx="13486">
                  <c:v>13487.0</c:v>
                </c:pt>
                <c:pt idx="13487">
                  <c:v>13488.0</c:v>
                </c:pt>
                <c:pt idx="13488">
                  <c:v>13489.0</c:v>
                </c:pt>
                <c:pt idx="13489">
                  <c:v>13490.0</c:v>
                </c:pt>
                <c:pt idx="13490">
                  <c:v>13491.0</c:v>
                </c:pt>
                <c:pt idx="13491">
                  <c:v>13492.0</c:v>
                </c:pt>
                <c:pt idx="13492">
                  <c:v>13493.0</c:v>
                </c:pt>
                <c:pt idx="13493">
                  <c:v>13494.0</c:v>
                </c:pt>
                <c:pt idx="13494">
                  <c:v>13495.0</c:v>
                </c:pt>
                <c:pt idx="13495">
                  <c:v>13496.0</c:v>
                </c:pt>
                <c:pt idx="13496">
                  <c:v>13497.0</c:v>
                </c:pt>
                <c:pt idx="13497">
                  <c:v>13498.0</c:v>
                </c:pt>
                <c:pt idx="13498">
                  <c:v>13499.0</c:v>
                </c:pt>
                <c:pt idx="13499">
                  <c:v>13500.0</c:v>
                </c:pt>
                <c:pt idx="13500">
                  <c:v>13501.0</c:v>
                </c:pt>
                <c:pt idx="13501">
                  <c:v>13502.0</c:v>
                </c:pt>
                <c:pt idx="13502">
                  <c:v>13503.0</c:v>
                </c:pt>
                <c:pt idx="13503">
                  <c:v>13504.0</c:v>
                </c:pt>
                <c:pt idx="13504">
                  <c:v>13505.0</c:v>
                </c:pt>
                <c:pt idx="13505">
                  <c:v>13506.0</c:v>
                </c:pt>
                <c:pt idx="13506">
                  <c:v>13507.0</c:v>
                </c:pt>
                <c:pt idx="13507">
                  <c:v>13508.0</c:v>
                </c:pt>
                <c:pt idx="13508">
                  <c:v>13509.0</c:v>
                </c:pt>
                <c:pt idx="13509">
                  <c:v>13510.0</c:v>
                </c:pt>
                <c:pt idx="13510">
                  <c:v>13511.0</c:v>
                </c:pt>
                <c:pt idx="13511">
                  <c:v>13512.0</c:v>
                </c:pt>
                <c:pt idx="13512">
                  <c:v>13513.0</c:v>
                </c:pt>
                <c:pt idx="13513">
                  <c:v>13514.0</c:v>
                </c:pt>
                <c:pt idx="13514">
                  <c:v>13515.0</c:v>
                </c:pt>
                <c:pt idx="13515">
                  <c:v>13516.0</c:v>
                </c:pt>
                <c:pt idx="13516">
                  <c:v>13517.0</c:v>
                </c:pt>
                <c:pt idx="13517">
                  <c:v>13518.0</c:v>
                </c:pt>
                <c:pt idx="13518">
                  <c:v>13519.0</c:v>
                </c:pt>
                <c:pt idx="13519">
                  <c:v>13520.0</c:v>
                </c:pt>
                <c:pt idx="13520">
                  <c:v>13521.0</c:v>
                </c:pt>
                <c:pt idx="13521">
                  <c:v>13522.0</c:v>
                </c:pt>
                <c:pt idx="13522">
                  <c:v>13523.0</c:v>
                </c:pt>
                <c:pt idx="13523">
                  <c:v>13524.0</c:v>
                </c:pt>
                <c:pt idx="13524">
                  <c:v>13525.0</c:v>
                </c:pt>
                <c:pt idx="13525">
                  <c:v>13526.0</c:v>
                </c:pt>
                <c:pt idx="13526">
                  <c:v>13527.0</c:v>
                </c:pt>
                <c:pt idx="13527">
                  <c:v>13528.0</c:v>
                </c:pt>
                <c:pt idx="13528">
                  <c:v>13529.0</c:v>
                </c:pt>
                <c:pt idx="13529">
                  <c:v>13530.0</c:v>
                </c:pt>
                <c:pt idx="13530">
                  <c:v>13531.0</c:v>
                </c:pt>
                <c:pt idx="13531">
                  <c:v>13532.0</c:v>
                </c:pt>
                <c:pt idx="13532">
                  <c:v>13533.0</c:v>
                </c:pt>
                <c:pt idx="13533">
                  <c:v>13534.0</c:v>
                </c:pt>
                <c:pt idx="13534">
                  <c:v>13535.0</c:v>
                </c:pt>
                <c:pt idx="13535">
                  <c:v>13536.0</c:v>
                </c:pt>
                <c:pt idx="13536">
                  <c:v>13537.0</c:v>
                </c:pt>
                <c:pt idx="13537">
                  <c:v>13538.0</c:v>
                </c:pt>
                <c:pt idx="13538">
                  <c:v>13539.0</c:v>
                </c:pt>
                <c:pt idx="13539">
                  <c:v>13540.0</c:v>
                </c:pt>
                <c:pt idx="13540">
                  <c:v>13541.0</c:v>
                </c:pt>
                <c:pt idx="13541">
                  <c:v>13542.0</c:v>
                </c:pt>
                <c:pt idx="13542">
                  <c:v>13543.0</c:v>
                </c:pt>
                <c:pt idx="13543">
                  <c:v>13544.0</c:v>
                </c:pt>
                <c:pt idx="13544">
                  <c:v>13545.0</c:v>
                </c:pt>
                <c:pt idx="13545">
                  <c:v>13546.0</c:v>
                </c:pt>
                <c:pt idx="13546">
                  <c:v>13547.0</c:v>
                </c:pt>
                <c:pt idx="13547">
                  <c:v>13548.0</c:v>
                </c:pt>
                <c:pt idx="13548">
                  <c:v>13549.0</c:v>
                </c:pt>
                <c:pt idx="13549">
                  <c:v>13550.0</c:v>
                </c:pt>
                <c:pt idx="13550">
                  <c:v>13551.0</c:v>
                </c:pt>
                <c:pt idx="13551">
                  <c:v>13552.0</c:v>
                </c:pt>
                <c:pt idx="13552">
                  <c:v>13553.0</c:v>
                </c:pt>
                <c:pt idx="13553">
                  <c:v>13554.0</c:v>
                </c:pt>
                <c:pt idx="13554">
                  <c:v>13555.0</c:v>
                </c:pt>
                <c:pt idx="13555">
                  <c:v>13556.0</c:v>
                </c:pt>
                <c:pt idx="13556">
                  <c:v>13557.0</c:v>
                </c:pt>
                <c:pt idx="13557">
                  <c:v>13558.0</c:v>
                </c:pt>
                <c:pt idx="13558">
                  <c:v>13559.0</c:v>
                </c:pt>
                <c:pt idx="13559">
                  <c:v>13560.0</c:v>
                </c:pt>
                <c:pt idx="13560">
                  <c:v>13561.0</c:v>
                </c:pt>
                <c:pt idx="13561">
                  <c:v>13562.0</c:v>
                </c:pt>
                <c:pt idx="13562">
                  <c:v>13563.0</c:v>
                </c:pt>
                <c:pt idx="13563">
                  <c:v>13564.0</c:v>
                </c:pt>
                <c:pt idx="13564">
                  <c:v>13565.0</c:v>
                </c:pt>
                <c:pt idx="13565">
                  <c:v>13566.0</c:v>
                </c:pt>
                <c:pt idx="13566">
                  <c:v>13567.0</c:v>
                </c:pt>
                <c:pt idx="13567">
                  <c:v>13568.0</c:v>
                </c:pt>
                <c:pt idx="13568">
                  <c:v>13569.0</c:v>
                </c:pt>
                <c:pt idx="13569">
                  <c:v>13570.0</c:v>
                </c:pt>
                <c:pt idx="13570">
                  <c:v>13571.0</c:v>
                </c:pt>
                <c:pt idx="13571">
                  <c:v>13572.0</c:v>
                </c:pt>
                <c:pt idx="13572">
                  <c:v>13573.0</c:v>
                </c:pt>
                <c:pt idx="13573">
                  <c:v>13574.0</c:v>
                </c:pt>
                <c:pt idx="13574">
                  <c:v>13575.0</c:v>
                </c:pt>
                <c:pt idx="13575">
                  <c:v>13576.0</c:v>
                </c:pt>
                <c:pt idx="13576">
                  <c:v>13577.0</c:v>
                </c:pt>
                <c:pt idx="13577">
                  <c:v>13578.0</c:v>
                </c:pt>
                <c:pt idx="13578">
                  <c:v>13579.0</c:v>
                </c:pt>
                <c:pt idx="13579">
                  <c:v>13580.0</c:v>
                </c:pt>
                <c:pt idx="13580">
                  <c:v>13581.0</c:v>
                </c:pt>
                <c:pt idx="13581">
                  <c:v>13582.0</c:v>
                </c:pt>
                <c:pt idx="13582">
                  <c:v>13583.0</c:v>
                </c:pt>
                <c:pt idx="13583">
                  <c:v>13584.0</c:v>
                </c:pt>
                <c:pt idx="13584">
                  <c:v>13585.0</c:v>
                </c:pt>
                <c:pt idx="13585">
                  <c:v>13586.0</c:v>
                </c:pt>
                <c:pt idx="13586">
                  <c:v>13587.0</c:v>
                </c:pt>
                <c:pt idx="13587">
                  <c:v>13588.0</c:v>
                </c:pt>
                <c:pt idx="13588">
                  <c:v>13589.0</c:v>
                </c:pt>
                <c:pt idx="13589">
                  <c:v>13590.0</c:v>
                </c:pt>
                <c:pt idx="13590">
                  <c:v>13591.0</c:v>
                </c:pt>
                <c:pt idx="13591">
                  <c:v>13592.0</c:v>
                </c:pt>
                <c:pt idx="13592">
                  <c:v>13593.0</c:v>
                </c:pt>
                <c:pt idx="13593">
                  <c:v>13594.0</c:v>
                </c:pt>
                <c:pt idx="13594">
                  <c:v>13595.0</c:v>
                </c:pt>
                <c:pt idx="13595">
                  <c:v>13596.0</c:v>
                </c:pt>
                <c:pt idx="13596">
                  <c:v>13597.0</c:v>
                </c:pt>
                <c:pt idx="13597">
                  <c:v>13598.0</c:v>
                </c:pt>
                <c:pt idx="13598">
                  <c:v>13599.0</c:v>
                </c:pt>
                <c:pt idx="13599">
                  <c:v>13600.0</c:v>
                </c:pt>
                <c:pt idx="13600">
                  <c:v>13601.0</c:v>
                </c:pt>
                <c:pt idx="13601">
                  <c:v>13602.0</c:v>
                </c:pt>
                <c:pt idx="13602">
                  <c:v>13603.0</c:v>
                </c:pt>
                <c:pt idx="13603">
                  <c:v>13604.0</c:v>
                </c:pt>
                <c:pt idx="13604">
                  <c:v>13605.0</c:v>
                </c:pt>
                <c:pt idx="13605">
                  <c:v>13606.0</c:v>
                </c:pt>
                <c:pt idx="13606">
                  <c:v>13607.0</c:v>
                </c:pt>
                <c:pt idx="13607">
                  <c:v>13608.0</c:v>
                </c:pt>
                <c:pt idx="13608">
                  <c:v>13609.0</c:v>
                </c:pt>
                <c:pt idx="13609">
                  <c:v>13610.0</c:v>
                </c:pt>
                <c:pt idx="13610">
                  <c:v>13611.0</c:v>
                </c:pt>
                <c:pt idx="13611">
                  <c:v>13612.0</c:v>
                </c:pt>
                <c:pt idx="13612">
                  <c:v>13613.0</c:v>
                </c:pt>
                <c:pt idx="13613">
                  <c:v>13614.0</c:v>
                </c:pt>
                <c:pt idx="13614">
                  <c:v>13615.0</c:v>
                </c:pt>
                <c:pt idx="13615">
                  <c:v>13616.0</c:v>
                </c:pt>
                <c:pt idx="13616">
                  <c:v>13617.0</c:v>
                </c:pt>
                <c:pt idx="13617">
                  <c:v>13618.0</c:v>
                </c:pt>
                <c:pt idx="13618">
                  <c:v>13619.0</c:v>
                </c:pt>
                <c:pt idx="13619">
                  <c:v>13620.0</c:v>
                </c:pt>
                <c:pt idx="13620">
                  <c:v>13621.0</c:v>
                </c:pt>
                <c:pt idx="13621">
                  <c:v>13622.0</c:v>
                </c:pt>
                <c:pt idx="13622">
                  <c:v>13623.0</c:v>
                </c:pt>
                <c:pt idx="13623">
                  <c:v>13624.0</c:v>
                </c:pt>
                <c:pt idx="13624">
                  <c:v>13625.0</c:v>
                </c:pt>
                <c:pt idx="13625">
                  <c:v>13626.0</c:v>
                </c:pt>
                <c:pt idx="13626">
                  <c:v>13627.0</c:v>
                </c:pt>
                <c:pt idx="13627">
                  <c:v>13628.0</c:v>
                </c:pt>
                <c:pt idx="13628">
                  <c:v>13629.0</c:v>
                </c:pt>
                <c:pt idx="13629">
                  <c:v>13630.0</c:v>
                </c:pt>
                <c:pt idx="13630">
                  <c:v>13631.0</c:v>
                </c:pt>
                <c:pt idx="13631">
                  <c:v>13632.0</c:v>
                </c:pt>
                <c:pt idx="13632">
                  <c:v>13633.0</c:v>
                </c:pt>
                <c:pt idx="13633">
                  <c:v>13634.0</c:v>
                </c:pt>
                <c:pt idx="13634">
                  <c:v>13635.0</c:v>
                </c:pt>
                <c:pt idx="13635">
                  <c:v>13636.0</c:v>
                </c:pt>
                <c:pt idx="13636">
                  <c:v>13637.0</c:v>
                </c:pt>
                <c:pt idx="13637">
                  <c:v>13638.0</c:v>
                </c:pt>
                <c:pt idx="13638">
                  <c:v>13639.0</c:v>
                </c:pt>
                <c:pt idx="13639">
                  <c:v>13640.0</c:v>
                </c:pt>
                <c:pt idx="13640">
                  <c:v>13641.0</c:v>
                </c:pt>
                <c:pt idx="13641">
                  <c:v>13642.0</c:v>
                </c:pt>
                <c:pt idx="13642">
                  <c:v>13643.0</c:v>
                </c:pt>
                <c:pt idx="13643">
                  <c:v>13644.0</c:v>
                </c:pt>
                <c:pt idx="13644">
                  <c:v>13645.0</c:v>
                </c:pt>
                <c:pt idx="13645">
                  <c:v>13646.0</c:v>
                </c:pt>
                <c:pt idx="13646">
                  <c:v>13647.0</c:v>
                </c:pt>
                <c:pt idx="13647">
                  <c:v>13648.0</c:v>
                </c:pt>
                <c:pt idx="13648">
                  <c:v>13649.0</c:v>
                </c:pt>
                <c:pt idx="13649">
                  <c:v>13650.0</c:v>
                </c:pt>
                <c:pt idx="13650">
                  <c:v>13651.0</c:v>
                </c:pt>
                <c:pt idx="13651">
                  <c:v>13652.0</c:v>
                </c:pt>
                <c:pt idx="13652">
                  <c:v>13653.0</c:v>
                </c:pt>
                <c:pt idx="13653">
                  <c:v>13654.0</c:v>
                </c:pt>
                <c:pt idx="13654">
                  <c:v>13655.0</c:v>
                </c:pt>
                <c:pt idx="13655">
                  <c:v>13656.0</c:v>
                </c:pt>
                <c:pt idx="13656">
                  <c:v>13657.0</c:v>
                </c:pt>
                <c:pt idx="13657">
                  <c:v>13658.0</c:v>
                </c:pt>
                <c:pt idx="13658">
                  <c:v>13659.0</c:v>
                </c:pt>
                <c:pt idx="13659">
                  <c:v>13660.0</c:v>
                </c:pt>
                <c:pt idx="13660">
                  <c:v>13661.0</c:v>
                </c:pt>
                <c:pt idx="13661">
                  <c:v>13662.0</c:v>
                </c:pt>
                <c:pt idx="13662">
                  <c:v>13663.0</c:v>
                </c:pt>
                <c:pt idx="13663">
                  <c:v>13664.0</c:v>
                </c:pt>
                <c:pt idx="13664">
                  <c:v>13665.0</c:v>
                </c:pt>
                <c:pt idx="13665">
                  <c:v>13666.0</c:v>
                </c:pt>
                <c:pt idx="13666">
                  <c:v>13667.0</c:v>
                </c:pt>
                <c:pt idx="13667">
                  <c:v>13668.0</c:v>
                </c:pt>
                <c:pt idx="13668">
                  <c:v>13669.0</c:v>
                </c:pt>
                <c:pt idx="13669">
                  <c:v>13670.0</c:v>
                </c:pt>
                <c:pt idx="13670">
                  <c:v>13671.0</c:v>
                </c:pt>
                <c:pt idx="13671">
                  <c:v>13672.0</c:v>
                </c:pt>
                <c:pt idx="13672">
                  <c:v>13673.0</c:v>
                </c:pt>
                <c:pt idx="13673">
                  <c:v>13674.0</c:v>
                </c:pt>
                <c:pt idx="13674">
                  <c:v>13675.0</c:v>
                </c:pt>
                <c:pt idx="13675">
                  <c:v>13676.0</c:v>
                </c:pt>
                <c:pt idx="13676">
                  <c:v>13677.0</c:v>
                </c:pt>
                <c:pt idx="13677">
                  <c:v>13678.0</c:v>
                </c:pt>
                <c:pt idx="13678">
                  <c:v>13679.0</c:v>
                </c:pt>
                <c:pt idx="13679">
                  <c:v>13680.0</c:v>
                </c:pt>
                <c:pt idx="13680">
                  <c:v>13681.0</c:v>
                </c:pt>
                <c:pt idx="13681">
                  <c:v>13682.0</c:v>
                </c:pt>
                <c:pt idx="13682">
                  <c:v>13683.0</c:v>
                </c:pt>
                <c:pt idx="13683">
                  <c:v>13684.0</c:v>
                </c:pt>
                <c:pt idx="13684">
                  <c:v>13685.0</c:v>
                </c:pt>
                <c:pt idx="13685">
                  <c:v>13686.0</c:v>
                </c:pt>
                <c:pt idx="13686">
                  <c:v>13687.0</c:v>
                </c:pt>
                <c:pt idx="13687">
                  <c:v>13688.0</c:v>
                </c:pt>
                <c:pt idx="13688">
                  <c:v>13689.0</c:v>
                </c:pt>
                <c:pt idx="13689">
                  <c:v>13690.0</c:v>
                </c:pt>
                <c:pt idx="13690">
                  <c:v>13691.0</c:v>
                </c:pt>
                <c:pt idx="13691">
                  <c:v>13692.0</c:v>
                </c:pt>
                <c:pt idx="13692">
                  <c:v>13693.0</c:v>
                </c:pt>
                <c:pt idx="13693">
                  <c:v>13694.0</c:v>
                </c:pt>
                <c:pt idx="13694">
                  <c:v>13695.0</c:v>
                </c:pt>
                <c:pt idx="13695">
                  <c:v>13696.0</c:v>
                </c:pt>
                <c:pt idx="13696">
                  <c:v>13697.0</c:v>
                </c:pt>
                <c:pt idx="13697">
                  <c:v>13698.0</c:v>
                </c:pt>
                <c:pt idx="13698">
                  <c:v>13699.0</c:v>
                </c:pt>
                <c:pt idx="13699">
                  <c:v>13700.0</c:v>
                </c:pt>
                <c:pt idx="13700">
                  <c:v>13701.0</c:v>
                </c:pt>
                <c:pt idx="13701">
                  <c:v>13702.0</c:v>
                </c:pt>
                <c:pt idx="13702">
                  <c:v>13703.0</c:v>
                </c:pt>
                <c:pt idx="13703">
                  <c:v>13704.0</c:v>
                </c:pt>
                <c:pt idx="13704">
                  <c:v>13705.0</c:v>
                </c:pt>
                <c:pt idx="13705">
                  <c:v>13706.0</c:v>
                </c:pt>
                <c:pt idx="13706">
                  <c:v>13707.0</c:v>
                </c:pt>
                <c:pt idx="13707">
                  <c:v>13708.0</c:v>
                </c:pt>
                <c:pt idx="13708">
                  <c:v>13709.0</c:v>
                </c:pt>
                <c:pt idx="13709">
                  <c:v>13710.0</c:v>
                </c:pt>
                <c:pt idx="13710">
                  <c:v>13711.0</c:v>
                </c:pt>
                <c:pt idx="13711">
                  <c:v>13712.0</c:v>
                </c:pt>
                <c:pt idx="13712">
                  <c:v>13713.0</c:v>
                </c:pt>
                <c:pt idx="13713">
                  <c:v>13714.0</c:v>
                </c:pt>
                <c:pt idx="13714">
                  <c:v>13715.0</c:v>
                </c:pt>
                <c:pt idx="13715">
                  <c:v>13716.0</c:v>
                </c:pt>
                <c:pt idx="13716">
                  <c:v>13717.0</c:v>
                </c:pt>
                <c:pt idx="13717">
                  <c:v>13718.0</c:v>
                </c:pt>
                <c:pt idx="13718">
                  <c:v>13719.0</c:v>
                </c:pt>
                <c:pt idx="13719">
                  <c:v>13720.0</c:v>
                </c:pt>
                <c:pt idx="13720">
                  <c:v>13721.0</c:v>
                </c:pt>
                <c:pt idx="13721">
                  <c:v>13722.0</c:v>
                </c:pt>
                <c:pt idx="13722">
                  <c:v>13723.0</c:v>
                </c:pt>
                <c:pt idx="13723">
                  <c:v>13724.0</c:v>
                </c:pt>
                <c:pt idx="13724">
                  <c:v>13725.0</c:v>
                </c:pt>
                <c:pt idx="13725">
                  <c:v>13726.0</c:v>
                </c:pt>
                <c:pt idx="13726">
                  <c:v>13727.0</c:v>
                </c:pt>
                <c:pt idx="13727">
                  <c:v>13728.0</c:v>
                </c:pt>
                <c:pt idx="13728">
                  <c:v>13729.0</c:v>
                </c:pt>
                <c:pt idx="13729">
                  <c:v>13730.0</c:v>
                </c:pt>
                <c:pt idx="13730">
                  <c:v>13731.0</c:v>
                </c:pt>
                <c:pt idx="13731">
                  <c:v>13732.0</c:v>
                </c:pt>
                <c:pt idx="13732">
                  <c:v>13733.0</c:v>
                </c:pt>
                <c:pt idx="13733">
                  <c:v>13734.0</c:v>
                </c:pt>
                <c:pt idx="13734">
                  <c:v>13735.0</c:v>
                </c:pt>
                <c:pt idx="13735">
                  <c:v>13736.0</c:v>
                </c:pt>
                <c:pt idx="13736">
                  <c:v>13737.0</c:v>
                </c:pt>
                <c:pt idx="13737">
                  <c:v>13738.0</c:v>
                </c:pt>
                <c:pt idx="13738">
                  <c:v>13739.0</c:v>
                </c:pt>
                <c:pt idx="13739">
                  <c:v>13740.0</c:v>
                </c:pt>
                <c:pt idx="13740">
                  <c:v>13741.0</c:v>
                </c:pt>
                <c:pt idx="13741">
                  <c:v>13742.0</c:v>
                </c:pt>
                <c:pt idx="13742">
                  <c:v>13743.0</c:v>
                </c:pt>
                <c:pt idx="13743">
                  <c:v>13744.0</c:v>
                </c:pt>
                <c:pt idx="13744">
                  <c:v>13745.0</c:v>
                </c:pt>
                <c:pt idx="13745">
                  <c:v>13746.0</c:v>
                </c:pt>
                <c:pt idx="13746">
                  <c:v>13747.0</c:v>
                </c:pt>
                <c:pt idx="13747">
                  <c:v>13748.0</c:v>
                </c:pt>
                <c:pt idx="13748">
                  <c:v>13749.0</c:v>
                </c:pt>
                <c:pt idx="13749">
                  <c:v>13750.0</c:v>
                </c:pt>
                <c:pt idx="13750">
                  <c:v>13751.0</c:v>
                </c:pt>
                <c:pt idx="13751">
                  <c:v>13752.0</c:v>
                </c:pt>
                <c:pt idx="13752">
                  <c:v>13753.0</c:v>
                </c:pt>
                <c:pt idx="13753">
                  <c:v>13754.0</c:v>
                </c:pt>
                <c:pt idx="13754">
                  <c:v>13755.0</c:v>
                </c:pt>
                <c:pt idx="13755">
                  <c:v>13756.0</c:v>
                </c:pt>
                <c:pt idx="13756">
                  <c:v>13757.0</c:v>
                </c:pt>
                <c:pt idx="13757">
                  <c:v>13758.0</c:v>
                </c:pt>
                <c:pt idx="13758">
                  <c:v>13759.0</c:v>
                </c:pt>
                <c:pt idx="13759">
                  <c:v>13760.0</c:v>
                </c:pt>
                <c:pt idx="13760">
                  <c:v>13761.0</c:v>
                </c:pt>
                <c:pt idx="13761">
                  <c:v>13762.0</c:v>
                </c:pt>
                <c:pt idx="13762">
                  <c:v>13763.0</c:v>
                </c:pt>
                <c:pt idx="13763">
                  <c:v>13764.0</c:v>
                </c:pt>
                <c:pt idx="13764">
                  <c:v>13765.0</c:v>
                </c:pt>
                <c:pt idx="13765">
                  <c:v>13766.0</c:v>
                </c:pt>
                <c:pt idx="13766">
                  <c:v>13767.0</c:v>
                </c:pt>
                <c:pt idx="13767">
                  <c:v>13768.0</c:v>
                </c:pt>
                <c:pt idx="13768">
                  <c:v>13769.0</c:v>
                </c:pt>
                <c:pt idx="13769">
                  <c:v>13770.0</c:v>
                </c:pt>
                <c:pt idx="13770">
                  <c:v>13771.0</c:v>
                </c:pt>
                <c:pt idx="13771">
                  <c:v>13772.0</c:v>
                </c:pt>
                <c:pt idx="13772">
                  <c:v>13773.0</c:v>
                </c:pt>
                <c:pt idx="13773">
                  <c:v>13774.0</c:v>
                </c:pt>
                <c:pt idx="13774">
                  <c:v>13775.0</c:v>
                </c:pt>
                <c:pt idx="13775">
                  <c:v>13776.0</c:v>
                </c:pt>
                <c:pt idx="13776">
                  <c:v>13777.0</c:v>
                </c:pt>
                <c:pt idx="13777">
                  <c:v>13778.0</c:v>
                </c:pt>
                <c:pt idx="13778">
                  <c:v>13779.0</c:v>
                </c:pt>
                <c:pt idx="13779">
                  <c:v>13780.0</c:v>
                </c:pt>
                <c:pt idx="13780">
                  <c:v>13781.0</c:v>
                </c:pt>
                <c:pt idx="13781">
                  <c:v>13782.0</c:v>
                </c:pt>
                <c:pt idx="13782">
                  <c:v>13783.0</c:v>
                </c:pt>
                <c:pt idx="13783">
                  <c:v>13784.0</c:v>
                </c:pt>
                <c:pt idx="13784">
                  <c:v>13785.0</c:v>
                </c:pt>
                <c:pt idx="13785">
                  <c:v>13786.0</c:v>
                </c:pt>
                <c:pt idx="13786">
                  <c:v>13787.0</c:v>
                </c:pt>
                <c:pt idx="13787">
                  <c:v>13788.0</c:v>
                </c:pt>
                <c:pt idx="13788">
                  <c:v>13789.0</c:v>
                </c:pt>
                <c:pt idx="13789">
                  <c:v>13790.0</c:v>
                </c:pt>
                <c:pt idx="13790">
                  <c:v>13791.0</c:v>
                </c:pt>
                <c:pt idx="13791">
                  <c:v>13792.0</c:v>
                </c:pt>
                <c:pt idx="13792">
                  <c:v>13793.0</c:v>
                </c:pt>
                <c:pt idx="13793">
                  <c:v>13794.0</c:v>
                </c:pt>
                <c:pt idx="13794">
                  <c:v>13795.0</c:v>
                </c:pt>
                <c:pt idx="13795">
                  <c:v>13796.0</c:v>
                </c:pt>
                <c:pt idx="13796">
                  <c:v>13797.0</c:v>
                </c:pt>
                <c:pt idx="13797">
                  <c:v>13798.0</c:v>
                </c:pt>
                <c:pt idx="13798">
                  <c:v>13799.0</c:v>
                </c:pt>
                <c:pt idx="13799">
                  <c:v>13800.0</c:v>
                </c:pt>
                <c:pt idx="13800">
                  <c:v>13801.0</c:v>
                </c:pt>
                <c:pt idx="13801">
                  <c:v>13802.0</c:v>
                </c:pt>
                <c:pt idx="13802">
                  <c:v>13803.0</c:v>
                </c:pt>
                <c:pt idx="13803">
                  <c:v>13804.0</c:v>
                </c:pt>
                <c:pt idx="13804">
                  <c:v>13805.0</c:v>
                </c:pt>
                <c:pt idx="13805">
                  <c:v>13806.0</c:v>
                </c:pt>
                <c:pt idx="13806">
                  <c:v>13807.0</c:v>
                </c:pt>
                <c:pt idx="13807">
                  <c:v>13808.0</c:v>
                </c:pt>
                <c:pt idx="13808">
                  <c:v>13809.0</c:v>
                </c:pt>
                <c:pt idx="13809">
                  <c:v>13810.0</c:v>
                </c:pt>
                <c:pt idx="13810">
                  <c:v>13811.0</c:v>
                </c:pt>
                <c:pt idx="13811">
                  <c:v>13812.0</c:v>
                </c:pt>
                <c:pt idx="13812">
                  <c:v>13813.0</c:v>
                </c:pt>
                <c:pt idx="13813">
                  <c:v>13814.0</c:v>
                </c:pt>
                <c:pt idx="13814">
                  <c:v>13815.0</c:v>
                </c:pt>
                <c:pt idx="13815">
                  <c:v>13816.0</c:v>
                </c:pt>
                <c:pt idx="13816">
                  <c:v>13817.0</c:v>
                </c:pt>
                <c:pt idx="13817">
                  <c:v>13818.0</c:v>
                </c:pt>
                <c:pt idx="13818">
                  <c:v>13819.0</c:v>
                </c:pt>
                <c:pt idx="13819">
                  <c:v>13820.0</c:v>
                </c:pt>
                <c:pt idx="13820">
                  <c:v>13821.0</c:v>
                </c:pt>
                <c:pt idx="13821">
                  <c:v>13822.0</c:v>
                </c:pt>
                <c:pt idx="13822">
                  <c:v>13823.0</c:v>
                </c:pt>
                <c:pt idx="13823">
                  <c:v>13824.0</c:v>
                </c:pt>
                <c:pt idx="13824">
                  <c:v>13825.0</c:v>
                </c:pt>
                <c:pt idx="13825">
                  <c:v>13826.0</c:v>
                </c:pt>
                <c:pt idx="13826">
                  <c:v>13827.0</c:v>
                </c:pt>
                <c:pt idx="13827">
                  <c:v>13828.0</c:v>
                </c:pt>
                <c:pt idx="13828">
                  <c:v>13829.0</c:v>
                </c:pt>
                <c:pt idx="13829">
                  <c:v>13830.0</c:v>
                </c:pt>
                <c:pt idx="13830">
                  <c:v>13831.0</c:v>
                </c:pt>
                <c:pt idx="13831">
                  <c:v>13832.0</c:v>
                </c:pt>
                <c:pt idx="13832">
                  <c:v>13833.0</c:v>
                </c:pt>
                <c:pt idx="13833">
                  <c:v>13834.0</c:v>
                </c:pt>
                <c:pt idx="13834">
                  <c:v>13835.0</c:v>
                </c:pt>
                <c:pt idx="13835">
                  <c:v>13836.0</c:v>
                </c:pt>
                <c:pt idx="13836">
                  <c:v>13837.0</c:v>
                </c:pt>
                <c:pt idx="13837">
                  <c:v>13838.0</c:v>
                </c:pt>
                <c:pt idx="13838">
                  <c:v>13839.0</c:v>
                </c:pt>
                <c:pt idx="13839">
                  <c:v>13840.0</c:v>
                </c:pt>
                <c:pt idx="13840">
                  <c:v>13841.0</c:v>
                </c:pt>
                <c:pt idx="13841">
                  <c:v>13842.0</c:v>
                </c:pt>
                <c:pt idx="13842">
                  <c:v>13843.0</c:v>
                </c:pt>
                <c:pt idx="13843">
                  <c:v>13844.0</c:v>
                </c:pt>
                <c:pt idx="13844">
                  <c:v>13845.0</c:v>
                </c:pt>
                <c:pt idx="13845">
                  <c:v>13846.0</c:v>
                </c:pt>
                <c:pt idx="13846">
                  <c:v>13847.0</c:v>
                </c:pt>
                <c:pt idx="13847">
                  <c:v>13848.0</c:v>
                </c:pt>
                <c:pt idx="13848">
                  <c:v>13849.0</c:v>
                </c:pt>
                <c:pt idx="13849">
                  <c:v>13850.0</c:v>
                </c:pt>
                <c:pt idx="13850">
                  <c:v>13851.0</c:v>
                </c:pt>
                <c:pt idx="13851">
                  <c:v>13852.0</c:v>
                </c:pt>
                <c:pt idx="13852">
                  <c:v>13853.0</c:v>
                </c:pt>
                <c:pt idx="13853">
                  <c:v>13854.0</c:v>
                </c:pt>
                <c:pt idx="13854">
                  <c:v>13855.0</c:v>
                </c:pt>
                <c:pt idx="13855">
                  <c:v>13856.0</c:v>
                </c:pt>
                <c:pt idx="13856">
                  <c:v>13857.0</c:v>
                </c:pt>
                <c:pt idx="13857">
                  <c:v>13858.0</c:v>
                </c:pt>
                <c:pt idx="13858">
                  <c:v>13859.0</c:v>
                </c:pt>
                <c:pt idx="13859">
                  <c:v>13860.0</c:v>
                </c:pt>
                <c:pt idx="13860">
                  <c:v>13861.0</c:v>
                </c:pt>
                <c:pt idx="13861">
                  <c:v>13862.0</c:v>
                </c:pt>
                <c:pt idx="13862">
                  <c:v>13863.0</c:v>
                </c:pt>
                <c:pt idx="13863">
                  <c:v>13864.0</c:v>
                </c:pt>
                <c:pt idx="13864">
                  <c:v>13865.0</c:v>
                </c:pt>
                <c:pt idx="13865">
                  <c:v>13866.0</c:v>
                </c:pt>
                <c:pt idx="13866">
                  <c:v>13867.0</c:v>
                </c:pt>
                <c:pt idx="13867">
                  <c:v>13868.0</c:v>
                </c:pt>
                <c:pt idx="13868">
                  <c:v>13869.0</c:v>
                </c:pt>
                <c:pt idx="13869">
                  <c:v>13870.0</c:v>
                </c:pt>
                <c:pt idx="13870">
                  <c:v>13871.0</c:v>
                </c:pt>
                <c:pt idx="13871">
                  <c:v>13872.0</c:v>
                </c:pt>
                <c:pt idx="13872">
                  <c:v>13873.0</c:v>
                </c:pt>
                <c:pt idx="13873">
                  <c:v>13874.0</c:v>
                </c:pt>
                <c:pt idx="13874">
                  <c:v>13875.0</c:v>
                </c:pt>
                <c:pt idx="13875">
                  <c:v>13876.0</c:v>
                </c:pt>
                <c:pt idx="13876">
                  <c:v>13877.0</c:v>
                </c:pt>
                <c:pt idx="13877">
                  <c:v>13878.0</c:v>
                </c:pt>
                <c:pt idx="13878">
                  <c:v>13879.0</c:v>
                </c:pt>
                <c:pt idx="13879">
                  <c:v>13880.0</c:v>
                </c:pt>
                <c:pt idx="13880">
                  <c:v>13881.0</c:v>
                </c:pt>
                <c:pt idx="13881">
                  <c:v>13882.0</c:v>
                </c:pt>
                <c:pt idx="13882">
                  <c:v>13883.0</c:v>
                </c:pt>
                <c:pt idx="13883">
                  <c:v>13884.0</c:v>
                </c:pt>
                <c:pt idx="13884">
                  <c:v>13885.0</c:v>
                </c:pt>
                <c:pt idx="13885">
                  <c:v>13886.0</c:v>
                </c:pt>
                <c:pt idx="13886">
                  <c:v>13887.0</c:v>
                </c:pt>
                <c:pt idx="13887">
                  <c:v>13888.0</c:v>
                </c:pt>
                <c:pt idx="13888">
                  <c:v>13889.0</c:v>
                </c:pt>
                <c:pt idx="13889">
                  <c:v>13890.0</c:v>
                </c:pt>
                <c:pt idx="13890">
                  <c:v>13891.0</c:v>
                </c:pt>
                <c:pt idx="13891">
                  <c:v>13892.0</c:v>
                </c:pt>
                <c:pt idx="13892">
                  <c:v>13893.0</c:v>
                </c:pt>
                <c:pt idx="13893">
                  <c:v>13894.0</c:v>
                </c:pt>
                <c:pt idx="13894">
                  <c:v>13895.0</c:v>
                </c:pt>
                <c:pt idx="13895">
                  <c:v>13896.0</c:v>
                </c:pt>
                <c:pt idx="13896">
                  <c:v>13897.0</c:v>
                </c:pt>
                <c:pt idx="13897">
                  <c:v>13898.0</c:v>
                </c:pt>
                <c:pt idx="13898">
                  <c:v>13899.0</c:v>
                </c:pt>
                <c:pt idx="13899">
                  <c:v>13900.0</c:v>
                </c:pt>
                <c:pt idx="13900">
                  <c:v>13901.0</c:v>
                </c:pt>
                <c:pt idx="13901">
                  <c:v>13902.0</c:v>
                </c:pt>
                <c:pt idx="13902">
                  <c:v>13903.0</c:v>
                </c:pt>
                <c:pt idx="13903">
                  <c:v>13904.0</c:v>
                </c:pt>
                <c:pt idx="13904">
                  <c:v>13905.0</c:v>
                </c:pt>
                <c:pt idx="13905">
                  <c:v>13906.0</c:v>
                </c:pt>
                <c:pt idx="13906">
                  <c:v>13907.0</c:v>
                </c:pt>
                <c:pt idx="13907">
                  <c:v>13908.0</c:v>
                </c:pt>
                <c:pt idx="13908">
                  <c:v>13909.0</c:v>
                </c:pt>
                <c:pt idx="13909">
                  <c:v>13910.0</c:v>
                </c:pt>
                <c:pt idx="13910">
                  <c:v>13911.0</c:v>
                </c:pt>
                <c:pt idx="13911">
                  <c:v>13912.0</c:v>
                </c:pt>
                <c:pt idx="13912">
                  <c:v>13913.0</c:v>
                </c:pt>
                <c:pt idx="13913">
                  <c:v>13914.0</c:v>
                </c:pt>
                <c:pt idx="13914">
                  <c:v>13915.0</c:v>
                </c:pt>
                <c:pt idx="13915">
                  <c:v>13916.0</c:v>
                </c:pt>
                <c:pt idx="13916">
                  <c:v>13917.0</c:v>
                </c:pt>
                <c:pt idx="13917">
                  <c:v>13918.0</c:v>
                </c:pt>
                <c:pt idx="13918">
                  <c:v>13919.0</c:v>
                </c:pt>
                <c:pt idx="13919">
                  <c:v>13920.0</c:v>
                </c:pt>
                <c:pt idx="13920">
                  <c:v>13921.0</c:v>
                </c:pt>
                <c:pt idx="13921">
                  <c:v>13922.0</c:v>
                </c:pt>
                <c:pt idx="13922">
                  <c:v>13923.0</c:v>
                </c:pt>
                <c:pt idx="13923">
                  <c:v>13924.0</c:v>
                </c:pt>
                <c:pt idx="13924">
                  <c:v>13925.0</c:v>
                </c:pt>
                <c:pt idx="13925">
                  <c:v>13926.0</c:v>
                </c:pt>
                <c:pt idx="13926">
                  <c:v>13927.0</c:v>
                </c:pt>
                <c:pt idx="13927">
                  <c:v>13928.0</c:v>
                </c:pt>
                <c:pt idx="13928">
                  <c:v>13929.0</c:v>
                </c:pt>
                <c:pt idx="13929">
                  <c:v>13930.0</c:v>
                </c:pt>
                <c:pt idx="13930">
                  <c:v>13931.0</c:v>
                </c:pt>
                <c:pt idx="13931">
                  <c:v>13932.0</c:v>
                </c:pt>
                <c:pt idx="13932">
                  <c:v>13933.0</c:v>
                </c:pt>
                <c:pt idx="13933">
                  <c:v>13934.0</c:v>
                </c:pt>
                <c:pt idx="13934">
                  <c:v>13935.0</c:v>
                </c:pt>
                <c:pt idx="13935">
                  <c:v>13936.0</c:v>
                </c:pt>
                <c:pt idx="13936">
                  <c:v>13937.0</c:v>
                </c:pt>
                <c:pt idx="13937">
                  <c:v>13938.0</c:v>
                </c:pt>
                <c:pt idx="13938">
                  <c:v>13939.0</c:v>
                </c:pt>
                <c:pt idx="13939">
                  <c:v>13940.0</c:v>
                </c:pt>
                <c:pt idx="13940">
                  <c:v>13941.0</c:v>
                </c:pt>
                <c:pt idx="13941">
                  <c:v>13942.0</c:v>
                </c:pt>
                <c:pt idx="13942">
                  <c:v>13943.0</c:v>
                </c:pt>
                <c:pt idx="13943">
                  <c:v>13944.0</c:v>
                </c:pt>
                <c:pt idx="13944">
                  <c:v>13945.0</c:v>
                </c:pt>
                <c:pt idx="13945">
                  <c:v>13946.0</c:v>
                </c:pt>
                <c:pt idx="13946">
                  <c:v>13947.0</c:v>
                </c:pt>
                <c:pt idx="13947">
                  <c:v>13948.0</c:v>
                </c:pt>
                <c:pt idx="13948">
                  <c:v>13949.0</c:v>
                </c:pt>
                <c:pt idx="13949">
                  <c:v>13950.0</c:v>
                </c:pt>
                <c:pt idx="13950">
                  <c:v>13951.0</c:v>
                </c:pt>
                <c:pt idx="13951">
                  <c:v>13952.0</c:v>
                </c:pt>
                <c:pt idx="13952">
                  <c:v>13953.0</c:v>
                </c:pt>
                <c:pt idx="13953">
                  <c:v>13954.0</c:v>
                </c:pt>
                <c:pt idx="13954">
                  <c:v>13955.0</c:v>
                </c:pt>
                <c:pt idx="13955">
                  <c:v>13956.0</c:v>
                </c:pt>
                <c:pt idx="13956">
                  <c:v>13957.0</c:v>
                </c:pt>
                <c:pt idx="13957">
                  <c:v>13958.0</c:v>
                </c:pt>
                <c:pt idx="13958">
                  <c:v>13959.0</c:v>
                </c:pt>
                <c:pt idx="13959">
                  <c:v>13960.0</c:v>
                </c:pt>
                <c:pt idx="13960">
                  <c:v>13961.0</c:v>
                </c:pt>
                <c:pt idx="13961">
                  <c:v>13962.0</c:v>
                </c:pt>
                <c:pt idx="13962">
                  <c:v>13963.0</c:v>
                </c:pt>
                <c:pt idx="13963">
                  <c:v>13964.0</c:v>
                </c:pt>
                <c:pt idx="13964">
                  <c:v>13965.0</c:v>
                </c:pt>
                <c:pt idx="13965">
                  <c:v>13966.0</c:v>
                </c:pt>
                <c:pt idx="13966">
                  <c:v>13967.0</c:v>
                </c:pt>
                <c:pt idx="13967">
                  <c:v>13968.0</c:v>
                </c:pt>
                <c:pt idx="13968">
                  <c:v>13969.0</c:v>
                </c:pt>
                <c:pt idx="13969">
                  <c:v>13970.0</c:v>
                </c:pt>
                <c:pt idx="13970">
                  <c:v>13971.0</c:v>
                </c:pt>
                <c:pt idx="13971">
                  <c:v>13972.0</c:v>
                </c:pt>
                <c:pt idx="13972">
                  <c:v>13973.0</c:v>
                </c:pt>
                <c:pt idx="13973">
                  <c:v>13974.0</c:v>
                </c:pt>
                <c:pt idx="13974">
                  <c:v>13975.0</c:v>
                </c:pt>
                <c:pt idx="13975">
                  <c:v>13976.0</c:v>
                </c:pt>
                <c:pt idx="13976">
                  <c:v>13977.0</c:v>
                </c:pt>
                <c:pt idx="13977">
                  <c:v>13978.0</c:v>
                </c:pt>
                <c:pt idx="13978">
                  <c:v>13979.0</c:v>
                </c:pt>
                <c:pt idx="13979">
                  <c:v>13980.0</c:v>
                </c:pt>
                <c:pt idx="13980">
                  <c:v>13981.0</c:v>
                </c:pt>
                <c:pt idx="13981">
                  <c:v>13982.0</c:v>
                </c:pt>
                <c:pt idx="13982">
                  <c:v>13983.0</c:v>
                </c:pt>
                <c:pt idx="13983">
                  <c:v>13984.0</c:v>
                </c:pt>
                <c:pt idx="13984">
                  <c:v>13985.0</c:v>
                </c:pt>
                <c:pt idx="13985">
                  <c:v>13986.0</c:v>
                </c:pt>
                <c:pt idx="13986">
                  <c:v>13987.0</c:v>
                </c:pt>
                <c:pt idx="13987">
                  <c:v>13988.0</c:v>
                </c:pt>
                <c:pt idx="13988">
                  <c:v>13989.0</c:v>
                </c:pt>
                <c:pt idx="13989">
                  <c:v>13990.0</c:v>
                </c:pt>
                <c:pt idx="13990">
                  <c:v>13991.0</c:v>
                </c:pt>
                <c:pt idx="13991">
                  <c:v>13992.0</c:v>
                </c:pt>
                <c:pt idx="13992">
                  <c:v>13993.0</c:v>
                </c:pt>
                <c:pt idx="13993">
                  <c:v>13994.0</c:v>
                </c:pt>
                <c:pt idx="13994">
                  <c:v>13995.0</c:v>
                </c:pt>
                <c:pt idx="13995">
                  <c:v>13996.0</c:v>
                </c:pt>
                <c:pt idx="13996">
                  <c:v>13997.0</c:v>
                </c:pt>
                <c:pt idx="13997">
                  <c:v>13998.0</c:v>
                </c:pt>
                <c:pt idx="13998">
                  <c:v>13999.0</c:v>
                </c:pt>
                <c:pt idx="13999">
                  <c:v>14000.0</c:v>
                </c:pt>
                <c:pt idx="14000">
                  <c:v>14001.0</c:v>
                </c:pt>
                <c:pt idx="14001">
                  <c:v>14002.0</c:v>
                </c:pt>
                <c:pt idx="14002">
                  <c:v>14003.0</c:v>
                </c:pt>
                <c:pt idx="14003">
                  <c:v>14004.0</c:v>
                </c:pt>
                <c:pt idx="14004">
                  <c:v>14005.0</c:v>
                </c:pt>
                <c:pt idx="14005">
                  <c:v>14006.0</c:v>
                </c:pt>
                <c:pt idx="14006">
                  <c:v>14007.0</c:v>
                </c:pt>
                <c:pt idx="14007">
                  <c:v>14008.0</c:v>
                </c:pt>
                <c:pt idx="14008">
                  <c:v>14009.0</c:v>
                </c:pt>
                <c:pt idx="14009">
                  <c:v>14010.0</c:v>
                </c:pt>
                <c:pt idx="14010">
                  <c:v>14011.0</c:v>
                </c:pt>
                <c:pt idx="14011">
                  <c:v>14012.0</c:v>
                </c:pt>
                <c:pt idx="14012">
                  <c:v>14013.0</c:v>
                </c:pt>
                <c:pt idx="14013">
                  <c:v>14014.0</c:v>
                </c:pt>
                <c:pt idx="14014">
                  <c:v>14015.0</c:v>
                </c:pt>
                <c:pt idx="14015">
                  <c:v>14016.0</c:v>
                </c:pt>
                <c:pt idx="14016">
                  <c:v>14017.0</c:v>
                </c:pt>
                <c:pt idx="14017">
                  <c:v>14018.0</c:v>
                </c:pt>
                <c:pt idx="14018">
                  <c:v>14019.0</c:v>
                </c:pt>
                <c:pt idx="14019">
                  <c:v>14020.0</c:v>
                </c:pt>
                <c:pt idx="14020">
                  <c:v>14021.0</c:v>
                </c:pt>
                <c:pt idx="14021">
                  <c:v>14022.0</c:v>
                </c:pt>
                <c:pt idx="14022">
                  <c:v>14023.0</c:v>
                </c:pt>
                <c:pt idx="14023">
                  <c:v>14024.0</c:v>
                </c:pt>
                <c:pt idx="14024">
                  <c:v>14025.0</c:v>
                </c:pt>
                <c:pt idx="14025">
                  <c:v>14026.0</c:v>
                </c:pt>
                <c:pt idx="14026">
                  <c:v>14027.0</c:v>
                </c:pt>
                <c:pt idx="14027">
                  <c:v>14028.0</c:v>
                </c:pt>
                <c:pt idx="14028">
                  <c:v>14029.0</c:v>
                </c:pt>
                <c:pt idx="14029">
                  <c:v>14030.0</c:v>
                </c:pt>
                <c:pt idx="14030">
                  <c:v>14031.0</c:v>
                </c:pt>
                <c:pt idx="14031">
                  <c:v>14032.0</c:v>
                </c:pt>
                <c:pt idx="14032">
                  <c:v>14033.0</c:v>
                </c:pt>
                <c:pt idx="14033">
                  <c:v>14034.0</c:v>
                </c:pt>
                <c:pt idx="14034">
                  <c:v>14035.0</c:v>
                </c:pt>
                <c:pt idx="14035">
                  <c:v>14036.0</c:v>
                </c:pt>
                <c:pt idx="14036">
                  <c:v>14037.0</c:v>
                </c:pt>
                <c:pt idx="14037">
                  <c:v>14038.0</c:v>
                </c:pt>
                <c:pt idx="14038">
                  <c:v>14039.0</c:v>
                </c:pt>
                <c:pt idx="14039">
                  <c:v>14040.0</c:v>
                </c:pt>
                <c:pt idx="14040">
                  <c:v>14041.0</c:v>
                </c:pt>
                <c:pt idx="14041">
                  <c:v>14042.0</c:v>
                </c:pt>
                <c:pt idx="14042">
                  <c:v>14043.0</c:v>
                </c:pt>
                <c:pt idx="14043">
                  <c:v>14044.0</c:v>
                </c:pt>
                <c:pt idx="14044">
                  <c:v>14045.0</c:v>
                </c:pt>
                <c:pt idx="14045">
                  <c:v>14046.0</c:v>
                </c:pt>
                <c:pt idx="14046">
                  <c:v>14047.0</c:v>
                </c:pt>
                <c:pt idx="14047">
                  <c:v>14048.0</c:v>
                </c:pt>
                <c:pt idx="14048">
                  <c:v>14049.0</c:v>
                </c:pt>
                <c:pt idx="14049">
                  <c:v>14050.0</c:v>
                </c:pt>
                <c:pt idx="14050">
                  <c:v>14051.0</c:v>
                </c:pt>
                <c:pt idx="14051">
                  <c:v>14052.0</c:v>
                </c:pt>
                <c:pt idx="14052">
                  <c:v>14053.0</c:v>
                </c:pt>
                <c:pt idx="14053">
                  <c:v>14054.0</c:v>
                </c:pt>
                <c:pt idx="14054">
                  <c:v>14055.0</c:v>
                </c:pt>
                <c:pt idx="14055">
                  <c:v>14056.0</c:v>
                </c:pt>
                <c:pt idx="14056">
                  <c:v>14057.0</c:v>
                </c:pt>
                <c:pt idx="14057">
                  <c:v>14058.0</c:v>
                </c:pt>
                <c:pt idx="14058">
                  <c:v>14059.0</c:v>
                </c:pt>
                <c:pt idx="14059">
                  <c:v>14060.0</c:v>
                </c:pt>
                <c:pt idx="14060">
                  <c:v>14061.0</c:v>
                </c:pt>
                <c:pt idx="14061">
                  <c:v>14062.0</c:v>
                </c:pt>
                <c:pt idx="14062">
                  <c:v>14063.0</c:v>
                </c:pt>
                <c:pt idx="14063">
                  <c:v>14064.0</c:v>
                </c:pt>
                <c:pt idx="14064">
                  <c:v>14065.0</c:v>
                </c:pt>
                <c:pt idx="14065">
                  <c:v>14066.0</c:v>
                </c:pt>
                <c:pt idx="14066">
                  <c:v>14067.0</c:v>
                </c:pt>
                <c:pt idx="14067">
                  <c:v>14068.0</c:v>
                </c:pt>
                <c:pt idx="14068">
                  <c:v>14069.0</c:v>
                </c:pt>
                <c:pt idx="14069">
                  <c:v>14070.0</c:v>
                </c:pt>
                <c:pt idx="14070">
                  <c:v>14071.0</c:v>
                </c:pt>
                <c:pt idx="14071">
                  <c:v>14072.0</c:v>
                </c:pt>
                <c:pt idx="14072">
                  <c:v>14073.0</c:v>
                </c:pt>
                <c:pt idx="14073">
                  <c:v>14074.0</c:v>
                </c:pt>
                <c:pt idx="14074">
                  <c:v>14075.0</c:v>
                </c:pt>
                <c:pt idx="14075">
                  <c:v>14076.0</c:v>
                </c:pt>
                <c:pt idx="14076">
                  <c:v>14077.0</c:v>
                </c:pt>
                <c:pt idx="14077">
                  <c:v>14078.0</c:v>
                </c:pt>
                <c:pt idx="14078">
                  <c:v>14079.0</c:v>
                </c:pt>
                <c:pt idx="14079">
                  <c:v>14080.0</c:v>
                </c:pt>
                <c:pt idx="14080">
                  <c:v>14081.0</c:v>
                </c:pt>
                <c:pt idx="14081">
                  <c:v>14082.0</c:v>
                </c:pt>
                <c:pt idx="14082">
                  <c:v>14083.0</c:v>
                </c:pt>
                <c:pt idx="14083">
                  <c:v>14084.0</c:v>
                </c:pt>
                <c:pt idx="14084">
                  <c:v>14085.0</c:v>
                </c:pt>
                <c:pt idx="14085">
                  <c:v>14086.0</c:v>
                </c:pt>
                <c:pt idx="14086">
                  <c:v>14087.0</c:v>
                </c:pt>
                <c:pt idx="14087">
                  <c:v>14088.0</c:v>
                </c:pt>
                <c:pt idx="14088">
                  <c:v>14089.0</c:v>
                </c:pt>
                <c:pt idx="14089">
                  <c:v>14090.0</c:v>
                </c:pt>
                <c:pt idx="14090">
                  <c:v>14091.0</c:v>
                </c:pt>
                <c:pt idx="14091">
                  <c:v>14092.0</c:v>
                </c:pt>
                <c:pt idx="14092">
                  <c:v>14093.0</c:v>
                </c:pt>
                <c:pt idx="14093">
                  <c:v>14094.0</c:v>
                </c:pt>
                <c:pt idx="14094">
                  <c:v>14095.0</c:v>
                </c:pt>
                <c:pt idx="14095">
                  <c:v>14096.0</c:v>
                </c:pt>
                <c:pt idx="14096">
                  <c:v>14097.0</c:v>
                </c:pt>
                <c:pt idx="14097">
                  <c:v>14098.0</c:v>
                </c:pt>
                <c:pt idx="14098">
                  <c:v>14099.0</c:v>
                </c:pt>
                <c:pt idx="14099">
                  <c:v>14100.0</c:v>
                </c:pt>
                <c:pt idx="14100">
                  <c:v>14101.0</c:v>
                </c:pt>
                <c:pt idx="14101">
                  <c:v>14102.0</c:v>
                </c:pt>
                <c:pt idx="14102">
                  <c:v>14103.0</c:v>
                </c:pt>
                <c:pt idx="14103">
                  <c:v>14104.0</c:v>
                </c:pt>
                <c:pt idx="14104">
                  <c:v>14105.0</c:v>
                </c:pt>
                <c:pt idx="14105">
                  <c:v>14106.0</c:v>
                </c:pt>
                <c:pt idx="14106">
                  <c:v>14107.0</c:v>
                </c:pt>
                <c:pt idx="14107">
                  <c:v>14108.0</c:v>
                </c:pt>
                <c:pt idx="14108">
                  <c:v>14109.0</c:v>
                </c:pt>
                <c:pt idx="14109">
                  <c:v>14110.0</c:v>
                </c:pt>
                <c:pt idx="14110">
                  <c:v>14111.0</c:v>
                </c:pt>
                <c:pt idx="14111">
                  <c:v>14112.0</c:v>
                </c:pt>
                <c:pt idx="14112">
                  <c:v>14113.0</c:v>
                </c:pt>
                <c:pt idx="14113">
                  <c:v>14114.0</c:v>
                </c:pt>
                <c:pt idx="14114">
                  <c:v>14115.0</c:v>
                </c:pt>
                <c:pt idx="14115">
                  <c:v>14116.0</c:v>
                </c:pt>
                <c:pt idx="14116">
                  <c:v>14117.0</c:v>
                </c:pt>
                <c:pt idx="14117">
                  <c:v>14118.0</c:v>
                </c:pt>
                <c:pt idx="14118">
                  <c:v>14119.0</c:v>
                </c:pt>
                <c:pt idx="14119">
                  <c:v>14120.0</c:v>
                </c:pt>
                <c:pt idx="14120">
                  <c:v>14121.0</c:v>
                </c:pt>
                <c:pt idx="14121">
                  <c:v>14122.0</c:v>
                </c:pt>
                <c:pt idx="14122">
                  <c:v>14123.0</c:v>
                </c:pt>
                <c:pt idx="14123">
                  <c:v>14124.0</c:v>
                </c:pt>
                <c:pt idx="14124">
                  <c:v>14125.0</c:v>
                </c:pt>
                <c:pt idx="14125">
                  <c:v>14126.0</c:v>
                </c:pt>
                <c:pt idx="14126">
                  <c:v>14127.0</c:v>
                </c:pt>
                <c:pt idx="14127">
                  <c:v>14128.0</c:v>
                </c:pt>
                <c:pt idx="14128">
                  <c:v>14129.0</c:v>
                </c:pt>
                <c:pt idx="14129">
                  <c:v>14130.0</c:v>
                </c:pt>
                <c:pt idx="14130">
                  <c:v>14131.0</c:v>
                </c:pt>
                <c:pt idx="14131">
                  <c:v>14132.0</c:v>
                </c:pt>
                <c:pt idx="14132">
                  <c:v>14133.0</c:v>
                </c:pt>
                <c:pt idx="14133">
                  <c:v>14134.0</c:v>
                </c:pt>
                <c:pt idx="14134">
                  <c:v>14135.0</c:v>
                </c:pt>
                <c:pt idx="14135">
                  <c:v>14136.0</c:v>
                </c:pt>
                <c:pt idx="14136">
                  <c:v>14137.0</c:v>
                </c:pt>
                <c:pt idx="14137">
                  <c:v>14138.0</c:v>
                </c:pt>
                <c:pt idx="14138">
                  <c:v>14139.0</c:v>
                </c:pt>
                <c:pt idx="14139">
                  <c:v>14140.0</c:v>
                </c:pt>
                <c:pt idx="14140">
                  <c:v>14141.0</c:v>
                </c:pt>
                <c:pt idx="14141">
                  <c:v>14142.0</c:v>
                </c:pt>
                <c:pt idx="14142">
                  <c:v>14143.0</c:v>
                </c:pt>
                <c:pt idx="14143">
                  <c:v>14144.0</c:v>
                </c:pt>
                <c:pt idx="14144">
                  <c:v>14145.0</c:v>
                </c:pt>
                <c:pt idx="14145">
                  <c:v>14146.0</c:v>
                </c:pt>
                <c:pt idx="14146">
                  <c:v>14147.0</c:v>
                </c:pt>
                <c:pt idx="14147">
                  <c:v>14148.0</c:v>
                </c:pt>
                <c:pt idx="14148">
                  <c:v>14149.0</c:v>
                </c:pt>
                <c:pt idx="14149">
                  <c:v>14150.0</c:v>
                </c:pt>
                <c:pt idx="14150">
                  <c:v>14151.0</c:v>
                </c:pt>
                <c:pt idx="14151">
                  <c:v>14152.0</c:v>
                </c:pt>
                <c:pt idx="14152">
                  <c:v>14153.0</c:v>
                </c:pt>
                <c:pt idx="14153">
                  <c:v>14154.0</c:v>
                </c:pt>
                <c:pt idx="14154">
                  <c:v>14155.0</c:v>
                </c:pt>
                <c:pt idx="14155">
                  <c:v>14156.0</c:v>
                </c:pt>
                <c:pt idx="14156">
                  <c:v>14157.0</c:v>
                </c:pt>
                <c:pt idx="14157">
                  <c:v>14158.0</c:v>
                </c:pt>
                <c:pt idx="14158">
                  <c:v>14159.0</c:v>
                </c:pt>
                <c:pt idx="14159">
                  <c:v>14160.0</c:v>
                </c:pt>
                <c:pt idx="14160">
                  <c:v>14161.0</c:v>
                </c:pt>
                <c:pt idx="14161">
                  <c:v>14162.0</c:v>
                </c:pt>
                <c:pt idx="14162">
                  <c:v>14163.0</c:v>
                </c:pt>
                <c:pt idx="14163">
                  <c:v>14164.0</c:v>
                </c:pt>
                <c:pt idx="14164">
                  <c:v>14165.0</c:v>
                </c:pt>
                <c:pt idx="14165">
                  <c:v>14166.0</c:v>
                </c:pt>
                <c:pt idx="14166">
                  <c:v>14167.0</c:v>
                </c:pt>
                <c:pt idx="14167">
                  <c:v>14168.0</c:v>
                </c:pt>
                <c:pt idx="14168">
                  <c:v>14169.0</c:v>
                </c:pt>
                <c:pt idx="14169">
                  <c:v>14170.0</c:v>
                </c:pt>
                <c:pt idx="14170">
                  <c:v>14171.0</c:v>
                </c:pt>
                <c:pt idx="14171">
                  <c:v>14172.0</c:v>
                </c:pt>
                <c:pt idx="14172">
                  <c:v>14173.0</c:v>
                </c:pt>
                <c:pt idx="14173">
                  <c:v>14174.0</c:v>
                </c:pt>
                <c:pt idx="14174">
                  <c:v>14175.0</c:v>
                </c:pt>
                <c:pt idx="14175">
                  <c:v>14176.0</c:v>
                </c:pt>
                <c:pt idx="14176">
                  <c:v>14177.0</c:v>
                </c:pt>
                <c:pt idx="14177">
                  <c:v>14178.0</c:v>
                </c:pt>
                <c:pt idx="14178">
                  <c:v>14179.0</c:v>
                </c:pt>
                <c:pt idx="14179">
                  <c:v>14180.0</c:v>
                </c:pt>
                <c:pt idx="14180">
                  <c:v>14181.0</c:v>
                </c:pt>
                <c:pt idx="14181">
                  <c:v>14182.0</c:v>
                </c:pt>
                <c:pt idx="14182">
                  <c:v>14183.0</c:v>
                </c:pt>
                <c:pt idx="14183">
                  <c:v>14184.0</c:v>
                </c:pt>
                <c:pt idx="14184">
                  <c:v>14185.0</c:v>
                </c:pt>
                <c:pt idx="14185">
                  <c:v>14186.0</c:v>
                </c:pt>
                <c:pt idx="14186">
                  <c:v>14187.0</c:v>
                </c:pt>
                <c:pt idx="14187">
                  <c:v>14188.0</c:v>
                </c:pt>
                <c:pt idx="14188">
                  <c:v>14189.0</c:v>
                </c:pt>
                <c:pt idx="14189">
                  <c:v>14190.0</c:v>
                </c:pt>
                <c:pt idx="14190">
                  <c:v>14191.0</c:v>
                </c:pt>
                <c:pt idx="14191">
                  <c:v>14192.0</c:v>
                </c:pt>
                <c:pt idx="14192">
                  <c:v>14193.0</c:v>
                </c:pt>
                <c:pt idx="14193">
                  <c:v>14194.0</c:v>
                </c:pt>
                <c:pt idx="14194">
                  <c:v>14195.0</c:v>
                </c:pt>
                <c:pt idx="14195">
                  <c:v>14196.0</c:v>
                </c:pt>
                <c:pt idx="14196">
                  <c:v>14197.0</c:v>
                </c:pt>
                <c:pt idx="14197">
                  <c:v>14198.0</c:v>
                </c:pt>
                <c:pt idx="14198">
                  <c:v>14199.0</c:v>
                </c:pt>
                <c:pt idx="14199">
                  <c:v>14200.0</c:v>
                </c:pt>
                <c:pt idx="14200">
                  <c:v>14201.0</c:v>
                </c:pt>
                <c:pt idx="14201">
                  <c:v>14202.0</c:v>
                </c:pt>
                <c:pt idx="14202">
                  <c:v>14203.0</c:v>
                </c:pt>
                <c:pt idx="14203">
                  <c:v>14204.0</c:v>
                </c:pt>
                <c:pt idx="14204">
                  <c:v>14205.0</c:v>
                </c:pt>
                <c:pt idx="14205">
                  <c:v>14206.0</c:v>
                </c:pt>
                <c:pt idx="14206">
                  <c:v>14207.0</c:v>
                </c:pt>
                <c:pt idx="14207">
                  <c:v>14208.0</c:v>
                </c:pt>
                <c:pt idx="14208">
                  <c:v>14209.0</c:v>
                </c:pt>
                <c:pt idx="14209">
                  <c:v>14210.0</c:v>
                </c:pt>
                <c:pt idx="14210">
                  <c:v>14211.0</c:v>
                </c:pt>
                <c:pt idx="14211">
                  <c:v>14212.0</c:v>
                </c:pt>
                <c:pt idx="14212">
                  <c:v>14213.0</c:v>
                </c:pt>
                <c:pt idx="14213">
                  <c:v>14214.0</c:v>
                </c:pt>
                <c:pt idx="14214">
                  <c:v>14215.0</c:v>
                </c:pt>
                <c:pt idx="14215">
                  <c:v>14216.0</c:v>
                </c:pt>
                <c:pt idx="14216">
                  <c:v>14217.0</c:v>
                </c:pt>
                <c:pt idx="14217">
                  <c:v>14218.0</c:v>
                </c:pt>
                <c:pt idx="14218">
                  <c:v>14219.0</c:v>
                </c:pt>
                <c:pt idx="14219">
                  <c:v>14220.0</c:v>
                </c:pt>
                <c:pt idx="14220">
                  <c:v>14221.0</c:v>
                </c:pt>
                <c:pt idx="14221">
                  <c:v>14222.0</c:v>
                </c:pt>
                <c:pt idx="14222">
                  <c:v>14223.0</c:v>
                </c:pt>
                <c:pt idx="14223">
                  <c:v>14224.0</c:v>
                </c:pt>
                <c:pt idx="14224">
                  <c:v>14225.0</c:v>
                </c:pt>
                <c:pt idx="14225">
                  <c:v>14226.0</c:v>
                </c:pt>
                <c:pt idx="14226">
                  <c:v>14227.0</c:v>
                </c:pt>
                <c:pt idx="14227">
                  <c:v>14228.0</c:v>
                </c:pt>
                <c:pt idx="14228">
                  <c:v>14229.0</c:v>
                </c:pt>
                <c:pt idx="14229">
                  <c:v>14230.0</c:v>
                </c:pt>
                <c:pt idx="14230">
                  <c:v>14231.0</c:v>
                </c:pt>
                <c:pt idx="14231">
                  <c:v>14232.0</c:v>
                </c:pt>
                <c:pt idx="14232">
                  <c:v>14233.0</c:v>
                </c:pt>
                <c:pt idx="14233">
                  <c:v>14234.0</c:v>
                </c:pt>
                <c:pt idx="14234">
                  <c:v>14235.0</c:v>
                </c:pt>
                <c:pt idx="14235">
                  <c:v>14236.0</c:v>
                </c:pt>
                <c:pt idx="14236">
                  <c:v>14237.0</c:v>
                </c:pt>
                <c:pt idx="14237">
                  <c:v>14238.0</c:v>
                </c:pt>
                <c:pt idx="14238">
                  <c:v>14239.0</c:v>
                </c:pt>
                <c:pt idx="14239">
                  <c:v>14240.0</c:v>
                </c:pt>
                <c:pt idx="14240">
                  <c:v>14241.0</c:v>
                </c:pt>
                <c:pt idx="14241">
                  <c:v>14242.0</c:v>
                </c:pt>
                <c:pt idx="14242">
                  <c:v>14243.0</c:v>
                </c:pt>
                <c:pt idx="14243">
                  <c:v>14244.0</c:v>
                </c:pt>
                <c:pt idx="14244">
                  <c:v>14245.0</c:v>
                </c:pt>
                <c:pt idx="14245">
                  <c:v>14246.0</c:v>
                </c:pt>
                <c:pt idx="14246">
                  <c:v>14247.0</c:v>
                </c:pt>
                <c:pt idx="14247">
                  <c:v>14248.0</c:v>
                </c:pt>
                <c:pt idx="14248">
                  <c:v>14249.0</c:v>
                </c:pt>
                <c:pt idx="14249">
                  <c:v>14250.0</c:v>
                </c:pt>
                <c:pt idx="14250">
                  <c:v>14251.0</c:v>
                </c:pt>
                <c:pt idx="14251">
                  <c:v>14252.0</c:v>
                </c:pt>
                <c:pt idx="14252">
                  <c:v>14253.0</c:v>
                </c:pt>
                <c:pt idx="14253">
                  <c:v>14254.0</c:v>
                </c:pt>
                <c:pt idx="14254">
                  <c:v>14255.0</c:v>
                </c:pt>
                <c:pt idx="14255">
                  <c:v>14256.0</c:v>
                </c:pt>
                <c:pt idx="14256">
                  <c:v>14257.0</c:v>
                </c:pt>
                <c:pt idx="14257">
                  <c:v>14258.0</c:v>
                </c:pt>
                <c:pt idx="14258">
                  <c:v>14259.0</c:v>
                </c:pt>
                <c:pt idx="14259">
                  <c:v>14260.0</c:v>
                </c:pt>
                <c:pt idx="14260">
                  <c:v>14261.0</c:v>
                </c:pt>
                <c:pt idx="14261">
                  <c:v>14262.0</c:v>
                </c:pt>
                <c:pt idx="14262">
                  <c:v>14263.0</c:v>
                </c:pt>
                <c:pt idx="14263">
                  <c:v>14264.0</c:v>
                </c:pt>
                <c:pt idx="14264">
                  <c:v>14265.0</c:v>
                </c:pt>
                <c:pt idx="14265">
                  <c:v>14266.0</c:v>
                </c:pt>
                <c:pt idx="14266">
                  <c:v>14267.0</c:v>
                </c:pt>
                <c:pt idx="14267">
                  <c:v>14268.0</c:v>
                </c:pt>
                <c:pt idx="14268">
                  <c:v>14269.0</c:v>
                </c:pt>
                <c:pt idx="14269">
                  <c:v>14270.0</c:v>
                </c:pt>
                <c:pt idx="14270">
                  <c:v>14271.0</c:v>
                </c:pt>
                <c:pt idx="14271">
                  <c:v>14272.0</c:v>
                </c:pt>
                <c:pt idx="14272">
                  <c:v>14273.0</c:v>
                </c:pt>
                <c:pt idx="14273">
                  <c:v>14274.0</c:v>
                </c:pt>
                <c:pt idx="14274">
                  <c:v>14275.0</c:v>
                </c:pt>
                <c:pt idx="14275">
                  <c:v>14276.0</c:v>
                </c:pt>
                <c:pt idx="14276">
                  <c:v>14277.0</c:v>
                </c:pt>
                <c:pt idx="14277">
                  <c:v>14278.0</c:v>
                </c:pt>
                <c:pt idx="14278">
                  <c:v>14279.0</c:v>
                </c:pt>
                <c:pt idx="14279">
                  <c:v>14280.0</c:v>
                </c:pt>
                <c:pt idx="14280">
                  <c:v>14281.0</c:v>
                </c:pt>
                <c:pt idx="14281">
                  <c:v>14282.0</c:v>
                </c:pt>
                <c:pt idx="14282">
                  <c:v>14283.0</c:v>
                </c:pt>
                <c:pt idx="14283">
                  <c:v>14284.0</c:v>
                </c:pt>
                <c:pt idx="14284">
                  <c:v>14285.0</c:v>
                </c:pt>
                <c:pt idx="14285">
                  <c:v>14286.0</c:v>
                </c:pt>
                <c:pt idx="14286">
                  <c:v>14287.0</c:v>
                </c:pt>
                <c:pt idx="14287">
                  <c:v>14288.0</c:v>
                </c:pt>
                <c:pt idx="14288">
                  <c:v>14289.0</c:v>
                </c:pt>
                <c:pt idx="14289">
                  <c:v>14290.0</c:v>
                </c:pt>
                <c:pt idx="14290">
                  <c:v>14291.0</c:v>
                </c:pt>
                <c:pt idx="14291">
                  <c:v>14292.0</c:v>
                </c:pt>
                <c:pt idx="14292">
                  <c:v>14293.0</c:v>
                </c:pt>
                <c:pt idx="14293">
                  <c:v>14294.0</c:v>
                </c:pt>
                <c:pt idx="14294">
                  <c:v>14295.0</c:v>
                </c:pt>
                <c:pt idx="14295">
                  <c:v>14296.0</c:v>
                </c:pt>
                <c:pt idx="14296">
                  <c:v>14297.0</c:v>
                </c:pt>
                <c:pt idx="14297">
                  <c:v>14298.0</c:v>
                </c:pt>
                <c:pt idx="14298">
                  <c:v>14299.0</c:v>
                </c:pt>
                <c:pt idx="14299">
                  <c:v>14300.0</c:v>
                </c:pt>
                <c:pt idx="14300">
                  <c:v>14301.0</c:v>
                </c:pt>
                <c:pt idx="14301">
                  <c:v>14302.0</c:v>
                </c:pt>
                <c:pt idx="14302">
                  <c:v>14303.0</c:v>
                </c:pt>
                <c:pt idx="14303">
                  <c:v>14304.0</c:v>
                </c:pt>
                <c:pt idx="14304">
                  <c:v>14305.0</c:v>
                </c:pt>
                <c:pt idx="14305">
                  <c:v>14306.0</c:v>
                </c:pt>
                <c:pt idx="14306">
                  <c:v>14307.0</c:v>
                </c:pt>
                <c:pt idx="14307">
                  <c:v>14308.0</c:v>
                </c:pt>
                <c:pt idx="14308">
                  <c:v>14309.0</c:v>
                </c:pt>
                <c:pt idx="14309">
                  <c:v>14310.0</c:v>
                </c:pt>
                <c:pt idx="14310">
                  <c:v>14311.0</c:v>
                </c:pt>
                <c:pt idx="14311">
                  <c:v>14312.0</c:v>
                </c:pt>
                <c:pt idx="14312">
                  <c:v>14313.0</c:v>
                </c:pt>
                <c:pt idx="14313">
                  <c:v>14314.0</c:v>
                </c:pt>
                <c:pt idx="14314">
                  <c:v>14315.0</c:v>
                </c:pt>
                <c:pt idx="14315">
                  <c:v>14316.0</c:v>
                </c:pt>
                <c:pt idx="14316">
                  <c:v>14317.0</c:v>
                </c:pt>
                <c:pt idx="14317">
                  <c:v>14318.0</c:v>
                </c:pt>
                <c:pt idx="14318">
                  <c:v>14319.0</c:v>
                </c:pt>
                <c:pt idx="14319">
                  <c:v>14320.0</c:v>
                </c:pt>
                <c:pt idx="14320">
                  <c:v>14321.0</c:v>
                </c:pt>
                <c:pt idx="14321">
                  <c:v>14322.0</c:v>
                </c:pt>
                <c:pt idx="14322">
                  <c:v>14323.0</c:v>
                </c:pt>
                <c:pt idx="14323">
                  <c:v>14324.0</c:v>
                </c:pt>
                <c:pt idx="14324">
                  <c:v>14325.0</c:v>
                </c:pt>
                <c:pt idx="14325">
                  <c:v>14326.0</c:v>
                </c:pt>
                <c:pt idx="14326">
                  <c:v>14327.0</c:v>
                </c:pt>
                <c:pt idx="14327">
                  <c:v>14328.0</c:v>
                </c:pt>
                <c:pt idx="14328">
                  <c:v>14329.0</c:v>
                </c:pt>
                <c:pt idx="14329">
                  <c:v>14330.0</c:v>
                </c:pt>
                <c:pt idx="14330">
                  <c:v>14331.0</c:v>
                </c:pt>
                <c:pt idx="14331">
                  <c:v>14332.0</c:v>
                </c:pt>
                <c:pt idx="14332">
                  <c:v>14333.0</c:v>
                </c:pt>
                <c:pt idx="14333">
                  <c:v>14334.0</c:v>
                </c:pt>
                <c:pt idx="14334">
                  <c:v>14335.0</c:v>
                </c:pt>
                <c:pt idx="14335">
                  <c:v>14336.0</c:v>
                </c:pt>
                <c:pt idx="14336">
                  <c:v>14337.0</c:v>
                </c:pt>
                <c:pt idx="14337">
                  <c:v>14338.0</c:v>
                </c:pt>
                <c:pt idx="14338">
                  <c:v>14339.0</c:v>
                </c:pt>
                <c:pt idx="14339">
                  <c:v>14340.0</c:v>
                </c:pt>
                <c:pt idx="14340">
                  <c:v>14341.0</c:v>
                </c:pt>
                <c:pt idx="14341">
                  <c:v>14342.0</c:v>
                </c:pt>
                <c:pt idx="14342">
                  <c:v>14343.0</c:v>
                </c:pt>
                <c:pt idx="14343">
                  <c:v>14344.0</c:v>
                </c:pt>
                <c:pt idx="14344">
                  <c:v>14345.0</c:v>
                </c:pt>
                <c:pt idx="14345">
                  <c:v>14346.0</c:v>
                </c:pt>
                <c:pt idx="14346">
                  <c:v>14347.0</c:v>
                </c:pt>
                <c:pt idx="14347">
                  <c:v>14348.0</c:v>
                </c:pt>
                <c:pt idx="14348">
                  <c:v>14349.0</c:v>
                </c:pt>
                <c:pt idx="14349">
                  <c:v>14350.0</c:v>
                </c:pt>
                <c:pt idx="14350">
                  <c:v>14351.0</c:v>
                </c:pt>
                <c:pt idx="14351">
                  <c:v>14352.0</c:v>
                </c:pt>
                <c:pt idx="14352">
                  <c:v>14353.0</c:v>
                </c:pt>
                <c:pt idx="14353">
                  <c:v>14354.0</c:v>
                </c:pt>
                <c:pt idx="14354">
                  <c:v>14355.0</c:v>
                </c:pt>
                <c:pt idx="14355">
                  <c:v>14356.0</c:v>
                </c:pt>
                <c:pt idx="14356">
                  <c:v>14357.0</c:v>
                </c:pt>
                <c:pt idx="14357">
                  <c:v>14358.0</c:v>
                </c:pt>
                <c:pt idx="14358">
                  <c:v>14359.0</c:v>
                </c:pt>
                <c:pt idx="14359">
                  <c:v>14360.0</c:v>
                </c:pt>
                <c:pt idx="14360">
                  <c:v>14361.0</c:v>
                </c:pt>
                <c:pt idx="14361">
                  <c:v>14362.0</c:v>
                </c:pt>
                <c:pt idx="14362">
                  <c:v>14363.0</c:v>
                </c:pt>
                <c:pt idx="14363">
                  <c:v>14364.0</c:v>
                </c:pt>
                <c:pt idx="14364">
                  <c:v>14365.0</c:v>
                </c:pt>
                <c:pt idx="14365">
                  <c:v>14366.0</c:v>
                </c:pt>
                <c:pt idx="14366">
                  <c:v>14367.0</c:v>
                </c:pt>
                <c:pt idx="14367">
                  <c:v>14368.0</c:v>
                </c:pt>
                <c:pt idx="14368">
                  <c:v>14369.0</c:v>
                </c:pt>
                <c:pt idx="14369">
                  <c:v>14370.0</c:v>
                </c:pt>
                <c:pt idx="14370">
                  <c:v>14371.0</c:v>
                </c:pt>
                <c:pt idx="14371">
                  <c:v>14372.0</c:v>
                </c:pt>
                <c:pt idx="14372">
                  <c:v>14373.0</c:v>
                </c:pt>
                <c:pt idx="14373">
                  <c:v>14374.0</c:v>
                </c:pt>
                <c:pt idx="14374">
                  <c:v>14375.0</c:v>
                </c:pt>
                <c:pt idx="14375">
                  <c:v>14376.0</c:v>
                </c:pt>
                <c:pt idx="14376">
                  <c:v>14377.0</c:v>
                </c:pt>
                <c:pt idx="14377">
                  <c:v>14378.0</c:v>
                </c:pt>
                <c:pt idx="14378">
                  <c:v>14379.0</c:v>
                </c:pt>
                <c:pt idx="14379">
                  <c:v>14380.0</c:v>
                </c:pt>
                <c:pt idx="14380">
                  <c:v>14381.0</c:v>
                </c:pt>
                <c:pt idx="14381">
                  <c:v>14382.0</c:v>
                </c:pt>
                <c:pt idx="14382">
                  <c:v>14383.0</c:v>
                </c:pt>
                <c:pt idx="14383">
                  <c:v>14384.0</c:v>
                </c:pt>
                <c:pt idx="14384">
                  <c:v>14385.0</c:v>
                </c:pt>
                <c:pt idx="14385">
                  <c:v>14386.0</c:v>
                </c:pt>
                <c:pt idx="14386">
                  <c:v>14387.0</c:v>
                </c:pt>
                <c:pt idx="14387">
                  <c:v>14388.0</c:v>
                </c:pt>
                <c:pt idx="14388">
                  <c:v>14389.0</c:v>
                </c:pt>
                <c:pt idx="14389">
                  <c:v>14390.0</c:v>
                </c:pt>
                <c:pt idx="14390">
                  <c:v>14391.0</c:v>
                </c:pt>
                <c:pt idx="14391">
                  <c:v>14392.0</c:v>
                </c:pt>
                <c:pt idx="14392">
                  <c:v>14393.0</c:v>
                </c:pt>
                <c:pt idx="14393">
                  <c:v>14394.0</c:v>
                </c:pt>
                <c:pt idx="14394">
                  <c:v>14395.0</c:v>
                </c:pt>
                <c:pt idx="14395">
                  <c:v>14396.0</c:v>
                </c:pt>
                <c:pt idx="14396">
                  <c:v>14397.0</c:v>
                </c:pt>
                <c:pt idx="14397">
                  <c:v>14398.0</c:v>
                </c:pt>
                <c:pt idx="14398">
                  <c:v>14399.0</c:v>
                </c:pt>
                <c:pt idx="14399">
                  <c:v>14400.0</c:v>
                </c:pt>
                <c:pt idx="14400">
                  <c:v>14401.0</c:v>
                </c:pt>
                <c:pt idx="14401">
                  <c:v>14402.0</c:v>
                </c:pt>
                <c:pt idx="14402">
                  <c:v>14403.0</c:v>
                </c:pt>
                <c:pt idx="14403">
                  <c:v>14404.0</c:v>
                </c:pt>
                <c:pt idx="14404">
                  <c:v>14405.0</c:v>
                </c:pt>
                <c:pt idx="14405">
                  <c:v>14406.0</c:v>
                </c:pt>
                <c:pt idx="14406">
                  <c:v>14407.0</c:v>
                </c:pt>
                <c:pt idx="14407">
                  <c:v>14408.0</c:v>
                </c:pt>
                <c:pt idx="14408">
                  <c:v>14409.0</c:v>
                </c:pt>
                <c:pt idx="14409">
                  <c:v>14410.0</c:v>
                </c:pt>
                <c:pt idx="14410">
                  <c:v>14411.0</c:v>
                </c:pt>
                <c:pt idx="14411">
                  <c:v>14412.0</c:v>
                </c:pt>
                <c:pt idx="14412">
                  <c:v>14413.0</c:v>
                </c:pt>
                <c:pt idx="14413">
                  <c:v>14414.0</c:v>
                </c:pt>
                <c:pt idx="14414">
                  <c:v>14415.0</c:v>
                </c:pt>
                <c:pt idx="14415">
                  <c:v>14416.0</c:v>
                </c:pt>
                <c:pt idx="14416">
                  <c:v>14417.0</c:v>
                </c:pt>
                <c:pt idx="14417">
                  <c:v>14418.0</c:v>
                </c:pt>
                <c:pt idx="14418">
                  <c:v>14419.0</c:v>
                </c:pt>
                <c:pt idx="14419">
                  <c:v>14420.0</c:v>
                </c:pt>
                <c:pt idx="14420">
                  <c:v>14421.0</c:v>
                </c:pt>
                <c:pt idx="14421">
                  <c:v>14422.0</c:v>
                </c:pt>
                <c:pt idx="14422">
                  <c:v>14423.0</c:v>
                </c:pt>
                <c:pt idx="14423">
                  <c:v>14424.0</c:v>
                </c:pt>
                <c:pt idx="14424">
                  <c:v>14425.0</c:v>
                </c:pt>
                <c:pt idx="14425">
                  <c:v>14426.0</c:v>
                </c:pt>
                <c:pt idx="14426">
                  <c:v>14427.0</c:v>
                </c:pt>
                <c:pt idx="14427">
                  <c:v>14428.0</c:v>
                </c:pt>
                <c:pt idx="14428">
                  <c:v>14429.0</c:v>
                </c:pt>
                <c:pt idx="14429">
                  <c:v>14430.0</c:v>
                </c:pt>
                <c:pt idx="14430">
                  <c:v>14431.0</c:v>
                </c:pt>
                <c:pt idx="14431">
                  <c:v>14432.0</c:v>
                </c:pt>
                <c:pt idx="14432">
                  <c:v>14433.0</c:v>
                </c:pt>
                <c:pt idx="14433">
                  <c:v>14434.0</c:v>
                </c:pt>
                <c:pt idx="14434">
                  <c:v>14435.0</c:v>
                </c:pt>
                <c:pt idx="14435">
                  <c:v>14436.0</c:v>
                </c:pt>
                <c:pt idx="14436">
                  <c:v>14437.0</c:v>
                </c:pt>
                <c:pt idx="14437">
                  <c:v>14438.0</c:v>
                </c:pt>
                <c:pt idx="14438">
                  <c:v>14439.0</c:v>
                </c:pt>
                <c:pt idx="14439">
                  <c:v>14440.0</c:v>
                </c:pt>
                <c:pt idx="14440">
                  <c:v>14441.0</c:v>
                </c:pt>
                <c:pt idx="14441">
                  <c:v>14442.0</c:v>
                </c:pt>
                <c:pt idx="14442">
                  <c:v>14443.0</c:v>
                </c:pt>
                <c:pt idx="14443">
                  <c:v>14444.0</c:v>
                </c:pt>
                <c:pt idx="14444">
                  <c:v>14445.0</c:v>
                </c:pt>
                <c:pt idx="14445">
                  <c:v>14446.0</c:v>
                </c:pt>
                <c:pt idx="14446">
                  <c:v>14447.0</c:v>
                </c:pt>
                <c:pt idx="14447">
                  <c:v>14448.0</c:v>
                </c:pt>
                <c:pt idx="14448">
                  <c:v>14449.0</c:v>
                </c:pt>
                <c:pt idx="14449">
                  <c:v>14450.0</c:v>
                </c:pt>
                <c:pt idx="14450">
                  <c:v>14451.0</c:v>
                </c:pt>
                <c:pt idx="14451">
                  <c:v>14452.0</c:v>
                </c:pt>
                <c:pt idx="14452">
                  <c:v>14453.0</c:v>
                </c:pt>
                <c:pt idx="14453">
                  <c:v>14454.0</c:v>
                </c:pt>
                <c:pt idx="14454">
                  <c:v>14455.0</c:v>
                </c:pt>
                <c:pt idx="14455">
                  <c:v>14456.0</c:v>
                </c:pt>
                <c:pt idx="14456">
                  <c:v>14457.0</c:v>
                </c:pt>
                <c:pt idx="14457">
                  <c:v>14458.0</c:v>
                </c:pt>
                <c:pt idx="14458">
                  <c:v>14459.0</c:v>
                </c:pt>
                <c:pt idx="14459">
                  <c:v>14460.0</c:v>
                </c:pt>
                <c:pt idx="14460">
                  <c:v>14461.0</c:v>
                </c:pt>
                <c:pt idx="14461">
                  <c:v>14462.0</c:v>
                </c:pt>
                <c:pt idx="14462">
                  <c:v>14463.0</c:v>
                </c:pt>
                <c:pt idx="14463">
                  <c:v>14464.0</c:v>
                </c:pt>
                <c:pt idx="14464">
                  <c:v>14465.0</c:v>
                </c:pt>
                <c:pt idx="14465">
                  <c:v>14466.0</c:v>
                </c:pt>
                <c:pt idx="14466">
                  <c:v>14467.0</c:v>
                </c:pt>
                <c:pt idx="14467">
                  <c:v>14468.0</c:v>
                </c:pt>
                <c:pt idx="14468">
                  <c:v>14469.0</c:v>
                </c:pt>
                <c:pt idx="14469">
                  <c:v>14470.0</c:v>
                </c:pt>
                <c:pt idx="14470">
                  <c:v>14471.0</c:v>
                </c:pt>
                <c:pt idx="14471">
                  <c:v>14472.0</c:v>
                </c:pt>
                <c:pt idx="14472">
                  <c:v>14473.0</c:v>
                </c:pt>
                <c:pt idx="14473">
                  <c:v>14474.0</c:v>
                </c:pt>
                <c:pt idx="14474">
                  <c:v>14475.0</c:v>
                </c:pt>
                <c:pt idx="14475">
                  <c:v>14476.0</c:v>
                </c:pt>
                <c:pt idx="14476">
                  <c:v>14477.0</c:v>
                </c:pt>
                <c:pt idx="14477">
                  <c:v>14478.0</c:v>
                </c:pt>
                <c:pt idx="14478">
                  <c:v>14479.0</c:v>
                </c:pt>
                <c:pt idx="14479">
                  <c:v>14480.0</c:v>
                </c:pt>
                <c:pt idx="14480">
                  <c:v>14481.0</c:v>
                </c:pt>
                <c:pt idx="14481">
                  <c:v>14482.0</c:v>
                </c:pt>
                <c:pt idx="14482">
                  <c:v>14483.0</c:v>
                </c:pt>
                <c:pt idx="14483">
                  <c:v>14484.0</c:v>
                </c:pt>
                <c:pt idx="14484">
                  <c:v>14485.0</c:v>
                </c:pt>
                <c:pt idx="14485">
                  <c:v>14486.0</c:v>
                </c:pt>
                <c:pt idx="14486">
                  <c:v>14487.0</c:v>
                </c:pt>
                <c:pt idx="14487">
                  <c:v>14488.0</c:v>
                </c:pt>
                <c:pt idx="14488">
                  <c:v>14489.0</c:v>
                </c:pt>
                <c:pt idx="14489">
                  <c:v>14490.0</c:v>
                </c:pt>
                <c:pt idx="14490">
                  <c:v>14491.0</c:v>
                </c:pt>
                <c:pt idx="14491">
                  <c:v>14492.0</c:v>
                </c:pt>
                <c:pt idx="14492">
                  <c:v>14493.0</c:v>
                </c:pt>
                <c:pt idx="14493">
                  <c:v>14494.0</c:v>
                </c:pt>
                <c:pt idx="14494">
                  <c:v>14495.0</c:v>
                </c:pt>
                <c:pt idx="14495">
                  <c:v>14496.0</c:v>
                </c:pt>
                <c:pt idx="14496">
                  <c:v>14497.0</c:v>
                </c:pt>
                <c:pt idx="14497">
                  <c:v>14498.0</c:v>
                </c:pt>
                <c:pt idx="14498">
                  <c:v>14499.0</c:v>
                </c:pt>
                <c:pt idx="14499">
                  <c:v>14500.0</c:v>
                </c:pt>
                <c:pt idx="14500">
                  <c:v>14501.0</c:v>
                </c:pt>
                <c:pt idx="14501">
                  <c:v>14502.0</c:v>
                </c:pt>
                <c:pt idx="14502">
                  <c:v>14503.0</c:v>
                </c:pt>
                <c:pt idx="14503">
                  <c:v>14504.0</c:v>
                </c:pt>
                <c:pt idx="14504">
                  <c:v>14505.0</c:v>
                </c:pt>
                <c:pt idx="14505">
                  <c:v>14506.0</c:v>
                </c:pt>
                <c:pt idx="14506">
                  <c:v>14507.0</c:v>
                </c:pt>
                <c:pt idx="14507">
                  <c:v>14508.0</c:v>
                </c:pt>
                <c:pt idx="14508">
                  <c:v>14509.0</c:v>
                </c:pt>
                <c:pt idx="14509">
                  <c:v>14510.0</c:v>
                </c:pt>
                <c:pt idx="14510">
                  <c:v>14511.0</c:v>
                </c:pt>
                <c:pt idx="14511">
                  <c:v>14512.0</c:v>
                </c:pt>
                <c:pt idx="14512">
                  <c:v>14513.0</c:v>
                </c:pt>
                <c:pt idx="14513">
                  <c:v>14514.0</c:v>
                </c:pt>
                <c:pt idx="14514">
                  <c:v>14515.0</c:v>
                </c:pt>
                <c:pt idx="14515">
                  <c:v>14516.0</c:v>
                </c:pt>
                <c:pt idx="14516">
                  <c:v>14517.0</c:v>
                </c:pt>
                <c:pt idx="14517">
                  <c:v>14518.0</c:v>
                </c:pt>
                <c:pt idx="14518">
                  <c:v>14519.0</c:v>
                </c:pt>
                <c:pt idx="14519">
                  <c:v>14520.0</c:v>
                </c:pt>
                <c:pt idx="14520">
                  <c:v>14521.0</c:v>
                </c:pt>
                <c:pt idx="14521">
                  <c:v>14522.0</c:v>
                </c:pt>
                <c:pt idx="14522">
                  <c:v>14523.0</c:v>
                </c:pt>
                <c:pt idx="14523">
                  <c:v>14524.0</c:v>
                </c:pt>
                <c:pt idx="14524">
                  <c:v>14525.0</c:v>
                </c:pt>
                <c:pt idx="14525">
                  <c:v>14526.0</c:v>
                </c:pt>
                <c:pt idx="14526">
                  <c:v>14527.0</c:v>
                </c:pt>
                <c:pt idx="14527">
                  <c:v>14528.0</c:v>
                </c:pt>
                <c:pt idx="14528">
                  <c:v>14529.0</c:v>
                </c:pt>
                <c:pt idx="14529">
                  <c:v>14530.0</c:v>
                </c:pt>
                <c:pt idx="14530">
                  <c:v>14531.0</c:v>
                </c:pt>
                <c:pt idx="14531">
                  <c:v>14532.0</c:v>
                </c:pt>
                <c:pt idx="14532">
                  <c:v>14533.0</c:v>
                </c:pt>
                <c:pt idx="14533">
                  <c:v>14534.0</c:v>
                </c:pt>
                <c:pt idx="14534">
                  <c:v>14535.0</c:v>
                </c:pt>
                <c:pt idx="14535">
                  <c:v>14536.0</c:v>
                </c:pt>
                <c:pt idx="14536">
                  <c:v>14537.0</c:v>
                </c:pt>
                <c:pt idx="14537">
                  <c:v>14538.0</c:v>
                </c:pt>
                <c:pt idx="14538">
                  <c:v>14539.0</c:v>
                </c:pt>
                <c:pt idx="14539">
                  <c:v>14540.0</c:v>
                </c:pt>
                <c:pt idx="14540">
                  <c:v>14541.0</c:v>
                </c:pt>
                <c:pt idx="14541">
                  <c:v>14542.0</c:v>
                </c:pt>
                <c:pt idx="14542">
                  <c:v>14543.0</c:v>
                </c:pt>
                <c:pt idx="14543">
                  <c:v>14544.0</c:v>
                </c:pt>
                <c:pt idx="14544">
                  <c:v>14545.0</c:v>
                </c:pt>
                <c:pt idx="14545">
                  <c:v>14546.0</c:v>
                </c:pt>
                <c:pt idx="14546">
                  <c:v>14547.0</c:v>
                </c:pt>
                <c:pt idx="14547">
                  <c:v>14548.0</c:v>
                </c:pt>
                <c:pt idx="14548">
                  <c:v>14549.0</c:v>
                </c:pt>
                <c:pt idx="14549">
                  <c:v>14550.0</c:v>
                </c:pt>
                <c:pt idx="14550">
                  <c:v>14551.0</c:v>
                </c:pt>
                <c:pt idx="14551">
                  <c:v>14552.0</c:v>
                </c:pt>
                <c:pt idx="14552">
                  <c:v>14553.0</c:v>
                </c:pt>
                <c:pt idx="14553">
                  <c:v>14554.0</c:v>
                </c:pt>
                <c:pt idx="14554">
                  <c:v>14555.0</c:v>
                </c:pt>
                <c:pt idx="14555">
                  <c:v>14556.0</c:v>
                </c:pt>
                <c:pt idx="14556">
                  <c:v>14557.0</c:v>
                </c:pt>
                <c:pt idx="14557">
                  <c:v>14558.0</c:v>
                </c:pt>
                <c:pt idx="14558">
                  <c:v>14559.0</c:v>
                </c:pt>
                <c:pt idx="14559">
                  <c:v>14560.0</c:v>
                </c:pt>
                <c:pt idx="14560">
                  <c:v>14561.0</c:v>
                </c:pt>
                <c:pt idx="14561">
                  <c:v>14562.0</c:v>
                </c:pt>
                <c:pt idx="14562">
                  <c:v>14563.0</c:v>
                </c:pt>
                <c:pt idx="14563">
                  <c:v>14564.0</c:v>
                </c:pt>
                <c:pt idx="14564">
                  <c:v>14565.0</c:v>
                </c:pt>
                <c:pt idx="14565">
                  <c:v>14566.0</c:v>
                </c:pt>
                <c:pt idx="14566">
                  <c:v>14567.0</c:v>
                </c:pt>
                <c:pt idx="14567">
                  <c:v>14568.0</c:v>
                </c:pt>
                <c:pt idx="14568">
                  <c:v>14569.0</c:v>
                </c:pt>
                <c:pt idx="14569">
                  <c:v>14570.0</c:v>
                </c:pt>
                <c:pt idx="14570">
                  <c:v>14571.0</c:v>
                </c:pt>
                <c:pt idx="14571">
                  <c:v>14572.0</c:v>
                </c:pt>
                <c:pt idx="14572">
                  <c:v>14573.0</c:v>
                </c:pt>
                <c:pt idx="14573">
                  <c:v>14574.0</c:v>
                </c:pt>
                <c:pt idx="14574">
                  <c:v>14575.0</c:v>
                </c:pt>
                <c:pt idx="14575">
                  <c:v>14576.0</c:v>
                </c:pt>
                <c:pt idx="14576">
                  <c:v>14577.0</c:v>
                </c:pt>
                <c:pt idx="14577">
                  <c:v>14578.0</c:v>
                </c:pt>
                <c:pt idx="14578">
                  <c:v>14579.0</c:v>
                </c:pt>
                <c:pt idx="14579">
                  <c:v>14580.0</c:v>
                </c:pt>
                <c:pt idx="14580">
                  <c:v>14581.0</c:v>
                </c:pt>
                <c:pt idx="14581">
                  <c:v>14582.0</c:v>
                </c:pt>
                <c:pt idx="14582">
                  <c:v>14583.0</c:v>
                </c:pt>
                <c:pt idx="14583">
                  <c:v>14584.0</c:v>
                </c:pt>
                <c:pt idx="14584">
                  <c:v>14585.0</c:v>
                </c:pt>
                <c:pt idx="14585">
                  <c:v>14586.0</c:v>
                </c:pt>
                <c:pt idx="14586">
                  <c:v>14587.0</c:v>
                </c:pt>
                <c:pt idx="14587">
                  <c:v>14588.0</c:v>
                </c:pt>
                <c:pt idx="14588">
                  <c:v>14589.0</c:v>
                </c:pt>
                <c:pt idx="14589">
                  <c:v>14590.0</c:v>
                </c:pt>
                <c:pt idx="14590">
                  <c:v>14591.0</c:v>
                </c:pt>
                <c:pt idx="14591">
                  <c:v>14592.0</c:v>
                </c:pt>
                <c:pt idx="14592">
                  <c:v>14593.0</c:v>
                </c:pt>
                <c:pt idx="14593">
                  <c:v>14594.0</c:v>
                </c:pt>
                <c:pt idx="14594">
                  <c:v>14595.0</c:v>
                </c:pt>
                <c:pt idx="14595">
                  <c:v>14596.0</c:v>
                </c:pt>
                <c:pt idx="14596">
                  <c:v>14597.0</c:v>
                </c:pt>
                <c:pt idx="14597">
                  <c:v>14598.0</c:v>
                </c:pt>
                <c:pt idx="14598">
                  <c:v>14599.0</c:v>
                </c:pt>
                <c:pt idx="14599">
                  <c:v>14600.0</c:v>
                </c:pt>
                <c:pt idx="14600">
                  <c:v>14601.0</c:v>
                </c:pt>
                <c:pt idx="14601">
                  <c:v>14602.0</c:v>
                </c:pt>
                <c:pt idx="14602">
                  <c:v>14603.0</c:v>
                </c:pt>
                <c:pt idx="14603">
                  <c:v>14604.0</c:v>
                </c:pt>
                <c:pt idx="14604">
                  <c:v>14605.0</c:v>
                </c:pt>
                <c:pt idx="14605">
                  <c:v>14606.0</c:v>
                </c:pt>
                <c:pt idx="14606">
                  <c:v>14607.0</c:v>
                </c:pt>
                <c:pt idx="14607">
                  <c:v>14608.0</c:v>
                </c:pt>
                <c:pt idx="14608">
                  <c:v>14609.0</c:v>
                </c:pt>
                <c:pt idx="14609">
                  <c:v>14610.0</c:v>
                </c:pt>
                <c:pt idx="14610">
                  <c:v>14611.0</c:v>
                </c:pt>
                <c:pt idx="14611">
                  <c:v>14612.0</c:v>
                </c:pt>
                <c:pt idx="14612">
                  <c:v>14613.0</c:v>
                </c:pt>
                <c:pt idx="14613">
                  <c:v>14614.0</c:v>
                </c:pt>
                <c:pt idx="14614">
                  <c:v>14615.0</c:v>
                </c:pt>
                <c:pt idx="14615">
                  <c:v>14616.0</c:v>
                </c:pt>
                <c:pt idx="14616">
                  <c:v>14617.0</c:v>
                </c:pt>
                <c:pt idx="14617">
                  <c:v>14618.0</c:v>
                </c:pt>
                <c:pt idx="14618">
                  <c:v>14619.0</c:v>
                </c:pt>
                <c:pt idx="14619">
                  <c:v>14620.0</c:v>
                </c:pt>
                <c:pt idx="14620">
                  <c:v>14621.0</c:v>
                </c:pt>
                <c:pt idx="14621">
                  <c:v>14622.0</c:v>
                </c:pt>
                <c:pt idx="14622">
                  <c:v>14623.0</c:v>
                </c:pt>
                <c:pt idx="14623">
                  <c:v>14624.0</c:v>
                </c:pt>
                <c:pt idx="14624">
                  <c:v>14625.0</c:v>
                </c:pt>
                <c:pt idx="14625">
                  <c:v>14626.0</c:v>
                </c:pt>
                <c:pt idx="14626">
                  <c:v>14627.0</c:v>
                </c:pt>
                <c:pt idx="14627">
                  <c:v>14628.0</c:v>
                </c:pt>
                <c:pt idx="14628">
                  <c:v>14629.0</c:v>
                </c:pt>
                <c:pt idx="14629">
                  <c:v>14630.0</c:v>
                </c:pt>
                <c:pt idx="14630">
                  <c:v>14631.0</c:v>
                </c:pt>
                <c:pt idx="14631">
                  <c:v>14632.0</c:v>
                </c:pt>
                <c:pt idx="14632">
                  <c:v>14633.0</c:v>
                </c:pt>
                <c:pt idx="14633">
                  <c:v>14634.0</c:v>
                </c:pt>
                <c:pt idx="14634">
                  <c:v>14635.0</c:v>
                </c:pt>
                <c:pt idx="14635">
                  <c:v>14636.0</c:v>
                </c:pt>
                <c:pt idx="14636">
                  <c:v>14637.0</c:v>
                </c:pt>
                <c:pt idx="14637">
                  <c:v>14638.0</c:v>
                </c:pt>
                <c:pt idx="14638">
                  <c:v>14639.0</c:v>
                </c:pt>
                <c:pt idx="14639">
                  <c:v>14640.0</c:v>
                </c:pt>
                <c:pt idx="14640">
                  <c:v>14641.0</c:v>
                </c:pt>
                <c:pt idx="14641">
                  <c:v>14642.0</c:v>
                </c:pt>
                <c:pt idx="14642">
                  <c:v>14643.0</c:v>
                </c:pt>
                <c:pt idx="14643">
                  <c:v>14644.0</c:v>
                </c:pt>
                <c:pt idx="14644">
                  <c:v>14645.0</c:v>
                </c:pt>
                <c:pt idx="14645">
                  <c:v>14646.0</c:v>
                </c:pt>
                <c:pt idx="14646">
                  <c:v>14647.0</c:v>
                </c:pt>
                <c:pt idx="14647">
                  <c:v>14648.0</c:v>
                </c:pt>
                <c:pt idx="14648">
                  <c:v>14649.0</c:v>
                </c:pt>
                <c:pt idx="14649">
                  <c:v>14650.0</c:v>
                </c:pt>
                <c:pt idx="14650">
                  <c:v>14651.0</c:v>
                </c:pt>
                <c:pt idx="14651">
                  <c:v>14652.0</c:v>
                </c:pt>
                <c:pt idx="14652">
                  <c:v>14653.0</c:v>
                </c:pt>
                <c:pt idx="14653">
                  <c:v>14654.0</c:v>
                </c:pt>
                <c:pt idx="14654">
                  <c:v>14655.0</c:v>
                </c:pt>
                <c:pt idx="14655">
                  <c:v>14656.0</c:v>
                </c:pt>
                <c:pt idx="14656">
                  <c:v>14657.0</c:v>
                </c:pt>
                <c:pt idx="14657">
                  <c:v>14658.0</c:v>
                </c:pt>
                <c:pt idx="14658">
                  <c:v>14659.0</c:v>
                </c:pt>
                <c:pt idx="14659">
                  <c:v>14660.0</c:v>
                </c:pt>
                <c:pt idx="14660">
                  <c:v>14661.0</c:v>
                </c:pt>
                <c:pt idx="14661">
                  <c:v>14662.0</c:v>
                </c:pt>
                <c:pt idx="14662">
                  <c:v>14663.0</c:v>
                </c:pt>
                <c:pt idx="14663">
                  <c:v>14664.0</c:v>
                </c:pt>
                <c:pt idx="14664">
                  <c:v>14665.0</c:v>
                </c:pt>
                <c:pt idx="14665">
                  <c:v>14666.0</c:v>
                </c:pt>
                <c:pt idx="14666">
                  <c:v>14667.0</c:v>
                </c:pt>
                <c:pt idx="14667">
                  <c:v>14668.0</c:v>
                </c:pt>
                <c:pt idx="14668">
                  <c:v>14669.0</c:v>
                </c:pt>
                <c:pt idx="14669">
                  <c:v>14670.0</c:v>
                </c:pt>
                <c:pt idx="14670">
                  <c:v>14671.0</c:v>
                </c:pt>
                <c:pt idx="14671">
                  <c:v>14672.0</c:v>
                </c:pt>
                <c:pt idx="14672">
                  <c:v>14673.0</c:v>
                </c:pt>
                <c:pt idx="14673">
                  <c:v>14674.0</c:v>
                </c:pt>
                <c:pt idx="14674">
                  <c:v>14675.0</c:v>
                </c:pt>
                <c:pt idx="14675">
                  <c:v>14676.0</c:v>
                </c:pt>
                <c:pt idx="14676">
                  <c:v>14677.0</c:v>
                </c:pt>
                <c:pt idx="14677">
                  <c:v>14678.0</c:v>
                </c:pt>
                <c:pt idx="14678">
                  <c:v>14679.0</c:v>
                </c:pt>
                <c:pt idx="14679">
                  <c:v>14680.0</c:v>
                </c:pt>
                <c:pt idx="14680">
                  <c:v>14681.0</c:v>
                </c:pt>
                <c:pt idx="14681">
                  <c:v>14682.0</c:v>
                </c:pt>
                <c:pt idx="14682">
                  <c:v>14683.0</c:v>
                </c:pt>
                <c:pt idx="14683">
                  <c:v>14684.0</c:v>
                </c:pt>
                <c:pt idx="14684">
                  <c:v>14685.0</c:v>
                </c:pt>
                <c:pt idx="14685">
                  <c:v>14686.0</c:v>
                </c:pt>
                <c:pt idx="14686">
                  <c:v>14687.0</c:v>
                </c:pt>
                <c:pt idx="14687">
                  <c:v>14688.0</c:v>
                </c:pt>
                <c:pt idx="14688">
                  <c:v>14689.0</c:v>
                </c:pt>
                <c:pt idx="14689">
                  <c:v>14690.0</c:v>
                </c:pt>
                <c:pt idx="14690">
                  <c:v>14691.0</c:v>
                </c:pt>
                <c:pt idx="14691">
                  <c:v>14692.0</c:v>
                </c:pt>
                <c:pt idx="14692">
                  <c:v>14693.0</c:v>
                </c:pt>
                <c:pt idx="14693">
                  <c:v>14694.0</c:v>
                </c:pt>
                <c:pt idx="14694">
                  <c:v>14695.0</c:v>
                </c:pt>
                <c:pt idx="14695">
                  <c:v>14696.0</c:v>
                </c:pt>
                <c:pt idx="14696">
                  <c:v>14697.0</c:v>
                </c:pt>
                <c:pt idx="14697">
                  <c:v>14698.0</c:v>
                </c:pt>
                <c:pt idx="14698">
                  <c:v>14699.0</c:v>
                </c:pt>
                <c:pt idx="14699">
                  <c:v>14700.0</c:v>
                </c:pt>
                <c:pt idx="14700">
                  <c:v>14701.0</c:v>
                </c:pt>
                <c:pt idx="14701">
                  <c:v>14702.0</c:v>
                </c:pt>
                <c:pt idx="14702">
                  <c:v>14703.0</c:v>
                </c:pt>
                <c:pt idx="14703">
                  <c:v>14704.0</c:v>
                </c:pt>
                <c:pt idx="14704">
                  <c:v>14705.0</c:v>
                </c:pt>
                <c:pt idx="14705">
                  <c:v>14706.0</c:v>
                </c:pt>
                <c:pt idx="14706">
                  <c:v>14707.0</c:v>
                </c:pt>
                <c:pt idx="14707">
                  <c:v>14708.0</c:v>
                </c:pt>
                <c:pt idx="14708">
                  <c:v>14709.0</c:v>
                </c:pt>
                <c:pt idx="14709">
                  <c:v>14710.0</c:v>
                </c:pt>
                <c:pt idx="14710">
                  <c:v>14711.0</c:v>
                </c:pt>
                <c:pt idx="14711">
                  <c:v>14712.0</c:v>
                </c:pt>
                <c:pt idx="14712">
                  <c:v>14713.0</c:v>
                </c:pt>
                <c:pt idx="14713">
                  <c:v>14714.0</c:v>
                </c:pt>
                <c:pt idx="14714">
                  <c:v>14715.0</c:v>
                </c:pt>
                <c:pt idx="14715">
                  <c:v>14716.0</c:v>
                </c:pt>
                <c:pt idx="14716">
                  <c:v>14717.0</c:v>
                </c:pt>
                <c:pt idx="14717">
                  <c:v>14718.0</c:v>
                </c:pt>
                <c:pt idx="14718">
                  <c:v>14719.0</c:v>
                </c:pt>
                <c:pt idx="14719">
                  <c:v>14720.0</c:v>
                </c:pt>
                <c:pt idx="14720">
                  <c:v>14721.0</c:v>
                </c:pt>
                <c:pt idx="14721">
                  <c:v>14722.0</c:v>
                </c:pt>
                <c:pt idx="14722">
                  <c:v>14723.0</c:v>
                </c:pt>
                <c:pt idx="14723">
                  <c:v>14724.0</c:v>
                </c:pt>
                <c:pt idx="14724">
                  <c:v>14725.0</c:v>
                </c:pt>
                <c:pt idx="14725">
                  <c:v>14726.0</c:v>
                </c:pt>
                <c:pt idx="14726">
                  <c:v>14727.0</c:v>
                </c:pt>
                <c:pt idx="14727">
                  <c:v>14728.0</c:v>
                </c:pt>
                <c:pt idx="14728">
                  <c:v>14729.0</c:v>
                </c:pt>
                <c:pt idx="14729">
                  <c:v>14730.0</c:v>
                </c:pt>
                <c:pt idx="14730">
                  <c:v>14731.0</c:v>
                </c:pt>
                <c:pt idx="14731">
                  <c:v>14732.0</c:v>
                </c:pt>
                <c:pt idx="14732">
                  <c:v>14733.0</c:v>
                </c:pt>
                <c:pt idx="14733">
                  <c:v>14734.0</c:v>
                </c:pt>
                <c:pt idx="14734">
                  <c:v>14735.0</c:v>
                </c:pt>
                <c:pt idx="14735">
                  <c:v>14736.0</c:v>
                </c:pt>
                <c:pt idx="14736">
                  <c:v>14737.0</c:v>
                </c:pt>
                <c:pt idx="14737">
                  <c:v>14738.0</c:v>
                </c:pt>
                <c:pt idx="14738">
                  <c:v>14739.0</c:v>
                </c:pt>
                <c:pt idx="14739">
                  <c:v>14740.0</c:v>
                </c:pt>
                <c:pt idx="14740">
                  <c:v>14741.0</c:v>
                </c:pt>
                <c:pt idx="14741">
                  <c:v>14742.0</c:v>
                </c:pt>
                <c:pt idx="14742">
                  <c:v>14743.0</c:v>
                </c:pt>
                <c:pt idx="14743">
                  <c:v>14744.0</c:v>
                </c:pt>
                <c:pt idx="14744">
                  <c:v>14745.0</c:v>
                </c:pt>
                <c:pt idx="14745">
                  <c:v>14746.0</c:v>
                </c:pt>
                <c:pt idx="14746">
                  <c:v>14747.0</c:v>
                </c:pt>
                <c:pt idx="14747">
                  <c:v>14748.0</c:v>
                </c:pt>
                <c:pt idx="14748">
                  <c:v>14749.0</c:v>
                </c:pt>
                <c:pt idx="14749">
                  <c:v>14750.0</c:v>
                </c:pt>
                <c:pt idx="14750">
                  <c:v>14751.0</c:v>
                </c:pt>
                <c:pt idx="14751">
                  <c:v>14752.0</c:v>
                </c:pt>
                <c:pt idx="14752">
                  <c:v>14753.0</c:v>
                </c:pt>
                <c:pt idx="14753">
                  <c:v>14754.0</c:v>
                </c:pt>
                <c:pt idx="14754">
                  <c:v>14755.0</c:v>
                </c:pt>
                <c:pt idx="14755">
                  <c:v>14756.0</c:v>
                </c:pt>
                <c:pt idx="14756">
                  <c:v>14757.0</c:v>
                </c:pt>
                <c:pt idx="14757">
                  <c:v>14758.0</c:v>
                </c:pt>
                <c:pt idx="14758">
                  <c:v>14759.0</c:v>
                </c:pt>
                <c:pt idx="14759">
                  <c:v>14760.0</c:v>
                </c:pt>
                <c:pt idx="14760">
                  <c:v>14761.0</c:v>
                </c:pt>
                <c:pt idx="14761">
                  <c:v>14762.0</c:v>
                </c:pt>
                <c:pt idx="14762">
                  <c:v>14763.0</c:v>
                </c:pt>
                <c:pt idx="14763">
                  <c:v>14764.0</c:v>
                </c:pt>
                <c:pt idx="14764">
                  <c:v>14765.0</c:v>
                </c:pt>
                <c:pt idx="14765">
                  <c:v>14766.0</c:v>
                </c:pt>
                <c:pt idx="14766">
                  <c:v>14767.0</c:v>
                </c:pt>
                <c:pt idx="14767">
                  <c:v>14768.0</c:v>
                </c:pt>
                <c:pt idx="14768">
                  <c:v>14769.0</c:v>
                </c:pt>
                <c:pt idx="14769">
                  <c:v>14770.0</c:v>
                </c:pt>
                <c:pt idx="14770">
                  <c:v>14771.0</c:v>
                </c:pt>
                <c:pt idx="14771">
                  <c:v>14772.0</c:v>
                </c:pt>
                <c:pt idx="14772">
                  <c:v>14773.0</c:v>
                </c:pt>
                <c:pt idx="14773">
                  <c:v>14774.0</c:v>
                </c:pt>
                <c:pt idx="14774">
                  <c:v>14775.0</c:v>
                </c:pt>
                <c:pt idx="14775">
                  <c:v>14776.0</c:v>
                </c:pt>
                <c:pt idx="14776">
                  <c:v>14777.0</c:v>
                </c:pt>
                <c:pt idx="14777">
                  <c:v>14778.0</c:v>
                </c:pt>
                <c:pt idx="14778">
                  <c:v>14779.0</c:v>
                </c:pt>
                <c:pt idx="14779">
                  <c:v>14780.0</c:v>
                </c:pt>
                <c:pt idx="14780">
                  <c:v>14781.0</c:v>
                </c:pt>
                <c:pt idx="14781">
                  <c:v>14782.0</c:v>
                </c:pt>
                <c:pt idx="14782">
                  <c:v>14783.0</c:v>
                </c:pt>
                <c:pt idx="14783">
                  <c:v>14784.0</c:v>
                </c:pt>
                <c:pt idx="14784">
                  <c:v>14785.0</c:v>
                </c:pt>
                <c:pt idx="14785">
                  <c:v>14786.0</c:v>
                </c:pt>
                <c:pt idx="14786">
                  <c:v>14787.0</c:v>
                </c:pt>
                <c:pt idx="14787">
                  <c:v>14788.0</c:v>
                </c:pt>
                <c:pt idx="14788">
                  <c:v>14789.0</c:v>
                </c:pt>
                <c:pt idx="14789">
                  <c:v>14790.0</c:v>
                </c:pt>
                <c:pt idx="14790">
                  <c:v>14791.0</c:v>
                </c:pt>
                <c:pt idx="14791">
                  <c:v>14792.0</c:v>
                </c:pt>
                <c:pt idx="14792">
                  <c:v>14793.0</c:v>
                </c:pt>
                <c:pt idx="14793">
                  <c:v>14794.0</c:v>
                </c:pt>
                <c:pt idx="14794">
                  <c:v>14795.0</c:v>
                </c:pt>
                <c:pt idx="14795">
                  <c:v>14796.0</c:v>
                </c:pt>
                <c:pt idx="14796">
                  <c:v>14797.0</c:v>
                </c:pt>
                <c:pt idx="14797">
                  <c:v>14798.0</c:v>
                </c:pt>
                <c:pt idx="14798">
                  <c:v>14799.0</c:v>
                </c:pt>
                <c:pt idx="14799">
                  <c:v>14800.0</c:v>
                </c:pt>
                <c:pt idx="14800">
                  <c:v>14801.0</c:v>
                </c:pt>
                <c:pt idx="14801">
                  <c:v>14802.0</c:v>
                </c:pt>
                <c:pt idx="14802">
                  <c:v>14803.0</c:v>
                </c:pt>
                <c:pt idx="14803">
                  <c:v>14804.0</c:v>
                </c:pt>
                <c:pt idx="14804">
                  <c:v>14805.0</c:v>
                </c:pt>
                <c:pt idx="14805">
                  <c:v>14806.0</c:v>
                </c:pt>
                <c:pt idx="14806">
                  <c:v>14807.0</c:v>
                </c:pt>
                <c:pt idx="14807">
                  <c:v>14808.0</c:v>
                </c:pt>
                <c:pt idx="14808">
                  <c:v>14809.0</c:v>
                </c:pt>
                <c:pt idx="14809">
                  <c:v>14810.0</c:v>
                </c:pt>
                <c:pt idx="14810">
                  <c:v>14811.0</c:v>
                </c:pt>
                <c:pt idx="14811">
                  <c:v>14812.0</c:v>
                </c:pt>
                <c:pt idx="14812">
                  <c:v>14813.0</c:v>
                </c:pt>
                <c:pt idx="14813">
                  <c:v>14814.0</c:v>
                </c:pt>
                <c:pt idx="14814">
                  <c:v>14815.0</c:v>
                </c:pt>
                <c:pt idx="14815">
                  <c:v>14816.0</c:v>
                </c:pt>
                <c:pt idx="14816">
                  <c:v>14817.0</c:v>
                </c:pt>
                <c:pt idx="14817">
                  <c:v>14818.0</c:v>
                </c:pt>
                <c:pt idx="14818">
                  <c:v>14819.0</c:v>
                </c:pt>
                <c:pt idx="14819">
                  <c:v>14820.0</c:v>
                </c:pt>
                <c:pt idx="14820">
                  <c:v>14821.0</c:v>
                </c:pt>
                <c:pt idx="14821">
                  <c:v>14822.0</c:v>
                </c:pt>
                <c:pt idx="14822">
                  <c:v>14823.0</c:v>
                </c:pt>
                <c:pt idx="14823">
                  <c:v>14824.0</c:v>
                </c:pt>
                <c:pt idx="14824">
                  <c:v>14825.0</c:v>
                </c:pt>
                <c:pt idx="14825">
                  <c:v>14826.0</c:v>
                </c:pt>
                <c:pt idx="14826">
                  <c:v>14827.0</c:v>
                </c:pt>
                <c:pt idx="14827">
                  <c:v>14828.0</c:v>
                </c:pt>
                <c:pt idx="14828">
                  <c:v>14829.0</c:v>
                </c:pt>
                <c:pt idx="14829">
                  <c:v>14830.0</c:v>
                </c:pt>
                <c:pt idx="14830">
                  <c:v>14831.0</c:v>
                </c:pt>
                <c:pt idx="14831">
                  <c:v>14832.0</c:v>
                </c:pt>
                <c:pt idx="14832">
                  <c:v>14833.0</c:v>
                </c:pt>
                <c:pt idx="14833">
                  <c:v>14834.0</c:v>
                </c:pt>
                <c:pt idx="14834">
                  <c:v>14835.0</c:v>
                </c:pt>
                <c:pt idx="14835">
                  <c:v>14836.0</c:v>
                </c:pt>
                <c:pt idx="14836">
                  <c:v>14837.0</c:v>
                </c:pt>
                <c:pt idx="14837">
                  <c:v>14838.0</c:v>
                </c:pt>
                <c:pt idx="14838">
                  <c:v>14839.0</c:v>
                </c:pt>
                <c:pt idx="14839">
                  <c:v>14840.0</c:v>
                </c:pt>
                <c:pt idx="14840">
                  <c:v>14841.0</c:v>
                </c:pt>
                <c:pt idx="14841">
                  <c:v>14842.0</c:v>
                </c:pt>
                <c:pt idx="14842">
                  <c:v>14843.0</c:v>
                </c:pt>
                <c:pt idx="14843">
                  <c:v>14844.0</c:v>
                </c:pt>
                <c:pt idx="14844">
                  <c:v>14845.0</c:v>
                </c:pt>
                <c:pt idx="14845">
                  <c:v>14846.0</c:v>
                </c:pt>
                <c:pt idx="14846">
                  <c:v>14847.0</c:v>
                </c:pt>
                <c:pt idx="14847">
                  <c:v>14848.0</c:v>
                </c:pt>
                <c:pt idx="14848">
                  <c:v>14849.0</c:v>
                </c:pt>
                <c:pt idx="14849">
                  <c:v>14850.0</c:v>
                </c:pt>
                <c:pt idx="14850">
                  <c:v>14851.0</c:v>
                </c:pt>
                <c:pt idx="14851">
                  <c:v>14852.0</c:v>
                </c:pt>
                <c:pt idx="14852">
                  <c:v>14853.0</c:v>
                </c:pt>
                <c:pt idx="14853">
                  <c:v>14854.0</c:v>
                </c:pt>
                <c:pt idx="14854">
                  <c:v>14855.0</c:v>
                </c:pt>
                <c:pt idx="14855">
                  <c:v>14856.0</c:v>
                </c:pt>
                <c:pt idx="14856">
                  <c:v>14857.0</c:v>
                </c:pt>
                <c:pt idx="14857">
                  <c:v>14858.0</c:v>
                </c:pt>
                <c:pt idx="14858">
                  <c:v>14859.0</c:v>
                </c:pt>
                <c:pt idx="14859">
                  <c:v>14860.0</c:v>
                </c:pt>
                <c:pt idx="14860">
                  <c:v>14861.0</c:v>
                </c:pt>
                <c:pt idx="14861">
                  <c:v>14862.0</c:v>
                </c:pt>
                <c:pt idx="14862">
                  <c:v>14863.0</c:v>
                </c:pt>
                <c:pt idx="14863">
                  <c:v>14864.0</c:v>
                </c:pt>
                <c:pt idx="14864">
                  <c:v>14865.0</c:v>
                </c:pt>
                <c:pt idx="14865">
                  <c:v>14866.0</c:v>
                </c:pt>
                <c:pt idx="14866">
                  <c:v>14867.0</c:v>
                </c:pt>
                <c:pt idx="14867">
                  <c:v>14868.0</c:v>
                </c:pt>
                <c:pt idx="14868">
                  <c:v>14869.0</c:v>
                </c:pt>
                <c:pt idx="14869">
                  <c:v>14870.0</c:v>
                </c:pt>
                <c:pt idx="14870">
                  <c:v>14871.0</c:v>
                </c:pt>
                <c:pt idx="14871">
                  <c:v>14872.0</c:v>
                </c:pt>
                <c:pt idx="14872">
                  <c:v>14873.0</c:v>
                </c:pt>
                <c:pt idx="14873">
                  <c:v>14874.0</c:v>
                </c:pt>
                <c:pt idx="14874">
                  <c:v>14875.0</c:v>
                </c:pt>
                <c:pt idx="14875">
                  <c:v>14876.0</c:v>
                </c:pt>
                <c:pt idx="14876">
                  <c:v>14877.0</c:v>
                </c:pt>
                <c:pt idx="14877">
                  <c:v>14878.0</c:v>
                </c:pt>
                <c:pt idx="14878">
                  <c:v>14879.0</c:v>
                </c:pt>
                <c:pt idx="14879">
                  <c:v>14880.0</c:v>
                </c:pt>
                <c:pt idx="14880">
                  <c:v>14881.0</c:v>
                </c:pt>
                <c:pt idx="14881">
                  <c:v>14882.0</c:v>
                </c:pt>
                <c:pt idx="14882">
                  <c:v>14883.0</c:v>
                </c:pt>
                <c:pt idx="14883">
                  <c:v>14884.0</c:v>
                </c:pt>
                <c:pt idx="14884">
                  <c:v>14885.0</c:v>
                </c:pt>
                <c:pt idx="14885">
                  <c:v>14886.0</c:v>
                </c:pt>
                <c:pt idx="14886">
                  <c:v>14887.0</c:v>
                </c:pt>
                <c:pt idx="14887">
                  <c:v>14888.0</c:v>
                </c:pt>
                <c:pt idx="14888">
                  <c:v>14889.0</c:v>
                </c:pt>
                <c:pt idx="14889">
                  <c:v>14890.0</c:v>
                </c:pt>
                <c:pt idx="14890">
                  <c:v>14891.0</c:v>
                </c:pt>
                <c:pt idx="14891">
                  <c:v>14892.0</c:v>
                </c:pt>
                <c:pt idx="14892">
                  <c:v>14893.0</c:v>
                </c:pt>
                <c:pt idx="14893">
                  <c:v>14894.0</c:v>
                </c:pt>
                <c:pt idx="14894">
                  <c:v>14895.0</c:v>
                </c:pt>
                <c:pt idx="14895">
                  <c:v>14896.0</c:v>
                </c:pt>
                <c:pt idx="14896">
                  <c:v>14897.0</c:v>
                </c:pt>
                <c:pt idx="14897">
                  <c:v>14898.0</c:v>
                </c:pt>
                <c:pt idx="14898">
                  <c:v>14899.0</c:v>
                </c:pt>
                <c:pt idx="14899">
                  <c:v>14900.0</c:v>
                </c:pt>
                <c:pt idx="14900">
                  <c:v>14901.0</c:v>
                </c:pt>
                <c:pt idx="14901">
                  <c:v>14902.0</c:v>
                </c:pt>
                <c:pt idx="14902">
                  <c:v>14903.0</c:v>
                </c:pt>
                <c:pt idx="14903">
                  <c:v>14904.0</c:v>
                </c:pt>
                <c:pt idx="14904">
                  <c:v>14905.0</c:v>
                </c:pt>
                <c:pt idx="14905">
                  <c:v>14906.0</c:v>
                </c:pt>
                <c:pt idx="14906">
                  <c:v>14907.0</c:v>
                </c:pt>
                <c:pt idx="14907">
                  <c:v>14908.0</c:v>
                </c:pt>
                <c:pt idx="14908">
                  <c:v>14909.0</c:v>
                </c:pt>
                <c:pt idx="14909">
                  <c:v>14910.0</c:v>
                </c:pt>
                <c:pt idx="14910">
                  <c:v>14911.0</c:v>
                </c:pt>
                <c:pt idx="14911">
                  <c:v>14912.0</c:v>
                </c:pt>
                <c:pt idx="14912">
                  <c:v>14913.0</c:v>
                </c:pt>
                <c:pt idx="14913">
                  <c:v>14914.0</c:v>
                </c:pt>
                <c:pt idx="14914">
                  <c:v>14915.0</c:v>
                </c:pt>
                <c:pt idx="14915">
                  <c:v>14916.0</c:v>
                </c:pt>
                <c:pt idx="14916">
                  <c:v>14917.0</c:v>
                </c:pt>
                <c:pt idx="14917">
                  <c:v>14918.0</c:v>
                </c:pt>
                <c:pt idx="14918">
                  <c:v>14919.0</c:v>
                </c:pt>
                <c:pt idx="14919">
                  <c:v>14920.0</c:v>
                </c:pt>
                <c:pt idx="14920">
                  <c:v>14921.0</c:v>
                </c:pt>
                <c:pt idx="14921">
                  <c:v>14922.0</c:v>
                </c:pt>
                <c:pt idx="14922">
                  <c:v>14923.0</c:v>
                </c:pt>
                <c:pt idx="14923">
                  <c:v>14924.0</c:v>
                </c:pt>
                <c:pt idx="14924">
                  <c:v>14925.0</c:v>
                </c:pt>
                <c:pt idx="14925">
                  <c:v>14926.0</c:v>
                </c:pt>
                <c:pt idx="14926">
                  <c:v>14927.0</c:v>
                </c:pt>
                <c:pt idx="14927">
                  <c:v>14928.0</c:v>
                </c:pt>
                <c:pt idx="14928">
                  <c:v>14929.0</c:v>
                </c:pt>
                <c:pt idx="14929">
                  <c:v>14930.0</c:v>
                </c:pt>
                <c:pt idx="14930">
                  <c:v>14931.0</c:v>
                </c:pt>
                <c:pt idx="14931">
                  <c:v>14932.0</c:v>
                </c:pt>
                <c:pt idx="14932">
                  <c:v>14933.0</c:v>
                </c:pt>
                <c:pt idx="14933">
                  <c:v>14934.0</c:v>
                </c:pt>
                <c:pt idx="14934">
                  <c:v>14935.0</c:v>
                </c:pt>
                <c:pt idx="14935">
                  <c:v>14936.0</c:v>
                </c:pt>
                <c:pt idx="14936">
                  <c:v>14937.0</c:v>
                </c:pt>
                <c:pt idx="14937">
                  <c:v>14938.0</c:v>
                </c:pt>
                <c:pt idx="14938">
                  <c:v>14939.0</c:v>
                </c:pt>
                <c:pt idx="14939">
                  <c:v>14940.0</c:v>
                </c:pt>
                <c:pt idx="14940">
                  <c:v>14941.0</c:v>
                </c:pt>
                <c:pt idx="14941">
                  <c:v>14942.0</c:v>
                </c:pt>
                <c:pt idx="14942">
                  <c:v>14943.0</c:v>
                </c:pt>
                <c:pt idx="14943">
                  <c:v>14944.0</c:v>
                </c:pt>
                <c:pt idx="14944">
                  <c:v>14945.0</c:v>
                </c:pt>
                <c:pt idx="14945">
                  <c:v>14946.0</c:v>
                </c:pt>
                <c:pt idx="14946">
                  <c:v>14947.0</c:v>
                </c:pt>
                <c:pt idx="14947">
                  <c:v>14948.0</c:v>
                </c:pt>
                <c:pt idx="14948">
                  <c:v>14949.0</c:v>
                </c:pt>
                <c:pt idx="14949">
                  <c:v>14950.0</c:v>
                </c:pt>
                <c:pt idx="14950">
                  <c:v>14951.0</c:v>
                </c:pt>
                <c:pt idx="14951">
                  <c:v>14952.0</c:v>
                </c:pt>
                <c:pt idx="14952">
                  <c:v>14953.0</c:v>
                </c:pt>
                <c:pt idx="14953">
                  <c:v>14954.0</c:v>
                </c:pt>
                <c:pt idx="14954">
                  <c:v>14955.0</c:v>
                </c:pt>
                <c:pt idx="14955">
                  <c:v>14956.0</c:v>
                </c:pt>
                <c:pt idx="14956">
                  <c:v>14957.0</c:v>
                </c:pt>
                <c:pt idx="14957">
                  <c:v>14958.0</c:v>
                </c:pt>
                <c:pt idx="14958">
                  <c:v>14959.0</c:v>
                </c:pt>
                <c:pt idx="14959">
                  <c:v>14960.0</c:v>
                </c:pt>
                <c:pt idx="14960">
                  <c:v>14961.0</c:v>
                </c:pt>
                <c:pt idx="14961">
                  <c:v>14962.0</c:v>
                </c:pt>
                <c:pt idx="14962">
                  <c:v>14963.0</c:v>
                </c:pt>
                <c:pt idx="14963">
                  <c:v>14964.0</c:v>
                </c:pt>
                <c:pt idx="14964">
                  <c:v>14965.0</c:v>
                </c:pt>
                <c:pt idx="14965">
                  <c:v>14966.0</c:v>
                </c:pt>
                <c:pt idx="14966">
                  <c:v>14967.0</c:v>
                </c:pt>
                <c:pt idx="14967">
                  <c:v>14968.0</c:v>
                </c:pt>
                <c:pt idx="14968">
                  <c:v>14969.0</c:v>
                </c:pt>
                <c:pt idx="14969">
                  <c:v>14970.0</c:v>
                </c:pt>
                <c:pt idx="14970">
                  <c:v>14971.0</c:v>
                </c:pt>
                <c:pt idx="14971">
                  <c:v>14972.0</c:v>
                </c:pt>
                <c:pt idx="14972">
                  <c:v>14973.0</c:v>
                </c:pt>
                <c:pt idx="14973">
                  <c:v>14974.0</c:v>
                </c:pt>
                <c:pt idx="14974">
                  <c:v>14975.0</c:v>
                </c:pt>
                <c:pt idx="14975">
                  <c:v>14976.0</c:v>
                </c:pt>
                <c:pt idx="14976">
                  <c:v>14977.0</c:v>
                </c:pt>
                <c:pt idx="14977">
                  <c:v>14978.0</c:v>
                </c:pt>
                <c:pt idx="14978">
                  <c:v>14979.0</c:v>
                </c:pt>
                <c:pt idx="14979">
                  <c:v>14980.0</c:v>
                </c:pt>
                <c:pt idx="14980">
                  <c:v>14981.0</c:v>
                </c:pt>
                <c:pt idx="14981">
                  <c:v>14982.0</c:v>
                </c:pt>
                <c:pt idx="14982">
                  <c:v>14983.0</c:v>
                </c:pt>
                <c:pt idx="14983">
                  <c:v>14984.0</c:v>
                </c:pt>
                <c:pt idx="14984">
                  <c:v>14985.0</c:v>
                </c:pt>
                <c:pt idx="14985">
                  <c:v>14986.0</c:v>
                </c:pt>
                <c:pt idx="14986">
                  <c:v>14987.0</c:v>
                </c:pt>
                <c:pt idx="14987">
                  <c:v>14988.0</c:v>
                </c:pt>
                <c:pt idx="14988">
                  <c:v>14989.0</c:v>
                </c:pt>
                <c:pt idx="14989">
                  <c:v>14990.0</c:v>
                </c:pt>
                <c:pt idx="14990">
                  <c:v>14991.0</c:v>
                </c:pt>
                <c:pt idx="14991">
                  <c:v>14992.0</c:v>
                </c:pt>
                <c:pt idx="14992">
                  <c:v>14993.0</c:v>
                </c:pt>
                <c:pt idx="14993">
                  <c:v>14994.0</c:v>
                </c:pt>
                <c:pt idx="14994">
                  <c:v>14995.0</c:v>
                </c:pt>
                <c:pt idx="14995">
                  <c:v>14996.0</c:v>
                </c:pt>
                <c:pt idx="14996">
                  <c:v>14997.0</c:v>
                </c:pt>
                <c:pt idx="14997">
                  <c:v>14998.0</c:v>
                </c:pt>
                <c:pt idx="14998">
                  <c:v>14999.0</c:v>
                </c:pt>
                <c:pt idx="14999">
                  <c:v>15000.0</c:v>
                </c:pt>
                <c:pt idx="15000">
                  <c:v>15001.0</c:v>
                </c:pt>
                <c:pt idx="15001">
                  <c:v>15002.0</c:v>
                </c:pt>
                <c:pt idx="15002">
                  <c:v>15003.0</c:v>
                </c:pt>
                <c:pt idx="15003">
                  <c:v>15004.0</c:v>
                </c:pt>
                <c:pt idx="15004">
                  <c:v>15005.0</c:v>
                </c:pt>
                <c:pt idx="15005">
                  <c:v>15006.0</c:v>
                </c:pt>
                <c:pt idx="15006">
                  <c:v>15007.0</c:v>
                </c:pt>
                <c:pt idx="15007">
                  <c:v>15008.0</c:v>
                </c:pt>
                <c:pt idx="15008">
                  <c:v>15009.0</c:v>
                </c:pt>
                <c:pt idx="15009">
                  <c:v>15010.0</c:v>
                </c:pt>
                <c:pt idx="15010">
                  <c:v>15011.0</c:v>
                </c:pt>
                <c:pt idx="15011">
                  <c:v>15012.0</c:v>
                </c:pt>
                <c:pt idx="15012">
                  <c:v>15013.0</c:v>
                </c:pt>
                <c:pt idx="15013">
                  <c:v>15014.0</c:v>
                </c:pt>
                <c:pt idx="15014">
                  <c:v>15015.0</c:v>
                </c:pt>
                <c:pt idx="15015">
                  <c:v>15016.0</c:v>
                </c:pt>
                <c:pt idx="15016">
                  <c:v>15017.0</c:v>
                </c:pt>
                <c:pt idx="15017">
                  <c:v>15018.0</c:v>
                </c:pt>
                <c:pt idx="15018">
                  <c:v>15019.0</c:v>
                </c:pt>
                <c:pt idx="15019">
                  <c:v>15020.0</c:v>
                </c:pt>
                <c:pt idx="15020">
                  <c:v>15021.0</c:v>
                </c:pt>
                <c:pt idx="15021">
                  <c:v>15022.0</c:v>
                </c:pt>
                <c:pt idx="15022">
                  <c:v>15023.0</c:v>
                </c:pt>
                <c:pt idx="15023">
                  <c:v>15024.0</c:v>
                </c:pt>
                <c:pt idx="15024">
                  <c:v>15025.0</c:v>
                </c:pt>
                <c:pt idx="15025">
                  <c:v>15026.0</c:v>
                </c:pt>
                <c:pt idx="15026">
                  <c:v>15027.0</c:v>
                </c:pt>
                <c:pt idx="15027">
                  <c:v>15028.0</c:v>
                </c:pt>
                <c:pt idx="15028">
                  <c:v>15029.0</c:v>
                </c:pt>
                <c:pt idx="15029">
                  <c:v>15030.0</c:v>
                </c:pt>
                <c:pt idx="15030">
                  <c:v>15031.0</c:v>
                </c:pt>
                <c:pt idx="15031">
                  <c:v>15032.0</c:v>
                </c:pt>
                <c:pt idx="15032">
                  <c:v>15033.0</c:v>
                </c:pt>
                <c:pt idx="15033">
                  <c:v>15034.0</c:v>
                </c:pt>
                <c:pt idx="15034">
                  <c:v>15035.0</c:v>
                </c:pt>
                <c:pt idx="15035">
                  <c:v>15036.0</c:v>
                </c:pt>
                <c:pt idx="15036">
                  <c:v>15037.0</c:v>
                </c:pt>
                <c:pt idx="15037">
                  <c:v>15038.0</c:v>
                </c:pt>
                <c:pt idx="15038">
                  <c:v>15039.0</c:v>
                </c:pt>
                <c:pt idx="15039">
                  <c:v>15040.0</c:v>
                </c:pt>
                <c:pt idx="15040">
                  <c:v>15041.0</c:v>
                </c:pt>
                <c:pt idx="15041">
                  <c:v>15042.0</c:v>
                </c:pt>
                <c:pt idx="15042">
                  <c:v>15043.0</c:v>
                </c:pt>
                <c:pt idx="15043">
                  <c:v>15044.0</c:v>
                </c:pt>
                <c:pt idx="15044">
                  <c:v>15045.0</c:v>
                </c:pt>
                <c:pt idx="15045">
                  <c:v>15046.0</c:v>
                </c:pt>
                <c:pt idx="15046">
                  <c:v>15047.0</c:v>
                </c:pt>
                <c:pt idx="15047">
                  <c:v>15048.0</c:v>
                </c:pt>
                <c:pt idx="15048">
                  <c:v>15049.0</c:v>
                </c:pt>
                <c:pt idx="15049">
                  <c:v>15050.0</c:v>
                </c:pt>
                <c:pt idx="15050">
                  <c:v>15051.0</c:v>
                </c:pt>
                <c:pt idx="15051">
                  <c:v>15052.0</c:v>
                </c:pt>
                <c:pt idx="15052">
                  <c:v>15053.0</c:v>
                </c:pt>
                <c:pt idx="15053">
                  <c:v>15054.0</c:v>
                </c:pt>
                <c:pt idx="15054">
                  <c:v>15055.0</c:v>
                </c:pt>
                <c:pt idx="15055">
                  <c:v>15056.0</c:v>
                </c:pt>
                <c:pt idx="15056">
                  <c:v>15057.0</c:v>
                </c:pt>
                <c:pt idx="15057">
                  <c:v>15058.0</c:v>
                </c:pt>
                <c:pt idx="15058">
                  <c:v>15059.0</c:v>
                </c:pt>
                <c:pt idx="15059">
                  <c:v>15060.0</c:v>
                </c:pt>
                <c:pt idx="15060">
                  <c:v>15061.0</c:v>
                </c:pt>
                <c:pt idx="15061">
                  <c:v>15062.0</c:v>
                </c:pt>
                <c:pt idx="15062">
                  <c:v>15063.0</c:v>
                </c:pt>
                <c:pt idx="15063">
                  <c:v>15064.0</c:v>
                </c:pt>
                <c:pt idx="15064">
                  <c:v>15065.0</c:v>
                </c:pt>
                <c:pt idx="15065">
                  <c:v>15066.0</c:v>
                </c:pt>
                <c:pt idx="15066">
                  <c:v>15067.0</c:v>
                </c:pt>
                <c:pt idx="15067">
                  <c:v>15068.0</c:v>
                </c:pt>
                <c:pt idx="15068">
                  <c:v>15069.0</c:v>
                </c:pt>
                <c:pt idx="15069">
                  <c:v>15070.0</c:v>
                </c:pt>
                <c:pt idx="15070">
                  <c:v>15071.0</c:v>
                </c:pt>
                <c:pt idx="15071">
                  <c:v>15072.0</c:v>
                </c:pt>
                <c:pt idx="15072">
                  <c:v>15073.0</c:v>
                </c:pt>
                <c:pt idx="15073">
                  <c:v>15074.0</c:v>
                </c:pt>
                <c:pt idx="15074">
                  <c:v>15075.0</c:v>
                </c:pt>
                <c:pt idx="15075">
                  <c:v>15076.0</c:v>
                </c:pt>
                <c:pt idx="15076">
                  <c:v>15077.0</c:v>
                </c:pt>
                <c:pt idx="15077">
                  <c:v>15078.0</c:v>
                </c:pt>
                <c:pt idx="15078">
                  <c:v>15079.0</c:v>
                </c:pt>
                <c:pt idx="15079">
                  <c:v>15080.0</c:v>
                </c:pt>
                <c:pt idx="15080">
                  <c:v>15081.0</c:v>
                </c:pt>
                <c:pt idx="15081">
                  <c:v>15082.0</c:v>
                </c:pt>
                <c:pt idx="15082">
                  <c:v>15083.0</c:v>
                </c:pt>
                <c:pt idx="15083">
                  <c:v>15084.0</c:v>
                </c:pt>
                <c:pt idx="15084">
                  <c:v>15085.0</c:v>
                </c:pt>
                <c:pt idx="15085">
                  <c:v>15086.0</c:v>
                </c:pt>
                <c:pt idx="15086">
                  <c:v>15087.0</c:v>
                </c:pt>
                <c:pt idx="15087">
                  <c:v>15088.0</c:v>
                </c:pt>
                <c:pt idx="15088">
                  <c:v>15089.0</c:v>
                </c:pt>
                <c:pt idx="15089">
                  <c:v>15090.0</c:v>
                </c:pt>
                <c:pt idx="15090">
                  <c:v>15091.0</c:v>
                </c:pt>
                <c:pt idx="15091">
                  <c:v>15092.0</c:v>
                </c:pt>
                <c:pt idx="15092">
                  <c:v>15093.0</c:v>
                </c:pt>
                <c:pt idx="15093">
                  <c:v>15094.0</c:v>
                </c:pt>
                <c:pt idx="15094">
                  <c:v>15095.0</c:v>
                </c:pt>
                <c:pt idx="15095">
                  <c:v>15096.0</c:v>
                </c:pt>
                <c:pt idx="15096">
                  <c:v>15097.0</c:v>
                </c:pt>
                <c:pt idx="15097">
                  <c:v>15098.0</c:v>
                </c:pt>
                <c:pt idx="15098">
                  <c:v>15099.0</c:v>
                </c:pt>
                <c:pt idx="15099">
                  <c:v>15100.0</c:v>
                </c:pt>
                <c:pt idx="15100">
                  <c:v>15101.0</c:v>
                </c:pt>
                <c:pt idx="15101">
                  <c:v>15102.0</c:v>
                </c:pt>
                <c:pt idx="15102">
                  <c:v>15103.0</c:v>
                </c:pt>
                <c:pt idx="15103">
                  <c:v>15104.0</c:v>
                </c:pt>
                <c:pt idx="15104">
                  <c:v>15105.0</c:v>
                </c:pt>
                <c:pt idx="15105">
                  <c:v>15106.0</c:v>
                </c:pt>
                <c:pt idx="15106">
                  <c:v>15107.0</c:v>
                </c:pt>
                <c:pt idx="15107">
                  <c:v>15108.0</c:v>
                </c:pt>
                <c:pt idx="15108">
                  <c:v>15109.0</c:v>
                </c:pt>
                <c:pt idx="15109">
                  <c:v>15110.0</c:v>
                </c:pt>
                <c:pt idx="15110">
                  <c:v>15111.0</c:v>
                </c:pt>
                <c:pt idx="15111">
                  <c:v>15112.0</c:v>
                </c:pt>
                <c:pt idx="15112">
                  <c:v>15113.0</c:v>
                </c:pt>
                <c:pt idx="15113">
                  <c:v>15114.0</c:v>
                </c:pt>
                <c:pt idx="15114">
                  <c:v>15115.0</c:v>
                </c:pt>
                <c:pt idx="15115">
                  <c:v>15116.0</c:v>
                </c:pt>
                <c:pt idx="15116">
                  <c:v>15117.0</c:v>
                </c:pt>
                <c:pt idx="15117">
                  <c:v>15118.0</c:v>
                </c:pt>
                <c:pt idx="15118">
                  <c:v>15119.0</c:v>
                </c:pt>
                <c:pt idx="15119">
                  <c:v>15120.0</c:v>
                </c:pt>
                <c:pt idx="15120">
                  <c:v>15121.0</c:v>
                </c:pt>
                <c:pt idx="15121">
                  <c:v>15122.0</c:v>
                </c:pt>
                <c:pt idx="15122">
                  <c:v>15123.0</c:v>
                </c:pt>
                <c:pt idx="15123">
                  <c:v>15124.0</c:v>
                </c:pt>
                <c:pt idx="15124">
                  <c:v>15125.0</c:v>
                </c:pt>
                <c:pt idx="15125">
                  <c:v>15126.0</c:v>
                </c:pt>
                <c:pt idx="15126">
                  <c:v>15127.0</c:v>
                </c:pt>
                <c:pt idx="15127">
                  <c:v>15128.0</c:v>
                </c:pt>
                <c:pt idx="15128">
                  <c:v>15129.0</c:v>
                </c:pt>
                <c:pt idx="15129">
                  <c:v>15130.0</c:v>
                </c:pt>
                <c:pt idx="15130">
                  <c:v>15131.0</c:v>
                </c:pt>
                <c:pt idx="15131">
                  <c:v>15132.0</c:v>
                </c:pt>
                <c:pt idx="15132">
                  <c:v>15133.0</c:v>
                </c:pt>
                <c:pt idx="15133">
                  <c:v>15134.0</c:v>
                </c:pt>
                <c:pt idx="15134">
                  <c:v>15135.0</c:v>
                </c:pt>
                <c:pt idx="15135">
                  <c:v>15136.0</c:v>
                </c:pt>
                <c:pt idx="15136">
                  <c:v>15137.0</c:v>
                </c:pt>
                <c:pt idx="15137">
                  <c:v>15138.0</c:v>
                </c:pt>
                <c:pt idx="15138">
                  <c:v>15139.0</c:v>
                </c:pt>
                <c:pt idx="15139">
                  <c:v>15140.0</c:v>
                </c:pt>
                <c:pt idx="15140">
                  <c:v>15141.0</c:v>
                </c:pt>
                <c:pt idx="15141">
                  <c:v>15142.0</c:v>
                </c:pt>
                <c:pt idx="15142">
                  <c:v>15143.0</c:v>
                </c:pt>
                <c:pt idx="15143">
                  <c:v>15144.0</c:v>
                </c:pt>
                <c:pt idx="15144">
                  <c:v>15145.0</c:v>
                </c:pt>
                <c:pt idx="15145">
                  <c:v>15146.0</c:v>
                </c:pt>
                <c:pt idx="15146">
                  <c:v>15147.0</c:v>
                </c:pt>
                <c:pt idx="15147">
                  <c:v>15148.0</c:v>
                </c:pt>
                <c:pt idx="15148">
                  <c:v>15149.0</c:v>
                </c:pt>
                <c:pt idx="15149">
                  <c:v>15150.0</c:v>
                </c:pt>
                <c:pt idx="15150">
                  <c:v>15151.0</c:v>
                </c:pt>
                <c:pt idx="15151">
                  <c:v>15152.0</c:v>
                </c:pt>
                <c:pt idx="15152">
                  <c:v>15153.0</c:v>
                </c:pt>
                <c:pt idx="15153">
                  <c:v>15154.0</c:v>
                </c:pt>
                <c:pt idx="15154">
                  <c:v>15155.0</c:v>
                </c:pt>
                <c:pt idx="15155">
                  <c:v>15156.0</c:v>
                </c:pt>
                <c:pt idx="15156">
                  <c:v>15157.0</c:v>
                </c:pt>
                <c:pt idx="15157">
                  <c:v>15158.0</c:v>
                </c:pt>
                <c:pt idx="15158">
                  <c:v>15159.0</c:v>
                </c:pt>
                <c:pt idx="15159">
                  <c:v>15160.0</c:v>
                </c:pt>
                <c:pt idx="15160">
                  <c:v>15161.0</c:v>
                </c:pt>
                <c:pt idx="15161">
                  <c:v>15162.0</c:v>
                </c:pt>
                <c:pt idx="15162">
                  <c:v>15163.0</c:v>
                </c:pt>
                <c:pt idx="15163">
                  <c:v>15164.0</c:v>
                </c:pt>
                <c:pt idx="15164">
                  <c:v>15165.0</c:v>
                </c:pt>
                <c:pt idx="15165">
                  <c:v>15166.0</c:v>
                </c:pt>
                <c:pt idx="15166">
                  <c:v>15167.0</c:v>
                </c:pt>
                <c:pt idx="15167">
                  <c:v>15168.0</c:v>
                </c:pt>
                <c:pt idx="15168">
                  <c:v>15169.0</c:v>
                </c:pt>
                <c:pt idx="15169">
                  <c:v>15170.0</c:v>
                </c:pt>
                <c:pt idx="15170">
                  <c:v>15171.0</c:v>
                </c:pt>
                <c:pt idx="15171">
                  <c:v>15172.0</c:v>
                </c:pt>
                <c:pt idx="15172">
                  <c:v>15173.0</c:v>
                </c:pt>
                <c:pt idx="15173">
                  <c:v>15174.0</c:v>
                </c:pt>
                <c:pt idx="15174">
                  <c:v>15175.0</c:v>
                </c:pt>
                <c:pt idx="15175">
                  <c:v>15176.0</c:v>
                </c:pt>
                <c:pt idx="15176">
                  <c:v>15177.0</c:v>
                </c:pt>
                <c:pt idx="15177">
                  <c:v>15178.0</c:v>
                </c:pt>
                <c:pt idx="15178">
                  <c:v>15179.0</c:v>
                </c:pt>
                <c:pt idx="15179">
                  <c:v>15180.0</c:v>
                </c:pt>
                <c:pt idx="15180">
                  <c:v>15181.0</c:v>
                </c:pt>
                <c:pt idx="15181">
                  <c:v>15182.0</c:v>
                </c:pt>
                <c:pt idx="15182">
                  <c:v>15183.0</c:v>
                </c:pt>
                <c:pt idx="15183">
                  <c:v>15184.0</c:v>
                </c:pt>
                <c:pt idx="15184">
                  <c:v>15185.0</c:v>
                </c:pt>
                <c:pt idx="15185">
                  <c:v>15186.0</c:v>
                </c:pt>
                <c:pt idx="15186">
                  <c:v>15187.0</c:v>
                </c:pt>
                <c:pt idx="15187">
                  <c:v>15188.0</c:v>
                </c:pt>
                <c:pt idx="15188">
                  <c:v>15189.0</c:v>
                </c:pt>
                <c:pt idx="15189">
                  <c:v>15190.0</c:v>
                </c:pt>
                <c:pt idx="15190">
                  <c:v>15191.0</c:v>
                </c:pt>
                <c:pt idx="15191">
                  <c:v>15192.0</c:v>
                </c:pt>
                <c:pt idx="15192">
                  <c:v>15193.0</c:v>
                </c:pt>
                <c:pt idx="15193">
                  <c:v>15194.0</c:v>
                </c:pt>
                <c:pt idx="15194">
                  <c:v>15195.0</c:v>
                </c:pt>
                <c:pt idx="15195">
                  <c:v>15196.0</c:v>
                </c:pt>
                <c:pt idx="15196">
                  <c:v>15197.0</c:v>
                </c:pt>
                <c:pt idx="15197">
                  <c:v>15198.0</c:v>
                </c:pt>
                <c:pt idx="15198">
                  <c:v>15199.0</c:v>
                </c:pt>
                <c:pt idx="15199">
                  <c:v>15200.0</c:v>
                </c:pt>
                <c:pt idx="15200">
                  <c:v>15201.0</c:v>
                </c:pt>
                <c:pt idx="15201">
                  <c:v>15202.0</c:v>
                </c:pt>
                <c:pt idx="15202">
                  <c:v>15203.0</c:v>
                </c:pt>
                <c:pt idx="15203">
                  <c:v>15204.0</c:v>
                </c:pt>
                <c:pt idx="15204">
                  <c:v>15205.0</c:v>
                </c:pt>
                <c:pt idx="15205">
                  <c:v>15206.0</c:v>
                </c:pt>
                <c:pt idx="15206">
                  <c:v>15207.0</c:v>
                </c:pt>
                <c:pt idx="15207">
                  <c:v>15208.0</c:v>
                </c:pt>
                <c:pt idx="15208">
                  <c:v>15209.0</c:v>
                </c:pt>
                <c:pt idx="15209">
                  <c:v>15210.0</c:v>
                </c:pt>
                <c:pt idx="15210">
                  <c:v>15211.0</c:v>
                </c:pt>
                <c:pt idx="15211">
                  <c:v>15212.0</c:v>
                </c:pt>
                <c:pt idx="15212">
                  <c:v>15213.0</c:v>
                </c:pt>
                <c:pt idx="15213">
                  <c:v>15214.0</c:v>
                </c:pt>
                <c:pt idx="15214">
                  <c:v>15215.0</c:v>
                </c:pt>
                <c:pt idx="15215">
                  <c:v>15216.0</c:v>
                </c:pt>
                <c:pt idx="15216">
                  <c:v>15217.0</c:v>
                </c:pt>
                <c:pt idx="15217">
                  <c:v>15218.0</c:v>
                </c:pt>
                <c:pt idx="15218">
                  <c:v>15219.0</c:v>
                </c:pt>
                <c:pt idx="15219">
                  <c:v>15220.0</c:v>
                </c:pt>
                <c:pt idx="15220">
                  <c:v>15221.0</c:v>
                </c:pt>
                <c:pt idx="15221">
                  <c:v>15222.0</c:v>
                </c:pt>
                <c:pt idx="15222">
                  <c:v>15223.0</c:v>
                </c:pt>
                <c:pt idx="15223">
                  <c:v>15224.0</c:v>
                </c:pt>
                <c:pt idx="15224">
                  <c:v>15225.0</c:v>
                </c:pt>
                <c:pt idx="15225">
                  <c:v>15226.0</c:v>
                </c:pt>
                <c:pt idx="15226">
                  <c:v>15227.0</c:v>
                </c:pt>
                <c:pt idx="15227">
                  <c:v>15228.0</c:v>
                </c:pt>
                <c:pt idx="15228">
                  <c:v>15229.0</c:v>
                </c:pt>
                <c:pt idx="15229">
                  <c:v>15230.0</c:v>
                </c:pt>
                <c:pt idx="15230">
                  <c:v>15231.0</c:v>
                </c:pt>
                <c:pt idx="15231">
                  <c:v>15232.0</c:v>
                </c:pt>
                <c:pt idx="15232">
                  <c:v>15233.0</c:v>
                </c:pt>
                <c:pt idx="15233">
                  <c:v>15234.0</c:v>
                </c:pt>
                <c:pt idx="15234">
                  <c:v>15235.0</c:v>
                </c:pt>
                <c:pt idx="15235">
                  <c:v>15236.0</c:v>
                </c:pt>
                <c:pt idx="15236">
                  <c:v>15237.0</c:v>
                </c:pt>
                <c:pt idx="15237">
                  <c:v>15238.0</c:v>
                </c:pt>
                <c:pt idx="15238">
                  <c:v>15239.0</c:v>
                </c:pt>
                <c:pt idx="15239">
                  <c:v>15240.0</c:v>
                </c:pt>
                <c:pt idx="15240">
                  <c:v>15241.0</c:v>
                </c:pt>
                <c:pt idx="15241">
                  <c:v>15242.0</c:v>
                </c:pt>
                <c:pt idx="15242">
                  <c:v>15243.0</c:v>
                </c:pt>
                <c:pt idx="15243">
                  <c:v>15244.0</c:v>
                </c:pt>
                <c:pt idx="15244">
                  <c:v>15245.0</c:v>
                </c:pt>
                <c:pt idx="15245">
                  <c:v>15246.0</c:v>
                </c:pt>
                <c:pt idx="15246">
                  <c:v>15247.0</c:v>
                </c:pt>
                <c:pt idx="15247">
                  <c:v>15248.0</c:v>
                </c:pt>
                <c:pt idx="15248">
                  <c:v>15249.0</c:v>
                </c:pt>
                <c:pt idx="15249">
                  <c:v>15250.0</c:v>
                </c:pt>
                <c:pt idx="15250">
                  <c:v>15251.0</c:v>
                </c:pt>
                <c:pt idx="15251">
                  <c:v>15252.0</c:v>
                </c:pt>
                <c:pt idx="15252">
                  <c:v>15253.0</c:v>
                </c:pt>
                <c:pt idx="15253">
                  <c:v>15254.0</c:v>
                </c:pt>
                <c:pt idx="15254">
                  <c:v>15255.0</c:v>
                </c:pt>
                <c:pt idx="15255">
                  <c:v>15256.0</c:v>
                </c:pt>
                <c:pt idx="15256">
                  <c:v>15257.0</c:v>
                </c:pt>
                <c:pt idx="15257">
                  <c:v>15258.0</c:v>
                </c:pt>
                <c:pt idx="15258">
                  <c:v>15259.0</c:v>
                </c:pt>
                <c:pt idx="15259">
                  <c:v>15260.0</c:v>
                </c:pt>
                <c:pt idx="15260">
                  <c:v>15261.0</c:v>
                </c:pt>
                <c:pt idx="15261">
                  <c:v>15262.0</c:v>
                </c:pt>
                <c:pt idx="15262">
                  <c:v>15263.0</c:v>
                </c:pt>
                <c:pt idx="15263">
                  <c:v>15264.0</c:v>
                </c:pt>
                <c:pt idx="15264">
                  <c:v>15265.0</c:v>
                </c:pt>
                <c:pt idx="15265">
                  <c:v>15266.0</c:v>
                </c:pt>
                <c:pt idx="15266">
                  <c:v>15267.0</c:v>
                </c:pt>
                <c:pt idx="15267">
                  <c:v>15268.0</c:v>
                </c:pt>
                <c:pt idx="15268">
                  <c:v>15269.0</c:v>
                </c:pt>
                <c:pt idx="15269">
                  <c:v>15270.0</c:v>
                </c:pt>
                <c:pt idx="15270">
                  <c:v>15271.0</c:v>
                </c:pt>
                <c:pt idx="15271">
                  <c:v>15272.0</c:v>
                </c:pt>
                <c:pt idx="15272">
                  <c:v>15273.0</c:v>
                </c:pt>
                <c:pt idx="15273">
                  <c:v>15274.0</c:v>
                </c:pt>
                <c:pt idx="15274">
                  <c:v>15275.0</c:v>
                </c:pt>
                <c:pt idx="15275">
                  <c:v>15276.0</c:v>
                </c:pt>
                <c:pt idx="15276">
                  <c:v>15277.0</c:v>
                </c:pt>
                <c:pt idx="15277">
                  <c:v>15278.0</c:v>
                </c:pt>
                <c:pt idx="15278">
                  <c:v>15279.0</c:v>
                </c:pt>
                <c:pt idx="15279">
                  <c:v>15280.0</c:v>
                </c:pt>
                <c:pt idx="15280">
                  <c:v>15281.0</c:v>
                </c:pt>
                <c:pt idx="15281">
                  <c:v>15282.0</c:v>
                </c:pt>
                <c:pt idx="15282">
                  <c:v>15283.0</c:v>
                </c:pt>
                <c:pt idx="15283">
                  <c:v>15284.0</c:v>
                </c:pt>
                <c:pt idx="15284">
                  <c:v>15285.0</c:v>
                </c:pt>
                <c:pt idx="15285">
                  <c:v>15286.0</c:v>
                </c:pt>
                <c:pt idx="15286">
                  <c:v>15287.0</c:v>
                </c:pt>
                <c:pt idx="15287">
                  <c:v>15288.0</c:v>
                </c:pt>
                <c:pt idx="15288">
                  <c:v>15289.0</c:v>
                </c:pt>
                <c:pt idx="15289">
                  <c:v>15290.0</c:v>
                </c:pt>
                <c:pt idx="15290">
                  <c:v>15291.0</c:v>
                </c:pt>
                <c:pt idx="15291">
                  <c:v>15292.0</c:v>
                </c:pt>
                <c:pt idx="15292">
                  <c:v>15293.0</c:v>
                </c:pt>
                <c:pt idx="15293">
                  <c:v>15294.0</c:v>
                </c:pt>
                <c:pt idx="15294">
                  <c:v>15295.0</c:v>
                </c:pt>
                <c:pt idx="15295">
                  <c:v>15296.0</c:v>
                </c:pt>
                <c:pt idx="15296">
                  <c:v>15297.0</c:v>
                </c:pt>
                <c:pt idx="15297">
                  <c:v>15298.0</c:v>
                </c:pt>
                <c:pt idx="15298">
                  <c:v>15299.0</c:v>
                </c:pt>
                <c:pt idx="15299">
                  <c:v>15300.0</c:v>
                </c:pt>
                <c:pt idx="15300">
                  <c:v>15301.0</c:v>
                </c:pt>
                <c:pt idx="15301">
                  <c:v>15302.0</c:v>
                </c:pt>
                <c:pt idx="15302">
                  <c:v>15303.0</c:v>
                </c:pt>
                <c:pt idx="15303">
                  <c:v>15304.0</c:v>
                </c:pt>
                <c:pt idx="15304">
                  <c:v>15305.0</c:v>
                </c:pt>
                <c:pt idx="15305">
                  <c:v>15306.0</c:v>
                </c:pt>
                <c:pt idx="15306">
                  <c:v>15307.0</c:v>
                </c:pt>
                <c:pt idx="15307">
                  <c:v>15308.0</c:v>
                </c:pt>
                <c:pt idx="15308">
                  <c:v>15309.0</c:v>
                </c:pt>
                <c:pt idx="15309">
                  <c:v>15310.0</c:v>
                </c:pt>
                <c:pt idx="15310">
                  <c:v>15311.0</c:v>
                </c:pt>
                <c:pt idx="15311">
                  <c:v>15312.0</c:v>
                </c:pt>
                <c:pt idx="15312">
                  <c:v>15313.0</c:v>
                </c:pt>
                <c:pt idx="15313">
                  <c:v>15314.0</c:v>
                </c:pt>
                <c:pt idx="15314">
                  <c:v>15315.0</c:v>
                </c:pt>
                <c:pt idx="15315">
                  <c:v>15316.0</c:v>
                </c:pt>
                <c:pt idx="15316">
                  <c:v>15317.0</c:v>
                </c:pt>
                <c:pt idx="15317">
                  <c:v>15318.0</c:v>
                </c:pt>
                <c:pt idx="15318">
                  <c:v>15319.0</c:v>
                </c:pt>
                <c:pt idx="15319">
                  <c:v>15320.0</c:v>
                </c:pt>
                <c:pt idx="15320">
                  <c:v>15321.0</c:v>
                </c:pt>
                <c:pt idx="15321">
                  <c:v>15322.0</c:v>
                </c:pt>
                <c:pt idx="15322">
                  <c:v>15323.0</c:v>
                </c:pt>
                <c:pt idx="15323">
                  <c:v>15324.0</c:v>
                </c:pt>
                <c:pt idx="15324">
                  <c:v>15325.0</c:v>
                </c:pt>
                <c:pt idx="15325">
                  <c:v>15326.0</c:v>
                </c:pt>
                <c:pt idx="15326">
                  <c:v>15327.0</c:v>
                </c:pt>
                <c:pt idx="15327">
                  <c:v>15328.0</c:v>
                </c:pt>
                <c:pt idx="15328">
                  <c:v>15329.0</c:v>
                </c:pt>
                <c:pt idx="15329">
                  <c:v>15330.0</c:v>
                </c:pt>
                <c:pt idx="15330">
                  <c:v>15331.0</c:v>
                </c:pt>
                <c:pt idx="15331">
                  <c:v>15332.0</c:v>
                </c:pt>
                <c:pt idx="15332">
                  <c:v>15333.0</c:v>
                </c:pt>
                <c:pt idx="15333">
                  <c:v>15334.0</c:v>
                </c:pt>
                <c:pt idx="15334">
                  <c:v>15335.0</c:v>
                </c:pt>
                <c:pt idx="15335">
                  <c:v>15336.0</c:v>
                </c:pt>
                <c:pt idx="15336">
                  <c:v>15337.0</c:v>
                </c:pt>
                <c:pt idx="15337">
                  <c:v>15338.0</c:v>
                </c:pt>
                <c:pt idx="15338">
                  <c:v>15339.0</c:v>
                </c:pt>
                <c:pt idx="15339">
                  <c:v>15340.0</c:v>
                </c:pt>
                <c:pt idx="15340">
                  <c:v>15341.0</c:v>
                </c:pt>
                <c:pt idx="15341">
                  <c:v>15342.0</c:v>
                </c:pt>
                <c:pt idx="15342">
                  <c:v>15343.0</c:v>
                </c:pt>
                <c:pt idx="15343">
                  <c:v>15344.0</c:v>
                </c:pt>
                <c:pt idx="15344">
                  <c:v>15345.0</c:v>
                </c:pt>
                <c:pt idx="15345">
                  <c:v>15346.0</c:v>
                </c:pt>
                <c:pt idx="15346">
                  <c:v>15347.0</c:v>
                </c:pt>
                <c:pt idx="15347">
                  <c:v>15348.0</c:v>
                </c:pt>
                <c:pt idx="15348">
                  <c:v>15349.0</c:v>
                </c:pt>
                <c:pt idx="15349">
                  <c:v>15350.0</c:v>
                </c:pt>
                <c:pt idx="15350">
                  <c:v>15351.0</c:v>
                </c:pt>
                <c:pt idx="15351">
                  <c:v>15352.0</c:v>
                </c:pt>
                <c:pt idx="15352">
                  <c:v>15353.0</c:v>
                </c:pt>
                <c:pt idx="15353">
                  <c:v>15354.0</c:v>
                </c:pt>
                <c:pt idx="15354">
                  <c:v>15355.0</c:v>
                </c:pt>
                <c:pt idx="15355">
                  <c:v>15356.0</c:v>
                </c:pt>
                <c:pt idx="15356">
                  <c:v>15357.0</c:v>
                </c:pt>
                <c:pt idx="15357">
                  <c:v>15358.0</c:v>
                </c:pt>
                <c:pt idx="15358">
                  <c:v>15359.0</c:v>
                </c:pt>
                <c:pt idx="15359">
                  <c:v>15360.0</c:v>
                </c:pt>
                <c:pt idx="15360">
                  <c:v>15361.0</c:v>
                </c:pt>
                <c:pt idx="15361">
                  <c:v>15362.0</c:v>
                </c:pt>
                <c:pt idx="15362">
                  <c:v>15363.0</c:v>
                </c:pt>
                <c:pt idx="15363">
                  <c:v>15364.0</c:v>
                </c:pt>
                <c:pt idx="15364">
                  <c:v>15365.0</c:v>
                </c:pt>
                <c:pt idx="15365">
                  <c:v>15366.0</c:v>
                </c:pt>
                <c:pt idx="15366">
                  <c:v>15367.0</c:v>
                </c:pt>
                <c:pt idx="15367">
                  <c:v>15368.0</c:v>
                </c:pt>
                <c:pt idx="15368">
                  <c:v>15369.0</c:v>
                </c:pt>
                <c:pt idx="15369">
                  <c:v>15370.0</c:v>
                </c:pt>
                <c:pt idx="15370">
                  <c:v>15371.0</c:v>
                </c:pt>
                <c:pt idx="15371">
                  <c:v>15372.0</c:v>
                </c:pt>
                <c:pt idx="15372">
                  <c:v>15373.0</c:v>
                </c:pt>
                <c:pt idx="15373">
                  <c:v>15374.0</c:v>
                </c:pt>
                <c:pt idx="15374">
                  <c:v>15375.0</c:v>
                </c:pt>
                <c:pt idx="15375">
                  <c:v>15376.0</c:v>
                </c:pt>
                <c:pt idx="15376">
                  <c:v>15377.0</c:v>
                </c:pt>
                <c:pt idx="15377">
                  <c:v>15378.0</c:v>
                </c:pt>
                <c:pt idx="15378">
                  <c:v>15379.0</c:v>
                </c:pt>
                <c:pt idx="15379">
                  <c:v>15380.0</c:v>
                </c:pt>
                <c:pt idx="15380">
                  <c:v>15381.0</c:v>
                </c:pt>
                <c:pt idx="15381">
                  <c:v>15382.0</c:v>
                </c:pt>
                <c:pt idx="15382">
                  <c:v>15383.0</c:v>
                </c:pt>
                <c:pt idx="15383">
                  <c:v>15384.0</c:v>
                </c:pt>
                <c:pt idx="15384">
                  <c:v>15385.0</c:v>
                </c:pt>
                <c:pt idx="15385">
                  <c:v>15386.0</c:v>
                </c:pt>
                <c:pt idx="15386">
                  <c:v>15387.0</c:v>
                </c:pt>
                <c:pt idx="15387">
                  <c:v>15388.0</c:v>
                </c:pt>
                <c:pt idx="15388">
                  <c:v>15389.0</c:v>
                </c:pt>
                <c:pt idx="15389">
                  <c:v>15390.0</c:v>
                </c:pt>
                <c:pt idx="15390">
                  <c:v>15391.0</c:v>
                </c:pt>
                <c:pt idx="15391">
                  <c:v>15392.0</c:v>
                </c:pt>
                <c:pt idx="15392">
                  <c:v>15393.0</c:v>
                </c:pt>
                <c:pt idx="15393">
                  <c:v>15394.0</c:v>
                </c:pt>
                <c:pt idx="15394">
                  <c:v>15395.0</c:v>
                </c:pt>
                <c:pt idx="15395">
                  <c:v>15396.0</c:v>
                </c:pt>
                <c:pt idx="15396">
                  <c:v>15397.0</c:v>
                </c:pt>
                <c:pt idx="15397">
                  <c:v>15398.0</c:v>
                </c:pt>
                <c:pt idx="15398">
                  <c:v>15399.0</c:v>
                </c:pt>
                <c:pt idx="15399">
                  <c:v>15400.0</c:v>
                </c:pt>
                <c:pt idx="15400">
                  <c:v>15401.0</c:v>
                </c:pt>
                <c:pt idx="15401">
                  <c:v>15402.0</c:v>
                </c:pt>
                <c:pt idx="15402">
                  <c:v>15403.0</c:v>
                </c:pt>
                <c:pt idx="15403">
                  <c:v>15404.0</c:v>
                </c:pt>
                <c:pt idx="15404">
                  <c:v>15405.0</c:v>
                </c:pt>
                <c:pt idx="15405">
                  <c:v>15406.0</c:v>
                </c:pt>
                <c:pt idx="15406">
                  <c:v>15407.0</c:v>
                </c:pt>
                <c:pt idx="15407">
                  <c:v>15408.0</c:v>
                </c:pt>
                <c:pt idx="15408">
                  <c:v>15409.0</c:v>
                </c:pt>
                <c:pt idx="15409">
                  <c:v>15410.0</c:v>
                </c:pt>
                <c:pt idx="15410">
                  <c:v>15411.0</c:v>
                </c:pt>
                <c:pt idx="15411">
                  <c:v>15412.0</c:v>
                </c:pt>
                <c:pt idx="15412">
                  <c:v>15413.0</c:v>
                </c:pt>
                <c:pt idx="15413">
                  <c:v>15414.0</c:v>
                </c:pt>
                <c:pt idx="15414">
                  <c:v>15415.0</c:v>
                </c:pt>
                <c:pt idx="15415">
                  <c:v>15416.0</c:v>
                </c:pt>
                <c:pt idx="15416">
                  <c:v>15417.0</c:v>
                </c:pt>
                <c:pt idx="15417">
                  <c:v>15418.0</c:v>
                </c:pt>
                <c:pt idx="15418">
                  <c:v>15419.0</c:v>
                </c:pt>
                <c:pt idx="15419">
                  <c:v>15420.0</c:v>
                </c:pt>
                <c:pt idx="15420">
                  <c:v>15421.0</c:v>
                </c:pt>
                <c:pt idx="15421">
                  <c:v>15422.0</c:v>
                </c:pt>
                <c:pt idx="15422">
                  <c:v>15423.0</c:v>
                </c:pt>
                <c:pt idx="15423">
                  <c:v>15424.0</c:v>
                </c:pt>
                <c:pt idx="15424">
                  <c:v>15425.0</c:v>
                </c:pt>
                <c:pt idx="15425">
                  <c:v>15426.0</c:v>
                </c:pt>
                <c:pt idx="15426">
                  <c:v>15427.0</c:v>
                </c:pt>
                <c:pt idx="15427">
                  <c:v>15428.0</c:v>
                </c:pt>
                <c:pt idx="15428">
                  <c:v>15429.0</c:v>
                </c:pt>
                <c:pt idx="15429">
                  <c:v>15430.0</c:v>
                </c:pt>
                <c:pt idx="15430">
                  <c:v>15431.0</c:v>
                </c:pt>
                <c:pt idx="15431">
                  <c:v>15432.0</c:v>
                </c:pt>
                <c:pt idx="15432">
                  <c:v>15433.0</c:v>
                </c:pt>
                <c:pt idx="15433">
                  <c:v>15434.0</c:v>
                </c:pt>
                <c:pt idx="15434">
                  <c:v>15435.0</c:v>
                </c:pt>
                <c:pt idx="15435">
                  <c:v>15436.0</c:v>
                </c:pt>
                <c:pt idx="15436">
                  <c:v>15437.0</c:v>
                </c:pt>
                <c:pt idx="15437">
                  <c:v>15438.0</c:v>
                </c:pt>
                <c:pt idx="15438">
                  <c:v>15439.0</c:v>
                </c:pt>
                <c:pt idx="15439">
                  <c:v>15440.0</c:v>
                </c:pt>
                <c:pt idx="15440">
                  <c:v>15441.0</c:v>
                </c:pt>
                <c:pt idx="15441">
                  <c:v>15442.0</c:v>
                </c:pt>
                <c:pt idx="15442">
                  <c:v>15443.0</c:v>
                </c:pt>
                <c:pt idx="15443">
                  <c:v>15444.0</c:v>
                </c:pt>
                <c:pt idx="15444">
                  <c:v>15445.0</c:v>
                </c:pt>
                <c:pt idx="15445">
                  <c:v>15446.0</c:v>
                </c:pt>
                <c:pt idx="15446">
                  <c:v>15447.0</c:v>
                </c:pt>
                <c:pt idx="15447">
                  <c:v>15448.0</c:v>
                </c:pt>
                <c:pt idx="15448">
                  <c:v>15449.0</c:v>
                </c:pt>
                <c:pt idx="15449">
                  <c:v>15450.0</c:v>
                </c:pt>
                <c:pt idx="15450">
                  <c:v>15451.0</c:v>
                </c:pt>
                <c:pt idx="15451">
                  <c:v>15452.0</c:v>
                </c:pt>
                <c:pt idx="15452">
                  <c:v>15453.0</c:v>
                </c:pt>
                <c:pt idx="15453">
                  <c:v>15454.0</c:v>
                </c:pt>
                <c:pt idx="15454">
                  <c:v>15455.0</c:v>
                </c:pt>
                <c:pt idx="15455">
                  <c:v>15456.0</c:v>
                </c:pt>
                <c:pt idx="15456">
                  <c:v>15457.0</c:v>
                </c:pt>
                <c:pt idx="15457">
                  <c:v>15458.0</c:v>
                </c:pt>
                <c:pt idx="15458">
                  <c:v>15459.0</c:v>
                </c:pt>
                <c:pt idx="15459">
                  <c:v>15460.0</c:v>
                </c:pt>
                <c:pt idx="15460">
                  <c:v>15461.0</c:v>
                </c:pt>
                <c:pt idx="15461">
                  <c:v>15462.0</c:v>
                </c:pt>
                <c:pt idx="15462">
                  <c:v>15463.0</c:v>
                </c:pt>
                <c:pt idx="15463">
                  <c:v>15464.0</c:v>
                </c:pt>
                <c:pt idx="15464">
                  <c:v>15465.0</c:v>
                </c:pt>
                <c:pt idx="15465">
                  <c:v>15466.0</c:v>
                </c:pt>
                <c:pt idx="15466">
                  <c:v>15467.0</c:v>
                </c:pt>
                <c:pt idx="15467">
                  <c:v>15468.0</c:v>
                </c:pt>
                <c:pt idx="15468">
                  <c:v>15469.0</c:v>
                </c:pt>
                <c:pt idx="15469">
                  <c:v>15470.0</c:v>
                </c:pt>
                <c:pt idx="15470">
                  <c:v>15471.0</c:v>
                </c:pt>
                <c:pt idx="15471">
                  <c:v>15472.0</c:v>
                </c:pt>
                <c:pt idx="15472">
                  <c:v>15473.0</c:v>
                </c:pt>
                <c:pt idx="15473">
                  <c:v>15474.0</c:v>
                </c:pt>
                <c:pt idx="15474">
                  <c:v>15475.0</c:v>
                </c:pt>
                <c:pt idx="15475">
                  <c:v>15476.0</c:v>
                </c:pt>
                <c:pt idx="15476">
                  <c:v>15477.0</c:v>
                </c:pt>
                <c:pt idx="15477">
                  <c:v>15478.0</c:v>
                </c:pt>
                <c:pt idx="15478">
                  <c:v>15479.0</c:v>
                </c:pt>
                <c:pt idx="15479">
                  <c:v>15480.0</c:v>
                </c:pt>
                <c:pt idx="15480">
                  <c:v>15481.0</c:v>
                </c:pt>
                <c:pt idx="15481">
                  <c:v>15482.0</c:v>
                </c:pt>
                <c:pt idx="15482">
                  <c:v>15483.0</c:v>
                </c:pt>
                <c:pt idx="15483">
                  <c:v>15484.0</c:v>
                </c:pt>
                <c:pt idx="15484">
                  <c:v>15485.0</c:v>
                </c:pt>
                <c:pt idx="15485">
                  <c:v>15486.0</c:v>
                </c:pt>
                <c:pt idx="15486">
                  <c:v>15487.0</c:v>
                </c:pt>
                <c:pt idx="15487">
                  <c:v>15488.0</c:v>
                </c:pt>
                <c:pt idx="15488">
                  <c:v>15489.0</c:v>
                </c:pt>
                <c:pt idx="15489">
                  <c:v>15490.0</c:v>
                </c:pt>
                <c:pt idx="15490">
                  <c:v>15491.0</c:v>
                </c:pt>
                <c:pt idx="15491">
                  <c:v>15492.0</c:v>
                </c:pt>
                <c:pt idx="15492">
                  <c:v>15493.0</c:v>
                </c:pt>
                <c:pt idx="15493">
                  <c:v>15494.0</c:v>
                </c:pt>
                <c:pt idx="15494">
                  <c:v>15495.0</c:v>
                </c:pt>
                <c:pt idx="15495">
                  <c:v>15496.0</c:v>
                </c:pt>
                <c:pt idx="15496">
                  <c:v>15497.0</c:v>
                </c:pt>
                <c:pt idx="15497">
                  <c:v>15498.0</c:v>
                </c:pt>
                <c:pt idx="15498">
                  <c:v>15499.0</c:v>
                </c:pt>
                <c:pt idx="15499">
                  <c:v>15500.0</c:v>
                </c:pt>
                <c:pt idx="15500">
                  <c:v>15501.0</c:v>
                </c:pt>
                <c:pt idx="15501">
                  <c:v>15502.0</c:v>
                </c:pt>
                <c:pt idx="15502">
                  <c:v>15503.0</c:v>
                </c:pt>
                <c:pt idx="15503">
                  <c:v>15504.0</c:v>
                </c:pt>
                <c:pt idx="15504">
                  <c:v>15505.0</c:v>
                </c:pt>
                <c:pt idx="15505">
                  <c:v>15506.0</c:v>
                </c:pt>
                <c:pt idx="15506">
                  <c:v>15507.0</c:v>
                </c:pt>
                <c:pt idx="15507">
                  <c:v>15508.0</c:v>
                </c:pt>
                <c:pt idx="15508">
                  <c:v>15509.0</c:v>
                </c:pt>
                <c:pt idx="15509">
                  <c:v>15510.0</c:v>
                </c:pt>
                <c:pt idx="15510">
                  <c:v>15511.0</c:v>
                </c:pt>
                <c:pt idx="15511">
                  <c:v>15512.0</c:v>
                </c:pt>
                <c:pt idx="15512">
                  <c:v>15513.0</c:v>
                </c:pt>
                <c:pt idx="15513">
                  <c:v>15514.0</c:v>
                </c:pt>
                <c:pt idx="15514">
                  <c:v>15515.0</c:v>
                </c:pt>
                <c:pt idx="15515">
                  <c:v>15516.0</c:v>
                </c:pt>
                <c:pt idx="15516">
                  <c:v>15517.0</c:v>
                </c:pt>
                <c:pt idx="15517">
                  <c:v>15518.0</c:v>
                </c:pt>
                <c:pt idx="15518">
                  <c:v>15519.0</c:v>
                </c:pt>
                <c:pt idx="15519">
                  <c:v>15520.0</c:v>
                </c:pt>
                <c:pt idx="15520">
                  <c:v>15521.0</c:v>
                </c:pt>
                <c:pt idx="15521">
                  <c:v>15522.0</c:v>
                </c:pt>
                <c:pt idx="15522">
                  <c:v>15523.0</c:v>
                </c:pt>
                <c:pt idx="15523">
                  <c:v>15524.0</c:v>
                </c:pt>
                <c:pt idx="15524">
                  <c:v>15525.0</c:v>
                </c:pt>
                <c:pt idx="15525">
                  <c:v>15526.0</c:v>
                </c:pt>
                <c:pt idx="15526">
                  <c:v>15527.0</c:v>
                </c:pt>
                <c:pt idx="15527">
                  <c:v>15528.0</c:v>
                </c:pt>
                <c:pt idx="15528">
                  <c:v>15529.0</c:v>
                </c:pt>
                <c:pt idx="15529">
                  <c:v>15530.0</c:v>
                </c:pt>
                <c:pt idx="15530">
                  <c:v>15531.0</c:v>
                </c:pt>
                <c:pt idx="15531">
                  <c:v>15532.0</c:v>
                </c:pt>
                <c:pt idx="15532">
                  <c:v>15533.0</c:v>
                </c:pt>
                <c:pt idx="15533">
                  <c:v>15534.0</c:v>
                </c:pt>
                <c:pt idx="15534">
                  <c:v>15535.0</c:v>
                </c:pt>
                <c:pt idx="15535">
                  <c:v>15536.0</c:v>
                </c:pt>
                <c:pt idx="15536">
                  <c:v>15537.0</c:v>
                </c:pt>
                <c:pt idx="15537">
                  <c:v>15538.0</c:v>
                </c:pt>
                <c:pt idx="15538">
                  <c:v>15539.0</c:v>
                </c:pt>
                <c:pt idx="15539">
                  <c:v>15540.0</c:v>
                </c:pt>
                <c:pt idx="15540">
                  <c:v>15541.0</c:v>
                </c:pt>
                <c:pt idx="15541">
                  <c:v>15542.0</c:v>
                </c:pt>
                <c:pt idx="15542">
                  <c:v>15543.0</c:v>
                </c:pt>
                <c:pt idx="15543">
                  <c:v>15544.0</c:v>
                </c:pt>
                <c:pt idx="15544">
                  <c:v>15545.0</c:v>
                </c:pt>
                <c:pt idx="15545">
                  <c:v>15546.0</c:v>
                </c:pt>
                <c:pt idx="15546">
                  <c:v>15547.0</c:v>
                </c:pt>
                <c:pt idx="15547">
                  <c:v>15548.0</c:v>
                </c:pt>
                <c:pt idx="15548">
                  <c:v>15549.0</c:v>
                </c:pt>
                <c:pt idx="15549">
                  <c:v>15550.0</c:v>
                </c:pt>
                <c:pt idx="15550">
                  <c:v>15551.0</c:v>
                </c:pt>
                <c:pt idx="15551">
                  <c:v>15552.0</c:v>
                </c:pt>
                <c:pt idx="15552">
                  <c:v>15553.0</c:v>
                </c:pt>
                <c:pt idx="15553">
                  <c:v>15554.0</c:v>
                </c:pt>
                <c:pt idx="15554">
                  <c:v>15555.0</c:v>
                </c:pt>
                <c:pt idx="15555">
                  <c:v>15556.0</c:v>
                </c:pt>
                <c:pt idx="15556">
                  <c:v>15557.0</c:v>
                </c:pt>
                <c:pt idx="15557">
                  <c:v>15558.0</c:v>
                </c:pt>
                <c:pt idx="15558">
                  <c:v>15559.0</c:v>
                </c:pt>
                <c:pt idx="15559">
                  <c:v>15560.0</c:v>
                </c:pt>
                <c:pt idx="15560">
                  <c:v>15561.0</c:v>
                </c:pt>
                <c:pt idx="15561">
                  <c:v>15562.0</c:v>
                </c:pt>
                <c:pt idx="15562">
                  <c:v>15563.0</c:v>
                </c:pt>
                <c:pt idx="15563">
                  <c:v>15564.0</c:v>
                </c:pt>
                <c:pt idx="15564">
                  <c:v>15565.0</c:v>
                </c:pt>
                <c:pt idx="15565">
                  <c:v>15566.0</c:v>
                </c:pt>
                <c:pt idx="15566">
                  <c:v>15567.0</c:v>
                </c:pt>
                <c:pt idx="15567">
                  <c:v>15568.0</c:v>
                </c:pt>
                <c:pt idx="15568">
                  <c:v>15569.0</c:v>
                </c:pt>
                <c:pt idx="15569">
                  <c:v>15570.0</c:v>
                </c:pt>
                <c:pt idx="15570">
                  <c:v>15571.0</c:v>
                </c:pt>
                <c:pt idx="15571">
                  <c:v>15572.0</c:v>
                </c:pt>
                <c:pt idx="15572">
                  <c:v>15573.0</c:v>
                </c:pt>
                <c:pt idx="15573">
                  <c:v>15574.0</c:v>
                </c:pt>
                <c:pt idx="15574">
                  <c:v>15575.0</c:v>
                </c:pt>
                <c:pt idx="15575">
                  <c:v>15576.0</c:v>
                </c:pt>
                <c:pt idx="15576">
                  <c:v>15577.0</c:v>
                </c:pt>
                <c:pt idx="15577">
                  <c:v>15578.0</c:v>
                </c:pt>
                <c:pt idx="15578">
                  <c:v>15579.0</c:v>
                </c:pt>
                <c:pt idx="15579">
                  <c:v>15580.0</c:v>
                </c:pt>
                <c:pt idx="15580">
                  <c:v>15581.0</c:v>
                </c:pt>
                <c:pt idx="15581">
                  <c:v>15582.0</c:v>
                </c:pt>
                <c:pt idx="15582">
                  <c:v>15583.0</c:v>
                </c:pt>
                <c:pt idx="15583">
                  <c:v>15584.0</c:v>
                </c:pt>
                <c:pt idx="15584">
                  <c:v>15585.0</c:v>
                </c:pt>
                <c:pt idx="15585">
                  <c:v>15586.0</c:v>
                </c:pt>
                <c:pt idx="15586">
                  <c:v>15587.0</c:v>
                </c:pt>
                <c:pt idx="15587">
                  <c:v>15588.0</c:v>
                </c:pt>
                <c:pt idx="15588">
                  <c:v>15589.0</c:v>
                </c:pt>
                <c:pt idx="15589">
                  <c:v>15590.0</c:v>
                </c:pt>
                <c:pt idx="15590">
                  <c:v>15591.0</c:v>
                </c:pt>
                <c:pt idx="15591">
                  <c:v>15592.0</c:v>
                </c:pt>
                <c:pt idx="15592">
                  <c:v>15593.0</c:v>
                </c:pt>
                <c:pt idx="15593">
                  <c:v>15594.0</c:v>
                </c:pt>
                <c:pt idx="15594">
                  <c:v>15595.0</c:v>
                </c:pt>
                <c:pt idx="15595">
                  <c:v>15596.0</c:v>
                </c:pt>
                <c:pt idx="15596">
                  <c:v>15597.0</c:v>
                </c:pt>
                <c:pt idx="15597">
                  <c:v>15598.0</c:v>
                </c:pt>
                <c:pt idx="15598">
                  <c:v>15599.0</c:v>
                </c:pt>
                <c:pt idx="15599">
                  <c:v>15600.0</c:v>
                </c:pt>
                <c:pt idx="15600">
                  <c:v>15601.0</c:v>
                </c:pt>
                <c:pt idx="15601">
                  <c:v>15602.0</c:v>
                </c:pt>
                <c:pt idx="15602">
                  <c:v>15603.0</c:v>
                </c:pt>
                <c:pt idx="15603">
                  <c:v>15604.0</c:v>
                </c:pt>
                <c:pt idx="15604">
                  <c:v>15605.0</c:v>
                </c:pt>
                <c:pt idx="15605">
                  <c:v>15606.0</c:v>
                </c:pt>
                <c:pt idx="15606">
                  <c:v>15607.0</c:v>
                </c:pt>
                <c:pt idx="15607">
                  <c:v>15608.0</c:v>
                </c:pt>
                <c:pt idx="15608">
                  <c:v>15609.0</c:v>
                </c:pt>
                <c:pt idx="15609">
                  <c:v>15610.0</c:v>
                </c:pt>
                <c:pt idx="15610">
                  <c:v>15611.0</c:v>
                </c:pt>
                <c:pt idx="15611">
                  <c:v>15612.0</c:v>
                </c:pt>
                <c:pt idx="15612">
                  <c:v>15613.0</c:v>
                </c:pt>
                <c:pt idx="15613">
                  <c:v>15614.0</c:v>
                </c:pt>
                <c:pt idx="15614">
                  <c:v>15615.0</c:v>
                </c:pt>
                <c:pt idx="15615">
                  <c:v>15616.0</c:v>
                </c:pt>
                <c:pt idx="15616">
                  <c:v>15617.0</c:v>
                </c:pt>
                <c:pt idx="15617">
                  <c:v>15618.0</c:v>
                </c:pt>
                <c:pt idx="15618">
                  <c:v>15619.0</c:v>
                </c:pt>
                <c:pt idx="15619">
                  <c:v>15620.0</c:v>
                </c:pt>
                <c:pt idx="15620">
                  <c:v>15621.0</c:v>
                </c:pt>
                <c:pt idx="15621">
                  <c:v>15622.0</c:v>
                </c:pt>
                <c:pt idx="15622">
                  <c:v>15623.0</c:v>
                </c:pt>
                <c:pt idx="15623">
                  <c:v>15624.0</c:v>
                </c:pt>
                <c:pt idx="15624">
                  <c:v>15625.0</c:v>
                </c:pt>
                <c:pt idx="15625">
                  <c:v>15626.0</c:v>
                </c:pt>
                <c:pt idx="15626">
                  <c:v>15627.0</c:v>
                </c:pt>
                <c:pt idx="15627">
                  <c:v>15628.0</c:v>
                </c:pt>
                <c:pt idx="15628">
                  <c:v>15629.0</c:v>
                </c:pt>
                <c:pt idx="15629">
                  <c:v>15630.0</c:v>
                </c:pt>
                <c:pt idx="15630">
                  <c:v>15631.0</c:v>
                </c:pt>
                <c:pt idx="15631">
                  <c:v>15632.0</c:v>
                </c:pt>
                <c:pt idx="15632">
                  <c:v>15633.0</c:v>
                </c:pt>
                <c:pt idx="15633">
                  <c:v>15634.0</c:v>
                </c:pt>
                <c:pt idx="15634">
                  <c:v>15635.0</c:v>
                </c:pt>
                <c:pt idx="15635">
                  <c:v>15636.0</c:v>
                </c:pt>
                <c:pt idx="15636">
                  <c:v>15637.0</c:v>
                </c:pt>
                <c:pt idx="15637">
                  <c:v>15638.0</c:v>
                </c:pt>
                <c:pt idx="15638">
                  <c:v>15639.0</c:v>
                </c:pt>
                <c:pt idx="15639">
                  <c:v>15640.0</c:v>
                </c:pt>
                <c:pt idx="15640">
                  <c:v>15641.0</c:v>
                </c:pt>
                <c:pt idx="15641">
                  <c:v>15642.0</c:v>
                </c:pt>
                <c:pt idx="15642">
                  <c:v>15643.0</c:v>
                </c:pt>
                <c:pt idx="15643">
                  <c:v>15644.0</c:v>
                </c:pt>
                <c:pt idx="15644">
                  <c:v>15645.0</c:v>
                </c:pt>
                <c:pt idx="15645">
                  <c:v>15646.0</c:v>
                </c:pt>
                <c:pt idx="15646">
                  <c:v>15647.0</c:v>
                </c:pt>
                <c:pt idx="15647">
                  <c:v>15648.0</c:v>
                </c:pt>
                <c:pt idx="15648">
                  <c:v>15649.0</c:v>
                </c:pt>
                <c:pt idx="15649">
                  <c:v>15650.0</c:v>
                </c:pt>
                <c:pt idx="15650">
                  <c:v>15651.0</c:v>
                </c:pt>
                <c:pt idx="15651">
                  <c:v>15652.0</c:v>
                </c:pt>
                <c:pt idx="15652">
                  <c:v>15653.0</c:v>
                </c:pt>
                <c:pt idx="15653">
                  <c:v>15654.0</c:v>
                </c:pt>
                <c:pt idx="15654">
                  <c:v>15655.0</c:v>
                </c:pt>
                <c:pt idx="15655">
                  <c:v>15656.0</c:v>
                </c:pt>
                <c:pt idx="15656">
                  <c:v>15657.0</c:v>
                </c:pt>
                <c:pt idx="15657">
                  <c:v>15658.0</c:v>
                </c:pt>
                <c:pt idx="15658">
                  <c:v>15659.0</c:v>
                </c:pt>
                <c:pt idx="15659">
                  <c:v>15660.0</c:v>
                </c:pt>
                <c:pt idx="15660">
                  <c:v>15661.0</c:v>
                </c:pt>
                <c:pt idx="15661">
                  <c:v>15662.0</c:v>
                </c:pt>
                <c:pt idx="15662">
                  <c:v>15663.0</c:v>
                </c:pt>
                <c:pt idx="15663">
                  <c:v>15664.0</c:v>
                </c:pt>
                <c:pt idx="15664">
                  <c:v>15665.0</c:v>
                </c:pt>
                <c:pt idx="15665">
                  <c:v>15666.0</c:v>
                </c:pt>
                <c:pt idx="15666">
                  <c:v>15667.0</c:v>
                </c:pt>
                <c:pt idx="15667">
                  <c:v>15668.0</c:v>
                </c:pt>
                <c:pt idx="15668">
                  <c:v>15669.0</c:v>
                </c:pt>
                <c:pt idx="15669">
                  <c:v>15670.0</c:v>
                </c:pt>
                <c:pt idx="15670">
                  <c:v>15671.0</c:v>
                </c:pt>
                <c:pt idx="15671">
                  <c:v>15672.0</c:v>
                </c:pt>
                <c:pt idx="15672">
                  <c:v>15673.0</c:v>
                </c:pt>
                <c:pt idx="15673">
                  <c:v>15674.0</c:v>
                </c:pt>
                <c:pt idx="15674">
                  <c:v>15675.0</c:v>
                </c:pt>
                <c:pt idx="15675">
                  <c:v>15676.0</c:v>
                </c:pt>
                <c:pt idx="15676">
                  <c:v>15677.0</c:v>
                </c:pt>
                <c:pt idx="15677">
                  <c:v>15678.0</c:v>
                </c:pt>
                <c:pt idx="15678">
                  <c:v>15679.0</c:v>
                </c:pt>
                <c:pt idx="15679">
                  <c:v>15680.0</c:v>
                </c:pt>
                <c:pt idx="15680">
                  <c:v>15681.0</c:v>
                </c:pt>
                <c:pt idx="15681">
                  <c:v>15682.0</c:v>
                </c:pt>
                <c:pt idx="15682">
                  <c:v>15683.0</c:v>
                </c:pt>
                <c:pt idx="15683">
                  <c:v>15684.0</c:v>
                </c:pt>
                <c:pt idx="15684">
                  <c:v>15685.0</c:v>
                </c:pt>
                <c:pt idx="15685">
                  <c:v>15686.0</c:v>
                </c:pt>
                <c:pt idx="15686">
                  <c:v>15687.0</c:v>
                </c:pt>
                <c:pt idx="15687">
                  <c:v>15688.0</c:v>
                </c:pt>
                <c:pt idx="15688">
                  <c:v>15689.0</c:v>
                </c:pt>
                <c:pt idx="15689">
                  <c:v>15690.0</c:v>
                </c:pt>
                <c:pt idx="15690">
                  <c:v>15691.0</c:v>
                </c:pt>
                <c:pt idx="15691">
                  <c:v>15692.0</c:v>
                </c:pt>
                <c:pt idx="15692">
                  <c:v>15693.0</c:v>
                </c:pt>
                <c:pt idx="15693">
                  <c:v>15694.0</c:v>
                </c:pt>
                <c:pt idx="15694">
                  <c:v>15695.0</c:v>
                </c:pt>
                <c:pt idx="15695">
                  <c:v>15696.0</c:v>
                </c:pt>
                <c:pt idx="15696">
                  <c:v>15697.0</c:v>
                </c:pt>
                <c:pt idx="15697">
                  <c:v>15698.0</c:v>
                </c:pt>
                <c:pt idx="15698">
                  <c:v>15699.0</c:v>
                </c:pt>
                <c:pt idx="15699">
                  <c:v>15700.0</c:v>
                </c:pt>
                <c:pt idx="15700">
                  <c:v>15701.0</c:v>
                </c:pt>
                <c:pt idx="15701">
                  <c:v>15702.0</c:v>
                </c:pt>
                <c:pt idx="15702">
                  <c:v>15703.0</c:v>
                </c:pt>
                <c:pt idx="15703">
                  <c:v>15704.0</c:v>
                </c:pt>
                <c:pt idx="15704">
                  <c:v>15705.0</c:v>
                </c:pt>
                <c:pt idx="15705">
                  <c:v>15706.0</c:v>
                </c:pt>
                <c:pt idx="15706">
                  <c:v>15707.0</c:v>
                </c:pt>
                <c:pt idx="15707">
                  <c:v>15708.0</c:v>
                </c:pt>
                <c:pt idx="15708">
                  <c:v>15709.0</c:v>
                </c:pt>
                <c:pt idx="15709">
                  <c:v>15710.0</c:v>
                </c:pt>
                <c:pt idx="15710">
                  <c:v>15711.0</c:v>
                </c:pt>
                <c:pt idx="15711">
                  <c:v>15712.0</c:v>
                </c:pt>
                <c:pt idx="15712">
                  <c:v>15713.0</c:v>
                </c:pt>
                <c:pt idx="15713">
                  <c:v>15714.0</c:v>
                </c:pt>
                <c:pt idx="15714">
                  <c:v>15715.0</c:v>
                </c:pt>
                <c:pt idx="15715">
                  <c:v>15716.0</c:v>
                </c:pt>
                <c:pt idx="15716">
                  <c:v>15717.0</c:v>
                </c:pt>
                <c:pt idx="15717">
                  <c:v>15718.0</c:v>
                </c:pt>
                <c:pt idx="15718">
                  <c:v>15719.0</c:v>
                </c:pt>
                <c:pt idx="15719">
                  <c:v>15720.0</c:v>
                </c:pt>
                <c:pt idx="15720">
                  <c:v>15721.0</c:v>
                </c:pt>
                <c:pt idx="15721">
                  <c:v>15722.0</c:v>
                </c:pt>
                <c:pt idx="15722">
                  <c:v>15723.0</c:v>
                </c:pt>
                <c:pt idx="15723">
                  <c:v>15724.0</c:v>
                </c:pt>
                <c:pt idx="15724">
                  <c:v>15725.0</c:v>
                </c:pt>
                <c:pt idx="15725">
                  <c:v>15726.0</c:v>
                </c:pt>
                <c:pt idx="15726">
                  <c:v>15727.0</c:v>
                </c:pt>
                <c:pt idx="15727">
                  <c:v>15728.0</c:v>
                </c:pt>
                <c:pt idx="15728">
                  <c:v>15729.0</c:v>
                </c:pt>
                <c:pt idx="15729">
                  <c:v>15730.0</c:v>
                </c:pt>
                <c:pt idx="15730">
                  <c:v>15731.0</c:v>
                </c:pt>
                <c:pt idx="15731">
                  <c:v>15732.0</c:v>
                </c:pt>
                <c:pt idx="15732">
                  <c:v>15733.0</c:v>
                </c:pt>
                <c:pt idx="15733">
                  <c:v>15734.0</c:v>
                </c:pt>
                <c:pt idx="15734">
                  <c:v>15735.0</c:v>
                </c:pt>
                <c:pt idx="15735">
                  <c:v>15736.0</c:v>
                </c:pt>
                <c:pt idx="15736">
                  <c:v>15737.0</c:v>
                </c:pt>
                <c:pt idx="15737">
                  <c:v>15738.0</c:v>
                </c:pt>
                <c:pt idx="15738">
                  <c:v>15739.0</c:v>
                </c:pt>
                <c:pt idx="15739">
                  <c:v>15740.0</c:v>
                </c:pt>
                <c:pt idx="15740">
                  <c:v>15741.0</c:v>
                </c:pt>
                <c:pt idx="15741">
                  <c:v>15742.0</c:v>
                </c:pt>
                <c:pt idx="15742">
                  <c:v>15743.0</c:v>
                </c:pt>
                <c:pt idx="15743">
                  <c:v>15744.0</c:v>
                </c:pt>
                <c:pt idx="15744">
                  <c:v>15745.0</c:v>
                </c:pt>
                <c:pt idx="15745">
                  <c:v>15746.0</c:v>
                </c:pt>
                <c:pt idx="15746">
                  <c:v>15747.0</c:v>
                </c:pt>
                <c:pt idx="15747">
                  <c:v>15748.0</c:v>
                </c:pt>
                <c:pt idx="15748">
                  <c:v>15749.0</c:v>
                </c:pt>
                <c:pt idx="15749">
                  <c:v>15750.0</c:v>
                </c:pt>
                <c:pt idx="15750">
                  <c:v>15751.0</c:v>
                </c:pt>
                <c:pt idx="15751">
                  <c:v>15752.0</c:v>
                </c:pt>
                <c:pt idx="15752">
                  <c:v>15753.0</c:v>
                </c:pt>
                <c:pt idx="15753">
                  <c:v>15754.0</c:v>
                </c:pt>
                <c:pt idx="15754">
                  <c:v>15755.0</c:v>
                </c:pt>
                <c:pt idx="15755">
                  <c:v>15756.0</c:v>
                </c:pt>
                <c:pt idx="15756">
                  <c:v>15757.0</c:v>
                </c:pt>
                <c:pt idx="15757">
                  <c:v>15758.0</c:v>
                </c:pt>
                <c:pt idx="15758">
                  <c:v>15759.0</c:v>
                </c:pt>
                <c:pt idx="15759">
                  <c:v>15760.0</c:v>
                </c:pt>
                <c:pt idx="15760">
                  <c:v>15761.0</c:v>
                </c:pt>
                <c:pt idx="15761">
                  <c:v>15762.0</c:v>
                </c:pt>
                <c:pt idx="15762">
                  <c:v>15763.0</c:v>
                </c:pt>
                <c:pt idx="15763">
                  <c:v>15764.0</c:v>
                </c:pt>
                <c:pt idx="15764">
                  <c:v>15765.0</c:v>
                </c:pt>
                <c:pt idx="15765">
                  <c:v>15766.0</c:v>
                </c:pt>
                <c:pt idx="15766">
                  <c:v>15767.0</c:v>
                </c:pt>
                <c:pt idx="15767">
                  <c:v>15768.0</c:v>
                </c:pt>
                <c:pt idx="15768">
                  <c:v>15769.0</c:v>
                </c:pt>
                <c:pt idx="15769">
                  <c:v>15770.0</c:v>
                </c:pt>
                <c:pt idx="15770">
                  <c:v>15771.0</c:v>
                </c:pt>
                <c:pt idx="15771">
                  <c:v>15772.0</c:v>
                </c:pt>
                <c:pt idx="15772">
                  <c:v>15773.0</c:v>
                </c:pt>
                <c:pt idx="15773">
                  <c:v>15774.0</c:v>
                </c:pt>
                <c:pt idx="15774">
                  <c:v>15775.0</c:v>
                </c:pt>
                <c:pt idx="15775">
                  <c:v>15776.0</c:v>
                </c:pt>
                <c:pt idx="15776">
                  <c:v>15777.0</c:v>
                </c:pt>
                <c:pt idx="15777">
                  <c:v>15778.0</c:v>
                </c:pt>
                <c:pt idx="15778">
                  <c:v>15779.0</c:v>
                </c:pt>
                <c:pt idx="15779">
                  <c:v>15780.0</c:v>
                </c:pt>
                <c:pt idx="15780">
                  <c:v>15781.0</c:v>
                </c:pt>
                <c:pt idx="15781">
                  <c:v>15782.0</c:v>
                </c:pt>
                <c:pt idx="15782">
                  <c:v>15783.0</c:v>
                </c:pt>
                <c:pt idx="15783">
                  <c:v>15784.0</c:v>
                </c:pt>
                <c:pt idx="15784">
                  <c:v>15785.0</c:v>
                </c:pt>
                <c:pt idx="15785">
                  <c:v>15786.0</c:v>
                </c:pt>
                <c:pt idx="15786">
                  <c:v>15787.0</c:v>
                </c:pt>
                <c:pt idx="15787">
                  <c:v>15788.0</c:v>
                </c:pt>
                <c:pt idx="15788">
                  <c:v>15789.0</c:v>
                </c:pt>
                <c:pt idx="15789">
                  <c:v>15790.0</c:v>
                </c:pt>
                <c:pt idx="15790">
                  <c:v>15791.0</c:v>
                </c:pt>
                <c:pt idx="15791">
                  <c:v>15792.0</c:v>
                </c:pt>
                <c:pt idx="15792">
                  <c:v>15793.0</c:v>
                </c:pt>
                <c:pt idx="15793">
                  <c:v>15794.0</c:v>
                </c:pt>
                <c:pt idx="15794">
                  <c:v>15795.0</c:v>
                </c:pt>
                <c:pt idx="15795">
                  <c:v>15796.0</c:v>
                </c:pt>
                <c:pt idx="15796">
                  <c:v>15797.0</c:v>
                </c:pt>
                <c:pt idx="15797">
                  <c:v>15798.0</c:v>
                </c:pt>
                <c:pt idx="15798">
                  <c:v>15799.0</c:v>
                </c:pt>
                <c:pt idx="15799">
                  <c:v>15800.0</c:v>
                </c:pt>
                <c:pt idx="15800">
                  <c:v>15801.0</c:v>
                </c:pt>
                <c:pt idx="15801">
                  <c:v>15802.0</c:v>
                </c:pt>
                <c:pt idx="15802">
                  <c:v>15803.0</c:v>
                </c:pt>
                <c:pt idx="15803">
                  <c:v>15804.0</c:v>
                </c:pt>
                <c:pt idx="15804">
                  <c:v>15805.0</c:v>
                </c:pt>
                <c:pt idx="15805">
                  <c:v>15806.0</c:v>
                </c:pt>
                <c:pt idx="15806">
                  <c:v>15807.0</c:v>
                </c:pt>
                <c:pt idx="15807">
                  <c:v>15808.0</c:v>
                </c:pt>
                <c:pt idx="15808">
                  <c:v>15809.0</c:v>
                </c:pt>
                <c:pt idx="15809">
                  <c:v>15810.0</c:v>
                </c:pt>
                <c:pt idx="15810">
                  <c:v>15811.0</c:v>
                </c:pt>
                <c:pt idx="15811">
                  <c:v>15812.0</c:v>
                </c:pt>
                <c:pt idx="15812">
                  <c:v>15813.0</c:v>
                </c:pt>
                <c:pt idx="15813">
                  <c:v>15814.0</c:v>
                </c:pt>
                <c:pt idx="15814">
                  <c:v>15815.0</c:v>
                </c:pt>
                <c:pt idx="15815">
                  <c:v>15816.0</c:v>
                </c:pt>
                <c:pt idx="15816">
                  <c:v>15817.0</c:v>
                </c:pt>
                <c:pt idx="15817">
                  <c:v>15818.0</c:v>
                </c:pt>
                <c:pt idx="15818">
                  <c:v>15819.0</c:v>
                </c:pt>
                <c:pt idx="15819">
                  <c:v>15820.0</c:v>
                </c:pt>
                <c:pt idx="15820">
                  <c:v>15821.0</c:v>
                </c:pt>
                <c:pt idx="15821">
                  <c:v>15822.0</c:v>
                </c:pt>
                <c:pt idx="15822">
                  <c:v>15823.0</c:v>
                </c:pt>
                <c:pt idx="15823">
                  <c:v>15824.0</c:v>
                </c:pt>
                <c:pt idx="15824">
                  <c:v>15825.0</c:v>
                </c:pt>
                <c:pt idx="15825">
                  <c:v>15826.0</c:v>
                </c:pt>
                <c:pt idx="15826">
                  <c:v>15827.0</c:v>
                </c:pt>
                <c:pt idx="15827">
                  <c:v>15828.0</c:v>
                </c:pt>
                <c:pt idx="15828">
                  <c:v>15829.0</c:v>
                </c:pt>
                <c:pt idx="15829">
                  <c:v>15830.0</c:v>
                </c:pt>
                <c:pt idx="15830">
                  <c:v>15831.0</c:v>
                </c:pt>
                <c:pt idx="15831">
                  <c:v>15832.0</c:v>
                </c:pt>
                <c:pt idx="15832">
                  <c:v>15833.0</c:v>
                </c:pt>
                <c:pt idx="15833">
                  <c:v>15834.0</c:v>
                </c:pt>
                <c:pt idx="15834">
                  <c:v>15835.0</c:v>
                </c:pt>
                <c:pt idx="15835">
                  <c:v>15836.0</c:v>
                </c:pt>
                <c:pt idx="15836">
                  <c:v>15837.0</c:v>
                </c:pt>
                <c:pt idx="15837">
                  <c:v>15838.0</c:v>
                </c:pt>
                <c:pt idx="15838">
                  <c:v>15839.0</c:v>
                </c:pt>
                <c:pt idx="15839">
                  <c:v>15840.0</c:v>
                </c:pt>
                <c:pt idx="15840">
                  <c:v>15841.0</c:v>
                </c:pt>
                <c:pt idx="15841">
                  <c:v>15842.0</c:v>
                </c:pt>
                <c:pt idx="15842">
                  <c:v>15843.0</c:v>
                </c:pt>
                <c:pt idx="15843">
                  <c:v>15844.0</c:v>
                </c:pt>
                <c:pt idx="15844">
                  <c:v>15845.0</c:v>
                </c:pt>
                <c:pt idx="15845">
                  <c:v>15846.0</c:v>
                </c:pt>
                <c:pt idx="15846">
                  <c:v>15847.0</c:v>
                </c:pt>
                <c:pt idx="15847">
                  <c:v>15848.0</c:v>
                </c:pt>
                <c:pt idx="15848">
                  <c:v>15849.0</c:v>
                </c:pt>
                <c:pt idx="15849">
                  <c:v>15850.0</c:v>
                </c:pt>
                <c:pt idx="15850">
                  <c:v>15851.0</c:v>
                </c:pt>
                <c:pt idx="15851">
                  <c:v>15852.0</c:v>
                </c:pt>
                <c:pt idx="15852">
                  <c:v>15853.0</c:v>
                </c:pt>
                <c:pt idx="15853">
                  <c:v>15854.0</c:v>
                </c:pt>
                <c:pt idx="15854">
                  <c:v>15855.0</c:v>
                </c:pt>
                <c:pt idx="15855">
                  <c:v>15856.0</c:v>
                </c:pt>
                <c:pt idx="15856">
                  <c:v>15857.0</c:v>
                </c:pt>
                <c:pt idx="15857">
                  <c:v>15858.0</c:v>
                </c:pt>
                <c:pt idx="15858">
                  <c:v>15859.0</c:v>
                </c:pt>
                <c:pt idx="15859">
                  <c:v>15860.0</c:v>
                </c:pt>
                <c:pt idx="15860">
                  <c:v>15861.0</c:v>
                </c:pt>
                <c:pt idx="15861">
                  <c:v>15862.0</c:v>
                </c:pt>
                <c:pt idx="15862">
                  <c:v>15863.0</c:v>
                </c:pt>
                <c:pt idx="15863">
                  <c:v>15864.0</c:v>
                </c:pt>
                <c:pt idx="15864">
                  <c:v>15865.0</c:v>
                </c:pt>
                <c:pt idx="15865">
                  <c:v>15866.0</c:v>
                </c:pt>
                <c:pt idx="15866">
                  <c:v>15867.0</c:v>
                </c:pt>
                <c:pt idx="15867">
                  <c:v>15868.0</c:v>
                </c:pt>
                <c:pt idx="15868">
                  <c:v>15869.0</c:v>
                </c:pt>
                <c:pt idx="15869">
                  <c:v>15870.0</c:v>
                </c:pt>
                <c:pt idx="15870">
                  <c:v>15871.0</c:v>
                </c:pt>
                <c:pt idx="15871">
                  <c:v>15872.0</c:v>
                </c:pt>
                <c:pt idx="15872">
                  <c:v>15873.0</c:v>
                </c:pt>
                <c:pt idx="15873">
                  <c:v>15874.0</c:v>
                </c:pt>
                <c:pt idx="15874">
                  <c:v>15875.0</c:v>
                </c:pt>
                <c:pt idx="15875">
                  <c:v>15876.0</c:v>
                </c:pt>
                <c:pt idx="15876">
                  <c:v>15877.0</c:v>
                </c:pt>
                <c:pt idx="15877">
                  <c:v>15878.0</c:v>
                </c:pt>
                <c:pt idx="15878">
                  <c:v>15879.0</c:v>
                </c:pt>
                <c:pt idx="15879">
                  <c:v>15880.0</c:v>
                </c:pt>
                <c:pt idx="15880">
                  <c:v>15881.0</c:v>
                </c:pt>
                <c:pt idx="15881">
                  <c:v>15882.0</c:v>
                </c:pt>
                <c:pt idx="15882">
                  <c:v>15883.0</c:v>
                </c:pt>
                <c:pt idx="15883">
                  <c:v>15884.0</c:v>
                </c:pt>
                <c:pt idx="15884">
                  <c:v>15885.0</c:v>
                </c:pt>
                <c:pt idx="15885">
                  <c:v>15886.0</c:v>
                </c:pt>
                <c:pt idx="15886">
                  <c:v>15887.0</c:v>
                </c:pt>
                <c:pt idx="15887">
                  <c:v>15888.0</c:v>
                </c:pt>
                <c:pt idx="15888">
                  <c:v>15889.0</c:v>
                </c:pt>
                <c:pt idx="15889">
                  <c:v>15890.0</c:v>
                </c:pt>
                <c:pt idx="15890">
                  <c:v>15891.0</c:v>
                </c:pt>
                <c:pt idx="15891">
                  <c:v>15892.0</c:v>
                </c:pt>
                <c:pt idx="15892">
                  <c:v>15893.0</c:v>
                </c:pt>
                <c:pt idx="15893">
                  <c:v>15894.0</c:v>
                </c:pt>
                <c:pt idx="15894">
                  <c:v>15895.0</c:v>
                </c:pt>
                <c:pt idx="15895">
                  <c:v>15896.0</c:v>
                </c:pt>
                <c:pt idx="15896">
                  <c:v>15897.0</c:v>
                </c:pt>
                <c:pt idx="15897">
                  <c:v>15898.0</c:v>
                </c:pt>
                <c:pt idx="15898">
                  <c:v>15899.0</c:v>
                </c:pt>
                <c:pt idx="15899">
                  <c:v>15900.0</c:v>
                </c:pt>
                <c:pt idx="15900">
                  <c:v>15901.0</c:v>
                </c:pt>
                <c:pt idx="15901">
                  <c:v>15902.0</c:v>
                </c:pt>
                <c:pt idx="15902">
                  <c:v>15903.0</c:v>
                </c:pt>
                <c:pt idx="15903">
                  <c:v>15904.0</c:v>
                </c:pt>
                <c:pt idx="15904">
                  <c:v>15905.0</c:v>
                </c:pt>
                <c:pt idx="15905">
                  <c:v>15906.0</c:v>
                </c:pt>
                <c:pt idx="15906">
                  <c:v>15907.0</c:v>
                </c:pt>
                <c:pt idx="15907">
                  <c:v>15908.0</c:v>
                </c:pt>
                <c:pt idx="15908">
                  <c:v>15909.0</c:v>
                </c:pt>
                <c:pt idx="15909">
                  <c:v>15910.0</c:v>
                </c:pt>
                <c:pt idx="15910">
                  <c:v>15911.0</c:v>
                </c:pt>
                <c:pt idx="15911">
                  <c:v>15912.0</c:v>
                </c:pt>
                <c:pt idx="15912">
                  <c:v>15913.0</c:v>
                </c:pt>
                <c:pt idx="15913">
                  <c:v>15914.0</c:v>
                </c:pt>
                <c:pt idx="15914">
                  <c:v>15915.0</c:v>
                </c:pt>
                <c:pt idx="15915">
                  <c:v>15916.0</c:v>
                </c:pt>
                <c:pt idx="15916">
                  <c:v>15917.0</c:v>
                </c:pt>
                <c:pt idx="15917">
                  <c:v>15918.0</c:v>
                </c:pt>
                <c:pt idx="15918">
                  <c:v>15919.0</c:v>
                </c:pt>
                <c:pt idx="15919">
                  <c:v>15920.0</c:v>
                </c:pt>
                <c:pt idx="15920">
                  <c:v>15921.0</c:v>
                </c:pt>
                <c:pt idx="15921">
                  <c:v>15922.0</c:v>
                </c:pt>
                <c:pt idx="15922">
                  <c:v>15923.0</c:v>
                </c:pt>
                <c:pt idx="15923">
                  <c:v>15924.0</c:v>
                </c:pt>
                <c:pt idx="15924">
                  <c:v>15925.0</c:v>
                </c:pt>
                <c:pt idx="15925">
                  <c:v>15926.0</c:v>
                </c:pt>
                <c:pt idx="15926">
                  <c:v>15927.0</c:v>
                </c:pt>
                <c:pt idx="15927">
                  <c:v>15928.0</c:v>
                </c:pt>
                <c:pt idx="15928">
                  <c:v>15929.0</c:v>
                </c:pt>
                <c:pt idx="15929">
                  <c:v>15930.0</c:v>
                </c:pt>
                <c:pt idx="15930">
                  <c:v>15931.0</c:v>
                </c:pt>
                <c:pt idx="15931">
                  <c:v>15932.0</c:v>
                </c:pt>
                <c:pt idx="15932">
                  <c:v>15933.0</c:v>
                </c:pt>
                <c:pt idx="15933">
                  <c:v>15934.0</c:v>
                </c:pt>
                <c:pt idx="15934">
                  <c:v>15935.0</c:v>
                </c:pt>
                <c:pt idx="15935">
                  <c:v>15936.0</c:v>
                </c:pt>
                <c:pt idx="15936">
                  <c:v>15937.0</c:v>
                </c:pt>
                <c:pt idx="15937">
                  <c:v>15938.0</c:v>
                </c:pt>
                <c:pt idx="15938">
                  <c:v>15939.0</c:v>
                </c:pt>
                <c:pt idx="15939">
                  <c:v>15940.0</c:v>
                </c:pt>
                <c:pt idx="15940">
                  <c:v>15941.0</c:v>
                </c:pt>
                <c:pt idx="15941">
                  <c:v>15942.0</c:v>
                </c:pt>
                <c:pt idx="15942">
                  <c:v>15943.0</c:v>
                </c:pt>
                <c:pt idx="15943">
                  <c:v>15944.0</c:v>
                </c:pt>
                <c:pt idx="15944">
                  <c:v>15945.0</c:v>
                </c:pt>
                <c:pt idx="15945">
                  <c:v>15946.0</c:v>
                </c:pt>
                <c:pt idx="15946">
                  <c:v>15947.0</c:v>
                </c:pt>
                <c:pt idx="15947">
                  <c:v>15948.0</c:v>
                </c:pt>
                <c:pt idx="15948">
                  <c:v>15949.0</c:v>
                </c:pt>
                <c:pt idx="15949">
                  <c:v>15950.0</c:v>
                </c:pt>
                <c:pt idx="15950">
                  <c:v>15951.0</c:v>
                </c:pt>
                <c:pt idx="15951">
                  <c:v>15952.0</c:v>
                </c:pt>
                <c:pt idx="15952">
                  <c:v>15953.0</c:v>
                </c:pt>
                <c:pt idx="15953">
                  <c:v>15954.0</c:v>
                </c:pt>
                <c:pt idx="15954">
                  <c:v>15955.0</c:v>
                </c:pt>
                <c:pt idx="15955">
                  <c:v>15956.0</c:v>
                </c:pt>
                <c:pt idx="15956">
                  <c:v>15957.0</c:v>
                </c:pt>
                <c:pt idx="15957">
                  <c:v>15958.0</c:v>
                </c:pt>
                <c:pt idx="15958">
                  <c:v>15959.0</c:v>
                </c:pt>
                <c:pt idx="15959">
                  <c:v>15960.0</c:v>
                </c:pt>
                <c:pt idx="15960">
                  <c:v>15961.0</c:v>
                </c:pt>
                <c:pt idx="15961">
                  <c:v>15962.0</c:v>
                </c:pt>
                <c:pt idx="15962">
                  <c:v>15963.0</c:v>
                </c:pt>
                <c:pt idx="15963">
                  <c:v>15964.0</c:v>
                </c:pt>
                <c:pt idx="15964">
                  <c:v>15965.0</c:v>
                </c:pt>
                <c:pt idx="15965">
                  <c:v>15966.0</c:v>
                </c:pt>
                <c:pt idx="15966">
                  <c:v>15967.0</c:v>
                </c:pt>
                <c:pt idx="15967">
                  <c:v>15968.0</c:v>
                </c:pt>
                <c:pt idx="15968">
                  <c:v>15969.0</c:v>
                </c:pt>
                <c:pt idx="15969">
                  <c:v>15970.0</c:v>
                </c:pt>
                <c:pt idx="15970">
                  <c:v>15971.0</c:v>
                </c:pt>
                <c:pt idx="15971">
                  <c:v>15972.0</c:v>
                </c:pt>
                <c:pt idx="15972">
                  <c:v>15973.0</c:v>
                </c:pt>
                <c:pt idx="15973">
                  <c:v>15974.0</c:v>
                </c:pt>
                <c:pt idx="15974">
                  <c:v>15975.0</c:v>
                </c:pt>
                <c:pt idx="15975">
                  <c:v>15976.0</c:v>
                </c:pt>
                <c:pt idx="15976">
                  <c:v>15977.0</c:v>
                </c:pt>
                <c:pt idx="15977">
                  <c:v>15978.0</c:v>
                </c:pt>
                <c:pt idx="15978">
                  <c:v>15979.0</c:v>
                </c:pt>
                <c:pt idx="15979">
                  <c:v>15980.0</c:v>
                </c:pt>
                <c:pt idx="15980">
                  <c:v>15981.0</c:v>
                </c:pt>
                <c:pt idx="15981">
                  <c:v>15982.0</c:v>
                </c:pt>
                <c:pt idx="15982">
                  <c:v>15983.0</c:v>
                </c:pt>
                <c:pt idx="15983">
                  <c:v>15984.0</c:v>
                </c:pt>
                <c:pt idx="15984">
                  <c:v>15985.0</c:v>
                </c:pt>
                <c:pt idx="15985">
                  <c:v>15986.0</c:v>
                </c:pt>
                <c:pt idx="15986">
                  <c:v>15987.0</c:v>
                </c:pt>
                <c:pt idx="15987">
                  <c:v>15988.0</c:v>
                </c:pt>
                <c:pt idx="15988">
                  <c:v>15989.0</c:v>
                </c:pt>
                <c:pt idx="15989">
                  <c:v>15990.0</c:v>
                </c:pt>
                <c:pt idx="15990">
                  <c:v>15991.0</c:v>
                </c:pt>
                <c:pt idx="15991">
                  <c:v>15992.0</c:v>
                </c:pt>
                <c:pt idx="15992">
                  <c:v>15993.0</c:v>
                </c:pt>
                <c:pt idx="15993">
                  <c:v>15994.0</c:v>
                </c:pt>
                <c:pt idx="15994">
                  <c:v>15995.0</c:v>
                </c:pt>
                <c:pt idx="15995">
                  <c:v>15996.0</c:v>
                </c:pt>
                <c:pt idx="15996">
                  <c:v>15997.0</c:v>
                </c:pt>
                <c:pt idx="15997">
                  <c:v>15998.0</c:v>
                </c:pt>
                <c:pt idx="15998">
                  <c:v>15999.0</c:v>
                </c:pt>
                <c:pt idx="15999">
                  <c:v>16000.0</c:v>
                </c:pt>
                <c:pt idx="16000">
                  <c:v>16001.0</c:v>
                </c:pt>
                <c:pt idx="16001">
                  <c:v>16002.0</c:v>
                </c:pt>
                <c:pt idx="16002">
                  <c:v>16003.0</c:v>
                </c:pt>
                <c:pt idx="16003">
                  <c:v>16004.0</c:v>
                </c:pt>
                <c:pt idx="16004">
                  <c:v>16005.0</c:v>
                </c:pt>
                <c:pt idx="16005">
                  <c:v>16006.0</c:v>
                </c:pt>
                <c:pt idx="16006">
                  <c:v>16007.0</c:v>
                </c:pt>
                <c:pt idx="16007">
                  <c:v>16008.0</c:v>
                </c:pt>
                <c:pt idx="16008">
                  <c:v>16009.0</c:v>
                </c:pt>
                <c:pt idx="16009">
                  <c:v>16010.0</c:v>
                </c:pt>
                <c:pt idx="16010">
                  <c:v>16011.0</c:v>
                </c:pt>
                <c:pt idx="16011">
                  <c:v>16012.0</c:v>
                </c:pt>
                <c:pt idx="16012">
                  <c:v>16013.0</c:v>
                </c:pt>
                <c:pt idx="16013">
                  <c:v>16014.0</c:v>
                </c:pt>
                <c:pt idx="16014">
                  <c:v>16015.0</c:v>
                </c:pt>
                <c:pt idx="16015">
                  <c:v>16016.0</c:v>
                </c:pt>
                <c:pt idx="16016">
                  <c:v>16017.0</c:v>
                </c:pt>
                <c:pt idx="16017">
                  <c:v>16018.0</c:v>
                </c:pt>
                <c:pt idx="16018">
                  <c:v>16019.0</c:v>
                </c:pt>
                <c:pt idx="16019">
                  <c:v>16020.0</c:v>
                </c:pt>
                <c:pt idx="16020">
                  <c:v>16021.0</c:v>
                </c:pt>
                <c:pt idx="16021">
                  <c:v>16022.0</c:v>
                </c:pt>
                <c:pt idx="16022">
                  <c:v>16023.0</c:v>
                </c:pt>
                <c:pt idx="16023">
                  <c:v>16024.0</c:v>
                </c:pt>
                <c:pt idx="16024">
                  <c:v>16025.0</c:v>
                </c:pt>
                <c:pt idx="16025">
                  <c:v>16026.0</c:v>
                </c:pt>
                <c:pt idx="16026">
                  <c:v>16027.0</c:v>
                </c:pt>
                <c:pt idx="16027">
                  <c:v>16028.0</c:v>
                </c:pt>
                <c:pt idx="16028">
                  <c:v>16029.0</c:v>
                </c:pt>
                <c:pt idx="16029">
                  <c:v>16030.0</c:v>
                </c:pt>
                <c:pt idx="16030">
                  <c:v>16031.0</c:v>
                </c:pt>
                <c:pt idx="16031">
                  <c:v>16032.0</c:v>
                </c:pt>
                <c:pt idx="16032">
                  <c:v>16033.0</c:v>
                </c:pt>
                <c:pt idx="16033">
                  <c:v>16034.0</c:v>
                </c:pt>
                <c:pt idx="16034">
                  <c:v>16035.0</c:v>
                </c:pt>
                <c:pt idx="16035">
                  <c:v>16036.0</c:v>
                </c:pt>
                <c:pt idx="16036">
                  <c:v>16037.0</c:v>
                </c:pt>
                <c:pt idx="16037">
                  <c:v>16038.0</c:v>
                </c:pt>
                <c:pt idx="16038">
                  <c:v>16039.0</c:v>
                </c:pt>
                <c:pt idx="16039">
                  <c:v>16040.0</c:v>
                </c:pt>
                <c:pt idx="16040">
                  <c:v>16041.0</c:v>
                </c:pt>
                <c:pt idx="16041">
                  <c:v>16042.0</c:v>
                </c:pt>
                <c:pt idx="16042">
                  <c:v>16043.0</c:v>
                </c:pt>
                <c:pt idx="16043">
                  <c:v>16044.0</c:v>
                </c:pt>
                <c:pt idx="16044">
                  <c:v>16045.0</c:v>
                </c:pt>
                <c:pt idx="16045">
                  <c:v>16046.0</c:v>
                </c:pt>
                <c:pt idx="16046">
                  <c:v>16047.0</c:v>
                </c:pt>
                <c:pt idx="16047">
                  <c:v>16048.0</c:v>
                </c:pt>
                <c:pt idx="16048">
                  <c:v>16049.0</c:v>
                </c:pt>
                <c:pt idx="16049">
                  <c:v>16050.0</c:v>
                </c:pt>
                <c:pt idx="16050">
                  <c:v>16051.0</c:v>
                </c:pt>
                <c:pt idx="16051">
                  <c:v>16052.0</c:v>
                </c:pt>
                <c:pt idx="16052">
                  <c:v>16053.0</c:v>
                </c:pt>
                <c:pt idx="16053">
                  <c:v>16054.0</c:v>
                </c:pt>
                <c:pt idx="16054">
                  <c:v>16055.0</c:v>
                </c:pt>
                <c:pt idx="16055">
                  <c:v>16056.0</c:v>
                </c:pt>
                <c:pt idx="16056">
                  <c:v>16057.0</c:v>
                </c:pt>
                <c:pt idx="16057">
                  <c:v>16058.0</c:v>
                </c:pt>
                <c:pt idx="16058">
                  <c:v>16059.0</c:v>
                </c:pt>
                <c:pt idx="16059">
                  <c:v>16060.0</c:v>
                </c:pt>
                <c:pt idx="16060">
                  <c:v>16061.0</c:v>
                </c:pt>
                <c:pt idx="16061">
                  <c:v>16062.0</c:v>
                </c:pt>
                <c:pt idx="16062">
                  <c:v>16063.0</c:v>
                </c:pt>
                <c:pt idx="16063">
                  <c:v>16064.0</c:v>
                </c:pt>
                <c:pt idx="16064">
                  <c:v>16065.0</c:v>
                </c:pt>
                <c:pt idx="16065">
                  <c:v>16066.0</c:v>
                </c:pt>
                <c:pt idx="16066">
                  <c:v>16067.0</c:v>
                </c:pt>
                <c:pt idx="16067">
                  <c:v>16068.0</c:v>
                </c:pt>
                <c:pt idx="16068">
                  <c:v>16069.0</c:v>
                </c:pt>
                <c:pt idx="16069">
                  <c:v>16070.0</c:v>
                </c:pt>
                <c:pt idx="16070">
                  <c:v>16071.0</c:v>
                </c:pt>
                <c:pt idx="16071">
                  <c:v>16072.0</c:v>
                </c:pt>
                <c:pt idx="16072">
                  <c:v>16073.0</c:v>
                </c:pt>
                <c:pt idx="16073">
                  <c:v>16074.0</c:v>
                </c:pt>
                <c:pt idx="16074">
                  <c:v>16075.0</c:v>
                </c:pt>
                <c:pt idx="16075">
                  <c:v>16076.0</c:v>
                </c:pt>
                <c:pt idx="16076">
                  <c:v>16077.0</c:v>
                </c:pt>
                <c:pt idx="16077">
                  <c:v>16078.0</c:v>
                </c:pt>
                <c:pt idx="16078">
                  <c:v>16079.0</c:v>
                </c:pt>
                <c:pt idx="16079">
                  <c:v>16080.0</c:v>
                </c:pt>
                <c:pt idx="16080">
                  <c:v>16081.0</c:v>
                </c:pt>
                <c:pt idx="16081">
                  <c:v>16082.0</c:v>
                </c:pt>
                <c:pt idx="16082">
                  <c:v>16083.0</c:v>
                </c:pt>
                <c:pt idx="16083">
                  <c:v>16084.0</c:v>
                </c:pt>
                <c:pt idx="16084">
                  <c:v>16085.0</c:v>
                </c:pt>
                <c:pt idx="16085">
                  <c:v>16086.0</c:v>
                </c:pt>
                <c:pt idx="16086">
                  <c:v>16087.0</c:v>
                </c:pt>
                <c:pt idx="16087">
                  <c:v>16088.0</c:v>
                </c:pt>
                <c:pt idx="16088">
                  <c:v>16089.0</c:v>
                </c:pt>
                <c:pt idx="16089">
                  <c:v>16090.0</c:v>
                </c:pt>
                <c:pt idx="16090">
                  <c:v>16091.0</c:v>
                </c:pt>
                <c:pt idx="16091">
                  <c:v>16092.0</c:v>
                </c:pt>
                <c:pt idx="16092">
                  <c:v>16093.0</c:v>
                </c:pt>
                <c:pt idx="16093">
                  <c:v>16094.0</c:v>
                </c:pt>
                <c:pt idx="16094">
                  <c:v>16095.0</c:v>
                </c:pt>
                <c:pt idx="16095">
                  <c:v>16096.0</c:v>
                </c:pt>
                <c:pt idx="16096">
                  <c:v>16097.0</c:v>
                </c:pt>
                <c:pt idx="16097">
                  <c:v>16098.0</c:v>
                </c:pt>
                <c:pt idx="16098">
                  <c:v>16099.0</c:v>
                </c:pt>
                <c:pt idx="16099">
                  <c:v>16100.0</c:v>
                </c:pt>
                <c:pt idx="16100">
                  <c:v>16101.0</c:v>
                </c:pt>
                <c:pt idx="16101">
                  <c:v>16102.0</c:v>
                </c:pt>
                <c:pt idx="16102">
                  <c:v>16103.0</c:v>
                </c:pt>
                <c:pt idx="16103">
                  <c:v>16104.0</c:v>
                </c:pt>
                <c:pt idx="16104">
                  <c:v>16105.0</c:v>
                </c:pt>
                <c:pt idx="16105">
                  <c:v>16106.0</c:v>
                </c:pt>
                <c:pt idx="16106">
                  <c:v>16107.0</c:v>
                </c:pt>
                <c:pt idx="16107">
                  <c:v>16108.0</c:v>
                </c:pt>
                <c:pt idx="16108">
                  <c:v>16109.0</c:v>
                </c:pt>
                <c:pt idx="16109">
                  <c:v>16110.0</c:v>
                </c:pt>
                <c:pt idx="16110">
                  <c:v>16111.0</c:v>
                </c:pt>
                <c:pt idx="16111">
                  <c:v>16112.0</c:v>
                </c:pt>
                <c:pt idx="16112">
                  <c:v>16113.0</c:v>
                </c:pt>
                <c:pt idx="16113">
                  <c:v>16114.0</c:v>
                </c:pt>
                <c:pt idx="16114">
                  <c:v>16115.0</c:v>
                </c:pt>
                <c:pt idx="16115">
                  <c:v>16116.0</c:v>
                </c:pt>
                <c:pt idx="16116">
                  <c:v>16117.0</c:v>
                </c:pt>
                <c:pt idx="16117">
                  <c:v>16118.0</c:v>
                </c:pt>
                <c:pt idx="16118">
                  <c:v>16119.0</c:v>
                </c:pt>
                <c:pt idx="16119">
                  <c:v>16120.0</c:v>
                </c:pt>
                <c:pt idx="16120">
                  <c:v>16121.0</c:v>
                </c:pt>
                <c:pt idx="16121">
                  <c:v>16122.0</c:v>
                </c:pt>
                <c:pt idx="16122">
                  <c:v>16123.0</c:v>
                </c:pt>
                <c:pt idx="16123">
                  <c:v>16124.0</c:v>
                </c:pt>
                <c:pt idx="16124">
                  <c:v>16125.0</c:v>
                </c:pt>
                <c:pt idx="16125">
                  <c:v>16126.0</c:v>
                </c:pt>
                <c:pt idx="16126">
                  <c:v>16127.0</c:v>
                </c:pt>
                <c:pt idx="16127">
                  <c:v>16128.0</c:v>
                </c:pt>
                <c:pt idx="16128">
                  <c:v>16129.0</c:v>
                </c:pt>
                <c:pt idx="16129">
                  <c:v>16130.0</c:v>
                </c:pt>
                <c:pt idx="16130">
                  <c:v>16131.0</c:v>
                </c:pt>
                <c:pt idx="16131">
                  <c:v>16132.0</c:v>
                </c:pt>
                <c:pt idx="16132">
                  <c:v>16133.0</c:v>
                </c:pt>
                <c:pt idx="16133">
                  <c:v>16134.0</c:v>
                </c:pt>
                <c:pt idx="16134">
                  <c:v>16135.0</c:v>
                </c:pt>
                <c:pt idx="16135">
                  <c:v>16136.0</c:v>
                </c:pt>
                <c:pt idx="16136">
                  <c:v>16137.0</c:v>
                </c:pt>
                <c:pt idx="16137">
                  <c:v>16138.0</c:v>
                </c:pt>
                <c:pt idx="16138">
                  <c:v>16139.0</c:v>
                </c:pt>
                <c:pt idx="16139">
                  <c:v>16140.0</c:v>
                </c:pt>
                <c:pt idx="16140">
                  <c:v>16141.0</c:v>
                </c:pt>
                <c:pt idx="16141">
                  <c:v>16142.0</c:v>
                </c:pt>
                <c:pt idx="16142">
                  <c:v>16143.0</c:v>
                </c:pt>
                <c:pt idx="16143">
                  <c:v>16144.0</c:v>
                </c:pt>
                <c:pt idx="16144">
                  <c:v>16145.0</c:v>
                </c:pt>
                <c:pt idx="16145">
                  <c:v>16146.0</c:v>
                </c:pt>
                <c:pt idx="16146">
                  <c:v>16147.0</c:v>
                </c:pt>
                <c:pt idx="16147">
                  <c:v>16148.0</c:v>
                </c:pt>
                <c:pt idx="16148">
                  <c:v>16149.0</c:v>
                </c:pt>
                <c:pt idx="16149">
                  <c:v>16150.0</c:v>
                </c:pt>
                <c:pt idx="16150">
                  <c:v>16151.0</c:v>
                </c:pt>
                <c:pt idx="16151">
                  <c:v>16152.0</c:v>
                </c:pt>
                <c:pt idx="16152">
                  <c:v>16153.0</c:v>
                </c:pt>
                <c:pt idx="16153">
                  <c:v>16154.0</c:v>
                </c:pt>
                <c:pt idx="16154">
                  <c:v>16155.0</c:v>
                </c:pt>
                <c:pt idx="16155">
                  <c:v>16156.0</c:v>
                </c:pt>
                <c:pt idx="16156">
                  <c:v>16157.0</c:v>
                </c:pt>
                <c:pt idx="16157">
                  <c:v>16158.0</c:v>
                </c:pt>
                <c:pt idx="16158">
                  <c:v>16159.0</c:v>
                </c:pt>
                <c:pt idx="16159">
                  <c:v>16160.0</c:v>
                </c:pt>
                <c:pt idx="16160">
                  <c:v>16161.0</c:v>
                </c:pt>
                <c:pt idx="16161">
                  <c:v>16162.0</c:v>
                </c:pt>
                <c:pt idx="16162">
                  <c:v>16163.0</c:v>
                </c:pt>
                <c:pt idx="16163">
                  <c:v>16164.0</c:v>
                </c:pt>
                <c:pt idx="16164">
                  <c:v>16165.0</c:v>
                </c:pt>
                <c:pt idx="16165">
                  <c:v>16166.0</c:v>
                </c:pt>
                <c:pt idx="16166">
                  <c:v>16167.0</c:v>
                </c:pt>
                <c:pt idx="16167">
                  <c:v>16168.0</c:v>
                </c:pt>
                <c:pt idx="16168">
                  <c:v>16169.0</c:v>
                </c:pt>
                <c:pt idx="16169">
                  <c:v>16170.0</c:v>
                </c:pt>
                <c:pt idx="16170">
                  <c:v>16171.0</c:v>
                </c:pt>
                <c:pt idx="16171">
                  <c:v>16172.0</c:v>
                </c:pt>
                <c:pt idx="16172">
                  <c:v>16173.0</c:v>
                </c:pt>
                <c:pt idx="16173">
                  <c:v>16174.0</c:v>
                </c:pt>
                <c:pt idx="16174">
                  <c:v>16175.0</c:v>
                </c:pt>
                <c:pt idx="16175">
                  <c:v>16176.0</c:v>
                </c:pt>
                <c:pt idx="16176">
                  <c:v>16177.0</c:v>
                </c:pt>
                <c:pt idx="16177">
                  <c:v>16178.0</c:v>
                </c:pt>
                <c:pt idx="16178">
                  <c:v>16179.0</c:v>
                </c:pt>
                <c:pt idx="16179">
                  <c:v>16180.0</c:v>
                </c:pt>
                <c:pt idx="16180">
                  <c:v>16181.0</c:v>
                </c:pt>
                <c:pt idx="16181">
                  <c:v>16182.0</c:v>
                </c:pt>
                <c:pt idx="16182">
                  <c:v>16183.0</c:v>
                </c:pt>
                <c:pt idx="16183">
                  <c:v>16184.0</c:v>
                </c:pt>
                <c:pt idx="16184">
                  <c:v>16185.0</c:v>
                </c:pt>
                <c:pt idx="16185">
                  <c:v>16186.0</c:v>
                </c:pt>
                <c:pt idx="16186">
                  <c:v>16187.0</c:v>
                </c:pt>
                <c:pt idx="16187">
                  <c:v>16188.0</c:v>
                </c:pt>
                <c:pt idx="16188">
                  <c:v>16189.0</c:v>
                </c:pt>
                <c:pt idx="16189">
                  <c:v>16190.0</c:v>
                </c:pt>
                <c:pt idx="16190">
                  <c:v>16191.0</c:v>
                </c:pt>
                <c:pt idx="16191">
                  <c:v>16192.0</c:v>
                </c:pt>
                <c:pt idx="16192">
                  <c:v>16193.0</c:v>
                </c:pt>
                <c:pt idx="16193">
                  <c:v>16194.0</c:v>
                </c:pt>
                <c:pt idx="16194">
                  <c:v>16195.0</c:v>
                </c:pt>
                <c:pt idx="16195">
                  <c:v>16196.0</c:v>
                </c:pt>
                <c:pt idx="16196">
                  <c:v>16197.0</c:v>
                </c:pt>
                <c:pt idx="16197">
                  <c:v>16198.0</c:v>
                </c:pt>
                <c:pt idx="16198">
                  <c:v>16199.0</c:v>
                </c:pt>
                <c:pt idx="16199">
                  <c:v>16200.0</c:v>
                </c:pt>
                <c:pt idx="16200">
                  <c:v>16201.0</c:v>
                </c:pt>
                <c:pt idx="16201">
                  <c:v>16202.0</c:v>
                </c:pt>
                <c:pt idx="16202">
                  <c:v>16203.0</c:v>
                </c:pt>
                <c:pt idx="16203">
                  <c:v>16204.0</c:v>
                </c:pt>
                <c:pt idx="16204">
                  <c:v>16205.0</c:v>
                </c:pt>
                <c:pt idx="16205">
                  <c:v>16206.0</c:v>
                </c:pt>
                <c:pt idx="16206">
                  <c:v>16207.0</c:v>
                </c:pt>
                <c:pt idx="16207">
                  <c:v>16208.0</c:v>
                </c:pt>
                <c:pt idx="16208">
                  <c:v>16209.0</c:v>
                </c:pt>
                <c:pt idx="16209">
                  <c:v>16210.0</c:v>
                </c:pt>
                <c:pt idx="16210">
                  <c:v>16211.0</c:v>
                </c:pt>
                <c:pt idx="16211">
                  <c:v>16212.0</c:v>
                </c:pt>
                <c:pt idx="16212">
                  <c:v>16213.0</c:v>
                </c:pt>
                <c:pt idx="16213">
                  <c:v>16214.0</c:v>
                </c:pt>
                <c:pt idx="16214">
                  <c:v>16215.0</c:v>
                </c:pt>
                <c:pt idx="16215">
                  <c:v>16216.0</c:v>
                </c:pt>
                <c:pt idx="16216">
                  <c:v>16217.0</c:v>
                </c:pt>
                <c:pt idx="16217">
                  <c:v>16218.0</c:v>
                </c:pt>
                <c:pt idx="16218">
                  <c:v>16219.0</c:v>
                </c:pt>
                <c:pt idx="16219">
                  <c:v>16220.0</c:v>
                </c:pt>
                <c:pt idx="16220">
                  <c:v>16221.0</c:v>
                </c:pt>
                <c:pt idx="16221">
                  <c:v>16222.0</c:v>
                </c:pt>
                <c:pt idx="16222">
                  <c:v>16223.0</c:v>
                </c:pt>
                <c:pt idx="16223">
                  <c:v>16224.0</c:v>
                </c:pt>
                <c:pt idx="16224">
                  <c:v>16225.0</c:v>
                </c:pt>
                <c:pt idx="16225">
                  <c:v>16226.0</c:v>
                </c:pt>
                <c:pt idx="16226">
                  <c:v>16227.0</c:v>
                </c:pt>
                <c:pt idx="16227">
                  <c:v>16228.0</c:v>
                </c:pt>
                <c:pt idx="16228">
                  <c:v>16229.0</c:v>
                </c:pt>
                <c:pt idx="16229">
                  <c:v>16230.0</c:v>
                </c:pt>
                <c:pt idx="16230">
                  <c:v>16231.0</c:v>
                </c:pt>
                <c:pt idx="16231">
                  <c:v>16232.0</c:v>
                </c:pt>
                <c:pt idx="16232">
                  <c:v>16233.0</c:v>
                </c:pt>
                <c:pt idx="16233">
                  <c:v>16234.0</c:v>
                </c:pt>
                <c:pt idx="16234">
                  <c:v>16235.0</c:v>
                </c:pt>
                <c:pt idx="16235">
                  <c:v>16236.0</c:v>
                </c:pt>
                <c:pt idx="16236">
                  <c:v>16237.0</c:v>
                </c:pt>
                <c:pt idx="16237">
                  <c:v>16238.0</c:v>
                </c:pt>
                <c:pt idx="16238">
                  <c:v>16239.0</c:v>
                </c:pt>
                <c:pt idx="16239">
                  <c:v>16240.0</c:v>
                </c:pt>
                <c:pt idx="16240">
                  <c:v>16241.0</c:v>
                </c:pt>
                <c:pt idx="16241">
                  <c:v>16242.0</c:v>
                </c:pt>
                <c:pt idx="16242">
                  <c:v>16243.0</c:v>
                </c:pt>
                <c:pt idx="16243">
                  <c:v>16244.0</c:v>
                </c:pt>
                <c:pt idx="16244">
                  <c:v>16245.0</c:v>
                </c:pt>
                <c:pt idx="16245">
                  <c:v>16246.0</c:v>
                </c:pt>
                <c:pt idx="16246">
                  <c:v>16247.0</c:v>
                </c:pt>
                <c:pt idx="16247">
                  <c:v>16248.0</c:v>
                </c:pt>
                <c:pt idx="16248">
                  <c:v>16249.0</c:v>
                </c:pt>
                <c:pt idx="16249">
                  <c:v>16250.0</c:v>
                </c:pt>
                <c:pt idx="16250">
                  <c:v>16251.0</c:v>
                </c:pt>
                <c:pt idx="16251">
                  <c:v>16252.0</c:v>
                </c:pt>
                <c:pt idx="16252">
                  <c:v>16253.0</c:v>
                </c:pt>
                <c:pt idx="16253">
                  <c:v>16254.0</c:v>
                </c:pt>
                <c:pt idx="16254">
                  <c:v>16255.0</c:v>
                </c:pt>
                <c:pt idx="16255">
                  <c:v>16256.0</c:v>
                </c:pt>
                <c:pt idx="16256">
                  <c:v>16257.0</c:v>
                </c:pt>
                <c:pt idx="16257">
                  <c:v>16258.0</c:v>
                </c:pt>
                <c:pt idx="16258">
                  <c:v>16259.0</c:v>
                </c:pt>
                <c:pt idx="16259">
                  <c:v>16260.0</c:v>
                </c:pt>
                <c:pt idx="16260">
                  <c:v>16261.0</c:v>
                </c:pt>
                <c:pt idx="16261">
                  <c:v>16262.0</c:v>
                </c:pt>
                <c:pt idx="16262">
                  <c:v>16263.0</c:v>
                </c:pt>
                <c:pt idx="16263">
                  <c:v>16264.0</c:v>
                </c:pt>
                <c:pt idx="16264">
                  <c:v>16265.0</c:v>
                </c:pt>
                <c:pt idx="16265">
                  <c:v>16266.0</c:v>
                </c:pt>
                <c:pt idx="16266">
                  <c:v>16267.0</c:v>
                </c:pt>
                <c:pt idx="16267">
                  <c:v>16268.0</c:v>
                </c:pt>
                <c:pt idx="16268">
                  <c:v>16269.0</c:v>
                </c:pt>
                <c:pt idx="16269">
                  <c:v>16270.0</c:v>
                </c:pt>
                <c:pt idx="16270">
                  <c:v>16271.0</c:v>
                </c:pt>
                <c:pt idx="16271">
                  <c:v>16272.0</c:v>
                </c:pt>
                <c:pt idx="16272">
                  <c:v>16273.0</c:v>
                </c:pt>
                <c:pt idx="16273">
                  <c:v>16274.0</c:v>
                </c:pt>
                <c:pt idx="16274">
                  <c:v>16275.0</c:v>
                </c:pt>
                <c:pt idx="16275">
                  <c:v>16276.0</c:v>
                </c:pt>
                <c:pt idx="16276">
                  <c:v>16277.0</c:v>
                </c:pt>
                <c:pt idx="16277">
                  <c:v>16278.0</c:v>
                </c:pt>
                <c:pt idx="16278">
                  <c:v>16279.0</c:v>
                </c:pt>
                <c:pt idx="16279">
                  <c:v>16280.0</c:v>
                </c:pt>
                <c:pt idx="16280">
                  <c:v>16281.0</c:v>
                </c:pt>
                <c:pt idx="16281">
                  <c:v>16282.0</c:v>
                </c:pt>
                <c:pt idx="16282">
                  <c:v>16283.0</c:v>
                </c:pt>
                <c:pt idx="16283">
                  <c:v>16284.0</c:v>
                </c:pt>
                <c:pt idx="16284">
                  <c:v>16285.0</c:v>
                </c:pt>
                <c:pt idx="16285">
                  <c:v>16286.0</c:v>
                </c:pt>
                <c:pt idx="16286">
                  <c:v>16287.0</c:v>
                </c:pt>
                <c:pt idx="16287">
                  <c:v>16288.0</c:v>
                </c:pt>
                <c:pt idx="16288">
                  <c:v>16289.0</c:v>
                </c:pt>
                <c:pt idx="16289">
                  <c:v>16290.0</c:v>
                </c:pt>
                <c:pt idx="16290">
                  <c:v>16291.0</c:v>
                </c:pt>
                <c:pt idx="16291">
                  <c:v>16292.0</c:v>
                </c:pt>
                <c:pt idx="16292">
                  <c:v>16293.0</c:v>
                </c:pt>
                <c:pt idx="16293">
                  <c:v>16294.0</c:v>
                </c:pt>
                <c:pt idx="16294">
                  <c:v>16295.0</c:v>
                </c:pt>
                <c:pt idx="16295">
                  <c:v>16296.0</c:v>
                </c:pt>
                <c:pt idx="16296">
                  <c:v>16297.0</c:v>
                </c:pt>
                <c:pt idx="16297">
                  <c:v>16298.0</c:v>
                </c:pt>
                <c:pt idx="16298">
                  <c:v>16299.0</c:v>
                </c:pt>
                <c:pt idx="16299">
                  <c:v>16300.0</c:v>
                </c:pt>
                <c:pt idx="16300">
                  <c:v>16301.0</c:v>
                </c:pt>
                <c:pt idx="16301">
                  <c:v>16302.0</c:v>
                </c:pt>
                <c:pt idx="16302">
                  <c:v>16303.0</c:v>
                </c:pt>
                <c:pt idx="16303">
                  <c:v>16304.0</c:v>
                </c:pt>
                <c:pt idx="16304">
                  <c:v>16305.0</c:v>
                </c:pt>
                <c:pt idx="16305">
                  <c:v>16306.0</c:v>
                </c:pt>
                <c:pt idx="16306">
                  <c:v>16307.0</c:v>
                </c:pt>
                <c:pt idx="16307">
                  <c:v>16308.0</c:v>
                </c:pt>
                <c:pt idx="16308">
                  <c:v>16309.0</c:v>
                </c:pt>
                <c:pt idx="16309">
                  <c:v>16310.0</c:v>
                </c:pt>
                <c:pt idx="16310">
                  <c:v>16311.0</c:v>
                </c:pt>
                <c:pt idx="16311">
                  <c:v>16312.0</c:v>
                </c:pt>
                <c:pt idx="16312">
                  <c:v>16313.0</c:v>
                </c:pt>
                <c:pt idx="16313">
                  <c:v>16314.0</c:v>
                </c:pt>
                <c:pt idx="16314">
                  <c:v>16315.0</c:v>
                </c:pt>
                <c:pt idx="16315">
                  <c:v>16316.0</c:v>
                </c:pt>
                <c:pt idx="16316">
                  <c:v>16317.0</c:v>
                </c:pt>
                <c:pt idx="16317">
                  <c:v>16318.0</c:v>
                </c:pt>
                <c:pt idx="16318">
                  <c:v>16319.0</c:v>
                </c:pt>
                <c:pt idx="16319">
                  <c:v>16320.0</c:v>
                </c:pt>
                <c:pt idx="16320">
                  <c:v>16321.0</c:v>
                </c:pt>
                <c:pt idx="16321">
                  <c:v>16322.0</c:v>
                </c:pt>
                <c:pt idx="16322">
                  <c:v>16323.0</c:v>
                </c:pt>
                <c:pt idx="16323">
                  <c:v>16324.0</c:v>
                </c:pt>
                <c:pt idx="16324">
                  <c:v>16325.0</c:v>
                </c:pt>
                <c:pt idx="16325">
                  <c:v>16326.0</c:v>
                </c:pt>
                <c:pt idx="16326">
                  <c:v>16327.0</c:v>
                </c:pt>
                <c:pt idx="16327">
                  <c:v>16328.0</c:v>
                </c:pt>
                <c:pt idx="16328">
                  <c:v>16329.0</c:v>
                </c:pt>
                <c:pt idx="16329">
                  <c:v>16330.0</c:v>
                </c:pt>
                <c:pt idx="16330">
                  <c:v>16331.0</c:v>
                </c:pt>
                <c:pt idx="16331">
                  <c:v>16332.0</c:v>
                </c:pt>
                <c:pt idx="16332">
                  <c:v>16333.0</c:v>
                </c:pt>
                <c:pt idx="16333">
                  <c:v>16334.0</c:v>
                </c:pt>
                <c:pt idx="16334">
                  <c:v>16335.0</c:v>
                </c:pt>
                <c:pt idx="16335">
                  <c:v>16336.0</c:v>
                </c:pt>
                <c:pt idx="16336">
                  <c:v>16337.0</c:v>
                </c:pt>
                <c:pt idx="16337">
                  <c:v>16338.0</c:v>
                </c:pt>
                <c:pt idx="16338">
                  <c:v>16339.0</c:v>
                </c:pt>
                <c:pt idx="16339">
                  <c:v>16340.0</c:v>
                </c:pt>
                <c:pt idx="16340">
                  <c:v>16341.0</c:v>
                </c:pt>
                <c:pt idx="16341">
                  <c:v>16342.0</c:v>
                </c:pt>
                <c:pt idx="16342">
                  <c:v>16343.0</c:v>
                </c:pt>
                <c:pt idx="16343">
                  <c:v>16344.0</c:v>
                </c:pt>
                <c:pt idx="16344">
                  <c:v>16345.0</c:v>
                </c:pt>
                <c:pt idx="16345">
                  <c:v>16346.0</c:v>
                </c:pt>
                <c:pt idx="16346">
                  <c:v>16347.0</c:v>
                </c:pt>
                <c:pt idx="16347">
                  <c:v>16348.0</c:v>
                </c:pt>
                <c:pt idx="16348">
                  <c:v>16349.0</c:v>
                </c:pt>
                <c:pt idx="16349">
                  <c:v>16350.0</c:v>
                </c:pt>
                <c:pt idx="16350">
                  <c:v>16351.0</c:v>
                </c:pt>
                <c:pt idx="16351">
                  <c:v>16352.0</c:v>
                </c:pt>
                <c:pt idx="16352">
                  <c:v>16353.0</c:v>
                </c:pt>
                <c:pt idx="16353">
                  <c:v>16354.0</c:v>
                </c:pt>
                <c:pt idx="16354">
                  <c:v>16355.0</c:v>
                </c:pt>
                <c:pt idx="16355">
                  <c:v>16356.0</c:v>
                </c:pt>
                <c:pt idx="16356">
                  <c:v>16357.0</c:v>
                </c:pt>
                <c:pt idx="16357">
                  <c:v>16358.0</c:v>
                </c:pt>
                <c:pt idx="16358">
                  <c:v>16359.0</c:v>
                </c:pt>
                <c:pt idx="16359">
                  <c:v>16360.0</c:v>
                </c:pt>
                <c:pt idx="16360">
                  <c:v>16361.0</c:v>
                </c:pt>
                <c:pt idx="16361">
                  <c:v>16362.0</c:v>
                </c:pt>
                <c:pt idx="16362">
                  <c:v>16363.0</c:v>
                </c:pt>
                <c:pt idx="16363">
                  <c:v>16364.0</c:v>
                </c:pt>
                <c:pt idx="16364">
                  <c:v>16365.0</c:v>
                </c:pt>
                <c:pt idx="16365">
                  <c:v>16366.0</c:v>
                </c:pt>
                <c:pt idx="16366">
                  <c:v>16367.0</c:v>
                </c:pt>
                <c:pt idx="16367">
                  <c:v>16368.0</c:v>
                </c:pt>
                <c:pt idx="16368">
                  <c:v>16369.0</c:v>
                </c:pt>
                <c:pt idx="16369">
                  <c:v>16370.0</c:v>
                </c:pt>
                <c:pt idx="16370">
                  <c:v>16371.0</c:v>
                </c:pt>
                <c:pt idx="16371">
                  <c:v>16372.0</c:v>
                </c:pt>
                <c:pt idx="16372">
                  <c:v>16373.0</c:v>
                </c:pt>
                <c:pt idx="16373">
                  <c:v>16374.0</c:v>
                </c:pt>
                <c:pt idx="16374">
                  <c:v>16375.0</c:v>
                </c:pt>
                <c:pt idx="16375">
                  <c:v>16376.0</c:v>
                </c:pt>
                <c:pt idx="16376">
                  <c:v>16377.0</c:v>
                </c:pt>
                <c:pt idx="16377">
                  <c:v>16378.0</c:v>
                </c:pt>
                <c:pt idx="16378">
                  <c:v>16379.0</c:v>
                </c:pt>
                <c:pt idx="16379">
                  <c:v>16380.0</c:v>
                </c:pt>
                <c:pt idx="16380">
                  <c:v>16381.0</c:v>
                </c:pt>
                <c:pt idx="16381">
                  <c:v>16382.0</c:v>
                </c:pt>
                <c:pt idx="16382">
                  <c:v>16383.0</c:v>
                </c:pt>
                <c:pt idx="16383">
                  <c:v>16384.0</c:v>
                </c:pt>
                <c:pt idx="16384">
                  <c:v>16385.0</c:v>
                </c:pt>
                <c:pt idx="16385">
                  <c:v>16386.0</c:v>
                </c:pt>
                <c:pt idx="16386">
                  <c:v>16387.0</c:v>
                </c:pt>
                <c:pt idx="16387">
                  <c:v>16388.0</c:v>
                </c:pt>
                <c:pt idx="16388">
                  <c:v>16389.0</c:v>
                </c:pt>
                <c:pt idx="16389">
                  <c:v>16390.0</c:v>
                </c:pt>
                <c:pt idx="16390">
                  <c:v>16391.0</c:v>
                </c:pt>
                <c:pt idx="16391">
                  <c:v>16392.0</c:v>
                </c:pt>
                <c:pt idx="16392">
                  <c:v>16393.0</c:v>
                </c:pt>
                <c:pt idx="16393">
                  <c:v>16394.0</c:v>
                </c:pt>
                <c:pt idx="16394">
                  <c:v>16395.0</c:v>
                </c:pt>
                <c:pt idx="16395">
                  <c:v>16396.0</c:v>
                </c:pt>
                <c:pt idx="16396">
                  <c:v>16397.0</c:v>
                </c:pt>
                <c:pt idx="16397">
                  <c:v>16398.0</c:v>
                </c:pt>
                <c:pt idx="16398">
                  <c:v>16399.0</c:v>
                </c:pt>
                <c:pt idx="16399">
                  <c:v>16400.0</c:v>
                </c:pt>
                <c:pt idx="16400">
                  <c:v>16401.0</c:v>
                </c:pt>
                <c:pt idx="16401">
                  <c:v>16402.0</c:v>
                </c:pt>
                <c:pt idx="16402">
                  <c:v>16403.0</c:v>
                </c:pt>
                <c:pt idx="16403">
                  <c:v>16404.0</c:v>
                </c:pt>
                <c:pt idx="16404">
                  <c:v>16405.0</c:v>
                </c:pt>
                <c:pt idx="16405">
                  <c:v>16406.0</c:v>
                </c:pt>
                <c:pt idx="16406">
                  <c:v>16407.0</c:v>
                </c:pt>
                <c:pt idx="16407">
                  <c:v>16408.0</c:v>
                </c:pt>
                <c:pt idx="16408">
                  <c:v>16409.0</c:v>
                </c:pt>
                <c:pt idx="16409">
                  <c:v>16410.0</c:v>
                </c:pt>
                <c:pt idx="16410">
                  <c:v>16411.0</c:v>
                </c:pt>
                <c:pt idx="16411">
                  <c:v>16412.0</c:v>
                </c:pt>
                <c:pt idx="16412">
                  <c:v>16413.0</c:v>
                </c:pt>
                <c:pt idx="16413">
                  <c:v>16414.0</c:v>
                </c:pt>
                <c:pt idx="16414">
                  <c:v>16415.0</c:v>
                </c:pt>
                <c:pt idx="16415">
                  <c:v>16416.0</c:v>
                </c:pt>
                <c:pt idx="16416">
                  <c:v>16417.0</c:v>
                </c:pt>
                <c:pt idx="16417">
                  <c:v>16418.0</c:v>
                </c:pt>
                <c:pt idx="16418">
                  <c:v>16419.0</c:v>
                </c:pt>
                <c:pt idx="16419">
                  <c:v>16420.0</c:v>
                </c:pt>
                <c:pt idx="16420">
                  <c:v>16421.0</c:v>
                </c:pt>
                <c:pt idx="16421">
                  <c:v>16422.0</c:v>
                </c:pt>
                <c:pt idx="16422">
                  <c:v>16423.0</c:v>
                </c:pt>
                <c:pt idx="16423">
                  <c:v>16424.0</c:v>
                </c:pt>
                <c:pt idx="16424">
                  <c:v>16425.0</c:v>
                </c:pt>
                <c:pt idx="16425">
                  <c:v>16426.0</c:v>
                </c:pt>
                <c:pt idx="16426">
                  <c:v>16427.0</c:v>
                </c:pt>
                <c:pt idx="16427">
                  <c:v>16428.0</c:v>
                </c:pt>
                <c:pt idx="16428">
                  <c:v>16429.0</c:v>
                </c:pt>
                <c:pt idx="16429">
                  <c:v>16430.0</c:v>
                </c:pt>
                <c:pt idx="16430">
                  <c:v>16431.0</c:v>
                </c:pt>
                <c:pt idx="16431">
                  <c:v>16432.0</c:v>
                </c:pt>
                <c:pt idx="16432">
                  <c:v>16433.0</c:v>
                </c:pt>
                <c:pt idx="16433">
                  <c:v>16434.0</c:v>
                </c:pt>
                <c:pt idx="16434">
                  <c:v>16435.0</c:v>
                </c:pt>
                <c:pt idx="16435">
                  <c:v>16436.0</c:v>
                </c:pt>
                <c:pt idx="16436">
                  <c:v>16437.0</c:v>
                </c:pt>
                <c:pt idx="16437">
                  <c:v>16438.0</c:v>
                </c:pt>
                <c:pt idx="16438">
                  <c:v>16439.0</c:v>
                </c:pt>
                <c:pt idx="16439">
                  <c:v>16440.0</c:v>
                </c:pt>
                <c:pt idx="16440">
                  <c:v>16441.0</c:v>
                </c:pt>
                <c:pt idx="16441">
                  <c:v>16442.0</c:v>
                </c:pt>
                <c:pt idx="16442">
                  <c:v>16443.0</c:v>
                </c:pt>
                <c:pt idx="16443">
                  <c:v>16444.0</c:v>
                </c:pt>
                <c:pt idx="16444">
                  <c:v>16445.0</c:v>
                </c:pt>
                <c:pt idx="16445">
                  <c:v>16446.0</c:v>
                </c:pt>
                <c:pt idx="16446">
                  <c:v>16447.0</c:v>
                </c:pt>
                <c:pt idx="16447">
                  <c:v>16448.0</c:v>
                </c:pt>
                <c:pt idx="16448">
                  <c:v>16449.0</c:v>
                </c:pt>
                <c:pt idx="16449">
                  <c:v>16450.0</c:v>
                </c:pt>
                <c:pt idx="16450">
                  <c:v>16451.0</c:v>
                </c:pt>
                <c:pt idx="16451">
                  <c:v>16452.0</c:v>
                </c:pt>
                <c:pt idx="16452">
                  <c:v>16453.0</c:v>
                </c:pt>
                <c:pt idx="16453">
                  <c:v>16454.0</c:v>
                </c:pt>
                <c:pt idx="16454">
                  <c:v>16455.0</c:v>
                </c:pt>
                <c:pt idx="16455">
                  <c:v>16456.0</c:v>
                </c:pt>
                <c:pt idx="16456">
                  <c:v>16457.0</c:v>
                </c:pt>
                <c:pt idx="16457">
                  <c:v>16458.0</c:v>
                </c:pt>
                <c:pt idx="16458">
                  <c:v>16459.0</c:v>
                </c:pt>
                <c:pt idx="16459">
                  <c:v>16460.0</c:v>
                </c:pt>
                <c:pt idx="16460">
                  <c:v>16461.0</c:v>
                </c:pt>
                <c:pt idx="16461">
                  <c:v>16462.0</c:v>
                </c:pt>
                <c:pt idx="16462">
                  <c:v>16463.0</c:v>
                </c:pt>
                <c:pt idx="16463">
                  <c:v>16464.0</c:v>
                </c:pt>
                <c:pt idx="16464">
                  <c:v>16465.0</c:v>
                </c:pt>
                <c:pt idx="16465">
                  <c:v>16466.0</c:v>
                </c:pt>
                <c:pt idx="16466">
                  <c:v>16467.0</c:v>
                </c:pt>
                <c:pt idx="16467">
                  <c:v>16468.0</c:v>
                </c:pt>
                <c:pt idx="16468">
                  <c:v>16469.0</c:v>
                </c:pt>
                <c:pt idx="16469">
                  <c:v>16470.0</c:v>
                </c:pt>
                <c:pt idx="16470">
                  <c:v>16471.0</c:v>
                </c:pt>
                <c:pt idx="16471">
                  <c:v>16472.0</c:v>
                </c:pt>
                <c:pt idx="16472">
                  <c:v>16473.0</c:v>
                </c:pt>
                <c:pt idx="16473">
                  <c:v>16474.0</c:v>
                </c:pt>
                <c:pt idx="16474">
                  <c:v>16475.0</c:v>
                </c:pt>
                <c:pt idx="16475">
                  <c:v>16476.0</c:v>
                </c:pt>
                <c:pt idx="16476">
                  <c:v>16477.0</c:v>
                </c:pt>
                <c:pt idx="16477">
                  <c:v>16478.0</c:v>
                </c:pt>
                <c:pt idx="16478">
                  <c:v>16479.0</c:v>
                </c:pt>
                <c:pt idx="16479">
                  <c:v>16480.0</c:v>
                </c:pt>
                <c:pt idx="16480">
                  <c:v>16481.0</c:v>
                </c:pt>
                <c:pt idx="16481">
                  <c:v>16482.0</c:v>
                </c:pt>
                <c:pt idx="16482">
                  <c:v>16483.0</c:v>
                </c:pt>
                <c:pt idx="16483">
                  <c:v>16484.0</c:v>
                </c:pt>
                <c:pt idx="16484">
                  <c:v>16485.0</c:v>
                </c:pt>
                <c:pt idx="16485">
                  <c:v>16486.0</c:v>
                </c:pt>
                <c:pt idx="16486">
                  <c:v>16487.0</c:v>
                </c:pt>
                <c:pt idx="16487">
                  <c:v>16488.0</c:v>
                </c:pt>
                <c:pt idx="16488">
                  <c:v>16489.0</c:v>
                </c:pt>
                <c:pt idx="16489">
                  <c:v>16490.0</c:v>
                </c:pt>
                <c:pt idx="16490">
                  <c:v>16491.0</c:v>
                </c:pt>
                <c:pt idx="16491">
                  <c:v>16492.0</c:v>
                </c:pt>
                <c:pt idx="16492">
                  <c:v>16493.0</c:v>
                </c:pt>
                <c:pt idx="16493">
                  <c:v>16494.0</c:v>
                </c:pt>
                <c:pt idx="16494">
                  <c:v>16495.0</c:v>
                </c:pt>
                <c:pt idx="16495">
                  <c:v>16496.0</c:v>
                </c:pt>
                <c:pt idx="16496">
                  <c:v>16497.0</c:v>
                </c:pt>
                <c:pt idx="16497">
                  <c:v>16498.0</c:v>
                </c:pt>
                <c:pt idx="16498">
                  <c:v>16499.0</c:v>
                </c:pt>
                <c:pt idx="16499">
                  <c:v>16500.0</c:v>
                </c:pt>
                <c:pt idx="16500">
                  <c:v>16501.0</c:v>
                </c:pt>
                <c:pt idx="16501">
                  <c:v>16502.0</c:v>
                </c:pt>
                <c:pt idx="16502">
                  <c:v>16503.0</c:v>
                </c:pt>
                <c:pt idx="16503">
                  <c:v>16504.0</c:v>
                </c:pt>
                <c:pt idx="16504">
                  <c:v>16505.0</c:v>
                </c:pt>
                <c:pt idx="16505">
                  <c:v>16506.0</c:v>
                </c:pt>
                <c:pt idx="16506">
                  <c:v>16507.0</c:v>
                </c:pt>
                <c:pt idx="16507">
                  <c:v>16508.0</c:v>
                </c:pt>
                <c:pt idx="16508">
                  <c:v>16509.0</c:v>
                </c:pt>
                <c:pt idx="16509">
                  <c:v>16510.0</c:v>
                </c:pt>
                <c:pt idx="16510">
                  <c:v>16511.0</c:v>
                </c:pt>
                <c:pt idx="16511">
                  <c:v>16512.0</c:v>
                </c:pt>
                <c:pt idx="16512">
                  <c:v>16513.0</c:v>
                </c:pt>
                <c:pt idx="16513">
                  <c:v>16514.0</c:v>
                </c:pt>
                <c:pt idx="16514">
                  <c:v>16515.0</c:v>
                </c:pt>
                <c:pt idx="16515">
                  <c:v>16516.0</c:v>
                </c:pt>
                <c:pt idx="16516">
                  <c:v>16517.0</c:v>
                </c:pt>
                <c:pt idx="16517">
                  <c:v>16518.0</c:v>
                </c:pt>
                <c:pt idx="16518">
                  <c:v>16519.0</c:v>
                </c:pt>
                <c:pt idx="16519">
                  <c:v>16520.0</c:v>
                </c:pt>
                <c:pt idx="16520">
                  <c:v>16521.0</c:v>
                </c:pt>
                <c:pt idx="16521">
                  <c:v>16522.0</c:v>
                </c:pt>
                <c:pt idx="16522">
                  <c:v>16523.0</c:v>
                </c:pt>
                <c:pt idx="16523">
                  <c:v>16524.0</c:v>
                </c:pt>
                <c:pt idx="16524">
                  <c:v>16525.0</c:v>
                </c:pt>
                <c:pt idx="16525">
                  <c:v>16526.0</c:v>
                </c:pt>
                <c:pt idx="16526">
                  <c:v>16527.0</c:v>
                </c:pt>
                <c:pt idx="16527">
                  <c:v>16528.0</c:v>
                </c:pt>
                <c:pt idx="16528">
                  <c:v>16529.0</c:v>
                </c:pt>
                <c:pt idx="16529">
                  <c:v>16530.0</c:v>
                </c:pt>
                <c:pt idx="16530">
                  <c:v>16531.0</c:v>
                </c:pt>
                <c:pt idx="16531">
                  <c:v>16532.0</c:v>
                </c:pt>
                <c:pt idx="16532">
                  <c:v>16533.0</c:v>
                </c:pt>
                <c:pt idx="16533">
                  <c:v>16534.0</c:v>
                </c:pt>
                <c:pt idx="16534">
                  <c:v>16535.0</c:v>
                </c:pt>
                <c:pt idx="16535">
                  <c:v>16536.0</c:v>
                </c:pt>
                <c:pt idx="16536">
                  <c:v>16537.0</c:v>
                </c:pt>
                <c:pt idx="16537">
                  <c:v>16538.0</c:v>
                </c:pt>
                <c:pt idx="16538">
                  <c:v>16539.0</c:v>
                </c:pt>
                <c:pt idx="16539">
                  <c:v>16540.0</c:v>
                </c:pt>
                <c:pt idx="16540">
                  <c:v>16541.0</c:v>
                </c:pt>
                <c:pt idx="16541">
                  <c:v>16542.0</c:v>
                </c:pt>
                <c:pt idx="16542">
                  <c:v>16543.0</c:v>
                </c:pt>
                <c:pt idx="16543">
                  <c:v>16544.0</c:v>
                </c:pt>
                <c:pt idx="16544">
                  <c:v>16545.0</c:v>
                </c:pt>
                <c:pt idx="16545">
                  <c:v>16546.0</c:v>
                </c:pt>
                <c:pt idx="16546">
                  <c:v>16547.0</c:v>
                </c:pt>
                <c:pt idx="16547">
                  <c:v>16548.0</c:v>
                </c:pt>
                <c:pt idx="16548">
                  <c:v>16549.0</c:v>
                </c:pt>
                <c:pt idx="16549">
                  <c:v>16550.0</c:v>
                </c:pt>
                <c:pt idx="16550">
                  <c:v>16551.0</c:v>
                </c:pt>
                <c:pt idx="16551">
                  <c:v>16552.0</c:v>
                </c:pt>
                <c:pt idx="16552">
                  <c:v>16553.0</c:v>
                </c:pt>
                <c:pt idx="16553">
                  <c:v>16554.0</c:v>
                </c:pt>
                <c:pt idx="16554">
                  <c:v>16555.0</c:v>
                </c:pt>
                <c:pt idx="16555">
                  <c:v>16556.0</c:v>
                </c:pt>
                <c:pt idx="16556">
                  <c:v>16557.0</c:v>
                </c:pt>
                <c:pt idx="16557">
                  <c:v>16558.0</c:v>
                </c:pt>
                <c:pt idx="16558">
                  <c:v>16559.0</c:v>
                </c:pt>
                <c:pt idx="16559">
                  <c:v>16560.0</c:v>
                </c:pt>
                <c:pt idx="16560">
                  <c:v>16561.0</c:v>
                </c:pt>
                <c:pt idx="16561">
                  <c:v>16562.0</c:v>
                </c:pt>
                <c:pt idx="16562">
                  <c:v>16563.0</c:v>
                </c:pt>
                <c:pt idx="16563">
                  <c:v>16564.0</c:v>
                </c:pt>
                <c:pt idx="16564">
                  <c:v>16565.0</c:v>
                </c:pt>
                <c:pt idx="16565">
                  <c:v>16566.0</c:v>
                </c:pt>
                <c:pt idx="16566">
                  <c:v>16567.0</c:v>
                </c:pt>
                <c:pt idx="16567">
                  <c:v>16568.0</c:v>
                </c:pt>
                <c:pt idx="16568">
                  <c:v>16569.0</c:v>
                </c:pt>
                <c:pt idx="16569">
                  <c:v>16570.0</c:v>
                </c:pt>
                <c:pt idx="16570">
                  <c:v>16571.0</c:v>
                </c:pt>
                <c:pt idx="16571">
                  <c:v>16572.0</c:v>
                </c:pt>
                <c:pt idx="16572">
                  <c:v>16573.0</c:v>
                </c:pt>
                <c:pt idx="16573">
                  <c:v>16574.0</c:v>
                </c:pt>
                <c:pt idx="16574">
                  <c:v>16575.0</c:v>
                </c:pt>
                <c:pt idx="16575">
                  <c:v>16576.0</c:v>
                </c:pt>
                <c:pt idx="16576">
                  <c:v>16577.0</c:v>
                </c:pt>
                <c:pt idx="16577">
                  <c:v>16578.0</c:v>
                </c:pt>
                <c:pt idx="16578">
                  <c:v>16579.0</c:v>
                </c:pt>
                <c:pt idx="16579">
                  <c:v>16580.0</c:v>
                </c:pt>
                <c:pt idx="16580">
                  <c:v>16581.0</c:v>
                </c:pt>
                <c:pt idx="16581">
                  <c:v>16582.0</c:v>
                </c:pt>
                <c:pt idx="16582">
                  <c:v>16583.0</c:v>
                </c:pt>
                <c:pt idx="16583">
                  <c:v>16584.0</c:v>
                </c:pt>
                <c:pt idx="16584">
                  <c:v>16585.0</c:v>
                </c:pt>
                <c:pt idx="16585">
                  <c:v>16586.0</c:v>
                </c:pt>
                <c:pt idx="16586">
                  <c:v>16587.0</c:v>
                </c:pt>
                <c:pt idx="16587">
                  <c:v>16588.0</c:v>
                </c:pt>
                <c:pt idx="16588">
                  <c:v>16589.0</c:v>
                </c:pt>
                <c:pt idx="16589">
                  <c:v>16590.0</c:v>
                </c:pt>
                <c:pt idx="16590">
                  <c:v>16591.0</c:v>
                </c:pt>
                <c:pt idx="16591">
                  <c:v>16592.0</c:v>
                </c:pt>
                <c:pt idx="16592">
                  <c:v>16593.0</c:v>
                </c:pt>
                <c:pt idx="16593">
                  <c:v>16594.0</c:v>
                </c:pt>
                <c:pt idx="16594">
                  <c:v>16595.0</c:v>
                </c:pt>
                <c:pt idx="16595">
                  <c:v>16596.0</c:v>
                </c:pt>
                <c:pt idx="16596">
                  <c:v>16597.0</c:v>
                </c:pt>
                <c:pt idx="16597">
                  <c:v>16598.0</c:v>
                </c:pt>
                <c:pt idx="16598">
                  <c:v>16599.0</c:v>
                </c:pt>
                <c:pt idx="16599">
                  <c:v>16600.0</c:v>
                </c:pt>
                <c:pt idx="16600">
                  <c:v>16601.0</c:v>
                </c:pt>
                <c:pt idx="16601">
                  <c:v>16602.0</c:v>
                </c:pt>
                <c:pt idx="16602">
                  <c:v>16603.0</c:v>
                </c:pt>
                <c:pt idx="16603">
                  <c:v>16604.0</c:v>
                </c:pt>
                <c:pt idx="16604">
                  <c:v>16605.0</c:v>
                </c:pt>
                <c:pt idx="16605">
                  <c:v>16606.0</c:v>
                </c:pt>
                <c:pt idx="16606">
                  <c:v>16607.0</c:v>
                </c:pt>
                <c:pt idx="16607">
                  <c:v>16608.0</c:v>
                </c:pt>
                <c:pt idx="16608">
                  <c:v>16609.0</c:v>
                </c:pt>
                <c:pt idx="16609">
                  <c:v>16610.0</c:v>
                </c:pt>
                <c:pt idx="16610">
                  <c:v>16611.0</c:v>
                </c:pt>
                <c:pt idx="16611">
                  <c:v>16612.0</c:v>
                </c:pt>
                <c:pt idx="16612">
                  <c:v>16613.0</c:v>
                </c:pt>
                <c:pt idx="16613">
                  <c:v>16614.0</c:v>
                </c:pt>
                <c:pt idx="16614">
                  <c:v>16615.0</c:v>
                </c:pt>
                <c:pt idx="16615">
                  <c:v>16616.0</c:v>
                </c:pt>
                <c:pt idx="16616">
                  <c:v>16617.0</c:v>
                </c:pt>
                <c:pt idx="16617">
                  <c:v>16618.0</c:v>
                </c:pt>
                <c:pt idx="16618">
                  <c:v>16619.0</c:v>
                </c:pt>
                <c:pt idx="16619">
                  <c:v>16620.0</c:v>
                </c:pt>
                <c:pt idx="16620">
                  <c:v>16621.0</c:v>
                </c:pt>
                <c:pt idx="16621">
                  <c:v>16622.0</c:v>
                </c:pt>
                <c:pt idx="16622">
                  <c:v>16623.0</c:v>
                </c:pt>
                <c:pt idx="16623">
                  <c:v>16624.0</c:v>
                </c:pt>
                <c:pt idx="16624">
                  <c:v>16625.0</c:v>
                </c:pt>
                <c:pt idx="16625">
                  <c:v>16626.0</c:v>
                </c:pt>
                <c:pt idx="16626">
                  <c:v>16627.0</c:v>
                </c:pt>
                <c:pt idx="16627">
                  <c:v>16628.0</c:v>
                </c:pt>
                <c:pt idx="16628">
                  <c:v>16629.0</c:v>
                </c:pt>
                <c:pt idx="16629">
                  <c:v>16630.0</c:v>
                </c:pt>
                <c:pt idx="16630">
                  <c:v>16631.0</c:v>
                </c:pt>
                <c:pt idx="16631">
                  <c:v>16632.0</c:v>
                </c:pt>
                <c:pt idx="16632">
                  <c:v>16633.0</c:v>
                </c:pt>
                <c:pt idx="16633">
                  <c:v>16634.0</c:v>
                </c:pt>
                <c:pt idx="16634">
                  <c:v>16635.0</c:v>
                </c:pt>
                <c:pt idx="16635">
                  <c:v>16636.0</c:v>
                </c:pt>
                <c:pt idx="16636">
                  <c:v>16637.0</c:v>
                </c:pt>
                <c:pt idx="16637">
                  <c:v>16638.0</c:v>
                </c:pt>
                <c:pt idx="16638">
                  <c:v>16639.0</c:v>
                </c:pt>
                <c:pt idx="16639">
                  <c:v>16640.0</c:v>
                </c:pt>
                <c:pt idx="16640">
                  <c:v>16641.0</c:v>
                </c:pt>
                <c:pt idx="16641">
                  <c:v>16642.0</c:v>
                </c:pt>
                <c:pt idx="16642">
                  <c:v>16643.0</c:v>
                </c:pt>
                <c:pt idx="16643">
                  <c:v>16644.0</c:v>
                </c:pt>
                <c:pt idx="16644">
                  <c:v>16645.0</c:v>
                </c:pt>
                <c:pt idx="16645">
                  <c:v>16646.0</c:v>
                </c:pt>
                <c:pt idx="16646">
                  <c:v>16647.0</c:v>
                </c:pt>
                <c:pt idx="16647">
                  <c:v>16648.0</c:v>
                </c:pt>
                <c:pt idx="16648">
                  <c:v>16649.0</c:v>
                </c:pt>
                <c:pt idx="16649">
                  <c:v>16650.0</c:v>
                </c:pt>
                <c:pt idx="16650">
                  <c:v>16651.0</c:v>
                </c:pt>
                <c:pt idx="16651">
                  <c:v>16652.0</c:v>
                </c:pt>
                <c:pt idx="16652">
                  <c:v>16653.0</c:v>
                </c:pt>
                <c:pt idx="16653">
                  <c:v>16654.0</c:v>
                </c:pt>
                <c:pt idx="16654">
                  <c:v>16655.0</c:v>
                </c:pt>
                <c:pt idx="16655">
                  <c:v>16656.0</c:v>
                </c:pt>
                <c:pt idx="16656">
                  <c:v>16657.0</c:v>
                </c:pt>
                <c:pt idx="16657">
                  <c:v>16658.0</c:v>
                </c:pt>
                <c:pt idx="16658">
                  <c:v>16659.0</c:v>
                </c:pt>
                <c:pt idx="16659">
                  <c:v>16660.0</c:v>
                </c:pt>
                <c:pt idx="16660">
                  <c:v>16661.0</c:v>
                </c:pt>
                <c:pt idx="16661">
                  <c:v>16662.0</c:v>
                </c:pt>
                <c:pt idx="16662">
                  <c:v>16663.0</c:v>
                </c:pt>
                <c:pt idx="16663">
                  <c:v>16664.0</c:v>
                </c:pt>
                <c:pt idx="16664">
                  <c:v>16665.0</c:v>
                </c:pt>
                <c:pt idx="16665">
                  <c:v>16666.0</c:v>
                </c:pt>
                <c:pt idx="16666">
                  <c:v>16667.0</c:v>
                </c:pt>
                <c:pt idx="16667">
                  <c:v>16668.0</c:v>
                </c:pt>
                <c:pt idx="16668">
                  <c:v>16669.0</c:v>
                </c:pt>
                <c:pt idx="16669">
                  <c:v>16670.0</c:v>
                </c:pt>
                <c:pt idx="16670">
                  <c:v>16671.0</c:v>
                </c:pt>
                <c:pt idx="16671">
                  <c:v>16672.0</c:v>
                </c:pt>
                <c:pt idx="16672">
                  <c:v>16673.0</c:v>
                </c:pt>
                <c:pt idx="16673">
                  <c:v>16674.0</c:v>
                </c:pt>
                <c:pt idx="16674">
                  <c:v>16675.0</c:v>
                </c:pt>
                <c:pt idx="16675">
                  <c:v>16676.0</c:v>
                </c:pt>
                <c:pt idx="16676">
                  <c:v>16677.0</c:v>
                </c:pt>
                <c:pt idx="16677">
                  <c:v>16678.0</c:v>
                </c:pt>
                <c:pt idx="16678">
                  <c:v>16679.0</c:v>
                </c:pt>
                <c:pt idx="16679">
                  <c:v>16680.0</c:v>
                </c:pt>
                <c:pt idx="16680">
                  <c:v>16681.0</c:v>
                </c:pt>
                <c:pt idx="16681">
                  <c:v>16682.0</c:v>
                </c:pt>
                <c:pt idx="16682">
                  <c:v>16683.0</c:v>
                </c:pt>
                <c:pt idx="16683">
                  <c:v>16684.0</c:v>
                </c:pt>
                <c:pt idx="16684">
                  <c:v>16685.0</c:v>
                </c:pt>
                <c:pt idx="16685">
                  <c:v>16686.0</c:v>
                </c:pt>
                <c:pt idx="16686">
                  <c:v>16687.0</c:v>
                </c:pt>
                <c:pt idx="16687">
                  <c:v>16688.0</c:v>
                </c:pt>
                <c:pt idx="16688">
                  <c:v>16689.0</c:v>
                </c:pt>
                <c:pt idx="16689">
                  <c:v>16690.0</c:v>
                </c:pt>
                <c:pt idx="16690">
                  <c:v>16691.0</c:v>
                </c:pt>
                <c:pt idx="16691">
                  <c:v>16692.0</c:v>
                </c:pt>
                <c:pt idx="16692">
                  <c:v>16693.0</c:v>
                </c:pt>
                <c:pt idx="16693">
                  <c:v>16694.0</c:v>
                </c:pt>
                <c:pt idx="16694">
                  <c:v>16695.0</c:v>
                </c:pt>
                <c:pt idx="16695">
                  <c:v>16696.0</c:v>
                </c:pt>
                <c:pt idx="16696">
                  <c:v>16697.0</c:v>
                </c:pt>
                <c:pt idx="16697">
                  <c:v>16698.0</c:v>
                </c:pt>
                <c:pt idx="16698">
                  <c:v>16699.0</c:v>
                </c:pt>
                <c:pt idx="16699">
                  <c:v>16700.0</c:v>
                </c:pt>
                <c:pt idx="16700">
                  <c:v>16701.0</c:v>
                </c:pt>
                <c:pt idx="16701">
                  <c:v>16702.0</c:v>
                </c:pt>
                <c:pt idx="16702">
                  <c:v>16703.0</c:v>
                </c:pt>
                <c:pt idx="16703">
                  <c:v>16704.0</c:v>
                </c:pt>
                <c:pt idx="16704">
                  <c:v>16705.0</c:v>
                </c:pt>
                <c:pt idx="16705">
                  <c:v>16706.0</c:v>
                </c:pt>
                <c:pt idx="16706">
                  <c:v>16707.0</c:v>
                </c:pt>
                <c:pt idx="16707">
                  <c:v>16708.0</c:v>
                </c:pt>
                <c:pt idx="16708">
                  <c:v>16709.0</c:v>
                </c:pt>
                <c:pt idx="16709">
                  <c:v>16710.0</c:v>
                </c:pt>
                <c:pt idx="16710">
                  <c:v>16711.0</c:v>
                </c:pt>
                <c:pt idx="16711">
                  <c:v>16712.0</c:v>
                </c:pt>
                <c:pt idx="16712">
                  <c:v>16713.0</c:v>
                </c:pt>
                <c:pt idx="16713">
                  <c:v>16714.0</c:v>
                </c:pt>
                <c:pt idx="16714">
                  <c:v>16715.0</c:v>
                </c:pt>
                <c:pt idx="16715">
                  <c:v>16716.0</c:v>
                </c:pt>
                <c:pt idx="16716">
                  <c:v>16717.0</c:v>
                </c:pt>
                <c:pt idx="16717">
                  <c:v>16718.0</c:v>
                </c:pt>
                <c:pt idx="16718">
                  <c:v>16719.0</c:v>
                </c:pt>
                <c:pt idx="16719">
                  <c:v>16720.0</c:v>
                </c:pt>
                <c:pt idx="16720">
                  <c:v>16721.0</c:v>
                </c:pt>
                <c:pt idx="16721">
                  <c:v>16722.0</c:v>
                </c:pt>
                <c:pt idx="16722">
                  <c:v>16723.0</c:v>
                </c:pt>
                <c:pt idx="16723">
                  <c:v>16724.0</c:v>
                </c:pt>
                <c:pt idx="16724">
                  <c:v>16725.0</c:v>
                </c:pt>
                <c:pt idx="16725">
                  <c:v>16726.0</c:v>
                </c:pt>
                <c:pt idx="16726">
                  <c:v>16727.0</c:v>
                </c:pt>
                <c:pt idx="16727">
                  <c:v>16728.0</c:v>
                </c:pt>
                <c:pt idx="16728">
                  <c:v>16729.0</c:v>
                </c:pt>
                <c:pt idx="16729">
                  <c:v>16730.0</c:v>
                </c:pt>
                <c:pt idx="16730">
                  <c:v>16731.0</c:v>
                </c:pt>
                <c:pt idx="16731">
                  <c:v>16732.0</c:v>
                </c:pt>
                <c:pt idx="16732">
                  <c:v>16733.0</c:v>
                </c:pt>
                <c:pt idx="16733">
                  <c:v>16734.0</c:v>
                </c:pt>
                <c:pt idx="16734">
                  <c:v>16735.0</c:v>
                </c:pt>
                <c:pt idx="16735">
                  <c:v>16736.0</c:v>
                </c:pt>
                <c:pt idx="16736">
                  <c:v>16737.0</c:v>
                </c:pt>
                <c:pt idx="16737">
                  <c:v>16738.0</c:v>
                </c:pt>
                <c:pt idx="16738">
                  <c:v>16739.0</c:v>
                </c:pt>
                <c:pt idx="16739">
                  <c:v>16740.0</c:v>
                </c:pt>
                <c:pt idx="16740">
                  <c:v>16741.0</c:v>
                </c:pt>
                <c:pt idx="16741">
                  <c:v>16742.0</c:v>
                </c:pt>
                <c:pt idx="16742">
                  <c:v>16743.0</c:v>
                </c:pt>
                <c:pt idx="16743">
                  <c:v>16744.0</c:v>
                </c:pt>
                <c:pt idx="16744">
                  <c:v>16745.0</c:v>
                </c:pt>
                <c:pt idx="16745">
                  <c:v>16746.0</c:v>
                </c:pt>
                <c:pt idx="16746">
                  <c:v>16747.0</c:v>
                </c:pt>
                <c:pt idx="16747">
                  <c:v>16748.0</c:v>
                </c:pt>
                <c:pt idx="16748">
                  <c:v>16749.0</c:v>
                </c:pt>
                <c:pt idx="16749">
                  <c:v>16750.0</c:v>
                </c:pt>
                <c:pt idx="16750">
                  <c:v>16751.0</c:v>
                </c:pt>
                <c:pt idx="16751">
                  <c:v>16752.0</c:v>
                </c:pt>
                <c:pt idx="16752">
                  <c:v>16753.0</c:v>
                </c:pt>
                <c:pt idx="16753">
                  <c:v>16754.0</c:v>
                </c:pt>
                <c:pt idx="16754">
                  <c:v>16755.0</c:v>
                </c:pt>
                <c:pt idx="16755">
                  <c:v>16756.0</c:v>
                </c:pt>
                <c:pt idx="16756">
                  <c:v>16757.0</c:v>
                </c:pt>
                <c:pt idx="16757">
                  <c:v>16758.0</c:v>
                </c:pt>
                <c:pt idx="16758">
                  <c:v>16759.0</c:v>
                </c:pt>
                <c:pt idx="16759">
                  <c:v>16760.0</c:v>
                </c:pt>
                <c:pt idx="16760">
                  <c:v>16761.0</c:v>
                </c:pt>
                <c:pt idx="16761">
                  <c:v>16762.0</c:v>
                </c:pt>
                <c:pt idx="16762">
                  <c:v>16763.0</c:v>
                </c:pt>
                <c:pt idx="16763">
                  <c:v>16764.0</c:v>
                </c:pt>
                <c:pt idx="16764">
                  <c:v>16765.0</c:v>
                </c:pt>
                <c:pt idx="16765">
                  <c:v>16766.0</c:v>
                </c:pt>
                <c:pt idx="16766">
                  <c:v>16767.0</c:v>
                </c:pt>
                <c:pt idx="16767">
                  <c:v>16768.0</c:v>
                </c:pt>
                <c:pt idx="16768">
                  <c:v>16769.0</c:v>
                </c:pt>
                <c:pt idx="16769">
                  <c:v>16770.0</c:v>
                </c:pt>
                <c:pt idx="16770">
                  <c:v>16771.0</c:v>
                </c:pt>
                <c:pt idx="16771">
                  <c:v>16772.0</c:v>
                </c:pt>
                <c:pt idx="16772">
                  <c:v>16773.0</c:v>
                </c:pt>
                <c:pt idx="16773">
                  <c:v>16774.0</c:v>
                </c:pt>
                <c:pt idx="16774">
                  <c:v>16775.0</c:v>
                </c:pt>
                <c:pt idx="16775">
                  <c:v>16776.0</c:v>
                </c:pt>
                <c:pt idx="16776">
                  <c:v>16777.0</c:v>
                </c:pt>
                <c:pt idx="16777">
                  <c:v>16778.0</c:v>
                </c:pt>
                <c:pt idx="16778">
                  <c:v>16779.0</c:v>
                </c:pt>
                <c:pt idx="16779">
                  <c:v>16780.0</c:v>
                </c:pt>
                <c:pt idx="16780">
                  <c:v>16781.0</c:v>
                </c:pt>
                <c:pt idx="16781">
                  <c:v>16782.0</c:v>
                </c:pt>
                <c:pt idx="16782">
                  <c:v>16783.0</c:v>
                </c:pt>
                <c:pt idx="16783">
                  <c:v>16784.0</c:v>
                </c:pt>
                <c:pt idx="16784">
                  <c:v>16785.0</c:v>
                </c:pt>
                <c:pt idx="16785">
                  <c:v>16786.0</c:v>
                </c:pt>
                <c:pt idx="16786">
                  <c:v>16787.0</c:v>
                </c:pt>
                <c:pt idx="16787">
                  <c:v>16788.0</c:v>
                </c:pt>
                <c:pt idx="16788">
                  <c:v>16789.0</c:v>
                </c:pt>
                <c:pt idx="16789">
                  <c:v>16790.0</c:v>
                </c:pt>
                <c:pt idx="16790">
                  <c:v>16791.0</c:v>
                </c:pt>
                <c:pt idx="16791">
                  <c:v>16792.0</c:v>
                </c:pt>
                <c:pt idx="16792">
                  <c:v>16793.0</c:v>
                </c:pt>
                <c:pt idx="16793">
                  <c:v>16794.0</c:v>
                </c:pt>
                <c:pt idx="16794">
                  <c:v>16795.0</c:v>
                </c:pt>
                <c:pt idx="16795">
                  <c:v>16796.0</c:v>
                </c:pt>
                <c:pt idx="16796">
                  <c:v>16797.0</c:v>
                </c:pt>
                <c:pt idx="16797">
                  <c:v>16798.0</c:v>
                </c:pt>
                <c:pt idx="16798">
                  <c:v>16799.0</c:v>
                </c:pt>
                <c:pt idx="16799">
                  <c:v>16800.0</c:v>
                </c:pt>
                <c:pt idx="16800">
                  <c:v>16801.0</c:v>
                </c:pt>
                <c:pt idx="16801">
                  <c:v>16802.0</c:v>
                </c:pt>
                <c:pt idx="16802">
                  <c:v>16803.0</c:v>
                </c:pt>
                <c:pt idx="16803">
                  <c:v>16804.0</c:v>
                </c:pt>
                <c:pt idx="16804">
                  <c:v>16805.0</c:v>
                </c:pt>
                <c:pt idx="16805">
                  <c:v>16806.0</c:v>
                </c:pt>
                <c:pt idx="16806">
                  <c:v>16807.0</c:v>
                </c:pt>
                <c:pt idx="16807">
                  <c:v>16808.0</c:v>
                </c:pt>
                <c:pt idx="16808">
                  <c:v>16809.0</c:v>
                </c:pt>
                <c:pt idx="16809">
                  <c:v>16810.0</c:v>
                </c:pt>
                <c:pt idx="16810">
                  <c:v>16811.0</c:v>
                </c:pt>
                <c:pt idx="16811">
                  <c:v>16812.0</c:v>
                </c:pt>
                <c:pt idx="16812">
                  <c:v>16813.0</c:v>
                </c:pt>
                <c:pt idx="16813">
                  <c:v>16814.0</c:v>
                </c:pt>
                <c:pt idx="16814">
                  <c:v>16815.0</c:v>
                </c:pt>
                <c:pt idx="16815">
                  <c:v>16816.0</c:v>
                </c:pt>
                <c:pt idx="16816">
                  <c:v>16817.0</c:v>
                </c:pt>
                <c:pt idx="16817">
                  <c:v>16818.0</c:v>
                </c:pt>
                <c:pt idx="16818">
                  <c:v>16819.0</c:v>
                </c:pt>
                <c:pt idx="16819">
                  <c:v>16820.0</c:v>
                </c:pt>
                <c:pt idx="16820">
                  <c:v>16821.0</c:v>
                </c:pt>
                <c:pt idx="16821">
                  <c:v>16822.0</c:v>
                </c:pt>
                <c:pt idx="16822">
                  <c:v>16823.0</c:v>
                </c:pt>
                <c:pt idx="16823">
                  <c:v>16824.0</c:v>
                </c:pt>
                <c:pt idx="16824">
                  <c:v>16825.0</c:v>
                </c:pt>
                <c:pt idx="16825">
                  <c:v>16826.0</c:v>
                </c:pt>
                <c:pt idx="16826">
                  <c:v>16827.0</c:v>
                </c:pt>
                <c:pt idx="16827">
                  <c:v>16828.0</c:v>
                </c:pt>
                <c:pt idx="16828">
                  <c:v>16829.0</c:v>
                </c:pt>
                <c:pt idx="16829">
                  <c:v>16830.0</c:v>
                </c:pt>
                <c:pt idx="16830">
                  <c:v>16831.0</c:v>
                </c:pt>
                <c:pt idx="16831">
                  <c:v>16832.0</c:v>
                </c:pt>
                <c:pt idx="16832">
                  <c:v>16833.0</c:v>
                </c:pt>
                <c:pt idx="16833">
                  <c:v>16834.0</c:v>
                </c:pt>
                <c:pt idx="16834">
                  <c:v>16835.0</c:v>
                </c:pt>
                <c:pt idx="16835">
                  <c:v>16836.0</c:v>
                </c:pt>
                <c:pt idx="16836">
                  <c:v>16837.0</c:v>
                </c:pt>
                <c:pt idx="16837">
                  <c:v>16838.0</c:v>
                </c:pt>
                <c:pt idx="16838">
                  <c:v>16839.0</c:v>
                </c:pt>
                <c:pt idx="16839">
                  <c:v>16840.0</c:v>
                </c:pt>
                <c:pt idx="16840">
                  <c:v>16841.0</c:v>
                </c:pt>
                <c:pt idx="16841">
                  <c:v>16842.0</c:v>
                </c:pt>
                <c:pt idx="16842">
                  <c:v>16843.0</c:v>
                </c:pt>
                <c:pt idx="16843">
                  <c:v>16844.0</c:v>
                </c:pt>
                <c:pt idx="16844">
                  <c:v>16845.0</c:v>
                </c:pt>
                <c:pt idx="16845">
                  <c:v>16846.0</c:v>
                </c:pt>
                <c:pt idx="16846">
                  <c:v>16847.0</c:v>
                </c:pt>
                <c:pt idx="16847">
                  <c:v>16848.0</c:v>
                </c:pt>
                <c:pt idx="16848">
                  <c:v>16849.0</c:v>
                </c:pt>
                <c:pt idx="16849">
                  <c:v>16850.0</c:v>
                </c:pt>
                <c:pt idx="16850">
                  <c:v>16851.0</c:v>
                </c:pt>
                <c:pt idx="16851">
                  <c:v>16852.0</c:v>
                </c:pt>
                <c:pt idx="16852">
                  <c:v>16853.0</c:v>
                </c:pt>
                <c:pt idx="16853">
                  <c:v>16854.0</c:v>
                </c:pt>
                <c:pt idx="16854">
                  <c:v>16855.0</c:v>
                </c:pt>
                <c:pt idx="16855">
                  <c:v>16856.0</c:v>
                </c:pt>
                <c:pt idx="16856">
                  <c:v>16857.0</c:v>
                </c:pt>
                <c:pt idx="16857">
                  <c:v>16858.0</c:v>
                </c:pt>
                <c:pt idx="16858">
                  <c:v>16859.0</c:v>
                </c:pt>
                <c:pt idx="16859">
                  <c:v>16860.0</c:v>
                </c:pt>
                <c:pt idx="16860">
                  <c:v>16861.0</c:v>
                </c:pt>
                <c:pt idx="16861">
                  <c:v>16862.0</c:v>
                </c:pt>
                <c:pt idx="16862">
                  <c:v>16863.0</c:v>
                </c:pt>
                <c:pt idx="16863">
                  <c:v>16864.0</c:v>
                </c:pt>
                <c:pt idx="16864">
                  <c:v>16865.0</c:v>
                </c:pt>
                <c:pt idx="16865">
                  <c:v>16866.0</c:v>
                </c:pt>
                <c:pt idx="16866">
                  <c:v>16867.0</c:v>
                </c:pt>
                <c:pt idx="16867">
                  <c:v>16868.0</c:v>
                </c:pt>
                <c:pt idx="16868">
                  <c:v>16869.0</c:v>
                </c:pt>
                <c:pt idx="16869">
                  <c:v>16870.0</c:v>
                </c:pt>
                <c:pt idx="16870">
                  <c:v>16871.0</c:v>
                </c:pt>
                <c:pt idx="16871">
                  <c:v>16872.0</c:v>
                </c:pt>
                <c:pt idx="16872">
                  <c:v>16873.0</c:v>
                </c:pt>
                <c:pt idx="16873">
                  <c:v>16874.0</c:v>
                </c:pt>
                <c:pt idx="16874">
                  <c:v>16875.0</c:v>
                </c:pt>
                <c:pt idx="16875">
                  <c:v>16876.0</c:v>
                </c:pt>
                <c:pt idx="16876">
                  <c:v>16877.0</c:v>
                </c:pt>
                <c:pt idx="16877">
                  <c:v>16878.0</c:v>
                </c:pt>
                <c:pt idx="16878">
                  <c:v>16879.0</c:v>
                </c:pt>
                <c:pt idx="16879">
                  <c:v>16880.0</c:v>
                </c:pt>
                <c:pt idx="16880">
                  <c:v>16881.0</c:v>
                </c:pt>
                <c:pt idx="16881">
                  <c:v>16882.0</c:v>
                </c:pt>
                <c:pt idx="16882">
                  <c:v>16883.0</c:v>
                </c:pt>
                <c:pt idx="16883">
                  <c:v>16884.0</c:v>
                </c:pt>
                <c:pt idx="16884">
                  <c:v>16885.0</c:v>
                </c:pt>
                <c:pt idx="16885">
                  <c:v>16886.0</c:v>
                </c:pt>
                <c:pt idx="16886">
                  <c:v>16887.0</c:v>
                </c:pt>
                <c:pt idx="16887">
                  <c:v>16888.0</c:v>
                </c:pt>
                <c:pt idx="16888">
                  <c:v>16889.0</c:v>
                </c:pt>
                <c:pt idx="16889">
                  <c:v>16890.0</c:v>
                </c:pt>
                <c:pt idx="16890">
                  <c:v>16891.0</c:v>
                </c:pt>
                <c:pt idx="16891">
                  <c:v>16892.0</c:v>
                </c:pt>
                <c:pt idx="16892">
                  <c:v>16893.0</c:v>
                </c:pt>
                <c:pt idx="16893">
                  <c:v>16894.0</c:v>
                </c:pt>
                <c:pt idx="16894">
                  <c:v>16895.0</c:v>
                </c:pt>
                <c:pt idx="16895">
                  <c:v>16896.0</c:v>
                </c:pt>
                <c:pt idx="16896">
                  <c:v>16897.0</c:v>
                </c:pt>
                <c:pt idx="16897">
                  <c:v>16898.0</c:v>
                </c:pt>
                <c:pt idx="16898">
                  <c:v>16899.0</c:v>
                </c:pt>
                <c:pt idx="16899">
                  <c:v>16900.0</c:v>
                </c:pt>
                <c:pt idx="16900">
                  <c:v>16901.0</c:v>
                </c:pt>
                <c:pt idx="16901">
                  <c:v>16902.0</c:v>
                </c:pt>
                <c:pt idx="16902">
                  <c:v>16903.0</c:v>
                </c:pt>
                <c:pt idx="16903">
                  <c:v>16904.0</c:v>
                </c:pt>
                <c:pt idx="16904">
                  <c:v>16905.0</c:v>
                </c:pt>
                <c:pt idx="16905">
                  <c:v>16906.0</c:v>
                </c:pt>
                <c:pt idx="16906">
                  <c:v>16907.0</c:v>
                </c:pt>
                <c:pt idx="16907">
                  <c:v>16908.0</c:v>
                </c:pt>
                <c:pt idx="16908">
                  <c:v>16909.0</c:v>
                </c:pt>
                <c:pt idx="16909">
                  <c:v>16910.0</c:v>
                </c:pt>
                <c:pt idx="16910">
                  <c:v>16911.0</c:v>
                </c:pt>
                <c:pt idx="16911">
                  <c:v>16912.0</c:v>
                </c:pt>
                <c:pt idx="16912">
                  <c:v>16913.0</c:v>
                </c:pt>
                <c:pt idx="16913">
                  <c:v>16914.0</c:v>
                </c:pt>
                <c:pt idx="16914">
                  <c:v>16915.0</c:v>
                </c:pt>
                <c:pt idx="16915">
                  <c:v>16916.0</c:v>
                </c:pt>
                <c:pt idx="16916">
                  <c:v>16917.0</c:v>
                </c:pt>
                <c:pt idx="16917">
                  <c:v>16918.0</c:v>
                </c:pt>
                <c:pt idx="16918">
                  <c:v>16919.0</c:v>
                </c:pt>
                <c:pt idx="16919">
                  <c:v>16920.0</c:v>
                </c:pt>
                <c:pt idx="16920">
                  <c:v>16921.0</c:v>
                </c:pt>
                <c:pt idx="16921">
                  <c:v>16922.0</c:v>
                </c:pt>
                <c:pt idx="16922">
                  <c:v>16923.0</c:v>
                </c:pt>
                <c:pt idx="16923">
                  <c:v>16924.0</c:v>
                </c:pt>
                <c:pt idx="16924">
                  <c:v>16925.0</c:v>
                </c:pt>
                <c:pt idx="16925">
                  <c:v>16926.0</c:v>
                </c:pt>
                <c:pt idx="16926">
                  <c:v>16927.0</c:v>
                </c:pt>
                <c:pt idx="16927">
                  <c:v>16928.0</c:v>
                </c:pt>
                <c:pt idx="16928">
                  <c:v>16929.0</c:v>
                </c:pt>
                <c:pt idx="16929">
                  <c:v>16930.0</c:v>
                </c:pt>
                <c:pt idx="16930">
                  <c:v>16931.0</c:v>
                </c:pt>
                <c:pt idx="16931">
                  <c:v>16932.0</c:v>
                </c:pt>
                <c:pt idx="16932">
                  <c:v>16933.0</c:v>
                </c:pt>
                <c:pt idx="16933">
                  <c:v>16934.0</c:v>
                </c:pt>
                <c:pt idx="16934">
                  <c:v>16935.0</c:v>
                </c:pt>
                <c:pt idx="16935">
                  <c:v>16936.0</c:v>
                </c:pt>
                <c:pt idx="16936">
                  <c:v>16937.0</c:v>
                </c:pt>
                <c:pt idx="16937">
                  <c:v>16938.0</c:v>
                </c:pt>
                <c:pt idx="16938">
                  <c:v>16939.0</c:v>
                </c:pt>
                <c:pt idx="16939">
                  <c:v>16940.0</c:v>
                </c:pt>
                <c:pt idx="16940">
                  <c:v>16941.0</c:v>
                </c:pt>
                <c:pt idx="16941">
                  <c:v>16942.0</c:v>
                </c:pt>
                <c:pt idx="16942">
                  <c:v>16943.0</c:v>
                </c:pt>
                <c:pt idx="16943">
                  <c:v>16944.0</c:v>
                </c:pt>
                <c:pt idx="16944">
                  <c:v>16945.0</c:v>
                </c:pt>
                <c:pt idx="16945">
                  <c:v>16946.0</c:v>
                </c:pt>
                <c:pt idx="16946">
                  <c:v>16947.0</c:v>
                </c:pt>
                <c:pt idx="16947">
                  <c:v>16948.0</c:v>
                </c:pt>
                <c:pt idx="16948">
                  <c:v>16949.0</c:v>
                </c:pt>
                <c:pt idx="16949">
                  <c:v>16950.0</c:v>
                </c:pt>
                <c:pt idx="16950">
                  <c:v>16951.0</c:v>
                </c:pt>
                <c:pt idx="16951">
                  <c:v>16952.0</c:v>
                </c:pt>
                <c:pt idx="16952">
                  <c:v>16953.0</c:v>
                </c:pt>
                <c:pt idx="16953">
                  <c:v>16954.0</c:v>
                </c:pt>
                <c:pt idx="16954">
                  <c:v>16955.0</c:v>
                </c:pt>
                <c:pt idx="16955">
                  <c:v>16956.0</c:v>
                </c:pt>
                <c:pt idx="16956">
                  <c:v>16957.0</c:v>
                </c:pt>
                <c:pt idx="16957">
                  <c:v>16958.0</c:v>
                </c:pt>
                <c:pt idx="16958">
                  <c:v>16959.0</c:v>
                </c:pt>
                <c:pt idx="16959">
                  <c:v>16960.0</c:v>
                </c:pt>
                <c:pt idx="16960">
                  <c:v>16961.0</c:v>
                </c:pt>
                <c:pt idx="16961">
                  <c:v>16962.0</c:v>
                </c:pt>
                <c:pt idx="16962">
                  <c:v>16963.0</c:v>
                </c:pt>
                <c:pt idx="16963">
                  <c:v>16964.0</c:v>
                </c:pt>
                <c:pt idx="16964">
                  <c:v>16965.0</c:v>
                </c:pt>
                <c:pt idx="16965">
                  <c:v>16966.0</c:v>
                </c:pt>
                <c:pt idx="16966">
                  <c:v>16967.0</c:v>
                </c:pt>
                <c:pt idx="16967">
                  <c:v>16968.0</c:v>
                </c:pt>
                <c:pt idx="16968">
                  <c:v>16969.0</c:v>
                </c:pt>
                <c:pt idx="16969">
                  <c:v>16970.0</c:v>
                </c:pt>
                <c:pt idx="16970">
                  <c:v>16971.0</c:v>
                </c:pt>
                <c:pt idx="16971">
                  <c:v>16972.0</c:v>
                </c:pt>
                <c:pt idx="16972">
                  <c:v>16973.0</c:v>
                </c:pt>
                <c:pt idx="16973">
                  <c:v>16974.0</c:v>
                </c:pt>
                <c:pt idx="16974">
                  <c:v>16975.0</c:v>
                </c:pt>
                <c:pt idx="16975">
                  <c:v>16976.0</c:v>
                </c:pt>
                <c:pt idx="16976">
                  <c:v>16977.0</c:v>
                </c:pt>
                <c:pt idx="16977">
                  <c:v>16978.0</c:v>
                </c:pt>
                <c:pt idx="16978">
                  <c:v>16979.0</c:v>
                </c:pt>
                <c:pt idx="16979">
                  <c:v>16980.0</c:v>
                </c:pt>
                <c:pt idx="16980">
                  <c:v>16981.0</c:v>
                </c:pt>
                <c:pt idx="16981">
                  <c:v>16982.0</c:v>
                </c:pt>
                <c:pt idx="16982">
                  <c:v>16983.0</c:v>
                </c:pt>
                <c:pt idx="16983">
                  <c:v>16984.0</c:v>
                </c:pt>
                <c:pt idx="16984">
                  <c:v>16985.0</c:v>
                </c:pt>
                <c:pt idx="16985">
                  <c:v>16986.0</c:v>
                </c:pt>
                <c:pt idx="16986">
                  <c:v>16987.0</c:v>
                </c:pt>
                <c:pt idx="16987">
                  <c:v>16988.0</c:v>
                </c:pt>
                <c:pt idx="16988">
                  <c:v>16989.0</c:v>
                </c:pt>
                <c:pt idx="16989">
                  <c:v>16990.0</c:v>
                </c:pt>
                <c:pt idx="16990">
                  <c:v>16991.0</c:v>
                </c:pt>
                <c:pt idx="16991">
                  <c:v>16992.0</c:v>
                </c:pt>
                <c:pt idx="16992">
                  <c:v>16993.0</c:v>
                </c:pt>
                <c:pt idx="16993">
                  <c:v>16994.0</c:v>
                </c:pt>
                <c:pt idx="16994">
                  <c:v>16995.0</c:v>
                </c:pt>
                <c:pt idx="16995">
                  <c:v>16996.0</c:v>
                </c:pt>
                <c:pt idx="16996">
                  <c:v>16997.0</c:v>
                </c:pt>
                <c:pt idx="16997">
                  <c:v>16998.0</c:v>
                </c:pt>
                <c:pt idx="16998">
                  <c:v>16999.0</c:v>
                </c:pt>
                <c:pt idx="16999">
                  <c:v>17000.0</c:v>
                </c:pt>
                <c:pt idx="17000">
                  <c:v>17001.0</c:v>
                </c:pt>
                <c:pt idx="17001">
                  <c:v>17002.0</c:v>
                </c:pt>
                <c:pt idx="17002">
                  <c:v>17003.0</c:v>
                </c:pt>
                <c:pt idx="17003">
                  <c:v>17004.0</c:v>
                </c:pt>
                <c:pt idx="17004">
                  <c:v>17005.0</c:v>
                </c:pt>
                <c:pt idx="17005">
                  <c:v>17006.0</c:v>
                </c:pt>
                <c:pt idx="17006">
                  <c:v>17007.0</c:v>
                </c:pt>
                <c:pt idx="17007">
                  <c:v>17008.0</c:v>
                </c:pt>
                <c:pt idx="17008">
                  <c:v>17009.0</c:v>
                </c:pt>
                <c:pt idx="17009">
                  <c:v>17010.0</c:v>
                </c:pt>
                <c:pt idx="17010">
                  <c:v>17011.0</c:v>
                </c:pt>
                <c:pt idx="17011">
                  <c:v>17012.0</c:v>
                </c:pt>
                <c:pt idx="17012">
                  <c:v>17013.0</c:v>
                </c:pt>
                <c:pt idx="17013">
                  <c:v>17014.0</c:v>
                </c:pt>
                <c:pt idx="17014">
                  <c:v>17015.0</c:v>
                </c:pt>
                <c:pt idx="17015">
                  <c:v>17016.0</c:v>
                </c:pt>
                <c:pt idx="17016">
                  <c:v>17017.0</c:v>
                </c:pt>
                <c:pt idx="17017">
                  <c:v>17018.0</c:v>
                </c:pt>
                <c:pt idx="17018">
                  <c:v>17019.0</c:v>
                </c:pt>
                <c:pt idx="17019">
                  <c:v>17020.0</c:v>
                </c:pt>
                <c:pt idx="17020">
                  <c:v>17021.0</c:v>
                </c:pt>
                <c:pt idx="17021">
                  <c:v>17022.0</c:v>
                </c:pt>
                <c:pt idx="17022">
                  <c:v>17023.0</c:v>
                </c:pt>
                <c:pt idx="17023">
                  <c:v>17024.0</c:v>
                </c:pt>
                <c:pt idx="17024">
                  <c:v>17025.0</c:v>
                </c:pt>
                <c:pt idx="17025">
                  <c:v>17026.0</c:v>
                </c:pt>
                <c:pt idx="17026">
                  <c:v>17027.0</c:v>
                </c:pt>
                <c:pt idx="17027">
                  <c:v>17028.0</c:v>
                </c:pt>
                <c:pt idx="17028">
                  <c:v>17029.0</c:v>
                </c:pt>
                <c:pt idx="17029">
                  <c:v>17030.0</c:v>
                </c:pt>
                <c:pt idx="17030">
                  <c:v>17031.0</c:v>
                </c:pt>
                <c:pt idx="17031">
                  <c:v>17032.0</c:v>
                </c:pt>
                <c:pt idx="17032">
                  <c:v>17033.0</c:v>
                </c:pt>
                <c:pt idx="17033">
                  <c:v>17034.0</c:v>
                </c:pt>
                <c:pt idx="17034">
                  <c:v>17035.0</c:v>
                </c:pt>
                <c:pt idx="17035">
                  <c:v>17036.0</c:v>
                </c:pt>
                <c:pt idx="17036">
                  <c:v>17037.0</c:v>
                </c:pt>
                <c:pt idx="17037">
                  <c:v>17038.0</c:v>
                </c:pt>
                <c:pt idx="17038">
                  <c:v>17039.0</c:v>
                </c:pt>
                <c:pt idx="17039">
                  <c:v>17040.0</c:v>
                </c:pt>
                <c:pt idx="17040">
                  <c:v>17041.0</c:v>
                </c:pt>
                <c:pt idx="17041">
                  <c:v>17042.0</c:v>
                </c:pt>
                <c:pt idx="17042">
                  <c:v>17043.0</c:v>
                </c:pt>
                <c:pt idx="17043">
                  <c:v>17044.0</c:v>
                </c:pt>
                <c:pt idx="17044">
                  <c:v>17045.0</c:v>
                </c:pt>
                <c:pt idx="17045">
                  <c:v>17046.0</c:v>
                </c:pt>
                <c:pt idx="17046">
                  <c:v>17047.0</c:v>
                </c:pt>
                <c:pt idx="17047">
                  <c:v>17048.0</c:v>
                </c:pt>
                <c:pt idx="17048">
                  <c:v>17049.0</c:v>
                </c:pt>
                <c:pt idx="17049">
                  <c:v>17050.0</c:v>
                </c:pt>
                <c:pt idx="17050">
                  <c:v>17051.0</c:v>
                </c:pt>
                <c:pt idx="17051">
                  <c:v>17052.0</c:v>
                </c:pt>
                <c:pt idx="17052">
                  <c:v>17053.0</c:v>
                </c:pt>
                <c:pt idx="17053">
                  <c:v>17054.0</c:v>
                </c:pt>
                <c:pt idx="17054">
                  <c:v>17055.0</c:v>
                </c:pt>
                <c:pt idx="17055">
                  <c:v>17056.0</c:v>
                </c:pt>
                <c:pt idx="17056">
                  <c:v>17057.0</c:v>
                </c:pt>
                <c:pt idx="17057">
                  <c:v>17058.0</c:v>
                </c:pt>
                <c:pt idx="17058">
                  <c:v>17059.0</c:v>
                </c:pt>
                <c:pt idx="17059">
                  <c:v>17060.0</c:v>
                </c:pt>
                <c:pt idx="17060">
                  <c:v>17061.0</c:v>
                </c:pt>
                <c:pt idx="17061">
                  <c:v>17062.0</c:v>
                </c:pt>
                <c:pt idx="17062">
                  <c:v>17063.0</c:v>
                </c:pt>
                <c:pt idx="17063">
                  <c:v>17064.0</c:v>
                </c:pt>
                <c:pt idx="17064">
                  <c:v>17065.0</c:v>
                </c:pt>
                <c:pt idx="17065">
                  <c:v>17066.0</c:v>
                </c:pt>
                <c:pt idx="17066">
                  <c:v>17067.0</c:v>
                </c:pt>
                <c:pt idx="17067">
                  <c:v>17068.0</c:v>
                </c:pt>
                <c:pt idx="17068">
                  <c:v>17069.0</c:v>
                </c:pt>
                <c:pt idx="17069">
                  <c:v>17070.0</c:v>
                </c:pt>
                <c:pt idx="17070">
                  <c:v>17071.0</c:v>
                </c:pt>
                <c:pt idx="17071">
                  <c:v>17072.0</c:v>
                </c:pt>
                <c:pt idx="17072">
                  <c:v>17073.0</c:v>
                </c:pt>
                <c:pt idx="17073">
                  <c:v>17074.0</c:v>
                </c:pt>
                <c:pt idx="17074">
                  <c:v>17075.0</c:v>
                </c:pt>
                <c:pt idx="17075">
                  <c:v>17076.0</c:v>
                </c:pt>
                <c:pt idx="17076">
                  <c:v>17077.0</c:v>
                </c:pt>
                <c:pt idx="17077">
                  <c:v>17078.0</c:v>
                </c:pt>
                <c:pt idx="17078">
                  <c:v>17079.0</c:v>
                </c:pt>
                <c:pt idx="17079">
                  <c:v>17080.0</c:v>
                </c:pt>
                <c:pt idx="17080">
                  <c:v>17081.0</c:v>
                </c:pt>
                <c:pt idx="17081">
                  <c:v>17082.0</c:v>
                </c:pt>
                <c:pt idx="17082">
                  <c:v>17083.0</c:v>
                </c:pt>
                <c:pt idx="17083">
                  <c:v>17084.0</c:v>
                </c:pt>
                <c:pt idx="17084">
                  <c:v>17085.0</c:v>
                </c:pt>
                <c:pt idx="17085">
                  <c:v>17086.0</c:v>
                </c:pt>
                <c:pt idx="17086">
                  <c:v>17087.0</c:v>
                </c:pt>
                <c:pt idx="17087">
                  <c:v>17088.0</c:v>
                </c:pt>
                <c:pt idx="17088">
                  <c:v>17089.0</c:v>
                </c:pt>
                <c:pt idx="17089">
                  <c:v>17090.0</c:v>
                </c:pt>
                <c:pt idx="17090">
                  <c:v>17091.0</c:v>
                </c:pt>
                <c:pt idx="17091">
                  <c:v>17092.0</c:v>
                </c:pt>
                <c:pt idx="17092">
                  <c:v>17093.0</c:v>
                </c:pt>
                <c:pt idx="17093">
                  <c:v>17094.0</c:v>
                </c:pt>
                <c:pt idx="17094">
                  <c:v>17095.0</c:v>
                </c:pt>
                <c:pt idx="17095">
                  <c:v>17096.0</c:v>
                </c:pt>
                <c:pt idx="17096">
                  <c:v>17097.0</c:v>
                </c:pt>
                <c:pt idx="17097">
                  <c:v>17098.0</c:v>
                </c:pt>
                <c:pt idx="17098">
                  <c:v>17099.0</c:v>
                </c:pt>
                <c:pt idx="17099">
                  <c:v>17100.0</c:v>
                </c:pt>
                <c:pt idx="17100">
                  <c:v>17101.0</c:v>
                </c:pt>
                <c:pt idx="17101">
                  <c:v>17102.0</c:v>
                </c:pt>
                <c:pt idx="17102">
                  <c:v>17103.0</c:v>
                </c:pt>
                <c:pt idx="17103">
                  <c:v>17104.0</c:v>
                </c:pt>
                <c:pt idx="17104">
                  <c:v>17105.0</c:v>
                </c:pt>
                <c:pt idx="17105">
                  <c:v>17106.0</c:v>
                </c:pt>
                <c:pt idx="17106">
                  <c:v>17107.0</c:v>
                </c:pt>
                <c:pt idx="17107">
                  <c:v>17108.0</c:v>
                </c:pt>
                <c:pt idx="17108">
                  <c:v>17109.0</c:v>
                </c:pt>
                <c:pt idx="17109">
                  <c:v>17110.0</c:v>
                </c:pt>
                <c:pt idx="17110">
                  <c:v>17111.0</c:v>
                </c:pt>
                <c:pt idx="17111">
                  <c:v>17112.0</c:v>
                </c:pt>
                <c:pt idx="17112">
                  <c:v>17113.0</c:v>
                </c:pt>
                <c:pt idx="17113">
                  <c:v>17114.0</c:v>
                </c:pt>
                <c:pt idx="17114">
                  <c:v>17115.0</c:v>
                </c:pt>
                <c:pt idx="17115">
                  <c:v>17116.0</c:v>
                </c:pt>
                <c:pt idx="17116">
                  <c:v>17117.0</c:v>
                </c:pt>
                <c:pt idx="17117">
                  <c:v>17118.0</c:v>
                </c:pt>
                <c:pt idx="17118">
                  <c:v>17119.0</c:v>
                </c:pt>
                <c:pt idx="17119">
                  <c:v>17120.0</c:v>
                </c:pt>
                <c:pt idx="17120">
                  <c:v>17121.0</c:v>
                </c:pt>
                <c:pt idx="17121">
                  <c:v>17122.0</c:v>
                </c:pt>
                <c:pt idx="17122">
                  <c:v>17123.0</c:v>
                </c:pt>
                <c:pt idx="17123">
                  <c:v>17124.0</c:v>
                </c:pt>
                <c:pt idx="17124">
                  <c:v>17125.0</c:v>
                </c:pt>
                <c:pt idx="17125">
                  <c:v>17126.0</c:v>
                </c:pt>
                <c:pt idx="17126">
                  <c:v>17127.0</c:v>
                </c:pt>
                <c:pt idx="17127">
                  <c:v>17128.0</c:v>
                </c:pt>
                <c:pt idx="17128">
                  <c:v>17129.0</c:v>
                </c:pt>
                <c:pt idx="17129">
                  <c:v>17130.0</c:v>
                </c:pt>
                <c:pt idx="17130">
                  <c:v>17131.0</c:v>
                </c:pt>
                <c:pt idx="17131">
                  <c:v>17132.0</c:v>
                </c:pt>
                <c:pt idx="17132">
                  <c:v>17133.0</c:v>
                </c:pt>
                <c:pt idx="17133">
                  <c:v>17134.0</c:v>
                </c:pt>
                <c:pt idx="17134">
                  <c:v>17135.0</c:v>
                </c:pt>
                <c:pt idx="17135">
                  <c:v>17136.0</c:v>
                </c:pt>
                <c:pt idx="17136">
                  <c:v>17137.0</c:v>
                </c:pt>
                <c:pt idx="17137">
                  <c:v>17138.0</c:v>
                </c:pt>
                <c:pt idx="17138">
                  <c:v>17139.0</c:v>
                </c:pt>
                <c:pt idx="17139">
                  <c:v>17140.0</c:v>
                </c:pt>
                <c:pt idx="17140">
                  <c:v>17141.0</c:v>
                </c:pt>
                <c:pt idx="17141">
                  <c:v>17142.0</c:v>
                </c:pt>
                <c:pt idx="17142">
                  <c:v>17143.0</c:v>
                </c:pt>
                <c:pt idx="17143">
                  <c:v>17144.0</c:v>
                </c:pt>
                <c:pt idx="17144">
                  <c:v>17145.0</c:v>
                </c:pt>
                <c:pt idx="17145">
                  <c:v>17146.0</c:v>
                </c:pt>
                <c:pt idx="17146">
                  <c:v>17147.0</c:v>
                </c:pt>
                <c:pt idx="17147">
                  <c:v>17148.0</c:v>
                </c:pt>
                <c:pt idx="17148">
                  <c:v>17149.0</c:v>
                </c:pt>
                <c:pt idx="17149">
                  <c:v>17150.0</c:v>
                </c:pt>
                <c:pt idx="17150">
                  <c:v>17151.0</c:v>
                </c:pt>
                <c:pt idx="17151">
                  <c:v>17152.0</c:v>
                </c:pt>
                <c:pt idx="17152">
                  <c:v>17153.0</c:v>
                </c:pt>
                <c:pt idx="17153">
                  <c:v>17154.0</c:v>
                </c:pt>
                <c:pt idx="17154">
                  <c:v>17155.0</c:v>
                </c:pt>
                <c:pt idx="17155">
                  <c:v>17156.0</c:v>
                </c:pt>
                <c:pt idx="17156">
                  <c:v>17157.0</c:v>
                </c:pt>
                <c:pt idx="17157">
                  <c:v>17158.0</c:v>
                </c:pt>
                <c:pt idx="17158">
                  <c:v>17159.0</c:v>
                </c:pt>
                <c:pt idx="17159">
                  <c:v>17160.0</c:v>
                </c:pt>
                <c:pt idx="17160">
                  <c:v>17161.0</c:v>
                </c:pt>
                <c:pt idx="17161">
                  <c:v>17162.0</c:v>
                </c:pt>
                <c:pt idx="17162">
                  <c:v>17163.0</c:v>
                </c:pt>
                <c:pt idx="17163">
                  <c:v>17164.0</c:v>
                </c:pt>
                <c:pt idx="17164">
                  <c:v>17165.0</c:v>
                </c:pt>
                <c:pt idx="17165">
                  <c:v>17166.0</c:v>
                </c:pt>
                <c:pt idx="17166">
                  <c:v>17167.0</c:v>
                </c:pt>
                <c:pt idx="17167">
                  <c:v>17168.0</c:v>
                </c:pt>
                <c:pt idx="17168">
                  <c:v>17169.0</c:v>
                </c:pt>
                <c:pt idx="17169">
                  <c:v>17170.0</c:v>
                </c:pt>
                <c:pt idx="17170">
                  <c:v>17171.0</c:v>
                </c:pt>
                <c:pt idx="17171">
                  <c:v>17172.0</c:v>
                </c:pt>
                <c:pt idx="17172">
                  <c:v>17173.0</c:v>
                </c:pt>
                <c:pt idx="17173">
                  <c:v>17174.0</c:v>
                </c:pt>
                <c:pt idx="17174">
                  <c:v>17175.0</c:v>
                </c:pt>
                <c:pt idx="17175">
                  <c:v>17176.0</c:v>
                </c:pt>
                <c:pt idx="17176">
                  <c:v>17177.0</c:v>
                </c:pt>
                <c:pt idx="17177">
                  <c:v>17178.0</c:v>
                </c:pt>
                <c:pt idx="17178">
                  <c:v>17179.0</c:v>
                </c:pt>
                <c:pt idx="17179">
                  <c:v>17180.0</c:v>
                </c:pt>
                <c:pt idx="17180">
                  <c:v>17181.0</c:v>
                </c:pt>
                <c:pt idx="17181">
                  <c:v>17182.0</c:v>
                </c:pt>
                <c:pt idx="17182">
                  <c:v>17183.0</c:v>
                </c:pt>
                <c:pt idx="17183">
                  <c:v>17184.0</c:v>
                </c:pt>
                <c:pt idx="17184">
                  <c:v>17185.0</c:v>
                </c:pt>
                <c:pt idx="17185">
                  <c:v>17186.0</c:v>
                </c:pt>
                <c:pt idx="17186">
                  <c:v>17187.0</c:v>
                </c:pt>
                <c:pt idx="17187">
                  <c:v>17188.0</c:v>
                </c:pt>
                <c:pt idx="17188">
                  <c:v>17189.0</c:v>
                </c:pt>
                <c:pt idx="17189">
                  <c:v>17190.0</c:v>
                </c:pt>
                <c:pt idx="17190">
                  <c:v>17191.0</c:v>
                </c:pt>
                <c:pt idx="17191">
                  <c:v>17192.0</c:v>
                </c:pt>
                <c:pt idx="17192">
                  <c:v>17193.0</c:v>
                </c:pt>
                <c:pt idx="17193">
                  <c:v>17194.0</c:v>
                </c:pt>
                <c:pt idx="17194">
                  <c:v>17195.0</c:v>
                </c:pt>
                <c:pt idx="17195">
                  <c:v>17196.0</c:v>
                </c:pt>
                <c:pt idx="17196">
                  <c:v>17197.0</c:v>
                </c:pt>
                <c:pt idx="17197">
                  <c:v>17198.0</c:v>
                </c:pt>
                <c:pt idx="17198">
                  <c:v>17199.0</c:v>
                </c:pt>
                <c:pt idx="17199">
                  <c:v>17200.0</c:v>
                </c:pt>
                <c:pt idx="17200">
                  <c:v>17201.0</c:v>
                </c:pt>
                <c:pt idx="17201">
                  <c:v>17202.0</c:v>
                </c:pt>
                <c:pt idx="17202">
                  <c:v>17203.0</c:v>
                </c:pt>
                <c:pt idx="17203">
                  <c:v>17204.0</c:v>
                </c:pt>
                <c:pt idx="17204">
                  <c:v>17205.0</c:v>
                </c:pt>
                <c:pt idx="17205">
                  <c:v>17206.0</c:v>
                </c:pt>
                <c:pt idx="17206">
                  <c:v>17207.0</c:v>
                </c:pt>
                <c:pt idx="17207">
                  <c:v>17208.0</c:v>
                </c:pt>
                <c:pt idx="17208">
                  <c:v>17209.0</c:v>
                </c:pt>
                <c:pt idx="17209">
                  <c:v>17210.0</c:v>
                </c:pt>
                <c:pt idx="17210">
                  <c:v>17211.0</c:v>
                </c:pt>
                <c:pt idx="17211">
                  <c:v>17212.0</c:v>
                </c:pt>
                <c:pt idx="17212">
                  <c:v>17213.0</c:v>
                </c:pt>
                <c:pt idx="17213">
                  <c:v>17214.0</c:v>
                </c:pt>
                <c:pt idx="17214">
                  <c:v>17215.0</c:v>
                </c:pt>
                <c:pt idx="17215">
                  <c:v>17216.0</c:v>
                </c:pt>
                <c:pt idx="17216">
                  <c:v>17217.0</c:v>
                </c:pt>
                <c:pt idx="17217">
                  <c:v>17218.0</c:v>
                </c:pt>
                <c:pt idx="17218">
                  <c:v>17219.0</c:v>
                </c:pt>
                <c:pt idx="17219">
                  <c:v>17220.0</c:v>
                </c:pt>
                <c:pt idx="17220">
                  <c:v>17221.0</c:v>
                </c:pt>
                <c:pt idx="17221">
                  <c:v>17222.0</c:v>
                </c:pt>
                <c:pt idx="17222">
                  <c:v>17223.0</c:v>
                </c:pt>
                <c:pt idx="17223">
                  <c:v>17224.0</c:v>
                </c:pt>
                <c:pt idx="17224">
                  <c:v>17225.0</c:v>
                </c:pt>
                <c:pt idx="17225">
                  <c:v>17226.0</c:v>
                </c:pt>
                <c:pt idx="17226">
                  <c:v>17227.0</c:v>
                </c:pt>
                <c:pt idx="17227">
                  <c:v>17228.0</c:v>
                </c:pt>
                <c:pt idx="17228">
                  <c:v>17229.0</c:v>
                </c:pt>
                <c:pt idx="17229">
                  <c:v>17230.0</c:v>
                </c:pt>
                <c:pt idx="17230">
                  <c:v>17231.0</c:v>
                </c:pt>
                <c:pt idx="17231">
                  <c:v>17232.0</c:v>
                </c:pt>
                <c:pt idx="17232">
                  <c:v>17233.0</c:v>
                </c:pt>
                <c:pt idx="17233">
                  <c:v>17234.0</c:v>
                </c:pt>
                <c:pt idx="17234">
                  <c:v>17235.0</c:v>
                </c:pt>
                <c:pt idx="17235">
                  <c:v>17236.0</c:v>
                </c:pt>
                <c:pt idx="17236">
                  <c:v>17237.0</c:v>
                </c:pt>
                <c:pt idx="17237">
                  <c:v>17238.0</c:v>
                </c:pt>
                <c:pt idx="17238">
                  <c:v>17239.0</c:v>
                </c:pt>
                <c:pt idx="17239">
                  <c:v>17240.0</c:v>
                </c:pt>
                <c:pt idx="17240">
                  <c:v>17241.0</c:v>
                </c:pt>
                <c:pt idx="17241">
                  <c:v>17242.0</c:v>
                </c:pt>
                <c:pt idx="17242">
                  <c:v>17243.0</c:v>
                </c:pt>
                <c:pt idx="17243">
                  <c:v>17244.0</c:v>
                </c:pt>
                <c:pt idx="17244">
                  <c:v>17245.0</c:v>
                </c:pt>
                <c:pt idx="17245">
                  <c:v>17246.0</c:v>
                </c:pt>
                <c:pt idx="17246">
                  <c:v>17247.0</c:v>
                </c:pt>
                <c:pt idx="17247">
                  <c:v>17248.0</c:v>
                </c:pt>
                <c:pt idx="17248">
                  <c:v>17249.0</c:v>
                </c:pt>
                <c:pt idx="17249">
                  <c:v>17250.0</c:v>
                </c:pt>
                <c:pt idx="17250">
                  <c:v>17251.0</c:v>
                </c:pt>
                <c:pt idx="17251">
                  <c:v>17252.0</c:v>
                </c:pt>
                <c:pt idx="17252">
                  <c:v>17253.0</c:v>
                </c:pt>
                <c:pt idx="17253">
                  <c:v>17254.0</c:v>
                </c:pt>
                <c:pt idx="17254">
                  <c:v>17255.0</c:v>
                </c:pt>
                <c:pt idx="17255">
                  <c:v>17256.0</c:v>
                </c:pt>
                <c:pt idx="17256">
                  <c:v>17257.0</c:v>
                </c:pt>
                <c:pt idx="17257">
                  <c:v>17258.0</c:v>
                </c:pt>
                <c:pt idx="17258">
                  <c:v>17259.0</c:v>
                </c:pt>
                <c:pt idx="17259">
                  <c:v>17260.0</c:v>
                </c:pt>
                <c:pt idx="17260">
                  <c:v>17261.0</c:v>
                </c:pt>
                <c:pt idx="17261">
                  <c:v>17262.0</c:v>
                </c:pt>
                <c:pt idx="17262">
                  <c:v>17263.0</c:v>
                </c:pt>
                <c:pt idx="17263">
                  <c:v>17264.0</c:v>
                </c:pt>
                <c:pt idx="17264">
                  <c:v>17265.0</c:v>
                </c:pt>
                <c:pt idx="17265">
                  <c:v>17266.0</c:v>
                </c:pt>
                <c:pt idx="17266">
                  <c:v>17267.0</c:v>
                </c:pt>
                <c:pt idx="17267">
                  <c:v>17268.0</c:v>
                </c:pt>
                <c:pt idx="17268">
                  <c:v>17269.0</c:v>
                </c:pt>
                <c:pt idx="17269">
                  <c:v>17270.0</c:v>
                </c:pt>
                <c:pt idx="17270">
                  <c:v>17271.0</c:v>
                </c:pt>
                <c:pt idx="17271">
                  <c:v>17272.0</c:v>
                </c:pt>
                <c:pt idx="17272">
                  <c:v>17273.0</c:v>
                </c:pt>
                <c:pt idx="17273">
                  <c:v>17274.0</c:v>
                </c:pt>
                <c:pt idx="17274">
                  <c:v>17275.0</c:v>
                </c:pt>
                <c:pt idx="17275">
                  <c:v>17276.0</c:v>
                </c:pt>
                <c:pt idx="17276">
                  <c:v>17277.0</c:v>
                </c:pt>
                <c:pt idx="17277">
                  <c:v>17278.0</c:v>
                </c:pt>
                <c:pt idx="17278">
                  <c:v>17279.0</c:v>
                </c:pt>
                <c:pt idx="17279">
                  <c:v>17280.0</c:v>
                </c:pt>
                <c:pt idx="17280">
                  <c:v>17281.0</c:v>
                </c:pt>
                <c:pt idx="17281">
                  <c:v>17282.0</c:v>
                </c:pt>
                <c:pt idx="17282">
                  <c:v>17283.0</c:v>
                </c:pt>
                <c:pt idx="17283">
                  <c:v>17284.0</c:v>
                </c:pt>
                <c:pt idx="17284">
                  <c:v>17285.0</c:v>
                </c:pt>
                <c:pt idx="17285">
                  <c:v>17286.0</c:v>
                </c:pt>
                <c:pt idx="17286">
                  <c:v>17287.0</c:v>
                </c:pt>
                <c:pt idx="17287">
                  <c:v>17288.0</c:v>
                </c:pt>
                <c:pt idx="17288">
                  <c:v>17289.0</c:v>
                </c:pt>
                <c:pt idx="17289">
                  <c:v>17290.0</c:v>
                </c:pt>
                <c:pt idx="17290">
                  <c:v>17291.0</c:v>
                </c:pt>
                <c:pt idx="17291">
                  <c:v>17292.0</c:v>
                </c:pt>
                <c:pt idx="17292">
                  <c:v>17293.0</c:v>
                </c:pt>
                <c:pt idx="17293">
                  <c:v>17294.0</c:v>
                </c:pt>
                <c:pt idx="17294">
                  <c:v>17295.0</c:v>
                </c:pt>
                <c:pt idx="17295">
                  <c:v>17296.0</c:v>
                </c:pt>
                <c:pt idx="17296">
                  <c:v>17297.0</c:v>
                </c:pt>
                <c:pt idx="17297">
                  <c:v>17298.0</c:v>
                </c:pt>
                <c:pt idx="17298">
                  <c:v>17299.0</c:v>
                </c:pt>
                <c:pt idx="17299">
                  <c:v>17300.0</c:v>
                </c:pt>
                <c:pt idx="17300">
                  <c:v>17301.0</c:v>
                </c:pt>
                <c:pt idx="17301">
                  <c:v>17302.0</c:v>
                </c:pt>
                <c:pt idx="17302">
                  <c:v>17303.0</c:v>
                </c:pt>
                <c:pt idx="17303">
                  <c:v>17304.0</c:v>
                </c:pt>
                <c:pt idx="17304">
                  <c:v>17305.0</c:v>
                </c:pt>
                <c:pt idx="17305">
                  <c:v>17306.0</c:v>
                </c:pt>
                <c:pt idx="17306">
                  <c:v>17307.0</c:v>
                </c:pt>
                <c:pt idx="17307">
                  <c:v>17308.0</c:v>
                </c:pt>
                <c:pt idx="17308">
                  <c:v>17309.0</c:v>
                </c:pt>
                <c:pt idx="17309">
                  <c:v>17310.0</c:v>
                </c:pt>
                <c:pt idx="17310">
                  <c:v>17311.0</c:v>
                </c:pt>
                <c:pt idx="17311">
                  <c:v>17312.0</c:v>
                </c:pt>
                <c:pt idx="17312">
                  <c:v>17313.0</c:v>
                </c:pt>
                <c:pt idx="17313">
                  <c:v>17314.0</c:v>
                </c:pt>
                <c:pt idx="17314">
                  <c:v>17315.0</c:v>
                </c:pt>
                <c:pt idx="17315">
                  <c:v>17316.0</c:v>
                </c:pt>
                <c:pt idx="17316">
                  <c:v>17317.0</c:v>
                </c:pt>
                <c:pt idx="17317">
                  <c:v>17318.0</c:v>
                </c:pt>
                <c:pt idx="17318">
                  <c:v>17319.0</c:v>
                </c:pt>
                <c:pt idx="17319">
                  <c:v>17320.0</c:v>
                </c:pt>
                <c:pt idx="17320">
                  <c:v>17321.0</c:v>
                </c:pt>
                <c:pt idx="17321">
                  <c:v>17322.0</c:v>
                </c:pt>
                <c:pt idx="17322">
                  <c:v>17323.0</c:v>
                </c:pt>
                <c:pt idx="17323">
                  <c:v>17324.0</c:v>
                </c:pt>
                <c:pt idx="17324">
                  <c:v>17325.0</c:v>
                </c:pt>
                <c:pt idx="17325">
                  <c:v>17326.0</c:v>
                </c:pt>
                <c:pt idx="17326">
                  <c:v>17327.0</c:v>
                </c:pt>
                <c:pt idx="17327">
                  <c:v>17328.0</c:v>
                </c:pt>
                <c:pt idx="17328">
                  <c:v>17329.0</c:v>
                </c:pt>
                <c:pt idx="17329">
                  <c:v>17330.0</c:v>
                </c:pt>
                <c:pt idx="17330">
                  <c:v>17331.0</c:v>
                </c:pt>
                <c:pt idx="17331">
                  <c:v>17332.0</c:v>
                </c:pt>
                <c:pt idx="17332">
                  <c:v>17333.0</c:v>
                </c:pt>
                <c:pt idx="17333">
                  <c:v>17334.0</c:v>
                </c:pt>
                <c:pt idx="17334">
                  <c:v>17335.0</c:v>
                </c:pt>
                <c:pt idx="17335">
                  <c:v>17336.0</c:v>
                </c:pt>
                <c:pt idx="17336">
                  <c:v>17337.0</c:v>
                </c:pt>
                <c:pt idx="17337">
                  <c:v>17338.0</c:v>
                </c:pt>
                <c:pt idx="17338">
                  <c:v>17339.0</c:v>
                </c:pt>
                <c:pt idx="17339">
                  <c:v>17340.0</c:v>
                </c:pt>
                <c:pt idx="17340">
                  <c:v>17341.0</c:v>
                </c:pt>
                <c:pt idx="17341">
                  <c:v>17342.0</c:v>
                </c:pt>
                <c:pt idx="17342">
                  <c:v>17343.0</c:v>
                </c:pt>
                <c:pt idx="17343">
                  <c:v>17344.0</c:v>
                </c:pt>
                <c:pt idx="17344">
                  <c:v>17345.0</c:v>
                </c:pt>
                <c:pt idx="17345">
                  <c:v>17346.0</c:v>
                </c:pt>
                <c:pt idx="17346">
                  <c:v>17347.0</c:v>
                </c:pt>
                <c:pt idx="17347">
                  <c:v>17348.0</c:v>
                </c:pt>
                <c:pt idx="17348">
                  <c:v>17349.0</c:v>
                </c:pt>
                <c:pt idx="17349">
                  <c:v>17350.0</c:v>
                </c:pt>
                <c:pt idx="17350">
                  <c:v>17351.0</c:v>
                </c:pt>
                <c:pt idx="17351">
                  <c:v>17352.0</c:v>
                </c:pt>
                <c:pt idx="17352">
                  <c:v>17353.0</c:v>
                </c:pt>
                <c:pt idx="17353">
                  <c:v>17354.0</c:v>
                </c:pt>
                <c:pt idx="17354">
                  <c:v>17355.0</c:v>
                </c:pt>
                <c:pt idx="17355">
                  <c:v>17356.0</c:v>
                </c:pt>
                <c:pt idx="17356">
                  <c:v>17357.0</c:v>
                </c:pt>
                <c:pt idx="17357">
                  <c:v>17358.0</c:v>
                </c:pt>
                <c:pt idx="17358">
                  <c:v>17359.0</c:v>
                </c:pt>
                <c:pt idx="17359">
                  <c:v>17360.0</c:v>
                </c:pt>
                <c:pt idx="17360">
                  <c:v>17361.0</c:v>
                </c:pt>
                <c:pt idx="17361">
                  <c:v>17362.0</c:v>
                </c:pt>
                <c:pt idx="17362">
                  <c:v>17363.0</c:v>
                </c:pt>
                <c:pt idx="17363">
                  <c:v>17364.0</c:v>
                </c:pt>
                <c:pt idx="17364">
                  <c:v>17365.0</c:v>
                </c:pt>
                <c:pt idx="17365">
                  <c:v>17366.0</c:v>
                </c:pt>
                <c:pt idx="17366">
                  <c:v>17367.0</c:v>
                </c:pt>
                <c:pt idx="17367">
                  <c:v>17368.0</c:v>
                </c:pt>
                <c:pt idx="17368">
                  <c:v>17369.0</c:v>
                </c:pt>
                <c:pt idx="17369">
                  <c:v>17370.0</c:v>
                </c:pt>
                <c:pt idx="17370">
                  <c:v>17371.0</c:v>
                </c:pt>
                <c:pt idx="17371">
                  <c:v>17372.0</c:v>
                </c:pt>
                <c:pt idx="17372">
                  <c:v>17373.0</c:v>
                </c:pt>
                <c:pt idx="17373">
                  <c:v>17374.0</c:v>
                </c:pt>
                <c:pt idx="17374">
                  <c:v>17375.0</c:v>
                </c:pt>
                <c:pt idx="17375">
                  <c:v>17376.0</c:v>
                </c:pt>
                <c:pt idx="17376">
                  <c:v>17377.0</c:v>
                </c:pt>
                <c:pt idx="17377">
                  <c:v>17378.0</c:v>
                </c:pt>
                <c:pt idx="17378">
                  <c:v>17379.0</c:v>
                </c:pt>
                <c:pt idx="17379">
                  <c:v>17380.0</c:v>
                </c:pt>
                <c:pt idx="17380">
                  <c:v>17381.0</c:v>
                </c:pt>
                <c:pt idx="17381">
                  <c:v>17382.0</c:v>
                </c:pt>
                <c:pt idx="17382">
                  <c:v>17383.0</c:v>
                </c:pt>
                <c:pt idx="17383">
                  <c:v>17384.0</c:v>
                </c:pt>
                <c:pt idx="17384">
                  <c:v>17385.0</c:v>
                </c:pt>
                <c:pt idx="17385">
                  <c:v>17386.0</c:v>
                </c:pt>
                <c:pt idx="17386">
                  <c:v>17387.0</c:v>
                </c:pt>
                <c:pt idx="17387">
                  <c:v>17388.0</c:v>
                </c:pt>
                <c:pt idx="17388">
                  <c:v>17389.0</c:v>
                </c:pt>
                <c:pt idx="17389">
                  <c:v>17390.0</c:v>
                </c:pt>
                <c:pt idx="17390">
                  <c:v>17391.0</c:v>
                </c:pt>
                <c:pt idx="17391">
                  <c:v>17392.0</c:v>
                </c:pt>
                <c:pt idx="17392">
                  <c:v>17393.0</c:v>
                </c:pt>
                <c:pt idx="17393">
                  <c:v>17394.0</c:v>
                </c:pt>
                <c:pt idx="17394">
                  <c:v>17395.0</c:v>
                </c:pt>
                <c:pt idx="17395">
                  <c:v>17396.0</c:v>
                </c:pt>
                <c:pt idx="17396">
                  <c:v>17397.0</c:v>
                </c:pt>
                <c:pt idx="17397">
                  <c:v>17398.0</c:v>
                </c:pt>
                <c:pt idx="17398">
                  <c:v>17399.0</c:v>
                </c:pt>
                <c:pt idx="17399">
                  <c:v>17400.0</c:v>
                </c:pt>
                <c:pt idx="17400">
                  <c:v>17401.0</c:v>
                </c:pt>
                <c:pt idx="17401">
                  <c:v>17402.0</c:v>
                </c:pt>
                <c:pt idx="17402">
                  <c:v>17403.0</c:v>
                </c:pt>
                <c:pt idx="17403">
                  <c:v>17404.0</c:v>
                </c:pt>
                <c:pt idx="17404">
                  <c:v>17405.0</c:v>
                </c:pt>
                <c:pt idx="17405">
                  <c:v>17406.0</c:v>
                </c:pt>
                <c:pt idx="17406">
                  <c:v>17407.0</c:v>
                </c:pt>
                <c:pt idx="17407">
                  <c:v>17408.0</c:v>
                </c:pt>
                <c:pt idx="17408">
                  <c:v>17409.0</c:v>
                </c:pt>
                <c:pt idx="17409">
                  <c:v>17410.0</c:v>
                </c:pt>
                <c:pt idx="17410">
                  <c:v>17411.0</c:v>
                </c:pt>
                <c:pt idx="17411">
                  <c:v>17412.0</c:v>
                </c:pt>
                <c:pt idx="17412">
                  <c:v>17413.0</c:v>
                </c:pt>
                <c:pt idx="17413">
                  <c:v>17414.0</c:v>
                </c:pt>
                <c:pt idx="17414">
                  <c:v>17415.0</c:v>
                </c:pt>
                <c:pt idx="17415">
                  <c:v>17416.0</c:v>
                </c:pt>
                <c:pt idx="17416">
                  <c:v>17417.0</c:v>
                </c:pt>
                <c:pt idx="17417">
                  <c:v>17418.0</c:v>
                </c:pt>
                <c:pt idx="17418">
                  <c:v>17419.0</c:v>
                </c:pt>
                <c:pt idx="17419">
                  <c:v>17420.0</c:v>
                </c:pt>
                <c:pt idx="17420">
                  <c:v>17421.0</c:v>
                </c:pt>
                <c:pt idx="17421">
                  <c:v>17422.0</c:v>
                </c:pt>
                <c:pt idx="17422">
                  <c:v>17423.0</c:v>
                </c:pt>
                <c:pt idx="17423">
                  <c:v>17424.0</c:v>
                </c:pt>
                <c:pt idx="17424">
                  <c:v>17425.0</c:v>
                </c:pt>
                <c:pt idx="17425">
                  <c:v>17426.0</c:v>
                </c:pt>
                <c:pt idx="17426">
                  <c:v>17427.0</c:v>
                </c:pt>
                <c:pt idx="17427">
                  <c:v>17428.0</c:v>
                </c:pt>
                <c:pt idx="17428">
                  <c:v>17429.0</c:v>
                </c:pt>
                <c:pt idx="17429">
                  <c:v>17430.0</c:v>
                </c:pt>
                <c:pt idx="17430">
                  <c:v>17431.0</c:v>
                </c:pt>
                <c:pt idx="17431">
                  <c:v>17432.0</c:v>
                </c:pt>
                <c:pt idx="17432">
                  <c:v>17433.0</c:v>
                </c:pt>
                <c:pt idx="17433">
                  <c:v>17434.0</c:v>
                </c:pt>
                <c:pt idx="17434">
                  <c:v>17435.0</c:v>
                </c:pt>
                <c:pt idx="17435">
                  <c:v>17436.0</c:v>
                </c:pt>
                <c:pt idx="17436">
                  <c:v>17437.0</c:v>
                </c:pt>
                <c:pt idx="17437">
                  <c:v>17438.0</c:v>
                </c:pt>
                <c:pt idx="17438">
                  <c:v>17439.0</c:v>
                </c:pt>
                <c:pt idx="17439">
                  <c:v>17440.0</c:v>
                </c:pt>
                <c:pt idx="17440">
                  <c:v>17441.0</c:v>
                </c:pt>
                <c:pt idx="17441">
                  <c:v>17442.0</c:v>
                </c:pt>
                <c:pt idx="17442">
                  <c:v>17443.0</c:v>
                </c:pt>
                <c:pt idx="17443">
                  <c:v>17444.0</c:v>
                </c:pt>
                <c:pt idx="17444">
                  <c:v>17445.0</c:v>
                </c:pt>
                <c:pt idx="17445">
                  <c:v>17446.0</c:v>
                </c:pt>
                <c:pt idx="17446">
                  <c:v>17447.0</c:v>
                </c:pt>
                <c:pt idx="17447">
                  <c:v>17448.0</c:v>
                </c:pt>
                <c:pt idx="17448">
                  <c:v>17449.0</c:v>
                </c:pt>
                <c:pt idx="17449">
                  <c:v>17450.0</c:v>
                </c:pt>
                <c:pt idx="17450">
                  <c:v>17451.0</c:v>
                </c:pt>
                <c:pt idx="17451">
                  <c:v>17452.0</c:v>
                </c:pt>
                <c:pt idx="17452">
                  <c:v>17453.0</c:v>
                </c:pt>
                <c:pt idx="17453">
                  <c:v>17454.0</c:v>
                </c:pt>
                <c:pt idx="17454">
                  <c:v>17455.0</c:v>
                </c:pt>
                <c:pt idx="17455">
                  <c:v>17456.0</c:v>
                </c:pt>
                <c:pt idx="17456">
                  <c:v>17457.0</c:v>
                </c:pt>
                <c:pt idx="17457">
                  <c:v>17458.0</c:v>
                </c:pt>
                <c:pt idx="17458">
                  <c:v>17459.0</c:v>
                </c:pt>
                <c:pt idx="17459">
                  <c:v>17460.0</c:v>
                </c:pt>
                <c:pt idx="17460">
                  <c:v>17461.0</c:v>
                </c:pt>
                <c:pt idx="17461">
                  <c:v>17462.0</c:v>
                </c:pt>
                <c:pt idx="17462">
                  <c:v>17463.0</c:v>
                </c:pt>
                <c:pt idx="17463">
                  <c:v>17464.0</c:v>
                </c:pt>
                <c:pt idx="17464">
                  <c:v>17465.0</c:v>
                </c:pt>
                <c:pt idx="17465">
                  <c:v>17466.0</c:v>
                </c:pt>
                <c:pt idx="17466">
                  <c:v>17467.0</c:v>
                </c:pt>
                <c:pt idx="17467">
                  <c:v>17468.0</c:v>
                </c:pt>
                <c:pt idx="17468">
                  <c:v>17469.0</c:v>
                </c:pt>
                <c:pt idx="17469">
                  <c:v>17470.0</c:v>
                </c:pt>
                <c:pt idx="17470">
                  <c:v>17471.0</c:v>
                </c:pt>
                <c:pt idx="17471">
                  <c:v>17472.0</c:v>
                </c:pt>
                <c:pt idx="17472">
                  <c:v>17473.0</c:v>
                </c:pt>
                <c:pt idx="17473">
                  <c:v>17474.0</c:v>
                </c:pt>
                <c:pt idx="17474">
                  <c:v>17475.0</c:v>
                </c:pt>
                <c:pt idx="17475">
                  <c:v>17476.0</c:v>
                </c:pt>
                <c:pt idx="17476">
                  <c:v>17477.0</c:v>
                </c:pt>
                <c:pt idx="17477">
                  <c:v>17478.0</c:v>
                </c:pt>
                <c:pt idx="17478">
                  <c:v>17479.0</c:v>
                </c:pt>
                <c:pt idx="17479">
                  <c:v>17480.0</c:v>
                </c:pt>
                <c:pt idx="17480">
                  <c:v>17481.0</c:v>
                </c:pt>
                <c:pt idx="17481">
                  <c:v>17482.0</c:v>
                </c:pt>
                <c:pt idx="17482">
                  <c:v>17483.0</c:v>
                </c:pt>
                <c:pt idx="17483">
                  <c:v>17484.0</c:v>
                </c:pt>
                <c:pt idx="17484">
                  <c:v>17485.0</c:v>
                </c:pt>
                <c:pt idx="17485">
                  <c:v>17486.0</c:v>
                </c:pt>
                <c:pt idx="17486">
                  <c:v>17487.0</c:v>
                </c:pt>
                <c:pt idx="17487">
                  <c:v>17488.0</c:v>
                </c:pt>
                <c:pt idx="17488">
                  <c:v>17489.0</c:v>
                </c:pt>
                <c:pt idx="17489">
                  <c:v>17490.0</c:v>
                </c:pt>
                <c:pt idx="17490">
                  <c:v>17491.0</c:v>
                </c:pt>
                <c:pt idx="17491">
                  <c:v>17492.0</c:v>
                </c:pt>
                <c:pt idx="17492">
                  <c:v>17493.0</c:v>
                </c:pt>
                <c:pt idx="17493">
                  <c:v>17494.0</c:v>
                </c:pt>
                <c:pt idx="17494">
                  <c:v>17495.0</c:v>
                </c:pt>
                <c:pt idx="17495">
                  <c:v>17496.0</c:v>
                </c:pt>
                <c:pt idx="17496">
                  <c:v>17497.0</c:v>
                </c:pt>
                <c:pt idx="17497">
                  <c:v>17498.0</c:v>
                </c:pt>
                <c:pt idx="17498">
                  <c:v>17499.0</c:v>
                </c:pt>
                <c:pt idx="17499">
                  <c:v>17500.0</c:v>
                </c:pt>
                <c:pt idx="17500">
                  <c:v>17501.0</c:v>
                </c:pt>
                <c:pt idx="17501">
                  <c:v>17502.0</c:v>
                </c:pt>
                <c:pt idx="17502">
                  <c:v>17503.0</c:v>
                </c:pt>
                <c:pt idx="17503">
                  <c:v>17504.0</c:v>
                </c:pt>
                <c:pt idx="17504">
                  <c:v>17505.0</c:v>
                </c:pt>
                <c:pt idx="17505">
                  <c:v>17506.0</c:v>
                </c:pt>
                <c:pt idx="17506">
                  <c:v>17507.0</c:v>
                </c:pt>
                <c:pt idx="17507">
                  <c:v>17508.0</c:v>
                </c:pt>
                <c:pt idx="17508">
                  <c:v>17509.0</c:v>
                </c:pt>
                <c:pt idx="17509">
                  <c:v>17510.0</c:v>
                </c:pt>
                <c:pt idx="17510">
                  <c:v>17511.0</c:v>
                </c:pt>
                <c:pt idx="17511">
                  <c:v>17512.0</c:v>
                </c:pt>
                <c:pt idx="17512">
                  <c:v>17513.0</c:v>
                </c:pt>
                <c:pt idx="17513">
                  <c:v>17514.0</c:v>
                </c:pt>
                <c:pt idx="17514">
                  <c:v>17515.0</c:v>
                </c:pt>
                <c:pt idx="17515">
                  <c:v>17516.0</c:v>
                </c:pt>
                <c:pt idx="17516">
                  <c:v>17517.0</c:v>
                </c:pt>
                <c:pt idx="17517">
                  <c:v>17518.0</c:v>
                </c:pt>
                <c:pt idx="17518">
                  <c:v>17519.0</c:v>
                </c:pt>
                <c:pt idx="17519">
                  <c:v>17520.0</c:v>
                </c:pt>
                <c:pt idx="17520">
                  <c:v>17521.0</c:v>
                </c:pt>
                <c:pt idx="17521">
                  <c:v>17522.0</c:v>
                </c:pt>
                <c:pt idx="17522">
                  <c:v>17523.0</c:v>
                </c:pt>
                <c:pt idx="17523">
                  <c:v>17524.0</c:v>
                </c:pt>
                <c:pt idx="17524">
                  <c:v>17525.0</c:v>
                </c:pt>
                <c:pt idx="17525">
                  <c:v>17526.0</c:v>
                </c:pt>
                <c:pt idx="17526">
                  <c:v>17527.0</c:v>
                </c:pt>
                <c:pt idx="17527">
                  <c:v>17528.0</c:v>
                </c:pt>
                <c:pt idx="17528">
                  <c:v>17529.0</c:v>
                </c:pt>
                <c:pt idx="17529">
                  <c:v>17530.0</c:v>
                </c:pt>
                <c:pt idx="17530">
                  <c:v>17531.0</c:v>
                </c:pt>
                <c:pt idx="17531">
                  <c:v>17532.0</c:v>
                </c:pt>
                <c:pt idx="17532">
                  <c:v>17533.0</c:v>
                </c:pt>
                <c:pt idx="17533">
                  <c:v>17534.0</c:v>
                </c:pt>
                <c:pt idx="17534">
                  <c:v>17535.0</c:v>
                </c:pt>
                <c:pt idx="17535">
                  <c:v>17536.0</c:v>
                </c:pt>
                <c:pt idx="17536">
                  <c:v>17537.0</c:v>
                </c:pt>
                <c:pt idx="17537">
                  <c:v>17538.0</c:v>
                </c:pt>
                <c:pt idx="17538">
                  <c:v>17539.0</c:v>
                </c:pt>
                <c:pt idx="17539">
                  <c:v>17540.0</c:v>
                </c:pt>
                <c:pt idx="17540">
                  <c:v>17541.0</c:v>
                </c:pt>
                <c:pt idx="17541">
                  <c:v>17542.0</c:v>
                </c:pt>
                <c:pt idx="17542">
                  <c:v>17543.0</c:v>
                </c:pt>
                <c:pt idx="17543">
                  <c:v>17544.0</c:v>
                </c:pt>
                <c:pt idx="17544">
                  <c:v>17545.0</c:v>
                </c:pt>
                <c:pt idx="17545">
                  <c:v>17546.0</c:v>
                </c:pt>
                <c:pt idx="17546">
                  <c:v>17547.0</c:v>
                </c:pt>
                <c:pt idx="17547">
                  <c:v>17548.0</c:v>
                </c:pt>
                <c:pt idx="17548">
                  <c:v>17549.0</c:v>
                </c:pt>
                <c:pt idx="17549">
                  <c:v>17550.0</c:v>
                </c:pt>
                <c:pt idx="17550">
                  <c:v>17551.0</c:v>
                </c:pt>
                <c:pt idx="17551">
                  <c:v>17552.0</c:v>
                </c:pt>
                <c:pt idx="17552">
                  <c:v>17553.0</c:v>
                </c:pt>
                <c:pt idx="17553">
                  <c:v>17554.0</c:v>
                </c:pt>
                <c:pt idx="17554">
                  <c:v>17555.0</c:v>
                </c:pt>
                <c:pt idx="17555">
                  <c:v>17556.0</c:v>
                </c:pt>
                <c:pt idx="17556">
                  <c:v>17557.0</c:v>
                </c:pt>
                <c:pt idx="17557">
                  <c:v>17558.0</c:v>
                </c:pt>
                <c:pt idx="17558">
                  <c:v>17559.0</c:v>
                </c:pt>
                <c:pt idx="17559">
                  <c:v>17560.0</c:v>
                </c:pt>
                <c:pt idx="17560">
                  <c:v>17561.0</c:v>
                </c:pt>
                <c:pt idx="17561">
                  <c:v>17562.0</c:v>
                </c:pt>
                <c:pt idx="17562">
                  <c:v>17563.0</c:v>
                </c:pt>
                <c:pt idx="17563">
                  <c:v>17564.0</c:v>
                </c:pt>
                <c:pt idx="17564">
                  <c:v>17565.0</c:v>
                </c:pt>
                <c:pt idx="17565">
                  <c:v>17566.0</c:v>
                </c:pt>
                <c:pt idx="17566">
                  <c:v>17567.0</c:v>
                </c:pt>
                <c:pt idx="17567">
                  <c:v>17568.0</c:v>
                </c:pt>
                <c:pt idx="17568">
                  <c:v>17569.0</c:v>
                </c:pt>
                <c:pt idx="17569">
                  <c:v>17570.0</c:v>
                </c:pt>
                <c:pt idx="17570">
                  <c:v>17571.0</c:v>
                </c:pt>
                <c:pt idx="17571">
                  <c:v>17572.0</c:v>
                </c:pt>
                <c:pt idx="17572">
                  <c:v>17573.0</c:v>
                </c:pt>
                <c:pt idx="17573">
                  <c:v>17574.0</c:v>
                </c:pt>
                <c:pt idx="17574">
                  <c:v>17575.0</c:v>
                </c:pt>
                <c:pt idx="17575">
                  <c:v>17576.0</c:v>
                </c:pt>
                <c:pt idx="17576">
                  <c:v>17577.0</c:v>
                </c:pt>
                <c:pt idx="17577">
                  <c:v>17578.0</c:v>
                </c:pt>
                <c:pt idx="17578">
                  <c:v>17579.0</c:v>
                </c:pt>
                <c:pt idx="17579">
                  <c:v>17580.0</c:v>
                </c:pt>
                <c:pt idx="17580">
                  <c:v>17581.0</c:v>
                </c:pt>
                <c:pt idx="17581">
                  <c:v>17582.0</c:v>
                </c:pt>
                <c:pt idx="17582">
                  <c:v>17583.0</c:v>
                </c:pt>
                <c:pt idx="17583">
                  <c:v>17584.0</c:v>
                </c:pt>
                <c:pt idx="17584">
                  <c:v>17585.0</c:v>
                </c:pt>
                <c:pt idx="17585">
                  <c:v>17586.0</c:v>
                </c:pt>
                <c:pt idx="17586">
                  <c:v>17587.0</c:v>
                </c:pt>
                <c:pt idx="17587">
                  <c:v>17588.0</c:v>
                </c:pt>
                <c:pt idx="17588">
                  <c:v>17589.0</c:v>
                </c:pt>
                <c:pt idx="17589">
                  <c:v>17590.0</c:v>
                </c:pt>
                <c:pt idx="17590">
                  <c:v>17591.0</c:v>
                </c:pt>
                <c:pt idx="17591">
                  <c:v>17592.0</c:v>
                </c:pt>
                <c:pt idx="17592">
                  <c:v>17593.0</c:v>
                </c:pt>
                <c:pt idx="17593">
                  <c:v>17594.0</c:v>
                </c:pt>
                <c:pt idx="17594">
                  <c:v>17595.0</c:v>
                </c:pt>
                <c:pt idx="17595">
                  <c:v>17596.0</c:v>
                </c:pt>
                <c:pt idx="17596">
                  <c:v>17597.0</c:v>
                </c:pt>
                <c:pt idx="17597">
                  <c:v>17598.0</c:v>
                </c:pt>
                <c:pt idx="17598">
                  <c:v>17599.0</c:v>
                </c:pt>
                <c:pt idx="17599">
                  <c:v>17600.0</c:v>
                </c:pt>
                <c:pt idx="17600">
                  <c:v>17601.0</c:v>
                </c:pt>
                <c:pt idx="17601">
                  <c:v>17602.0</c:v>
                </c:pt>
                <c:pt idx="17602">
                  <c:v>17603.0</c:v>
                </c:pt>
                <c:pt idx="17603">
                  <c:v>17604.0</c:v>
                </c:pt>
                <c:pt idx="17604">
                  <c:v>17605.0</c:v>
                </c:pt>
                <c:pt idx="17605">
                  <c:v>17606.0</c:v>
                </c:pt>
                <c:pt idx="17606">
                  <c:v>17607.0</c:v>
                </c:pt>
                <c:pt idx="17607">
                  <c:v>17608.0</c:v>
                </c:pt>
                <c:pt idx="17608">
                  <c:v>17609.0</c:v>
                </c:pt>
                <c:pt idx="17609">
                  <c:v>17610.0</c:v>
                </c:pt>
                <c:pt idx="17610">
                  <c:v>17611.0</c:v>
                </c:pt>
                <c:pt idx="17611">
                  <c:v>17612.0</c:v>
                </c:pt>
                <c:pt idx="17612">
                  <c:v>17613.0</c:v>
                </c:pt>
                <c:pt idx="17613">
                  <c:v>17614.0</c:v>
                </c:pt>
                <c:pt idx="17614">
                  <c:v>17615.0</c:v>
                </c:pt>
                <c:pt idx="17615">
                  <c:v>17616.0</c:v>
                </c:pt>
                <c:pt idx="17616">
                  <c:v>17617.0</c:v>
                </c:pt>
                <c:pt idx="17617">
                  <c:v>17618.0</c:v>
                </c:pt>
                <c:pt idx="17618">
                  <c:v>17619.0</c:v>
                </c:pt>
                <c:pt idx="17619">
                  <c:v>17620.0</c:v>
                </c:pt>
                <c:pt idx="17620">
                  <c:v>17621.0</c:v>
                </c:pt>
                <c:pt idx="17621">
                  <c:v>17622.0</c:v>
                </c:pt>
                <c:pt idx="17622">
                  <c:v>17623.0</c:v>
                </c:pt>
                <c:pt idx="17623">
                  <c:v>17624.0</c:v>
                </c:pt>
                <c:pt idx="17624">
                  <c:v>17625.0</c:v>
                </c:pt>
                <c:pt idx="17625">
                  <c:v>17626.0</c:v>
                </c:pt>
                <c:pt idx="17626">
                  <c:v>17627.0</c:v>
                </c:pt>
                <c:pt idx="17627">
                  <c:v>17628.0</c:v>
                </c:pt>
                <c:pt idx="17628">
                  <c:v>17629.0</c:v>
                </c:pt>
                <c:pt idx="17629">
                  <c:v>17630.0</c:v>
                </c:pt>
                <c:pt idx="17630">
                  <c:v>17631.0</c:v>
                </c:pt>
                <c:pt idx="17631">
                  <c:v>17632.0</c:v>
                </c:pt>
                <c:pt idx="17632">
                  <c:v>17633.0</c:v>
                </c:pt>
                <c:pt idx="17633">
                  <c:v>17634.0</c:v>
                </c:pt>
                <c:pt idx="17634">
                  <c:v>17635.0</c:v>
                </c:pt>
                <c:pt idx="17635">
                  <c:v>17636.0</c:v>
                </c:pt>
                <c:pt idx="17636">
                  <c:v>17637.0</c:v>
                </c:pt>
                <c:pt idx="17637">
                  <c:v>17638.0</c:v>
                </c:pt>
                <c:pt idx="17638">
                  <c:v>17639.0</c:v>
                </c:pt>
                <c:pt idx="17639">
                  <c:v>17640.0</c:v>
                </c:pt>
                <c:pt idx="17640">
                  <c:v>17641.0</c:v>
                </c:pt>
                <c:pt idx="17641">
                  <c:v>17642.0</c:v>
                </c:pt>
                <c:pt idx="17642">
                  <c:v>17643.0</c:v>
                </c:pt>
                <c:pt idx="17643">
                  <c:v>17644.0</c:v>
                </c:pt>
                <c:pt idx="17644">
                  <c:v>17645.0</c:v>
                </c:pt>
                <c:pt idx="17645">
                  <c:v>17646.0</c:v>
                </c:pt>
                <c:pt idx="17646">
                  <c:v>17647.0</c:v>
                </c:pt>
                <c:pt idx="17647">
                  <c:v>17648.0</c:v>
                </c:pt>
                <c:pt idx="17648">
                  <c:v>17649.0</c:v>
                </c:pt>
                <c:pt idx="17649">
                  <c:v>17650.0</c:v>
                </c:pt>
                <c:pt idx="17650">
                  <c:v>17651.0</c:v>
                </c:pt>
                <c:pt idx="17651">
                  <c:v>17652.0</c:v>
                </c:pt>
                <c:pt idx="17652">
                  <c:v>17653.0</c:v>
                </c:pt>
                <c:pt idx="17653">
                  <c:v>17654.0</c:v>
                </c:pt>
                <c:pt idx="17654">
                  <c:v>17655.0</c:v>
                </c:pt>
                <c:pt idx="17655">
                  <c:v>17656.0</c:v>
                </c:pt>
                <c:pt idx="17656">
                  <c:v>17657.0</c:v>
                </c:pt>
                <c:pt idx="17657">
                  <c:v>17658.0</c:v>
                </c:pt>
                <c:pt idx="17658">
                  <c:v>17659.0</c:v>
                </c:pt>
                <c:pt idx="17659">
                  <c:v>17660.0</c:v>
                </c:pt>
                <c:pt idx="17660">
                  <c:v>17661.0</c:v>
                </c:pt>
                <c:pt idx="17661">
                  <c:v>17662.0</c:v>
                </c:pt>
                <c:pt idx="17662">
                  <c:v>17663.0</c:v>
                </c:pt>
                <c:pt idx="17663">
                  <c:v>17664.0</c:v>
                </c:pt>
                <c:pt idx="17664">
                  <c:v>17665.0</c:v>
                </c:pt>
                <c:pt idx="17665">
                  <c:v>17666.0</c:v>
                </c:pt>
                <c:pt idx="17666">
                  <c:v>17667.0</c:v>
                </c:pt>
                <c:pt idx="17667">
                  <c:v>17668.0</c:v>
                </c:pt>
                <c:pt idx="17668">
                  <c:v>17669.0</c:v>
                </c:pt>
                <c:pt idx="17669">
                  <c:v>17670.0</c:v>
                </c:pt>
                <c:pt idx="17670">
                  <c:v>17671.0</c:v>
                </c:pt>
                <c:pt idx="17671">
                  <c:v>17672.0</c:v>
                </c:pt>
                <c:pt idx="17672">
                  <c:v>17673.0</c:v>
                </c:pt>
                <c:pt idx="17673">
                  <c:v>17674.0</c:v>
                </c:pt>
                <c:pt idx="17674">
                  <c:v>17675.0</c:v>
                </c:pt>
                <c:pt idx="17675">
                  <c:v>17676.0</c:v>
                </c:pt>
                <c:pt idx="17676">
                  <c:v>17677.0</c:v>
                </c:pt>
                <c:pt idx="17677">
                  <c:v>17678.0</c:v>
                </c:pt>
                <c:pt idx="17678">
                  <c:v>17679.0</c:v>
                </c:pt>
                <c:pt idx="17679">
                  <c:v>17680.0</c:v>
                </c:pt>
                <c:pt idx="17680">
                  <c:v>17681.0</c:v>
                </c:pt>
                <c:pt idx="17681">
                  <c:v>17682.0</c:v>
                </c:pt>
                <c:pt idx="17682">
                  <c:v>17683.0</c:v>
                </c:pt>
                <c:pt idx="17683">
                  <c:v>17684.0</c:v>
                </c:pt>
                <c:pt idx="17684">
                  <c:v>17685.0</c:v>
                </c:pt>
                <c:pt idx="17685">
                  <c:v>17686.0</c:v>
                </c:pt>
                <c:pt idx="17686">
                  <c:v>17687.0</c:v>
                </c:pt>
                <c:pt idx="17687">
                  <c:v>17688.0</c:v>
                </c:pt>
                <c:pt idx="17688">
                  <c:v>17689.0</c:v>
                </c:pt>
                <c:pt idx="17689">
                  <c:v>17690.0</c:v>
                </c:pt>
                <c:pt idx="17690">
                  <c:v>17691.0</c:v>
                </c:pt>
                <c:pt idx="17691">
                  <c:v>17692.0</c:v>
                </c:pt>
                <c:pt idx="17692">
                  <c:v>17693.0</c:v>
                </c:pt>
                <c:pt idx="17693">
                  <c:v>17694.0</c:v>
                </c:pt>
                <c:pt idx="17694">
                  <c:v>17695.0</c:v>
                </c:pt>
                <c:pt idx="17695">
                  <c:v>17696.0</c:v>
                </c:pt>
                <c:pt idx="17696">
                  <c:v>17697.0</c:v>
                </c:pt>
                <c:pt idx="17697">
                  <c:v>17698.0</c:v>
                </c:pt>
                <c:pt idx="17698">
                  <c:v>17699.0</c:v>
                </c:pt>
                <c:pt idx="17699">
                  <c:v>17700.0</c:v>
                </c:pt>
                <c:pt idx="17700">
                  <c:v>17701.0</c:v>
                </c:pt>
                <c:pt idx="17701">
                  <c:v>17702.0</c:v>
                </c:pt>
                <c:pt idx="17702">
                  <c:v>17703.0</c:v>
                </c:pt>
                <c:pt idx="17703">
                  <c:v>17704.0</c:v>
                </c:pt>
                <c:pt idx="17704">
                  <c:v>17705.0</c:v>
                </c:pt>
                <c:pt idx="17705">
                  <c:v>17706.0</c:v>
                </c:pt>
                <c:pt idx="17706">
                  <c:v>17707.0</c:v>
                </c:pt>
                <c:pt idx="17707">
                  <c:v>17708.0</c:v>
                </c:pt>
                <c:pt idx="17708">
                  <c:v>17709.0</c:v>
                </c:pt>
                <c:pt idx="17709">
                  <c:v>17710.0</c:v>
                </c:pt>
                <c:pt idx="17710">
                  <c:v>17711.0</c:v>
                </c:pt>
                <c:pt idx="17711">
                  <c:v>17712.0</c:v>
                </c:pt>
                <c:pt idx="17712">
                  <c:v>17713.0</c:v>
                </c:pt>
                <c:pt idx="17713">
                  <c:v>17714.0</c:v>
                </c:pt>
                <c:pt idx="17714">
                  <c:v>17715.0</c:v>
                </c:pt>
                <c:pt idx="17715">
                  <c:v>17716.0</c:v>
                </c:pt>
                <c:pt idx="17716">
                  <c:v>17717.0</c:v>
                </c:pt>
                <c:pt idx="17717">
                  <c:v>17718.0</c:v>
                </c:pt>
                <c:pt idx="17718">
                  <c:v>17719.0</c:v>
                </c:pt>
                <c:pt idx="17719">
                  <c:v>17720.0</c:v>
                </c:pt>
                <c:pt idx="17720">
                  <c:v>17721.0</c:v>
                </c:pt>
                <c:pt idx="17721">
                  <c:v>17722.0</c:v>
                </c:pt>
                <c:pt idx="17722">
                  <c:v>17723.0</c:v>
                </c:pt>
                <c:pt idx="17723">
                  <c:v>17724.0</c:v>
                </c:pt>
                <c:pt idx="17724">
                  <c:v>17725.0</c:v>
                </c:pt>
                <c:pt idx="17725">
                  <c:v>17726.0</c:v>
                </c:pt>
                <c:pt idx="17726">
                  <c:v>17727.0</c:v>
                </c:pt>
                <c:pt idx="17727">
                  <c:v>17728.0</c:v>
                </c:pt>
                <c:pt idx="17728">
                  <c:v>17729.0</c:v>
                </c:pt>
                <c:pt idx="17729">
                  <c:v>17730.0</c:v>
                </c:pt>
                <c:pt idx="17730">
                  <c:v>17731.0</c:v>
                </c:pt>
                <c:pt idx="17731">
                  <c:v>17732.0</c:v>
                </c:pt>
                <c:pt idx="17732">
                  <c:v>17733.0</c:v>
                </c:pt>
                <c:pt idx="17733">
                  <c:v>17734.0</c:v>
                </c:pt>
                <c:pt idx="17734">
                  <c:v>17735.0</c:v>
                </c:pt>
                <c:pt idx="17735">
                  <c:v>17736.0</c:v>
                </c:pt>
                <c:pt idx="17736">
                  <c:v>17737.0</c:v>
                </c:pt>
                <c:pt idx="17737">
                  <c:v>17738.0</c:v>
                </c:pt>
                <c:pt idx="17738">
                  <c:v>17739.0</c:v>
                </c:pt>
                <c:pt idx="17739">
                  <c:v>17740.0</c:v>
                </c:pt>
                <c:pt idx="17740">
                  <c:v>17741.0</c:v>
                </c:pt>
                <c:pt idx="17741">
                  <c:v>17742.0</c:v>
                </c:pt>
                <c:pt idx="17742">
                  <c:v>17743.0</c:v>
                </c:pt>
                <c:pt idx="17743">
                  <c:v>17744.0</c:v>
                </c:pt>
                <c:pt idx="17744">
                  <c:v>17745.0</c:v>
                </c:pt>
                <c:pt idx="17745">
                  <c:v>17746.0</c:v>
                </c:pt>
                <c:pt idx="17746">
                  <c:v>17747.0</c:v>
                </c:pt>
                <c:pt idx="17747">
                  <c:v>17748.0</c:v>
                </c:pt>
                <c:pt idx="17748">
                  <c:v>17749.0</c:v>
                </c:pt>
                <c:pt idx="17749">
                  <c:v>17750.0</c:v>
                </c:pt>
                <c:pt idx="17750">
                  <c:v>17751.0</c:v>
                </c:pt>
                <c:pt idx="17751">
                  <c:v>17752.0</c:v>
                </c:pt>
                <c:pt idx="17752">
                  <c:v>17753.0</c:v>
                </c:pt>
                <c:pt idx="17753">
                  <c:v>17754.0</c:v>
                </c:pt>
                <c:pt idx="17754">
                  <c:v>17755.0</c:v>
                </c:pt>
                <c:pt idx="17755">
                  <c:v>17756.0</c:v>
                </c:pt>
                <c:pt idx="17756">
                  <c:v>17757.0</c:v>
                </c:pt>
                <c:pt idx="17757">
                  <c:v>17758.0</c:v>
                </c:pt>
                <c:pt idx="17758">
                  <c:v>17759.0</c:v>
                </c:pt>
                <c:pt idx="17759">
                  <c:v>17760.0</c:v>
                </c:pt>
                <c:pt idx="17760">
                  <c:v>17761.0</c:v>
                </c:pt>
                <c:pt idx="17761">
                  <c:v>17762.0</c:v>
                </c:pt>
                <c:pt idx="17762">
                  <c:v>17763.0</c:v>
                </c:pt>
                <c:pt idx="17763">
                  <c:v>17764.0</c:v>
                </c:pt>
                <c:pt idx="17764">
                  <c:v>17765.0</c:v>
                </c:pt>
                <c:pt idx="17765">
                  <c:v>17766.0</c:v>
                </c:pt>
                <c:pt idx="17766">
                  <c:v>17767.0</c:v>
                </c:pt>
                <c:pt idx="17767">
                  <c:v>17768.0</c:v>
                </c:pt>
                <c:pt idx="17768">
                  <c:v>17769.0</c:v>
                </c:pt>
                <c:pt idx="17769">
                  <c:v>17770.0</c:v>
                </c:pt>
                <c:pt idx="17770">
                  <c:v>17771.0</c:v>
                </c:pt>
                <c:pt idx="17771">
                  <c:v>17772.0</c:v>
                </c:pt>
                <c:pt idx="17772">
                  <c:v>17773.0</c:v>
                </c:pt>
                <c:pt idx="17773">
                  <c:v>17774.0</c:v>
                </c:pt>
                <c:pt idx="17774">
                  <c:v>17775.0</c:v>
                </c:pt>
                <c:pt idx="17775">
                  <c:v>17776.0</c:v>
                </c:pt>
                <c:pt idx="17776">
                  <c:v>17777.0</c:v>
                </c:pt>
                <c:pt idx="17777">
                  <c:v>17778.0</c:v>
                </c:pt>
                <c:pt idx="17778">
                  <c:v>17779.0</c:v>
                </c:pt>
                <c:pt idx="17779">
                  <c:v>17780.0</c:v>
                </c:pt>
                <c:pt idx="17780">
                  <c:v>17781.0</c:v>
                </c:pt>
                <c:pt idx="17781">
                  <c:v>17782.0</c:v>
                </c:pt>
                <c:pt idx="17782">
                  <c:v>17783.0</c:v>
                </c:pt>
                <c:pt idx="17783">
                  <c:v>17784.0</c:v>
                </c:pt>
                <c:pt idx="17784">
                  <c:v>17785.0</c:v>
                </c:pt>
                <c:pt idx="17785">
                  <c:v>17786.0</c:v>
                </c:pt>
                <c:pt idx="17786">
                  <c:v>17787.0</c:v>
                </c:pt>
                <c:pt idx="17787">
                  <c:v>17788.0</c:v>
                </c:pt>
                <c:pt idx="17788">
                  <c:v>17789.0</c:v>
                </c:pt>
                <c:pt idx="17789">
                  <c:v>17790.0</c:v>
                </c:pt>
                <c:pt idx="17790">
                  <c:v>17791.0</c:v>
                </c:pt>
                <c:pt idx="17791">
                  <c:v>17792.0</c:v>
                </c:pt>
                <c:pt idx="17792">
                  <c:v>17793.0</c:v>
                </c:pt>
                <c:pt idx="17793">
                  <c:v>17794.0</c:v>
                </c:pt>
                <c:pt idx="17794">
                  <c:v>17795.0</c:v>
                </c:pt>
                <c:pt idx="17795">
                  <c:v>17796.0</c:v>
                </c:pt>
                <c:pt idx="17796">
                  <c:v>17797.0</c:v>
                </c:pt>
                <c:pt idx="17797">
                  <c:v>17798.0</c:v>
                </c:pt>
                <c:pt idx="17798">
                  <c:v>17799.0</c:v>
                </c:pt>
                <c:pt idx="17799">
                  <c:v>17800.0</c:v>
                </c:pt>
                <c:pt idx="17800">
                  <c:v>17801.0</c:v>
                </c:pt>
                <c:pt idx="17801">
                  <c:v>17802.0</c:v>
                </c:pt>
                <c:pt idx="17802">
                  <c:v>17803.0</c:v>
                </c:pt>
                <c:pt idx="17803">
                  <c:v>17804.0</c:v>
                </c:pt>
                <c:pt idx="17804">
                  <c:v>17805.0</c:v>
                </c:pt>
                <c:pt idx="17805">
                  <c:v>17806.0</c:v>
                </c:pt>
                <c:pt idx="17806">
                  <c:v>17807.0</c:v>
                </c:pt>
                <c:pt idx="17807">
                  <c:v>17808.0</c:v>
                </c:pt>
                <c:pt idx="17808">
                  <c:v>17809.0</c:v>
                </c:pt>
                <c:pt idx="17809">
                  <c:v>17810.0</c:v>
                </c:pt>
                <c:pt idx="17810">
                  <c:v>17811.0</c:v>
                </c:pt>
                <c:pt idx="17811">
                  <c:v>17812.0</c:v>
                </c:pt>
                <c:pt idx="17812">
                  <c:v>17813.0</c:v>
                </c:pt>
                <c:pt idx="17813">
                  <c:v>17814.0</c:v>
                </c:pt>
                <c:pt idx="17814">
                  <c:v>17815.0</c:v>
                </c:pt>
                <c:pt idx="17815">
                  <c:v>17816.0</c:v>
                </c:pt>
                <c:pt idx="17816">
                  <c:v>17817.0</c:v>
                </c:pt>
                <c:pt idx="17817">
                  <c:v>17818.0</c:v>
                </c:pt>
                <c:pt idx="17818">
                  <c:v>17819.0</c:v>
                </c:pt>
                <c:pt idx="17819">
                  <c:v>17820.0</c:v>
                </c:pt>
                <c:pt idx="17820">
                  <c:v>17821.0</c:v>
                </c:pt>
                <c:pt idx="17821">
                  <c:v>17822.0</c:v>
                </c:pt>
                <c:pt idx="17822">
                  <c:v>17823.0</c:v>
                </c:pt>
                <c:pt idx="17823">
                  <c:v>17824.0</c:v>
                </c:pt>
                <c:pt idx="17824">
                  <c:v>17825.0</c:v>
                </c:pt>
                <c:pt idx="17825">
                  <c:v>17826.0</c:v>
                </c:pt>
                <c:pt idx="17826">
                  <c:v>17827.0</c:v>
                </c:pt>
                <c:pt idx="17827">
                  <c:v>17828.0</c:v>
                </c:pt>
                <c:pt idx="17828">
                  <c:v>17829.0</c:v>
                </c:pt>
                <c:pt idx="17829">
                  <c:v>17830.0</c:v>
                </c:pt>
                <c:pt idx="17830">
                  <c:v>17831.0</c:v>
                </c:pt>
                <c:pt idx="17831">
                  <c:v>17832.0</c:v>
                </c:pt>
                <c:pt idx="17832">
                  <c:v>17833.0</c:v>
                </c:pt>
                <c:pt idx="17833">
                  <c:v>17834.0</c:v>
                </c:pt>
                <c:pt idx="17834">
                  <c:v>17835.0</c:v>
                </c:pt>
                <c:pt idx="17835">
                  <c:v>17836.0</c:v>
                </c:pt>
                <c:pt idx="17836">
                  <c:v>17837.0</c:v>
                </c:pt>
                <c:pt idx="17837">
                  <c:v>17838.0</c:v>
                </c:pt>
                <c:pt idx="17838">
                  <c:v>17839.0</c:v>
                </c:pt>
                <c:pt idx="17839">
                  <c:v>17840.0</c:v>
                </c:pt>
                <c:pt idx="17840">
                  <c:v>17841.0</c:v>
                </c:pt>
                <c:pt idx="17841">
                  <c:v>17842.0</c:v>
                </c:pt>
                <c:pt idx="17842">
                  <c:v>17843.0</c:v>
                </c:pt>
                <c:pt idx="17843">
                  <c:v>17844.0</c:v>
                </c:pt>
                <c:pt idx="17844">
                  <c:v>17845.0</c:v>
                </c:pt>
                <c:pt idx="17845">
                  <c:v>17846.0</c:v>
                </c:pt>
                <c:pt idx="17846">
                  <c:v>17847.0</c:v>
                </c:pt>
                <c:pt idx="17847">
                  <c:v>17848.0</c:v>
                </c:pt>
                <c:pt idx="17848">
                  <c:v>17849.0</c:v>
                </c:pt>
                <c:pt idx="17849">
                  <c:v>17850.0</c:v>
                </c:pt>
                <c:pt idx="17850">
                  <c:v>17851.0</c:v>
                </c:pt>
                <c:pt idx="17851">
                  <c:v>17852.0</c:v>
                </c:pt>
                <c:pt idx="17852">
                  <c:v>17853.0</c:v>
                </c:pt>
                <c:pt idx="17853">
                  <c:v>17854.0</c:v>
                </c:pt>
                <c:pt idx="17854">
                  <c:v>17855.0</c:v>
                </c:pt>
                <c:pt idx="17855">
                  <c:v>17856.0</c:v>
                </c:pt>
                <c:pt idx="17856">
                  <c:v>17857.0</c:v>
                </c:pt>
                <c:pt idx="17857">
                  <c:v>17858.0</c:v>
                </c:pt>
                <c:pt idx="17858">
                  <c:v>17859.0</c:v>
                </c:pt>
                <c:pt idx="17859">
                  <c:v>17860.0</c:v>
                </c:pt>
                <c:pt idx="17860">
                  <c:v>17861.0</c:v>
                </c:pt>
                <c:pt idx="17861">
                  <c:v>17862.0</c:v>
                </c:pt>
                <c:pt idx="17862">
                  <c:v>17863.0</c:v>
                </c:pt>
                <c:pt idx="17863">
                  <c:v>17864.0</c:v>
                </c:pt>
                <c:pt idx="17864">
                  <c:v>17865.0</c:v>
                </c:pt>
                <c:pt idx="17865">
                  <c:v>17866.0</c:v>
                </c:pt>
                <c:pt idx="17866">
                  <c:v>17867.0</c:v>
                </c:pt>
                <c:pt idx="17867">
                  <c:v>17868.0</c:v>
                </c:pt>
                <c:pt idx="17868">
                  <c:v>17869.0</c:v>
                </c:pt>
                <c:pt idx="17869">
                  <c:v>17870.0</c:v>
                </c:pt>
                <c:pt idx="17870">
                  <c:v>17871.0</c:v>
                </c:pt>
                <c:pt idx="17871">
                  <c:v>17872.0</c:v>
                </c:pt>
                <c:pt idx="17872">
                  <c:v>17873.0</c:v>
                </c:pt>
                <c:pt idx="17873">
                  <c:v>17874.0</c:v>
                </c:pt>
                <c:pt idx="17874">
                  <c:v>17875.0</c:v>
                </c:pt>
                <c:pt idx="17875">
                  <c:v>17876.0</c:v>
                </c:pt>
                <c:pt idx="17876">
                  <c:v>17877.0</c:v>
                </c:pt>
                <c:pt idx="17877">
                  <c:v>17878.0</c:v>
                </c:pt>
                <c:pt idx="17878">
                  <c:v>17879.0</c:v>
                </c:pt>
                <c:pt idx="17879">
                  <c:v>17880.0</c:v>
                </c:pt>
                <c:pt idx="17880">
                  <c:v>17881.0</c:v>
                </c:pt>
                <c:pt idx="17881">
                  <c:v>17882.0</c:v>
                </c:pt>
                <c:pt idx="17882">
                  <c:v>17883.0</c:v>
                </c:pt>
                <c:pt idx="17883">
                  <c:v>17884.0</c:v>
                </c:pt>
                <c:pt idx="17884">
                  <c:v>17885.0</c:v>
                </c:pt>
                <c:pt idx="17885">
                  <c:v>17886.0</c:v>
                </c:pt>
                <c:pt idx="17886">
                  <c:v>17887.0</c:v>
                </c:pt>
                <c:pt idx="17887">
                  <c:v>17888.0</c:v>
                </c:pt>
                <c:pt idx="17888">
                  <c:v>17889.0</c:v>
                </c:pt>
                <c:pt idx="17889">
                  <c:v>17890.0</c:v>
                </c:pt>
                <c:pt idx="17890">
                  <c:v>17891.0</c:v>
                </c:pt>
                <c:pt idx="17891">
                  <c:v>17892.0</c:v>
                </c:pt>
                <c:pt idx="17892">
                  <c:v>17893.0</c:v>
                </c:pt>
                <c:pt idx="17893">
                  <c:v>17894.0</c:v>
                </c:pt>
                <c:pt idx="17894">
                  <c:v>17895.0</c:v>
                </c:pt>
                <c:pt idx="17895">
                  <c:v>17896.0</c:v>
                </c:pt>
                <c:pt idx="17896">
                  <c:v>17897.0</c:v>
                </c:pt>
                <c:pt idx="17897">
                  <c:v>17898.0</c:v>
                </c:pt>
                <c:pt idx="17898">
                  <c:v>17899.0</c:v>
                </c:pt>
                <c:pt idx="17899">
                  <c:v>17900.0</c:v>
                </c:pt>
                <c:pt idx="17900">
                  <c:v>17901.0</c:v>
                </c:pt>
                <c:pt idx="17901">
                  <c:v>17902.0</c:v>
                </c:pt>
                <c:pt idx="17902">
                  <c:v>17903.0</c:v>
                </c:pt>
                <c:pt idx="17903">
                  <c:v>17904.0</c:v>
                </c:pt>
                <c:pt idx="17904">
                  <c:v>17905.0</c:v>
                </c:pt>
                <c:pt idx="17905">
                  <c:v>17906.0</c:v>
                </c:pt>
                <c:pt idx="17906">
                  <c:v>17907.0</c:v>
                </c:pt>
                <c:pt idx="17907">
                  <c:v>17908.0</c:v>
                </c:pt>
                <c:pt idx="17908">
                  <c:v>17909.0</c:v>
                </c:pt>
                <c:pt idx="17909">
                  <c:v>17910.0</c:v>
                </c:pt>
                <c:pt idx="17910">
                  <c:v>17911.0</c:v>
                </c:pt>
                <c:pt idx="17911">
                  <c:v>17912.0</c:v>
                </c:pt>
                <c:pt idx="17912">
                  <c:v>17913.0</c:v>
                </c:pt>
                <c:pt idx="17913">
                  <c:v>17914.0</c:v>
                </c:pt>
                <c:pt idx="17914">
                  <c:v>17915.0</c:v>
                </c:pt>
                <c:pt idx="17915">
                  <c:v>17916.0</c:v>
                </c:pt>
                <c:pt idx="17916">
                  <c:v>17917.0</c:v>
                </c:pt>
                <c:pt idx="17917">
                  <c:v>17918.0</c:v>
                </c:pt>
                <c:pt idx="17918">
                  <c:v>17919.0</c:v>
                </c:pt>
                <c:pt idx="17919">
                  <c:v>17920.0</c:v>
                </c:pt>
                <c:pt idx="17920">
                  <c:v>17921.0</c:v>
                </c:pt>
                <c:pt idx="17921">
                  <c:v>17922.0</c:v>
                </c:pt>
                <c:pt idx="17922">
                  <c:v>17923.0</c:v>
                </c:pt>
                <c:pt idx="17923">
                  <c:v>17924.0</c:v>
                </c:pt>
                <c:pt idx="17924">
                  <c:v>17925.0</c:v>
                </c:pt>
                <c:pt idx="17925">
                  <c:v>17926.0</c:v>
                </c:pt>
                <c:pt idx="17926">
                  <c:v>17927.0</c:v>
                </c:pt>
                <c:pt idx="17927">
                  <c:v>17928.0</c:v>
                </c:pt>
                <c:pt idx="17928">
                  <c:v>17929.0</c:v>
                </c:pt>
                <c:pt idx="17929">
                  <c:v>17930.0</c:v>
                </c:pt>
                <c:pt idx="17930">
                  <c:v>17931.0</c:v>
                </c:pt>
                <c:pt idx="17931">
                  <c:v>17932.0</c:v>
                </c:pt>
                <c:pt idx="17932">
                  <c:v>17933.0</c:v>
                </c:pt>
                <c:pt idx="17933">
                  <c:v>17934.0</c:v>
                </c:pt>
                <c:pt idx="17934">
                  <c:v>17935.0</c:v>
                </c:pt>
                <c:pt idx="17935">
                  <c:v>17936.0</c:v>
                </c:pt>
                <c:pt idx="17936">
                  <c:v>17937.0</c:v>
                </c:pt>
                <c:pt idx="17937">
                  <c:v>17938.0</c:v>
                </c:pt>
                <c:pt idx="17938">
                  <c:v>17939.0</c:v>
                </c:pt>
                <c:pt idx="17939">
                  <c:v>17940.0</c:v>
                </c:pt>
                <c:pt idx="17940">
                  <c:v>17941.0</c:v>
                </c:pt>
                <c:pt idx="17941">
                  <c:v>17942.0</c:v>
                </c:pt>
                <c:pt idx="17942">
                  <c:v>17943.0</c:v>
                </c:pt>
                <c:pt idx="17943">
                  <c:v>17944.0</c:v>
                </c:pt>
                <c:pt idx="17944">
                  <c:v>17945.0</c:v>
                </c:pt>
                <c:pt idx="17945">
                  <c:v>17946.0</c:v>
                </c:pt>
                <c:pt idx="17946">
                  <c:v>17947.0</c:v>
                </c:pt>
                <c:pt idx="17947">
                  <c:v>17948.0</c:v>
                </c:pt>
                <c:pt idx="17948">
                  <c:v>17949.0</c:v>
                </c:pt>
                <c:pt idx="17949">
                  <c:v>17950.0</c:v>
                </c:pt>
                <c:pt idx="17950">
                  <c:v>17951.0</c:v>
                </c:pt>
                <c:pt idx="17951">
                  <c:v>17952.0</c:v>
                </c:pt>
                <c:pt idx="17952">
                  <c:v>17953.0</c:v>
                </c:pt>
                <c:pt idx="17953">
                  <c:v>17954.0</c:v>
                </c:pt>
                <c:pt idx="17954">
                  <c:v>17955.0</c:v>
                </c:pt>
                <c:pt idx="17955">
                  <c:v>17956.0</c:v>
                </c:pt>
                <c:pt idx="17956">
                  <c:v>17957.0</c:v>
                </c:pt>
                <c:pt idx="17957">
                  <c:v>17958.0</c:v>
                </c:pt>
                <c:pt idx="17958">
                  <c:v>17959.0</c:v>
                </c:pt>
                <c:pt idx="17959">
                  <c:v>17960.0</c:v>
                </c:pt>
                <c:pt idx="17960">
                  <c:v>17961.0</c:v>
                </c:pt>
                <c:pt idx="17961">
                  <c:v>17962.0</c:v>
                </c:pt>
                <c:pt idx="17962">
                  <c:v>17963.0</c:v>
                </c:pt>
                <c:pt idx="17963">
                  <c:v>17964.0</c:v>
                </c:pt>
                <c:pt idx="17964">
                  <c:v>17965.0</c:v>
                </c:pt>
                <c:pt idx="17965">
                  <c:v>17966.0</c:v>
                </c:pt>
                <c:pt idx="17966">
                  <c:v>17967.0</c:v>
                </c:pt>
                <c:pt idx="17967">
                  <c:v>17968.0</c:v>
                </c:pt>
                <c:pt idx="17968">
                  <c:v>17969.0</c:v>
                </c:pt>
                <c:pt idx="17969">
                  <c:v>17970.0</c:v>
                </c:pt>
                <c:pt idx="17970">
                  <c:v>17971.0</c:v>
                </c:pt>
                <c:pt idx="17971">
                  <c:v>17972.0</c:v>
                </c:pt>
                <c:pt idx="17972">
                  <c:v>17973.0</c:v>
                </c:pt>
                <c:pt idx="17973">
                  <c:v>17974.0</c:v>
                </c:pt>
                <c:pt idx="17974">
                  <c:v>17975.0</c:v>
                </c:pt>
                <c:pt idx="17975">
                  <c:v>17976.0</c:v>
                </c:pt>
                <c:pt idx="17976">
                  <c:v>17977.0</c:v>
                </c:pt>
                <c:pt idx="17977">
                  <c:v>17978.0</c:v>
                </c:pt>
                <c:pt idx="17978">
                  <c:v>17979.0</c:v>
                </c:pt>
                <c:pt idx="17979">
                  <c:v>17980.0</c:v>
                </c:pt>
                <c:pt idx="17980">
                  <c:v>17981.0</c:v>
                </c:pt>
                <c:pt idx="17981">
                  <c:v>17982.0</c:v>
                </c:pt>
                <c:pt idx="17982">
                  <c:v>17983.0</c:v>
                </c:pt>
                <c:pt idx="17983">
                  <c:v>17984.0</c:v>
                </c:pt>
                <c:pt idx="17984">
                  <c:v>17985.0</c:v>
                </c:pt>
                <c:pt idx="17985">
                  <c:v>17986.0</c:v>
                </c:pt>
                <c:pt idx="17986">
                  <c:v>17987.0</c:v>
                </c:pt>
                <c:pt idx="17987">
                  <c:v>17988.0</c:v>
                </c:pt>
                <c:pt idx="17988">
                  <c:v>17989.0</c:v>
                </c:pt>
                <c:pt idx="17989">
                  <c:v>17990.0</c:v>
                </c:pt>
                <c:pt idx="17990">
                  <c:v>17991.0</c:v>
                </c:pt>
                <c:pt idx="17991">
                  <c:v>17992.0</c:v>
                </c:pt>
                <c:pt idx="17992">
                  <c:v>17993.0</c:v>
                </c:pt>
                <c:pt idx="17993">
                  <c:v>17994.0</c:v>
                </c:pt>
                <c:pt idx="17994">
                  <c:v>17995.0</c:v>
                </c:pt>
                <c:pt idx="17995">
                  <c:v>17996.0</c:v>
                </c:pt>
                <c:pt idx="17996">
                  <c:v>17997.0</c:v>
                </c:pt>
                <c:pt idx="17997">
                  <c:v>17998.0</c:v>
                </c:pt>
                <c:pt idx="17998">
                  <c:v>17999.0</c:v>
                </c:pt>
                <c:pt idx="17999">
                  <c:v>18000.0</c:v>
                </c:pt>
                <c:pt idx="18000">
                  <c:v>18001.0</c:v>
                </c:pt>
                <c:pt idx="18001">
                  <c:v>18002.0</c:v>
                </c:pt>
                <c:pt idx="18002">
                  <c:v>18003.0</c:v>
                </c:pt>
                <c:pt idx="18003">
                  <c:v>18004.0</c:v>
                </c:pt>
                <c:pt idx="18004">
                  <c:v>18005.0</c:v>
                </c:pt>
                <c:pt idx="18005">
                  <c:v>18006.0</c:v>
                </c:pt>
                <c:pt idx="18006">
                  <c:v>18007.0</c:v>
                </c:pt>
                <c:pt idx="18007">
                  <c:v>18008.0</c:v>
                </c:pt>
                <c:pt idx="18008">
                  <c:v>18009.0</c:v>
                </c:pt>
                <c:pt idx="18009">
                  <c:v>18010.0</c:v>
                </c:pt>
                <c:pt idx="18010">
                  <c:v>18011.0</c:v>
                </c:pt>
                <c:pt idx="18011">
                  <c:v>18012.0</c:v>
                </c:pt>
                <c:pt idx="18012">
                  <c:v>18013.0</c:v>
                </c:pt>
                <c:pt idx="18013">
                  <c:v>18014.0</c:v>
                </c:pt>
                <c:pt idx="18014">
                  <c:v>18015.0</c:v>
                </c:pt>
                <c:pt idx="18015">
                  <c:v>18016.0</c:v>
                </c:pt>
                <c:pt idx="18016">
                  <c:v>18017.0</c:v>
                </c:pt>
                <c:pt idx="18017">
                  <c:v>18018.0</c:v>
                </c:pt>
                <c:pt idx="18018">
                  <c:v>18019.0</c:v>
                </c:pt>
                <c:pt idx="18019">
                  <c:v>18020.0</c:v>
                </c:pt>
                <c:pt idx="18020">
                  <c:v>18021.0</c:v>
                </c:pt>
                <c:pt idx="18021">
                  <c:v>18022.0</c:v>
                </c:pt>
                <c:pt idx="18022">
                  <c:v>18023.0</c:v>
                </c:pt>
                <c:pt idx="18023">
                  <c:v>18024.0</c:v>
                </c:pt>
                <c:pt idx="18024">
                  <c:v>18025.0</c:v>
                </c:pt>
                <c:pt idx="18025">
                  <c:v>18026.0</c:v>
                </c:pt>
                <c:pt idx="18026">
                  <c:v>18027.0</c:v>
                </c:pt>
                <c:pt idx="18027">
                  <c:v>18028.0</c:v>
                </c:pt>
                <c:pt idx="18028">
                  <c:v>18029.0</c:v>
                </c:pt>
                <c:pt idx="18029">
                  <c:v>18030.0</c:v>
                </c:pt>
                <c:pt idx="18030">
                  <c:v>18031.0</c:v>
                </c:pt>
                <c:pt idx="18031">
                  <c:v>18032.0</c:v>
                </c:pt>
                <c:pt idx="18032">
                  <c:v>18033.0</c:v>
                </c:pt>
                <c:pt idx="18033">
                  <c:v>18034.0</c:v>
                </c:pt>
                <c:pt idx="18034">
                  <c:v>18035.0</c:v>
                </c:pt>
                <c:pt idx="18035">
                  <c:v>18036.0</c:v>
                </c:pt>
                <c:pt idx="18036">
                  <c:v>18037.0</c:v>
                </c:pt>
                <c:pt idx="18037">
                  <c:v>18038.0</c:v>
                </c:pt>
                <c:pt idx="18038">
                  <c:v>18039.0</c:v>
                </c:pt>
                <c:pt idx="18039">
                  <c:v>18040.0</c:v>
                </c:pt>
                <c:pt idx="18040">
                  <c:v>18041.0</c:v>
                </c:pt>
                <c:pt idx="18041">
                  <c:v>18042.0</c:v>
                </c:pt>
                <c:pt idx="18042">
                  <c:v>18043.0</c:v>
                </c:pt>
                <c:pt idx="18043">
                  <c:v>18044.0</c:v>
                </c:pt>
                <c:pt idx="18044">
                  <c:v>18045.0</c:v>
                </c:pt>
                <c:pt idx="18045">
                  <c:v>18046.0</c:v>
                </c:pt>
                <c:pt idx="18046">
                  <c:v>18047.0</c:v>
                </c:pt>
                <c:pt idx="18047">
                  <c:v>18048.0</c:v>
                </c:pt>
                <c:pt idx="18048">
                  <c:v>18049.0</c:v>
                </c:pt>
                <c:pt idx="18049">
                  <c:v>18050.0</c:v>
                </c:pt>
                <c:pt idx="18050">
                  <c:v>18051.0</c:v>
                </c:pt>
                <c:pt idx="18051">
                  <c:v>18052.0</c:v>
                </c:pt>
                <c:pt idx="18052">
                  <c:v>18053.0</c:v>
                </c:pt>
                <c:pt idx="18053">
                  <c:v>18054.0</c:v>
                </c:pt>
                <c:pt idx="18054">
                  <c:v>18055.0</c:v>
                </c:pt>
                <c:pt idx="18055">
                  <c:v>18056.0</c:v>
                </c:pt>
                <c:pt idx="18056">
                  <c:v>18057.0</c:v>
                </c:pt>
                <c:pt idx="18057">
                  <c:v>18058.0</c:v>
                </c:pt>
                <c:pt idx="18058">
                  <c:v>18059.0</c:v>
                </c:pt>
                <c:pt idx="18059">
                  <c:v>18060.0</c:v>
                </c:pt>
                <c:pt idx="18060">
                  <c:v>18061.0</c:v>
                </c:pt>
                <c:pt idx="18061">
                  <c:v>18062.0</c:v>
                </c:pt>
                <c:pt idx="18062">
                  <c:v>18063.0</c:v>
                </c:pt>
                <c:pt idx="18063">
                  <c:v>18064.0</c:v>
                </c:pt>
                <c:pt idx="18064">
                  <c:v>18065.0</c:v>
                </c:pt>
                <c:pt idx="18065">
                  <c:v>18066.0</c:v>
                </c:pt>
                <c:pt idx="18066">
                  <c:v>18067.0</c:v>
                </c:pt>
                <c:pt idx="18067">
                  <c:v>18068.0</c:v>
                </c:pt>
                <c:pt idx="18068">
                  <c:v>18069.0</c:v>
                </c:pt>
                <c:pt idx="18069">
                  <c:v>18070.0</c:v>
                </c:pt>
                <c:pt idx="18070">
                  <c:v>18071.0</c:v>
                </c:pt>
                <c:pt idx="18071">
                  <c:v>18072.0</c:v>
                </c:pt>
                <c:pt idx="18072">
                  <c:v>18073.0</c:v>
                </c:pt>
                <c:pt idx="18073">
                  <c:v>18074.0</c:v>
                </c:pt>
                <c:pt idx="18074">
                  <c:v>18075.0</c:v>
                </c:pt>
                <c:pt idx="18075">
                  <c:v>18076.0</c:v>
                </c:pt>
                <c:pt idx="18076">
                  <c:v>18077.0</c:v>
                </c:pt>
                <c:pt idx="18077">
                  <c:v>18078.0</c:v>
                </c:pt>
                <c:pt idx="18078">
                  <c:v>18079.0</c:v>
                </c:pt>
                <c:pt idx="18079">
                  <c:v>18080.0</c:v>
                </c:pt>
                <c:pt idx="18080">
                  <c:v>18081.0</c:v>
                </c:pt>
                <c:pt idx="18081">
                  <c:v>18082.0</c:v>
                </c:pt>
                <c:pt idx="18082">
                  <c:v>18083.0</c:v>
                </c:pt>
                <c:pt idx="18083">
                  <c:v>18084.0</c:v>
                </c:pt>
                <c:pt idx="18084">
                  <c:v>18085.0</c:v>
                </c:pt>
                <c:pt idx="18085">
                  <c:v>18086.0</c:v>
                </c:pt>
                <c:pt idx="18086">
                  <c:v>18087.0</c:v>
                </c:pt>
                <c:pt idx="18087">
                  <c:v>18088.0</c:v>
                </c:pt>
                <c:pt idx="18088">
                  <c:v>18089.0</c:v>
                </c:pt>
                <c:pt idx="18089">
                  <c:v>18090.0</c:v>
                </c:pt>
                <c:pt idx="18090">
                  <c:v>18091.0</c:v>
                </c:pt>
                <c:pt idx="18091">
                  <c:v>18092.0</c:v>
                </c:pt>
                <c:pt idx="18092">
                  <c:v>18093.0</c:v>
                </c:pt>
                <c:pt idx="18093">
                  <c:v>18094.0</c:v>
                </c:pt>
                <c:pt idx="18094">
                  <c:v>18095.0</c:v>
                </c:pt>
                <c:pt idx="18095">
                  <c:v>18096.0</c:v>
                </c:pt>
                <c:pt idx="18096">
                  <c:v>18097.0</c:v>
                </c:pt>
                <c:pt idx="18097">
                  <c:v>18098.0</c:v>
                </c:pt>
                <c:pt idx="18098">
                  <c:v>18099.0</c:v>
                </c:pt>
                <c:pt idx="18099">
                  <c:v>18100.0</c:v>
                </c:pt>
                <c:pt idx="18100">
                  <c:v>18101.0</c:v>
                </c:pt>
                <c:pt idx="18101">
                  <c:v>18102.0</c:v>
                </c:pt>
                <c:pt idx="18102">
                  <c:v>18103.0</c:v>
                </c:pt>
                <c:pt idx="18103">
                  <c:v>18104.0</c:v>
                </c:pt>
                <c:pt idx="18104">
                  <c:v>18105.0</c:v>
                </c:pt>
                <c:pt idx="18105">
                  <c:v>18106.0</c:v>
                </c:pt>
                <c:pt idx="18106">
                  <c:v>18107.0</c:v>
                </c:pt>
                <c:pt idx="18107">
                  <c:v>18108.0</c:v>
                </c:pt>
                <c:pt idx="18108">
                  <c:v>18109.0</c:v>
                </c:pt>
                <c:pt idx="18109">
                  <c:v>18110.0</c:v>
                </c:pt>
                <c:pt idx="18110">
                  <c:v>18111.0</c:v>
                </c:pt>
                <c:pt idx="18111">
                  <c:v>18112.0</c:v>
                </c:pt>
                <c:pt idx="18112">
                  <c:v>18113.0</c:v>
                </c:pt>
                <c:pt idx="18113">
                  <c:v>18114.0</c:v>
                </c:pt>
                <c:pt idx="18114">
                  <c:v>18115.0</c:v>
                </c:pt>
                <c:pt idx="18115">
                  <c:v>18116.0</c:v>
                </c:pt>
                <c:pt idx="18116">
                  <c:v>18117.0</c:v>
                </c:pt>
                <c:pt idx="18117">
                  <c:v>18118.0</c:v>
                </c:pt>
                <c:pt idx="18118">
                  <c:v>18119.0</c:v>
                </c:pt>
                <c:pt idx="18119">
                  <c:v>18120.0</c:v>
                </c:pt>
                <c:pt idx="18120">
                  <c:v>18121.0</c:v>
                </c:pt>
                <c:pt idx="18121">
                  <c:v>18122.0</c:v>
                </c:pt>
                <c:pt idx="18122">
                  <c:v>18123.0</c:v>
                </c:pt>
                <c:pt idx="18123">
                  <c:v>18124.0</c:v>
                </c:pt>
                <c:pt idx="18124">
                  <c:v>18125.0</c:v>
                </c:pt>
                <c:pt idx="18125">
                  <c:v>18126.0</c:v>
                </c:pt>
                <c:pt idx="18126">
                  <c:v>18127.0</c:v>
                </c:pt>
                <c:pt idx="18127">
                  <c:v>18128.0</c:v>
                </c:pt>
                <c:pt idx="18128">
                  <c:v>18129.0</c:v>
                </c:pt>
                <c:pt idx="18129">
                  <c:v>18130.0</c:v>
                </c:pt>
                <c:pt idx="18130">
                  <c:v>18131.0</c:v>
                </c:pt>
                <c:pt idx="18131">
                  <c:v>18132.0</c:v>
                </c:pt>
                <c:pt idx="18132">
                  <c:v>18133.0</c:v>
                </c:pt>
                <c:pt idx="18133">
                  <c:v>18134.0</c:v>
                </c:pt>
                <c:pt idx="18134">
                  <c:v>18135.0</c:v>
                </c:pt>
                <c:pt idx="18135">
                  <c:v>18136.0</c:v>
                </c:pt>
                <c:pt idx="18136">
                  <c:v>18137.0</c:v>
                </c:pt>
                <c:pt idx="18137">
                  <c:v>18138.0</c:v>
                </c:pt>
                <c:pt idx="18138">
                  <c:v>18139.0</c:v>
                </c:pt>
                <c:pt idx="18139">
                  <c:v>18140.0</c:v>
                </c:pt>
                <c:pt idx="18140">
                  <c:v>18141.0</c:v>
                </c:pt>
                <c:pt idx="18141">
                  <c:v>18142.0</c:v>
                </c:pt>
                <c:pt idx="18142">
                  <c:v>18143.0</c:v>
                </c:pt>
                <c:pt idx="18143">
                  <c:v>18144.0</c:v>
                </c:pt>
                <c:pt idx="18144">
                  <c:v>18145.0</c:v>
                </c:pt>
                <c:pt idx="18145">
                  <c:v>18146.0</c:v>
                </c:pt>
                <c:pt idx="18146">
                  <c:v>18147.0</c:v>
                </c:pt>
                <c:pt idx="18147">
                  <c:v>18148.0</c:v>
                </c:pt>
                <c:pt idx="18148">
                  <c:v>18149.0</c:v>
                </c:pt>
                <c:pt idx="18149">
                  <c:v>18150.0</c:v>
                </c:pt>
                <c:pt idx="18150">
                  <c:v>18151.0</c:v>
                </c:pt>
                <c:pt idx="18151">
                  <c:v>18152.0</c:v>
                </c:pt>
                <c:pt idx="18152">
                  <c:v>18153.0</c:v>
                </c:pt>
                <c:pt idx="18153">
                  <c:v>18154.0</c:v>
                </c:pt>
                <c:pt idx="18154">
                  <c:v>18155.0</c:v>
                </c:pt>
                <c:pt idx="18155">
                  <c:v>18156.0</c:v>
                </c:pt>
                <c:pt idx="18156">
                  <c:v>18157.0</c:v>
                </c:pt>
                <c:pt idx="18157">
                  <c:v>18158.0</c:v>
                </c:pt>
                <c:pt idx="18158">
                  <c:v>18159.0</c:v>
                </c:pt>
                <c:pt idx="18159">
                  <c:v>18160.0</c:v>
                </c:pt>
                <c:pt idx="18160">
                  <c:v>18161.0</c:v>
                </c:pt>
                <c:pt idx="18161">
                  <c:v>18162.0</c:v>
                </c:pt>
                <c:pt idx="18162">
                  <c:v>18163.0</c:v>
                </c:pt>
                <c:pt idx="18163">
                  <c:v>18164.0</c:v>
                </c:pt>
                <c:pt idx="18164">
                  <c:v>18165.0</c:v>
                </c:pt>
                <c:pt idx="18165">
                  <c:v>18166.0</c:v>
                </c:pt>
                <c:pt idx="18166">
                  <c:v>18167.0</c:v>
                </c:pt>
                <c:pt idx="18167">
                  <c:v>18168.0</c:v>
                </c:pt>
                <c:pt idx="18168">
                  <c:v>18169.0</c:v>
                </c:pt>
                <c:pt idx="18169">
                  <c:v>18170.0</c:v>
                </c:pt>
                <c:pt idx="18170">
                  <c:v>18171.0</c:v>
                </c:pt>
                <c:pt idx="18171">
                  <c:v>18172.0</c:v>
                </c:pt>
                <c:pt idx="18172">
                  <c:v>18173.0</c:v>
                </c:pt>
                <c:pt idx="18173">
                  <c:v>18174.0</c:v>
                </c:pt>
                <c:pt idx="18174">
                  <c:v>18175.0</c:v>
                </c:pt>
                <c:pt idx="18175">
                  <c:v>18176.0</c:v>
                </c:pt>
                <c:pt idx="18176">
                  <c:v>18177.0</c:v>
                </c:pt>
                <c:pt idx="18177">
                  <c:v>18178.0</c:v>
                </c:pt>
                <c:pt idx="18178">
                  <c:v>18179.0</c:v>
                </c:pt>
                <c:pt idx="18179">
                  <c:v>18180.0</c:v>
                </c:pt>
                <c:pt idx="18180">
                  <c:v>18181.0</c:v>
                </c:pt>
                <c:pt idx="18181">
                  <c:v>18182.0</c:v>
                </c:pt>
                <c:pt idx="18182">
                  <c:v>18183.0</c:v>
                </c:pt>
                <c:pt idx="18183">
                  <c:v>18184.0</c:v>
                </c:pt>
                <c:pt idx="18184">
                  <c:v>18185.0</c:v>
                </c:pt>
                <c:pt idx="18185">
                  <c:v>18186.0</c:v>
                </c:pt>
                <c:pt idx="18186">
                  <c:v>18187.0</c:v>
                </c:pt>
                <c:pt idx="18187">
                  <c:v>18188.0</c:v>
                </c:pt>
                <c:pt idx="18188">
                  <c:v>18189.0</c:v>
                </c:pt>
                <c:pt idx="18189">
                  <c:v>18190.0</c:v>
                </c:pt>
                <c:pt idx="18190">
                  <c:v>18191.0</c:v>
                </c:pt>
                <c:pt idx="18191">
                  <c:v>18192.0</c:v>
                </c:pt>
                <c:pt idx="18192">
                  <c:v>18193.0</c:v>
                </c:pt>
                <c:pt idx="18193">
                  <c:v>18194.0</c:v>
                </c:pt>
                <c:pt idx="18194">
                  <c:v>18195.0</c:v>
                </c:pt>
                <c:pt idx="18195">
                  <c:v>18196.0</c:v>
                </c:pt>
                <c:pt idx="18196">
                  <c:v>18197.0</c:v>
                </c:pt>
                <c:pt idx="18197">
                  <c:v>18198.0</c:v>
                </c:pt>
                <c:pt idx="18198">
                  <c:v>18199.0</c:v>
                </c:pt>
                <c:pt idx="18199">
                  <c:v>18200.0</c:v>
                </c:pt>
                <c:pt idx="18200">
                  <c:v>18201.0</c:v>
                </c:pt>
                <c:pt idx="18201">
                  <c:v>18202.0</c:v>
                </c:pt>
                <c:pt idx="18202">
                  <c:v>18203.0</c:v>
                </c:pt>
                <c:pt idx="18203">
                  <c:v>18204.0</c:v>
                </c:pt>
                <c:pt idx="18204">
                  <c:v>18205.0</c:v>
                </c:pt>
                <c:pt idx="18205">
                  <c:v>18206.0</c:v>
                </c:pt>
                <c:pt idx="18206">
                  <c:v>18207.0</c:v>
                </c:pt>
                <c:pt idx="18207">
                  <c:v>18208.0</c:v>
                </c:pt>
                <c:pt idx="18208">
                  <c:v>18209.0</c:v>
                </c:pt>
                <c:pt idx="18209">
                  <c:v>18210.0</c:v>
                </c:pt>
                <c:pt idx="18210">
                  <c:v>18211.0</c:v>
                </c:pt>
                <c:pt idx="18211">
                  <c:v>18212.0</c:v>
                </c:pt>
                <c:pt idx="18212">
                  <c:v>18213.0</c:v>
                </c:pt>
                <c:pt idx="18213">
                  <c:v>18214.0</c:v>
                </c:pt>
                <c:pt idx="18214">
                  <c:v>18215.0</c:v>
                </c:pt>
                <c:pt idx="18215">
                  <c:v>18216.0</c:v>
                </c:pt>
                <c:pt idx="18216">
                  <c:v>18217.0</c:v>
                </c:pt>
                <c:pt idx="18217">
                  <c:v>18218.0</c:v>
                </c:pt>
                <c:pt idx="18218">
                  <c:v>18219.0</c:v>
                </c:pt>
                <c:pt idx="18219">
                  <c:v>18220.0</c:v>
                </c:pt>
                <c:pt idx="18220">
                  <c:v>18221.0</c:v>
                </c:pt>
                <c:pt idx="18221">
                  <c:v>18222.0</c:v>
                </c:pt>
                <c:pt idx="18222">
                  <c:v>18223.0</c:v>
                </c:pt>
                <c:pt idx="18223">
                  <c:v>18224.0</c:v>
                </c:pt>
                <c:pt idx="18224">
                  <c:v>18225.0</c:v>
                </c:pt>
                <c:pt idx="18225">
                  <c:v>18226.0</c:v>
                </c:pt>
                <c:pt idx="18226">
                  <c:v>18227.0</c:v>
                </c:pt>
                <c:pt idx="18227">
                  <c:v>18228.0</c:v>
                </c:pt>
                <c:pt idx="18228">
                  <c:v>18229.0</c:v>
                </c:pt>
                <c:pt idx="18229">
                  <c:v>18230.0</c:v>
                </c:pt>
                <c:pt idx="18230">
                  <c:v>18231.0</c:v>
                </c:pt>
                <c:pt idx="18231">
                  <c:v>18232.0</c:v>
                </c:pt>
                <c:pt idx="18232">
                  <c:v>18233.0</c:v>
                </c:pt>
                <c:pt idx="18233">
                  <c:v>18234.0</c:v>
                </c:pt>
                <c:pt idx="18234">
                  <c:v>18235.0</c:v>
                </c:pt>
                <c:pt idx="18235">
                  <c:v>18236.0</c:v>
                </c:pt>
                <c:pt idx="18236">
                  <c:v>18237.0</c:v>
                </c:pt>
                <c:pt idx="18237">
                  <c:v>18238.0</c:v>
                </c:pt>
                <c:pt idx="18238">
                  <c:v>18239.0</c:v>
                </c:pt>
                <c:pt idx="18239">
                  <c:v>18240.0</c:v>
                </c:pt>
                <c:pt idx="18240">
                  <c:v>18241.0</c:v>
                </c:pt>
                <c:pt idx="18241">
                  <c:v>18242.0</c:v>
                </c:pt>
                <c:pt idx="18242">
                  <c:v>18243.0</c:v>
                </c:pt>
                <c:pt idx="18243">
                  <c:v>18244.0</c:v>
                </c:pt>
                <c:pt idx="18244">
                  <c:v>18245.0</c:v>
                </c:pt>
                <c:pt idx="18245">
                  <c:v>18246.0</c:v>
                </c:pt>
                <c:pt idx="18246">
                  <c:v>18247.0</c:v>
                </c:pt>
                <c:pt idx="18247">
                  <c:v>18248.0</c:v>
                </c:pt>
                <c:pt idx="18248">
                  <c:v>18249.0</c:v>
                </c:pt>
                <c:pt idx="18249">
                  <c:v>18250.0</c:v>
                </c:pt>
                <c:pt idx="18250">
                  <c:v>18251.0</c:v>
                </c:pt>
                <c:pt idx="18251">
                  <c:v>18252.0</c:v>
                </c:pt>
                <c:pt idx="18252">
                  <c:v>18253.0</c:v>
                </c:pt>
                <c:pt idx="18253">
                  <c:v>18254.0</c:v>
                </c:pt>
                <c:pt idx="18254">
                  <c:v>18255.0</c:v>
                </c:pt>
                <c:pt idx="18255">
                  <c:v>18256.0</c:v>
                </c:pt>
                <c:pt idx="18256">
                  <c:v>18257.0</c:v>
                </c:pt>
                <c:pt idx="18257">
                  <c:v>18258.0</c:v>
                </c:pt>
                <c:pt idx="18258">
                  <c:v>18259.0</c:v>
                </c:pt>
                <c:pt idx="18259">
                  <c:v>18260.0</c:v>
                </c:pt>
                <c:pt idx="18260">
                  <c:v>18261.0</c:v>
                </c:pt>
                <c:pt idx="18261">
                  <c:v>18262.0</c:v>
                </c:pt>
                <c:pt idx="18262">
                  <c:v>18263.0</c:v>
                </c:pt>
                <c:pt idx="18263">
                  <c:v>18264.0</c:v>
                </c:pt>
                <c:pt idx="18264">
                  <c:v>18265.0</c:v>
                </c:pt>
                <c:pt idx="18265">
                  <c:v>18266.0</c:v>
                </c:pt>
                <c:pt idx="18266">
                  <c:v>18267.0</c:v>
                </c:pt>
                <c:pt idx="18267">
                  <c:v>18268.0</c:v>
                </c:pt>
                <c:pt idx="18268">
                  <c:v>18269.0</c:v>
                </c:pt>
                <c:pt idx="18269">
                  <c:v>18270.0</c:v>
                </c:pt>
                <c:pt idx="18270">
                  <c:v>18271.0</c:v>
                </c:pt>
                <c:pt idx="18271">
                  <c:v>18272.0</c:v>
                </c:pt>
                <c:pt idx="18272">
                  <c:v>18273.0</c:v>
                </c:pt>
                <c:pt idx="18273">
                  <c:v>18274.0</c:v>
                </c:pt>
                <c:pt idx="18274">
                  <c:v>18275.0</c:v>
                </c:pt>
                <c:pt idx="18275">
                  <c:v>18276.0</c:v>
                </c:pt>
                <c:pt idx="18276">
                  <c:v>18277.0</c:v>
                </c:pt>
                <c:pt idx="18277">
                  <c:v>18278.0</c:v>
                </c:pt>
                <c:pt idx="18278">
                  <c:v>18279.0</c:v>
                </c:pt>
                <c:pt idx="18279">
                  <c:v>18280.0</c:v>
                </c:pt>
                <c:pt idx="18280">
                  <c:v>18281.0</c:v>
                </c:pt>
                <c:pt idx="18281">
                  <c:v>18282.0</c:v>
                </c:pt>
                <c:pt idx="18282">
                  <c:v>18283.0</c:v>
                </c:pt>
                <c:pt idx="18283">
                  <c:v>18284.0</c:v>
                </c:pt>
                <c:pt idx="18284">
                  <c:v>18285.0</c:v>
                </c:pt>
                <c:pt idx="18285">
                  <c:v>18286.0</c:v>
                </c:pt>
                <c:pt idx="18286">
                  <c:v>18287.0</c:v>
                </c:pt>
                <c:pt idx="18287">
                  <c:v>18288.0</c:v>
                </c:pt>
                <c:pt idx="18288">
                  <c:v>18289.0</c:v>
                </c:pt>
                <c:pt idx="18289">
                  <c:v>18290.0</c:v>
                </c:pt>
                <c:pt idx="18290">
                  <c:v>18291.0</c:v>
                </c:pt>
                <c:pt idx="18291">
                  <c:v>18292.0</c:v>
                </c:pt>
                <c:pt idx="18292">
                  <c:v>18293.0</c:v>
                </c:pt>
                <c:pt idx="18293">
                  <c:v>18294.0</c:v>
                </c:pt>
                <c:pt idx="18294">
                  <c:v>18295.0</c:v>
                </c:pt>
                <c:pt idx="18295">
                  <c:v>18296.0</c:v>
                </c:pt>
                <c:pt idx="18296">
                  <c:v>18297.0</c:v>
                </c:pt>
                <c:pt idx="18297">
                  <c:v>18298.0</c:v>
                </c:pt>
                <c:pt idx="18298">
                  <c:v>18299.0</c:v>
                </c:pt>
                <c:pt idx="18299">
                  <c:v>18300.0</c:v>
                </c:pt>
                <c:pt idx="18300">
                  <c:v>18301.0</c:v>
                </c:pt>
                <c:pt idx="18301">
                  <c:v>18302.0</c:v>
                </c:pt>
                <c:pt idx="18302">
                  <c:v>18303.0</c:v>
                </c:pt>
                <c:pt idx="18303">
                  <c:v>18304.0</c:v>
                </c:pt>
                <c:pt idx="18304">
                  <c:v>18305.0</c:v>
                </c:pt>
                <c:pt idx="18305">
                  <c:v>18306.0</c:v>
                </c:pt>
                <c:pt idx="18306">
                  <c:v>18307.0</c:v>
                </c:pt>
                <c:pt idx="18307">
                  <c:v>18308.0</c:v>
                </c:pt>
                <c:pt idx="18308">
                  <c:v>18309.0</c:v>
                </c:pt>
                <c:pt idx="18309">
                  <c:v>18310.0</c:v>
                </c:pt>
                <c:pt idx="18310">
                  <c:v>18311.0</c:v>
                </c:pt>
                <c:pt idx="18311">
                  <c:v>18312.0</c:v>
                </c:pt>
                <c:pt idx="18312">
                  <c:v>18313.0</c:v>
                </c:pt>
                <c:pt idx="18313">
                  <c:v>18314.0</c:v>
                </c:pt>
                <c:pt idx="18314">
                  <c:v>18315.0</c:v>
                </c:pt>
                <c:pt idx="18315">
                  <c:v>18316.0</c:v>
                </c:pt>
                <c:pt idx="18316">
                  <c:v>18317.0</c:v>
                </c:pt>
                <c:pt idx="18317">
                  <c:v>18318.0</c:v>
                </c:pt>
                <c:pt idx="18318">
                  <c:v>18319.0</c:v>
                </c:pt>
                <c:pt idx="18319">
                  <c:v>18320.0</c:v>
                </c:pt>
                <c:pt idx="18320">
                  <c:v>18321.0</c:v>
                </c:pt>
                <c:pt idx="18321">
                  <c:v>18322.0</c:v>
                </c:pt>
                <c:pt idx="18322">
                  <c:v>18323.0</c:v>
                </c:pt>
                <c:pt idx="18323">
                  <c:v>18324.0</c:v>
                </c:pt>
                <c:pt idx="18324">
                  <c:v>18325.0</c:v>
                </c:pt>
                <c:pt idx="18325">
                  <c:v>18326.0</c:v>
                </c:pt>
                <c:pt idx="18326">
                  <c:v>18327.0</c:v>
                </c:pt>
                <c:pt idx="18327">
                  <c:v>18328.0</c:v>
                </c:pt>
                <c:pt idx="18328">
                  <c:v>18329.0</c:v>
                </c:pt>
                <c:pt idx="18329">
                  <c:v>18330.0</c:v>
                </c:pt>
                <c:pt idx="18330">
                  <c:v>18331.0</c:v>
                </c:pt>
                <c:pt idx="18331">
                  <c:v>18332.0</c:v>
                </c:pt>
                <c:pt idx="18332">
                  <c:v>18333.0</c:v>
                </c:pt>
                <c:pt idx="18333">
                  <c:v>18334.0</c:v>
                </c:pt>
                <c:pt idx="18334">
                  <c:v>18335.0</c:v>
                </c:pt>
                <c:pt idx="18335">
                  <c:v>18336.0</c:v>
                </c:pt>
                <c:pt idx="18336">
                  <c:v>18337.0</c:v>
                </c:pt>
                <c:pt idx="18337">
                  <c:v>18338.0</c:v>
                </c:pt>
                <c:pt idx="18338">
                  <c:v>18339.0</c:v>
                </c:pt>
                <c:pt idx="18339">
                  <c:v>18340.0</c:v>
                </c:pt>
                <c:pt idx="18340">
                  <c:v>18341.0</c:v>
                </c:pt>
                <c:pt idx="18341">
                  <c:v>18342.0</c:v>
                </c:pt>
                <c:pt idx="18342">
                  <c:v>18343.0</c:v>
                </c:pt>
                <c:pt idx="18343">
                  <c:v>18344.0</c:v>
                </c:pt>
                <c:pt idx="18344">
                  <c:v>18345.0</c:v>
                </c:pt>
                <c:pt idx="18345">
                  <c:v>18346.0</c:v>
                </c:pt>
                <c:pt idx="18346">
                  <c:v>18347.0</c:v>
                </c:pt>
                <c:pt idx="18347">
                  <c:v>18348.0</c:v>
                </c:pt>
                <c:pt idx="18348">
                  <c:v>18349.0</c:v>
                </c:pt>
                <c:pt idx="18349">
                  <c:v>18350.0</c:v>
                </c:pt>
                <c:pt idx="18350">
                  <c:v>18351.0</c:v>
                </c:pt>
                <c:pt idx="18351">
                  <c:v>18352.0</c:v>
                </c:pt>
                <c:pt idx="18352">
                  <c:v>18353.0</c:v>
                </c:pt>
                <c:pt idx="18353">
                  <c:v>18354.0</c:v>
                </c:pt>
                <c:pt idx="18354">
                  <c:v>18355.0</c:v>
                </c:pt>
                <c:pt idx="18355">
                  <c:v>18356.0</c:v>
                </c:pt>
                <c:pt idx="18356">
                  <c:v>18357.0</c:v>
                </c:pt>
                <c:pt idx="18357">
                  <c:v>18358.0</c:v>
                </c:pt>
                <c:pt idx="18358">
                  <c:v>18359.0</c:v>
                </c:pt>
                <c:pt idx="18359">
                  <c:v>18360.0</c:v>
                </c:pt>
                <c:pt idx="18360">
                  <c:v>18361.0</c:v>
                </c:pt>
                <c:pt idx="18361">
                  <c:v>18362.0</c:v>
                </c:pt>
                <c:pt idx="18362">
                  <c:v>18363.0</c:v>
                </c:pt>
                <c:pt idx="18363">
                  <c:v>18364.0</c:v>
                </c:pt>
                <c:pt idx="18364">
                  <c:v>18365.0</c:v>
                </c:pt>
                <c:pt idx="18365">
                  <c:v>18366.0</c:v>
                </c:pt>
                <c:pt idx="18366">
                  <c:v>18367.0</c:v>
                </c:pt>
                <c:pt idx="18367">
                  <c:v>18368.0</c:v>
                </c:pt>
                <c:pt idx="18368">
                  <c:v>18369.0</c:v>
                </c:pt>
                <c:pt idx="18369">
                  <c:v>18370.0</c:v>
                </c:pt>
                <c:pt idx="18370">
                  <c:v>18371.0</c:v>
                </c:pt>
                <c:pt idx="18371">
                  <c:v>18372.0</c:v>
                </c:pt>
                <c:pt idx="18372">
                  <c:v>18373.0</c:v>
                </c:pt>
                <c:pt idx="18373">
                  <c:v>18374.0</c:v>
                </c:pt>
                <c:pt idx="18374">
                  <c:v>18375.0</c:v>
                </c:pt>
                <c:pt idx="18375">
                  <c:v>18376.0</c:v>
                </c:pt>
                <c:pt idx="18376">
                  <c:v>18377.0</c:v>
                </c:pt>
                <c:pt idx="18377">
                  <c:v>18378.0</c:v>
                </c:pt>
                <c:pt idx="18378">
                  <c:v>18379.0</c:v>
                </c:pt>
                <c:pt idx="18379">
                  <c:v>18380.0</c:v>
                </c:pt>
                <c:pt idx="18380">
                  <c:v>18381.0</c:v>
                </c:pt>
                <c:pt idx="18381">
                  <c:v>18382.0</c:v>
                </c:pt>
                <c:pt idx="18382">
                  <c:v>18383.0</c:v>
                </c:pt>
                <c:pt idx="18383">
                  <c:v>18384.0</c:v>
                </c:pt>
                <c:pt idx="18384">
                  <c:v>18385.0</c:v>
                </c:pt>
                <c:pt idx="18385">
                  <c:v>18386.0</c:v>
                </c:pt>
                <c:pt idx="18386">
                  <c:v>18387.0</c:v>
                </c:pt>
                <c:pt idx="18387">
                  <c:v>18388.0</c:v>
                </c:pt>
                <c:pt idx="18388">
                  <c:v>18389.0</c:v>
                </c:pt>
                <c:pt idx="18389">
                  <c:v>18390.0</c:v>
                </c:pt>
                <c:pt idx="18390">
                  <c:v>18391.0</c:v>
                </c:pt>
                <c:pt idx="18391">
                  <c:v>18392.0</c:v>
                </c:pt>
                <c:pt idx="18392">
                  <c:v>18393.0</c:v>
                </c:pt>
                <c:pt idx="18393">
                  <c:v>18394.0</c:v>
                </c:pt>
                <c:pt idx="18394">
                  <c:v>18395.0</c:v>
                </c:pt>
                <c:pt idx="18395">
                  <c:v>18396.0</c:v>
                </c:pt>
                <c:pt idx="18396">
                  <c:v>18397.0</c:v>
                </c:pt>
                <c:pt idx="18397">
                  <c:v>18398.0</c:v>
                </c:pt>
                <c:pt idx="18398">
                  <c:v>18399.0</c:v>
                </c:pt>
                <c:pt idx="18399">
                  <c:v>18400.0</c:v>
                </c:pt>
                <c:pt idx="18400">
                  <c:v>18401.0</c:v>
                </c:pt>
                <c:pt idx="18401">
                  <c:v>18402.0</c:v>
                </c:pt>
                <c:pt idx="18402">
                  <c:v>18403.0</c:v>
                </c:pt>
                <c:pt idx="18403">
                  <c:v>18404.0</c:v>
                </c:pt>
                <c:pt idx="18404">
                  <c:v>18405.0</c:v>
                </c:pt>
                <c:pt idx="18405">
                  <c:v>18406.0</c:v>
                </c:pt>
                <c:pt idx="18406">
                  <c:v>18407.0</c:v>
                </c:pt>
                <c:pt idx="18407">
                  <c:v>18408.0</c:v>
                </c:pt>
                <c:pt idx="18408">
                  <c:v>18409.0</c:v>
                </c:pt>
                <c:pt idx="18409">
                  <c:v>18410.0</c:v>
                </c:pt>
                <c:pt idx="18410">
                  <c:v>18411.0</c:v>
                </c:pt>
                <c:pt idx="18411">
                  <c:v>18412.0</c:v>
                </c:pt>
                <c:pt idx="18412">
                  <c:v>18413.0</c:v>
                </c:pt>
                <c:pt idx="18413">
                  <c:v>18414.0</c:v>
                </c:pt>
                <c:pt idx="18414">
                  <c:v>18415.0</c:v>
                </c:pt>
                <c:pt idx="18415">
                  <c:v>18416.0</c:v>
                </c:pt>
                <c:pt idx="18416">
                  <c:v>18417.0</c:v>
                </c:pt>
                <c:pt idx="18417">
                  <c:v>18418.0</c:v>
                </c:pt>
                <c:pt idx="18418">
                  <c:v>18419.0</c:v>
                </c:pt>
                <c:pt idx="18419">
                  <c:v>18420.0</c:v>
                </c:pt>
                <c:pt idx="18420">
                  <c:v>18421.0</c:v>
                </c:pt>
                <c:pt idx="18421">
                  <c:v>18422.0</c:v>
                </c:pt>
                <c:pt idx="18422">
                  <c:v>18423.0</c:v>
                </c:pt>
                <c:pt idx="18423">
                  <c:v>18424.0</c:v>
                </c:pt>
                <c:pt idx="18424">
                  <c:v>18425.0</c:v>
                </c:pt>
                <c:pt idx="18425">
                  <c:v>18426.0</c:v>
                </c:pt>
                <c:pt idx="18426">
                  <c:v>18427.0</c:v>
                </c:pt>
                <c:pt idx="18427">
                  <c:v>18428.0</c:v>
                </c:pt>
                <c:pt idx="18428">
                  <c:v>18429.0</c:v>
                </c:pt>
                <c:pt idx="18429">
                  <c:v>18430.0</c:v>
                </c:pt>
                <c:pt idx="18430">
                  <c:v>18431.0</c:v>
                </c:pt>
                <c:pt idx="18431">
                  <c:v>18432.0</c:v>
                </c:pt>
                <c:pt idx="18432">
                  <c:v>18433.0</c:v>
                </c:pt>
                <c:pt idx="18433">
                  <c:v>18434.0</c:v>
                </c:pt>
                <c:pt idx="18434">
                  <c:v>18435.0</c:v>
                </c:pt>
                <c:pt idx="18435">
                  <c:v>18436.0</c:v>
                </c:pt>
                <c:pt idx="18436">
                  <c:v>18437.0</c:v>
                </c:pt>
                <c:pt idx="18437">
                  <c:v>18438.0</c:v>
                </c:pt>
                <c:pt idx="18438">
                  <c:v>18439.0</c:v>
                </c:pt>
                <c:pt idx="18439">
                  <c:v>18440.0</c:v>
                </c:pt>
                <c:pt idx="18440">
                  <c:v>18441.0</c:v>
                </c:pt>
                <c:pt idx="18441">
                  <c:v>18442.0</c:v>
                </c:pt>
                <c:pt idx="18442">
                  <c:v>18443.0</c:v>
                </c:pt>
                <c:pt idx="18443">
                  <c:v>18444.0</c:v>
                </c:pt>
                <c:pt idx="18444">
                  <c:v>18445.0</c:v>
                </c:pt>
                <c:pt idx="18445">
                  <c:v>18446.0</c:v>
                </c:pt>
                <c:pt idx="18446">
                  <c:v>18447.0</c:v>
                </c:pt>
                <c:pt idx="18447">
                  <c:v>18448.0</c:v>
                </c:pt>
                <c:pt idx="18448">
                  <c:v>18449.0</c:v>
                </c:pt>
                <c:pt idx="18449">
                  <c:v>18450.0</c:v>
                </c:pt>
                <c:pt idx="18450">
                  <c:v>18451.0</c:v>
                </c:pt>
                <c:pt idx="18451">
                  <c:v>18452.0</c:v>
                </c:pt>
                <c:pt idx="18452">
                  <c:v>18453.0</c:v>
                </c:pt>
                <c:pt idx="18453">
                  <c:v>18454.0</c:v>
                </c:pt>
                <c:pt idx="18454">
                  <c:v>18455.0</c:v>
                </c:pt>
                <c:pt idx="18455">
                  <c:v>18456.0</c:v>
                </c:pt>
                <c:pt idx="18456">
                  <c:v>18457.0</c:v>
                </c:pt>
                <c:pt idx="18457">
                  <c:v>18458.0</c:v>
                </c:pt>
                <c:pt idx="18458">
                  <c:v>18459.0</c:v>
                </c:pt>
                <c:pt idx="18459">
                  <c:v>18460.0</c:v>
                </c:pt>
                <c:pt idx="18460">
                  <c:v>18461.0</c:v>
                </c:pt>
                <c:pt idx="18461">
                  <c:v>18462.0</c:v>
                </c:pt>
                <c:pt idx="18462">
                  <c:v>18463.0</c:v>
                </c:pt>
                <c:pt idx="18463">
                  <c:v>18464.0</c:v>
                </c:pt>
                <c:pt idx="18464">
                  <c:v>18465.0</c:v>
                </c:pt>
                <c:pt idx="18465">
                  <c:v>18466.0</c:v>
                </c:pt>
                <c:pt idx="18466">
                  <c:v>18467.0</c:v>
                </c:pt>
                <c:pt idx="18467">
                  <c:v>18468.0</c:v>
                </c:pt>
                <c:pt idx="18468">
                  <c:v>18469.0</c:v>
                </c:pt>
                <c:pt idx="18469">
                  <c:v>18470.0</c:v>
                </c:pt>
                <c:pt idx="18470">
                  <c:v>18471.0</c:v>
                </c:pt>
                <c:pt idx="18471">
                  <c:v>18472.0</c:v>
                </c:pt>
                <c:pt idx="18472">
                  <c:v>18473.0</c:v>
                </c:pt>
                <c:pt idx="18473">
                  <c:v>18474.0</c:v>
                </c:pt>
                <c:pt idx="18474">
                  <c:v>18475.0</c:v>
                </c:pt>
                <c:pt idx="18475">
                  <c:v>18476.0</c:v>
                </c:pt>
                <c:pt idx="18476">
                  <c:v>18477.0</c:v>
                </c:pt>
                <c:pt idx="18477">
                  <c:v>18478.0</c:v>
                </c:pt>
                <c:pt idx="18478">
                  <c:v>18479.0</c:v>
                </c:pt>
                <c:pt idx="18479">
                  <c:v>18480.0</c:v>
                </c:pt>
                <c:pt idx="18480">
                  <c:v>18481.0</c:v>
                </c:pt>
                <c:pt idx="18481">
                  <c:v>18482.0</c:v>
                </c:pt>
                <c:pt idx="18482">
                  <c:v>18483.0</c:v>
                </c:pt>
                <c:pt idx="18483">
                  <c:v>18484.0</c:v>
                </c:pt>
                <c:pt idx="18484">
                  <c:v>18485.0</c:v>
                </c:pt>
                <c:pt idx="18485">
                  <c:v>18486.0</c:v>
                </c:pt>
                <c:pt idx="18486">
                  <c:v>18487.0</c:v>
                </c:pt>
                <c:pt idx="18487">
                  <c:v>18488.0</c:v>
                </c:pt>
                <c:pt idx="18488">
                  <c:v>18489.0</c:v>
                </c:pt>
                <c:pt idx="18489">
                  <c:v>18490.0</c:v>
                </c:pt>
                <c:pt idx="18490">
                  <c:v>18491.0</c:v>
                </c:pt>
                <c:pt idx="18491">
                  <c:v>18492.0</c:v>
                </c:pt>
                <c:pt idx="18492">
                  <c:v>18493.0</c:v>
                </c:pt>
                <c:pt idx="18493">
                  <c:v>18494.0</c:v>
                </c:pt>
                <c:pt idx="18494">
                  <c:v>18495.0</c:v>
                </c:pt>
                <c:pt idx="18495">
                  <c:v>18496.0</c:v>
                </c:pt>
                <c:pt idx="18496">
                  <c:v>18497.0</c:v>
                </c:pt>
                <c:pt idx="18497">
                  <c:v>18498.0</c:v>
                </c:pt>
                <c:pt idx="18498">
                  <c:v>18499.0</c:v>
                </c:pt>
                <c:pt idx="18499">
                  <c:v>18500.0</c:v>
                </c:pt>
                <c:pt idx="18500">
                  <c:v>18501.0</c:v>
                </c:pt>
                <c:pt idx="18501">
                  <c:v>18502.0</c:v>
                </c:pt>
                <c:pt idx="18502">
                  <c:v>18503.0</c:v>
                </c:pt>
                <c:pt idx="18503">
                  <c:v>18504.0</c:v>
                </c:pt>
                <c:pt idx="18504">
                  <c:v>18505.0</c:v>
                </c:pt>
                <c:pt idx="18505">
                  <c:v>18506.0</c:v>
                </c:pt>
                <c:pt idx="18506">
                  <c:v>18507.0</c:v>
                </c:pt>
                <c:pt idx="18507">
                  <c:v>18508.0</c:v>
                </c:pt>
                <c:pt idx="18508">
                  <c:v>18509.0</c:v>
                </c:pt>
                <c:pt idx="18509">
                  <c:v>18510.0</c:v>
                </c:pt>
                <c:pt idx="18510">
                  <c:v>18511.0</c:v>
                </c:pt>
                <c:pt idx="18511">
                  <c:v>18512.0</c:v>
                </c:pt>
                <c:pt idx="18512">
                  <c:v>18513.0</c:v>
                </c:pt>
                <c:pt idx="18513">
                  <c:v>18514.0</c:v>
                </c:pt>
                <c:pt idx="18514">
                  <c:v>18515.0</c:v>
                </c:pt>
                <c:pt idx="18515">
                  <c:v>18516.0</c:v>
                </c:pt>
                <c:pt idx="18516">
                  <c:v>18517.0</c:v>
                </c:pt>
                <c:pt idx="18517">
                  <c:v>18518.0</c:v>
                </c:pt>
                <c:pt idx="18518">
                  <c:v>18519.0</c:v>
                </c:pt>
                <c:pt idx="18519">
                  <c:v>18520.0</c:v>
                </c:pt>
                <c:pt idx="18520">
                  <c:v>18521.0</c:v>
                </c:pt>
                <c:pt idx="18521">
                  <c:v>18522.0</c:v>
                </c:pt>
                <c:pt idx="18522">
                  <c:v>18523.0</c:v>
                </c:pt>
                <c:pt idx="18523">
                  <c:v>18524.0</c:v>
                </c:pt>
                <c:pt idx="18524">
                  <c:v>18525.0</c:v>
                </c:pt>
                <c:pt idx="18525">
                  <c:v>18526.0</c:v>
                </c:pt>
                <c:pt idx="18526">
                  <c:v>18527.0</c:v>
                </c:pt>
                <c:pt idx="18527">
                  <c:v>18528.0</c:v>
                </c:pt>
                <c:pt idx="18528">
                  <c:v>18529.0</c:v>
                </c:pt>
                <c:pt idx="18529">
                  <c:v>18530.0</c:v>
                </c:pt>
                <c:pt idx="18530">
                  <c:v>18531.0</c:v>
                </c:pt>
                <c:pt idx="18531">
                  <c:v>18532.0</c:v>
                </c:pt>
                <c:pt idx="18532">
                  <c:v>18533.0</c:v>
                </c:pt>
                <c:pt idx="18533">
                  <c:v>18534.0</c:v>
                </c:pt>
                <c:pt idx="18534">
                  <c:v>18535.0</c:v>
                </c:pt>
                <c:pt idx="18535">
                  <c:v>18536.0</c:v>
                </c:pt>
                <c:pt idx="18536">
                  <c:v>18537.0</c:v>
                </c:pt>
                <c:pt idx="18537">
                  <c:v>18538.0</c:v>
                </c:pt>
                <c:pt idx="18538">
                  <c:v>18539.0</c:v>
                </c:pt>
                <c:pt idx="18539">
                  <c:v>18540.0</c:v>
                </c:pt>
                <c:pt idx="18540">
                  <c:v>18541.0</c:v>
                </c:pt>
                <c:pt idx="18541">
                  <c:v>18542.0</c:v>
                </c:pt>
                <c:pt idx="18542">
                  <c:v>18543.0</c:v>
                </c:pt>
                <c:pt idx="18543">
                  <c:v>18544.0</c:v>
                </c:pt>
                <c:pt idx="18544">
                  <c:v>18545.0</c:v>
                </c:pt>
                <c:pt idx="18545">
                  <c:v>18546.0</c:v>
                </c:pt>
                <c:pt idx="18546">
                  <c:v>18547.0</c:v>
                </c:pt>
                <c:pt idx="18547">
                  <c:v>18548.0</c:v>
                </c:pt>
                <c:pt idx="18548">
                  <c:v>18549.0</c:v>
                </c:pt>
                <c:pt idx="18549">
                  <c:v>18550.0</c:v>
                </c:pt>
                <c:pt idx="18550">
                  <c:v>18551.0</c:v>
                </c:pt>
                <c:pt idx="18551">
                  <c:v>18552.0</c:v>
                </c:pt>
                <c:pt idx="18552">
                  <c:v>18553.0</c:v>
                </c:pt>
                <c:pt idx="18553">
                  <c:v>18554.0</c:v>
                </c:pt>
                <c:pt idx="18554">
                  <c:v>18555.0</c:v>
                </c:pt>
                <c:pt idx="18555">
                  <c:v>18556.0</c:v>
                </c:pt>
                <c:pt idx="18556">
                  <c:v>18557.0</c:v>
                </c:pt>
                <c:pt idx="18557">
                  <c:v>18558.0</c:v>
                </c:pt>
                <c:pt idx="18558">
                  <c:v>18559.0</c:v>
                </c:pt>
                <c:pt idx="18559">
                  <c:v>18560.0</c:v>
                </c:pt>
                <c:pt idx="18560">
                  <c:v>18561.0</c:v>
                </c:pt>
                <c:pt idx="18561">
                  <c:v>18562.0</c:v>
                </c:pt>
                <c:pt idx="18562">
                  <c:v>18563.0</c:v>
                </c:pt>
                <c:pt idx="18563">
                  <c:v>18564.0</c:v>
                </c:pt>
                <c:pt idx="18564">
                  <c:v>18565.0</c:v>
                </c:pt>
                <c:pt idx="18565">
                  <c:v>18566.0</c:v>
                </c:pt>
                <c:pt idx="18566">
                  <c:v>18567.0</c:v>
                </c:pt>
                <c:pt idx="18567">
                  <c:v>18568.0</c:v>
                </c:pt>
                <c:pt idx="18568">
                  <c:v>18569.0</c:v>
                </c:pt>
                <c:pt idx="18569">
                  <c:v>18570.0</c:v>
                </c:pt>
                <c:pt idx="18570">
                  <c:v>18571.0</c:v>
                </c:pt>
                <c:pt idx="18571">
                  <c:v>18572.0</c:v>
                </c:pt>
                <c:pt idx="18572">
                  <c:v>18573.0</c:v>
                </c:pt>
                <c:pt idx="18573">
                  <c:v>18574.0</c:v>
                </c:pt>
                <c:pt idx="18574">
                  <c:v>18575.0</c:v>
                </c:pt>
                <c:pt idx="18575">
                  <c:v>18576.0</c:v>
                </c:pt>
                <c:pt idx="18576">
                  <c:v>18577.0</c:v>
                </c:pt>
                <c:pt idx="18577">
                  <c:v>18578.0</c:v>
                </c:pt>
                <c:pt idx="18578">
                  <c:v>18579.0</c:v>
                </c:pt>
                <c:pt idx="18579">
                  <c:v>18580.0</c:v>
                </c:pt>
                <c:pt idx="18580">
                  <c:v>18581.0</c:v>
                </c:pt>
                <c:pt idx="18581">
                  <c:v>18582.0</c:v>
                </c:pt>
                <c:pt idx="18582">
                  <c:v>18583.0</c:v>
                </c:pt>
                <c:pt idx="18583">
                  <c:v>18584.0</c:v>
                </c:pt>
                <c:pt idx="18584">
                  <c:v>18585.0</c:v>
                </c:pt>
                <c:pt idx="18585">
                  <c:v>18586.0</c:v>
                </c:pt>
                <c:pt idx="18586">
                  <c:v>18587.0</c:v>
                </c:pt>
                <c:pt idx="18587">
                  <c:v>18588.0</c:v>
                </c:pt>
                <c:pt idx="18588">
                  <c:v>18589.0</c:v>
                </c:pt>
                <c:pt idx="18589">
                  <c:v>18590.0</c:v>
                </c:pt>
                <c:pt idx="18590">
                  <c:v>18591.0</c:v>
                </c:pt>
                <c:pt idx="18591">
                  <c:v>18592.0</c:v>
                </c:pt>
                <c:pt idx="18592">
                  <c:v>18593.0</c:v>
                </c:pt>
                <c:pt idx="18593">
                  <c:v>18594.0</c:v>
                </c:pt>
                <c:pt idx="18594">
                  <c:v>18595.0</c:v>
                </c:pt>
                <c:pt idx="18595">
                  <c:v>18596.0</c:v>
                </c:pt>
                <c:pt idx="18596">
                  <c:v>18597.0</c:v>
                </c:pt>
                <c:pt idx="18597">
                  <c:v>18598.0</c:v>
                </c:pt>
                <c:pt idx="18598">
                  <c:v>18599.0</c:v>
                </c:pt>
                <c:pt idx="18599">
                  <c:v>18600.0</c:v>
                </c:pt>
                <c:pt idx="18600">
                  <c:v>18601.0</c:v>
                </c:pt>
                <c:pt idx="18601">
                  <c:v>18602.0</c:v>
                </c:pt>
                <c:pt idx="18602">
                  <c:v>18603.0</c:v>
                </c:pt>
                <c:pt idx="18603">
                  <c:v>18604.0</c:v>
                </c:pt>
                <c:pt idx="18604">
                  <c:v>18605.0</c:v>
                </c:pt>
                <c:pt idx="18605">
                  <c:v>18606.0</c:v>
                </c:pt>
                <c:pt idx="18606">
                  <c:v>18607.0</c:v>
                </c:pt>
                <c:pt idx="18607">
                  <c:v>18608.0</c:v>
                </c:pt>
                <c:pt idx="18608">
                  <c:v>18609.0</c:v>
                </c:pt>
                <c:pt idx="18609">
                  <c:v>18610.0</c:v>
                </c:pt>
                <c:pt idx="18610">
                  <c:v>18611.0</c:v>
                </c:pt>
                <c:pt idx="18611">
                  <c:v>18612.0</c:v>
                </c:pt>
                <c:pt idx="18612">
                  <c:v>18613.0</c:v>
                </c:pt>
                <c:pt idx="18613">
                  <c:v>18614.0</c:v>
                </c:pt>
                <c:pt idx="18614">
                  <c:v>18615.0</c:v>
                </c:pt>
                <c:pt idx="18615">
                  <c:v>18616.0</c:v>
                </c:pt>
                <c:pt idx="18616">
                  <c:v>18617.0</c:v>
                </c:pt>
                <c:pt idx="18617">
                  <c:v>18618.0</c:v>
                </c:pt>
                <c:pt idx="18618">
                  <c:v>18619.0</c:v>
                </c:pt>
                <c:pt idx="18619">
                  <c:v>18620.0</c:v>
                </c:pt>
                <c:pt idx="18620">
                  <c:v>18621.0</c:v>
                </c:pt>
                <c:pt idx="18621">
                  <c:v>18622.0</c:v>
                </c:pt>
                <c:pt idx="18622">
                  <c:v>18623.0</c:v>
                </c:pt>
                <c:pt idx="18623">
                  <c:v>18624.0</c:v>
                </c:pt>
                <c:pt idx="18624">
                  <c:v>18625.0</c:v>
                </c:pt>
                <c:pt idx="18625">
                  <c:v>18626.0</c:v>
                </c:pt>
                <c:pt idx="18626">
                  <c:v>18627.0</c:v>
                </c:pt>
                <c:pt idx="18627">
                  <c:v>18628.0</c:v>
                </c:pt>
                <c:pt idx="18628">
                  <c:v>18629.0</c:v>
                </c:pt>
                <c:pt idx="18629">
                  <c:v>18630.0</c:v>
                </c:pt>
                <c:pt idx="18630">
                  <c:v>18631.0</c:v>
                </c:pt>
                <c:pt idx="18631">
                  <c:v>18632.0</c:v>
                </c:pt>
                <c:pt idx="18632">
                  <c:v>18633.0</c:v>
                </c:pt>
                <c:pt idx="18633">
                  <c:v>18634.0</c:v>
                </c:pt>
                <c:pt idx="18634">
                  <c:v>18635.0</c:v>
                </c:pt>
                <c:pt idx="18635">
                  <c:v>18636.0</c:v>
                </c:pt>
                <c:pt idx="18636">
                  <c:v>18637.0</c:v>
                </c:pt>
                <c:pt idx="18637">
                  <c:v>18638.0</c:v>
                </c:pt>
                <c:pt idx="18638">
                  <c:v>18639.0</c:v>
                </c:pt>
                <c:pt idx="18639">
                  <c:v>18640.0</c:v>
                </c:pt>
                <c:pt idx="18640">
                  <c:v>18641.0</c:v>
                </c:pt>
                <c:pt idx="18641">
                  <c:v>18642.0</c:v>
                </c:pt>
                <c:pt idx="18642">
                  <c:v>18643.0</c:v>
                </c:pt>
                <c:pt idx="18643">
                  <c:v>18644.0</c:v>
                </c:pt>
                <c:pt idx="18644">
                  <c:v>18645.0</c:v>
                </c:pt>
                <c:pt idx="18645">
                  <c:v>18646.0</c:v>
                </c:pt>
                <c:pt idx="18646">
                  <c:v>18647.0</c:v>
                </c:pt>
                <c:pt idx="18647">
                  <c:v>18648.0</c:v>
                </c:pt>
                <c:pt idx="18648">
                  <c:v>18649.0</c:v>
                </c:pt>
                <c:pt idx="18649">
                  <c:v>18650.0</c:v>
                </c:pt>
                <c:pt idx="18650">
                  <c:v>18651.0</c:v>
                </c:pt>
                <c:pt idx="18651">
                  <c:v>18652.0</c:v>
                </c:pt>
                <c:pt idx="18652">
                  <c:v>18653.0</c:v>
                </c:pt>
                <c:pt idx="18653">
                  <c:v>18654.0</c:v>
                </c:pt>
                <c:pt idx="18654">
                  <c:v>18655.0</c:v>
                </c:pt>
                <c:pt idx="18655">
                  <c:v>18656.0</c:v>
                </c:pt>
                <c:pt idx="18656">
                  <c:v>18657.0</c:v>
                </c:pt>
                <c:pt idx="18657">
                  <c:v>18658.0</c:v>
                </c:pt>
                <c:pt idx="18658">
                  <c:v>18659.0</c:v>
                </c:pt>
                <c:pt idx="18659">
                  <c:v>18660.0</c:v>
                </c:pt>
                <c:pt idx="18660">
                  <c:v>18661.0</c:v>
                </c:pt>
                <c:pt idx="18661">
                  <c:v>18662.0</c:v>
                </c:pt>
                <c:pt idx="18662">
                  <c:v>18663.0</c:v>
                </c:pt>
                <c:pt idx="18663">
                  <c:v>18664.0</c:v>
                </c:pt>
                <c:pt idx="18664">
                  <c:v>18665.0</c:v>
                </c:pt>
                <c:pt idx="18665">
                  <c:v>18666.0</c:v>
                </c:pt>
                <c:pt idx="18666">
                  <c:v>18667.0</c:v>
                </c:pt>
                <c:pt idx="18667">
                  <c:v>18668.0</c:v>
                </c:pt>
                <c:pt idx="18668">
                  <c:v>18669.0</c:v>
                </c:pt>
                <c:pt idx="18669">
                  <c:v>18670.0</c:v>
                </c:pt>
                <c:pt idx="18670">
                  <c:v>18671.0</c:v>
                </c:pt>
                <c:pt idx="18671">
                  <c:v>18672.0</c:v>
                </c:pt>
                <c:pt idx="18672">
                  <c:v>18673.0</c:v>
                </c:pt>
                <c:pt idx="18673">
                  <c:v>18674.0</c:v>
                </c:pt>
                <c:pt idx="18674">
                  <c:v>18675.0</c:v>
                </c:pt>
                <c:pt idx="18675">
                  <c:v>18676.0</c:v>
                </c:pt>
                <c:pt idx="18676">
                  <c:v>18677.0</c:v>
                </c:pt>
                <c:pt idx="18677">
                  <c:v>18678.0</c:v>
                </c:pt>
                <c:pt idx="18678">
                  <c:v>18679.0</c:v>
                </c:pt>
                <c:pt idx="18679">
                  <c:v>18680.0</c:v>
                </c:pt>
                <c:pt idx="18680">
                  <c:v>18681.0</c:v>
                </c:pt>
                <c:pt idx="18681">
                  <c:v>18682.0</c:v>
                </c:pt>
                <c:pt idx="18682">
                  <c:v>18683.0</c:v>
                </c:pt>
                <c:pt idx="18683">
                  <c:v>18684.0</c:v>
                </c:pt>
                <c:pt idx="18684">
                  <c:v>18685.0</c:v>
                </c:pt>
                <c:pt idx="18685">
                  <c:v>18686.0</c:v>
                </c:pt>
                <c:pt idx="18686">
                  <c:v>18687.0</c:v>
                </c:pt>
                <c:pt idx="18687">
                  <c:v>18688.0</c:v>
                </c:pt>
                <c:pt idx="18688">
                  <c:v>18689.0</c:v>
                </c:pt>
                <c:pt idx="18689">
                  <c:v>18690.0</c:v>
                </c:pt>
                <c:pt idx="18690">
                  <c:v>18691.0</c:v>
                </c:pt>
                <c:pt idx="18691">
                  <c:v>18692.0</c:v>
                </c:pt>
                <c:pt idx="18692">
                  <c:v>18693.0</c:v>
                </c:pt>
                <c:pt idx="18693">
                  <c:v>18694.0</c:v>
                </c:pt>
                <c:pt idx="18694">
                  <c:v>18695.0</c:v>
                </c:pt>
                <c:pt idx="18695">
                  <c:v>18696.0</c:v>
                </c:pt>
                <c:pt idx="18696">
                  <c:v>18697.0</c:v>
                </c:pt>
                <c:pt idx="18697">
                  <c:v>18698.0</c:v>
                </c:pt>
                <c:pt idx="18698">
                  <c:v>18699.0</c:v>
                </c:pt>
                <c:pt idx="18699">
                  <c:v>18700.0</c:v>
                </c:pt>
                <c:pt idx="18700">
                  <c:v>18701.0</c:v>
                </c:pt>
                <c:pt idx="18701">
                  <c:v>18702.0</c:v>
                </c:pt>
                <c:pt idx="18702">
                  <c:v>18703.0</c:v>
                </c:pt>
                <c:pt idx="18703">
                  <c:v>18704.0</c:v>
                </c:pt>
                <c:pt idx="18704">
                  <c:v>18705.0</c:v>
                </c:pt>
                <c:pt idx="18705">
                  <c:v>18706.0</c:v>
                </c:pt>
                <c:pt idx="18706">
                  <c:v>18707.0</c:v>
                </c:pt>
                <c:pt idx="18707">
                  <c:v>18708.0</c:v>
                </c:pt>
                <c:pt idx="18708">
                  <c:v>18709.0</c:v>
                </c:pt>
                <c:pt idx="18709">
                  <c:v>18710.0</c:v>
                </c:pt>
                <c:pt idx="18710">
                  <c:v>18711.0</c:v>
                </c:pt>
                <c:pt idx="18711">
                  <c:v>18712.0</c:v>
                </c:pt>
                <c:pt idx="18712">
                  <c:v>18713.0</c:v>
                </c:pt>
                <c:pt idx="18713">
                  <c:v>18714.0</c:v>
                </c:pt>
                <c:pt idx="18714">
                  <c:v>18715.0</c:v>
                </c:pt>
                <c:pt idx="18715">
                  <c:v>18716.0</c:v>
                </c:pt>
                <c:pt idx="18716">
                  <c:v>18717.0</c:v>
                </c:pt>
                <c:pt idx="18717">
                  <c:v>18718.0</c:v>
                </c:pt>
                <c:pt idx="18718">
                  <c:v>18719.0</c:v>
                </c:pt>
                <c:pt idx="18719">
                  <c:v>18720.0</c:v>
                </c:pt>
                <c:pt idx="18720">
                  <c:v>18721.0</c:v>
                </c:pt>
                <c:pt idx="18721">
                  <c:v>18722.0</c:v>
                </c:pt>
                <c:pt idx="18722">
                  <c:v>18723.0</c:v>
                </c:pt>
                <c:pt idx="18723">
                  <c:v>18724.0</c:v>
                </c:pt>
                <c:pt idx="18724">
                  <c:v>18725.0</c:v>
                </c:pt>
                <c:pt idx="18725">
                  <c:v>18726.0</c:v>
                </c:pt>
                <c:pt idx="18726">
                  <c:v>18727.0</c:v>
                </c:pt>
                <c:pt idx="18727">
                  <c:v>18728.0</c:v>
                </c:pt>
                <c:pt idx="18728">
                  <c:v>18729.0</c:v>
                </c:pt>
                <c:pt idx="18729">
                  <c:v>18730.0</c:v>
                </c:pt>
                <c:pt idx="18730">
                  <c:v>18731.0</c:v>
                </c:pt>
                <c:pt idx="18731">
                  <c:v>18732.0</c:v>
                </c:pt>
                <c:pt idx="18732">
                  <c:v>18733.0</c:v>
                </c:pt>
                <c:pt idx="18733">
                  <c:v>18734.0</c:v>
                </c:pt>
                <c:pt idx="18734">
                  <c:v>18735.0</c:v>
                </c:pt>
                <c:pt idx="18735">
                  <c:v>18736.0</c:v>
                </c:pt>
                <c:pt idx="18736">
                  <c:v>18737.0</c:v>
                </c:pt>
                <c:pt idx="18737">
                  <c:v>18738.0</c:v>
                </c:pt>
                <c:pt idx="18738">
                  <c:v>18739.0</c:v>
                </c:pt>
                <c:pt idx="18739">
                  <c:v>18740.0</c:v>
                </c:pt>
                <c:pt idx="18740">
                  <c:v>18741.0</c:v>
                </c:pt>
                <c:pt idx="18741">
                  <c:v>18742.0</c:v>
                </c:pt>
                <c:pt idx="18742">
                  <c:v>18743.0</c:v>
                </c:pt>
                <c:pt idx="18743">
                  <c:v>18744.0</c:v>
                </c:pt>
                <c:pt idx="18744">
                  <c:v>18745.0</c:v>
                </c:pt>
                <c:pt idx="18745">
                  <c:v>18746.0</c:v>
                </c:pt>
                <c:pt idx="18746">
                  <c:v>18747.0</c:v>
                </c:pt>
                <c:pt idx="18747">
                  <c:v>18748.0</c:v>
                </c:pt>
                <c:pt idx="18748">
                  <c:v>18749.0</c:v>
                </c:pt>
                <c:pt idx="18749">
                  <c:v>18750.0</c:v>
                </c:pt>
                <c:pt idx="18750">
                  <c:v>18751.0</c:v>
                </c:pt>
                <c:pt idx="18751">
                  <c:v>18752.0</c:v>
                </c:pt>
                <c:pt idx="18752">
                  <c:v>18753.0</c:v>
                </c:pt>
                <c:pt idx="18753">
                  <c:v>18754.0</c:v>
                </c:pt>
                <c:pt idx="18754">
                  <c:v>18755.0</c:v>
                </c:pt>
                <c:pt idx="18755">
                  <c:v>18756.0</c:v>
                </c:pt>
                <c:pt idx="18756">
                  <c:v>18757.0</c:v>
                </c:pt>
                <c:pt idx="18757">
                  <c:v>18758.0</c:v>
                </c:pt>
                <c:pt idx="18758">
                  <c:v>18759.0</c:v>
                </c:pt>
                <c:pt idx="18759">
                  <c:v>18760.0</c:v>
                </c:pt>
                <c:pt idx="18760">
                  <c:v>18761.0</c:v>
                </c:pt>
                <c:pt idx="18761">
                  <c:v>18762.0</c:v>
                </c:pt>
                <c:pt idx="18762">
                  <c:v>18763.0</c:v>
                </c:pt>
                <c:pt idx="18763">
                  <c:v>18764.0</c:v>
                </c:pt>
                <c:pt idx="18764">
                  <c:v>18765.0</c:v>
                </c:pt>
                <c:pt idx="18765">
                  <c:v>18766.0</c:v>
                </c:pt>
                <c:pt idx="18766">
                  <c:v>18767.0</c:v>
                </c:pt>
                <c:pt idx="18767">
                  <c:v>18768.0</c:v>
                </c:pt>
                <c:pt idx="18768">
                  <c:v>18769.0</c:v>
                </c:pt>
                <c:pt idx="18769">
                  <c:v>18770.0</c:v>
                </c:pt>
                <c:pt idx="18770">
                  <c:v>18771.0</c:v>
                </c:pt>
                <c:pt idx="18771">
                  <c:v>18772.0</c:v>
                </c:pt>
                <c:pt idx="18772">
                  <c:v>18773.0</c:v>
                </c:pt>
                <c:pt idx="18773">
                  <c:v>18774.0</c:v>
                </c:pt>
                <c:pt idx="18774">
                  <c:v>18775.0</c:v>
                </c:pt>
                <c:pt idx="18775">
                  <c:v>18776.0</c:v>
                </c:pt>
                <c:pt idx="18776">
                  <c:v>18777.0</c:v>
                </c:pt>
                <c:pt idx="18777">
                  <c:v>18778.0</c:v>
                </c:pt>
                <c:pt idx="18778">
                  <c:v>18779.0</c:v>
                </c:pt>
                <c:pt idx="18779">
                  <c:v>18780.0</c:v>
                </c:pt>
                <c:pt idx="18780">
                  <c:v>18781.0</c:v>
                </c:pt>
                <c:pt idx="18781">
                  <c:v>18782.0</c:v>
                </c:pt>
                <c:pt idx="18782">
                  <c:v>18783.0</c:v>
                </c:pt>
                <c:pt idx="18783">
                  <c:v>18784.0</c:v>
                </c:pt>
                <c:pt idx="18784">
                  <c:v>18785.0</c:v>
                </c:pt>
                <c:pt idx="18785">
                  <c:v>18786.0</c:v>
                </c:pt>
                <c:pt idx="18786">
                  <c:v>18787.0</c:v>
                </c:pt>
                <c:pt idx="18787">
                  <c:v>18788.0</c:v>
                </c:pt>
                <c:pt idx="18788">
                  <c:v>18789.0</c:v>
                </c:pt>
                <c:pt idx="18789">
                  <c:v>18790.0</c:v>
                </c:pt>
                <c:pt idx="18790">
                  <c:v>18791.0</c:v>
                </c:pt>
                <c:pt idx="18791">
                  <c:v>18792.0</c:v>
                </c:pt>
                <c:pt idx="18792">
                  <c:v>18793.0</c:v>
                </c:pt>
                <c:pt idx="18793">
                  <c:v>18794.0</c:v>
                </c:pt>
                <c:pt idx="18794">
                  <c:v>18795.0</c:v>
                </c:pt>
                <c:pt idx="18795">
                  <c:v>18796.0</c:v>
                </c:pt>
                <c:pt idx="18796">
                  <c:v>18797.0</c:v>
                </c:pt>
                <c:pt idx="18797">
                  <c:v>18798.0</c:v>
                </c:pt>
                <c:pt idx="18798">
                  <c:v>18799.0</c:v>
                </c:pt>
                <c:pt idx="18799">
                  <c:v>18800.0</c:v>
                </c:pt>
                <c:pt idx="18800">
                  <c:v>18801.0</c:v>
                </c:pt>
                <c:pt idx="18801">
                  <c:v>18802.0</c:v>
                </c:pt>
                <c:pt idx="18802">
                  <c:v>18803.0</c:v>
                </c:pt>
                <c:pt idx="18803">
                  <c:v>18804.0</c:v>
                </c:pt>
                <c:pt idx="18804">
                  <c:v>18805.0</c:v>
                </c:pt>
                <c:pt idx="18805">
                  <c:v>18806.0</c:v>
                </c:pt>
                <c:pt idx="18806">
                  <c:v>18807.0</c:v>
                </c:pt>
                <c:pt idx="18807">
                  <c:v>18808.0</c:v>
                </c:pt>
                <c:pt idx="18808">
                  <c:v>18809.0</c:v>
                </c:pt>
                <c:pt idx="18809">
                  <c:v>18810.0</c:v>
                </c:pt>
                <c:pt idx="18810">
                  <c:v>18811.0</c:v>
                </c:pt>
                <c:pt idx="18811">
                  <c:v>18812.0</c:v>
                </c:pt>
                <c:pt idx="18812">
                  <c:v>18813.0</c:v>
                </c:pt>
                <c:pt idx="18813">
                  <c:v>18814.0</c:v>
                </c:pt>
                <c:pt idx="18814">
                  <c:v>18815.0</c:v>
                </c:pt>
                <c:pt idx="18815">
                  <c:v>18816.0</c:v>
                </c:pt>
                <c:pt idx="18816">
                  <c:v>18817.0</c:v>
                </c:pt>
                <c:pt idx="18817">
                  <c:v>18818.0</c:v>
                </c:pt>
                <c:pt idx="18818">
                  <c:v>18819.0</c:v>
                </c:pt>
                <c:pt idx="18819">
                  <c:v>18820.0</c:v>
                </c:pt>
                <c:pt idx="18820">
                  <c:v>18821.0</c:v>
                </c:pt>
                <c:pt idx="18821">
                  <c:v>18822.0</c:v>
                </c:pt>
                <c:pt idx="18822">
                  <c:v>18823.0</c:v>
                </c:pt>
                <c:pt idx="18823">
                  <c:v>18824.0</c:v>
                </c:pt>
                <c:pt idx="18824">
                  <c:v>18825.0</c:v>
                </c:pt>
                <c:pt idx="18825">
                  <c:v>18826.0</c:v>
                </c:pt>
                <c:pt idx="18826">
                  <c:v>18827.0</c:v>
                </c:pt>
                <c:pt idx="18827">
                  <c:v>18828.0</c:v>
                </c:pt>
                <c:pt idx="18828">
                  <c:v>18829.0</c:v>
                </c:pt>
                <c:pt idx="18829">
                  <c:v>18830.0</c:v>
                </c:pt>
                <c:pt idx="18830">
                  <c:v>18831.0</c:v>
                </c:pt>
                <c:pt idx="18831">
                  <c:v>18832.0</c:v>
                </c:pt>
                <c:pt idx="18832">
                  <c:v>18833.0</c:v>
                </c:pt>
                <c:pt idx="18833">
                  <c:v>18834.0</c:v>
                </c:pt>
                <c:pt idx="18834">
                  <c:v>18835.0</c:v>
                </c:pt>
                <c:pt idx="18835">
                  <c:v>18836.0</c:v>
                </c:pt>
                <c:pt idx="18836">
                  <c:v>18837.0</c:v>
                </c:pt>
                <c:pt idx="18837">
                  <c:v>18838.0</c:v>
                </c:pt>
                <c:pt idx="18838">
                  <c:v>18839.0</c:v>
                </c:pt>
                <c:pt idx="18839">
                  <c:v>18840.0</c:v>
                </c:pt>
                <c:pt idx="18840">
                  <c:v>18841.0</c:v>
                </c:pt>
                <c:pt idx="18841">
                  <c:v>18842.0</c:v>
                </c:pt>
                <c:pt idx="18842">
                  <c:v>18843.0</c:v>
                </c:pt>
                <c:pt idx="18843">
                  <c:v>18844.0</c:v>
                </c:pt>
                <c:pt idx="18844">
                  <c:v>18845.0</c:v>
                </c:pt>
                <c:pt idx="18845">
                  <c:v>18846.0</c:v>
                </c:pt>
                <c:pt idx="18846">
                  <c:v>18847.0</c:v>
                </c:pt>
                <c:pt idx="18847">
                  <c:v>18848.0</c:v>
                </c:pt>
                <c:pt idx="18848">
                  <c:v>18849.0</c:v>
                </c:pt>
                <c:pt idx="18849">
                  <c:v>18850.0</c:v>
                </c:pt>
                <c:pt idx="18850">
                  <c:v>18851.0</c:v>
                </c:pt>
                <c:pt idx="18851">
                  <c:v>18852.0</c:v>
                </c:pt>
                <c:pt idx="18852">
                  <c:v>18853.0</c:v>
                </c:pt>
                <c:pt idx="18853">
                  <c:v>18854.0</c:v>
                </c:pt>
                <c:pt idx="18854">
                  <c:v>18855.0</c:v>
                </c:pt>
                <c:pt idx="18855">
                  <c:v>18856.0</c:v>
                </c:pt>
                <c:pt idx="18856">
                  <c:v>18857.0</c:v>
                </c:pt>
                <c:pt idx="18857">
                  <c:v>18858.0</c:v>
                </c:pt>
                <c:pt idx="18858">
                  <c:v>18859.0</c:v>
                </c:pt>
                <c:pt idx="18859">
                  <c:v>18860.0</c:v>
                </c:pt>
                <c:pt idx="18860">
                  <c:v>18861.0</c:v>
                </c:pt>
                <c:pt idx="18861">
                  <c:v>18862.0</c:v>
                </c:pt>
                <c:pt idx="18862">
                  <c:v>18863.0</c:v>
                </c:pt>
                <c:pt idx="18863">
                  <c:v>18864.0</c:v>
                </c:pt>
                <c:pt idx="18864">
                  <c:v>18865.0</c:v>
                </c:pt>
                <c:pt idx="18865">
                  <c:v>18866.0</c:v>
                </c:pt>
                <c:pt idx="18866">
                  <c:v>18867.0</c:v>
                </c:pt>
                <c:pt idx="18867">
                  <c:v>18868.0</c:v>
                </c:pt>
                <c:pt idx="18868">
                  <c:v>18869.0</c:v>
                </c:pt>
                <c:pt idx="18869">
                  <c:v>18870.0</c:v>
                </c:pt>
                <c:pt idx="18870">
                  <c:v>18871.0</c:v>
                </c:pt>
                <c:pt idx="18871">
                  <c:v>18872.0</c:v>
                </c:pt>
                <c:pt idx="18872">
                  <c:v>18873.0</c:v>
                </c:pt>
                <c:pt idx="18873">
                  <c:v>18874.0</c:v>
                </c:pt>
                <c:pt idx="18874">
                  <c:v>18875.0</c:v>
                </c:pt>
                <c:pt idx="18875">
                  <c:v>18876.0</c:v>
                </c:pt>
                <c:pt idx="18876">
                  <c:v>18877.0</c:v>
                </c:pt>
                <c:pt idx="18877">
                  <c:v>18878.0</c:v>
                </c:pt>
                <c:pt idx="18878">
                  <c:v>18879.0</c:v>
                </c:pt>
                <c:pt idx="18879">
                  <c:v>18880.0</c:v>
                </c:pt>
                <c:pt idx="18880">
                  <c:v>18881.0</c:v>
                </c:pt>
                <c:pt idx="18881">
                  <c:v>18882.0</c:v>
                </c:pt>
                <c:pt idx="18882">
                  <c:v>18883.0</c:v>
                </c:pt>
                <c:pt idx="18883">
                  <c:v>18884.0</c:v>
                </c:pt>
                <c:pt idx="18884">
                  <c:v>18885.0</c:v>
                </c:pt>
                <c:pt idx="18885">
                  <c:v>18886.0</c:v>
                </c:pt>
                <c:pt idx="18886">
                  <c:v>18887.0</c:v>
                </c:pt>
                <c:pt idx="18887">
                  <c:v>18888.0</c:v>
                </c:pt>
                <c:pt idx="18888">
                  <c:v>18889.0</c:v>
                </c:pt>
                <c:pt idx="18889">
                  <c:v>18890.0</c:v>
                </c:pt>
                <c:pt idx="18890">
                  <c:v>18891.0</c:v>
                </c:pt>
                <c:pt idx="18891">
                  <c:v>18892.0</c:v>
                </c:pt>
                <c:pt idx="18892">
                  <c:v>18893.0</c:v>
                </c:pt>
                <c:pt idx="18893">
                  <c:v>18894.0</c:v>
                </c:pt>
                <c:pt idx="18894">
                  <c:v>18895.0</c:v>
                </c:pt>
                <c:pt idx="18895">
                  <c:v>18896.0</c:v>
                </c:pt>
                <c:pt idx="18896">
                  <c:v>18897.0</c:v>
                </c:pt>
                <c:pt idx="18897">
                  <c:v>18898.0</c:v>
                </c:pt>
                <c:pt idx="18898">
                  <c:v>18899.0</c:v>
                </c:pt>
                <c:pt idx="18899">
                  <c:v>18900.0</c:v>
                </c:pt>
                <c:pt idx="18900">
                  <c:v>18901.0</c:v>
                </c:pt>
                <c:pt idx="18901">
                  <c:v>18902.0</c:v>
                </c:pt>
                <c:pt idx="18902">
                  <c:v>18903.0</c:v>
                </c:pt>
                <c:pt idx="18903">
                  <c:v>18904.0</c:v>
                </c:pt>
                <c:pt idx="18904">
                  <c:v>18905.0</c:v>
                </c:pt>
                <c:pt idx="18905">
                  <c:v>18906.0</c:v>
                </c:pt>
                <c:pt idx="18906">
                  <c:v>18907.0</c:v>
                </c:pt>
                <c:pt idx="18907">
                  <c:v>18908.0</c:v>
                </c:pt>
                <c:pt idx="18908">
                  <c:v>18909.0</c:v>
                </c:pt>
                <c:pt idx="18909">
                  <c:v>18910.0</c:v>
                </c:pt>
                <c:pt idx="18910">
                  <c:v>18911.0</c:v>
                </c:pt>
                <c:pt idx="18911">
                  <c:v>18912.0</c:v>
                </c:pt>
                <c:pt idx="18912">
                  <c:v>18913.0</c:v>
                </c:pt>
                <c:pt idx="18913">
                  <c:v>18914.0</c:v>
                </c:pt>
                <c:pt idx="18914">
                  <c:v>18915.0</c:v>
                </c:pt>
                <c:pt idx="18915">
                  <c:v>18916.0</c:v>
                </c:pt>
                <c:pt idx="18916">
                  <c:v>18917.0</c:v>
                </c:pt>
                <c:pt idx="18917">
                  <c:v>18918.0</c:v>
                </c:pt>
                <c:pt idx="18918">
                  <c:v>18919.0</c:v>
                </c:pt>
                <c:pt idx="18919">
                  <c:v>18920.0</c:v>
                </c:pt>
                <c:pt idx="18920">
                  <c:v>18921.0</c:v>
                </c:pt>
                <c:pt idx="18921">
                  <c:v>18922.0</c:v>
                </c:pt>
                <c:pt idx="18922">
                  <c:v>18923.0</c:v>
                </c:pt>
                <c:pt idx="18923">
                  <c:v>18924.0</c:v>
                </c:pt>
                <c:pt idx="18924">
                  <c:v>18925.0</c:v>
                </c:pt>
                <c:pt idx="18925">
                  <c:v>18926.0</c:v>
                </c:pt>
                <c:pt idx="18926">
                  <c:v>18927.0</c:v>
                </c:pt>
                <c:pt idx="18927">
                  <c:v>18928.0</c:v>
                </c:pt>
                <c:pt idx="18928">
                  <c:v>18929.0</c:v>
                </c:pt>
                <c:pt idx="18929">
                  <c:v>18930.0</c:v>
                </c:pt>
                <c:pt idx="18930">
                  <c:v>18931.0</c:v>
                </c:pt>
                <c:pt idx="18931">
                  <c:v>18932.0</c:v>
                </c:pt>
                <c:pt idx="18932">
                  <c:v>18933.0</c:v>
                </c:pt>
                <c:pt idx="18933">
                  <c:v>18934.0</c:v>
                </c:pt>
                <c:pt idx="18934">
                  <c:v>18935.0</c:v>
                </c:pt>
                <c:pt idx="18935">
                  <c:v>18936.0</c:v>
                </c:pt>
                <c:pt idx="18936">
                  <c:v>18937.0</c:v>
                </c:pt>
                <c:pt idx="18937">
                  <c:v>18938.0</c:v>
                </c:pt>
                <c:pt idx="18938">
                  <c:v>18939.0</c:v>
                </c:pt>
                <c:pt idx="18939">
                  <c:v>18940.0</c:v>
                </c:pt>
                <c:pt idx="18940">
                  <c:v>18941.0</c:v>
                </c:pt>
                <c:pt idx="18941">
                  <c:v>18942.0</c:v>
                </c:pt>
                <c:pt idx="18942">
                  <c:v>18943.0</c:v>
                </c:pt>
                <c:pt idx="18943">
                  <c:v>18944.0</c:v>
                </c:pt>
                <c:pt idx="18944">
                  <c:v>18945.0</c:v>
                </c:pt>
                <c:pt idx="18945">
                  <c:v>18946.0</c:v>
                </c:pt>
                <c:pt idx="18946">
                  <c:v>18947.0</c:v>
                </c:pt>
                <c:pt idx="18947">
                  <c:v>18948.0</c:v>
                </c:pt>
                <c:pt idx="18948">
                  <c:v>18949.0</c:v>
                </c:pt>
                <c:pt idx="18949">
                  <c:v>18950.0</c:v>
                </c:pt>
                <c:pt idx="18950">
                  <c:v>18951.0</c:v>
                </c:pt>
                <c:pt idx="18951">
                  <c:v>18952.0</c:v>
                </c:pt>
                <c:pt idx="18952">
                  <c:v>18953.0</c:v>
                </c:pt>
                <c:pt idx="18953">
                  <c:v>18954.0</c:v>
                </c:pt>
                <c:pt idx="18954">
                  <c:v>18955.0</c:v>
                </c:pt>
                <c:pt idx="18955">
                  <c:v>18956.0</c:v>
                </c:pt>
                <c:pt idx="18956">
                  <c:v>18957.0</c:v>
                </c:pt>
                <c:pt idx="18957">
                  <c:v>18958.0</c:v>
                </c:pt>
                <c:pt idx="18958">
                  <c:v>18959.0</c:v>
                </c:pt>
                <c:pt idx="18959">
                  <c:v>18960.0</c:v>
                </c:pt>
                <c:pt idx="18960">
                  <c:v>18961.0</c:v>
                </c:pt>
                <c:pt idx="18961">
                  <c:v>18962.0</c:v>
                </c:pt>
                <c:pt idx="18962">
                  <c:v>18963.0</c:v>
                </c:pt>
                <c:pt idx="18963">
                  <c:v>18964.0</c:v>
                </c:pt>
                <c:pt idx="18964">
                  <c:v>18965.0</c:v>
                </c:pt>
                <c:pt idx="18965">
                  <c:v>18966.0</c:v>
                </c:pt>
                <c:pt idx="18966">
                  <c:v>18967.0</c:v>
                </c:pt>
                <c:pt idx="18967">
                  <c:v>18968.0</c:v>
                </c:pt>
                <c:pt idx="18968">
                  <c:v>18969.0</c:v>
                </c:pt>
                <c:pt idx="18969">
                  <c:v>18970.0</c:v>
                </c:pt>
                <c:pt idx="18970">
                  <c:v>18971.0</c:v>
                </c:pt>
                <c:pt idx="18971">
                  <c:v>18972.0</c:v>
                </c:pt>
                <c:pt idx="18972">
                  <c:v>18973.0</c:v>
                </c:pt>
                <c:pt idx="18973">
                  <c:v>18974.0</c:v>
                </c:pt>
                <c:pt idx="18974">
                  <c:v>18975.0</c:v>
                </c:pt>
                <c:pt idx="18975">
                  <c:v>18976.0</c:v>
                </c:pt>
                <c:pt idx="18976">
                  <c:v>18977.0</c:v>
                </c:pt>
                <c:pt idx="18977">
                  <c:v>18978.0</c:v>
                </c:pt>
                <c:pt idx="18978">
                  <c:v>18979.0</c:v>
                </c:pt>
                <c:pt idx="18979">
                  <c:v>18980.0</c:v>
                </c:pt>
                <c:pt idx="18980">
                  <c:v>18981.0</c:v>
                </c:pt>
                <c:pt idx="18981">
                  <c:v>18982.0</c:v>
                </c:pt>
                <c:pt idx="18982">
                  <c:v>18983.0</c:v>
                </c:pt>
                <c:pt idx="18983">
                  <c:v>18984.0</c:v>
                </c:pt>
                <c:pt idx="18984">
                  <c:v>18985.0</c:v>
                </c:pt>
                <c:pt idx="18985">
                  <c:v>18986.0</c:v>
                </c:pt>
                <c:pt idx="18986">
                  <c:v>18987.0</c:v>
                </c:pt>
                <c:pt idx="18987">
                  <c:v>18988.0</c:v>
                </c:pt>
                <c:pt idx="18988">
                  <c:v>18989.0</c:v>
                </c:pt>
                <c:pt idx="18989">
                  <c:v>18990.0</c:v>
                </c:pt>
                <c:pt idx="18990">
                  <c:v>18991.0</c:v>
                </c:pt>
                <c:pt idx="18991">
                  <c:v>18992.0</c:v>
                </c:pt>
                <c:pt idx="18992">
                  <c:v>18993.0</c:v>
                </c:pt>
                <c:pt idx="18993">
                  <c:v>18994.0</c:v>
                </c:pt>
                <c:pt idx="18994">
                  <c:v>18995.0</c:v>
                </c:pt>
                <c:pt idx="18995">
                  <c:v>18996.0</c:v>
                </c:pt>
                <c:pt idx="18996">
                  <c:v>18997.0</c:v>
                </c:pt>
                <c:pt idx="18997">
                  <c:v>18998.0</c:v>
                </c:pt>
                <c:pt idx="18998">
                  <c:v>18999.0</c:v>
                </c:pt>
                <c:pt idx="18999">
                  <c:v>19000.0</c:v>
                </c:pt>
                <c:pt idx="19000">
                  <c:v>19001.0</c:v>
                </c:pt>
                <c:pt idx="19001">
                  <c:v>19002.0</c:v>
                </c:pt>
                <c:pt idx="19002">
                  <c:v>19003.0</c:v>
                </c:pt>
                <c:pt idx="19003">
                  <c:v>19004.0</c:v>
                </c:pt>
                <c:pt idx="19004">
                  <c:v>19005.0</c:v>
                </c:pt>
                <c:pt idx="19005">
                  <c:v>19006.0</c:v>
                </c:pt>
                <c:pt idx="19006">
                  <c:v>19007.0</c:v>
                </c:pt>
                <c:pt idx="19007">
                  <c:v>19008.0</c:v>
                </c:pt>
                <c:pt idx="19008">
                  <c:v>19009.0</c:v>
                </c:pt>
                <c:pt idx="19009">
                  <c:v>19010.0</c:v>
                </c:pt>
                <c:pt idx="19010">
                  <c:v>19011.0</c:v>
                </c:pt>
                <c:pt idx="19011">
                  <c:v>19012.0</c:v>
                </c:pt>
                <c:pt idx="19012">
                  <c:v>19013.0</c:v>
                </c:pt>
                <c:pt idx="19013">
                  <c:v>19014.0</c:v>
                </c:pt>
                <c:pt idx="19014">
                  <c:v>19015.0</c:v>
                </c:pt>
                <c:pt idx="19015">
                  <c:v>19016.0</c:v>
                </c:pt>
                <c:pt idx="19016">
                  <c:v>19017.0</c:v>
                </c:pt>
                <c:pt idx="19017">
                  <c:v>19018.0</c:v>
                </c:pt>
                <c:pt idx="19018">
                  <c:v>19019.0</c:v>
                </c:pt>
                <c:pt idx="19019">
                  <c:v>19020.0</c:v>
                </c:pt>
                <c:pt idx="19020">
                  <c:v>19021.0</c:v>
                </c:pt>
                <c:pt idx="19021">
                  <c:v>19022.0</c:v>
                </c:pt>
                <c:pt idx="19022">
                  <c:v>19023.0</c:v>
                </c:pt>
                <c:pt idx="19023">
                  <c:v>19024.0</c:v>
                </c:pt>
                <c:pt idx="19024">
                  <c:v>19025.0</c:v>
                </c:pt>
                <c:pt idx="19025">
                  <c:v>19026.0</c:v>
                </c:pt>
                <c:pt idx="19026">
                  <c:v>19027.0</c:v>
                </c:pt>
                <c:pt idx="19027">
                  <c:v>19028.0</c:v>
                </c:pt>
                <c:pt idx="19028">
                  <c:v>19029.0</c:v>
                </c:pt>
                <c:pt idx="19029">
                  <c:v>19030.0</c:v>
                </c:pt>
                <c:pt idx="19030">
                  <c:v>19031.0</c:v>
                </c:pt>
                <c:pt idx="19031">
                  <c:v>19032.0</c:v>
                </c:pt>
                <c:pt idx="19032">
                  <c:v>19033.0</c:v>
                </c:pt>
                <c:pt idx="19033">
                  <c:v>19034.0</c:v>
                </c:pt>
                <c:pt idx="19034">
                  <c:v>19035.0</c:v>
                </c:pt>
                <c:pt idx="19035">
                  <c:v>19036.0</c:v>
                </c:pt>
                <c:pt idx="19036">
                  <c:v>19037.0</c:v>
                </c:pt>
                <c:pt idx="19037">
                  <c:v>19038.0</c:v>
                </c:pt>
                <c:pt idx="19038">
                  <c:v>19039.0</c:v>
                </c:pt>
                <c:pt idx="19039">
                  <c:v>19040.0</c:v>
                </c:pt>
                <c:pt idx="19040">
                  <c:v>19041.0</c:v>
                </c:pt>
                <c:pt idx="19041">
                  <c:v>19042.0</c:v>
                </c:pt>
                <c:pt idx="19042">
                  <c:v>19043.0</c:v>
                </c:pt>
                <c:pt idx="19043">
                  <c:v>19044.0</c:v>
                </c:pt>
                <c:pt idx="19044">
                  <c:v>19045.0</c:v>
                </c:pt>
                <c:pt idx="19045">
                  <c:v>19046.0</c:v>
                </c:pt>
                <c:pt idx="19046">
                  <c:v>19047.0</c:v>
                </c:pt>
                <c:pt idx="19047">
                  <c:v>19048.0</c:v>
                </c:pt>
                <c:pt idx="19048">
                  <c:v>19049.0</c:v>
                </c:pt>
                <c:pt idx="19049">
                  <c:v>19050.0</c:v>
                </c:pt>
                <c:pt idx="19050">
                  <c:v>19051.0</c:v>
                </c:pt>
                <c:pt idx="19051">
                  <c:v>19052.0</c:v>
                </c:pt>
                <c:pt idx="19052">
                  <c:v>19053.0</c:v>
                </c:pt>
                <c:pt idx="19053">
                  <c:v>19054.0</c:v>
                </c:pt>
                <c:pt idx="19054">
                  <c:v>19055.0</c:v>
                </c:pt>
                <c:pt idx="19055">
                  <c:v>19056.0</c:v>
                </c:pt>
                <c:pt idx="19056">
                  <c:v>19057.0</c:v>
                </c:pt>
                <c:pt idx="19057">
                  <c:v>19058.0</c:v>
                </c:pt>
                <c:pt idx="19058">
                  <c:v>19059.0</c:v>
                </c:pt>
                <c:pt idx="19059">
                  <c:v>19060.0</c:v>
                </c:pt>
                <c:pt idx="19060">
                  <c:v>19061.0</c:v>
                </c:pt>
                <c:pt idx="19061">
                  <c:v>19062.0</c:v>
                </c:pt>
                <c:pt idx="19062">
                  <c:v>19063.0</c:v>
                </c:pt>
                <c:pt idx="19063">
                  <c:v>19064.0</c:v>
                </c:pt>
                <c:pt idx="19064">
                  <c:v>19065.0</c:v>
                </c:pt>
                <c:pt idx="19065">
                  <c:v>19066.0</c:v>
                </c:pt>
                <c:pt idx="19066">
                  <c:v>19067.0</c:v>
                </c:pt>
                <c:pt idx="19067">
                  <c:v>19068.0</c:v>
                </c:pt>
                <c:pt idx="19068">
                  <c:v>19069.0</c:v>
                </c:pt>
                <c:pt idx="19069">
                  <c:v>19070.0</c:v>
                </c:pt>
                <c:pt idx="19070">
                  <c:v>19071.0</c:v>
                </c:pt>
                <c:pt idx="19071">
                  <c:v>19072.0</c:v>
                </c:pt>
                <c:pt idx="19072">
                  <c:v>19073.0</c:v>
                </c:pt>
                <c:pt idx="19073">
                  <c:v>19074.0</c:v>
                </c:pt>
                <c:pt idx="19074">
                  <c:v>19075.0</c:v>
                </c:pt>
                <c:pt idx="19075">
                  <c:v>19076.0</c:v>
                </c:pt>
                <c:pt idx="19076">
                  <c:v>19077.0</c:v>
                </c:pt>
                <c:pt idx="19077">
                  <c:v>19078.0</c:v>
                </c:pt>
                <c:pt idx="19078">
                  <c:v>19079.0</c:v>
                </c:pt>
                <c:pt idx="19079">
                  <c:v>19080.0</c:v>
                </c:pt>
                <c:pt idx="19080">
                  <c:v>19081.0</c:v>
                </c:pt>
                <c:pt idx="19081">
                  <c:v>19082.0</c:v>
                </c:pt>
                <c:pt idx="19082">
                  <c:v>19083.0</c:v>
                </c:pt>
                <c:pt idx="19083">
                  <c:v>19084.0</c:v>
                </c:pt>
                <c:pt idx="19084">
                  <c:v>19085.0</c:v>
                </c:pt>
                <c:pt idx="19085">
                  <c:v>19086.0</c:v>
                </c:pt>
                <c:pt idx="19086">
                  <c:v>19087.0</c:v>
                </c:pt>
                <c:pt idx="19087">
                  <c:v>19088.0</c:v>
                </c:pt>
                <c:pt idx="19088">
                  <c:v>19089.0</c:v>
                </c:pt>
                <c:pt idx="19089">
                  <c:v>19090.0</c:v>
                </c:pt>
                <c:pt idx="19090">
                  <c:v>19091.0</c:v>
                </c:pt>
                <c:pt idx="19091">
                  <c:v>19092.0</c:v>
                </c:pt>
                <c:pt idx="19092">
                  <c:v>19093.0</c:v>
                </c:pt>
                <c:pt idx="19093">
                  <c:v>19094.0</c:v>
                </c:pt>
                <c:pt idx="19094">
                  <c:v>19095.0</c:v>
                </c:pt>
                <c:pt idx="19095">
                  <c:v>19096.0</c:v>
                </c:pt>
                <c:pt idx="19096">
                  <c:v>19097.0</c:v>
                </c:pt>
                <c:pt idx="19097">
                  <c:v>19098.0</c:v>
                </c:pt>
                <c:pt idx="19098">
                  <c:v>19099.0</c:v>
                </c:pt>
                <c:pt idx="19099">
                  <c:v>19100.0</c:v>
                </c:pt>
                <c:pt idx="19100">
                  <c:v>19101.0</c:v>
                </c:pt>
                <c:pt idx="19101">
                  <c:v>19102.0</c:v>
                </c:pt>
                <c:pt idx="19102">
                  <c:v>19103.0</c:v>
                </c:pt>
                <c:pt idx="19103">
                  <c:v>19104.0</c:v>
                </c:pt>
                <c:pt idx="19104">
                  <c:v>19105.0</c:v>
                </c:pt>
                <c:pt idx="19105">
                  <c:v>19106.0</c:v>
                </c:pt>
                <c:pt idx="19106">
                  <c:v>19107.0</c:v>
                </c:pt>
                <c:pt idx="19107">
                  <c:v>19108.0</c:v>
                </c:pt>
                <c:pt idx="19108">
                  <c:v>19109.0</c:v>
                </c:pt>
                <c:pt idx="19109">
                  <c:v>19110.0</c:v>
                </c:pt>
                <c:pt idx="19110">
                  <c:v>19111.0</c:v>
                </c:pt>
                <c:pt idx="19111">
                  <c:v>19112.0</c:v>
                </c:pt>
                <c:pt idx="19112">
                  <c:v>19113.0</c:v>
                </c:pt>
                <c:pt idx="19113">
                  <c:v>19114.0</c:v>
                </c:pt>
                <c:pt idx="19114">
                  <c:v>19115.0</c:v>
                </c:pt>
                <c:pt idx="19115">
                  <c:v>19116.0</c:v>
                </c:pt>
                <c:pt idx="19116">
                  <c:v>19117.0</c:v>
                </c:pt>
                <c:pt idx="19117">
                  <c:v>19118.0</c:v>
                </c:pt>
                <c:pt idx="19118">
                  <c:v>19119.0</c:v>
                </c:pt>
                <c:pt idx="19119">
                  <c:v>19120.0</c:v>
                </c:pt>
                <c:pt idx="19120">
                  <c:v>19121.0</c:v>
                </c:pt>
                <c:pt idx="19121">
                  <c:v>19122.0</c:v>
                </c:pt>
                <c:pt idx="19122">
                  <c:v>19123.0</c:v>
                </c:pt>
                <c:pt idx="19123">
                  <c:v>19124.0</c:v>
                </c:pt>
                <c:pt idx="19124">
                  <c:v>19125.0</c:v>
                </c:pt>
                <c:pt idx="19125">
                  <c:v>19126.0</c:v>
                </c:pt>
                <c:pt idx="19126">
                  <c:v>19127.0</c:v>
                </c:pt>
                <c:pt idx="19127">
                  <c:v>19128.0</c:v>
                </c:pt>
                <c:pt idx="19128">
                  <c:v>19129.0</c:v>
                </c:pt>
                <c:pt idx="19129">
                  <c:v>19130.0</c:v>
                </c:pt>
                <c:pt idx="19130">
                  <c:v>19131.0</c:v>
                </c:pt>
                <c:pt idx="19131">
                  <c:v>19132.0</c:v>
                </c:pt>
                <c:pt idx="19132">
                  <c:v>19133.0</c:v>
                </c:pt>
                <c:pt idx="19133">
                  <c:v>19134.0</c:v>
                </c:pt>
                <c:pt idx="19134">
                  <c:v>19135.0</c:v>
                </c:pt>
                <c:pt idx="19135">
                  <c:v>19136.0</c:v>
                </c:pt>
                <c:pt idx="19136">
                  <c:v>19137.0</c:v>
                </c:pt>
                <c:pt idx="19137">
                  <c:v>19138.0</c:v>
                </c:pt>
                <c:pt idx="19138">
                  <c:v>19139.0</c:v>
                </c:pt>
                <c:pt idx="19139">
                  <c:v>19140.0</c:v>
                </c:pt>
                <c:pt idx="19140">
                  <c:v>19141.0</c:v>
                </c:pt>
                <c:pt idx="19141">
                  <c:v>19142.0</c:v>
                </c:pt>
                <c:pt idx="19142">
                  <c:v>19143.0</c:v>
                </c:pt>
                <c:pt idx="19143">
                  <c:v>19144.0</c:v>
                </c:pt>
                <c:pt idx="19144">
                  <c:v>19145.0</c:v>
                </c:pt>
                <c:pt idx="19145">
                  <c:v>19146.0</c:v>
                </c:pt>
                <c:pt idx="19146">
                  <c:v>19147.0</c:v>
                </c:pt>
                <c:pt idx="19147">
                  <c:v>19148.0</c:v>
                </c:pt>
                <c:pt idx="19148">
                  <c:v>19149.0</c:v>
                </c:pt>
                <c:pt idx="19149">
                  <c:v>19150.0</c:v>
                </c:pt>
                <c:pt idx="19150">
                  <c:v>19151.0</c:v>
                </c:pt>
                <c:pt idx="19151">
                  <c:v>19152.0</c:v>
                </c:pt>
                <c:pt idx="19152">
                  <c:v>19153.0</c:v>
                </c:pt>
                <c:pt idx="19153">
                  <c:v>19154.0</c:v>
                </c:pt>
                <c:pt idx="19154">
                  <c:v>19155.0</c:v>
                </c:pt>
                <c:pt idx="19155">
                  <c:v>19156.0</c:v>
                </c:pt>
                <c:pt idx="19156">
                  <c:v>19157.0</c:v>
                </c:pt>
                <c:pt idx="19157">
                  <c:v>19158.0</c:v>
                </c:pt>
                <c:pt idx="19158">
                  <c:v>19159.0</c:v>
                </c:pt>
                <c:pt idx="19159">
                  <c:v>19160.0</c:v>
                </c:pt>
                <c:pt idx="19160">
                  <c:v>19161.0</c:v>
                </c:pt>
                <c:pt idx="19161">
                  <c:v>19162.0</c:v>
                </c:pt>
                <c:pt idx="19162">
                  <c:v>19163.0</c:v>
                </c:pt>
                <c:pt idx="19163">
                  <c:v>19164.0</c:v>
                </c:pt>
                <c:pt idx="19164">
                  <c:v>19165.0</c:v>
                </c:pt>
                <c:pt idx="19165">
                  <c:v>19166.0</c:v>
                </c:pt>
                <c:pt idx="19166">
                  <c:v>19167.0</c:v>
                </c:pt>
                <c:pt idx="19167">
                  <c:v>19168.0</c:v>
                </c:pt>
                <c:pt idx="19168">
                  <c:v>19169.0</c:v>
                </c:pt>
                <c:pt idx="19169">
                  <c:v>19170.0</c:v>
                </c:pt>
                <c:pt idx="19170">
                  <c:v>19171.0</c:v>
                </c:pt>
                <c:pt idx="19171">
                  <c:v>19172.0</c:v>
                </c:pt>
                <c:pt idx="19172">
                  <c:v>19173.0</c:v>
                </c:pt>
                <c:pt idx="19173">
                  <c:v>19174.0</c:v>
                </c:pt>
                <c:pt idx="19174">
                  <c:v>19175.0</c:v>
                </c:pt>
                <c:pt idx="19175">
                  <c:v>19176.0</c:v>
                </c:pt>
                <c:pt idx="19176">
                  <c:v>19177.0</c:v>
                </c:pt>
                <c:pt idx="19177">
                  <c:v>19178.0</c:v>
                </c:pt>
                <c:pt idx="19178">
                  <c:v>19179.0</c:v>
                </c:pt>
                <c:pt idx="19179">
                  <c:v>19180.0</c:v>
                </c:pt>
                <c:pt idx="19180">
                  <c:v>19181.0</c:v>
                </c:pt>
                <c:pt idx="19181">
                  <c:v>19182.0</c:v>
                </c:pt>
                <c:pt idx="19182">
                  <c:v>19183.0</c:v>
                </c:pt>
                <c:pt idx="19183">
                  <c:v>19184.0</c:v>
                </c:pt>
                <c:pt idx="19184">
                  <c:v>19185.0</c:v>
                </c:pt>
                <c:pt idx="19185">
                  <c:v>19186.0</c:v>
                </c:pt>
                <c:pt idx="19186">
                  <c:v>19187.0</c:v>
                </c:pt>
                <c:pt idx="19187">
                  <c:v>19188.0</c:v>
                </c:pt>
                <c:pt idx="19188">
                  <c:v>19189.0</c:v>
                </c:pt>
                <c:pt idx="19189">
                  <c:v>19190.0</c:v>
                </c:pt>
                <c:pt idx="19190">
                  <c:v>19191.0</c:v>
                </c:pt>
                <c:pt idx="19191">
                  <c:v>19192.0</c:v>
                </c:pt>
                <c:pt idx="19192">
                  <c:v>19193.0</c:v>
                </c:pt>
                <c:pt idx="19193">
                  <c:v>19194.0</c:v>
                </c:pt>
                <c:pt idx="19194">
                  <c:v>19195.0</c:v>
                </c:pt>
                <c:pt idx="19195">
                  <c:v>19196.0</c:v>
                </c:pt>
                <c:pt idx="19196">
                  <c:v>19197.0</c:v>
                </c:pt>
                <c:pt idx="19197">
                  <c:v>19198.0</c:v>
                </c:pt>
                <c:pt idx="19198">
                  <c:v>19199.0</c:v>
                </c:pt>
                <c:pt idx="19199">
                  <c:v>19200.0</c:v>
                </c:pt>
                <c:pt idx="19200">
                  <c:v>19201.0</c:v>
                </c:pt>
                <c:pt idx="19201">
                  <c:v>19202.0</c:v>
                </c:pt>
                <c:pt idx="19202">
                  <c:v>19203.0</c:v>
                </c:pt>
                <c:pt idx="19203">
                  <c:v>19204.0</c:v>
                </c:pt>
                <c:pt idx="19204">
                  <c:v>19205.0</c:v>
                </c:pt>
                <c:pt idx="19205">
                  <c:v>19206.0</c:v>
                </c:pt>
                <c:pt idx="19206">
                  <c:v>19207.0</c:v>
                </c:pt>
                <c:pt idx="19207">
                  <c:v>19208.0</c:v>
                </c:pt>
                <c:pt idx="19208">
                  <c:v>19209.0</c:v>
                </c:pt>
                <c:pt idx="19209">
                  <c:v>19210.0</c:v>
                </c:pt>
                <c:pt idx="19210">
                  <c:v>19211.0</c:v>
                </c:pt>
                <c:pt idx="19211">
                  <c:v>19212.0</c:v>
                </c:pt>
                <c:pt idx="19212">
                  <c:v>19213.0</c:v>
                </c:pt>
                <c:pt idx="19213">
                  <c:v>19214.0</c:v>
                </c:pt>
                <c:pt idx="19214">
                  <c:v>19215.0</c:v>
                </c:pt>
                <c:pt idx="19215">
                  <c:v>19216.0</c:v>
                </c:pt>
                <c:pt idx="19216">
                  <c:v>19217.0</c:v>
                </c:pt>
                <c:pt idx="19217">
                  <c:v>19218.0</c:v>
                </c:pt>
                <c:pt idx="19218">
                  <c:v>19219.0</c:v>
                </c:pt>
                <c:pt idx="19219">
                  <c:v>19220.0</c:v>
                </c:pt>
                <c:pt idx="19220">
                  <c:v>19221.0</c:v>
                </c:pt>
                <c:pt idx="19221">
                  <c:v>19222.0</c:v>
                </c:pt>
                <c:pt idx="19222">
                  <c:v>19223.0</c:v>
                </c:pt>
                <c:pt idx="19223">
                  <c:v>19224.0</c:v>
                </c:pt>
                <c:pt idx="19224">
                  <c:v>19225.0</c:v>
                </c:pt>
                <c:pt idx="19225">
                  <c:v>19226.0</c:v>
                </c:pt>
                <c:pt idx="19226">
                  <c:v>19227.0</c:v>
                </c:pt>
                <c:pt idx="19227">
                  <c:v>19228.0</c:v>
                </c:pt>
                <c:pt idx="19228">
                  <c:v>19229.0</c:v>
                </c:pt>
                <c:pt idx="19229">
                  <c:v>19230.0</c:v>
                </c:pt>
                <c:pt idx="19230">
                  <c:v>19231.0</c:v>
                </c:pt>
                <c:pt idx="19231">
                  <c:v>19232.0</c:v>
                </c:pt>
                <c:pt idx="19232">
                  <c:v>19233.0</c:v>
                </c:pt>
                <c:pt idx="19233">
                  <c:v>19234.0</c:v>
                </c:pt>
                <c:pt idx="19234">
                  <c:v>19235.0</c:v>
                </c:pt>
                <c:pt idx="19235">
                  <c:v>19236.0</c:v>
                </c:pt>
                <c:pt idx="19236">
                  <c:v>19237.0</c:v>
                </c:pt>
                <c:pt idx="19237">
                  <c:v>19238.0</c:v>
                </c:pt>
                <c:pt idx="19238">
                  <c:v>19239.0</c:v>
                </c:pt>
                <c:pt idx="19239">
                  <c:v>19240.0</c:v>
                </c:pt>
                <c:pt idx="19240">
                  <c:v>19241.0</c:v>
                </c:pt>
                <c:pt idx="19241">
                  <c:v>19242.0</c:v>
                </c:pt>
                <c:pt idx="19242">
                  <c:v>19243.0</c:v>
                </c:pt>
                <c:pt idx="19243">
                  <c:v>19244.0</c:v>
                </c:pt>
                <c:pt idx="19244">
                  <c:v>19245.0</c:v>
                </c:pt>
                <c:pt idx="19245">
                  <c:v>19246.0</c:v>
                </c:pt>
                <c:pt idx="19246">
                  <c:v>19247.0</c:v>
                </c:pt>
                <c:pt idx="19247">
                  <c:v>19248.0</c:v>
                </c:pt>
                <c:pt idx="19248">
                  <c:v>19249.0</c:v>
                </c:pt>
                <c:pt idx="19249">
                  <c:v>19250.0</c:v>
                </c:pt>
                <c:pt idx="19250">
                  <c:v>19251.0</c:v>
                </c:pt>
                <c:pt idx="19251">
                  <c:v>19252.0</c:v>
                </c:pt>
                <c:pt idx="19252">
                  <c:v>19253.0</c:v>
                </c:pt>
                <c:pt idx="19253">
                  <c:v>19254.0</c:v>
                </c:pt>
                <c:pt idx="19254">
                  <c:v>19255.0</c:v>
                </c:pt>
                <c:pt idx="19255">
                  <c:v>19256.0</c:v>
                </c:pt>
                <c:pt idx="19256">
                  <c:v>19257.0</c:v>
                </c:pt>
                <c:pt idx="19257">
                  <c:v>19258.0</c:v>
                </c:pt>
                <c:pt idx="19258">
                  <c:v>19259.0</c:v>
                </c:pt>
                <c:pt idx="19259">
                  <c:v>19260.0</c:v>
                </c:pt>
                <c:pt idx="19260">
                  <c:v>19261.0</c:v>
                </c:pt>
                <c:pt idx="19261">
                  <c:v>19262.0</c:v>
                </c:pt>
                <c:pt idx="19262">
                  <c:v>19263.0</c:v>
                </c:pt>
                <c:pt idx="19263">
                  <c:v>19264.0</c:v>
                </c:pt>
                <c:pt idx="19264">
                  <c:v>19265.0</c:v>
                </c:pt>
                <c:pt idx="19265">
                  <c:v>19266.0</c:v>
                </c:pt>
                <c:pt idx="19266">
                  <c:v>19267.0</c:v>
                </c:pt>
                <c:pt idx="19267">
                  <c:v>19268.0</c:v>
                </c:pt>
                <c:pt idx="19268">
                  <c:v>19269.0</c:v>
                </c:pt>
                <c:pt idx="19269">
                  <c:v>19270.0</c:v>
                </c:pt>
                <c:pt idx="19270">
                  <c:v>19271.0</c:v>
                </c:pt>
                <c:pt idx="19271">
                  <c:v>19272.0</c:v>
                </c:pt>
                <c:pt idx="19272">
                  <c:v>19273.0</c:v>
                </c:pt>
                <c:pt idx="19273">
                  <c:v>19274.0</c:v>
                </c:pt>
                <c:pt idx="19274">
                  <c:v>19275.0</c:v>
                </c:pt>
                <c:pt idx="19275">
                  <c:v>19276.0</c:v>
                </c:pt>
                <c:pt idx="19276">
                  <c:v>19277.0</c:v>
                </c:pt>
                <c:pt idx="19277">
                  <c:v>19278.0</c:v>
                </c:pt>
                <c:pt idx="19278">
                  <c:v>19279.0</c:v>
                </c:pt>
                <c:pt idx="19279">
                  <c:v>19280.0</c:v>
                </c:pt>
                <c:pt idx="19280">
                  <c:v>19281.0</c:v>
                </c:pt>
                <c:pt idx="19281">
                  <c:v>19282.0</c:v>
                </c:pt>
                <c:pt idx="19282">
                  <c:v>19283.0</c:v>
                </c:pt>
                <c:pt idx="19283">
                  <c:v>19284.0</c:v>
                </c:pt>
                <c:pt idx="19284">
                  <c:v>19285.0</c:v>
                </c:pt>
                <c:pt idx="19285">
                  <c:v>19286.0</c:v>
                </c:pt>
                <c:pt idx="19286">
                  <c:v>19287.0</c:v>
                </c:pt>
                <c:pt idx="19287">
                  <c:v>19288.0</c:v>
                </c:pt>
                <c:pt idx="19288">
                  <c:v>19289.0</c:v>
                </c:pt>
                <c:pt idx="19289">
                  <c:v>19290.0</c:v>
                </c:pt>
                <c:pt idx="19290">
                  <c:v>19291.0</c:v>
                </c:pt>
                <c:pt idx="19291">
                  <c:v>19292.0</c:v>
                </c:pt>
                <c:pt idx="19292">
                  <c:v>19293.0</c:v>
                </c:pt>
                <c:pt idx="19293">
                  <c:v>19294.0</c:v>
                </c:pt>
                <c:pt idx="19294">
                  <c:v>19295.0</c:v>
                </c:pt>
                <c:pt idx="19295">
                  <c:v>19296.0</c:v>
                </c:pt>
                <c:pt idx="19296">
                  <c:v>19297.0</c:v>
                </c:pt>
                <c:pt idx="19297">
                  <c:v>19298.0</c:v>
                </c:pt>
                <c:pt idx="19298">
                  <c:v>19299.0</c:v>
                </c:pt>
                <c:pt idx="19299">
                  <c:v>19300.0</c:v>
                </c:pt>
                <c:pt idx="19300">
                  <c:v>19301.0</c:v>
                </c:pt>
                <c:pt idx="19301">
                  <c:v>19302.0</c:v>
                </c:pt>
                <c:pt idx="19302">
                  <c:v>19303.0</c:v>
                </c:pt>
                <c:pt idx="19303">
                  <c:v>19304.0</c:v>
                </c:pt>
                <c:pt idx="19304">
                  <c:v>19305.0</c:v>
                </c:pt>
                <c:pt idx="19305">
                  <c:v>19306.0</c:v>
                </c:pt>
                <c:pt idx="19306">
                  <c:v>19307.0</c:v>
                </c:pt>
                <c:pt idx="19307">
                  <c:v>19308.0</c:v>
                </c:pt>
                <c:pt idx="19308">
                  <c:v>19309.0</c:v>
                </c:pt>
                <c:pt idx="19309">
                  <c:v>19310.0</c:v>
                </c:pt>
                <c:pt idx="19310">
                  <c:v>19311.0</c:v>
                </c:pt>
                <c:pt idx="19311">
                  <c:v>19312.0</c:v>
                </c:pt>
                <c:pt idx="19312">
                  <c:v>19313.0</c:v>
                </c:pt>
                <c:pt idx="19313">
                  <c:v>19314.0</c:v>
                </c:pt>
                <c:pt idx="19314">
                  <c:v>19315.0</c:v>
                </c:pt>
                <c:pt idx="19315">
                  <c:v>19316.0</c:v>
                </c:pt>
                <c:pt idx="19316">
                  <c:v>19317.0</c:v>
                </c:pt>
                <c:pt idx="19317">
                  <c:v>19318.0</c:v>
                </c:pt>
                <c:pt idx="19318">
                  <c:v>19319.0</c:v>
                </c:pt>
                <c:pt idx="19319">
                  <c:v>19320.0</c:v>
                </c:pt>
                <c:pt idx="19320">
                  <c:v>19321.0</c:v>
                </c:pt>
                <c:pt idx="19321">
                  <c:v>19322.0</c:v>
                </c:pt>
                <c:pt idx="19322">
                  <c:v>19323.0</c:v>
                </c:pt>
                <c:pt idx="19323">
                  <c:v>19324.0</c:v>
                </c:pt>
                <c:pt idx="19324">
                  <c:v>19325.0</c:v>
                </c:pt>
                <c:pt idx="19325">
                  <c:v>19326.0</c:v>
                </c:pt>
                <c:pt idx="19326">
                  <c:v>19327.0</c:v>
                </c:pt>
                <c:pt idx="19327">
                  <c:v>19328.0</c:v>
                </c:pt>
                <c:pt idx="19328">
                  <c:v>19329.0</c:v>
                </c:pt>
                <c:pt idx="19329">
                  <c:v>19330.0</c:v>
                </c:pt>
                <c:pt idx="19330">
                  <c:v>19331.0</c:v>
                </c:pt>
                <c:pt idx="19331">
                  <c:v>19332.0</c:v>
                </c:pt>
                <c:pt idx="19332">
                  <c:v>19333.0</c:v>
                </c:pt>
                <c:pt idx="19333">
                  <c:v>19334.0</c:v>
                </c:pt>
                <c:pt idx="19334">
                  <c:v>19335.0</c:v>
                </c:pt>
                <c:pt idx="19335">
                  <c:v>19336.0</c:v>
                </c:pt>
                <c:pt idx="19336">
                  <c:v>19337.0</c:v>
                </c:pt>
                <c:pt idx="19337">
                  <c:v>19338.0</c:v>
                </c:pt>
                <c:pt idx="19338">
                  <c:v>19339.0</c:v>
                </c:pt>
                <c:pt idx="19339">
                  <c:v>19340.0</c:v>
                </c:pt>
                <c:pt idx="19340">
                  <c:v>19341.0</c:v>
                </c:pt>
                <c:pt idx="19341">
                  <c:v>19342.0</c:v>
                </c:pt>
                <c:pt idx="19342">
                  <c:v>19343.0</c:v>
                </c:pt>
                <c:pt idx="19343">
                  <c:v>19344.0</c:v>
                </c:pt>
                <c:pt idx="19344">
                  <c:v>19345.0</c:v>
                </c:pt>
                <c:pt idx="19345">
                  <c:v>19346.0</c:v>
                </c:pt>
                <c:pt idx="19346">
                  <c:v>19347.0</c:v>
                </c:pt>
                <c:pt idx="19347">
                  <c:v>19348.0</c:v>
                </c:pt>
                <c:pt idx="19348">
                  <c:v>19349.0</c:v>
                </c:pt>
                <c:pt idx="19349">
                  <c:v>19350.0</c:v>
                </c:pt>
                <c:pt idx="19350">
                  <c:v>19351.0</c:v>
                </c:pt>
                <c:pt idx="19351">
                  <c:v>19352.0</c:v>
                </c:pt>
                <c:pt idx="19352">
                  <c:v>19353.0</c:v>
                </c:pt>
                <c:pt idx="19353">
                  <c:v>19354.0</c:v>
                </c:pt>
                <c:pt idx="19354">
                  <c:v>19355.0</c:v>
                </c:pt>
                <c:pt idx="19355">
                  <c:v>19356.0</c:v>
                </c:pt>
                <c:pt idx="19356">
                  <c:v>19357.0</c:v>
                </c:pt>
                <c:pt idx="19357">
                  <c:v>19358.0</c:v>
                </c:pt>
                <c:pt idx="19358">
                  <c:v>19359.0</c:v>
                </c:pt>
                <c:pt idx="19359">
                  <c:v>19360.0</c:v>
                </c:pt>
                <c:pt idx="19360">
                  <c:v>19361.0</c:v>
                </c:pt>
                <c:pt idx="19361">
                  <c:v>19362.0</c:v>
                </c:pt>
                <c:pt idx="19362">
                  <c:v>19363.0</c:v>
                </c:pt>
                <c:pt idx="19363">
                  <c:v>19364.0</c:v>
                </c:pt>
                <c:pt idx="19364">
                  <c:v>19365.0</c:v>
                </c:pt>
                <c:pt idx="19365">
                  <c:v>19366.0</c:v>
                </c:pt>
                <c:pt idx="19366">
                  <c:v>19367.0</c:v>
                </c:pt>
                <c:pt idx="19367">
                  <c:v>19368.0</c:v>
                </c:pt>
                <c:pt idx="19368">
                  <c:v>19369.0</c:v>
                </c:pt>
                <c:pt idx="19369">
                  <c:v>19370.0</c:v>
                </c:pt>
                <c:pt idx="19370">
                  <c:v>19371.0</c:v>
                </c:pt>
                <c:pt idx="19371">
                  <c:v>19372.0</c:v>
                </c:pt>
                <c:pt idx="19372">
                  <c:v>19373.0</c:v>
                </c:pt>
                <c:pt idx="19373">
                  <c:v>19374.0</c:v>
                </c:pt>
                <c:pt idx="19374">
                  <c:v>19375.0</c:v>
                </c:pt>
                <c:pt idx="19375">
                  <c:v>19376.0</c:v>
                </c:pt>
                <c:pt idx="19376">
                  <c:v>19377.0</c:v>
                </c:pt>
                <c:pt idx="19377">
                  <c:v>19378.0</c:v>
                </c:pt>
                <c:pt idx="19378">
                  <c:v>19379.0</c:v>
                </c:pt>
                <c:pt idx="19379">
                  <c:v>19380.0</c:v>
                </c:pt>
                <c:pt idx="19380">
                  <c:v>19381.0</c:v>
                </c:pt>
                <c:pt idx="19381">
                  <c:v>19382.0</c:v>
                </c:pt>
                <c:pt idx="19382">
                  <c:v>19383.0</c:v>
                </c:pt>
                <c:pt idx="19383">
                  <c:v>19384.0</c:v>
                </c:pt>
                <c:pt idx="19384">
                  <c:v>19385.0</c:v>
                </c:pt>
                <c:pt idx="19385">
                  <c:v>19386.0</c:v>
                </c:pt>
                <c:pt idx="19386">
                  <c:v>19387.0</c:v>
                </c:pt>
                <c:pt idx="19387">
                  <c:v>19388.0</c:v>
                </c:pt>
                <c:pt idx="19388">
                  <c:v>19389.0</c:v>
                </c:pt>
                <c:pt idx="19389">
                  <c:v>19390.0</c:v>
                </c:pt>
                <c:pt idx="19390">
                  <c:v>19391.0</c:v>
                </c:pt>
                <c:pt idx="19391">
                  <c:v>19392.0</c:v>
                </c:pt>
                <c:pt idx="19392">
                  <c:v>19393.0</c:v>
                </c:pt>
                <c:pt idx="19393">
                  <c:v>19394.0</c:v>
                </c:pt>
                <c:pt idx="19394">
                  <c:v>19395.0</c:v>
                </c:pt>
                <c:pt idx="19395">
                  <c:v>19396.0</c:v>
                </c:pt>
                <c:pt idx="19396">
                  <c:v>19397.0</c:v>
                </c:pt>
                <c:pt idx="19397">
                  <c:v>19398.0</c:v>
                </c:pt>
                <c:pt idx="19398">
                  <c:v>19399.0</c:v>
                </c:pt>
                <c:pt idx="19399">
                  <c:v>19400.0</c:v>
                </c:pt>
                <c:pt idx="19400">
                  <c:v>19401.0</c:v>
                </c:pt>
                <c:pt idx="19401">
                  <c:v>19402.0</c:v>
                </c:pt>
                <c:pt idx="19402">
                  <c:v>19403.0</c:v>
                </c:pt>
                <c:pt idx="19403">
                  <c:v>19404.0</c:v>
                </c:pt>
                <c:pt idx="19404">
                  <c:v>19405.0</c:v>
                </c:pt>
                <c:pt idx="19405">
                  <c:v>19406.0</c:v>
                </c:pt>
                <c:pt idx="19406">
                  <c:v>19407.0</c:v>
                </c:pt>
                <c:pt idx="19407">
                  <c:v>19408.0</c:v>
                </c:pt>
                <c:pt idx="19408">
                  <c:v>19409.0</c:v>
                </c:pt>
                <c:pt idx="19409">
                  <c:v>19410.0</c:v>
                </c:pt>
                <c:pt idx="19410">
                  <c:v>19411.0</c:v>
                </c:pt>
                <c:pt idx="19411">
                  <c:v>19412.0</c:v>
                </c:pt>
                <c:pt idx="19412">
                  <c:v>19413.0</c:v>
                </c:pt>
                <c:pt idx="19413">
                  <c:v>19414.0</c:v>
                </c:pt>
                <c:pt idx="19414">
                  <c:v>19415.0</c:v>
                </c:pt>
                <c:pt idx="19415">
                  <c:v>19416.0</c:v>
                </c:pt>
                <c:pt idx="19416">
                  <c:v>19417.0</c:v>
                </c:pt>
                <c:pt idx="19417">
                  <c:v>19418.0</c:v>
                </c:pt>
                <c:pt idx="19418">
                  <c:v>19419.0</c:v>
                </c:pt>
                <c:pt idx="19419">
                  <c:v>19420.0</c:v>
                </c:pt>
                <c:pt idx="19420">
                  <c:v>19421.0</c:v>
                </c:pt>
                <c:pt idx="19421">
                  <c:v>19422.0</c:v>
                </c:pt>
                <c:pt idx="19422">
                  <c:v>19423.0</c:v>
                </c:pt>
                <c:pt idx="19423">
                  <c:v>19424.0</c:v>
                </c:pt>
                <c:pt idx="19424">
                  <c:v>19425.0</c:v>
                </c:pt>
                <c:pt idx="19425">
                  <c:v>19426.0</c:v>
                </c:pt>
                <c:pt idx="19426">
                  <c:v>19427.0</c:v>
                </c:pt>
                <c:pt idx="19427">
                  <c:v>19428.0</c:v>
                </c:pt>
                <c:pt idx="19428">
                  <c:v>19429.0</c:v>
                </c:pt>
                <c:pt idx="19429">
                  <c:v>19430.0</c:v>
                </c:pt>
                <c:pt idx="19430">
                  <c:v>19431.0</c:v>
                </c:pt>
                <c:pt idx="19431">
                  <c:v>19432.0</c:v>
                </c:pt>
                <c:pt idx="19432">
                  <c:v>19433.0</c:v>
                </c:pt>
                <c:pt idx="19433">
                  <c:v>19434.0</c:v>
                </c:pt>
                <c:pt idx="19434">
                  <c:v>19435.0</c:v>
                </c:pt>
                <c:pt idx="19435">
                  <c:v>19436.0</c:v>
                </c:pt>
                <c:pt idx="19436">
                  <c:v>19437.0</c:v>
                </c:pt>
                <c:pt idx="19437">
                  <c:v>19438.0</c:v>
                </c:pt>
                <c:pt idx="19438">
                  <c:v>19439.0</c:v>
                </c:pt>
                <c:pt idx="19439">
                  <c:v>19440.0</c:v>
                </c:pt>
                <c:pt idx="19440">
                  <c:v>19441.0</c:v>
                </c:pt>
                <c:pt idx="19441">
                  <c:v>19442.0</c:v>
                </c:pt>
                <c:pt idx="19442">
                  <c:v>19443.0</c:v>
                </c:pt>
                <c:pt idx="19443">
                  <c:v>19444.0</c:v>
                </c:pt>
                <c:pt idx="19444">
                  <c:v>19445.0</c:v>
                </c:pt>
                <c:pt idx="19445">
                  <c:v>19446.0</c:v>
                </c:pt>
                <c:pt idx="19446">
                  <c:v>19447.0</c:v>
                </c:pt>
                <c:pt idx="19447">
                  <c:v>19448.0</c:v>
                </c:pt>
                <c:pt idx="19448">
                  <c:v>19449.0</c:v>
                </c:pt>
                <c:pt idx="19449">
                  <c:v>19450.0</c:v>
                </c:pt>
                <c:pt idx="19450">
                  <c:v>19451.0</c:v>
                </c:pt>
                <c:pt idx="19451">
                  <c:v>19452.0</c:v>
                </c:pt>
                <c:pt idx="19452">
                  <c:v>19453.0</c:v>
                </c:pt>
                <c:pt idx="19453">
                  <c:v>19454.0</c:v>
                </c:pt>
                <c:pt idx="19454">
                  <c:v>19455.0</c:v>
                </c:pt>
                <c:pt idx="19455">
                  <c:v>19456.0</c:v>
                </c:pt>
                <c:pt idx="19456">
                  <c:v>19457.0</c:v>
                </c:pt>
                <c:pt idx="19457">
                  <c:v>19458.0</c:v>
                </c:pt>
                <c:pt idx="19458">
                  <c:v>19459.0</c:v>
                </c:pt>
                <c:pt idx="19459">
                  <c:v>19460.0</c:v>
                </c:pt>
                <c:pt idx="19460">
                  <c:v>19461.0</c:v>
                </c:pt>
                <c:pt idx="19461">
                  <c:v>19462.0</c:v>
                </c:pt>
                <c:pt idx="19462">
                  <c:v>19463.0</c:v>
                </c:pt>
                <c:pt idx="19463">
                  <c:v>19464.0</c:v>
                </c:pt>
                <c:pt idx="19464">
                  <c:v>19465.0</c:v>
                </c:pt>
                <c:pt idx="19465">
                  <c:v>19466.0</c:v>
                </c:pt>
                <c:pt idx="19466">
                  <c:v>19467.0</c:v>
                </c:pt>
                <c:pt idx="19467">
                  <c:v>19468.0</c:v>
                </c:pt>
                <c:pt idx="19468">
                  <c:v>19469.0</c:v>
                </c:pt>
                <c:pt idx="19469">
                  <c:v>19470.0</c:v>
                </c:pt>
                <c:pt idx="19470">
                  <c:v>19471.0</c:v>
                </c:pt>
                <c:pt idx="19471">
                  <c:v>19472.0</c:v>
                </c:pt>
                <c:pt idx="19472">
                  <c:v>19473.0</c:v>
                </c:pt>
                <c:pt idx="19473">
                  <c:v>19474.0</c:v>
                </c:pt>
                <c:pt idx="19474">
                  <c:v>19475.0</c:v>
                </c:pt>
                <c:pt idx="19475">
                  <c:v>19476.0</c:v>
                </c:pt>
                <c:pt idx="19476">
                  <c:v>19477.0</c:v>
                </c:pt>
                <c:pt idx="19477">
                  <c:v>19478.0</c:v>
                </c:pt>
                <c:pt idx="19478">
                  <c:v>19479.0</c:v>
                </c:pt>
                <c:pt idx="19479">
                  <c:v>19480.0</c:v>
                </c:pt>
                <c:pt idx="19480">
                  <c:v>19481.0</c:v>
                </c:pt>
                <c:pt idx="19481">
                  <c:v>19482.0</c:v>
                </c:pt>
                <c:pt idx="19482">
                  <c:v>19483.0</c:v>
                </c:pt>
                <c:pt idx="19483">
                  <c:v>19484.0</c:v>
                </c:pt>
                <c:pt idx="19484">
                  <c:v>19485.0</c:v>
                </c:pt>
                <c:pt idx="19485">
                  <c:v>19486.0</c:v>
                </c:pt>
                <c:pt idx="19486">
                  <c:v>19487.0</c:v>
                </c:pt>
                <c:pt idx="19487">
                  <c:v>19488.0</c:v>
                </c:pt>
                <c:pt idx="19488">
                  <c:v>19489.0</c:v>
                </c:pt>
                <c:pt idx="19489">
                  <c:v>19490.0</c:v>
                </c:pt>
                <c:pt idx="19490">
                  <c:v>19491.0</c:v>
                </c:pt>
                <c:pt idx="19491">
                  <c:v>19492.0</c:v>
                </c:pt>
                <c:pt idx="19492">
                  <c:v>19493.0</c:v>
                </c:pt>
                <c:pt idx="19493">
                  <c:v>19494.0</c:v>
                </c:pt>
                <c:pt idx="19494">
                  <c:v>19495.0</c:v>
                </c:pt>
                <c:pt idx="19495">
                  <c:v>19496.0</c:v>
                </c:pt>
                <c:pt idx="19496">
                  <c:v>19497.0</c:v>
                </c:pt>
                <c:pt idx="19497">
                  <c:v>19498.0</c:v>
                </c:pt>
                <c:pt idx="19498">
                  <c:v>19499.0</c:v>
                </c:pt>
                <c:pt idx="19499">
                  <c:v>19500.0</c:v>
                </c:pt>
                <c:pt idx="19500">
                  <c:v>19501.0</c:v>
                </c:pt>
                <c:pt idx="19501">
                  <c:v>19502.0</c:v>
                </c:pt>
                <c:pt idx="19502">
                  <c:v>19503.0</c:v>
                </c:pt>
                <c:pt idx="19503">
                  <c:v>19504.0</c:v>
                </c:pt>
                <c:pt idx="19504">
                  <c:v>19505.0</c:v>
                </c:pt>
                <c:pt idx="19505">
                  <c:v>19506.0</c:v>
                </c:pt>
                <c:pt idx="19506">
                  <c:v>19507.0</c:v>
                </c:pt>
                <c:pt idx="19507">
                  <c:v>19508.0</c:v>
                </c:pt>
                <c:pt idx="19508">
                  <c:v>19509.0</c:v>
                </c:pt>
                <c:pt idx="19509">
                  <c:v>19510.0</c:v>
                </c:pt>
                <c:pt idx="19510">
                  <c:v>19511.0</c:v>
                </c:pt>
                <c:pt idx="19511">
                  <c:v>19512.0</c:v>
                </c:pt>
                <c:pt idx="19512">
                  <c:v>19513.0</c:v>
                </c:pt>
                <c:pt idx="19513">
                  <c:v>19514.0</c:v>
                </c:pt>
                <c:pt idx="19514">
                  <c:v>19515.0</c:v>
                </c:pt>
                <c:pt idx="19515">
                  <c:v>19516.0</c:v>
                </c:pt>
                <c:pt idx="19516">
                  <c:v>19517.0</c:v>
                </c:pt>
                <c:pt idx="19517">
                  <c:v>19518.0</c:v>
                </c:pt>
                <c:pt idx="19518">
                  <c:v>19519.0</c:v>
                </c:pt>
                <c:pt idx="19519">
                  <c:v>19520.0</c:v>
                </c:pt>
                <c:pt idx="19520">
                  <c:v>19521.0</c:v>
                </c:pt>
                <c:pt idx="19521">
                  <c:v>19522.0</c:v>
                </c:pt>
                <c:pt idx="19522">
                  <c:v>19523.0</c:v>
                </c:pt>
                <c:pt idx="19523">
                  <c:v>19524.0</c:v>
                </c:pt>
                <c:pt idx="19524">
                  <c:v>19525.0</c:v>
                </c:pt>
                <c:pt idx="19525">
                  <c:v>19526.0</c:v>
                </c:pt>
                <c:pt idx="19526">
                  <c:v>19527.0</c:v>
                </c:pt>
                <c:pt idx="19527">
                  <c:v>19528.0</c:v>
                </c:pt>
                <c:pt idx="19528">
                  <c:v>19529.0</c:v>
                </c:pt>
                <c:pt idx="19529">
                  <c:v>19530.0</c:v>
                </c:pt>
                <c:pt idx="19530">
                  <c:v>19531.0</c:v>
                </c:pt>
                <c:pt idx="19531">
                  <c:v>19532.0</c:v>
                </c:pt>
                <c:pt idx="19532">
                  <c:v>19533.0</c:v>
                </c:pt>
                <c:pt idx="19533">
                  <c:v>19534.0</c:v>
                </c:pt>
                <c:pt idx="19534">
                  <c:v>19535.0</c:v>
                </c:pt>
                <c:pt idx="19535">
                  <c:v>19536.0</c:v>
                </c:pt>
                <c:pt idx="19536">
                  <c:v>19537.0</c:v>
                </c:pt>
                <c:pt idx="19537">
                  <c:v>19538.0</c:v>
                </c:pt>
                <c:pt idx="19538">
                  <c:v>19539.0</c:v>
                </c:pt>
                <c:pt idx="19539">
                  <c:v>19540.0</c:v>
                </c:pt>
                <c:pt idx="19540">
                  <c:v>19541.0</c:v>
                </c:pt>
                <c:pt idx="19541">
                  <c:v>19542.0</c:v>
                </c:pt>
                <c:pt idx="19542">
                  <c:v>19543.0</c:v>
                </c:pt>
                <c:pt idx="19543">
                  <c:v>19544.0</c:v>
                </c:pt>
                <c:pt idx="19544">
                  <c:v>19545.0</c:v>
                </c:pt>
                <c:pt idx="19545">
                  <c:v>19546.0</c:v>
                </c:pt>
                <c:pt idx="19546">
                  <c:v>19547.0</c:v>
                </c:pt>
                <c:pt idx="19547">
                  <c:v>19548.0</c:v>
                </c:pt>
                <c:pt idx="19548">
                  <c:v>19549.0</c:v>
                </c:pt>
                <c:pt idx="19549">
                  <c:v>19550.0</c:v>
                </c:pt>
                <c:pt idx="19550">
                  <c:v>19551.0</c:v>
                </c:pt>
                <c:pt idx="19551">
                  <c:v>19552.0</c:v>
                </c:pt>
                <c:pt idx="19552">
                  <c:v>19553.0</c:v>
                </c:pt>
                <c:pt idx="19553">
                  <c:v>19554.0</c:v>
                </c:pt>
                <c:pt idx="19554">
                  <c:v>19555.0</c:v>
                </c:pt>
                <c:pt idx="19555">
                  <c:v>19556.0</c:v>
                </c:pt>
                <c:pt idx="19556">
                  <c:v>19557.0</c:v>
                </c:pt>
                <c:pt idx="19557">
                  <c:v>19558.0</c:v>
                </c:pt>
                <c:pt idx="19558">
                  <c:v>19559.0</c:v>
                </c:pt>
                <c:pt idx="19559">
                  <c:v>19560.0</c:v>
                </c:pt>
                <c:pt idx="19560">
                  <c:v>19561.0</c:v>
                </c:pt>
                <c:pt idx="19561">
                  <c:v>19562.0</c:v>
                </c:pt>
                <c:pt idx="19562">
                  <c:v>19563.0</c:v>
                </c:pt>
                <c:pt idx="19563">
                  <c:v>19564.0</c:v>
                </c:pt>
                <c:pt idx="19564">
                  <c:v>19565.0</c:v>
                </c:pt>
                <c:pt idx="19565">
                  <c:v>19566.0</c:v>
                </c:pt>
                <c:pt idx="19566">
                  <c:v>19567.0</c:v>
                </c:pt>
                <c:pt idx="19567">
                  <c:v>19568.0</c:v>
                </c:pt>
                <c:pt idx="19568">
                  <c:v>19569.0</c:v>
                </c:pt>
                <c:pt idx="19569">
                  <c:v>19570.0</c:v>
                </c:pt>
                <c:pt idx="19570">
                  <c:v>19571.0</c:v>
                </c:pt>
                <c:pt idx="19571">
                  <c:v>19572.0</c:v>
                </c:pt>
                <c:pt idx="19572">
                  <c:v>19573.0</c:v>
                </c:pt>
                <c:pt idx="19573">
                  <c:v>19574.0</c:v>
                </c:pt>
                <c:pt idx="19574">
                  <c:v>19575.0</c:v>
                </c:pt>
                <c:pt idx="19575">
                  <c:v>19576.0</c:v>
                </c:pt>
                <c:pt idx="19576">
                  <c:v>19577.0</c:v>
                </c:pt>
                <c:pt idx="19577">
                  <c:v>19578.0</c:v>
                </c:pt>
                <c:pt idx="19578">
                  <c:v>19579.0</c:v>
                </c:pt>
                <c:pt idx="19579">
                  <c:v>19580.0</c:v>
                </c:pt>
                <c:pt idx="19580">
                  <c:v>19581.0</c:v>
                </c:pt>
                <c:pt idx="19581">
                  <c:v>19582.0</c:v>
                </c:pt>
                <c:pt idx="19582">
                  <c:v>19583.0</c:v>
                </c:pt>
                <c:pt idx="19583">
                  <c:v>19584.0</c:v>
                </c:pt>
                <c:pt idx="19584">
                  <c:v>19585.0</c:v>
                </c:pt>
                <c:pt idx="19585">
                  <c:v>19586.0</c:v>
                </c:pt>
                <c:pt idx="19586">
                  <c:v>19587.0</c:v>
                </c:pt>
                <c:pt idx="19587">
                  <c:v>19588.0</c:v>
                </c:pt>
                <c:pt idx="19588">
                  <c:v>19589.0</c:v>
                </c:pt>
                <c:pt idx="19589">
                  <c:v>19590.0</c:v>
                </c:pt>
                <c:pt idx="19590">
                  <c:v>19591.0</c:v>
                </c:pt>
                <c:pt idx="19591">
                  <c:v>19592.0</c:v>
                </c:pt>
                <c:pt idx="19592">
                  <c:v>19593.0</c:v>
                </c:pt>
                <c:pt idx="19593">
                  <c:v>19594.0</c:v>
                </c:pt>
                <c:pt idx="19594">
                  <c:v>19595.0</c:v>
                </c:pt>
                <c:pt idx="19595">
                  <c:v>19596.0</c:v>
                </c:pt>
                <c:pt idx="19596">
                  <c:v>19597.0</c:v>
                </c:pt>
                <c:pt idx="19597">
                  <c:v>19598.0</c:v>
                </c:pt>
                <c:pt idx="19598">
                  <c:v>19599.0</c:v>
                </c:pt>
                <c:pt idx="19599">
                  <c:v>19600.0</c:v>
                </c:pt>
                <c:pt idx="19600">
                  <c:v>19601.0</c:v>
                </c:pt>
                <c:pt idx="19601">
                  <c:v>19602.0</c:v>
                </c:pt>
                <c:pt idx="19602">
                  <c:v>19603.0</c:v>
                </c:pt>
                <c:pt idx="19603">
                  <c:v>19604.0</c:v>
                </c:pt>
                <c:pt idx="19604">
                  <c:v>19605.0</c:v>
                </c:pt>
                <c:pt idx="19605">
                  <c:v>19606.0</c:v>
                </c:pt>
                <c:pt idx="19606">
                  <c:v>19607.0</c:v>
                </c:pt>
                <c:pt idx="19607">
                  <c:v>19608.0</c:v>
                </c:pt>
                <c:pt idx="19608">
                  <c:v>19609.0</c:v>
                </c:pt>
                <c:pt idx="19609">
                  <c:v>19610.0</c:v>
                </c:pt>
                <c:pt idx="19610">
                  <c:v>19611.0</c:v>
                </c:pt>
                <c:pt idx="19611">
                  <c:v>19612.0</c:v>
                </c:pt>
                <c:pt idx="19612">
                  <c:v>19613.0</c:v>
                </c:pt>
                <c:pt idx="19613">
                  <c:v>19614.0</c:v>
                </c:pt>
                <c:pt idx="19614">
                  <c:v>19615.0</c:v>
                </c:pt>
                <c:pt idx="19615">
                  <c:v>19616.0</c:v>
                </c:pt>
                <c:pt idx="19616">
                  <c:v>19617.0</c:v>
                </c:pt>
                <c:pt idx="19617">
                  <c:v>19618.0</c:v>
                </c:pt>
                <c:pt idx="19618">
                  <c:v>19619.0</c:v>
                </c:pt>
                <c:pt idx="19619">
                  <c:v>19620.0</c:v>
                </c:pt>
                <c:pt idx="19620">
                  <c:v>19621.0</c:v>
                </c:pt>
                <c:pt idx="19621">
                  <c:v>19622.0</c:v>
                </c:pt>
                <c:pt idx="19622">
                  <c:v>19623.0</c:v>
                </c:pt>
                <c:pt idx="19623">
                  <c:v>19624.0</c:v>
                </c:pt>
                <c:pt idx="19624">
                  <c:v>19625.0</c:v>
                </c:pt>
                <c:pt idx="19625">
                  <c:v>19626.0</c:v>
                </c:pt>
                <c:pt idx="19626">
                  <c:v>19627.0</c:v>
                </c:pt>
                <c:pt idx="19627">
                  <c:v>19628.0</c:v>
                </c:pt>
                <c:pt idx="19628">
                  <c:v>19629.0</c:v>
                </c:pt>
                <c:pt idx="19629">
                  <c:v>19630.0</c:v>
                </c:pt>
                <c:pt idx="19630">
                  <c:v>19631.0</c:v>
                </c:pt>
                <c:pt idx="19631">
                  <c:v>19632.0</c:v>
                </c:pt>
                <c:pt idx="19632">
                  <c:v>19633.0</c:v>
                </c:pt>
                <c:pt idx="19633">
                  <c:v>19634.0</c:v>
                </c:pt>
                <c:pt idx="19634">
                  <c:v>19635.0</c:v>
                </c:pt>
                <c:pt idx="19635">
                  <c:v>19636.0</c:v>
                </c:pt>
                <c:pt idx="19636">
                  <c:v>19637.0</c:v>
                </c:pt>
                <c:pt idx="19637">
                  <c:v>19638.0</c:v>
                </c:pt>
                <c:pt idx="19638">
                  <c:v>19639.0</c:v>
                </c:pt>
                <c:pt idx="19639">
                  <c:v>19640.0</c:v>
                </c:pt>
                <c:pt idx="19640">
                  <c:v>19641.0</c:v>
                </c:pt>
                <c:pt idx="19641">
                  <c:v>19642.0</c:v>
                </c:pt>
                <c:pt idx="19642">
                  <c:v>19643.0</c:v>
                </c:pt>
                <c:pt idx="19643">
                  <c:v>19644.0</c:v>
                </c:pt>
                <c:pt idx="19644">
                  <c:v>19645.0</c:v>
                </c:pt>
                <c:pt idx="19645">
                  <c:v>19646.0</c:v>
                </c:pt>
                <c:pt idx="19646">
                  <c:v>19647.0</c:v>
                </c:pt>
                <c:pt idx="19647">
                  <c:v>19648.0</c:v>
                </c:pt>
                <c:pt idx="19648">
                  <c:v>19649.0</c:v>
                </c:pt>
                <c:pt idx="19649">
                  <c:v>19650.0</c:v>
                </c:pt>
                <c:pt idx="19650">
                  <c:v>19651.0</c:v>
                </c:pt>
                <c:pt idx="19651">
                  <c:v>19652.0</c:v>
                </c:pt>
                <c:pt idx="19652">
                  <c:v>19653.0</c:v>
                </c:pt>
                <c:pt idx="19653">
                  <c:v>19654.0</c:v>
                </c:pt>
                <c:pt idx="19654">
                  <c:v>19655.0</c:v>
                </c:pt>
                <c:pt idx="19655">
                  <c:v>19656.0</c:v>
                </c:pt>
                <c:pt idx="19656">
                  <c:v>19657.0</c:v>
                </c:pt>
                <c:pt idx="19657">
                  <c:v>19658.0</c:v>
                </c:pt>
                <c:pt idx="19658">
                  <c:v>19659.0</c:v>
                </c:pt>
                <c:pt idx="19659">
                  <c:v>19660.0</c:v>
                </c:pt>
                <c:pt idx="19660">
                  <c:v>19661.0</c:v>
                </c:pt>
                <c:pt idx="19661">
                  <c:v>19662.0</c:v>
                </c:pt>
                <c:pt idx="19662">
                  <c:v>19663.0</c:v>
                </c:pt>
                <c:pt idx="19663">
                  <c:v>19664.0</c:v>
                </c:pt>
                <c:pt idx="19664">
                  <c:v>19665.0</c:v>
                </c:pt>
                <c:pt idx="19665">
                  <c:v>19666.0</c:v>
                </c:pt>
                <c:pt idx="19666">
                  <c:v>19667.0</c:v>
                </c:pt>
                <c:pt idx="19667">
                  <c:v>19668.0</c:v>
                </c:pt>
                <c:pt idx="19668">
                  <c:v>19669.0</c:v>
                </c:pt>
                <c:pt idx="19669">
                  <c:v>19670.0</c:v>
                </c:pt>
                <c:pt idx="19670">
                  <c:v>19671.0</c:v>
                </c:pt>
                <c:pt idx="19671">
                  <c:v>19672.0</c:v>
                </c:pt>
                <c:pt idx="19672">
                  <c:v>19673.0</c:v>
                </c:pt>
                <c:pt idx="19673">
                  <c:v>19674.0</c:v>
                </c:pt>
                <c:pt idx="19674">
                  <c:v>19675.0</c:v>
                </c:pt>
                <c:pt idx="19675">
                  <c:v>19676.0</c:v>
                </c:pt>
                <c:pt idx="19676">
                  <c:v>19677.0</c:v>
                </c:pt>
                <c:pt idx="19677">
                  <c:v>19678.0</c:v>
                </c:pt>
                <c:pt idx="19678">
                  <c:v>19679.0</c:v>
                </c:pt>
                <c:pt idx="19679">
                  <c:v>19680.0</c:v>
                </c:pt>
                <c:pt idx="19680">
                  <c:v>19681.0</c:v>
                </c:pt>
                <c:pt idx="19681">
                  <c:v>19682.0</c:v>
                </c:pt>
                <c:pt idx="19682">
                  <c:v>19683.0</c:v>
                </c:pt>
                <c:pt idx="19683">
                  <c:v>19684.0</c:v>
                </c:pt>
                <c:pt idx="19684">
                  <c:v>19685.0</c:v>
                </c:pt>
                <c:pt idx="19685">
                  <c:v>19686.0</c:v>
                </c:pt>
                <c:pt idx="19686">
                  <c:v>19687.0</c:v>
                </c:pt>
                <c:pt idx="19687">
                  <c:v>19688.0</c:v>
                </c:pt>
                <c:pt idx="19688">
                  <c:v>19689.0</c:v>
                </c:pt>
                <c:pt idx="19689">
                  <c:v>19690.0</c:v>
                </c:pt>
                <c:pt idx="19690">
                  <c:v>19691.0</c:v>
                </c:pt>
                <c:pt idx="19691">
                  <c:v>19692.0</c:v>
                </c:pt>
                <c:pt idx="19692">
                  <c:v>19693.0</c:v>
                </c:pt>
                <c:pt idx="19693">
                  <c:v>19694.0</c:v>
                </c:pt>
                <c:pt idx="19694">
                  <c:v>19695.0</c:v>
                </c:pt>
                <c:pt idx="19695">
                  <c:v>19696.0</c:v>
                </c:pt>
                <c:pt idx="19696">
                  <c:v>19697.0</c:v>
                </c:pt>
                <c:pt idx="19697">
                  <c:v>19698.0</c:v>
                </c:pt>
                <c:pt idx="19698">
                  <c:v>19699.0</c:v>
                </c:pt>
                <c:pt idx="19699">
                  <c:v>19700.0</c:v>
                </c:pt>
                <c:pt idx="19700">
                  <c:v>19701.0</c:v>
                </c:pt>
                <c:pt idx="19701">
                  <c:v>19702.0</c:v>
                </c:pt>
                <c:pt idx="19702">
                  <c:v>19703.0</c:v>
                </c:pt>
                <c:pt idx="19703">
                  <c:v>19704.0</c:v>
                </c:pt>
                <c:pt idx="19704">
                  <c:v>19705.0</c:v>
                </c:pt>
                <c:pt idx="19705">
                  <c:v>19706.0</c:v>
                </c:pt>
                <c:pt idx="19706">
                  <c:v>19707.0</c:v>
                </c:pt>
                <c:pt idx="19707">
                  <c:v>19708.0</c:v>
                </c:pt>
                <c:pt idx="19708">
                  <c:v>19709.0</c:v>
                </c:pt>
                <c:pt idx="19709">
                  <c:v>19710.0</c:v>
                </c:pt>
                <c:pt idx="19710">
                  <c:v>19711.0</c:v>
                </c:pt>
                <c:pt idx="19711">
                  <c:v>19712.0</c:v>
                </c:pt>
                <c:pt idx="19712">
                  <c:v>19713.0</c:v>
                </c:pt>
                <c:pt idx="19713">
                  <c:v>19714.0</c:v>
                </c:pt>
                <c:pt idx="19714">
                  <c:v>19715.0</c:v>
                </c:pt>
                <c:pt idx="19715">
                  <c:v>19716.0</c:v>
                </c:pt>
                <c:pt idx="19716">
                  <c:v>19717.0</c:v>
                </c:pt>
                <c:pt idx="19717">
                  <c:v>19718.0</c:v>
                </c:pt>
                <c:pt idx="19718">
                  <c:v>19719.0</c:v>
                </c:pt>
                <c:pt idx="19719">
                  <c:v>19720.0</c:v>
                </c:pt>
                <c:pt idx="19720">
                  <c:v>19721.0</c:v>
                </c:pt>
                <c:pt idx="19721">
                  <c:v>19722.0</c:v>
                </c:pt>
                <c:pt idx="19722">
                  <c:v>19723.0</c:v>
                </c:pt>
                <c:pt idx="19723">
                  <c:v>19724.0</c:v>
                </c:pt>
                <c:pt idx="19724">
                  <c:v>19725.0</c:v>
                </c:pt>
                <c:pt idx="19725">
                  <c:v>19726.0</c:v>
                </c:pt>
                <c:pt idx="19726">
                  <c:v>19727.0</c:v>
                </c:pt>
                <c:pt idx="19727">
                  <c:v>19728.0</c:v>
                </c:pt>
                <c:pt idx="19728">
                  <c:v>19729.0</c:v>
                </c:pt>
                <c:pt idx="19729">
                  <c:v>19730.0</c:v>
                </c:pt>
                <c:pt idx="19730">
                  <c:v>19731.0</c:v>
                </c:pt>
                <c:pt idx="19731">
                  <c:v>19732.0</c:v>
                </c:pt>
                <c:pt idx="19732">
                  <c:v>19733.0</c:v>
                </c:pt>
                <c:pt idx="19733">
                  <c:v>19734.0</c:v>
                </c:pt>
                <c:pt idx="19734">
                  <c:v>19735.0</c:v>
                </c:pt>
                <c:pt idx="19735">
                  <c:v>19736.0</c:v>
                </c:pt>
                <c:pt idx="19736">
                  <c:v>19737.0</c:v>
                </c:pt>
                <c:pt idx="19737">
                  <c:v>19738.0</c:v>
                </c:pt>
                <c:pt idx="19738">
                  <c:v>19739.0</c:v>
                </c:pt>
                <c:pt idx="19739">
                  <c:v>19740.0</c:v>
                </c:pt>
                <c:pt idx="19740">
                  <c:v>19741.0</c:v>
                </c:pt>
                <c:pt idx="19741">
                  <c:v>19742.0</c:v>
                </c:pt>
                <c:pt idx="19742">
                  <c:v>19743.0</c:v>
                </c:pt>
                <c:pt idx="19743">
                  <c:v>19744.0</c:v>
                </c:pt>
                <c:pt idx="19744">
                  <c:v>19745.0</c:v>
                </c:pt>
                <c:pt idx="19745">
                  <c:v>19746.0</c:v>
                </c:pt>
                <c:pt idx="19746">
                  <c:v>19747.0</c:v>
                </c:pt>
                <c:pt idx="19747">
                  <c:v>19748.0</c:v>
                </c:pt>
                <c:pt idx="19748">
                  <c:v>19749.0</c:v>
                </c:pt>
                <c:pt idx="19749">
                  <c:v>19750.0</c:v>
                </c:pt>
                <c:pt idx="19750">
                  <c:v>19751.0</c:v>
                </c:pt>
                <c:pt idx="19751">
                  <c:v>19752.0</c:v>
                </c:pt>
                <c:pt idx="19752">
                  <c:v>19753.0</c:v>
                </c:pt>
                <c:pt idx="19753">
                  <c:v>19754.0</c:v>
                </c:pt>
                <c:pt idx="19754">
                  <c:v>19755.0</c:v>
                </c:pt>
                <c:pt idx="19755">
                  <c:v>19756.0</c:v>
                </c:pt>
                <c:pt idx="19756">
                  <c:v>19757.0</c:v>
                </c:pt>
                <c:pt idx="19757">
                  <c:v>19758.0</c:v>
                </c:pt>
                <c:pt idx="19758">
                  <c:v>19759.0</c:v>
                </c:pt>
                <c:pt idx="19759">
                  <c:v>19760.0</c:v>
                </c:pt>
                <c:pt idx="19760">
                  <c:v>19761.0</c:v>
                </c:pt>
                <c:pt idx="19761">
                  <c:v>19762.0</c:v>
                </c:pt>
                <c:pt idx="19762">
                  <c:v>19763.0</c:v>
                </c:pt>
                <c:pt idx="19763">
                  <c:v>19764.0</c:v>
                </c:pt>
                <c:pt idx="19764">
                  <c:v>19765.0</c:v>
                </c:pt>
                <c:pt idx="19765">
                  <c:v>19766.0</c:v>
                </c:pt>
                <c:pt idx="19766">
                  <c:v>19767.0</c:v>
                </c:pt>
                <c:pt idx="19767">
                  <c:v>19768.0</c:v>
                </c:pt>
                <c:pt idx="19768">
                  <c:v>19769.0</c:v>
                </c:pt>
                <c:pt idx="19769">
                  <c:v>19770.0</c:v>
                </c:pt>
                <c:pt idx="19770">
                  <c:v>19771.0</c:v>
                </c:pt>
                <c:pt idx="19771">
                  <c:v>19772.0</c:v>
                </c:pt>
                <c:pt idx="19772">
                  <c:v>19773.0</c:v>
                </c:pt>
                <c:pt idx="19773">
                  <c:v>19774.0</c:v>
                </c:pt>
                <c:pt idx="19774">
                  <c:v>19775.0</c:v>
                </c:pt>
                <c:pt idx="19775">
                  <c:v>19776.0</c:v>
                </c:pt>
                <c:pt idx="19776">
                  <c:v>19777.0</c:v>
                </c:pt>
                <c:pt idx="19777">
                  <c:v>19778.0</c:v>
                </c:pt>
                <c:pt idx="19778">
                  <c:v>19779.0</c:v>
                </c:pt>
                <c:pt idx="19779">
                  <c:v>19780.0</c:v>
                </c:pt>
                <c:pt idx="19780">
                  <c:v>19781.0</c:v>
                </c:pt>
                <c:pt idx="19781">
                  <c:v>19782.0</c:v>
                </c:pt>
                <c:pt idx="19782">
                  <c:v>19783.0</c:v>
                </c:pt>
                <c:pt idx="19783">
                  <c:v>19784.0</c:v>
                </c:pt>
                <c:pt idx="19784">
                  <c:v>19785.0</c:v>
                </c:pt>
                <c:pt idx="19785">
                  <c:v>19786.0</c:v>
                </c:pt>
                <c:pt idx="19786">
                  <c:v>19787.0</c:v>
                </c:pt>
                <c:pt idx="19787">
                  <c:v>19788.0</c:v>
                </c:pt>
                <c:pt idx="19788">
                  <c:v>19789.0</c:v>
                </c:pt>
                <c:pt idx="19789">
                  <c:v>19790.0</c:v>
                </c:pt>
                <c:pt idx="19790">
                  <c:v>19791.0</c:v>
                </c:pt>
                <c:pt idx="19791">
                  <c:v>19792.0</c:v>
                </c:pt>
                <c:pt idx="19792">
                  <c:v>19793.0</c:v>
                </c:pt>
                <c:pt idx="19793">
                  <c:v>19794.0</c:v>
                </c:pt>
                <c:pt idx="19794">
                  <c:v>19795.0</c:v>
                </c:pt>
                <c:pt idx="19795">
                  <c:v>19796.0</c:v>
                </c:pt>
                <c:pt idx="19796">
                  <c:v>19797.0</c:v>
                </c:pt>
                <c:pt idx="19797">
                  <c:v>19798.0</c:v>
                </c:pt>
                <c:pt idx="19798">
                  <c:v>19799.0</c:v>
                </c:pt>
                <c:pt idx="19799">
                  <c:v>19800.0</c:v>
                </c:pt>
                <c:pt idx="19800">
                  <c:v>19801.0</c:v>
                </c:pt>
                <c:pt idx="19801">
                  <c:v>19802.0</c:v>
                </c:pt>
                <c:pt idx="19802">
                  <c:v>19803.0</c:v>
                </c:pt>
                <c:pt idx="19803">
                  <c:v>19804.0</c:v>
                </c:pt>
                <c:pt idx="19804">
                  <c:v>19805.0</c:v>
                </c:pt>
                <c:pt idx="19805">
                  <c:v>19806.0</c:v>
                </c:pt>
                <c:pt idx="19806">
                  <c:v>19807.0</c:v>
                </c:pt>
                <c:pt idx="19807">
                  <c:v>19808.0</c:v>
                </c:pt>
                <c:pt idx="19808">
                  <c:v>19809.0</c:v>
                </c:pt>
                <c:pt idx="19809">
                  <c:v>19810.0</c:v>
                </c:pt>
                <c:pt idx="19810">
                  <c:v>19811.0</c:v>
                </c:pt>
                <c:pt idx="19811">
                  <c:v>19812.0</c:v>
                </c:pt>
                <c:pt idx="19812">
                  <c:v>19813.0</c:v>
                </c:pt>
                <c:pt idx="19813">
                  <c:v>19814.0</c:v>
                </c:pt>
                <c:pt idx="19814">
                  <c:v>19815.0</c:v>
                </c:pt>
                <c:pt idx="19815">
                  <c:v>19816.0</c:v>
                </c:pt>
                <c:pt idx="19816">
                  <c:v>19817.0</c:v>
                </c:pt>
                <c:pt idx="19817">
                  <c:v>19818.0</c:v>
                </c:pt>
                <c:pt idx="19818">
                  <c:v>19819.0</c:v>
                </c:pt>
                <c:pt idx="19819">
                  <c:v>19820.0</c:v>
                </c:pt>
                <c:pt idx="19820">
                  <c:v>19821.0</c:v>
                </c:pt>
                <c:pt idx="19821">
                  <c:v>19822.0</c:v>
                </c:pt>
                <c:pt idx="19822">
                  <c:v>19823.0</c:v>
                </c:pt>
                <c:pt idx="19823">
                  <c:v>19824.0</c:v>
                </c:pt>
                <c:pt idx="19824">
                  <c:v>19825.0</c:v>
                </c:pt>
                <c:pt idx="19825">
                  <c:v>19826.0</c:v>
                </c:pt>
                <c:pt idx="19826">
                  <c:v>19827.0</c:v>
                </c:pt>
                <c:pt idx="19827">
                  <c:v>19828.0</c:v>
                </c:pt>
                <c:pt idx="19828">
                  <c:v>19829.0</c:v>
                </c:pt>
                <c:pt idx="19829">
                  <c:v>19830.0</c:v>
                </c:pt>
                <c:pt idx="19830">
                  <c:v>19831.0</c:v>
                </c:pt>
                <c:pt idx="19831">
                  <c:v>19832.0</c:v>
                </c:pt>
                <c:pt idx="19832">
                  <c:v>19833.0</c:v>
                </c:pt>
                <c:pt idx="19833">
                  <c:v>19834.0</c:v>
                </c:pt>
                <c:pt idx="19834">
                  <c:v>19835.0</c:v>
                </c:pt>
                <c:pt idx="19835">
                  <c:v>19836.0</c:v>
                </c:pt>
                <c:pt idx="19836">
                  <c:v>19837.0</c:v>
                </c:pt>
                <c:pt idx="19837">
                  <c:v>19838.0</c:v>
                </c:pt>
                <c:pt idx="19838">
                  <c:v>19839.0</c:v>
                </c:pt>
                <c:pt idx="19839">
                  <c:v>19840.0</c:v>
                </c:pt>
                <c:pt idx="19840">
                  <c:v>19841.0</c:v>
                </c:pt>
                <c:pt idx="19841">
                  <c:v>19842.0</c:v>
                </c:pt>
                <c:pt idx="19842">
                  <c:v>19843.0</c:v>
                </c:pt>
                <c:pt idx="19843">
                  <c:v>19844.0</c:v>
                </c:pt>
                <c:pt idx="19844">
                  <c:v>19845.0</c:v>
                </c:pt>
                <c:pt idx="19845">
                  <c:v>19846.0</c:v>
                </c:pt>
                <c:pt idx="19846">
                  <c:v>19847.0</c:v>
                </c:pt>
                <c:pt idx="19847">
                  <c:v>19848.0</c:v>
                </c:pt>
                <c:pt idx="19848">
                  <c:v>19849.0</c:v>
                </c:pt>
                <c:pt idx="19849">
                  <c:v>19850.0</c:v>
                </c:pt>
                <c:pt idx="19850">
                  <c:v>19851.0</c:v>
                </c:pt>
                <c:pt idx="19851">
                  <c:v>19852.0</c:v>
                </c:pt>
                <c:pt idx="19852">
                  <c:v>19853.0</c:v>
                </c:pt>
                <c:pt idx="19853">
                  <c:v>19854.0</c:v>
                </c:pt>
                <c:pt idx="19854">
                  <c:v>19855.0</c:v>
                </c:pt>
                <c:pt idx="19855">
                  <c:v>19856.0</c:v>
                </c:pt>
                <c:pt idx="19856">
                  <c:v>19857.0</c:v>
                </c:pt>
                <c:pt idx="19857">
                  <c:v>19858.0</c:v>
                </c:pt>
                <c:pt idx="19858">
                  <c:v>19859.0</c:v>
                </c:pt>
                <c:pt idx="19859">
                  <c:v>19860.0</c:v>
                </c:pt>
                <c:pt idx="19860">
                  <c:v>19861.0</c:v>
                </c:pt>
                <c:pt idx="19861">
                  <c:v>19862.0</c:v>
                </c:pt>
                <c:pt idx="19862">
                  <c:v>19863.0</c:v>
                </c:pt>
                <c:pt idx="19863">
                  <c:v>19864.0</c:v>
                </c:pt>
                <c:pt idx="19864">
                  <c:v>19865.0</c:v>
                </c:pt>
                <c:pt idx="19865">
                  <c:v>19866.0</c:v>
                </c:pt>
                <c:pt idx="19866">
                  <c:v>19867.0</c:v>
                </c:pt>
                <c:pt idx="19867">
                  <c:v>19868.0</c:v>
                </c:pt>
                <c:pt idx="19868">
                  <c:v>19869.0</c:v>
                </c:pt>
                <c:pt idx="19869">
                  <c:v>19870.0</c:v>
                </c:pt>
                <c:pt idx="19870">
                  <c:v>19871.0</c:v>
                </c:pt>
                <c:pt idx="19871">
                  <c:v>19872.0</c:v>
                </c:pt>
                <c:pt idx="19872">
                  <c:v>19873.0</c:v>
                </c:pt>
                <c:pt idx="19873">
                  <c:v>19874.0</c:v>
                </c:pt>
                <c:pt idx="19874">
                  <c:v>19875.0</c:v>
                </c:pt>
                <c:pt idx="19875">
                  <c:v>19876.0</c:v>
                </c:pt>
                <c:pt idx="19876">
                  <c:v>19877.0</c:v>
                </c:pt>
                <c:pt idx="19877">
                  <c:v>19878.0</c:v>
                </c:pt>
                <c:pt idx="19878">
                  <c:v>19879.0</c:v>
                </c:pt>
                <c:pt idx="19879">
                  <c:v>19880.0</c:v>
                </c:pt>
                <c:pt idx="19880">
                  <c:v>19881.0</c:v>
                </c:pt>
                <c:pt idx="19881">
                  <c:v>19882.0</c:v>
                </c:pt>
                <c:pt idx="19882">
                  <c:v>19883.0</c:v>
                </c:pt>
                <c:pt idx="19883">
                  <c:v>19884.0</c:v>
                </c:pt>
                <c:pt idx="19884">
                  <c:v>19885.0</c:v>
                </c:pt>
                <c:pt idx="19885">
                  <c:v>19886.0</c:v>
                </c:pt>
                <c:pt idx="19886">
                  <c:v>19887.0</c:v>
                </c:pt>
                <c:pt idx="19887">
                  <c:v>19888.0</c:v>
                </c:pt>
                <c:pt idx="19888">
                  <c:v>19889.0</c:v>
                </c:pt>
                <c:pt idx="19889">
                  <c:v>19890.0</c:v>
                </c:pt>
                <c:pt idx="19890">
                  <c:v>19891.0</c:v>
                </c:pt>
                <c:pt idx="19891">
                  <c:v>19892.0</c:v>
                </c:pt>
                <c:pt idx="19892">
                  <c:v>19893.0</c:v>
                </c:pt>
                <c:pt idx="19893">
                  <c:v>19894.0</c:v>
                </c:pt>
                <c:pt idx="19894">
                  <c:v>19895.0</c:v>
                </c:pt>
                <c:pt idx="19895">
                  <c:v>19896.0</c:v>
                </c:pt>
                <c:pt idx="19896">
                  <c:v>19897.0</c:v>
                </c:pt>
                <c:pt idx="19897">
                  <c:v>19898.0</c:v>
                </c:pt>
                <c:pt idx="19898">
                  <c:v>19899.0</c:v>
                </c:pt>
                <c:pt idx="19899">
                  <c:v>19900.0</c:v>
                </c:pt>
                <c:pt idx="19900">
                  <c:v>19901.0</c:v>
                </c:pt>
                <c:pt idx="19901">
                  <c:v>19902.0</c:v>
                </c:pt>
                <c:pt idx="19902">
                  <c:v>19903.0</c:v>
                </c:pt>
                <c:pt idx="19903">
                  <c:v>19904.0</c:v>
                </c:pt>
                <c:pt idx="19904">
                  <c:v>19905.0</c:v>
                </c:pt>
                <c:pt idx="19905">
                  <c:v>19906.0</c:v>
                </c:pt>
                <c:pt idx="19906">
                  <c:v>19907.0</c:v>
                </c:pt>
                <c:pt idx="19907">
                  <c:v>19908.0</c:v>
                </c:pt>
                <c:pt idx="19908">
                  <c:v>19909.0</c:v>
                </c:pt>
                <c:pt idx="19909">
                  <c:v>19910.0</c:v>
                </c:pt>
                <c:pt idx="19910">
                  <c:v>19911.0</c:v>
                </c:pt>
                <c:pt idx="19911">
                  <c:v>19912.0</c:v>
                </c:pt>
                <c:pt idx="19912">
                  <c:v>19913.0</c:v>
                </c:pt>
                <c:pt idx="19913">
                  <c:v>19914.0</c:v>
                </c:pt>
                <c:pt idx="19914">
                  <c:v>19915.0</c:v>
                </c:pt>
                <c:pt idx="19915">
                  <c:v>19916.0</c:v>
                </c:pt>
                <c:pt idx="19916">
                  <c:v>19917.0</c:v>
                </c:pt>
                <c:pt idx="19917">
                  <c:v>19918.0</c:v>
                </c:pt>
                <c:pt idx="19918">
                  <c:v>19919.0</c:v>
                </c:pt>
                <c:pt idx="19919">
                  <c:v>19920.0</c:v>
                </c:pt>
                <c:pt idx="19920">
                  <c:v>19921.0</c:v>
                </c:pt>
                <c:pt idx="19921">
                  <c:v>19922.0</c:v>
                </c:pt>
                <c:pt idx="19922">
                  <c:v>19923.0</c:v>
                </c:pt>
                <c:pt idx="19923">
                  <c:v>19924.0</c:v>
                </c:pt>
                <c:pt idx="19924">
                  <c:v>19925.0</c:v>
                </c:pt>
                <c:pt idx="19925">
                  <c:v>19926.0</c:v>
                </c:pt>
                <c:pt idx="19926">
                  <c:v>19927.0</c:v>
                </c:pt>
                <c:pt idx="19927">
                  <c:v>19928.0</c:v>
                </c:pt>
                <c:pt idx="19928">
                  <c:v>19929.0</c:v>
                </c:pt>
                <c:pt idx="19929">
                  <c:v>19930.0</c:v>
                </c:pt>
                <c:pt idx="19930">
                  <c:v>19931.0</c:v>
                </c:pt>
                <c:pt idx="19931">
                  <c:v>19932.0</c:v>
                </c:pt>
                <c:pt idx="19932">
                  <c:v>19933.0</c:v>
                </c:pt>
                <c:pt idx="19933">
                  <c:v>19934.0</c:v>
                </c:pt>
                <c:pt idx="19934">
                  <c:v>19935.0</c:v>
                </c:pt>
                <c:pt idx="19935">
                  <c:v>19936.0</c:v>
                </c:pt>
                <c:pt idx="19936">
                  <c:v>19937.0</c:v>
                </c:pt>
                <c:pt idx="19937">
                  <c:v>19938.0</c:v>
                </c:pt>
                <c:pt idx="19938">
                  <c:v>19939.0</c:v>
                </c:pt>
                <c:pt idx="19939">
                  <c:v>19940.0</c:v>
                </c:pt>
                <c:pt idx="19940">
                  <c:v>19941.0</c:v>
                </c:pt>
                <c:pt idx="19941">
                  <c:v>19942.0</c:v>
                </c:pt>
                <c:pt idx="19942">
                  <c:v>19943.0</c:v>
                </c:pt>
                <c:pt idx="19943">
                  <c:v>19944.0</c:v>
                </c:pt>
                <c:pt idx="19944">
                  <c:v>19945.0</c:v>
                </c:pt>
                <c:pt idx="19945">
                  <c:v>19946.0</c:v>
                </c:pt>
                <c:pt idx="19946">
                  <c:v>19947.0</c:v>
                </c:pt>
                <c:pt idx="19947">
                  <c:v>19948.0</c:v>
                </c:pt>
                <c:pt idx="19948">
                  <c:v>19949.0</c:v>
                </c:pt>
                <c:pt idx="19949">
                  <c:v>19950.0</c:v>
                </c:pt>
                <c:pt idx="19950">
                  <c:v>19951.0</c:v>
                </c:pt>
                <c:pt idx="19951">
                  <c:v>19952.0</c:v>
                </c:pt>
                <c:pt idx="19952">
                  <c:v>19953.0</c:v>
                </c:pt>
                <c:pt idx="19953">
                  <c:v>19954.0</c:v>
                </c:pt>
                <c:pt idx="19954">
                  <c:v>19955.0</c:v>
                </c:pt>
                <c:pt idx="19955">
                  <c:v>19956.0</c:v>
                </c:pt>
                <c:pt idx="19956">
                  <c:v>19957.0</c:v>
                </c:pt>
                <c:pt idx="19957">
                  <c:v>19958.0</c:v>
                </c:pt>
                <c:pt idx="19958">
                  <c:v>19959.0</c:v>
                </c:pt>
                <c:pt idx="19959">
                  <c:v>19960.0</c:v>
                </c:pt>
                <c:pt idx="19960">
                  <c:v>19961.0</c:v>
                </c:pt>
                <c:pt idx="19961">
                  <c:v>19962.0</c:v>
                </c:pt>
                <c:pt idx="19962">
                  <c:v>19963.0</c:v>
                </c:pt>
                <c:pt idx="19963">
                  <c:v>19964.0</c:v>
                </c:pt>
                <c:pt idx="19964">
                  <c:v>19965.0</c:v>
                </c:pt>
                <c:pt idx="19965">
                  <c:v>19966.0</c:v>
                </c:pt>
                <c:pt idx="19966">
                  <c:v>19967.0</c:v>
                </c:pt>
                <c:pt idx="19967">
                  <c:v>19968.0</c:v>
                </c:pt>
                <c:pt idx="19968">
                  <c:v>19969.0</c:v>
                </c:pt>
                <c:pt idx="19969">
                  <c:v>19970.0</c:v>
                </c:pt>
                <c:pt idx="19970">
                  <c:v>19971.0</c:v>
                </c:pt>
                <c:pt idx="19971">
                  <c:v>19972.0</c:v>
                </c:pt>
                <c:pt idx="19972">
                  <c:v>19973.0</c:v>
                </c:pt>
                <c:pt idx="19973">
                  <c:v>19974.0</c:v>
                </c:pt>
                <c:pt idx="19974">
                  <c:v>19975.0</c:v>
                </c:pt>
                <c:pt idx="19975">
                  <c:v>19976.0</c:v>
                </c:pt>
                <c:pt idx="19976">
                  <c:v>19977.0</c:v>
                </c:pt>
                <c:pt idx="19977">
                  <c:v>19978.0</c:v>
                </c:pt>
                <c:pt idx="19978">
                  <c:v>19979.0</c:v>
                </c:pt>
                <c:pt idx="19979">
                  <c:v>19980.0</c:v>
                </c:pt>
                <c:pt idx="19980">
                  <c:v>19981.0</c:v>
                </c:pt>
                <c:pt idx="19981">
                  <c:v>19982.0</c:v>
                </c:pt>
                <c:pt idx="19982">
                  <c:v>19983.0</c:v>
                </c:pt>
                <c:pt idx="19983">
                  <c:v>19984.0</c:v>
                </c:pt>
                <c:pt idx="19984">
                  <c:v>19985.0</c:v>
                </c:pt>
                <c:pt idx="19985">
                  <c:v>19986.0</c:v>
                </c:pt>
                <c:pt idx="19986">
                  <c:v>19987.0</c:v>
                </c:pt>
                <c:pt idx="19987">
                  <c:v>19988.0</c:v>
                </c:pt>
                <c:pt idx="19988">
                  <c:v>19989.0</c:v>
                </c:pt>
                <c:pt idx="19989">
                  <c:v>19990.0</c:v>
                </c:pt>
                <c:pt idx="19990">
                  <c:v>19991.0</c:v>
                </c:pt>
                <c:pt idx="19991">
                  <c:v>19992.0</c:v>
                </c:pt>
                <c:pt idx="19992">
                  <c:v>19993.0</c:v>
                </c:pt>
                <c:pt idx="19993">
                  <c:v>19994.0</c:v>
                </c:pt>
                <c:pt idx="19994">
                  <c:v>19995.0</c:v>
                </c:pt>
                <c:pt idx="19995">
                  <c:v>19996.0</c:v>
                </c:pt>
                <c:pt idx="19996">
                  <c:v>19997.0</c:v>
                </c:pt>
                <c:pt idx="19997">
                  <c:v>19998.0</c:v>
                </c:pt>
                <c:pt idx="19998">
                  <c:v>19999.0</c:v>
                </c:pt>
                <c:pt idx="19999">
                  <c:v>20000.0</c:v>
                </c:pt>
                <c:pt idx="20000">
                  <c:v>20001.0</c:v>
                </c:pt>
                <c:pt idx="20001">
                  <c:v>20002.0</c:v>
                </c:pt>
                <c:pt idx="20002">
                  <c:v>20003.0</c:v>
                </c:pt>
                <c:pt idx="20003">
                  <c:v>20004.0</c:v>
                </c:pt>
                <c:pt idx="20004">
                  <c:v>20005.0</c:v>
                </c:pt>
                <c:pt idx="20005">
                  <c:v>20006.0</c:v>
                </c:pt>
                <c:pt idx="20006">
                  <c:v>20007.0</c:v>
                </c:pt>
                <c:pt idx="20007">
                  <c:v>20008.0</c:v>
                </c:pt>
                <c:pt idx="20008">
                  <c:v>20009.0</c:v>
                </c:pt>
                <c:pt idx="20009">
                  <c:v>20010.0</c:v>
                </c:pt>
                <c:pt idx="20010">
                  <c:v>20011.0</c:v>
                </c:pt>
                <c:pt idx="20011">
                  <c:v>20012.0</c:v>
                </c:pt>
                <c:pt idx="20012">
                  <c:v>20013.0</c:v>
                </c:pt>
                <c:pt idx="20013">
                  <c:v>20014.0</c:v>
                </c:pt>
                <c:pt idx="20014">
                  <c:v>20015.0</c:v>
                </c:pt>
                <c:pt idx="20015">
                  <c:v>20016.0</c:v>
                </c:pt>
                <c:pt idx="20016">
                  <c:v>20017.0</c:v>
                </c:pt>
                <c:pt idx="20017">
                  <c:v>20018.0</c:v>
                </c:pt>
                <c:pt idx="20018">
                  <c:v>20019.0</c:v>
                </c:pt>
                <c:pt idx="20019">
                  <c:v>20020.0</c:v>
                </c:pt>
                <c:pt idx="20020">
                  <c:v>20021.0</c:v>
                </c:pt>
                <c:pt idx="20021">
                  <c:v>20022.0</c:v>
                </c:pt>
                <c:pt idx="20022">
                  <c:v>20023.0</c:v>
                </c:pt>
                <c:pt idx="20023">
                  <c:v>20024.0</c:v>
                </c:pt>
                <c:pt idx="20024">
                  <c:v>20025.0</c:v>
                </c:pt>
                <c:pt idx="20025">
                  <c:v>20026.0</c:v>
                </c:pt>
                <c:pt idx="20026">
                  <c:v>20027.0</c:v>
                </c:pt>
                <c:pt idx="20027">
                  <c:v>20028.0</c:v>
                </c:pt>
                <c:pt idx="20028">
                  <c:v>20029.0</c:v>
                </c:pt>
                <c:pt idx="20029">
                  <c:v>20030.0</c:v>
                </c:pt>
                <c:pt idx="20030">
                  <c:v>20031.0</c:v>
                </c:pt>
                <c:pt idx="20031">
                  <c:v>20032.0</c:v>
                </c:pt>
                <c:pt idx="20032">
                  <c:v>20033.0</c:v>
                </c:pt>
                <c:pt idx="20033">
                  <c:v>20034.0</c:v>
                </c:pt>
                <c:pt idx="20034">
                  <c:v>20035.0</c:v>
                </c:pt>
                <c:pt idx="20035">
                  <c:v>20036.0</c:v>
                </c:pt>
                <c:pt idx="20036">
                  <c:v>20037.0</c:v>
                </c:pt>
                <c:pt idx="20037">
                  <c:v>20038.0</c:v>
                </c:pt>
                <c:pt idx="20038">
                  <c:v>20039.0</c:v>
                </c:pt>
                <c:pt idx="20039">
                  <c:v>20040.0</c:v>
                </c:pt>
                <c:pt idx="20040">
                  <c:v>20041.0</c:v>
                </c:pt>
                <c:pt idx="20041">
                  <c:v>20042.0</c:v>
                </c:pt>
                <c:pt idx="20042">
                  <c:v>20043.0</c:v>
                </c:pt>
                <c:pt idx="20043">
                  <c:v>20044.0</c:v>
                </c:pt>
                <c:pt idx="20044">
                  <c:v>20045.0</c:v>
                </c:pt>
                <c:pt idx="20045">
                  <c:v>20046.0</c:v>
                </c:pt>
                <c:pt idx="20046">
                  <c:v>20047.0</c:v>
                </c:pt>
                <c:pt idx="20047">
                  <c:v>20048.0</c:v>
                </c:pt>
                <c:pt idx="20048">
                  <c:v>20049.0</c:v>
                </c:pt>
                <c:pt idx="20049">
                  <c:v>20050.0</c:v>
                </c:pt>
                <c:pt idx="20050">
                  <c:v>20051.0</c:v>
                </c:pt>
                <c:pt idx="20051">
                  <c:v>20052.0</c:v>
                </c:pt>
                <c:pt idx="20052">
                  <c:v>20053.0</c:v>
                </c:pt>
                <c:pt idx="20053">
                  <c:v>20054.0</c:v>
                </c:pt>
                <c:pt idx="20054">
                  <c:v>20055.0</c:v>
                </c:pt>
                <c:pt idx="20055">
                  <c:v>20056.0</c:v>
                </c:pt>
                <c:pt idx="20056">
                  <c:v>20057.0</c:v>
                </c:pt>
                <c:pt idx="20057">
                  <c:v>20058.0</c:v>
                </c:pt>
                <c:pt idx="20058">
                  <c:v>20059.0</c:v>
                </c:pt>
                <c:pt idx="20059">
                  <c:v>20060.0</c:v>
                </c:pt>
                <c:pt idx="20060">
                  <c:v>20061.0</c:v>
                </c:pt>
                <c:pt idx="20061">
                  <c:v>20062.0</c:v>
                </c:pt>
                <c:pt idx="20062">
                  <c:v>20063.0</c:v>
                </c:pt>
                <c:pt idx="20063">
                  <c:v>20064.0</c:v>
                </c:pt>
                <c:pt idx="20064">
                  <c:v>20065.0</c:v>
                </c:pt>
                <c:pt idx="20065">
                  <c:v>20066.0</c:v>
                </c:pt>
                <c:pt idx="20066">
                  <c:v>20067.0</c:v>
                </c:pt>
                <c:pt idx="20067">
                  <c:v>20068.0</c:v>
                </c:pt>
                <c:pt idx="20068">
                  <c:v>20069.0</c:v>
                </c:pt>
                <c:pt idx="20069">
                  <c:v>20070.0</c:v>
                </c:pt>
                <c:pt idx="20070">
                  <c:v>20071.0</c:v>
                </c:pt>
                <c:pt idx="20071">
                  <c:v>20072.0</c:v>
                </c:pt>
                <c:pt idx="20072">
                  <c:v>20073.0</c:v>
                </c:pt>
                <c:pt idx="20073">
                  <c:v>20074.0</c:v>
                </c:pt>
                <c:pt idx="20074">
                  <c:v>20075.0</c:v>
                </c:pt>
                <c:pt idx="20075">
                  <c:v>20076.0</c:v>
                </c:pt>
                <c:pt idx="20076">
                  <c:v>20077.0</c:v>
                </c:pt>
                <c:pt idx="20077">
                  <c:v>20078.0</c:v>
                </c:pt>
                <c:pt idx="20078">
                  <c:v>20079.0</c:v>
                </c:pt>
                <c:pt idx="20079">
                  <c:v>20080.0</c:v>
                </c:pt>
                <c:pt idx="20080">
                  <c:v>20081.0</c:v>
                </c:pt>
                <c:pt idx="20081">
                  <c:v>20082.0</c:v>
                </c:pt>
                <c:pt idx="20082">
                  <c:v>20083.0</c:v>
                </c:pt>
                <c:pt idx="20083">
                  <c:v>20084.0</c:v>
                </c:pt>
                <c:pt idx="20084">
                  <c:v>20085.0</c:v>
                </c:pt>
                <c:pt idx="20085">
                  <c:v>20086.0</c:v>
                </c:pt>
                <c:pt idx="20086">
                  <c:v>20087.0</c:v>
                </c:pt>
                <c:pt idx="20087">
                  <c:v>20088.0</c:v>
                </c:pt>
                <c:pt idx="20088">
                  <c:v>20089.0</c:v>
                </c:pt>
                <c:pt idx="20089">
                  <c:v>20090.0</c:v>
                </c:pt>
                <c:pt idx="20090">
                  <c:v>20091.0</c:v>
                </c:pt>
                <c:pt idx="20091">
                  <c:v>20092.0</c:v>
                </c:pt>
                <c:pt idx="20092">
                  <c:v>20093.0</c:v>
                </c:pt>
                <c:pt idx="20093">
                  <c:v>20094.0</c:v>
                </c:pt>
                <c:pt idx="20094">
                  <c:v>20095.0</c:v>
                </c:pt>
                <c:pt idx="20095">
                  <c:v>20096.0</c:v>
                </c:pt>
                <c:pt idx="20096">
                  <c:v>20097.0</c:v>
                </c:pt>
                <c:pt idx="20097">
                  <c:v>20098.0</c:v>
                </c:pt>
                <c:pt idx="20098">
                  <c:v>20099.0</c:v>
                </c:pt>
                <c:pt idx="20099">
                  <c:v>20100.0</c:v>
                </c:pt>
                <c:pt idx="20100">
                  <c:v>20101.0</c:v>
                </c:pt>
                <c:pt idx="20101">
                  <c:v>20102.0</c:v>
                </c:pt>
                <c:pt idx="20102">
                  <c:v>20103.0</c:v>
                </c:pt>
                <c:pt idx="20103">
                  <c:v>20104.0</c:v>
                </c:pt>
                <c:pt idx="20104">
                  <c:v>20105.0</c:v>
                </c:pt>
                <c:pt idx="20105">
                  <c:v>20106.0</c:v>
                </c:pt>
                <c:pt idx="20106">
                  <c:v>20107.0</c:v>
                </c:pt>
                <c:pt idx="20107">
                  <c:v>20108.0</c:v>
                </c:pt>
                <c:pt idx="20108">
                  <c:v>20109.0</c:v>
                </c:pt>
                <c:pt idx="20109">
                  <c:v>20110.0</c:v>
                </c:pt>
                <c:pt idx="20110">
                  <c:v>20111.0</c:v>
                </c:pt>
                <c:pt idx="20111">
                  <c:v>20112.0</c:v>
                </c:pt>
                <c:pt idx="20112">
                  <c:v>20113.0</c:v>
                </c:pt>
                <c:pt idx="20113">
                  <c:v>20114.0</c:v>
                </c:pt>
                <c:pt idx="20114">
                  <c:v>20115.0</c:v>
                </c:pt>
                <c:pt idx="20115">
                  <c:v>20116.0</c:v>
                </c:pt>
                <c:pt idx="20116">
                  <c:v>20117.0</c:v>
                </c:pt>
                <c:pt idx="20117">
                  <c:v>20118.0</c:v>
                </c:pt>
                <c:pt idx="20118">
                  <c:v>20119.0</c:v>
                </c:pt>
                <c:pt idx="20119">
                  <c:v>20120.0</c:v>
                </c:pt>
                <c:pt idx="20120">
                  <c:v>20121.0</c:v>
                </c:pt>
                <c:pt idx="20121">
                  <c:v>20122.0</c:v>
                </c:pt>
                <c:pt idx="20122">
                  <c:v>20123.0</c:v>
                </c:pt>
                <c:pt idx="20123">
                  <c:v>20124.0</c:v>
                </c:pt>
                <c:pt idx="20124">
                  <c:v>20125.0</c:v>
                </c:pt>
                <c:pt idx="20125">
                  <c:v>20126.0</c:v>
                </c:pt>
                <c:pt idx="20126">
                  <c:v>20127.0</c:v>
                </c:pt>
                <c:pt idx="20127">
                  <c:v>20128.0</c:v>
                </c:pt>
                <c:pt idx="20128">
                  <c:v>20129.0</c:v>
                </c:pt>
                <c:pt idx="20129">
                  <c:v>20130.0</c:v>
                </c:pt>
                <c:pt idx="20130">
                  <c:v>20131.0</c:v>
                </c:pt>
                <c:pt idx="20131">
                  <c:v>20132.0</c:v>
                </c:pt>
                <c:pt idx="20132">
                  <c:v>20133.0</c:v>
                </c:pt>
                <c:pt idx="20133">
                  <c:v>20134.0</c:v>
                </c:pt>
                <c:pt idx="20134">
                  <c:v>20135.0</c:v>
                </c:pt>
                <c:pt idx="20135">
                  <c:v>20136.0</c:v>
                </c:pt>
                <c:pt idx="20136">
                  <c:v>20137.0</c:v>
                </c:pt>
                <c:pt idx="20137">
                  <c:v>20138.0</c:v>
                </c:pt>
                <c:pt idx="20138">
                  <c:v>20139.0</c:v>
                </c:pt>
                <c:pt idx="20139">
                  <c:v>20140.0</c:v>
                </c:pt>
                <c:pt idx="20140">
                  <c:v>20141.0</c:v>
                </c:pt>
                <c:pt idx="20141">
                  <c:v>20142.0</c:v>
                </c:pt>
                <c:pt idx="20142">
                  <c:v>20143.0</c:v>
                </c:pt>
                <c:pt idx="20143">
                  <c:v>20144.0</c:v>
                </c:pt>
                <c:pt idx="20144">
                  <c:v>20145.0</c:v>
                </c:pt>
                <c:pt idx="20145">
                  <c:v>20146.0</c:v>
                </c:pt>
                <c:pt idx="20146">
                  <c:v>20147.0</c:v>
                </c:pt>
                <c:pt idx="20147">
                  <c:v>20148.0</c:v>
                </c:pt>
                <c:pt idx="20148">
                  <c:v>20149.0</c:v>
                </c:pt>
                <c:pt idx="20149">
                  <c:v>20150.0</c:v>
                </c:pt>
                <c:pt idx="20150">
                  <c:v>20151.0</c:v>
                </c:pt>
                <c:pt idx="20151">
                  <c:v>20152.0</c:v>
                </c:pt>
                <c:pt idx="20152">
                  <c:v>20153.0</c:v>
                </c:pt>
                <c:pt idx="20153">
                  <c:v>20154.0</c:v>
                </c:pt>
                <c:pt idx="20154">
                  <c:v>20155.0</c:v>
                </c:pt>
                <c:pt idx="20155">
                  <c:v>20156.0</c:v>
                </c:pt>
                <c:pt idx="20156">
                  <c:v>20157.0</c:v>
                </c:pt>
                <c:pt idx="20157">
                  <c:v>20158.0</c:v>
                </c:pt>
                <c:pt idx="20158">
                  <c:v>20159.0</c:v>
                </c:pt>
                <c:pt idx="20159">
                  <c:v>20160.0</c:v>
                </c:pt>
                <c:pt idx="20160">
                  <c:v>20161.0</c:v>
                </c:pt>
                <c:pt idx="20161">
                  <c:v>20162.0</c:v>
                </c:pt>
                <c:pt idx="20162">
                  <c:v>20163.0</c:v>
                </c:pt>
                <c:pt idx="20163">
                  <c:v>20164.0</c:v>
                </c:pt>
                <c:pt idx="20164">
                  <c:v>20165.0</c:v>
                </c:pt>
                <c:pt idx="20165">
                  <c:v>20166.0</c:v>
                </c:pt>
                <c:pt idx="20166">
                  <c:v>20167.0</c:v>
                </c:pt>
                <c:pt idx="20167">
                  <c:v>20168.0</c:v>
                </c:pt>
                <c:pt idx="20168">
                  <c:v>20169.0</c:v>
                </c:pt>
                <c:pt idx="20169">
                  <c:v>20170.0</c:v>
                </c:pt>
                <c:pt idx="20170">
                  <c:v>20171.0</c:v>
                </c:pt>
                <c:pt idx="20171">
                  <c:v>20172.0</c:v>
                </c:pt>
                <c:pt idx="20172">
                  <c:v>20173.0</c:v>
                </c:pt>
                <c:pt idx="20173">
                  <c:v>20174.0</c:v>
                </c:pt>
                <c:pt idx="20174">
                  <c:v>20175.0</c:v>
                </c:pt>
                <c:pt idx="20175">
                  <c:v>20176.0</c:v>
                </c:pt>
                <c:pt idx="20176">
                  <c:v>20177.0</c:v>
                </c:pt>
                <c:pt idx="20177">
                  <c:v>20178.0</c:v>
                </c:pt>
                <c:pt idx="20178">
                  <c:v>20179.0</c:v>
                </c:pt>
                <c:pt idx="20179">
                  <c:v>20180.0</c:v>
                </c:pt>
                <c:pt idx="20180">
                  <c:v>20181.0</c:v>
                </c:pt>
                <c:pt idx="20181">
                  <c:v>20182.0</c:v>
                </c:pt>
                <c:pt idx="20182">
                  <c:v>20183.0</c:v>
                </c:pt>
                <c:pt idx="20183">
                  <c:v>20184.0</c:v>
                </c:pt>
                <c:pt idx="20184">
                  <c:v>20185.0</c:v>
                </c:pt>
                <c:pt idx="20185">
                  <c:v>20186.0</c:v>
                </c:pt>
                <c:pt idx="20186">
                  <c:v>20187.0</c:v>
                </c:pt>
                <c:pt idx="20187">
                  <c:v>20188.0</c:v>
                </c:pt>
                <c:pt idx="20188">
                  <c:v>20189.0</c:v>
                </c:pt>
                <c:pt idx="20189">
                  <c:v>20190.0</c:v>
                </c:pt>
                <c:pt idx="20190">
                  <c:v>20191.0</c:v>
                </c:pt>
                <c:pt idx="20191">
                  <c:v>20192.0</c:v>
                </c:pt>
                <c:pt idx="20192">
                  <c:v>20193.0</c:v>
                </c:pt>
                <c:pt idx="20193">
                  <c:v>20194.0</c:v>
                </c:pt>
                <c:pt idx="20194">
                  <c:v>20195.0</c:v>
                </c:pt>
                <c:pt idx="20195">
                  <c:v>20196.0</c:v>
                </c:pt>
                <c:pt idx="20196">
                  <c:v>20197.0</c:v>
                </c:pt>
                <c:pt idx="20197">
                  <c:v>20198.0</c:v>
                </c:pt>
                <c:pt idx="20198">
                  <c:v>20199.0</c:v>
                </c:pt>
                <c:pt idx="20199">
                  <c:v>20200.0</c:v>
                </c:pt>
                <c:pt idx="20200">
                  <c:v>20201.0</c:v>
                </c:pt>
                <c:pt idx="20201">
                  <c:v>20202.0</c:v>
                </c:pt>
                <c:pt idx="20202">
                  <c:v>20203.0</c:v>
                </c:pt>
                <c:pt idx="20203">
                  <c:v>20204.0</c:v>
                </c:pt>
                <c:pt idx="20204">
                  <c:v>20205.0</c:v>
                </c:pt>
                <c:pt idx="20205">
                  <c:v>20206.0</c:v>
                </c:pt>
                <c:pt idx="20206">
                  <c:v>20207.0</c:v>
                </c:pt>
                <c:pt idx="20207">
                  <c:v>20208.0</c:v>
                </c:pt>
                <c:pt idx="20208">
                  <c:v>20209.0</c:v>
                </c:pt>
                <c:pt idx="20209">
                  <c:v>20210.0</c:v>
                </c:pt>
                <c:pt idx="20210">
                  <c:v>20211.0</c:v>
                </c:pt>
                <c:pt idx="20211">
                  <c:v>20212.0</c:v>
                </c:pt>
                <c:pt idx="20212">
                  <c:v>20213.0</c:v>
                </c:pt>
                <c:pt idx="20213">
                  <c:v>20214.0</c:v>
                </c:pt>
                <c:pt idx="20214">
                  <c:v>20215.0</c:v>
                </c:pt>
                <c:pt idx="20215">
                  <c:v>20216.0</c:v>
                </c:pt>
                <c:pt idx="20216">
                  <c:v>20217.0</c:v>
                </c:pt>
                <c:pt idx="20217">
                  <c:v>20218.0</c:v>
                </c:pt>
                <c:pt idx="20218">
                  <c:v>20219.0</c:v>
                </c:pt>
                <c:pt idx="20219">
                  <c:v>20220.0</c:v>
                </c:pt>
                <c:pt idx="20220">
                  <c:v>20221.0</c:v>
                </c:pt>
                <c:pt idx="20221">
                  <c:v>20222.0</c:v>
                </c:pt>
                <c:pt idx="20222">
                  <c:v>20223.0</c:v>
                </c:pt>
                <c:pt idx="20223">
                  <c:v>20224.0</c:v>
                </c:pt>
                <c:pt idx="20224">
                  <c:v>20225.0</c:v>
                </c:pt>
                <c:pt idx="20225">
                  <c:v>20226.0</c:v>
                </c:pt>
                <c:pt idx="20226">
                  <c:v>20227.0</c:v>
                </c:pt>
                <c:pt idx="20227">
                  <c:v>20228.0</c:v>
                </c:pt>
                <c:pt idx="20228">
                  <c:v>20229.0</c:v>
                </c:pt>
                <c:pt idx="20229">
                  <c:v>20230.0</c:v>
                </c:pt>
                <c:pt idx="20230">
                  <c:v>20231.0</c:v>
                </c:pt>
                <c:pt idx="20231">
                  <c:v>20232.0</c:v>
                </c:pt>
                <c:pt idx="20232">
                  <c:v>20233.0</c:v>
                </c:pt>
                <c:pt idx="20233">
                  <c:v>20234.0</c:v>
                </c:pt>
                <c:pt idx="20234">
                  <c:v>20235.0</c:v>
                </c:pt>
                <c:pt idx="20235">
                  <c:v>20236.0</c:v>
                </c:pt>
                <c:pt idx="20236">
                  <c:v>20237.0</c:v>
                </c:pt>
                <c:pt idx="20237">
                  <c:v>20238.0</c:v>
                </c:pt>
                <c:pt idx="20238">
                  <c:v>20239.0</c:v>
                </c:pt>
                <c:pt idx="20239">
                  <c:v>20240.0</c:v>
                </c:pt>
                <c:pt idx="20240">
                  <c:v>20241.0</c:v>
                </c:pt>
                <c:pt idx="20241">
                  <c:v>20242.0</c:v>
                </c:pt>
                <c:pt idx="20242">
                  <c:v>20243.0</c:v>
                </c:pt>
                <c:pt idx="20243">
                  <c:v>20244.0</c:v>
                </c:pt>
                <c:pt idx="20244">
                  <c:v>20245.0</c:v>
                </c:pt>
                <c:pt idx="20245">
                  <c:v>20246.0</c:v>
                </c:pt>
                <c:pt idx="20246">
                  <c:v>20247.0</c:v>
                </c:pt>
                <c:pt idx="20247">
                  <c:v>20248.0</c:v>
                </c:pt>
                <c:pt idx="20248">
                  <c:v>20249.0</c:v>
                </c:pt>
                <c:pt idx="20249">
                  <c:v>20250.0</c:v>
                </c:pt>
                <c:pt idx="20250">
                  <c:v>20251.0</c:v>
                </c:pt>
                <c:pt idx="20251">
                  <c:v>20252.0</c:v>
                </c:pt>
                <c:pt idx="20252">
                  <c:v>20253.0</c:v>
                </c:pt>
                <c:pt idx="20253">
                  <c:v>20254.0</c:v>
                </c:pt>
                <c:pt idx="20254">
                  <c:v>20255.0</c:v>
                </c:pt>
                <c:pt idx="20255">
                  <c:v>20256.0</c:v>
                </c:pt>
                <c:pt idx="20256">
                  <c:v>20257.0</c:v>
                </c:pt>
                <c:pt idx="20257">
                  <c:v>20258.0</c:v>
                </c:pt>
                <c:pt idx="20258">
                  <c:v>20259.0</c:v>
                </c:pt>
                <c:pt idx="20259">
                  <c:v>20260.0</c:v>
                </c:pt>
                <c:pt idx="20260">
                  <c:v>20261.0</c:v>
                </c:pt>
                <c:pt idx="20261">
                  <c:v>20262.0</c:v>
                </c:pt>
                <c:pt idx="20262">
                  <c:v>20263.0</c:v>
                </c:pt>
                <c:pt idx="20263">
                  <c:v>20264.0</c:v>
                </c:pt>
                <c:pt idx="20264">
                  <c:v>20265.0</c:v>
                </c:pt>
                <c:pt idx="20265">
                  <c:v>20266.0</c:v>
                </c:pt>
                <c:pt idx="20266">
                  <c:v>20267.0</c:v>
                </c:pt>
                <c:pt idx="20267">
                  <c:v>20268.0</c:v>
                </c:pt>
                <c:pt idx="20268">
                  <c:v>20269.0</c:v>
                </c:pt>
                <c:pt idx="20269">
                  <c:v>20270.0</c:v>
                </c:pt>
                <c:pt idx="20270">
                  <c:v>20271.0</c:v>
                </c:pt>
                <c:pt idx="20271">
                  <c:v>20272.0</c:v>
                </c:pt>
                <c:pt idx="20272">
                  <c:v>20273.0</c:v>
                </c:pt>
                <c:pt idx="20273">
                  <c:v>20274.0</c:v>
                </c:pt>
                <c:pt idx="20274">
                  <c:v>20275.0</c:v>
                </c:pt>
                <c:pt idx="20275">
                  <c:v>20276.0</c:v>
                </c:pt>
                <c:pt idx="20276">
                  <c:v>20277.0</c:v>
                </c:pt>
                <c:pt idx="20277">
                  <c:v>20278.0</c:v>
                </c:pt>
                <c:pt idx="20278">
                  <c:v>20279.0</c:v>
                </c:pt>
                <c:pt idx="20279">
                  <c:v>20280.0</c:v>
                </c:pt>
                <c:pt idx="20280">
                  <c:v>20281.0</c:v>
                </c:pt>
                <c:pt idx="20281">
                  <c:v>20282.0</c:v>
                </c:pt>
                <c:pt idx="20282">
                  <c:v>20283.0</c:v>
                </c:pt>
                <c:pt idx="20283">
                  <c:v>20284.0</c:v>
                </c:pt>
                <c:pt idx="20284">
                  <c:v>20285.0</c:v>
                </c:pt>
                <c:pt idx="20285">
                  <c:v>20286.0</c:v>
                </c:pt>
                <c:pt idx="20286">
                  <c:v>20287.0</c:v>
                </c:pt>
                <c:pt idx="20287">
                  <c:v>20288.0</c:v>
                </c:pt>
                <c:pt idx="20288">
                  <c:v>20289.0</c:v>
                </c:pt>
                <c:pt idx="20289">
                  <c:v>20290.0</c:v>
                </c:pt>
                <c:pt idx="20290">
                  <c:v>20291.0</c:v>
                </c:pt>
                <c:pt idx="20291">
                  <c:v>20292.0</c:v>
                </c:pt>
                <c:pt idx="20292">
                  <c:v>20293.0</c:v>
                </c:pt>
                <c:pt idx="20293">
                  <c:v>20294.0</c:v>
                </c:pt>
                <c:pt idx="20294">
                  <c:v>20295.0</c:v>
                </c:pt>
                <c:pt idx="20295">
                  <c:v>20296.0</c:v>
                </c:pt>
                <c:pt idx="20296">
                  <c:v>20297.0</c:v>
                </c:pt>
                <c:pt idx="20297">
                  <c:v>20298.0</c:v>
                </c:pt>
                <c:pt idx="20298">
                  <c:v>20299.0</c:v>
                </c:pt>
                <c:pt idx="20299">
                  <c:v>20300.0</c:v>
                </c:pt>
                <c:pt idx="20300">
                  <c:v>20301.0</c:v>
                </c:pt>
                <c:pt idx="20301">
                  <c:v>20302.0</c:v>
                </c:pt>
                <c:pt idx="20302">
                  <c:v>20303.0</c:v>
                </c:pt>
                <c:pt idx="20303">
                  <c:v>20304.0</c:v>
                </c:pt>
                <c:pt idx="20304">
                  <c:v>20305.0</c:v>
                </c:pt>
                <c:pt idx="20305">
                  <c:v>20306.0</c:v>
                </c:pt>
                <c:pt idx="20306">
                  <c:v>20307.0</c:v>
                </c:pt>
                <c:pt idx="20307">
                  <c:v>20308.0</c:v>
                </c:pt>
                <c:pt idx="20308">
                  <c:v>20309.0</c:v>
                </c:pt>
                <c:pt idx="20309">
                  <c:v>20310.0</c:v>
                </c:pt>
                <c:pt idx="20310">
                  <c:v>20311.0</c:v>
                </c:pt>
                <c:pt idx="20311">
                  <c:v>20312.0</c:v>
                </c:pt>
                <c:pt idx="20312">
                  <c:v>20313.0</c:v>
                </c:pt>
                <c:pt idx="20313">
                  <c:v>20314.0</c:v>
                </c:pt>
                <c:pt idx="20314">
                  <c:v>20315.0</c:v>
                </c:pt>
                <c:pt idx="20315">
                  <c:v>20316.0</c:v>
                </c:pt>
                <c:pt idx="20316">
                  <c:v>20317.0</c:v>
                </c:pt>
                <c:pt idx="20317">
                  <c:v>20318.0</c:v>
                </c:pt>
                <c:pt idx="20318">
                  <c:v>20319.0</c:v>
                </c:pt>
                <c:pt idx="20319">
                  <c:v>20320.0</c:v>
                </c:pt>
                <c:pt idx="20320">
                  <c:v>20321.0</c:v>
                </c:pt>
                <c:pt idx="20321">
                  <c:v>20322.0</c:v>
                </c:pt>
                <c:pt idx="20322">
                  <c:v>20323.0</c:v>
                </c:pt>
                <c:pt idx="20323">
                  <c:v>20324.0</c:v>
                </c:pt>
                <c:pt idx="20324">
                  <c:v>20325.0</c:v>
                </c:pt>
                <c:pt idx="20325">
                  <c:v>20326.0</c:v>
                </c:pt>
                <c:pt idx="20326">
                  <c:v>20327.0</c:v>
                </c:pt>
                <c:pt idx="20327">
                  <c:v>20328.0</c:v>
                </c:pt>
                <c:pt idx="20328">
                  <c:v>20329.0</c:v>
                </c:pt>
                <c:pt idx="20329">
                  <c:v>20330.0</c:v>
                </c:pt>
                <c:pt idx="20330">
                  <c:v>20331.0</c:v>
                </c:pt>
                <c:pt idx="20331">
                  <c:v>20332.0</c:v>
                </c:pt>
                <c:pt idx="20332">
                  <c:v>20333.0</c:v>
                </c:pt>
                <c:pt idx="20333">
                  <c:v>20334.0</c:v>
                </c:pt>
                <c:pt idx="20334">
                  <c:v>20335.0</c:v>
                </c:pt>
                <c:pt idx="20335">
                  <c:v>20336.0</c:v>
                </c:pt>
                <c:pt idx="20336">
                  <c:v>20337.0</c:v>
                </c:pt>
                <c:pt idx="20337">
                  <c:v>20338.0</c:v>
                </c:pt>
                <c:pt idx="20338">
                  <c:v>20339.0</c:v>
                </c:pt>
                <c:pt idx="20339">
                  <c:v>20340.0</c:v>
                </c:pt>
                <c:pt idx="20340">
                  <c:v>20341.0</c:v>
                </c:pt>
                <c:pt idx="20341">
                  <c:v>20342.0</c:v>
                </c:pt>
                <c:pt idx="20342">
                  <c:v>20343.0</c:v>
                </c:pt>
                <c:pt idx="20343">
                  <c:v>20344.0</c:v>
                </c:pt>
                <c:pt idx="20344">
                  <c:v>20345.0</c:v>
                </c:pt>
                <c:pt idx="20345">
                  <c:v>20346.0</c:v>
                </c:pt>
                <c:pt idx="20346">
                  <c:v>20347.0</c:v>
                </c:pt>
                <c:pt idx="20347">
                  <c:v>20348.0</c:v>
                </c:pt>
                <c:pt idx="20348">
                  <c:v>20349.0</c:v>
                </c:pt>
                <c:pt idx="20349">
                  <c:v>20350.0</c:v>
                </c:pt>
                <c:pt idx="20350">
                  <c:v>20351.0</c:v>
                </c:pt>
                <c:pt idx="20351">
                  <c:v>20352.0</c:v>
                </c:pt>
                <c:pt idx="20352">
                  <c:v>20353.0</c:v>
                </c:pt>
                <c:pt idx="20353">
                  <c:v>20354.0</c:v>
                </c:pt>
                <c:pt idx="20354">
                  <c:v>20355.0</c:v>
                </c:pt>
                <c:pt idx="20355">
                  <c:v>20356.0</c:v>
                </c:pt>
                <c:pt idx="20356">
                  <c:v>20357.0</c:v>
                </c:pt>
                <c:pt idx="20357">
                  <c:v>20358.0</c:v>
                </c:pt>
                <c:pt idx="20358">
                  <c:v>20359.0</c:v>
                </c:pt>
                <c:pt idx="20359">
                  <c:v>20360.0</c:v>
                </c:pt>
                <c:pt idx="20360">
                  <c:v>20361.0</c:v>
                </c:pt>
                <c:pt idx="20361">
                  <c:v>20362.0</c:v>
                </c:pt>
                <c:pt idx="20362">
                  <c:v>20363.0</c:v>
                </c:pt>
                <c:pt idx="20363">
                  <c:v>20364.0</c:v>
                </c:pt>
                <c:pt idx="20364">
                  <c:v>20365.0</c:v>
                </c:pt>
                <c:pt idx="20365">
                  <c:v>20366.0</c:v>
                </c:pt>
                <c:pt idx="20366">
                  <c:v>20367.0</c:v>
                </c:pt>
                <c:pt idx="20367">
                  <c:v>20368.0</c:v>
                </c:pt>
                <c:pt idx="20368">
                  <c:v>20369.0</c:v>
                </c:pt>
                <c:pt idx="20369">
                  <c:v>20370.0</c:v>
                </c:pt>
                <c:pt idx="20370">
                  <c:v>20371.0</c:v>
                </c:pt>
                <c:pt idx="20371">
                  <c:v>20372.0</c:v>
                </c:pt>
                <c:pt idx="20372">
                  <c:v>20373.0</c:v>
                </c:pt>
                <c:pt idx="20373">
                  <c:v>20374.0</c:v>
                </c:pt>
                <c:pt idx="20374">
                  <c:v>20375.0</c:v>
                </c:pt>
                <c:pt idx="20375">
                  <c:v>20376.0</c:v>
                </c:pt>
                <c:pt idx="20376">
                  <c:v>20377.0</c:v>
                </c:pt>
                <c:pt idx="20377">
                  <c:v>20378.0</c:v>
                </c:pt>
                <c:pt idx="20378">
                  <c:v>20379.0</c:v>
                </c:pt>
                <c:pt idx="20379">
                  <c:v>20380.0</c:v>
                </c:pt>
                <c:pt idx="20380">
                  <c:v>20381.0</c:v>
                </c:pt>
                <c:pt idx="20381">
                  <c:v>20382.0</c:v>
                </c:pt>
                <c:pt idx="20382">
                  <c:v>20383.0</c:v>
                </c:pt>
                <c:pt idx="20383">
                  <c:v>20384.0</c:v>
                </c:pt>
                <c:pt idx="20384">
                  <c:v>20385.0</c:v>
                </c:pt>
                <c:pt idx="20385">
                  <c:v>20386.0</c:v>
                </c:pt>
                <c:pt idx="20386">
                  <c:v>20387.0</c:v>
                </c:pt>
                <c:pt idx="20387">
                  <c:v>20388.0</c:v>
                </c:pt>
                <c:pt idx="20388">
                  <c:v>20389.0</c:v>
                </c:pt>
                <c:pt idx="20389">
                  <c:v>20390.0</c:v>
                </c:pt>
                <c:pt idx="20390">
                  <c:v>20391.0</c:v>
                </c:pt>
                <c:pt idx="20391">
                  <c:v>20392.0</c:v>
                </c:pt>
                <c:pt idx="20392">
                  <c:v>20393.0</c:v>
                </c:pt>
                <c:pt idx="20393">
                  <c:v>20394.0</c:v>
                </c:pt>
                <c:pt idx="20394">
                  <c:v>20395.0</c:v>
                </c:pt>
                <c:pt idx="20395">
                  <c:v>20396.0</c:v>
                </c:pt>
                <c:pt idx="20396">
                  <c:v>20397.0</c:v>
                </c:pt>
                <c:pt idx="20397">
                  <c:v>20398.0</c:v>
                </c:pt>
                <c:pt idx="20398">
                  <c:v>20399.0</c:v>
                </c:pt>
                <c:pt idx="20399">
                  <c:v>20400.0</c:v>
                </c:pt>
                <c:pt idx="20400">
                  <c:v>20401.0</c:v>
                </c:pt>
                <c:pt idx="20401">
                  <c:v>20402.0</c:v>
                </c:pt>
                <c:pt idx="20402">
                  <c:v>20403.0</c:v>
                </c:pt>
                <c:pt idx="20403">
                  <c:v>20404.0</c:v>
                </c:pt>
                <c:pt idx="20404">
                  <c:v>20405.0</c:v>
                </c:pt>
                <c:pt idx="20405">
                  <c:v>20406.0</c:v>
                </c:pt>
                <c:pt idx="20406">
                  <c:v>20407.0</c:v>
                </c:pt>
                <c:pt idx="20407">
                  <c:v>20408.0</c:v>
                </c:pt>
                <c:pt idx="20408">
                  <c:v>20409.0</c:v>
                </c:pt>
                <c:pt idx="20409">
                  <c:v>20410.0</c:v>
                </c:pt>
                <c:pt idx="20410">
                  <c:v>20411.0</c:v>
                </c:pt>
                <c:pt idx="20411">
                  <c:v>20412.0</c:v>
                </c:pt>
                <c:pt idx="20412">
                  <c:v>20413.0</c:v>
                </c:pt>
                <c:pt idx="20413">
                  <c:v>20414.0</c:v>
                </c:pt>
                <c:pt idx="20414">
                  <c:v>20415.0</c:v>
                </c:pt>
                <c:pt idx="20415">
                  <c:v>20416.0</c:v>
                </c:pt>
                <c:pt idx="20416">
                  <c:v>20417.0</c:v>
                </c:pt>
                <c:pt idx="20417">
                  <c:v>20418.0</c:v>
                </c:pt>
                <c:pt idx="20418">
                  <c:v>20419.0</c:v>
                </c:pt>
                <c:pt idx="20419">
                  <c:v>20420.0</c:v>
                </c:pt>
                <c:pt idx="20420">
                  <c:v>20421.0</c:v>
                </c:pt>
                <c:pt idx="20421">
                  <c:v>20422.0</c:v>
                </c:pt>
                <c:pt idx="20422">
                  <c:v>20423.0</c:v>
                </c:pt>
                <c:pt idx="20423">
                  <c:v>20424.0</c:v>
                </c:pt>
                <c:pt idx="20424">
                  <c:v>20425.0</c:v>
                </c:pt>
                <c:pt idx="20425">
                  <c:v>20426.0</c:v>
                </c:pt>
                <c:pt idx="20426">
                  <c:v>20427.0</c:v>
                </c:pt>
                <c:pt idx="20427">
                  <c:v>20428.0</c:v>
                </c:pt>
                <c:pt idx="20428">
                  <c:v>20429.0</c:v>
                </c:pt>
                <c:pt idx="20429">
                  <c:v>20430.0</c:v>
                </c:pt>
                <c:pt idx="20430">
                  <c:v>20431.0</c:v>
                </c:pt>
                <c:pt idx="20431">
                  <c:v>20432.0</c:v>
                </c:pt>
                <c:pt idx="20432">
                  <c:v>20433.0</c:v>
                </c:pt>
                <c:pt idx="20433">
                  <c:v>20434.0</c:v>
                </c:pt>
                <c:pt idx="20434">
                  <c:v>20435.0</c:v>
                </c:pt>
                <c:pt idx="20435">
                  <c:v>20436.0</c:v>
                </c:pt>
                <c:pt idx="20436">
                  <c:v>20437.0</c:v>
                </c:pt>
                <c:pt idx="20437">
                  <c:v>20438.0</c:v>
                </c:pt>
                <c:pt idx="20438">
                  <c:v>20439.0</c:v>
                </c:pt>
                <c:pt idx="20439">
                  <c:v>20440.0</c:v>
                </c:pt>
                <c:pt idx="20440">
                  <c:v>20441.0</c:v>
                </c:pt>
                <c:pt idx="20441">
                  <c:v>20442.0</c:v>
                </c:pt>
                <c:pt idx="20442">
                  <c:v>20443.0</c:v>
                </c:pt>
                <c:pt idx="20443">
                  <c:v>20444.0</c:v>
                </c:pt>
                <c:pt idx="20444">
                  <c:v>20445.0</c:v>
                </c:pt>
                <c:pt idx="20445">
                  <c:v>20446.0</c:v>
                </c:pt>
                <c:pt idx="20446">
                  <c:v>20447.0</c:v>
                </c:pt>
                <c:pt idx="20447">
                  <c:v>20448.0</c:v>
                </c:pt>
                <c:pt idx="20448">
                  <c:v>20449.0</c:v>
                </c:pt>
                <c:pt idx="20449">
                  <c:v>20450.0</c:v>
                </c:pt>
                <c:pt idx="20450">
                  <c:v>20451.0</c:v>
                </c:pt>
                <c:pt idx="20451">
                  <c:v>20452.0</c:v>
                </c:pt>
                <c:pt idx="20452">
                  <c:v>20453.0</c:v>
                </c:pt>
                <c:pt idx="20453">
                  <c:v>20454.0</c:v>
                </c:pt>
                <c:pt idx="20454">
                  <c:v>20455.0</c:v>
                </c:pt>
                <c:pt idx="20455">
                  <c:v>20456.0</c:v>
                </c:pt>
                <c:pt idx="20456">
                  <c:v>20457.0</c:v>
                </c:pt>
                <c:pt idx="20457">
                  <c:v>20458.0</c:v>
                </c:pt>
                <c:pt idx="20458">
                  <c:v>20459.0</c:v>
                </c:pt>
                <c:pt idx="20459">
                  <c:v>20460.0</c:v>
                </c:pt>
                <c:pt idx="20460">
                  <c:v>20461.0</c:v>
                </c:pt>
                <c:pt idx="20461">
                  <c:v>20462.0</c:v>
                </c:pt>
                <c:pt idx="20462">
                  <c:v>20463.0</c:v>
                </c:pt>
                <c:pt idx="20463">
                  <c:v>20464.0</c:v>
                </c:pt>
                <c:pt idx="20464">
                  <c:v>20465.0</c:v>
                </c:pt>
                <c:pt idx="20465">
                  <c:v>20466.0</c:v>
                </c:pt>
                <c:pt idx="20466">
                  <c:v>20467.0</c:v>
                </c:pt>
                <c:pt idx="20467">
                  <c:v>20468.0</c:v>
                </c:pt>
                <c:pt idx="20468">
                  <c:v>20469.0</c:v>
                </c:pt>
                <c:pt idx="20469">
                  <c:v>20470.0</c:v>
                </c:pt>
                <c:pt idx="20470">
                  <c:v>20471.0</c:v>
                </c:pt>
                <c:pt idx="20471">
                  <c:v>20472.0</c:v>
                </c:pt>
                <c:pt idx="20472">
                  <c:v>20473.0</c:v>
                </c:pt>
                <c:pt idx="20473">
                  <c:v>20474.0</c:v>
                </c:pt>
                <c:pt idx="20474">
                  <c:v>20475.0</c:v>
                </c:pt>
                <c:pt idx="20475">
                  <c:v>20476.0</c:v>
                </c:pt>
                <c:pt idx="20476">
                  <c:v>20477.0</c:v>
                </c:pt>
                <c:pt idx="20477">
                  <c:v>20478.0</c:v>
                </c:pt>
                <c:pt idx="20478">
                  <c:v>20479.0</c:v>
                </c:pt>
                <c:pt idx="20479">
                  <c:v>20480.0</c:v>
                </c:pt>
                <c:pt idx="20480">
                  <c:v>20481.0</c:v>
                </c:pt>
                <c:pt idx="20481">
                  <c:v>20482.0</c:v>
                </c:pt>
                <c:pt idx="20482">
                  <c:v>20483.0</c:v>
                </c:pt>
                <c:pt idx="20483">
                  <c:v>20484.0</c:v>
                </c:pt>
                <c:pt idx="20484">
                  <c:v>20485.0</c:v>
                </c:pt>
                <c:pt idx="20485">
                  <c:v>20486.0</c:v>
                </c:pt>
                <c:pt idx="20486">
                  <c:v>20487.0</c:v>
                </c:pt>
                <c:pt idx="20487">
                  <c:v>20488.0</c:v>
                </c:pt>
                <c:pt idx="20488">
                  <c:v>20489.0</c:v>
                </c:pt>
                <c:pt idx="20489">
                  <c:v>20490.0</c:v>
                </c:pt>
                <c:pt idx="20490">
                  <c:v>20491.0</c:v>
                </c:pt>
                <c:pt idx="20491">
                  <c:v>20492.0</c:v>
                </c:pt>
                <c:pt idx="20492">
                  <c:v>20493.0</c:v>
                </c:pt>
                <c:pt idx="20493">
                  <c:v>20494.0</c:v>
                </c:pt>
                <c:pt idx="20494">
                  <c:v>20495.0</c:v>
                </c:pt>
                <c:pt idx="20495">
                  <c:v>20496.0</c:v>
                </c:pt>
                <c:pt idx="20496">
                  <c:v>20497.0</c:v>
                </c:pt>
                <c:pt idx="20497">
                  <c:v>20498.0</c:v>
                </c:pt>
                <c:pt idx="20498">
                  <c:v>20499.0</c:v>
                </c:pt>
                <c:pt idx="20499">
                  <c:v>20500.0</c:v>
                </c:pt>
                <c:pt idx="20500">
                  <c:v>20501.0</c:v>
                </c:pt>
                <c:pt idx="20501">
                  <c:v>20502.0</c:v>
                </c:pt>
                <c:pt idx="20502">
                  <c:v>20503.0</c:v>
                </c:pt>
                <c:pt idx="20503">
                  <c:v>20504.0</c:v>
                </c:pt>
                <c:pt idx="20504">
                  <c:v>20505.0</c:v>
                </c:pt>
                <c:pt idx="20505">
                  <c:v>20506.0</c:v>
                </c:pt>
                <c:pt idx="20506">
                  <c:v>20507.0</c:v>
                </c:pt>
                <c:pt idx="20507">
                  <c:v>20508.0</c:v>
                </c:pt>
                <c:pt idx="20508">
                  <c:v>20509.0</c:v>
                </c:pt>
                <c:pt idx="20509">
                  <c:v>20510.0</c:v>
                </c:pt>
                <c:pt idx="20510">
                  <c:v>20511.0</c:v>
                </c:pt>
                <c:pt idx="20511">
                  <c:v>20512.0</c:v>
                </c:pt>
                <c:pt idx="20512">
                  <c:v>20513.0</c:v>
                </c:pt>
                <c:pt idx="20513">
                  <c:v>20514.0</c:v>
                </c:pt>
                <c:pt idx="20514">
                  <c:v>20515.0</c:v>
                </c:pt>
                <c:pt idx="20515">
                  <c:v>20516.0</c:v>
                </c:pt>
                <c:pt idx="20516">
                  <c:v>20517.0</c:v>
                </c:pt>
                <c:pt idx="20517">
                  <c:v>20518.0</c:v>
                </c:pt>
                <c:pt idx="20518">
                  <c:v>20519.0</c:v>
                </c:pt>
                <c:pt idx="20519">
                  <c:v>20520.0</c:v>
                </c:pt>
                <c:pt idx="20520">
                  <c:v>20521.0</c:v>
                </c:pt>
                <c:pt idx="20521">
                  <c:v>20522.0</c:v>
                </c:pt>
                <c:pt idx="20522">
                  <c:v>20523.0</c:v>
                </c:pt>
                <c:pt idx="20523">
                  <c:v>20524.0</c:v>
                </c:pt>
                <c:pt idx="20524">
                  <c:v>20525.0</c:v>
                </c:pt>
                <c:pt idx="20525">
                  <c:v>20526.0</c:v>
                </c:pt>
                <c:pt idx="20526">
                  <c:v>20527.0</c:v>
                </c:pt>
                <c:pt idx="20527">
                  <c:v>20528.0</c:v>
                </c:pt>
                <c:pt idx="20528">
                  <c:v>20529.0</c:v>
                </c:pt>
                <c:pt idx="20529">
                  <c:v>20530.0</c:v>
                </c:pt>
                <c:pt idx="20530">
                  <c:v>20531.0</c:v>
                </c:pt>
                <c:pt idx="20531">
                  <c:v>20532.0</c:v>
                </c:pt>
                <c:pt idx="20532">
                  <c:v>20533.0</c:v>
                </c:pt>
                <c:pt idx="20533">
                  <c:v>20534.0</c:v>
                </c:pt>
                <c:pt idx="20534">
                  <c:v>20535.0</c:v>
                </c:pt>
                <c:pt idx="20535">
                  <c:v>20536.0</c:v>
                </c:pt>
                <c:pt idx="20536">
                  <c:v>20537.0</c:v>
                </c:pt>
                <c:pt idx="20537">
                  <c:v>20538.0</c:v>
                </c:pt>
                <c:pt idx="20538">
                  <c:v>20539.0</c:v>
                </c:pt>
                <c:pt idx="20539">
                  <c:v>20540.0</c:v>
                </c:pt>
                <c:pt idx="20540">
                  <c:v>20541.0</c:v>
                </c:pt>
                <c:pt idx="20541">
                  <c:v>20542.0</c:v>
                </c:pt>
                <c:pt idx="20542">
                  <c:v>20543.0</c:v>
                </c:pt>
                <c:pt idx="20543">
                  <c:v>20544.0</c:v>
                </c:pt>
                <c:pt idx="20544">
                  <c:v>20545.0</c:v>
                </c:pt>
                <c:pt idx="20545">
                  <c:v>20546.0</c:v>
                </c:pt>
                <c:pt idx="20546">
                  <c:v>20547.0</c:v>
                </c:pt>
                <c:pt idx="20547">
                  <c:v>20548.0</c:v>
                </c:pt>
                <c:pt idx="20548">
                  <c:v>20549.0</c:v>
                </c:pt>
                <c:pt idx="20549">
                  <c:v>20550.0</c:v>
                </c:pt>
                <c:pt idx="20550">
                  <c:v>20551.0</c:v>
                </c:pt>
                <c:pt idx="20551">
                  <c:v>20552.0</c:v>
                </c:pt>
                <c:pt idx="20552">
                  <c:v>20553.0</c:v>
                </c:pt>
                <c:pt idx="20553">
                  <c:v>20554.0</c:v>
                </c:pt>
                <c:pt idx="20554">
                  <c:v>20555.0</c:v>
                </c:pt>
                <c:pt idx="20555">
                  <c:v>20556.0</c:v>
                </c:pt>
                <c:pt idx="20556">
                  <c:v>20557.0</c:v>
                </c:pt>
                <c:pt idx="20557">
                  <c:v>20558.0</c:v>
                </c:pt>
                <c:pt idx="20558">
                  <c:v>20559.0</c:v>
                </c:pt>
                <c:pt idx="20559">
                  <c:v>20560.0</c:v>
                </c:pt>
                <c:pt idx="20560">
                  <c:v>20561.0</c:v>
                </c:pt>
                <c:pt idx="20561">
                  <c:v>20562.0</c:v>
                </c:pt>
                <c:pt idx="20562">
                  <c:v>20563.0</c:v>
                </c:pt>
                <c:pt idx="20563">
                  <c:v>20564.0</c:v>
                </c:pt>
                <c:pt idx="20564">
                  <c:v>20565.0</c:v>
                </c:pt>
                <c:pt idx="20565">
                  <c:v>20566.0</c:v>
                </c:pt>
                <c:pt idx="20566">
                  <c:v>20567.0</c:v>
                </c:pt>
                <c:pt idx="20567">
                  <c:v>20568.0</c:v>
                </c:pt>
                <c:pt idx="20568">
                  <c:v>20569.0</c:v>
                </c:pt>
                <c:pt idx="20569">
                  <c:v>20570.0</c:v>
                </c:pt>
                <c:pt idx="20570">
                  <c:v>20571.0</c:v>
                </c:pt>
                <c:pt idx="20571">
                  <c:v>20572.0</c:v>
                </c:pt>
                <c:pt idx="20572">
                  <c:v>20573.0</c:v>
                </c:pt>
                <c:pt idx="20573">
                  <c:v>20574.0</c:v>
                </c:pt>
                <c:pt idx="20574">
                  <c:v>20575.0</c:v>
                </c:pt>
                <c:pt idx="20575">
                  <c:v>20576.0</c:v>
                </c:pt>
                <c:pt idx="20576">
                  <c:v>20577.0</c:v>
                </c:pt>
                <c:pt idx="20577">
                  <c:v>20578.0</c:v>
                </c:pt>
                <c:pt idx="20578">
                  <c:v>20579.0</c:v>
                </c:pt>
                <c:pt idx="20579">
                  <c:v>20580.0</c:v>
                </c:pt>
                <c:pt idx="20580">
                  <c:v>20581.0</c:v>
                </c:pt>
                <c:pt idx="20581">
                  <c:v>20582.0</c:v>
                </c:pt>
                <c:pt idx="20582">
                  <c:v>20583.0</c:v>
                </c:pt>
                <c:pt idx="20583">
                  <c:v>20584.0</c:v>
                </c:pt>
                <c:pt idx="20584">
                  <c:v>20585.0</c:v>
                </c:pt>
                <c:pt idx="20585">
                  <c:v>20586.0</c:v>
                </c:pt>
                <c:pt idx="20586">
                  <c:v>20587.0</c:v>
                </c:pt>
                <c:pt idx="20587">
                  <c:v>20588.0</c:v>
                </c:pt>
                <c:pt idx="20588">
                  <c:v>20589.0</c:v>
                </c:pt>
                <c:pt idx="20589">
                  <c:v>20590.0</c:v>
                </c:pt>
                <c:pt idx="20590">
                  <c:v>20591.0</c:v>
                </c:pt>
                <c:pt idx="20591">
                  <c:v>20592.0</c:v>
                </c:pt>
                <c:pt idx="20592">
                  <c:v>20593.0</c:v>
                </c:pt>
                <c:pt idx="20593">
                  <c:v>20594.0</c:v>
                </c:pt>
                <c:pt idx="20594">
                  <c:v>20595.0</c:v>
                </c:pt>
                <c:pt idx="20595">
                  <c:v>20596.0</c:v>
                </c:pt>
                <c:pt idx="20596">
                  <c:v>20597.0</c:v>
                </c:pt>
                <c:pt idx="20597">
                  <c:v>20598.0</c:v>
                </c:pt>
                <c:pt idx="20598">
                  <c:v>20599.0</c:v>
                </c:pt>
                <c:pt idx="20599">
                  <c:v>20600.0</c:v>
                </c:pt>
                <c:pt idx="20600">
                  <c:v>20601.0</c:v>
                </c:pt>
                <c:pt idx="20601">
                  <c:v>20602.0</c:v>
                </c:pt>
                <c:pt idx="20602">
                  <c:v>20603.0</c:v>
                </c:pt>
                <c:pt idx="20603">
                  <c:v>20604.0</c:v>
                </c:pt>
                <c:pt idx="20604">
                  <c:v>20605.0</c:v>
                </c:pt>
                <c:pt idx="20605">
                  <c:v>20606.0</c:v>
                </c:pt>
                <c:pt idx="20606">
                  <c:v>20607.0</c:v>
                </c:pt>
                <c:pt idx="20607">
                  <c:v>20608.0</c:v>
                </c:pt>
                <c:pt idx="20608">
                  <c:v>20609.0</c:v>
                </c:pt>
                <c:pt idx="20609">
                  <c:v>20610.0</c:v>
                </c:pt>
                <c:pt idx="20610">
                  <c:v>20611.0</c:v>
                </c:pt>
                <c:pt idx="20611">
                  <c:v>20612.0</c:v>
                </c:pt>
                <c:pt idx="20612">
                  <c:v>20613.0</c:v>
                </c:pt>
                <c:pt idx="20613">
                  <c:v>20614.0</c:v>
                </c:pt>
                <c:pt idx="20614">
                  <c:v>20615.0</c:v>
                </c:pt>
                <c:pt idx="20615">
                  <c:v>20616.0</c:v>
                </c:pt>
                <c:pt idx="20616">
                  <c:v>20617.0</c:v>
                </c:pt>
                <c:pt idx="20617">
                  <c:v>20618.0</c:v>
                </c:pt>
                <c:pt idx="20618">
                  <c:v>20619.0</c:v>
                </c:pt>
                <c:pt idx="20619">
                  <c:v>20620.0</c:v>
                </c:pt>
                <c:pt idx="20620">
                  <c:v>20621.0</c:v>
                </c:pt>
                <c:pt idx="20621">
                  <c:v>20622.0</c:v>
                </c:pt>
                <c:pt idx="20622">
                  <c:v>20623.0</c:v>
                </c:pt>
                <c:pt idx="20623">
                  <c:v>20624.0</c:v>
                </c:pt>
                <c:pt idx="20624">
                  <c:v>20625.0</c:v>
                </c:pt>
                <c:pt idx="20625">
                  <c:v>20626.0</c:v>
                </c:pt>
                <c:pt idx="20626">
                  <c:v>20627.0</c:v>
                </c:pt>
                <c:pt idx="20627">
                  <c:v>20628.0</c:v>
                </c:pt>
                <c:pt idx="20628">
                  <c:v>20629.0</c:v>
                </c:pt>
                <c:pt idx="20629">
                  <c:v>20630.0</c:v>
                </c:pt>
                <c:pt idx="20630">
                  <c:v>20631.0</c:v>
                </c:pt>
                <c:pt idx="20631">
                  <c:v>20632.0</c:v>
                </c:pt>
                <c:pt idx="20632">
                  <c:v>20633.0</c:v>
                </c:pt>
                <c:pt idx="20633">
                  <c:v>20634.0</c:v>
                </c:pt>
                <c:pt idx="20634">
                  <c:v>20635.0</c:v>
                </c:pt>
                <c:pt idx="20635">
                  <c:v>20636.0</c:v>
                </c:pt>
                <c:pt idx="20636">
                  <c:v>20637.0</c:v>
                </c:pt>
                <c:pt idx="20637">
                  <c:v>20638.0</c:v>
                </c:pt>
                <c:pt idx="20638">
                  <c:v>20639.0</c:v>
                </c:pt>
                <c:pt idx="20639">
                  <c:v>20640.0</c:v>
                </c:pt>
                <c:pt idx="20640">
                  <c:v>20641.0</c:v>
                </c:pt>
                <c:pt idx="20641">
                  <c:v>20642.0</c:v>
                </c:pt>
                <c:pt idx="20642">
                  <c:v>20643.0</c:v>
                </c:pt>
                <c:pt idx="20643">
                  <c:v>20644.0</c:v>
                </c:pt>
                <c:pt idx="20644">
                  <c:v>20645.0</c:v>
                </c:pt>
                <c:pt idx="20645">
                  <c:v>20646.0</c:v>
                </c:pt>
                <c:pt idx="20646">
                  <c:v>20647.0</c:v>
                </c:pt>
                <c:pt idx="20647">
                  <c:v>20648.0</c:v>
                </c:pt>
                <c:pt idx="20648">
                  <c:v>20649.0</c:v>
                </c:pt>
                <c:pt idx="20649">
                  <c:v>20650.0</c:v>
                </c:pt>
                <c:pt idx="20650">
                  <c:v>20651.0</c:v>
                </c:pt>
                <c:pt idx="20651">
                  <c:v>20652.0</c:v>
                </c:pt>
                <c:pt idx="20652">
                  <c:v>20653.0</c:v>
                </c:pt>
                <c:pt idx="20653">
                  <c:v>20654.0</c:v>
                </c:pt>
                <c:pt idx="20654">
                  <c:v>20655.0</c:v>
                </c:pt>
                <c:pt idx="20655">
                  <c:v>20656.0</c:v>
                </c:pt>
                <c:pt idx="20656">
                  <c:v>20657.0</c:v>
                </c:pt>
                <c:pt idx="20657">
                  <c:v>20658.0</c:v>
                </c:pt>
                <c:pt idx="20658">
                  <c:v>20659.0</c:v>
                </c:pt>
                <c:pt idx="20659">
                  <c:v>20660.0</c:v>
                </c:pt>
                <c:pt idx="20660">
                  <c:v>20661.0</c:v>
                </c:pt>
                <c:pt idx="20661">
                  <c:v>20662.0</c:v>
                </c:pt>
                <c:pt idx="20662">
                  <c:v>20663.0</c:v>
                </c:pt>
                <c:pt idx="20663">
                  <c:v>20664.0</c:v>
                </c:pt>
                <c:pt idx="20664">
                  <c:v>20665.0</c:v>
                </c:pt>
                <c:pt idx="20665">
                  <c:v>20666.0</c:v>
                </c:pt>
                <c:pt idx="20666">
                  <c:v>20667.0</c:v>
                </c:pt>
                <c:pt idx="20667">
                  <c:v>20668.0</c:v>
                </c:pt>
                <c:pt idx="20668">
                  <c:v>20669.0</c:v>
                </c:pt>
                <c:pt idx="20669">
                  <c:v>20670.0</c:v>
                </c:pt>
                <c:pt idx="20670">
                  <c:v>20671.0</c:v>
                </c:pt>
                <c:pt idx="20671">
                  <c:v>20672.0</c:v>
                </c:pt>
                <c:pt idx="20672">
                  <c:v>20673.0</c:v>
                </c:pt>
                <c:pt idx="20673">
                  <c:v>20674.0</c:v>
                </c:pt>
                <c:pt idx="20674">
                  <c:v>20675.0</c:v>
                </c:pt>
                <c:pt idx="20675">
                  <c:v>20676.0</c:v>
                </c:pt>
                <c:pt idx="20676">
                  <c:v>20677.0</c:v>
                </c:pt>
                <c:pt idx="20677">
                  <c:v>20678.0</c:v>
                </c:pt>
                <c:pt idx="20678">
                  <c:v>20679.0</c:v>
                </c:pt>
                <c:pt idx="20679">
                  <c:v>20680.0</c:v>
                </c:pt>
                <c:pt idx="20680">
                  <c:v>20681.0</c:v>
                </c:pt>
                <c:pt idx="20681">
                  <c:v>20682.0</c:v>
                </c:pt>
                <c:pt idx="20682">
                  <c:v>20683.0</c:v>
                </c:pt>
                <c:pt idx="20683">
                  <c:v>20684.0</c:v>
                </c:pt>
                <c:pt idx="20684">
                  <c:v>20685.0</c:v>
                </c:pt>
                <c:pt idx="20685">
                  <c:v>20686.0</c:v>
                </c:pt>
                <c:pt idx="20686">
                  <c:v>20687.0</c:v>
                </c:pt>
                <c:pt idx="20687">
                  <c:v>20688.0</c:v>
                </c:pt>
                <c:pt idx="20688">
                  <c:v>20689.0</c:v>
                </c:pt>
                <c:pt idx="20689">
                  <c:v>20690.0</c:v>
                </c:pt>
                <c:pt idx="20690">
                  <c:v>20691.0</c:v>
                </c:pt>
                <c:pt idx="20691">
                  <c:v>20692.0</c:v>
                </c:pt>
                <c:pt idx="20692">
                  <c:v>20693.0</c:v>
                </c:pt>
                <c:pt idx="20693">
                  <c:v>20694.0</c:v>
                </c:pt>
                <c:pt idx="20694">
                  <c:v>20695.0</c:v>
                </c:pt>
                <c:pt idx="20695">
                  <c:v>20696.0</c:v>
                </c:pt>
                <c:pt idx="20696">
                  <c:v>20697.0</c:v>
                </c:pt>
                <c:pt idx="20697">
                  <c:v>20698.0</c:v>
                </c:pt>
                <c:pt idx="20698">
                  <c:v>20699.0</c:v>
                </c:pt>
                <c:pt idx="20699">
                  <c:v>20700.0</c:v>
                </c:pt>
                <c:pt idx="20700">
                  <c:v>20701.0</c:v>
                </c:pt>
                <c:pt idx="20701">
                  <c:v>20702.0</c:v>
                </c:pt>
                <c:pt idx="20702">
                  <c:v>20703.0</c:v>
                </c:pt>
                <c:pt idx="20703">
                  <c:v>20704.0</c:v>
                </c:pt>
                <c:pt idx="20704">
                  <c:v>20705.0</c:v>
                </c:pt>
                <c:pt idx="20705">
                  <c:v>20706.0</c:v>
                </c:pt>
                <c:pt idx="20706">
                  <c:v>20707.0</c:v>
                </c:pt>
                <c:pt idx="20707">
                  <c:v>20708.0</c:v>
                </c:pt>
                <c:pt idx="20708">
                  <c:v>20709.0</c:v>
                </c:pt>
                <c:pt idx="20709">
                  <c:v>20710.0</c:v>
                </c:pt>
                <c:pt idx="20710">
                  <c:v>20711.0</c:v>
                </c:pt>
                <c:pt idx="20711">
                  <c:v>20712.0</c:v>
                </c:pt>
                <c:pt idx="20712">
                  <c:v>20713.0</c:v>
                </c:pt>
                <c:pt idx="20713">
                  <c:v>20714.0</c:v>
                </c:pt>
                <c:pt idx="20714">
                  <c:v>20715.0</c:v>
                </c:pt>
                <c:pt idx="20715">
                  <c:v>20716.0</c:v>
                </c:pt>
                <c:pt idx="20716">
                  <c:v>20717.0</c:v>
                </c:pt>
                <c:pt idx="20717">
                  <c:v>20718.0</c:v>
                </c:pt>
                <c:pt idx="20718">
                  <c:v>20719.0</c:v>
                </c:pt>
                <c:pt idx="20719">
                  <c:v>20720.0</c:v>
                </c:pt>
                <c:pt idx="20720">
                  <c:v>20721.0</c:v>
                </c:pt>
                <c:pt idx="20721">
                  <c:v>20722.0</c:v>
                </c:pt>
                <c:pt idx="20722">
                  <c:v>20723.0</c:v>
                </c:pt>
                <c:pt idx="20723">
                  <c:v>20724.0</c:v>
                </c:pt>
                <c:pt idx="20724">
                  <c:v>20725.0</c:v>
                </c:pt>
                <c:pt idx="20725">
                  <c:v>20726.0</c:v>
                </c:pt>
                <c:pt idx="20726">
                  <c:v>20727.0</c:v>
                </c:pt>
                <c:pt idx="20727">
                  <c:v>20728.0</c:v>
                </c:pt>
                <c:pt idx="20728">
                  <c:v>20729.0</c:v>
                </c:pt>
                <c:pt idx="20729">
                  <c:v>20730.0</c:v>
                </c:pt>
                <c:pt idx="20730">
                  <c:v>20731.0</c:v>
                </c:pt>
                <c:pt idx="20731">
                  <c:v>20732.0</c:v>
                </c:pt>
                <c:pt idx="20732">
                  <c:v>20733.0</c:v>
                </c:pt>
                <c:pt idx="20733">
                  <c:v>20734.0</c:v>
                </c:pt>
                <c:pt idx="20734">
                  <c:v>20735.0</c:v>
                </c:pt>
                <c:pt idx="20735">
                  <c:v>20736.0</c:v>
                </c:pt>
                <c:pt idx="20736">
                  <c:v>20737.0</c:v>
                </c:pt>
                <c:pt idx="20737">
                  <c:v>20738.0</c:v>
                </c:pt>
                <c:pt idx="20738">
                  <c:v>20739.0</c:v>
                </c:pt>
                <c:pt idx="20739">
                  <c:v>20740.0</c:v>
                </c:pt>
                <c:pt idx="20740">
                  <c:v>20741.0</c:v>
                </c:pt>
                <c:pt idx="20741">
                  <c:v>20742.0</c:v>
                </c:pt>
                <c:pt idx="20742">
                  <c:v>20743.0</c:v>
                </c:pt>
                <c:pt idx="20743">
                  <c:v>20744.0</c:v>
                </c:pt>
                <c:pt idx="20744">
                  <c:v>20745.0</c:v>
                </c:pt>
                <c:pt idx="20745">
                  <c:v>20746.0</c:v>
                </c:pt>
                <c:pt idx="20746">
                  <c:v>20747.0</c:v>
                </c:pt>
                <c:pt idx="20747">
                  <c:v>20748.0</c:v>
                </c:pt>
                <c:pt idx="20748">
                  <c:v>20749.0</c:v>
                </c:pt>
                <c:pt idx="20749">
                  <c:v>20750.0</c:v>
                </c:pt>
                <c:pt idx="20750">
                  <c:v>20751.0</c:v>
                </c:pt>
                <c:pt idx="20751">
                  <c:v>20752.0</c:v>
                </c:pt>
                <c:pt idx="20752">
                  <c:v>20753.0</c:v>
                </c:pt>
                <c:pt idx="20753">
                  <c:v>20754.0</c:v>
                </c:pt>
                <c:pt idx="20754">
                  <c:v>20755.0</c:v>
                </c:pt>
                <c:pt idx="20755">
                  <c:v>20756.0</c:v>
                </c:pt>
                <c:pt idx="20756">
                  <c:v>20757.0</c:v>
                </c:pt>
                <c:pt idx="20757">
                  <c:v>20758.0</c:v>
                </c:pt>
                <c:pt idx="20758">
                  <c:v>20759.0</c:v>
                </c:pt>
                <c:pt idx="20759">
                  <c:v>20760.0</c:v>
                </c:pt>
                <c:pt idx="20760">
                  <c:v>20761.0</c:v>
                </c:pt>
                <c:pt idx="20761">
                  <c:v>20762.0</c:v>
                </c:pt>
                <c:pt idx="20762">
                  <c:v>20763.0</c:v>
                </c:pt>
                <c:pt idx="20763">
                  <c:v>20764.0</c:v>
                </c:pt>
                <c:pt idx="20764">
                  <c:v>20765.0</c:v>
                </c:pt>
                <c:pt idx="20765">
                  <c:v>20766.0</c:v>
                </c:pt>
                <c:pt idx="20766">
                  <c:v>20767.0</c:v>
                </c:pt>
                <c:pt idx="20767">
                  <c:v>20768.0</c:v>
                </c:pt>
                <c:pt idx="20768">
                  <c:v>20769.0</c:v>
                </c:pt>
                <c:pt idx="20769">
                  <c:v>20770.0</c:v>
                </c:pt>
                <c:pt idx="20770">
                  <c:v>20771.0</c:v>
                </c:pt>
                <c:pt idx="20771">
                  <c:v>20772.0</c:v>
                </c:pt>
                <c:pt idx="20772">
                  <c:v>20773.0</c:v>
                </c:pt>
                <c:pt idx="20773">
                  <c:v>20774.0</c:v>
                </c:pt>
                <c:pt idx="20774">
                  <c:v>20775.0</c:v>
                </c:pt>
                <c:pt idx="20775">
                  <c:v>20776.0</c:v>
                </c:pt>
                <c:pt idx="20776">
                  <c:v>20777.0</c:v>
                </c:pt>
                <c:pt idx="20777">
                  <c:v>20778.0</c:v>
                </c:pt>
                <c:pt idx="20778">
                  <c:v>20779.0</c:v>
                </c:pt>
                <c:pt idx="20779">
                  <c:v>20780.0</c:v>
                </c:pt>
                <c:pt idx="20780">
                  <c:v>20781.0</c:v>
                </c:pt>
                <c:pt idx="20781">
                  <c:v>20782.0</c:v>
                </c:pt>
                <c:pt idx="20782">
                  <c:v>20783.0</c:v>
                </c:pt>
                <c:pt idx="20783">
                  <c:v>20784.0</c:v>
                </c:pt>
                <c:pt idx="20784">
                  <c:v>20785.0</c:v>
                </c:pt>
                <c:pt idx="20785">
                  <c:v>20786.0</c:v>
                </c:pt>
                <c:pt idx="20786">
                  <c:v>20787.0</c:v>
                </c:pt>
                <c:pt idx="20787">
                  <c:v>20788.0</c:v>
                </c:pt>
                <c:pt idx="20788">
                  <c:v>20789.0</c:v>
                </c:pt>
                <c:pt idx="20789">
                  <c:v>20790.0</c:v>
                </c:pt>
                <c:pt idx="20790">
                  <c:v>20791.0</c:v>
                </c:pt>
                <c:pt idx="20791">
                  <c:v>20792.0</c:v>
                </c:pt>
                <c:pt idx="20792">
                  <c:v>20793.0</c:v>
                </c:pt>
                <c:pt idx="20793">
                  <c:v>20794.0</c:v>
                </c:pt>
                <c:pt idx="20794">
                  <c:v>20795.0</c:v>
                </c:pt>
                <c:pt idx="20795">
                  <c:v>20796.0</c:v>
                </c:pt>
                <c:pt idx="20796">
                  <c:v>20797.0</c:v>
                </c:pt>
                <c:pt idx="20797">
                  <c:v>20798.0</c:v>
                </c:pt>
                <c:pt idx="20798">
                  <c:v>20799.0</c:v>
                </c:pt>
                <c:pt idx="20799">
                  <c:v>20800.0</c:v>
                </c:pt>
                <c:pt idx="20800">
                  <c:v>20801.0</c:v>
                </c:pt>
                <c:pt idx="20801">
                  <c:v>20802.0</c:v>
                </c:pt>
                <c:pt idx="20802">
                  <c:v>20803.0</c:v>
                </c:pt>
                <c:pt idx="20803">
                  <c:v>20804.0</c:v>
                </c:pt>
                <c:pt idx="20804">
                  <c:v>20805.0</c:v>
                </c:pt>
                <c:pt idx="20805">
                  <c:v>20806.0</c:v>
                </c:pt>
                <c:pt idx="20806">
                  <c:v>20807.0</c:v>
                </c:pt>
                <c:pt idx="20807">
                  <c:v>20808.0</c:v>
                </c:pt>
                <c:pt idx="20808">
                  <c:v>20809.0</c:v>
                </c:pt>
                <c:pt idx="20809">
                  <c:v>20810.0</c:v>
                </c:pt>
                <c:pt idx="20810">
                  <c:v>20811.0</c:v>
                </c:pt>
                <c:pt idx="20811">
                  <c:v>20812.0</c:v>
                </c:pt>
                <c:pt idx="20812">
                  <c:v>20813.0</c:v>
                </c:pt>
                <c:pt idx="20813">
                  <c:v>20814.0</c:v>
                </c:pt>
                <c:pt idx="20814">
                  <c:v>20815.0</c:v>
                </c:pt>
                <c:pt idx="20815">
                  <c:v>20816.0</c:v>
                </c:pt>
                <c:pt idx="20816">
                  <c:v>20817.0</c:v>
                </c:pt>
                <c:pt idx="20817">
                  <c:v>20818.0</c:v>
                </c:pt>
                <c:pt idx="20818">
                  <c:v>20819.0</c:v>
                </c:pt>
                <c:pt idx="20819">
                  <c:v>20820.0</c:v>
                </c:pt>
                <c:pt idx="20820">
                  <c:v>20821.0</c:v>
                </c:pt>
                <c:pt idx="20821">
                  <c:v>20822.0</c:v>
                </c:pt>
                <c:pt idx="20822">
                  <c:v>20823.0</c:v>
                </c:pt>
                <c:pt idx="20823">
                  <c:v>20824.0</c:v>
                </c:pt>
                <c:pt idx="20824">
                  <c:v>20825.0</c:v>
                </c:pt>
                <c:pt idx="20825">
                  <c:v>20826.0</c:v>
                </c:pt>
                <c:pt idx="20826">
                  <c:v>20827.0</c:v>
                </c:pt>
                <c:pt idx="20827">
                  <c:v>20828.0</c:v>
                </c:pt>
                <c:pt idx="20828">
                  <c:v>20829.0</c:v>
                </c:pt>
                <c:pt idx="20829">
                  <c:v>20830.0</c:v>
                </c:pt>
                <c:pt idx="20830">
                  <c:v>20831.0</c:v>
                </c:pt>
                <c:pt idx="20831">
                  <c:v>20832.0</c:v>
                </c:pt>
                <c:pt idx="20832">
                  <c:v>20833.0</c:v>
                </c:pt>
                <c:pt idx="20833">
                  <c:v>20834.0</c:v>
                </c:pt>
                <c:pt idx="20834">
                  <c:v>20835.0</c:v>
                </c:pt>
                <c:pt idx="20835">
                  <c:v>20836.0</c:v>
                </c:pt>
                <c:pt idx="20836">
                  <c:v>20837.0</c:v>
                </c:pt>
                <c:pt idx="20837">
                  <c:v>20838.0</c:v>
                </c:pt>
                <c:pt idx="20838">
                  <c:v>20839.0</c:v>
                </c:pt>
                <c:pt idx="20839">
                  <c:v>20840.0</c:v>
                </c:pt>
                <c:pt idx="20840">
                  <c:v>20841.0</c:v>
                </c:pt>
                <c:pt idx="20841">
                  <c:v>20842.0</c:v>
                </c:pt>
                <c:pt idx="20842">
                  <c:v>20843.0</c:v>
                </c:pt>
                <c:pt idx="20843">
                  <c:v>20844.0</c:v>
                </c:pt>
                <c:pt idx="20844">
                  <c:v>20845.0</c:v>
                </c:pt>
                <c:pt idx="20845">
                  <c:v>20846.0</c:v>
                </c:pt>
                <c:pt idx="20846">
                  <c:v>20847.0</c:v>
                </c:pt>
                <c:pt idx="20847">
                  <c:v>20848.0</c:v>
                </c:pt>
                <c:pt idx="20848">
                  <c:v>20849.0</c:v>
                </c:pt>
                <c:pt idx="20849">
                  <c:v>20850.0</c:v>
                </c:pt>
                <c:pt idx="20850">
                  <c:v>20851.0</c:v>
                </c:pt>
                <c:pt idx="20851">
                  <c:v>20852.0</c:v>
                </c:pt>
                <c:pt idx="20852">
                  <c:v>20853.0</c:v>
                </c:pt>
                <c:pt idx="20853">
                  <c:v>20854.0</c:v>
                </c:pt>
                <c:pt idx="20854">
                  <c:v>20855.0</c:v>
                </c:pt>
                <c:pt idx="20855">
                  <c:v>20856.0</c:v>
                </c:pt>
                <c:pt idx="20856">
                  <c:v>20857.0</c:v>
                </c:pt>
                <c:pt idx="20857">
                  <c:v>20858.0</c:v>
                </c:pt>
                <c:pt idx="20858">
                  <c:v>20859.0</c:v>
                </c:pt>
                <c:pt idx="20859">
                  <c:v>20860.0</c:v>
                </c:pt>
                <c:pt idx="20860">
                  <c:v>20861.0</c:v>
                </c:pt>
                <c:pt idx="20861">
                  <c:v>20862.0</c:v>
                </c:pt>
                <c:pt idx="20862">
                  <c:v>20863.0</c:v>
                </c:pt>
                <c:pt idx="20863">
                  <c:v>20864.0</c:v>
                </c:pt>
                <c:pt idx="20864">
                  <c:v>20865.0</c:v>
                </c:pt>
                <c:pt idx="20865">
                  <c:v>20866.0</c:v>
                </c:pt>
                <c:pt idx="20866">
                  <c:v>20867.0</c:v>
                </c:pt>
                <c:pt idx="20867">
                  <c:v>20868.0</c:v>
                </c:pt>
                <c:pt idx="20868">
                  <c:v>20869.0</c:v>
                </c:pt>
                <c:pt idx="20869">
                  <c:v>20870.0</c:v>
                </c:pt>
                <c:pt idx="20870">
                  <c:v>20871.0</c:v>
                </c:pt>
                <c:pt idx="20871">
                  <c:v>20872.0</c:v>
                </c:pt>
                <c:pt idx="20872">
                  <c:v>20873.0</c:v>
                </c:pt>
                <c:pt idx="20873">
                  <c:v>20874.0</c:v>
                </c:pt>
                <c:pt idx="20874">
                  <c:v>20875.0</c:v>
                </c:pt>
                <c:pt idx="20875">
                  <c:v>20876.0</c:v>
                </c:pt>
                <c:pt idx="20876">
                  <c:v>20877.0</c:v>
                </c:pt>
                <c:pt idx="20877">
                  <c:v>20878.0</c:v>
                </c:pt>
                <c:pt idx="20878">
                  <c:v>20879.0</c:v>
                </c:pt>
                <c:pt idx="20879">
                  <c:v>20880.0</c:v>
                </c:pt>
                <c:pt idx="20880">
                  <c:v>20881.0</c:v>
                </c:pt>
                <c:pt idx="20881">
                  <c:v>20882.0</c:v>
                </c:pt>
                <c:pt idx="20882">
                  <c:v>20883.0</c:v>
                </c:pt>
                <c:pt idx="20883">
                  <c:v>20884.0</c:v>
                </c:pt>
                <c:pt idx="20884">
                  <c:v>20885.0</c:v>
                </c:pt>
                <c:pt idx="20885">
                  <c:v>20886.0</c:v>
                </c:pt>
                <c:pt idx="20886">
                  <c:v>20887.0</c:v>
                </c:pt>
                <c:pt idx="20887">
                  <c:v>20888.0</c:v>
                </c:pt>
                <c:pt idx="20888">
                  <c:v>20889.0</c:v>
                </c:pt>
                <c:pt idx="20889">
                  <c:v>20890.0</c:v>
                </c:pt>
                <c:pt idx="20890">
                  <c:v>20891.0</c:v>
                </c:pt>
                <c:pt idx="20891">
                  <c:v>20892.0</c:v>
                </c:pt>
                <c:pt idx="20892">
                  <c:v>20893.0</c:v>
                </c:pt>
                <c:pt idx="20893">
                  <c:v>20894.0</c:v>
                </c:pt>
                <c:pt idx="20894">
                  <c:v>20895.0</c:v>
                </c:pt>
                <c:pt idx="20895">
                  <c:v>20896.0</c:v>
                </c:pt>
                <c:pt idx="20896">
                  <c:v>20897.0</c:v>
                </c:pt>
                <c:pt idx="20897">
                  <c:v>20898.0</c:v>
                </c:pt>
                <c:pt idx="20898">
                  <c:v>20899.0</c:v>
                </c:pt>
                <c:pt idx="20899">
                  <c:v>20900.0</c:v>
                </c:pt>
                <c:pt idx="20900">
                  <c:v>20901.0</c:v>
                </c:pt>
                <c:pt idx="20901">
                  <c:v>20902.0</c:v>
                </c:pt>
                <c:pt idx="20902">
                  <c:v>20903.0</c:v>
                </c:pt>
                <c:pt idx="20903">
                  <c:v>20904.0</c:v>
                </c:pt>
                <c:pt idx="20904">
                  <c:v>20905.0</c:v>
                </c:pt>
                <c:pt idx="20905">
                  <c:v>20906.0</c:v>
                </c:pt>
                <c:pt idx="20906">
                  <c:v>20907.0</c:v>
                </c:pt>
                <c:pt idx="20907">
                  <c:v>20908.0</c:v>
                </c:pt>
                <c:pt idx="20908">
                  <c:v>20909.0</c:v>
                </c:pt>
                <c:pt idx="20909">
                  <c:v>20910.0</c:v>
                </c:pt>
                <c:pt idx="20910">
                  <c:v>20911.0</c:v>
                </c:pt>
                <c:pt idx="20911">
                  <c:v>20912.0</c:v>
                </c:pt>
                <c:pt idx="20912">
                  <c:v>20913.0</c:v>
                </c:pt>
                <c:pt idx="20913">
                  <c:v>20914.0</c:v>
                </c:pt>
                <c:pt idx="20914">
                  <c:v>20915.0</c:v>
                </c:pt>
                <c:pt idx="20915">
                  <c:v>20916.0</c:v>
                </c:pt>
                <c:pt idx="20916">
                  <c:v>20917.0</c:v>
                </c:pt>
                <c:pt idx="20917">
                  <c:v>20918.0</c:v>
                </c:pt>
                <c:pt idx="20918">
                  <c:v>20919.0</c:v>
                </c:pt>
                <c:pt idx="20919">
                  <c:v>20920.0</c:v>
                </c:pt>
                <c:pt idx="20920">
                  <c:v>20921.0</c:v>
                </c:pt>
                <c:pt idx="20921">
                  <c:v>20922.0</c:v>
                </c:pt>
                <c:pt idx="20922">
                  <c:v>20923.0</c:v>
                </c:pt>
                <c:pt idx="20923">
                  <c:v>20924.0</c:v>
                </c:pt>
                <c:pt idx="20924">
                  <c:v>20925.0</c:v>
                </c:pt>
                <c:pt idx="20925">
                  <c:v>20926.0</c:v>
                </c:pt>
                <c:pt idx="20926">
                  <c:v>20927.0</c:v>
                </c:pt>
                <c:pt idx="20927">
                  <c:v>20928.0</c:v>
                </c:pt>
                <c:pt idx="20928">
                  <c:v>20929.0</c:v>
                </c:pt>
                <c:pt idx="20929">
                  <c:v>20930.0</c:v>
                </c:pt>
                <c:pt idx="20930">
                  <c:v>20931.0</c:v>
                </c:pt>
                <c:pt idx="20931">
                  <c:v>20932.0</c:v>
                </c:pt>
                <c:pt idx="20932">
                  <c:v>20933.0</c:v>
                </c:pt>
                <c:pt idx="20933">
                  <c:v>20934.0</c:v>
                </c:pt>
                <c:pt idx="20934">
                  <c:v>20935.0</c:v>
                </c:pt>
                <c:pt idx="20935">
                  <c:v>20936.0</c:v>
                </c:pt>
                <c:pt idx="20936">
                  <c:v>20937.0</c:v>
                </c:pt>
                <c:pt idx="20937">
                  <c:v>20938.0</c:v>
                </c:pt>
                <c:pt idx="20938">
                  <c:v>20939.0</c:v>
                </c:pt>
                <c:pt idx="20939">
                  <c:v>20940.0</c:v>
                </c:pt>
                <c:pt idx="20940">
                  <c:v>20941.0</c:v>
                </c:pt>
                <c:pt idx="20941">
                  <c:v>20942.0</c:v>
                </c:pt>
                <c:pt idx="20942">
                  <c:v>20943.0</c:v>
                </c:pt>
                <c:pt idx="20943">
                  <c:v>20944.0</c:v>
                </c:pt>
                <c:pt idx="20944">
                  <c:v>20945.0</c:v>
                </c:pt>
                <c:pt idx="20945">
                  <c:v>20946.0</c:v>
                </c:pt>
                <c:pt idx="20946">
                  <c:v>20947.0</c:v>
                </c:pt>
                <c:pt idx="20947">
                  <c:v>20948.0</c:v>
                </c:pt>
                <c:pt idx="20948">
                  <c:v>20949.0</c:v>
                </c:pt>
                <c:pt idx="20949">
                  <c:v>20950.0</c:v>
                </c:pt>
                <c:pt idx="20950">
                  <c:v>20951.0</c:v>
                </c:pt>
                <c:pt idx="20951">
                  <c:v>20952.0</c:v>
                </c:pt>
                <c:pt idx="20952">
                  <c:v>20953.0</c:v>
                </c:pt>
                <c:pt idx="20953">
                  <c:v>20954.0</c:v>
                </c:pt>
                <c:pt idx="20954">
                  <c:v>20955.0</c:v>
                </c:pt>
                <c:pt idx="20955">
                  <c:v>20956.0</c:v>
                </c:pt>
                <c:pt idx="20956">
                  <c:v>20957.0</c:v>
                </c:pt>
                <c:pt idx="20957">
                  <c:v>20958.0</c:v>
                </c:pt>
                <c:pt idx="20958">
                  <c:v>20959.0</c:v>
                </c:pt>
                <c:pt idx="20959">
                  <c:v>20960.0</c:v>
                </c:pt>
                <c:pt idx="20960">
                  <c:v>20961.0</c:v>
                </c:pt>
                <c:pt idx="20961">
                  <c:v>20962.0</c:v>
                </c:pt>
                <c:pt idx="20962">
                  <c:v>20963.0</c:v>
                </c:pt>
                <c:pt idx="20963">
                  <c:v>20964.0</c:v>
                </c:pt>
                <c:pt idx="20964">
                  <c:v>20965.0</c:v>
                </c:pt>
                <c:pt idx="20965">
                  <c:v>20966.0</c:v>
                </c:pt>
                <c:pt idx="20966">
                  <c:v>20967.0</c:v>
                </c:pt>
                <c:pt idx="20967">
                  <c:v>20968.0</c:v>
                </c:pt>
                <c:pt idx="20968">
                  <c:v>20969.0</c:v>
                </c:pt>
                <c:pt idx="20969">
                  <c:v>20970.0</c:v>
                </c:pt>
                <c:pt idx="20970">
                  <c:v>20971.0</c:v>
                </c:pt>
                <c:pt idx="20971">
                  <c:v>20972.0</c:v>
                </c:pt>
                <c:pt idx="20972">
                  <c:v>20973.0</c:v>
                </c:pt>
                <c:pt idx="20973">
                  <c:v>20974.0</c:v>
                </c:pt>
                <c:pt idx="20974">
                  <c:v>20975.0</c:v>
                </c:pt>
                <c:pt idx="20975">
                  <c:v>20976.0</c:v>
                </c:pt>
                <c:pt idx="20976">
                  <c:v>20977.0</c:v>
                </c:pt>
                <c:pt idx="20977">
                  <c:v>20978.0</c:v>
                </c:pt>
                <c:pt idx="20978">
                  <c:v>20979.0</c:v>
                </c:pt>
                <c:pt idx="20979">
                  <c:v>20980.0</c:v>
                </c:pt>
                <c:pt idx="20980">
                  <c:v>20981.0</c:v>
                </c:pt>
                <c:pt idx="20981">
                  <c:v>20982.0</c:v>
                </c:pt>
                <c:pt idx="20982">
                  <c:v>20983.0</c:v>
                </c:pt>
                <c:pt idx="20983">
                  <c:v>20984.0</c:v>
                </c:pt>
                <c:pt idx="20984">
                  <c:v>20985.0</c:v>
                </c:pt>
                <c:pt idx="20985">
                  <c:v>20986.0</c:v>
                </c:pt>
                <c:pt idx="20986">
                  <c:v>20987.0</c:v>
                </c:pt>
                <c:pt idx="20987">
                  <c:v>20988.0</c:v>
                </c:pt>
                <c:pt idx="20988">
                  <c:v>20989.0</c:v>
                </c:pt>
                <c:pt idx="20989">
                  <c:v>20990.0</c:v>
                </c:pt>
                <c:pt idx="20990">
                  <c:v>20991.0</c:v>
                </c:pt>
                <c:pt idx="20991">
                  <c:v>20992.0</c:v>
                </c:pt>
                <c:pt idx="20992">
                  <c:v>20993.0</c:v>
                </c:pt>
                <c:pt idx="20993">
                  <c:v>20994.0</c:v>
                </c:pt>
                <c:pt idx="20994">
                  <c:v>20995.0</c:v>
                </c:pt>
                <c:pt idx="20995">
                  <c:v>20996.0</c:v>
                </c:pt>
                <c:pt idx="20996">
                  <c:v>20997.0</c:v>
                </c:pt>
                <c:pt idx="20997">
                  <c:v>20998.0</c:v>
                </c:pt>
                <c:pt idx="20998">
                  <c:v>20999.0</c:v>
                </c:pt>
                <c:pt idx="20999">
                  <c:v>21000.0</c:v>
                </c:pt>
                <c:pt idx="21000">
                  <c:v>21001.0</c:v>
                </c:pt>
                <c:pt idx="21001">
                  <c:v>21002.0</c:v>
                </c:pt>
                <c:pt idx="21002">
                  <c:v>21003.0</c:v>
                </c:pt>
                <c:pt idx="21003">
                  <c:v>21004.0</c:v>
                </c:pt>
                <c:pt idx="21004">
                  <c:v>21005.0</c:v>
                </c:pt>
                <c:pt idx="21005">
                  <c:v>21006.0</c:v>
                </c:pt>
                <c:pt idx="21006">
                  <c:v>21007.0</c:v>
                </c:pt>
                <c:pt idx="21007">
                  <c:v>21008.0</c:v>
                </c:pt>
                <c:pt idx="21008">
                  <c:v>21009.0</c:v>
                </c:pt>
                <c:pt idx="21009">
                  <c:v>21010.0</c:v>
                </c:pt>
                <c:pt idx="21010">
                  <c:v>21011.0</c:v>
                </c:pt>
                <c:pt idx="21011">
                  <c:v>21012.0</c:v>
                </c:pt>
                <c:pt idx="21012">
                  <c:v>21013.0</c:v>
                </c:pt>
                <c:pt idx="21013">
                  <c:v>21014.0</c:v>
                </c:pt>
                <c:pt idx="21014">
                  <c:v>21015.0</c:v>
                </c:pt>
                <c:pt idx="21015">
                  <c:v>21016.0</c:v>
                </c:pt>
                <c:pt idx="21016">
                  <c:v>21017.0</c:v>
                </c:pt>
                <c:pt idx="21017">
                  <c:v>21018.0</c:v>
                </c:pt>
                <c:pt idx="21018">
                  <c:v>21019.0</c:v>
                </c:pt>
                <c:pt idx="21019">
                  <c:v>21020.0</c:v>
                </c:pt>
                <c:pt idx="21020">
                  <c:v>21021.0</c:v>
                </c:pt>
                <c:pt idx="21021">
                  <c:v>21022.0</c:v>
                </c:pt>
                <c:pt idx="21022">
                  <c:v>21023.0</c:v>
                </c:pt>
                <c:pt idx="21023">
                  <c:v>21024.0</c:v>
                </c:pt>
                <c:pt idx="21024">
                  <c:v>21025.0</c:v>
                </c:pt>
                <c:pt idx="21025">
                  <c:v>21026.0</c:v>
                </c:pt>
                <c:pt idx="21026">
                  <c:v>21027.0</c:v>
                </c:pt>
                <c:pt idx="21027">
                  <c:v>21028.0</c:v>
                </c:pt>
                <c:pt idx="21028">
                  <c:v>21029.0</c:v>
                </c:pt>
                <c:pt idx="21029">
                  <c:v>21030.0</c:v>
                </c:pt>
                <c:pt idx="21030">
                  <c:v>21031.0</c:v>
                </c:pt>
                <c:pt idx="21031">
                  <c:v>21032.0</c:v>
                </c:pt>
                <c:pt idx="21032">
                  <c:v>21033.0</c:v>
                </c:pt>
                <c:pt idx="21033">
                  <c:v>21034.0</c:v>
                </c:pt>
                <c:pt idx="21034">
                  <c:v>21035.0</c:v>
                </c:pt>
                <c:pt idx="21035">
                  <c:v>21036.0</c:v>
                </c:pt>
                <c:pt idx="21036">
                  <c:v>21037.0</c:v>
                </c:pt>
                <c:pt idx="21037">
                  <c:v>21038.0</c:v>
                </c:pt>
                <c:pt idx="21038">
                  <c:v>21039.0</c:v>
                </c:pt>
                <c:pt idx="21039">
                  <c:v>21040.0</c:v>
                </c:pt>
                <c:pt idx="21040">
                  <c:v>21041.0</c:v>
                </c:pt>
                <c:pt idx="21041">
                  <c:v>21042.0</c:v>
                </c:pt>
                <c:pt idx="21042">
                  <c:v>21043.0</c:v>
                </c:pt>
                <c:pt idx="21043">
                  <c:v>21044.0</c:v>
                </c:pt>
                <c:pt idx="21044">
                  <c:v>21045.0</c:v>
                </c:pt>
                <c:pt idx="21045">
                  <c:v>21046.0</c:v>
                </c:pt>
                <c:pt idx="21046">
                  <c:v>21047.0</c:v>
                </c:pt>
                <c:pt idx="21047">
                  <c:v>21048.0</c:v>
                </c:pt>
                <c:pt idx="21048">
                  <c:v>21049.0</c:v>
                </c:pt>
                <c:pt idx="21049">
                  <c:v>21050.0</c:v>
                </c:pt>
                <c:pt idx="21050">
                  <c:v>21051.0</c:v>
                </c:pt>
                <c:pt idx="21051">
                  <c:v>21052.0</c:v>
                </c:pt>
                <c:pt idx="21052">
                  <c:v>21053.0</c:v>
                </c:pt>
                <c:pt idx="21053">
                  <c:v>21054.0</c:v>
                </c:pt>
                <c:pt idx="21054">
                  <c:v>21055.0</c:v>
                </c:pt>
                <c:pt idx="21055">
                  <c:v>21056.0</c:v>
                </c:pt>
                <c:pt idx="21056">
                  <c:v>21057.0</c:v>
                </c:pt>
                <c:pt idx="21057">
                  <c:v>21058.0</c:v>
                </c:pt>
                <c:pt idx="21058">
                  <c:v>21059.0</c:v>
                </c:pt>
                <c:pt idx="21059">
                  <c:v>21060.0</c:v>
                </c:pt>
                <c:pt idx="21060">
                  <c:v>21061.0</c:v>
                </c:pt>
                <c:pt idx="21061">
                  <c:v>21062.0</c:v>
                </c:pt>
                <c:pt idx="21062">
                  <c:v>21063.0</c:v>
                </c:pt>
                <c:pt idx="21063">
                  <c:v>21064.0</c:v>
                </c:pt>
                <c:pt idx="21064">
                  <c:v>21065.0</c:v>
                </c:pt>
                <c:pt idx="21065">
                  <c:v>21066.0</c:v>
                </c:pt>
                <c:pt idx="21066">
                  <c:v>21067.0</c:v>
                </c:pt>
                <c:pt idx="21067">
                  <c:v>21068.0</c:v>
                </c:pt>
                <c:pt idx="21068">
                  <c:v>21069.0</c:v>
                </c:pt>
                <c:pt idx="21069">
                  <c:v>21070.0</c:v>
                </c:pt>
                <c:pt idx="21070">
                  <c:v>21071.0</c:v>
                </c:pt>
                <c:pt idx="21071">
                  <c:v>21072.0</c:v>
                </c:pt>
                <c:pt idx="21072">
                  <c:v>21073.0</c:v>
                </c:pt>
                <c:pt idx="21073">
                  <c:v>21074.0</c:v>
                </c:pt>
                <c:pt idx="21074">
                  <c:v>21075.0</c:v>
                </c:pt>
                <c:pt idx="21075">
                  <c:v>21076.0</c:v>
                </c:pt>
                <c:pt idx="21076">
                  <c:v>21077.0</c:v>
                </c:pt>
                <c:pt idx="21077">
                  <c:v>21078.0</c:v>
                </c:pt>
                <c:pt idx="21078">
                  <c:v>21079.0</c:v>
                </c:pt>
                <c:pt idx="21079">
                  <c:v>21080.0</c:v>
                </c:pt>
                <c:pt idx="21080">
                  <c:v>21081.0</c:v>
                </c:pt>
                <c:pt idx="21081">
                  <c:v>21082.0</c:v>
                </c:pt>
                <c:pt idx="21082">
                  <c:v>21083.0</c:v>
                </c:pt>
                <c:pt idx="21083">
                  <c:v>21084.0</c:v>
                </c:pt>
                <c:pt idx="21084">
                  <c:v>21085.0</c:v>
                </c:pt>
                <c:pt idx="21085">
                  <c:v>21086.0</c:v>
                </c:pt>
                <c:pt idx="21086">
                  <c:v>21087.0</c:v>
                </c:pt>
                <c:pt idx="21087">
                  <c:v>21088.0</c:v>
                </c:pt>
                <c:pt idx="21088">
                  <c:v>21089.0</c:v>
                </c:pt>
                <c:pt idx="21089">
                  <c:v>21090.0</c:v>
                </c:pt>
                <c:pt idx="21090">
                  <c:v>21091.0</c:v>
                </c:pt>
                <c:pt idx="21091">
                  <c:v>21092.0</c:v>
                </c:pt>
                <c:pt idx="21092">
                  <c:v>21093.0</c:v>
                </c:pt>
                <c:pt idx="21093">
                  <c:v>21094.0</c:v>
                </c:pt>
                <c:pt idx="21094">
                  <c:v>21095.0</c:v>
                </c:pt>
                <c:pt idx="21095">
                  <c:v>21096.0</c:v>
                </c:pt>
                <c:pt idx="21096">
                  <c:v>21097.0</c:v>
                </c:pt>
                <c:pt idx="21097">
                  <c:v>21098.0</c:v>
                </c:pt>
                <c:pt idx="21098">
                  <c:v>21099.0</c:v>
                </c:pt>
                <c:pt idx="21099">
                  <c:v>21100.0</c:v>
                </c:pt>
                <c:pt idx="21100">
                  <c:v>21101.0</c:v>
                </c:pt>
                <c:pt idx="21101">
                  <c:v>21102.0</c:v>
                </c:pt>
                <c:pt idx="21102">
                  <c:v>21103.0</c:v>
                </c:pt>
                <c:pt idx="21103">
                  <c:v>21104.0</c:v>
                </c:pt>
                <c:pt idx="21104">
                  <c:v>21105.0</c:v>
                </c:pt>
                <c:pt idx="21105">
                  <c:v>21106.0</c:v>
                </c:pt>
                <c:pt idx="21106">
                  <c:v>21107.0</c:v>
                </c:pt>
                <c:pt idx="21107">
                  <c:v>21108.0</c:v>
                </c:pt>
                <c:pt idx="21108">
                  <c:v>21109.0</c:v>
                </c:pt>
                <c:pt idx="21109">
                  <c:v>21110.0</c:v>
                </c:pt>
                <c:pt idx="21110">
                  <c:v>21111.0</c:v>
                </c:pt>
                <c:pt idx="21111">
                  <c:v>21112.0</c:v>
                </c:pt>
                <c:pt idx="21112">
                  <c:v>21113.0</c:v>
                </c:pt>
                <c:pt idx="21113">
                  <c:v>21114.0</c:v>
                </c:pt>
                <c:pt idx="21114">
                  <c:v>21115.0</c:v>
                </c:pt>
                <c:pt idx="21115">
                  <c:v>21116.0</c:v>
                </c:pt>
                <c:pt idx="21116">
                  <c:v>21117.0</c:v>
                </c:pt>
                <c:pt idx="21117">
                  <c:v>21118.0</c:v>
                </c:pt>
                <c:pt idx="21118">
                  <c:v>21119.0</c:v>
                </c:pt>
                <c:pt idx="21119">
                  <c:v>21120.0</c:v>
                </c:pt>
                <c:pt idx="21120">
                  <c:v>21121.0</c:v>
                </c:pt>
                <c:pt idx="21121">
                  <c:v>21122.0</c:v>
                </c:pt>
                <c:pt idx="21122">
                  <c:v>21123.0</c:v>
                </c:pt>
                <c:pt idx="21123">
                  <c:v>21124.0</c:v>
                </c:pt>
                <c:pt idx="21124">
                  <c:v>21125.0</c:v>
                </c:pt>
                <c:pt idx="21125">
                  <c:v>21126.0</c:v>
                </c:pt>
                <c:pt idx="21126">
                  <c:v>21127.0</c:v>
                </c:pt>
                <c:pt idx="21127">
                  <c:v>21128.0</c:v>
                </c:pt>
                <c:pt idx="21128">
                  <c:v>21129.0</c:v>
                </c:pt>
                <c:pt idx="21129">
                  <c:v>21130.0</c:v>
                </c:pt>
                <c:pt idx="21130">
                  <c:v>21131.0</c:v>
                </c:pt>
                <c:pt idx="21131">
                  <c:v>21132.0</c:v>
                </c:pt>
                <c:pt idx="21132">
                  <c:v>21133.0</c:v>
                </c:pt>
                <c:pt idx="21133">
                  <c:v>21134.0</c:v>
                </c:pt>
                <c:pt idx="21134">
                  <c:v>21135.0</c:v>
                </c:pt>
                <c:pt idx="21135">
                  <c:v>21136.0</c:v>
                </c:pt>
                <c:pt idx="21136">
                  <c:v>21137.0</c:v>
                </c:pt>
                <c:pt idx="21137">
                  <c:v>21138.0</c:v>
                </c:pt>
                <c:pt idx="21138">
                  <c:v>21139.0</c:v>
                </c:pt>
                <c:pt idx="21139">
                  <c:v>21140.0</c:v>
                </c:pt>
                <c:pt idx="21140">
                  <c:v>21141.0</c:v>
                </c:pt>
                <c:pt idx="21141">
                  <c:v>21142.0</c:v>
                </c:pt>
                <c:pt idx="21142">
                  <c:v>21143.0</c:v>
                </c:pt>
                <c:pt idx="21143">
                  <c:v>21144.0</c:v>
                </c:pt>
                <c:pt idx="21144">
                  <c:v>21145.0</c:v>
                </c:pt>
                <c:pt idx="21145">
                  <c:v>21146.0</c:v>
                </c:pt>
                <c:pt idx="21146">
                  <c:v>21147.0</c:v>
                </c:pt>
                <c:pt idx="21147">
                  <c:v>21148.0</c:v>
                </c:pt>
                <c:pt idx="21148">
                  <c:v>21149.0</c:v>
                </c:pt>
                <c:pt idx="21149">
                  <c:v>21150.0</c:v>
                </c:pt>
                <c:pt idx="21150">
                  <c:v>21151.0</c:v>
                </c:pt>
                <c:pt idx="21151">
                  <c:v>21152.0</c:v>
                </c:pt>
                <c:pt idx="21152">
                  <c:v>21153.0</c:v>
                </c:pt>
                <c:pt idx="21153">
                  <c:v>21154.0</c:v>
                </c:pt>
                <c:pt idx="21154">
                  <c:v>21155.0</c:v>
                </c:pt>
                <c:pt idx="21155">
                  <c:v>21156.0</c:v>
                </c:pt>
                <c:pt idx="21156">
                  <c:v>21157.0</c:v>
                </c:pt>
                <c:pt idx="21157">
                  <c:v>21158.0</c:v>
                </c:pt>
                <c:pt idx="21158">
                  <c:v>21159.0</c:v>
                </c:pt>
                <c:pt idx="21159">
                  <c:v>21160.0</c:v>
                </c:pt>
                <c:pt idx="21160">
                  <c:v>21161.0</c:v>
                </c:pt>
                <c:pt idx="21161">
                  <c:v>21162.0</c:v>
                </c:pt>
                <c:pt idx="21162">
                  <c:v>21163.0</c:v>
                </c:pt>
                <c:pt idx="21163">
                  <c:v>21164.0</c:v>
                </c:pt>
                <c:pt idx="21164">
                  <c:v>21165.0</c:v>
                </c:pt>
                <c:pt idx="21165">
                  <c:v>21166.0</c:v>
                </c:pt>
                <c:pt idx="21166">
                  <c:v>21167.0</c:v>
                </c:pt>
                <c:pt idx="21167">
                  <c:v>21168.0</c:v>
                </c:pt>
                <c:pt idx="21168">
                  <c:v>21169.0</c:v>
                </c:pt>
                <c:pt idx="21169">
                  <c:v>21170.0</c:v>
                </c:pt>
                <c:pt idx="21170">
                  <c:v>21171.0</c:v>
                </c:pt>
                <c:pt idx="21171">
                  <c:v>21172.0</c:v>
                </c:pt>
                <c:pt idx="21172">
                  <c:v>21173.0</c:v>
                </c:pt>
                <c:pt idx="21173">
                  <c:v>21174.0</c:v>
                </c:pt>
                <c:pt idx="21174">
                  <c:v>21175.0</c:v>
                </c:pt>
                <c:pt idx="21175">
                  <c:v>21176.0</c:v>
                </c:pt>
                <c:pt idx="21176">
                  <c:v>21177.0</c:v>
                </c:pt>
                <c:pt idx="21177">
                  <c:v>21178.0</c:v>
                </c:pt>
                <c:pt idx="21178">
                  <c:v>21179.0</c:v>
                </c:pt>
                <c:pt idx="21179">
                  <c:v>21180.0</c:v>
                </c:pt>
                <c:pt idx="21180">
                  <c:v>21181.0</c:v>
                </c:pt>
                <c:pt idx="21181">
                  <c:v>21182.0</c:v>
                </c:pt>
                <c:pt idx="21182">
                  <c:v>21183.0</c:v>
                </c:pt>
                <c:pt idx="21183">
                  <c:v>21184.0</c:v>
                </c:pt>
                <c:pt idx="21184">
                  <c:v>21185.0</c:v>
                </c:pt>
                <c:pt idx="21185">
                  <c:v>21186.0</c:v>
                </c:pt>
                <c:pt idx="21186">
                  <c:v>21187.0</c:v>
                </c:pt>
                <c:pt idx="21187">
                  <c:v>21188.0</c:v>
                </c:pt>
                <c:pt idx="21188">
                  <c:v>21189.0</c:v>
                </c:pt>
                <c:pt idx="21189">
                  <c:v>21190.0</c:v>
                </c:pt>
                <c:pt idx="21190">
                  <c:v>21191.0</c:v>
                </c:pt>
                <c:pt idx="21191">
                  <c:v>21192.0</c:v>
                </c:pt>
                <c:pt idx="21192">
                  <c:v>21193.0</c:v>
                </c:pt>
                <c:pt idx="21193">
                  <c:v>21194.0</c:v>
                </c:pt>
                <c:pt idx="21194">
                  <c:v>21195.0</c:v>
                </c:pt>
                <c:pt idx="21195">
                  <c:v>21196.0</c:v>
                </c:pt>
                <c:pt idx="21196">
                  <c:v>21197.0</c:v>
                </c:pt>
                <c:pt idx="21197">
                  <c:v>21198.0</c:v>
                </c:pt>
                <c:pt idx="21198">
                  <c:v>21199.0</c:v>
                </c:pt>
                <c:pt idx="21199">
                  <c:v>21200.0</c:v>
                </c:pt>
                <c:pt idx="21200">
                  <c:v>21201.0</c:v>
                </c:pt>
                <c:pt idx="21201">
                  <c:v>21202.0</c:v>
                </c:pt>
                <c:pt idx="21202">
                  <c:v>21203.0</c:v>
                </c:pt>
                <c:pt idx="21203">
                  <c:v>21204.0</c:v>
                </c:pt>
                <c:pt idx="21204">
                  <c:v>21205.0</c:v>
                </c:pt>
                <c:pt idx="21205">
                  <c:v>21206.0</c:v>
                </c:pt>
                <c:pt idx="21206">
                  <c:v>21207.0</c:v>
                </c:pt>
                <c:pt idx="21207">
                  <c:v>21208.0</c:v>
                </c:pt>
                <c:pt idx="21208">
                  <c:v>21209.0</c:v>
                </c:pt>
                <c:pt idx="21209">
                  <c:v>21210.0</c:v>
                </c:pt>
                <c:pt idx="21210">
                  <c:v>21211.0</c:v>
                </c:pt>
                <c:pt idx="21211">
                  <c:v>21212.0</c:v>
                </c:pt>
                <c:pt idx="21212">
                  <c:v>21213.0</c:v>
                </c:pt>
                <c:pt idx="21213">
                  <c:v>21214.0</c:v>
                </c:pt>
                <c:pt idx="21214">
                  <c:v>21215.0</c:v>
                </c:pt>
                <c:pt idx="21215">
                  <c:v>21216.0</c:v>
                </c:pt>
                <c:pt idx="21216">
                  <c:v>21217.0</c:v>
                </c:pt>
                <c:pt idx="21217">
                  <c:v>21218.0</c:v>
                </c:pt>
                <c:pt idx="21218">
                  <c:v>21219.0</c:v>
                </c:pt>
                <c:pt idx="21219">
                  <c:v>21220.0</c:v>
                </c:pt>
                <c:pt idx="21220">
                  <c:v>21221.0</c:v>
                </c:pt>
                <c:pt idx="21221">
                  <c:v>21222.0</c:v>
                </c:pt>
                <c:pt idx="21222">
                  <c:v>21223.0</c:v>
                </c:pt>
                <c:pt idx="21223">
                  <c:v>21224.0</c:v>
                </c:pt>
                <c:pt idx="21224">
                  <c:v>21225.0</c:v>
                </c:pt>
                <c:pt idx="21225">
                  <c:v>21226.0</c:v>
                </c:pt>
                <c:pt idx="21226">
                  <c:v>21227.0</c:v>
                </c:pt>
                <c:pt idx="21227">
                  <c:v>21228.0</c:v>
                </c:pt>
                <c:pt idx="21228">
                  <c:v>21229.0</c:v>
                </c:pt>
                <c:pt idx="21229">
                  <c:v>21230.0</c:v>
                </c:pt>
                <c:pt idx="21230">
                  <c:v>21231.0</c:v>
                </c:pt>
                <c:pt idx="21231">
                  <c:v>21232.0</c:v>
                </c:pt>
                <c:pt idx="21232">
                  <c:v>21233.0</c:v>
                </c:pt>
                <c:pt idx="21233">
                  <c:v>21234.0</c:v>
                </c:pt>
                <c:pt idx="21234">
                  <c:v>21235.0</c:v>
                </c:pt>
                <c:pt idx="21235">
                  <c:v>21236.0</c:v>
                </c:pt>
                <c:pt idx="21236">
                  <c:v>21237.0</c:v>
                </c:pt>
                <c:pt idx="21237">
                  <c:v>21238.0</c:v>
                </c:pt>
                <c:pt idx="21238">
                  <c:v>21239.0</c:v>
                </c:pt>
                <c:pt idx="21239">
                  <c:v>21240.0</c:v>
                </c:pt>
                <c:pt idx="21240">
                  <c:v>21241.0</c:v>
                </c:pt>
                <c:pt idx="21241">
                  <c:v>21242.0</c:v>
                </c:pt>
                <c:pt idx="21242">
                  <c:v>21243.0</c:v>
                </c:pt>
                <c:pt idx="21243">
                  <c:v>21244.0</c:v>
                </c:pt>
                <c:pt idx="21244">
                  <c:v>21245.0</c:v>
                </c:pt>
                <c:pt idx="21245">
                  <c:v>21246.0</c:v>
                </c:pt>
                <c:pt idx="21246">
                  <c:v>21247.0</c:v>
                </c:pt>
                <c:pt idx="21247">
                  <c:v>21248.0</c:v>
                </c:pt>
                <c:pt idx="21248">
                  <c:v>21249.0</c:v>
                </c:pt>
                <c:pt idx="21249">
                  <c:v>21250.0</c:v>
                </c:pt>
                <c:pt idx="21250">
                  <c:v>21251.0</c:v>
                </c:pt>
                <c:pt idx="21251">
                  <c:v>21252.0</c:v>
                </c:pt>
                <c:pt idx="21252">
                  <c:v>21253.0</c:v>
                </c:pt>
                <c:pt idx="21253">
                  <c:v>21254.0</c:v>
                </c:pt>
                <c:pt idx="21254">
                  <c:v>21255.0</c:v>
                </c:pt>
                <c:pt idx="21255">
                  <c:v>21256.0</c:v>
                </c:pt>
                <c:pt idx="21256">
                  <c:v>21257.0</c:v>
                </c:pt>
                <c:pt idx="21257">
                  <c:v>21258.0</c:v>
                </c:pt>
                <c:pt idx="21258">
                  <c:v>21259.0</c:v>
                </c:pt>
                <c:pt idx="21259">
                  <c:v>21260.0</c:v>
                </c:pt>
                <c:pt idx="21260">
                  <c:v>21261.0</c:v>
                </c:pt>
                <c:pt idx="21261">
                  <c:v>21262.0</c:v>
                </c:pt>
                <c:pt idx="21262">
                  <c:v>21263.0</c:v>
                </c:pt>
                <c:pt idx="21263">
                  <c:v>21264.0</c:v>
                </c:pt>
                <c:pt idx="21264">
                  <c:v>21265.0</c:v>
                </c:pt>
                <c:pt idx="21265">
                  <c:v>21266.0</c:v>
                </c:pt>
                <c:pt idx="21266">
                  <c:v>21267.0</c:v>
                </c:pt>
                <c:pt idx="21267">
                  <c:v>21268.0</c:v>
                </c:pt>
                <c:pt idx="21268">
                  <c:v>21269.0</c:v>
                </c:pt>
                <c:pt idx="21269">
                  <c:v>21270.0</c:v>
                </c:pt>
                <c:pt idx="21270">
                  <c:v>21271.0</c:v>
                </c:pt>
                <c:pt idx="21271">
                  <c:v>21272.0</c:v>
                </c:pt>
                <c:pt idx="21272">
                  <c:v>21273.0</c:v>
                </c:pt>
                <c:pt idx="21273">
                  <c:v>21274.0</c:v>
                </c:pt>
                <c:pt idx="21274">
                  <c:v>21275.0</c:v>
                </c:pt>
                <c:pt idx="21275">
                  <c:v>21276.0</c:v>
                </c:pt>
                <c:pt idx="21276">
                  <c:v>21277.0</c:v>
                </c:pt>
                <c:pt idx="21277">
                  <c:v>21278.0</c:v>
                </c:pt>
                <c:pt idx="21278">
                  <c:v>21279.0</c:v>
                </c:pt>
                <c:pt idx="21279">
                  <c:v>21280.0</c:v>
                </c:pt>
                <c:pt idx="21280">
                  <c:v>21281.0</c:v>
                </c:pt>
                <c:pt idx="21281">
                  <c:v>21282.0</c:v>
                </c:pt>
                <c:pt idx="21282">
                  <c:v>21283.0</c:v>
                </c:pt>
                <c:pt idx="21283">
                  <c:v>21284.0</c:v>
                </c:pt>
                <c:pt idx="21284">
                  <c:v>21285.0</c:v>
                </c:pt>
                <c:pt idx="21285">
                  <c:v>21286.0</c:v>
                </c:pt>
                <c:pt idx="21286">
                  <c:v>21287.0</c:v>
                </c:pt>
                <c:pt idx="21287">
                  <c:v>21288.0</c:v>
                </c:pt>
                <c:pt idx="21288">
                  <c:v>21289.0</c:v>
                </c:pt>
                <c:pt idx="21289">
                  <c:v>21290.0</c:v>
                </c:pt>
                <c:pt idx="21290">
                  <c:v>21291.0</c:v>
                </c:pt>
                <c:pt idx="21291">
                  <c:v>21292.0</c:v>
                </c:pt>
                <c:pt idx="21292">
                  <c:v>21293.0</c:v>
                </c:pt>
                <c:pt idx="21293">
                  <c:v>21294.0</c:v>
                </c:pt>
                <c:pt idx="21294">
                  <c:v>21295.0</c:v>
                </c:pt>
                <c:pt idx="21295">
                  <c:v>21296.0</c:v>
                </c:pt>
                <c:pt idx="21296">
                  <c:v>21297.0</c:v>
                </c:pt>
                <c:pt idx="21297">
                  <c:v>21298.0</c:v>
                </c:pt>
                <c:pt idx="21298">
                  <c:v>21299.0</c:v>
                </c:pt>
                <c:pt idx="21299">
                  <c:v>21300.0</c:v>
                </c:pt>
                <c:pt idx="21300">
                  <c:v>21301.0</c:v>
                </c:pt>
                <c:pt idx="21301">
                  <c:v>21302.0</c:v>
                </c:pt>
                <c:pt idx="21302">
                  <c:v>21303.0</c:v>
                </c:pt>
                <c:pt idx="21303">
                  <c:v>21304.0</c:v>
                </c:pt>
                <c:pt idx="21304">
                  <c:v>21305.0</c:v>
                </c:pt>
                <c:pt idx="21305">
                  <c:v>21306.0</c:v>
                </c:pt>
                <c:pt idx="21306">
                  <c:v>21307.0</c:v>
                </c:pt>
                <c:pt idx="21307">
                  <c:v>21308.0</c:v>
                </c:pt>
                <c:pt idx="21308">
                  <c:v>21309.0</c:v>
                </c:pt>
                <c:pt idx="21309">
                  <c:v>21310.0</c:v>
                </c:pt>
                <c:pt idx="21310">
                  <c:v>21311.0</c:v>
                </c:pt>
                <c:pt idx="21311">
                  <c:v>21312.0</c:v>
                </c:pt>
                <c:pt idx="21312">
                  <c:v>21313.0</c:v>
                </c:pt>
                <c:pt idx="21313">
                  <c:v>21314.0</c:v>
                </c:pt>
                <c:pt idx="21314">
                  <c:v>21315.0</c:v>
                </c:pt>
                <c:pt idx="21315">
                  <c:v>21316.0</c:v>
                </c:pt>
                <c:pt idx="21316">
                  <c:v>21317.0</c:v>
                </c:pt>
                <c:pt idx="21317">
                  <c:v>21318.0</c:v>
                </c:pt>
                <c:pt idx="21318">
                  <c:v>21319.0</c:v>
                </c:pt>
                <c:pt idx="21319">
                  <c:v>21320.0</c:v>
                </c:pt>
                <c:pt idx="21320">
                  <c:v>21321.0</c:v>
                </c:pt>
                <c:pt idx="21321">
                  <c:v>21322.0</c:v>
                </c:pt>
                <c:pt idx="21322">
                  <c:v>21323.0</c:v>
                </c:pt>
                <c:pt idx="21323">
                  <c:v>21324.0</c:v>
                </c:pt>
                <c:pt idx="21324">
                  <c:v>21325.0</c:v>
                </c:pt>
                <c:pt idx="21325">
                  <c:v>21326.0</c:v>
                </c:pt>
                <c:pt idx="21326">
                  <c:v>21327.0</c:v>
                </c:pt>
                <c:pt idx="21327">
                  <c:v>21328.0</c:v>
                </c:pt>
                <c:pt idx="21328">
                  <c:v>21329.0</c:v>
                </c:pt>
                <c:pt idx="21329">
                  <c:v>21330.0</c:v>
                </c:pt>
                <c:pt idx="21330">
                  <c:v>21331.0</c:v>
                </c:pt>
                <c:pt idx="21331">
                  <c:v>21332.0</c:v>
                </c:pt>
                <c:pt idx="21332">
                  <c:v>21333.0</c:v>
                </c:pt>
                <c:pt idx="21333">
                  <c:v>21334.0</c:v>
                </c:pt>
                <c:pt idx="21334">
                  <c:v>21335.0</c:v>
                </c:pt>
                <c:pt idx="21335">
                  <c:v>21336.0</c:v>
                </c:pt>
                <c:pt idx="21336">
                  <c:v>21337.0</c:v>
                </c:pt>
                <c:pt idx="21337">
                  <c:v>21338.0</c:v>
                </c:pt>
                <c:pt idx="21338">
                  <c:v>21339.0</c:v>
                </c:pt>
                <c:pt idx="21339">
                  <c:v>21340.0</c:v>
                </c:pt>
                <c:pt idx="21340">
                  <c:v>21341.0</c:v>
                </c:pt>
                <c:pt idx="21341">
                  <c:v>21342.0</c:v>
                </c:pt>
                <c:pt idx="21342">
                  <c:v>21343.0</c:v>
                </c:pt>
                <c:pt idx="21343">
                  <c:v>21344.0</c:v>
                </c:pt>
                <c:pt idx="21344">
                  <c:v>21345.0</c:v>
                </c:pt>
                <c:pt idx="21345">
                  <c:v>21346.0</c:v>
                </c:pt>
                <c:pt idx="21346">
                  <c:v>21347.0</c:v>
                </c:pt>
                <c:pt idx="21347">
                  <c:v>21348.0</c:v>
                </c:pt>
                <c:pt idx="21348">
                  <c:v>21349.0</c:v>
                </c:pt>
                <c:pt idx="21349">
                  <c:v>21350.0</c:v>
                </c:pt>
                <c:pt idx="21350">
                  <c:v>21351.0</c:v>
                </c:pt>
                <c:pt idx="21351">
                  <c:v>21352.0</c:v>
                </c:pt>
                <c:pt idx="21352">
                  <c:v>21353.0</c:v>
                </c:pt>
                <c:pt idx="21353">
                  <c:v>21354.0</c:v>
                </c:pt>
                <c:pt idx="21354">
                  <c:v>21355.0</c:v>
                </c:pt>
                <c:pt idx="21355">
                  <c:v>21356.0</c:v>
                </c:pt>
                <c:pt idx="21356">
                  <c:v>21357.0</c:v>
                </c:pt>
                <c:pt idx="21357">
                  <c:v>21358.0</c:v>
                </c:pt>
                <c:pt idx="21358">
                  <c:v>21359.0</c:v>
                </c:pt>
                <c:pt idx="21359">
                  <c:v>21360.0</c:v>
                </c:pt>
                <c:pt idx="21360">
                  <c:v>21361.0</c:v>
                </c:pt>
                <c:pt idx="21361">
                  <c:v>21362.0</c:v>
                </c:pt>
                <c:pt idx="21362">
                  <c:v>21363.0</c:v>
                </c:pt>
                <c:pt idx="21363">
                  <c:v>21364.0</c:v>
                </c:pt>
                <c:pt idx="21364">
                  <c:v>21365.0</c:v>
                </c:pt>
                <c:pt idx="21365">
                  <c:v>21366.0</c:v>
                </c:pt>
                <c:pt idx="21366">
                  <c:v>21367.0</c:v>
                </c:pt>
                <c:pt idx="21367">
                  <c:v>21368.0</c:v>
                </c:pt>
                <c:pt idx="21368">
                  <c:v>21369.0</c:v>
                </c:pt>
                <c:pt idx="21369">
                  <c:v>21370.0</c:v>
                </c:pt>
                <c:pt idx="21370">
                  <c:v>21371.0</c:v>
                </c:pt>
                <c:pt idx="21371">
                  <c:v>21372.0</c:v>
                </c:pt>
                <c:pt idx="21372">
                  <c:v>21373.0</c:v>
                </c:pt>
                <c:pt idx="21373">
                  <c:v>21374.0</c:v>
                </c:pt>
                <c:pt idx="21374">
                  <c:v>21375.0</c:v>
                </c:pt>
                <c:pt idx="21375">
                  <c:v>21376.0</c:v>
                </c:pt>
                <c:pt idx="21376">
                  <c:v>21377.0</c:v>
                </c:pt>
                <c:pt idx="21377">
                  <c:v>21378.0</c:v>
                </c:pt>
                <c:pt idx="21378">
                  <c:v>21379.0</c:v>
                </c:pt>
                <c:pt idx="21379">
                  <c:v>21380.0</c:v>
                </c:pt>
                <c:pt idx="21380">
                  <c:v>21381.0</c:v>
                </c:pt>
                <c:pt idx="21381">
                  <c:v>21382.0</c:v>
                </c:pt>
                <c:pt idx="21382">
                  <c:v>21383.0</c:v>
                </c:pt>
                <c:pt idx="21383">
                  <c:v>21384.0</c:v>
                </c:pt>
                <c:pt idx="21384">
                  <c:v>21385.0</c:v>
                </c:pt>
                <c:pt idx="21385">
                  <c:v>21386.0</c:v>
                </c:pt>
                <c:pt idx="21386">
                  <c:v>21387.0</c:v>
                </c:pt>
                <c:pt idx="21387">
                  <c:v>21388.0</c:v>
                </c:pt>
                <c:pt idx="21388">
                  <c:v>21389.0</c:v>
                </c:pt>
                <c:pt idx="21389">
                  <c:v>21390.0</c:v>
                </c:pt>
                <c:pt idx="21390">
                  <c:v>21391.0</c:v>
                </c:pt>
                <c:pt idx="21391">
                  <c:v>21392.0</c:v>
                </c:pt>
                <c:pt idx="21392">
                  <c:v>21393.0</c:v>
                </c:pt>
                <c:pt idx="21393">
                  <c:v>21394.0</c:v>
                </c:pt>
                <c:pt idx="21394">
                  <c:v>21395.0</c:v>
                </c:pt>
                <c:pt idx="21395">
                  <c:v>21396.0</c:v>
                </c:pt>
                <c:pt idx="21396">
                  <c:v>21397.0</c:v>
                </c:pt>
                <c:pt idx="21397">
                  <c:v>21398.0</c:v>
                </c:pt>
                <c:pt idx="21398">
                  <c:v>21399.0</c:v>
                </c:pt>
                <c:pt idx="21399">
                  <c:v>21400.0</c:v>
                </c:pt>
                <c:pt idx="21400">
                  <c:v>21401.0</c:v>
                </c:pt>
                <c:pt idx="21401">
                  <c:v>21402.0</c:v>
                </c:pt>
                <c:pt idx="21402">
                  <c:v>21403.0</c:v>
                </c:pt>
                <c:pt idx="21403">
                  <c:v>21404.0</c:v>
                </c:pt>
                <c:pt idx="21404">
                  <c:v>21405.0</c:v>
                </c:pt>
                <c:pt idx="21405">
                  <c:v>21406.0</c:v>
                </c:pt>
                <c:pt idx="21406">
                  <c:v>21407.0</c:v>
                </c:pt>
                <c:pt idx="21407">
                  <c:v>21408.0</c:v>
                </c:pt>
                <c:pt idx="21408">
                  <c:v>21409.0</c:v>
                </c:pt>
                <c:pt idx="21409">
                  <c:v>21410.0</c:v>
                </c:pt>
                <c:pt idx="21410">
                  <c:v>21411.0</c:v>
                </c:pt>
                <c:pt idx="21411">
                  <c:v>21412.0</c:v>
                </c:pt>
                <c:pt idx="21412">
                  <c:v>21413.0</c:v>
                </c:pt>
                <c:pt idx="21413">
                  <c:v>21414.0</c:v>
                </c:pt>
                <c:pt idx="21414">
                  <c:v>21415.0</c:v>
                </c:pt>
                <c:pt idx="21415">
                  <c:v>21416.0</c:v>
                </c:pt>
                <c:pt idx="21416">
                  <c:v>21417.0</c:v>
                </c:pt>
                <c:pt idx="21417">
                  <c:v>21418.0</c:v>
                </c:pt>
                <c:pt idx="21418">
                  <c:v>21419.0</c:v>
                </c:pt>
                <c:pt idx="21419">
                  <c:v>21420.0</c:v>
                </c:pt>
                <c:pt idx="21420">
                  <c:v>21421.0</c:v>
                </c:pt>
                <c:pt idx="21421">
                  <c:v>21422.0</c:v>
                </c:pt>
                <c:pt idx="21422">
                  <c:v>21423.0</c:v>
                </c:pt>
                <c:pt idx="21423">
                  <c:v>21424.0</c:v>
                </c:pt>
                <c:pt idx="21424">
                  <c:v>21425.0</c:v>
                </c:pt>
                <c:pt idx="21425">
                  <c:v>21426.0</c:v>
                </c:pt>
                <c:pt idx="21426">
                  <c:v>21427.0</c:v>
                </c:pt>
                <c:pt idx="21427">
                  <c:v>21428.0</c:v>
                </c:pt>
                <c:pt idx="21428">
                  <c:v>21429.0</c:v>
                </c:pt>
                <c:pt idx="21429">
                  <c:v>21430.0</c:v>
                </c:pt>
                <c:pt idx="21430">
                  <c:v>21431.0</c:v>
                </c:pt>
                <c:pt idx="21431">
                  <c:v>21432.0</c:v>
                </c:pt>
                <c:pt idx="21432">
                  <c:v>21433.0</c:v>
                </c:pt>
                <c:pt idx="21433">
                  <c:v>21434.0</c:v>
                </c:pt>
                <c:pt idx="21434">
                  <c:v>21435.0</c:v>
                </c:pt>
                <c:pt idx="21435">
                  <c:v>21436.0</c:v>
                </c:pt>
                <c:pt idx="21436">
                  <c:v>21437.0</c:v>
                </c:pt>
                <c:pt idx="21437">
                  <c:v>21438.0</c:v>
                </c:pt>
                <c:pt idx="21438">
                  <c:v>21439.0</c:v>
                </c:pt>
                <c:pt idx="21439">
                  <c:v>21440.0</c:v>
                </c:pt>
                <c:pt idx="21440">
                  <c:v>21441.0</c:v>
                </c:pt>
                <c:pt idx="21441">
                  <c:v>21442.0</c:v>
                </c:pt>
                <c:pt idx="21442">
                  <c:v>21443.0</c:v>
                </c:pt>
                <c:pt idx="21443">
                  <c:v>21444.0</c:v>
                </c:pt>
                <c:pt idx="21444">
                  <c:v>21445.0</c:v>
                </c:pt>
                <c:pt idx="21445">
                  <c:v>21446.0</c:v>
                </c:pt>
                <c:pt idx="21446">
                  <c:v>21447.0</c:v>
                </c:pt>
                <c:pt idx="21447">
                  <c:v>21448.0</c:v>
                </c:pt>
                <c:pt idx="21448">
                  <c:v>21449.0</c:v>
                </c:pt>
                <c:pt idx="21449">
                  <c:v>21450.0</c:v>
                </c:pt>
                <c:pt idx="21450">
                  <c:v>21451.0</c:v>
                </c:pt>
                <c:pt idx="21451">
                  <c:v>21452.0</c:v>
                </c:pt>
                <c:pt idx="21452">
                  <c:v>21453.0</c:v>
                </c:pt>
                <c:pt idx="21453">
                  <c:v>21454.0</c:v>
                </c:pt>
                <c:pt idx="21454">
                  <c:v>21455.0</c:v>
                </c:pt>
                <c:pt idx="21455">
                  <c:v>21456.0</c:v>
                </c:pt>
                <c:pt idx="21456">
                  <c:v>21457.0</c:v>
                </c:pt>
                <c:pt idx="21457">
                  <c:v>21458.0</c:v>
                </c:pt>
                <c:pt idx="21458">
                  <c:v>21459.0</c:v>
                </c:pt>
                <c:pt idx="21459">
                  <c:v>21460.0</c:v>
                </c:pt>
                <c:pt idx="21460">
                  <c:v>21461.0</c:v>
                </c:pt>
                <c:pt idx="21461">
                  <c:v>21462.0</c:v>
                </c:pt>
                <c:pt idx="21462">
                  <c:v>21463.0</c:v>
                </c:pt>
                <c:pt idx="21463">
                  <c:v>21464.0</c:v>
                </c:pt>
                <c:pt idx="21464">
                  <c:v>21465.0</c:v>
                </c:pt>
                <c:pt idx="21465">
                  <c:v>21466.0</c:v>
                </c:pt>
                <c:pt idx="21466">
                  <c:v>21467.0</c:v>
                </c:pt>
                <c:pt idx="21467">
                  <c:v>21468.0</c:v>
                </c:pt>
                <c:pt idx="21468">
                  <c:v>21469.0</c:v>
                </c:pt>
                <c:pt idx="21469">
                  <c:v>21470.0</c:v>
                </c:pt>
                <c:pt idx="21470">
                  <c:v>21471.0</c:v>
                </c:pt>
                <c:pt idx="21471">
                  <c:v>21472.0</c:v>
                </c:pt>
                <c:pt idx="21472">
                  <c:v>21473.0</c:v>
                </c:pt>
                <c:pt idx="21473">
                  <c:v>21474.0</c:v>
                </c:pt>
                <c:pt idx="21474">
                  <c:v>21475.0</c:v>
                </c:pt>
                <c:pt idx="21475">
                  <c:v>21476.0</c:v>
                </c:pt>
                <c:pt idx="21476">
                  <c:v>21477.0</c:v>
                </c:pt>
                <c:pt idx="21477">
                  <c:v>21478.0</c:v>
                </c:pt>
                <c:pt idx="21478">
                  <c:v>21479.0</c:v>
                </c:pt>
                <c:pt idx="21479">
                  <c:v>21480.0</c:v>
                </c:pt>
                <c:pt idx="21480">
                  <c:v>21481.0</c:v>
                </c:pt>
                <c:pt idx="21481">
                  <c:v>21482.0</c:v>
                </c:pt>
                <c:pt idx="21482">
                  <c:v>21483.0</c:v>
                </c:pt>
                <c:pt idx="21483">
                  <c:v>21484.0</c:v>
                </c:pt>
                <c:pt idx="21484">
                  <c:v>21485.0</c:v>
                </c:pt>
                <c:pt idx="21485">
                  <c:v>21486.0</c:v>
                </c:pt>
                <c:pt idx="21486">
                  <c:v>21487.0</c:v>
                </c:pt>
                <c:pt idx="21487">
                  <c:v>21488.0</c:v>
                </c:pt>
                <c:pt idx="21488">
                  <c:v>21489.0</c:v>
                </c:pt>
                <c:pt idx="21489">
                  <c:v>21490.0</c:v>
                </c:pt>
                <c:pt idx="21490">
                  <c:v>21491.0</c:v>
                </c:pt>
                <c:pt idx="21491">
                  <c:v>21492.0</c:v>
                </c:pt>
                <c:pt idx="21492">
                  <c:v>21493.0</c:v>
                </c:pt>
                <c:pt idx="21493">
                  <c:v>21494.0</c:v>
                </c:pt>
                <c:pt idx="21494">
                  <c:v>21495.0</c:v>
                </c:pt>
                <c:pt idx="21495">
                  <c:v>21496.0</c:v>
                </c:pt>
                <c:pt idx="21496">
                  <c:v>21497.0</c:v>
                </c:pt>
                <c:pt idx="21497">
                  <c:v>21498.0</c:v>
                </c:pt>
                <c:pt idx="21498">
                  <c:v>21499.0</c:v>
                </c:pt>
                <c:pt idx="21499">
                  <c:v>21500.0</c:v>
                </c:pt>
                <c:pt idx="21500">
                  <c:v>21501.0</c:v>
                </c:pt>
                <c:pt idx="21501">
                  <c:v>21502.0</c:v>
                </c:pt>
                <c:pt idx="21502">
                  <c:v>21503.0</c:v>
                </c:pt>
                <c:pt idx="21503">
                  <c:v>21504.0</c:v>
                </c:pt>
                <c:pt idx="21504">
                  <c:v>21505.0</c:v>
                </c:pt>
                <c:pt idx="21505">
                  <c:v>21506.0</c:v>
                </c:pt>
                <c:pt idx="21506">
                  <c:v>21507.0</c:v>
                </c:pt>
                <c:pt idx="21507">
                  <c:v>21508.0</c:v>
                </c:pt>
                <c:pt idx="21508">
                  <c:v>21509.0</c:v>
                </c:pt>
                <c:pt idx="21509">
                  <c:v>21510.0</c:v>
                </c:pt>
                <c:pt idx="21510">
                  <c:v>21511.0</c:v>
                </c:pt>
                <c:pt idx="21511">
                  <c:v>21512.0</c:v>
                </c:pt>
                <c:pt idx="21512">
                  <c:v>21513.0</c:v>
                </c:pt>
                <c:pt idx="21513">
                  <c:v>21514.0</c:v>
                </c:pt>
                <c:pt idx="21514">
                  <c:v>21515.0</c:v>
                </c:pt>
                <c:pt idx="21515">
                  <c:v>21516.0</c:v>
                </c:pt>
                <c:pt idx="21516">
                  <c:v>21517.0</c:v>
                </c:pt>
                <c:pt idx="21517">
                  <c:v>21518.0</c:v>
                </c:pt>
                <c:pt idx="21518">
                  <c:v>21519.0</c:v>
                </c:pt>
                <c:pt idx="21519">
                  <c:v>21520.0</c:v>
                </c:pt>
                <c:pt idx="21520">
                  <c:v>21521.0</c:v>
                </c:pt>
                <c:pt idx="21521">
                  <c:v>21522.0</c:v>
                </c:pt>
                <c:pt idx="21522">
                  <c:v>21523.0</c:v>
                </c:pt>
                <c:pt idx="21523">
                  <c:v>21524.0</c:v>
                </c:pt>
                <c:pt idx="21524">
                  <c:v>21525.0</c:v>
                </c:pt>
                <c:pt idx="21525">
                  <c:v>21526.0</c:v>
                </c:pt>
                <c:pt idx="21526">
                  <c:v>21527.0</c:v>
                </c:pt>
                <c:pt idx="21527">
                  <c:v>21528.0</c:v>
                </c:pt>
                <c:pt idx="21528">
                  <c:v>21529.0</c:v>
                </c:pt>
                <c:pt idx="21529">
                  <c:v>21530.0</c:v>
                </c:pt>
                <c:pt idx="21530">
                  <c:v>21531.0</c:v>
                </c:pt>
                <c:pt idx="21531">
                  <c:v>21532.0</c:v>
                </c:pt>
                <c:pt idx="21532">
                  <c:v>21533.0</c:v>
                </c:pt>
                <c:pt idx="21533">
                  <c:v>21534.0</c:v>
                </c:pt>
                <c:pt idx="21534">
                  <c:v>21535.0</c:v>
                </c:pt>
                <c:pt idx="21535">
                  <c:v>21536.0</c:v>
                </c:pt>
                <c:pt idx="21536">
                  <c:v>21537.0</c:v>
                </c:pt>
                <c:pt idx="21537">
                  <c:v>21538.0</c:v>
                </c:pt>
                <c:pt idx="21538">
                  <c:v>21539.0</c:v>
                </c:pt>
                <c:pt idx="21539">
                  <c:v>21540.0</c:v>
                </c:pt>
                <c:pt idx="21540">
                  <c:v>21541.0</c:v>
                </c:pt>
                <c:pt idx="21541">
                  <c:v>21542.0</c:v>
                </c:pt>
                <c:pt idx="21542">
                  <c:v>21543.0</c:v>
                </c:pt>
                <c:pt idx="21543">
                  <c:v>21544.0</c:v>
                </c:pt>
                <c:pt idx="21544">
                  <c:v>21545.0</c:v>
                </c:pt>
                <c:pt idx="21545">
                  <c:v>21546.0</c:v>
                </c:pt>
                <c:pt idx="21546">
                  <c:v>21547.0</c:v>
                </c:pt>
                <c:pt idx="21547">
                  <c:v>21548.0</c:v>
                </c:pt>
                <c:pt idx="21548">
                  <c:v>21549.0</c:v>
                </c:pt>
                <c:pt idx="21549">
                  <c:v>21550.0</c:v>
                </c:pt>
                <c:pt idx="21550">
                  <c:v>21551.0</c:v>
                </c:pt>
                <c:pt idx="21551">
                  <c:v>21552.0</c:v>
                </c:pt>
                <c:pt idx="21552">
                  <c:v>21553.0</c:v>
                </c:pt>
                <c:pt idx="21553">
                  <c:v>21554.0</c:v>
                </c:pt>
                <c:pt idx="21554">
                  <c:v>21555.0</c:v>
                </c:pt>
                <c:pt idx="21555">
                  <c:v>21556.0</c:v>
                </c:pt>
                <c:pt idx="21556">
                  <c:v>21557.0</c:v>
                </c:pt>
                <c:pt idx="21557">
                  <c:v>21558.0</c:v>
                </c:pt>
                <c:pt idx="21558">
                  <c:v>21559.0</c:v>
                </c:pt>
                <c:pt idx="21559">
                  <c:v>21560.0</c:v>
                </c:pt>
                <c:pt idx="21560">
                  <c:v>21561.0</c:v>
                </c:pt>
                <c:pt idx="21561">
                  <c:v>21562.0</c:v>
                </c:pt>
                <c:pt idx="21562">
                  <c:v>21563.0</c:v>
                </c:pt>
                <c:pt idx="21563">
                  <c:v>21564.0</c:v>
                </c:pt>
                <c:pt idx="21564">
                  <c:v>21565.0</c:v>
                </c:pt>
                <c:pt idx="21565">
                  <c:v>21566.0</c:v>
                </c:pt>
                <c:pt idx="21566">
                  <c:v>21567.0</c:v>
                </c:pt>
                <c:pt idx="21567">
                  <c:v>21568.0</c:v>
                </c:pt>
                <c:pt idx="21568">
                  <c:v>21569.0</c:v>
                </c:pt>
                <c:pt idx="21569">
                  <c:v>21570.0</c:v>
                </c:pt>
                <c:pt idx="21570">
                  <c:v>21571.0</c:v>
                </c:pt>
                <c:pt idx="21571">
                  <c:v>21572.0</c:v>
                </c:pt>
                <c:pt idx="21572">
                  <c:v>21573.0</c:v>
                </c:pt>
                <c:pt idx="21573">
                  <c:v>21574.0</c:v>
                </c:pt>
                <c:pt idx="21574">
                  <c:v>21575.0</c:v>
                </c:pt>
                <c:pt idx="21575">
                  <c:v>21576.0</c:v>
                </c:pt>
                <c:pt idx="21576">
                  <c:v>21577.0</c:v>
                </c:pt>
                <c:pt idx="21577">
                  <c:v>21578.0</c:v>
                </c:pt>
                <c:pt idx="21578">
                  <c:v>21579.0</c:v>
                </c:pt>
                <c:pt idx="21579">
                  <c:v>21580.0</c:v>
                </c:pt>
                <c:pt idx="21580">
                  <c:v>21581.0</c:v>
                </c:pt>
                <c:pt idx="21581">
                  <c:v>21582.0</c:v>
                </c:pt>
                <c:pt idx="21582">
                  <c:v>21583.0</c:v>
                </c:pt>
                <c:pt idx="21583">
                  <c:v>21584.0</c:v>
                </c:pt>
                <c:pt idx="21584">
                  <c:v>21585.0</c:v>
                </c:pt>
                <c:pt idx="21585">
                  <c:v>21586.0</c:v>
                </c:pt>
                <c:pt idx="21586">
                  <c:v>21587.0</c:v>
                </c:pt>
                <c:pt idx="21587">
                  <c:v>21588.0</c:v>
                </c:pt>
                <c:pt idx="21588">
                  <c:v>21589.0</c:v>
                </c:pt>
                <c:pt idx="21589">
                  <c:v>21590.0</c:v>
                </c:pt>
                <c:pt idx="21590">
                  <c:v>21591.0</c:v>
                </c:pt>
                <c:pt idx="21591">
                  <c:v>21592.0</c:v>
                </c:pt>
                <c:pt idx="21592">
                  <c:v>21593.0</c:v>
                </c:pt>
                <c:pt idx="21593">
                  <c:v>21594.0</c:v>
                </c:pt>
                <c:pt idx="21594">
                  <c:v>21595.0</c:v>
                </c:pt>
                <c:pt idx="21595">
                  <c:v>21596.0</c:v>
                </c:pt>
                <c:pt idx="21596">
                  <c:v>21597.0</c:v>
                </c:pt>
                <c:pt idx="21597">
                  <c:v>21598.0</c:v>
                </c:pt>
                <c:pt idx="21598">
                  <c:v>21599.0</c:v>
                </c:pt>
                <c:pt idx="21599">
                  <c:v>21600.0</c:v>
                </c:pt>
                <c:pt idx="21600">
                  <c:v>21601.0</c:v>
                </c:pt>
                <c:pt idx="21601">
                  <c:v>21602.0</c:v>
                </c:pt>
                <c:pt idx="21602">
                  <c:v>21603.0</c:v>
                </c:pt>
                <c:pt idx="21603">
                  <c:v>21604.0</c:v>
                </c:pt>
                <c:pt idx="21604">
                  <c:v>21605.0</c:v>
                </c:pt>
                <c:pt idx="21605">
                  <c:v>21606.0</c:v>
                </c:pt>
                <c:pt idx="21606">
                  <c:v>21607.0</c:v>
                </c:pt>
                <c:pt idx="21607">
                  <c:v>21608.0</c:v>
                </c:pt>
                <c:pt idx="21608">
                  <c:v>21609.0</c:v>
                </c:pt>
                <c:pt idx="21609">
                  <c:v>21610.0</c:v>
                </c:pt>
                <c:pt idx="21610">
                  <c:v>21611.0</c:v>
                </c:pt>
                <c:pt idx="21611">
                  <c:v>21612.0</c:v>
                </c:pt>
                <c:pt idx="21612">
                  <c:v>21613.0</c:v>
                </c:pt>
                <c:pt idx="21613">
                  <c:v>21614.0</c:v>
                </c:pt>
                <c:pt idx="21614">
                  <c:v>21615.0</c:v>
                </c:pt>
                <c:pt idx="21615">
                  <c:v>21616.0</c:v>
                </c:pt>
                <c:pt idx="21616">
                  <c:v>21617.0</c:v>
                </c:pt>
                <c:pt idx="21617">
                  <c:v>21618.0</c:v>
                </c:pt>
                <c:pt idx="21618">
                  <c:v>21619.0</c:v>
                </c:pt>
                <c:pt idx="21619">
                  <c:v>21620.0</c:v>
                </c:pt>
                <c:pt idx="21620">
                  <c:v>21621.0</c:v>
                </c:pt>
                <c:pt idx="21621">
                  <c:v>21622.0</c:v>
                </c:pt>
                <c:pt idx="21622">
                  <c:v>21623.0</c:v>
                </c:pt>
                <c:pt idx="21623">
                  <c:v>21624.0</c:v>
                </c:pt>
                <c:pt idx="21624">
                  <c:v>21625.0</c:v>
                </c:pt>
                <c:pt idx="21625">
                  <c:v>21626.0</c:v>
                </c:pt>
                <c:pt idx="21626">
                  <c:v>21627.0</c:v>
                </c:pt>
                <c:pt idx="21627">
                  <c:v>21628.0</c:v>
                </c:pt>
                <c:pt idx="21628">
                  <c:v>21629.0</c:v>
                </c:pt>
                <c:pt idx="21629">
                  <c:v>21630.0</c:v>
                </c:pt>
                <c:pt idx="21630">
                  <c:v>21631.0</c:v>
                </c:pt>
                <c:pt idx="21631">
                  <c:v>21632.0</c:v>
                </c:pt>
                <c:pt idx="21632">
                  <c:v>21633.0</c:v>
                </c:pt>
                <c:pt idx="21633">
                  <c:v>21634.0</c:v>
                </c:pt>
                <c:pt idx="21634">
                  <c:v>21635.0</c:v>
                </c:pt>
                <c:pt idx="21635">
                  <c:v>21636.0</c:v>
                </c:pt>
                <c:pt idx="21636">
                  <c:v>21637.0</c:v>
                </c:pt>
                <c:pt idx="21637">
                  <c:v>21638.0</c:v>
                </c:pt>
                <c:pt idx="21638">
                  <c:v>21639.0</c:v>
                </c:pt>
                <c:pt idx="21639">
                  <c:v>21640.0</c:v>
                </c:pt>
                <c:pt idx="21640">
                  <c:v>21641.0</c:v>
                </c:pt>
                <c:pt idx="21641">
                  <c:v>21642.0</c:v>
                </c:pt>
                <c:pt idx="21642">
                  <c:v>21643.0</c:v>
                </c:pt>
                <c:pt idx="21643">
                  <c:v>21644.0</c:v>
                </c:pt>
                <c:pt idx="21644">
                  <c:v>21645.0</c:v>
                </c:pt>
                <c:pt idx="21645">
                  <c:v>21646.0</c:v>
                </c:pt>
                <c:pt idx="21646">
                  <c:v>21647.0</c:v>
                </c:pt>
                <c:pt idx="21647">
                  <c:v>21648.0</c:v>
                </c:pt>
                <c:pt idx="21648">
                  <c:v>21649.0</c:v>
                </c:pt>
                <c:pt idx="21649">
                  <c:v>21650.0</c:v>
                </c:pt>
                <c:pt idx="21650">
                  <c:v>21651.0</c:v>
                </c:pt>
                <c:pt idx="21651">
                  <c:v>21652.0</c:v>
                </c:pt>
                <c:pt idx="21652">
                  <c:v>21653.0</c:v>
                </c:pt>
                <c:pt idx="21653">
                  <c:v>21654.0</c:v>
                </c:pt>
                <c:pt idx="21654">
                  <c:v>21655.0</c:v>
                </c:pt>
                <c:pt idx="21655">
                  <c:v>21656.0</c:v>
                </c:pt>
                <c:pt idx="21656">
                  <c:v>21657.0</c:v>
                </c:pt>
                <c:pt idx="21657">
                  <c:v>21658.0</c:v>
                </c:pt>
                <c:pt idx="21658">
                  <c:v>21659.0</c:v>
                </c:pt>
                <c:pt idx="21659">
                  <c:v>21660.0</c:v>
                </c:pt>
                <c:pt idx="21660">
                  <c:v>21661.0</c:v>
                </c:pt>
                <c:pt idx="21661">
                  <c:v>21662.0</c:v>
                </c:pt>
                <c:pt idx="21662">
                  <c:v>21663.0</c:v>
                </c:pt>
                <c:pt idx="21663">
                  <c:v>21664.0</c:v>
                </c:pt>
                <c:pt idx="21664">
                  <c:v>21665.0</c:v>
                </c:pt>
                <c:pt idx="21665">
                  <c:v>21666.0</c:v>
                </c:pt>
                <c:pt idx="21666">
                  <c:v>21667.0</c:v>
                </c:pt>
                <c:pt idx="21667">
                  <c:v>21668.0</c:v>
                </c:pt>
                <c:pt idx="21668">
                  <c:v>21669.0</c:v>
                </c:pt>
                <c:pt idx="21669">
                  <c:v>21670.0</c:v>
                </c:pt>
                <c:pt idx="21670">
                  <c:v>21671.0</c:v>
                </c:pt>
                <c:pt idx="21671">
                  <c:v>21672.0</c:v>
                </c:pt>
                <c:pt idx="21672">
                  <c:v>21673.0</c:v>
                </c:pt>
                <c:pt idx="21673">
                  <c:v>21674.0</c:v>
                </c:pt>
                <c:pt idx="21674">
                  <c:v>21675.0</c:v>
                </c:pt>
                <c:pt idx="21675">
                  <c:v>21676.0</c:v>
                </c:pt>
                <c:pt idx="21676">
                  <c:v>21677.0</c:v>
                </c:pt>
                <c:pt idx="21677">
                  <c:v>21678.0</c:v>
                </c:pt>
                <c:pt idx="21678">
                  <c:v>21679.0</c:v>
                </c:pt>
                <c:pt idx="21679">
                  <c:v>21680.0</c:v>
                </c:pt>
                <c:pt idx="21680">
                  <c:v>21681.0</c:v>
                </c:pt>
                <c:pt idx="21681">
                  <c:v>21682.0</c:v>
                </c:pt>
                <c:pt idx="21682">
                  <c:v>21683.0</c:v>
                </c:pt>
                <c:pt idx="21683">
                  <c:v>21684.0</c:v>
                </c:pt>
                <c:pt idx="21684">
                  <c:v>21685.0</c:v>
                </c:pt>
                <c:pt idx="21685">
                  <c:v>21686.0</c:v>
                </c:pt>
                <c:pt idx="21686">
                  <c:v>21687.0</c:v>
                </c:pt>
                <c:pt idx="21687">
                  <c:v>21688.0</c:v>
                </c:pt>
                <c:pt idx="21688">
                  <c:v>21689.0</c:v>
                </c:pt>
                <c:pt idx="21689">
                  <c:v>21690.0</c:v>
                </c:pt>
                <c:pt idx="21690">
                  <c:v>21691.0</c:v>
                </c:pt>
                <c:pt idx="21691">
                  <c:v>21692.0</c:v>
                </c:pt>
                <c:pt idx="21692">
                  <c:v>21693.0</c:v>
                </c:pt>
                <c:pt idx="21693">
                  <c:v>21694.0</c:v>
                </c:pt>
                <c:pt idx="21694">
                  <c:v>21695.0</c:v>
                </c:pt>
                <c:pt idx="21695">
                  <c:v>21696.0</c:v>
                </c:pt>
                <c:pt idx="21696">
                  <c:v>21697.0</c:v>
                </c:pt>
                <c:pt idx="21697">
                  <c:v>21698.0</c:v>
                </c:pt>
                <c:pt idx="21698">
                  <c:v>21699.0</c:v>
                </c:pt>
                <c:pt idx="21699">
                  <c:v>21700.0</c:v>
                </c:pt>
                <c:pt idx="21700">
                  <c:v>21701.0</c:v>
                </c:pt>
                <c:pt idx="21701">
                  <c:v>21702.0</c:v>
                </c:pt>
                <c:pt idx="21702">
                  <c:v>21703.0</c:v>
                </c:pt>
                <c:pt idx="21703">
                  <c:v>21704.0</c:v>
                </c:pt>
                <c:pt idx="21704">
                  <c:v>21705.0</c:v>
                </c:pt>
                <c:pt idx="21705">
                  <c:v>21706.0</c:v>
                </c:pt>
                <c:pt idx="21706">
                  <c:v>21707.0</c:v>
                </c:pt>
                <c:pt idx="21707">
                  <c:v>21708.0</c:v>
                </c:pt>
                <c:pt idx="21708">
                  <c:v>21709.0</c:v>
                </c:pt>
                <c:pt idx="21709">
                  <c:v>21710.0</c:v>
                </c:pt>
                <c:pt idx="21710">
                  <c:v>21711.0</c:v>
                </c:pt>
                <c:pt idx="21711">
                  <c:v>21712.0</c:v>
                </c:pt>
                <c:pt idx="21712">
                  <c:v>21713.0</c:v>
                </c:pt>
                <c:pt idx="21713">
                  <c:v>21714.0</c:v>
                </c:pt>
                <c:pt idx="21714">
                  <c:v>21715.0</c:v>
                </c:pt>
                <c:pt idx="21715">
                  <c:v>21716.0</c:v>
                </c:pt>
                <c:pt idx="21716">
                  <c:v>21717.0</c:v>
                </c:pt>
                <c:pt idx="21717">
                  <c:v>21718.0</c:v>
                </c:pt>
                <c:pt idx="21718">
                  <c:v>21719.0</c:v>
                </c:pt>
                <c:pt idx="21719">
                  <c:v>21720.0</c:v>
                </c:pt>
                <c:pt idx="21720">
                  <c:v>21721.0</c:v>
                </c:pt>
                <c:pt idx="21721">
                  <c:v>21722.0</c:v>
                </c:pt>
                <c:pt idx="21722">
                  <c:v>21723.0</c:v>
                </c:pt>
                <c:pt idx="21723">
                  <c:v>21724.0</c:v>
                </c:pt>
                <c:pt idx="21724">
                  <c:v>21725.0</c:v>
                </c:pt>
                <c:pt idx="21725">
                  <c:v>21726.0</c:v>
                </c:pt>
                <c:pt idx="21726">
                  <c:v>21727.0</c:v>
                </c:pt>
                <c:pt idx="21727">
                  <c:v>21728.0</c:v>
                </c:pt>
                <c:pt idx="21728">
                  <c:v>21729.0</c:v>
                </c:pt>
                <c:pt idx="21729">
                  <c:v>21730.0</c:v>
                </c:pt>
                <c:pt idx="21730">
                  <c:v>21731.0</c:v>
                </c:pt>
                <c:pt idx="21731">
                  <c:v>21732.0</c:v>
                </c:pt>
                <c:pt idx="21732">
                  <c:v>21733.0</c:v>
                </c:pt>
                <c:pt idx="21733">
                  <c:v>21734.0</c:v>
                </c:pt>
                <c:pt idx="21734">
                  <c:v>21735.0</c:v>
                </c:pt>
                <c:pt idx="21735">
                  <c:v>21736.0</c:v>
                </c:pt>
                <c:pt idx="21736">
                  <c:v>21737.0</c:v>
                </c:pt>
                <c:pt idx="21737">
                  <c:v>21738.0</c:v>
                </c:pt>
                <c:pt idx="21738">
                  <c:v>21739.0</c:v>
                </c:pt>
                <c:pt idx="21739">
                  <c:v>21740.0</c:v>
                </c:pt>
                <c:pt idx="21740">
                  <c:v>21741.0</c:v>
                </c:pt>
                <c:pt idx="21741">
                  <c:v>21742.0</c:v>
                </c:pt>
                <c:pt idx="21742">
                  <c:v>21743.0</c:v>
                </c:pt>
                <c:pt idx="21743">
                  <c:v>21744.0</c:v>
                </c:pt>
                <c:pt idx="21744">
                  <c:v>21745.0</c:v>
                </c:pt>
                <c:pt idx="21745">
                  <c:v>21746.0</c:v>
                </c:pt>
                <c:pt idx="21746">
                  <c:v>21747.0</c:v>
                </c:pt>
                <c:pt idx="21747">
                  <c:v>21748.0</c:v>
                </c:pt>
                <c:pt idx="21748">
                  <c:v>21749.0</c:v>
                </c:pt>
                <c:pt idx="21749">
                  <c:v>21750.0</c:v>
                </c:pt>
                <c:pt idx="21750">
                  <c:v>21751.0</c:v>
                </c:pt>
                <c:pt idx="21751">
                  <c:v>21752.0</c:v>
                </c:pt>
                <c:pt idx="21752">
                  <c:v>21753.0</c:v>
                </c:pt>
                <c:pt idx="21753">
                  <c:v>21754.0</c:v>
                </c:pt>
                <c:pt idx="21754">
                  <c:v>21755.0</c:v>
                </c:pt>
                <c:pt idx="21755">
                  <c:v>21756.0</c:v>
                </c:pt>
                <c:pt idx="21756">
                  <c:v>21757.0</c:v>
                </c:pt>
                <c:pt idx="21757">
                  <c:v>21758.0</c:v>
                </c:pt>
                <c:pt idx="21758">
                  <c:v>21759.0</c:v>
                </c:pt>
                <c:pt idx="21759">
                  <c:v>21760.0</c:v>
                </c:pt>
                <c:pt idx="21760">
                  <c:v>21761.0</c:v>
                </c:pt>
                <c:pt idx="21761">
                  <c:v>21762.0</c:v>
                </c:pt>
                <c:pt idx="21762">
                  <c:v>21763.0</c:v>
                </c:pt>
                <c:pt idx="21763">
                  <c:v>21764.0</c:v>
                </c:pt>
                <c:pt idx="21764">
                  <c:v>21765.0</c:v>
                </c:pt>
                <c:pt idx="21765">
                  <c:v>21766.0</c:v>
                </c:pt>
                <c:pt idx="21766">
                  <c:v>21767.0</c:v>
                </c:pt>
                <c:pt idx="21767">
                  <c:v>21768.0</c:v>
                </c:pt>
                <c:pt idx="21768">
                  <c:v>21769.0</c:v>
                </c:pt>
                <c:pt idx="21769">
                  <c:v>21770.0</c:v>
                </c:pt>
                <c:pt idx="21770">
                  <c:v>21771.0</c:v>
                </c:pt>
                <c:pt idx="21771">
                  <c:v>21772.0</c:v>
                </c:pt>
                <c:pt idx="21772">
                  <c:v>21773.0</c:v>
                </c:pt>
                <c:pt idx="21773">
                  <c:v>21774.0</c:v>
                </c:pt>
                <c:pt idx="21774">
                  <c:v>21775.0</c:v>
                </c:pt>
                <c:pt idx="21775">
                  <c:v>21776.0</c:v>
                </c:pt>
                <c:pt idx="21776">
                  <c:v>21777.0</c:v>
                </c:pt>
                <c:pt idx="21777">
                  <c:v>21778.0</c:v>
                </c:pt>
                <c:pt idx="21778">
                  <c:v>21779.0</c:v>
                </c:pt>
                <c:pt idx="21779">
                  <c:v>21780.0</c:v>
                </c:pt>
                <c:pt idx="21780">
                  <c:v>21781.0</c:v>
                </c:pt>
                <c:pt idx="21781">
                  <c:v>21782.0</c:v>
                </c:pt>
                <c:pt idx="21782">
                  <c:v>21783.0</c:v>
                </c:pt>
                <c:pt idx="21783">
                  <c:v>21784.0</c:v>
                </c:pt>
                <c:pt idx="21784">
                  <c:v>21785.0</c:v>
                </c:pt>
                <c:pt idx="21785">
                  <c:v>21786.0</c:v>
                </c:pt>
                <c:pt idx="21786">
                  <c:v>21787.0</c:v>
                </c:pt>
                <c:pt idx="21787">
                  <c:v>21788.0</c:v>
                </c:pt>
                <c:pt idx="21788">
                  <c:v>21789.0</c:v>
                </c:pt>
                <c:pt idx="21789">
                  <c:v>21790.0</c:v>
                </c:pt>
                <c:pt idx="21790">
                  <c:v>21791.0</c:v>
                </c:pt>
                <c:pt idx="21791">
                  <c:v>21792.0</c:v>
                </c:pt>
                <c:pt idx="21792">
                  <c:v>21793.0</c:v>
                </c:pt>
                <c:pt idx="21793">
                  <c:v>21794.0</c:v>
                </c:pt>
                <c:pt idx="21794">
                  <c:v>21795.0</c:v>
                </c:pt>
                <c:pt idx="21795">
                  <c:v>21796.0</c:v>
                </c:pt>
                <c:pt idx="21796">
                  <c:v>21797.0</c:v>
                </c:pt>
                <c:pt idx="21797">
                  <c:v>21798.0</c:v>
                </c:pt>
                <c:pt idx="21798">
                  <c:v>21799.0</c:v>
                </c:pt>
                <c:pt idx="21799">
                  <c:v>21800.0</c:v>
                </c:pt>
                <c:pt idx="21800">
                  <c:v>21801.0</c:v>
                </c:pt>
                <c:pt idx="21801">
                  <c:v>21802.0</c:v>
                </c:pt>
                <c:pt idx="21802">
                  <c:v>21803.0</c:v>
                </c:pt>
                <c:pt idx="21803">
                  <c:v>21804.0</c:v>
                </c:pt>
                <c:pt idx="21804">
                  <c:v>21805.0</c:v>
                </c:pt>
                <c:pt idx="21805">
                  <c:v>21806.0</c:v>
                </c:pt>
                <c:pt idx="21806">
                  <c:v>21807.0</c:v>
                </c:pt>
                <c:pt idx="21807">
                  <c:v>21808.0</c:v>
                </c:pt>
                <c:pt idx="21808">
                  <c:v>21809.0</c:v>
                </c:pt>
                <c:pt idx="21809">
                  <c:v>21810.0</c:v>
                </c:pt>
                <c:pt idx="21810">
                  <c:v>21811.0</c:v>
                </c:pt>
                <c:pt idx="21811">
                  <c:v>21812.0</c:v>
                </c:pt>
                <c:pt idx="21812">
                  <c:v>21813.0</c:v>
                </c:pt>
                <c:pt idx="21813">
                  <c:v>21814.0</c:v>
                </c:pt>
                <c:pt idx="21814">
                  <c:v>21815.0</c:v>
                </c:pt>
                <c:pt idx="21815">
                  <c:v>21816.0</c:v>
                </c:pt>
                <c:pt idx="21816">
                  <c:v>21817.0</c:v>
                </c:pt>
                <c:pt idx="21817">
                  <c:v>21818.0</c:v>
                </c:pt>
                <c:pt idx="21818">
                  <c:v>21819.0</c:v>
                </c:pt>
                <c:pt idx="21819">
                  <c:v>21820.0</c:v>
                </c:pt>
                <c:pt idx="21820">
                  <c:v>21821.0</c:v>
                </c:pt>
                <c:pt idx="21821">
                  <c:v>21822.0</c:v>
                </c:pt>
                <c:pt idx="21822">
                  <c:v>21823.0</c:v>
                </c:pt>
                <c:pt idx="21823">
                  <c:v>21824.0</c:v>
                </c:pt>
                <c:pt idx="21824">
                  <c:v>21825.0</c:v>
                </c:pt>
                <c:pt idx="21825">
                  <c:v>21826.0</c:v>
                </c:pt>
                <c:pt idx="21826">
                  <c:v>21827.0</c:v>
                </c:pt>
                <c:pt idx="21827">
                  <c:v>21828.0</c:v>
                </c:pt>
                <c:pt idx="21828">
                  <c:v>21829.0</c:v>
                </c:pt>
                <c:pt idx="21829">
                  <c:v>21830.0</c:v>
                </c:pt>
                <c:pt idx="21830">
                  <c:v>21831.0</c:v>
                </c:pt>
                <c:pt idx="21831">
                  <c:v>21832.0</c:v>
                </c:pt>
                <c:pt idx="21832">
                  <c:v>21833.0</c:v>
                </c:pt>
                <c:pt idx="21833">
                  <c:v>21834.0</c:v>
                </c:pt>
                <c:pt idx="21834">
                  <c:v>21835.0</c:v>
                </c:pt>
                <c:pt idx="21835">
                  <c:v>21836.0</c:v>
                </c:pt>
                <c:pt idx="21836">
                  <c:v>21837.0</c:v>
                </c:pt>
                <c:pt idx="21837">
                  <c:v>21838.0</c:v>
                </c:pt>
                <c:pt idx="21838">
                  <c:v>21839.0</c:v>
                </c:pt>
                <c:pt idx="21839">
                  <c:v>21840.0</c:v>
                </c:pt>
                <c:pt idx="21840">
                  <c:v>21841.0</c:v>
                </c:pt>
                <c:pt idx="21841">
                  <c:v>21842.0</c:v>
                </c:pt>
                <c:pt idx="21842">
                  <c:v>21843.0</c:v>
                </c:pt>
                <c:pt idx="21843">
                  <c:v>21844.0</c:v>
                </c:pt>
                <c:pt idx="21844">
                  <c:v>21845.0</c:v>
                </c:pt>
                <c:pt idx="21845">
                  <c:v>21846.0</c:v>
                </c:pt>
                <c:pt idx="21846">
                  <c:v>21847.0</c:v>
                </c:pt>
                <c:pt idx="21847">
                  <c:v>21848.0</c:v>
                </c:pt>
                <c:pt idx="21848">
                  <c:v>21849.0</c:v>
                </c:pt>
                <c:pt idx="21849">
                  <c:v>21850.0</c:v>
                </c:pt>
                <c:pt idx="21850">
                  <c:v>21851.0</c:v>
                </c:pt>
                <c:pt idx="21851">
                  <c:v>21852.0</c:v>
                </c:pt>
                <c:pt idx="21852">
                  <c:v>21853.0</c:v>
                </c:pt>
                <c:pt idx="21853">
                  <c:v>21854.0</c:v>
                </c:pt>
                <c:pt idx="21854">
                  <c:v>21855.0</c:v>
                </c:pt>
                <c:pt idx="21855">
                  <c:v>21856.0</c:v>
                </c:pt>
                <c:pt idx="21856">
                  <c:v>21857.0</c:v>
                </c:pt>
                <c:pt idx="21857">
                  <c:v>21858.0</c:v>
                </c:pt>
                <c:pt idx="21858">
                  <c:v>21859.0</c:v>
                </c:pt>
                <c:pt idx="21859">
                  <c:v>21860.0</c:v>
                </c:pt>
                <c:pt idx="21860">
                  <c:v>21861.0</c:v>
                </c:pt>
                <c:pt idx="21861">
                  <c:v>21862.0</c:v>
                </c:pt>
                <c:pt idx="21862">
                  <c:v>21863.0</c:v>
                </c:pt>
                <c:pt idx="21863">
                  <c:v>21864.0</c:v>
                </c:pt>
                <c:pt idx="21864">
                  <c:v>21865.0</c:v>
                </c:pt>
                <c:pt idx="21865">
                  <c:v>21866.0</c:v>
                </c:pt>
                <c:pt idx="21866">
                  <c:v>21867.0</c:v>
                </c:pt>
                <c:pt idx="21867">
                  <c:v>21868.0</c:v>
                </c:pt>
                <c:pt idx="21868">
                  <c:v>21869.0</c:v>
                </c:pt>
                <c:pt idx="21869">
                  <c:v>21870.0</c:v>
                </c:pt>
                <c:pt idx="21870">
                  <c:v>21871.0</c:v>
                </c:pt>
                <c:pt idx="21871">
                  <c:v>21872.0</c:v>
                </c:pt>
                <c:pt idx="21872">
                  <c:v>21873.0</c:v>
                </c:pt>
                <c:pt idx="21873">
                  <c:v>21874.0</c:v>
                </c:pt>
                <c:pt idx="21874">
                  <c:v>21875.0</c:v>
                </c:pt>
                <c:pt idx="21875">
                  <c:v>21876.0</c:v>
                </c:pt>
                <c:pt idx="21876">
                  <c:v>21877.0</c:v>
                </c:pt>
                <c:pt idx="21877">
                  <c:v>21878.0</c:v>
                </c:pt>
                <c:pt idx="21878">
                  <c:v>21879.0</c:v>
                </c:pt>
                <c:pt idx="21879">
                  <c:v>21880.0</c:v>
                </c:pt>
                <c:pt idx="21880">
                  <c:v>21881.0</c:v>
                </c:pt>
                <c:pt idx="21881">
                  <c:v>21882.0</c:v>
                </c:pt>
                <c:pt idx="21882">
                  <c:v>21883.0</c:v>
                </c:pt>
                <c:pt idx="21883">
                  <c:v>21884.0</c:v>
                </c:pt>
                <c:pt idx="21884">
                  <c:v>21885.0</c:v>
                </c:pt>
                <c:pt idx="21885">
                  <c:v>21886.0</c:v>
                </c:pt>
                <c:pt idx="21886">
                  <c:v>21887.0</c:v>
                </c:pt>
                <c:pt idx="21887">
                  <c:v>21888.0</c:v>
                </c:pt>
                <c:pt idx="21888">
                  <c:v>21889.0</c:v>
                </c:pt>
                <c:pt idx="21889">
                  <c:v>21890.0</c:v>
                </c:pt>
                <c:pt idx="21890">
                  <c:v>21891.0</c:v>
                </c:pt>
                <c:pt idx="21891">
                  <c:v>21892.0</c:v>
                </c:pt>
                <c:pt idx="21892">
                  <c:v>21893.0</c:v>
                </c:pt>
                <c:pt idx="21893">
                  <c:v>21894.0</c:v>
                </c:pt>
                <c:pt idx="21894">
                  <c:v>21895.0</c:v>
                </c:pt>
                <c:pt idx="21895">
                  <c:v>21896.0</c:v>
                </c:pt>
                <c:pt idx="21896">
                  <c:v>21897.0</c:v>
                </c:pt>
                <c:pt idx="21897">
                  <c:v>21898.0</c:v>
                </c:pt>
                <c:pt idx="21898">
                  <c:v>21899.0</c:v>
                </c:pt>
                <c:pt idx="21899">
                  <c:v>21900.0</c:v>
                </c:pt>
                <c:pt idx="21900">
                  <c:v>21901.0</c:v>
                </c:pt>
                <c:pt idx="21901">
                  <c:v>21902.0</c:v>
                </c:pt>
                <c:pt idx="21902">
                  <c:v>21903.0</c:v>
                </c:pt>
                <c:pt idx="21903">
                  <c:v>21904.0</c:v>
                </c:pt>
                <c:pt idx="21904">
                  <c:v>21905.0</c:v>
                </c:pt>
                <c:pt idx="21905">
                  <c:v>21906.0</c:v>
                </c:pt>
                <c:pt idx="21906">
                  <c:v>21907.0</c:v>
                </c:pt>
                <c:pt idx="21907">
                  <c:v>21908.0</c:v>
                </c:pt>
                <c:pt idx="21908">
                  <c:v>21909.0</c:v>
                </c:pt>
                <c:pt idx="21909">
                  <c:v>21910.0</c:v>
                </c:pt>
                <c:pt idx="21910">
                  <c:v>21911.0</c:v>
                </c:pt>
                <c:pt idx="21911">
                  <c:v>21912.0</c:v>
                </c:pt>
                <c:pt idx="21912">
                  <c:v>21913.0</c:v>
                </c:pt>
                <c:pt idx="21913">
                  <c:v>21914.0</c:v>
                </c:pt>
                <c:pt idx="21914">
                  <c:v>21915.0</c:v>
                </c:pt>
                <c:pt idx="21915">
                  <c:v>21916.0</c:v>
                </c:pt>
                <c:pt idx="21916">
                  <c:v>21917.0</c:v>
                </c:pt>
                <c:pt idx="21917">
                  <c:v>21918.0</c:v>
                </c:pt>
                <c:pt idx="21918">
                  <c:v>21919.0</c:v>
                </c:pt>
                <c:pt idx="21919">
                  <c:v>21920.0</c:v>
                </c:pt>
                <c:pt idx="21920">
                  <c:v>21921.0</c:v>
                </c:pt>
                <c:pt idx="21921">
                  <c:v>21922.0</c:v>
                </c:pt>
                <c:pt idx="21922">
                  <c:v>21923.0</c:v>
                </c:pt>
                <c:pt idx="21923">
                  <c:v>21924.0</c:v>
                </c:pt>
                <c:pt idx="21924">
                  <c:v>21925.0</c:v>
                </c:pt>
                <c:pt idx="21925">
                  <c:v>21926.0</c:v>
                </c:pt>
                <c:pt idx="21926">
                  <c:v>21927.0</c:v>
                </c:pt>
                <c:pt idx="21927">
                  <c:v>21928.0</c:v>
                </c:pt>
                <c:pt idx="21928">
                  <c:v>21929.0</c:v>
                </c:pt>
                <c:pt idx="21929">
                  <c:v>21930.0</c:v>
                </c:pt>
                <c:pt idx="21930">
                  <c:v>21931.0</c:v>
                </c:pt>
                <c:pt idx="21931">
                  <c:v>21932.0</c:v>
                </c:pt>
                <c:pt idx="21932">
                  <c:v>21933.0</c:v>
                </c:pt>
                <c:pt idx="21933">
                  <c:v>21934.0</c:v>
                </c:pt>
                <c:pt idx="21934">
                  <c:v>21935.0</c:v>
                </c:pt>
                <c:pt idx="21935">
                  <c:v>21936.0</c:v>
                </c:pt>
                <c:pt idx="21936">
                  <c:v>21937.0</c:v>
                </c:pt>
                <c:pt idx="21937">
                  <c:v>21938.0</c:v>
                </c:pt>
                <c:pt idx="21938">
                  <c:v>21939.0</c:v>
                </c:pt>
                <c:pt idx="21939">
                  <c:v>21940.0</c:v>
                </c:pt>
                <c:pt idx="21940">
                  <c:v>21941.0</c:v>
                </c:pt>
                <c:pt idx="21941">
                  <c:v>21942.0</c:v>
                </c:pt>
                <c:pt idx="21942">
                  <c:v>21943.0</c:v>
                </c:pt>
                <c:pt idx="21943">
                  <c:v>21944.0</c:v>
                </c:pt>
                <c:pt idx="21944">
                  <c:v>21945.0</c:v>
                </c:pt>
                <c:pt idx="21945">
                  <c:v>21946.0</c:v>
                </c:pt>
                <c:pt idx="21946">
                  <c:v>21947.0</c:v>
                </c:pt>
                <c:pt idx="21947">
                  <c:v>21948.0</c:v>
                </c:pt>
                <c:pt idx="21948">
                  <c:v>21949.0</c:v>
                </c:pt>
                <c:pt idx="21949">
                  <c:v>21950.0</c:v>
                </c:pt>
                <c:pt idx="21950">
                  <c:v>21951.0</c:v>
                </c:pt>
                <c:pt idx="21951">
                  <c:v>21952.0</c:v>
                </c:pt>
                <c:pt idx="21952">
                  <c:v>21953.0</c:v>
                </c:pt>
                <c:pt idx="21953">
                  <c:v>21954.0</c:v>
                </c:pt>
                <c:pt idx="21954">
                  <c:v>21955.0</c:v>
                </c:pt>
                <c:pt idx="21955">
                  <c:v>21956.0</c:v>
                </c:pt>
                <c:pt idx="21956">
                  <c:v>21957.0</c:v>
                </c:pt>
                <c:pt idx="21957">
                  <c:v>21958.0</c:v>
                </c:pt>
                <c:pt idx="21958">
                  <c:v>21959.0</c:v>
                </c:pt>
                <c:pt idx="21959">
                  <c:v>21960.0</c:v>
                </c:pt>
                <c:pt idx="21960">
                  <c:v>21961.0</c:v>
                </c:pt>
                <c:pt idx="21961">
                  <c:v>21962.0</c:v>
                </c:pt>
                <c:pt idx="21962">
                  <c:v>21963.0</c:v>
                </c:pt>
                <c:pt idx="21963">
                  <c:v>21964.0</c:v>
                </c:pt>
                <c:pt idx="21964">
                  <c:v>21965.0</c:v>
                </c:pt>
                <c:pt idx="21965">
                  <c:v>21966.0</c:v>
                </c:pt>
                <c:pt idx="21966">
                  <c:v>21967.0</c:v>
                </c:pt>
                <c:pt idx="21967">
                  <c:v>21968.0</c:v>
                </c:pt>
                <c:pt idx="21968">
                  <c:v>21969.0</c:v>
                </c:pt>
                <c:pt idx="21969">
                  <c:v>21970.0</c:v>
                </c:pt>
                <c:pt idx="21970">
                  <c:v>21971.0</c:v>
                </c:pt>
                <c:pt idx="21971">
                  <c:v>21972.0</c:v>
                </c:pt>
                <c:pt idx="21972">
                  <c:v>21973.0</c:v>
                </c:pt>
                <c:pt idx="21973">
                  <c:v>21974.0</c:v>
                </c:pt>
                <c:pt idx="21974">
                  <c:v>21975.0</c:v>
                </c:pt>
                <c:pt idx="21975">
                  <c:v>21976.0</c:v>
                </c:pt>
                <c:pt idx="21976">
                  <c:v>21977.0</c:v>
                </c:pt>
                <c:pt idx="21977">
                  <c:v>21978.0</c:v>
                </c:pt>
                <c:pt idx="21978">
                  <c:v>21979.0</c:v>
                </c:pt>
                <c:pt idx="21979">
                  <c:v>21980.0</c:v>
                </c:pt>
                <c:pt idx="21980">
                  <c:v>21981.0</c:v>
                </c:pt>
                <c:pt idx="21981">
                  <c:v>21982.0</c:v>
                </c:pt>
                <c:pt idx="21982">
                  <c:v>21983.0</c:v>
                </c:pt>
                <c:pt idx="21983">
                  <c:v>21984.0</c:v>
                </c:pt>
                <c:pt idx="21984">
                  <c:v>21985.0</c:v>
                </c:pt>
                <c:pt idx="21985">
                  <c:v>21986.0</c:v>
                </c:pt>
                <c:pt idx="21986">
                  <c:v>21987.0</c:v>
                </c:pt>
                <c:pt idx="21987">
                  <c:v>21988.0</c:v>
                </c:pt>
                <c:pt idx="21988">
                  <c:v>21989.0</c:v>
                </c:pt>
                <c:pt idx="21989">
                  <c:v>21990.0</c:v>
                </c:pt>
                <c:pt idx="21990">
                  <c:v>21991.0</c:v>
                </c:pt>
                <c:pt idx="21991">
                  <c:v>21992.0</c:v>
                </c:pt>
                <c:pt idx="21992">
                  <c:v>21993.0</c:v>
                </c:pt>
                <c:pt idx="21993">
                  <c:v>21994.0</c:v>
                </c:pt>
                <c:pt idx="21994">
                  <c:v>21995.0</c:v>
                </c:pt>
                <c:pt idx="21995">
                  <c:v>21996.0</c:v>
                </c:pt>
                <c:pt idx="21996">
                  <c:v>21997.0</c:v>
                </c:pt>
                <c:pt idx="21997">
                  <c:v>21998.0</c:v>
                </c:pt>
                <c:pt idx="21998">
                  <c:v>21999.0</c:v>
                </c:pt>
                <c:pt idx="21999">
                  <c:v>22000.0</c:v>
                </c:pt>
                <c:pt idx="22000">
                  <c:v>22001.0</c:v>
                </c:pt>
                <c:pt idx="22001">
                  <c:v>22002.0</c:v>
                </c:pt>
                <c:pt idx="22002">
                  <c:v>22003.0</c:v>
                </c:pt>
                <c:pt idx="22003">
                  <c:v>22004.0</c:v>
                </c:pt>
                <c:pt idx="22004">
                  <c:v>22005.0</c:v>
                </c:pt>
                <c:pt idx="22005">
                  <c:v>22006.0</c:v>
                </c:pt>
                <c:pt idx="22006">
                  <c:v>22007.0</c:v>
                </c:pt>
                <c:pt idx="22007">
                  <c:v>22008.0</c:v>
                </c:pt>
                <c:pt idx="22008">
                  <c:v>22009.0</c:v>
                </c:pt>
                <c:pt idx="22009">
                  <c:v>22010.0</c:v>
                </c:pt>
                <c:pt idx="22010">
                  <c:v>22011.0</c:v>
                </c:pt>
                <c:pt idx="22011">
                  <c:v>22012.0</c:v>
                </c:pt>
                <c:pt idx="22012">
                  <c:v>22013.0</c:v>
                </c:pt>
                <c:pt idx="22013">
                  <c:v>22014.0</c:v>
                </c:pt>
                <c:pt idx="22014">
                  <c:v>22015.0</c:v>
                </c:pt>
                <c:pt idx="22015">
                  <c:v>22016.0</c:v>
                </c:pt>
                <c:pt idx="22016">
                  <c:v>22017.0</c:v>
                </c:pt>
                <c:pt idx="22017">
                  <c:v>22018.0</c:v>
                </c:pt>
                <c:pt idx="22018">
                  <c:v>22019.0</c:v>
                </c:pt>
                <c:pt idx="22019">
                  <c:v>22020.0</c:v>
                </c:pt>
                <c:pt idx="22020">
                  <c:v>22021.0</c:v>
                </c:pt>
                <c:pt idx="22021">
                  <c:v>22022.0</c:v>
                </c:pt>
                <c:pt idx="22022">
                  <c:v>22023.0</c:v>
                </c:pt>
                <c:pt idx="22023">
                  <c:v>22024.0</c:v>
                </c:pt>
                <c:pt idx="22024">
                  <c:v>22025.0</c:v>
                </c:pt>
                <c:pt idx="22025">
                  <c:v>22026.0</c:v>
                </c:pt>
                <c:pt idx="22026">
                  <c:v>22027.0</c:v>
                </c:pt>
                <c:pt idx="22027">
                  <c:v>22028.0</c:v>
                </c:pt>
                <c:pt idx="22028">
                  <c:v>22029.0</c:v>
                </c:pt>
                <c:pt idx="22029">
                  <c:v>22030.0</c:v>
                </c:pt>
                <c:pt idx="22030">
                  <c:v>22031.0</c:v>
                </c:pt>
                <c:pt idx="22031">
                  <c:v>22032.0</c:v>
                </c:pt>
                <c:pt idx="22032">
                  <c:v>22033.0</c:v>
                </c:pt>
                <c:pt idx="22033">
                  <c:v>22034.0</c:v>
                </c:pt>
                <c:pt idx="22034">
                  <c:v>22035.0</c:v>
                </c:pt>
                <c:pt idx="22035">
                  <c:v>22036.0</c:v>
                </c:pt>
                <c:pt idx="22036">
                  <c:v>22037.0</c:v>
                </c:pt>
                <c:pt idx="22037">
                  <c:v>22038.0</c:v>
                </c:pt>
                <c:pt idx="22038">
                  <c:v>22039.0</c:v>
                </c:pt>
                <c:pt idx="22039">
                  <c:v>22040.0</c:v>
                </c:pt>
                <c:pt idx="22040">
                  <c:v>22041.0</c:v>
                </c:pt>
                <c:pt idx="22041">
                  <c:v>22042.0</c:v>
                </c:pt>
                <c:pt idx="22042">
                  <c:v>22043.0</c:v>
                </c:pt>
                <c:pt idx="22043">
                  <c:v>22044.0</c:v>
                </c:pt>
                <c:pt idx="22044">
                  <c:v>22045.0</c:v>
                </c:pt>
                <c:pt idx="22045">
                  <c:v>22046.0</c:v>
                </c:pt>
                <c:pt idx="22046">
                  <c:v>22047.0</c:v>
                </c:pt>
                <c:pt idx="22047">
                  <c:v>22048.0</c:v>
                </c:pt>
                <c:pt idx="22048">
                  <c:v>22049.0</c:v>
                </c:pt>
                <c:pt idx="22049">
                  <c:v>22050.0</c:v>
                </c:pt>
                <c:pt idx="22050">
                  <c:v>22051.0</c:v>
                </c:pt>
                <c:pt idx="22051">
                  <c:v>22052.0</c:v>
                </c:pt>
                <c:pt idx="22052">
                  <c:v>22053.0</c:v>
                </c:pt>
                <c:pt idx="22053">
                  <c:v>22054.0</c:v>
                </c:pt>
                <c:pt idx="22054">
                  <c:v>22055.0</c:v>
                </c:pt>
                <c:pt idx="22055">
                  <c:v>22056.0</c:v>
                </c:pt>
                <c:pt idx="22056">
                  <c:v>22057.0</c:v>
                </c:pt>
                <c:pt idx="22057">
                  <c:v>22058.0</c:v>
                </c:pt>
                <c:pt idx="22058">
                  <c:v>22059.0</c:v>
                </c:pt>
                <c:pt idx="22059">
                  <c:v>22060.0</c:v>
                </c:pt>
                <c:pt idx="22060">
                  <c:v>22061.0</c:v>
                </c:pt>
                <c:pt idx="22061">
                  <c:v>22062.0</c:v>
                </c:pt>
                <c:pt idx="22062">
                  <c:v>22063.0</c:v>
                </c:pt>
                <c:pt idx="22063">
                  <c:v>22064.0</c:v>
                </c:pt>
                <c:pt idx="22064">
                  <c:v>22065.0</c:v>
                </c:pt>
                <c:pt idx="22065">
                  <c:v>22066.0</c:v>
                </c:pt>
                <c:pt idx="22066">
                  <c:v>22067.0</c:v>
                </c:pt>
                <c:pt idx="22067">
                  <c:v>22068.0</c:v>
                </c:pt>
                <c:pt idx="22068">
                  <c:v>22069.0</c:v>
                </c:pt>
                <c:pt idx="22069">
                  <c:v>22070.0</c:v>
                </c:pt>
                <c:pt idx="22070">
                  <c:v>22071.0</c:v>
                </c:pt>
                <c:pt idx="22071">
                  <c:v>22072.0</c:v>
                </c:pt>
                <c:pt idx="22072">
                  <c:v>22073.0</c:v>
                </c:pt>
                <c:pt idx="22073">
                  <c:v>22074.0</c:v>
                </c:pt>
                <c:pt idx="22074">
                  <c:v>22075.0</c:v>
                </c:pt>
                <c:pt idx="22075">
                  <c:v>22076.0</c:v>
                </c:pt>
                <c:pt idx="22076">
                  <c:v>22077.0</c:v>
                </c:pt>
                <c:pt idx="22077">
                  <c:v>22078.0</c:v>
                </c:pt>
                <c:pt idx="22078">
                  <c:v>22079.0</c:v>
                </c:pt>
                <c:pt idx="22079">
                  <c:v>22080.0</c:v>
                </c:pt>
                <c:pt idx="22080">
                  <c:v>22081.0</c:v>
                </c:pt>
                <c:pt idx="22081">
                  <c:v>22082.0</c:v>
                </c:pt>
                <c:pt idx="22082">
                  <c:v>22083.0</c:v>
                </c:pt>
                <c:pt idx="22083">
                  <c:v>22084.0</c:v>
                </c:pt>
                <c:pt idx="22084">
                  <c:v>22085.0</c:v>
                </c:pt>
                <c:pt idx="22085">
                  <c:v>22086.0</c:v>
                </c:pt>
                <c:pt idx="22086">
                  <c:v>22087.0</c:v>
                </c:pt>
                <c:pt idx="22087">
                  <c:v>22088.0</c:v>
                </c:pt>
                <c:pt idx="22088">
                  <c:v>22089.0</c:v>
                </c:pt>
                <c:pt idx="22089">
                  <c:v>22090.0</c:v>
                </c:pt>
                <c:pt idx="22090">
                  <c:v>22091.0</c:v>
                </c:pt>
                <c:pt idx="22091">
                  <c:v>22092.0</c:v>
                </c:pt>
                <c:pt idx="22092">
                  <c:v>22093.0</c:v>
                </c:pt>
                <c:pt idx="22093">
                  <c:v>22094.0</c:v>
                </c:pt>
                <c:pt idx="22094">
                  <c:v>22095.0</c:v>
                </c:pt>
                <c:pt idx="22095">
                  <c:v>22096.0</c:v>
                </c:pt>
                <c:pt idx="22096">
                  <c:v>22097.0</c:v>
                </c:pt>
                <c:pt idx="22097">
                  <c:v>22098.0</c:v>
                </c:pt>
                <c:pt idx="22098">
                  <c:v>22099.0</c:v>
                </c:pt>
                <c:pt idx="22099">
                  <c:v>22100.0</c:v>
                </c:pt>
                <c:pt idx="22100">
                  <c:v>22101.0</c:v>
                </c:pt>
                <c:pt idx="22101">
                  <c:v>22102.0</c:v>
                </c:pt>
                <c:pt idx="22102">
                  <c:v>22103.0</c:v>
                </c:pt>
                <c:pt idx="22103">
                  <c:v>22104.0</c:v>
                </c:pt>
                <c:pt idx="22104">
                  <c:v>22105.0</c:v>
                </c:pt>
                <c:pt idx="22105">
                  <c:v>22106.0</c:v>
                </c:pt>
                <c:pt idx="22106">
                  <c:v>22107.0</c:v>
                </c:pt>
                <c:pt idx="22107">
                  <c:v>22108.0</c:v>
                </c:pt>
                <c:pt idx="22108">
                  <c:v>22109.0</c:v>
                </c:pt>
                <c:pt idx="22109">
                  <c:v>22110.0</c:v>
                </c:pt>
                <c:pt idx="22110">
                  <c:v>22111.0</c:v>
                </c:pt>
                <c:pt idx="22111">
                  <c:v>22112.0</c:v>
                </c:pt>
                <c:pt idx="22112">
                  <c:v>22113.0</c:v>
                </c:pt>
                <c:pt idx="22113">
                  <c:v>22114.0</c:v>
                </c:pt>
                <c:pt idx="22114">
                  <c:v>22115.0</c:v>
                </c:pt>
                <c:pt idx="22115">
                  <c:v>22116.0</c:v>
                </c:pt>
                <c:pt idx="22116">
                  <c:v>22117.0</c:v>
                </c:pt>
                <c:pt idx="22117">
                  <c:v>22118.0</c:v>
                </c:pt>
                <c:pt idx="22118">
                  <c:v>22119.0</c:v>
                </c:pt>
                <c:pt idx="22119">
                  <c:v>22120.0</c:v>
                </c:pt>
                <c:pt idx="22120">
                  <c:v>22121.0</c:v>
                </c:pt>
                <c:pt idx="22121">
                  <c:v>22122.0</c:v>
                </c:pt>
                <c:pt idx="22122">
                  <c:v>22123.0</c:v>
                </c:pt>
                <c:pt idx="22123">
                  <c:v>22124.0</c:v>
                </c:pt>
                <c:pt idx="22124">
                  <c:v>22125.0</c:v>
                </c:pt>
                <c:pt idx="22125">
                  <c:v>22126.0</c:v>
                </c:pt>
                <c:pt idx="22126">
                  <c:v>22127.0</c:v>
                </c:pt>
                <c:pt idx="22127">
                  <c:v>22128.0</c:v>
                </c:pt>
                <c:pt idx="22128">
                  <c:v>22129.0</c:v>
                </c:pt>
                <c:pt idx="22129">
                  <c:v>22130.0</c:v>
                </c:pt>
                <c:pt idx="22130">
                  <c:v>22131.0</c:v>
                </c:pt>
                <c:pt idx="22131">
                  <c:v>22132.0</c:v>
                </c:pt>
                <c:pt idx="22132">
                  <c:v>22133.0</c:v>
                </c:pt>
                <c:pt idx="22133">
                  <c:v>22134.0</c:v>
                </c:pt>
                <c:pt idx="22134">
                  <c:v>22135.0</c:v>
                </c:pt>
                <c:pt idx="22135">
                  <c:v>22136.0</c:v>
                </c:pt>
                <c:pt idx="22136">
                  <c:v>22137.0</c:v>
                </c:pt>
                <c:pt idx="22137">
                  <c:v>22138.0</c:v>
                </c:pt>
                <c:pt idx="22138">
                  <c:v>22139.0</c:v>
                </c:pt>
                <c:pt idx="22139">
                  <c:v>22140.0</c:v>
                </c:pt>
                <c:pt idx="22140">
                  <c:v>22141.0</c:v>
                </c:pt>
                <c:pt idx="22141">
                  <c:v>22142.0</c:v>
                </c:pt>
                <c:pt idx="22142">
                  <c:v>22143.0</c:v>
                </c:pt>
                <c:pt idx="22143">
                  <c:v>22144.0</c:v>
                </c:pt>
                <c:pt idx="22144">
                  <c:v>22145.0</c:v>
                </c:pt>
                <c:pt idx="22145">
                  <c:v>22146.0</c:v>
                </c:pt>
                <c:pt idx="22146">
                  <c:v>22147.0</c:v>
                </c:pt>
                <c:pt idx="22147">
                  <c:v>22148.0</c:v>
                </c:pt>
                <c:pt idx="22148">
                  <c:v>22149.0</c:v>
                </c:pt>
                <c:pt idx="22149">
                  <c:v>22150.0</c:v>
                </c:pt>
                <c:pt idx="22150">
                  <c:v>22151.0</c:v>
                </c:pt>
                <c:pt idx="22151">
                  <c:v>22152.0</c:v>
                </c:pt>
                <c:pt idx="22152">
                  <c:v>22153.0</c:v>
                </c:pt>
                <c:pt idx="22153">
                  <c:v>22154.0</c:v>
                </c:pt>
                <c:pt idx="22154">
                  <c:v>22155.0</c:v>
                </c:pt>
                <c:pt idx="22155">
                  <c:v>22156.0</c:v>
                </c:pt>
                <c:pt idx="22156">
                  <c:v>22157.0</c:v>
                </c:pt>
                <c:pt idx="22157">
                  <c:v>22158.0</c:v>
                </c:pt>
                <c:pt idx="22158">
                  <c:v>22159.0</c:v>
                </c:pt>
                <c:pt idx="22159">
                  <c:v>22160.0</c:v>
                </c:pt>
                <c:pt idx="22160">
                  <c:v>22161.0</c:v>
                </c:pt>
                <c:pt idx="22161">
                  <c:v>22162.0</c:v>
                </c:pt>
                <c:pt idx="22162">
                  <c:v>22163.0</c:v>
                </c:pt>
                <c:pt idx="22163">
                  <c:v>22164.0</c:v>
                </c:pt>
                <c:pt idx="22164">
                  <c:v>22165.0</c:v>
                </c:pt>
                <c:pt idx="22165">
                  <c:v>22166.0</c:v>
                </c:pt>
                <c:pt idx="22166">
                  <c:v>22167.0</c:v>
                </c:pt>
                <c:pt idx="22167">
                  <c:v>22168.0</c:v>
                </c:pt>
                <c:pt idx="22168">
                  <c:v>22169.0</c:v>
                </c:pt>
                <c:pt idx="22169">
                  <c:v>22170.0</c:v>
                </c:pt>
                <c:pt idx="22170">
                  <c:v>22171.0</c:v>
                </c:pt>
                <c:pt idx="22171">
                  <c:v>22172.0</c:v>
                </c:pt>
                <c:pt idx="22172">
                  <c:v>22173.0</c:v>
                </c:pt>
                <c:pt idx="22173">
                  <c:v>22174.0</c:v>
                </c:pt>
                <c:pt idx="22174">
                  <c:v>22175.0</c:v>
                </c:pt>
                <c:pt idx="22175">
                  <c:v>22176.0</c:v>
                </c:pt>
                <c:pt idx="22176">
                  <c:v>22177.0</c:v>
                </c:pt>
                <c:pt idx="22177">
                  <c:v>22178.0</c:v>
                </c:pt>
                <c:pt idx="22178">
                  <c:v>22179.0</c:v>
                </c:pt>
                <c:pt idx="22179">
                  <c:v>22180.0</c:v>
                </c:pt>
                <c:pt idx="22180">
                  <c:v>22181.0</c:v>
                </c:pt>
                <c:pt idx="22181">
                  <c:v>22182.0</c:v>
                </c:pt>
                <c:pt idx="22182">
                  <c:v>22183.0</c:v>
                </c:pt>
                <c:pt idx="22183">
                  <c:v>22184.0</c:v>
                </c:pt>
                <c:pt idx="22184">
                  <c:v>22185.0</c:v>
                </c:pt>
                <c:pt idx="22185">
                  <c:v>22186.0</c:v>
                </c:pt>
                <c:pt idx="22186">
                  <c:v>22187.0</c:v>
                </c:pt>
                <c:pt idx="22187">
                  <c:v>22188.0</c:v>
                </c:pt>
                <c:pt idx="22188">
                  <c:v>22189.0</c:v>
                </c:pt>
                <c:pt idx="22189">
                  <c:v>22190.0</c:v>
                </c:pt>
                <c:pt idx="22190">
                  <c:v>22191.0</c:v>
                </c:pt>
                <c:pt idx="22191">
                  <c:v>22192.0</c:v>
                </c:pt>
                <c:pt idx="22192">
                  <c:v>22193.0</c:v>
                </c:pt>
                <c:pt idx="22193">
                  <c:v>22194.0</c:v>
                </c:pt>
                <c:pt idx="22194">
                  <c:v>22195.0</c:v>
                </c:pt>
                <c:pt idx="22195">
                  <c:v>22196.0</c:v>
                </c:pt>
                <c:pt idx="22196">
                  <c:v>22197.0</c:v>
                </c:pt>
                <c:pt idx="22197">
                  <c:v>22198.0</c:v>
                </c:pt>
                <c:pt idx="22198">
                  <c:v>22199.0</c:v>
                </c:pt>
                <c:pt idx="22199">
                  <c:v>22200.0</c:v>
                </c:pt>
                <c:pt idx="22200">
                  <c:v>22201.0</c:v>
                </c:pt>
                <c:pt idx="22201">
                  <c:v>22202.0</c:v>
                </c:pt>
                <c:pt idx="22202">
                  <c:v>22203.0</c:v>
                </c:pt>
                <c:pt idx="22203">
                  <c:v>22204.0</c:v>
                </c:pt>
                <c:pt idx="22204">
                  <c:v>22205.0</c:v>
                </c:pt>
                <c:pt idx="22205">
                  <c:v>22206.0</c:v>
                </c:pt>
                <c:pt idx="22206">
                  <c:v>22207.0</c:v>
                </c:pt>
                <c:pt idx="22207">
                  <c:v>22208.0</c:v>
                </c:pt>
                <c:pt idx="22208">
                  <c:v>22209.0</c:v>
                </c:pt>
                <c:pt idx="22209">
                  <c:v>22210.0</c:v>
                </c:pt>
                <c:pt idx="22210">
                  <c:v>22211.0</c:v>
                </c:pt>
                <c:pt idx="22211">
                  <c:v>22212.0</c:v>
                </c:pt>
                <c:pt idx="22212">
                  <c:v>22213.0</c:v>
                </c:pt>
                <c:pt idx="22213">
                  <c:v>22214.0</c:v>
                </c:pt>
                <c:pt idx="22214">
                  <c:v>22215.0</c:v>
                </c:pt>
                <c:pt idx="22215">
                  <c:v>22216.0</c:v>
                </c:pt>
                <c:pt idx="22216">
                  <c:v>22217.0</c:v>
                </c:pt>
                <c:pt idx="22217">
                  <c:v>22218.0</c:v>
                </c:pt>
                <c:pt idx="22218">
                  <c:v>22219.0</c:v>
                </c:pt>
                <c:pt idx="22219">
                  <c:v>22220.0</c:v>
                </c:pt>
                <c:pt idx="22220">
                  <c:v>22221.0</c:v>
                </c:pt>
                <c:pt idx="22221">
                  <c:v>22222.0</c:v>
                </c:pt>
                <c:pt idx="22222">
                  <c:v>22223.0</c:v>
                </c:pt>
                <c:pt idx="22223">
                  <c:v>22224.0</c:v>
                </c:pt>
                <c:pt idx="22224">
                  <c:v>22225.0</c:v>
                </c:pt>
                <c:pt idx="22225">
                  <c:v>22226.0</c:v>
                </c:pt>
                <c:pt idx="22226">
                  <c:v>22227.0</c:v>
                </c:pt>
                <c:pt idx="22227">
                  <c:v>22228.0</c:v>
                </c:pt>
                <c:pt idx="22228">
                  <c:v>22229.0</c:v>
                </c:pt>
                <c:pt idx="22229">
                  <c:v>22230.0</c:v>
                </c:pt>
                <c:pt idx="22230">
                  <c:v>22231.0</c:v>
                </c:pt>
                <c:pt idx="22231">
                  <c:v>22232.0</c:v>
                </c:pt>
                <c:pt idx="22232">
                  <c:v>22233.0</c:v>
                </c:pt>
                <c:pt idx="22233">
                  <c:v>22234.0</c:v>
                </c:pt>
                <c:pt idx="22234">
                  <c:v>22235.0</c:v>
                </c:pt>
                <c:pt idx="22235">
                  <c:v>22236.0</c:v>
                </c:pt>
                <c:pt idx="22236">
                  <c:v>22237.0</c:v>
                </c:pt>
                <c:pt idx="22237">
                  <c:v>22238.0</c:v>
                </c:pt>
                <c:pt idx="22238">
                  <c:v>22239.0</c:v>
                </c:pt>
                <c:pt idx="22239">
                  <c:v>22240.0</c:v>
                </c:pt>
                <c:pt idx="22240">
                  <c:v>22241.0</c:v>
                </c:pt>
                <c:pt idx="22241">
                  <c:v>22242.0</c:v>
                </c:pt>
                <c:pt idx="22242">
                  <c:v>22243.0</c:v>
                </c:pt>
                <c:pt idx="22243">
                  <c:v>22244.0</c:v>
                </c:pt>
                <c:pt idx="22244">
                  <c:v>22245.0</c:v>
                </c:pt>
                <c:pt idx="22245">
                  <c:v>22246.0</c:v>
                </c:pt>
                <c:pt idx="22246">
                  <c:v>22247.0</c:v>
                </c:pt>
                <c:pt idx="22247">
                  <c:v>22248.0</c:v>
                </c:pt>
                <c:pt idx="22248">
                  <c:v>22249.0</c:v>
                </c:pt>
                <c:pt idx="22249">
                  <c:v>22250.0</c:v>
                </c:pt>
                <c:pt idx="22250">
                  <c:v>22251.0</c:v>
                </c:pt>
                <c:pt idx="22251">
                  <c:v>22252.0</c:v>
                </c:pt>
                <c:pt idx="22252">
                  <c:v>22253.0</c:v>
                </c:pt>
                <c:pt idx="22253">
                  <c:v>22254.0</c:v>
                </c:pt>
                <c:pt idx="22254">
                  <c:v>22255.0</c:v>
                </c:pt>
                <c:pt idx="22255">
                  <c:v>22256.0</c:v>
                </c:pt>
                <c:pt idx="22256">
                  <c:v>22257.0</c:v>
                </c:pt>
                <c:pt idx="22257">
                  <c:v>22258.0</c:v>
                </c:pt>
                <c:pt idx="22258">
                  <c:v>22259.0</c:v>
                </c:pt>
                <c:pt idx="22259">
                  <c:v>22260.0</c:v>
                </c:pt>
                <c:pt idx="22260">
                  <c:v>22261.0</c:v>
                </c:pt>
                <c:pt idx="22261">
                  <c:v>22262.0</c:v>
                </c:pt>
                <c:pt idx="22262">
                  <c:v>22263.0</c:v>
                </c:pt>
                <c:pt idx="22263">
                  <c:v>22264.0</c:v>
                </c:pt>
                <c:pt idx="22264">
                  <c:v>22265.0</c:v>
                </c:pt>
                <c:pt idx="22265">
                  <c:v>22266.0</c:v>
                </c:pt>
                <c:pt idx="22266">
                  <c:v>22267.0</c:v>
                </c:pt>
                <c:pt idx="22267">
                  <c:v>22268.0</c:v>
                </c:pt>
                <c:pt idx="22268">
                  <c:v>22269.0</c:v>
                </c:pt>
                <c:pt idx="22269">
                  <c:v>22270.0</c:v>
                </c:pt>
                <c:pt idx="22270">
                  <c:v>22271.0</c:v>
                </c:pt>
                <c:pt idx="22271">
                  <c:v>22272.0</c:v>
                </c:pt>
                <c:pt idx="22272">
                  <c:v>22273.0</c:v>
                </c:pt>
                <c:pt idx="22273">
                  <c:v>22274.0</c:v>
                </c:pt>
                <c:pt idx="22274">
                  <c:v>22275.0</c:v>
                </c:pt>
                <c:pt idx="22275">
                  <c:v>22276.0</c:v>
                </c:pt>
                <c:pt idx="22276">
                  <c:v>22277.0</c:v>
                </c:pt>
                <c:pt idx="22277">
                  <c:v>22278.0</c:v>
                </c:pt>
                <c:pt idx="22278">
                  <c:v>22279.0</c:v>
                </c:pt>
                <c:pt idx="22279">
                  <c:v>22280.0</c:v>
                </c:pt>
                <c:pt idx="22280">
                  <c:v>22281.0</c:v>
                </c:pt>
                <c:pt idx="22281">
                  <c:v>22282.0</c:v>
                </c:pt>
                <c:pt idx="22282">
                  <c:v>22283.0</c:v>
                </c:pt>
                <c:pt idx="22283">
                  <c:v>22284.0</c:v>
                </c:pt>
                <c:pt idx="22284">
                  <c:v>22285.0</c:v>
                </c:pt>
                <c:pt idx="22285">
                  <c:v>22286.0</c:v>
                </c:pt>
                <c:pt idx="22286">
                  <c:v>22287.0</c:v>
                </c:pt>
                <c:pt idx="22287">
                  <c:v>22288.0</c:v>
                </c:pt>
                <c:pt idx="22288">
                  <c:v>22289.0</c:v>
                </c:pt>
                <c:pt idx="22289">
                  <c:v>22290.0</c:v>
                </c:pt>
                <c:pt idx="22290">
                  <c:v>22291.0</c:v>
                </c:pt>
                <c:pt idx="22291">
                  <c:v>22292.0</c:v>
                </c:pt>
                <c:pt idx="22292">
                  <c:v>22293.0</c:v>
                </c:pt>
                <c:pt idx="22293">
                  <c:v>22294.0</c:v>
                </c:pt>
                <c:pt idx="22294">
                  <c:v>22295.0</c:v>
                </c:pt>
                <c:pt idx="22295">
                  <c:v>22296.0</c:v>
                </c:pt>
                <c:pt idx="22296">
                  <c:v>22297.0</c:v>
                </c:pt>
                <c:pt idx="22297">
                  <c:v>22298.0</c:v>
                </c:pt>
                <c:pt idx="22298">
                  <c:v>22299.0</c:v>
                </c:pt>
                <c:pt idx="22299">
                  <c:v>22300.0</c:v>
                </c:pt>
                <c:pt idx="22300">
                  <c:v>22301.0</c:v>
                </c:pt>
                <c:pt idx="22301">
                  <c:v>22302.0</c:v>
                </c:pt>
                <c:pt idx="22302">
                  <c:v>22303.0</c:v>
                </c:pt>
                <c:pt idx="22303">
                  <c:v>22304.0</c:v>
                </c:pt>
                <c:pt idx="22304">
                  <c:v>22305.0</c:v>
                </c:pt>
                <c:pt idx="22305">
                  <c:v>22306.0</c:v>
                </c:pt>
                <c:pt idx="22306">
                  <c:v>22307.0</c:v>
                </c:pt>
                <c:pt idx="22307">
                  <c:v>22308.0</c:v>
                </c:pt>
                <c:pt idx="22308">
                  <c:v>22309.0</c:v>
                </c:pt>
                <c:pt idx="22309">
                  <c:v>22310.0</c:v>
                </c:pt>
                <c:pt idx="22310">
                  <c:v>22311.0</c:v>
                </c:pt>
                <c:pt idx="22311">
                  <c:v>22312.0</c:v>
                </c:pt>
                <c:pt idx="22312">
                  <c:v>22313.0</c:v>
                </c:pt>
                <c:pt idx="22313">
                  <c:v>22314.0</c:v>
                </c:pt>
                <c:pt idx="22314">
                  <c:v>22315.0</c:v>
                </c:pt>
                <c:pt idx="22315">
                  <c:v>22316.0</c:v>
                </c:pt>
                <c:pt idx="22316">
                  <c:v>22317.0</c:v>
                </c:pt>
                <c:pt idx="22317">
                  <c:v>22318.0</c:v>
                </c:pt>
                <c:pt idx="22318">
                  <c:v>22319.0</c:v>
                </c:pt>
                <c:pt idx="22319">
                  <c:v>22320.0</c:v>
                </c:pt>
                <c:pt idx="22320">
                  <c:v>22321.0</c:v>
                </c:pt>
                <c:pt idx="22321">
                  <c:v>22322.0</c:v>
                </c:pt>
                <c:pt idx="22322">
                  <c:v>22323.0</c:v>
                </c:pt>
                <c:pt idx="22323">
                  <c:v>22324.0</c:v>
                </c:pt>
                <c:pt idx="22324">
                  <c:v>22325.0</c:v>
                </c:pt>
                <c:pt idx="22325">
                  <c:v>22326.0</c:v>
                </c:pt>
                <c:pt idx="22326">
                  <c:v>22327.0</c:v>
                </c:pt>
                <c:pt idx="22327">
                  <c:v>22328.0</c:v>
                </c:pt>
                <c:pt idx="22328">
                  <c:v>22329.0</c:v>
                </c:pt>
                <c:pt idx="22329">
                  <c:v>22330.0</c:v>
                </c:pt>
                <c:pt idx="22330">
                  <c:v>22331.0</c:v>
                </c:pt>
                <c:pt idx="22331">
                  <c:v>22332.0</c:v>
                </c:pt>
                <c:pt idx="22332">
                  <c:v>22333.0</c:v>
                </c:pt>
                <c:pt idx="22333">
                  <c:v>22334.0</c:v>
                </c:pt>
                <c:pt idx="22334">
                  <c:v>22335.0</c:v>
                </c:pt>
                <c:pt idx="22335">
                  <c:v>22336.0</c:v>
                </c:pt>
                <c:pt idx="22336">
                  <c:v>22337.0</c:v>
                </c:pt>
                <c:pt idx="22337">
                  <c:v>22338.0</c:v>
                </c:pt>
                <c:pt idx="22338">
                  <c:v>22339.0</c:v>
                </c:pt>
                <c:pt idx="22339">
                  <c:v>22340.0</c:v>
                </c:pt>
                <c:pt idx="22340">
                  <c:v>22341.0</c:v>
                </c:pt>
                <c:pt idx="22341">
                  <c:v>22342.0</c:v>
                </c:pt>
                <c:pt idx="22342">
                  <c:v>22343.0</c:v>
                </c:pt>
                <c:pt idx="22343">
                  <c:v>22344.0</c:v>
                </c:pt>
                <c:pt idx="22344">
                  <c:v>22345.0</c:v>
                </c:pt>
                <c:pt idx="22345">
                  <c:v>22346.0</c:v>
                </c:pt>
                <c:pt idx="22346">
                  <c:v>22347.0</c:v>
                </c:pt>
                <c:pt idx="22347">
                  <c:v>22348.0</c:v>
                </c:pt>
                <c:pt idx="22348">
                  <c:v>22349.0</c:v>
                </c:pt>
                <c:pt idx="22349">
                  <c:v>22350.0</c:v>
                </c:pt>
                <c:pt idx="22350">
                  <c:v>22351.0</c:v>
                </c:pt>
                <c:pt idx="22351">
                  <c:v>22352.0</c:v>
                </c:pt>
                <c:pt idx="22352">
                  <c:v>22353.0</c:v>
                </c:pt>
                <c:pt idx="22353">
                  <c:v>22354.0</c:v>
                </c:pt>
                <c:pt idx="22354">
                  <c:v>22355.0</c:v>
                </c:pt>
                <c:pt idx="22355">
                  <c:v>22356.0</c:v>
                </c:pt>
                <c:pt idx="22356">
                  <c:v>22357.0</c:v>
                </c:pt>
                <c:pt idx="22357">
                  <c:v>22358.0</c:v>
                </c:pt>
                <c:pt idx="22358">
                  <c:v>22359.0</c:v>
                </c:pt>
                <c:pt idx="22359">
                  <c:v>22360.0</c:v>
                </c:pt>
                <c:pt idx="22360">
                  <c:v>22361.0</c:v>
                </c:pt>
                <c:pt idx="22361">
                  <c:v>22362.0</c:v>
                </c:pt>
                <c:pt idx="22362">
                  <c:v>22363.0</c:v>
                </c:pt>
                <c:pt idx="22363">
                  <c:v>22364.0</c:v>
                </c:pt>
                <c:pt idx="22364">
                  <c:v>22365.0</c:v>
                </c:pt>
                <c:pt idx="22365">
                  <c:v>22366.0</c:v>
                </c:pt>
                <c:pt idx="22366">
                  <c:v>22367.0</c:v>
                </c:pt>
                <c:pt idx="22367">
                  <c:v>22368.0</c:v>
                </c:pt>
                <c:pt idx="22368">
                  <c:v>22369.0</c:v>
                </c:pt>
                <c:pt idx="22369">
                  <c:v>22370.0</c:v>
                </c:pt>
                <c:pt idx="22370">
                  <c:v>22371.0</c:v>
                </c:pt>
                <c:pt idx="22371">
                  <c:v>22372.0</c:v>
                </c:pt>
                <c:pt idx="22372">
                  <c:v>22373.0</c:v>
                </c:pt>
                <c:pt idx="22373">
                  <c:v>22374.0</c:v>
                </c:pt>
                <c:pt idx="22374">
                  <c:v>22375.0</c:v>
                </c:pt>
                <c:pt idx="22375">
                  <c:v>22376.0</c:v>
                </c:pt>
                <c:pt idx="22376">
                  <c:v>22377.0</c:v>
                </c:pt>
                <c:pt idx="22377">
                  <c:v>22378.0</c:v>
                </c:pt>
                <c:pt idx="22378">
                  <c:v>22379.0</c:v>
                </c:pt>
                <c:pt idx="22379">
                  <c:v>22380.0</c:v>
                </c:pt>
                <c:pt idx="22380">
                  <c:v>22381.0</c:v>
                </c:pt>
                <c:pt idx="22381">
                  <c:v>22382.0</c:v>
                </c:pt>
                <c:pt idx="22382">
                  <c:v>22383.0</c:v>
                </c:pt>
                <c:pt idx="22383">
                  <c:v>22384.0</c:v>
                </c:pt>
                <c:pt idx="22384">
                  <c:v>22385.0</c:v>
                </c:pt>
                <c:pt idx="22385">
                  <c:v>22386.0</c:v>
                </c:pt>
                <c:pt idx="22386">
                  <c:v>22387.0</c:v>
                </c:pt>
                <c:pt idx="22387">
                  <c:v>22388.0</c:v>
                </c:pt>
                <c:pt idx="22388">
                  <c:v>22389.0</c:v>
                </c:pt>
                <c:pt idx="22389">
                  <c:v>22390.0</c:v>
                </c:pt>
                <c:pt idx="22390">
                  <c:v>22391.0</c:v>
                </c:pt>
                <c:pt idx="22391">
                  <c:v>22392.0</c:v>
                </c:pt>
                <c:pt idx="22392">
                  <c:v>22393.0</c:v>
                </c:pt>
                <c:pt idx="22393">
                  <c:v>22394.0</c:v>
                </c:pt>
                <c:pt idx="22394">
                  <c:v>22395.0</c:v>
                </c:pt>
                <c:pt idx="22395">
                  <c:v>22396.0</c:v>
                </c:pt>
                <c:pt idx="22396">
                  <c:v>22397.0</c:v>
                </c:pt>
                <c:pt idx="22397">
                  <c:v>22398.0</c:v>
                </c:pt>
                <c:pt idx="22398">
                  <c:v>22399.0</c:v>
                </c:pt>
                <c:pt idx="22399">
                  <c:v>22400.0</c:v>
                </c:pt>
                <c:pt idx="22400">
                  <c:v>22401.0</c:v>
                </c:pt>
                <c:pt idx="22401">
                  <c:v>22402.0</c:v>
                </c:pt>
                <c:pt idx="22402">
                  <c:v>22403.0</c:v>
                </c:pt>
                <c:pt idx="22403">
                  <c:v>22404.0</c:v>
                </c:pt>
                <c:pt idx="22404">
                  <c:v>22405.0</c:v>
                </c:pt>
                <c:pt idx="22405">
                  <c:v>22406.0</c:v>
                </c:pt>
                <c:pt idx="22406">
                  <c:v>22407.0</c:v>
                </c:pt>
                <c:pt idx="22407">
                  <c:v>22408.0</c:v>
                </c:pt>
                <c:pt idx="22408">
                  <c:v>22409.0</c:v>
                </c:pt>
                <c:pt idx="22409">
                  <c:v>22410.0</c:v>
                </c:pt>
                <c:pt idx="22410">
                  <c:v>22411.0</c:v>
                </c:pt>
                <c:pt idx="22411">
                  <c:v>22412.0</c:v>
                </c:pt>
                <c:pt idx="22412">
                  <c:v>22413.0</c:v>
                </c:pt>
                <c:pt idx="22413">
                  <c:v>22414.0</c:v>
                </c:pt>
                <c:pt idx="22414">
                  <c:v>22415.0</c:v>
                </c:pt>
                <c:pt idx="22415">
                  <c:v>22416.0</c:v>
                </c:pt>
                <c:pt idx="22416">
                  <c:v>22417.0</c:v>
                </c:pt>
                <c:pt idx="22417">
                  <c:v>22418.0</c:v>
                </c:pt>
                <c:pt idx="22418">
                  <c:v>22419.0</c:v>
                </c:pt>
                <c:pt idx="22419">
                  <c:v>22420.0</c:v>
                </c:pt>
                <c:pt idx="22420">
                  <c:v>22421.0</c:v>
                </c:pt>
                <c:pt idx="22421">
                  <c:v>22422.0</c:v>
                </c:pt>
                <c:pt idx="22422">
                  <c:v>22423.0</c:v>
                </c:pt>
                <c:pt idx="22423">
                  <c:v>22424.0</c:v>
                </c:pt>
                <c:pt idx="22424">
                  <c:v>22425.0</c:v>
                </c:pt>
                <c:pt idx="22425">
                  <c:v>22426.0</c:v>
                </c:pt>
                <c:pt idx="22426">
                  <c:v>22427.0</c:v>
                </c:pt>
                <c:pt idx="22427">
                  <c:v>22428.0</c:v>
                </c:pt>
                <c:pt idx="22428">
                  <c:v>22429.0</c:v>
                </c:pt>
                <c:pt idx="22429">
                  <c:v>22430.0</c:v>
                </c:pt>
                <c:pt idx="22430">
                  <c:v>22431.0</c:v>
                </c:pt>
                <c:pt idx="22431">
                  <c:v>22432.0</c:v>
                </c:pt>
                <c:pt idx="22432">
                  <c:v>22433.0</c:v>
                </c:pt>
                <c:pt idx="22433">
                  <c:v>22434.0</c:v>
                </c:pt>
                <c:pt idx="22434">
                  <c:v>22435.0</c:v>
                </c:pt>
                <c:pt idx="22435">
                  <c:v>22436.0</c:v>
                </c:pt>
                <c:pt idx="22436">
                  <c:v>22437.0</c:v>
                </c:pt>
                <c:pt idx="22437">
                  <c:v>22438.0</c:v>
                </c:pt>
                <c:pt idx="22438">
                  <c:v>22439.0</c:v>
                </c:pt>
                <c:pt idx="22439">
                  <c:v>22440.0</c:v>
                </c:pt>
                <c:pt idx="22440">
                  <c:v>22441.0</c:v>
                </c:pt>
                <c:pt idx="22441">
                  <c:v>22442.0</c:v>
                </c:pt>
                <c:pt idx="22442">
                  <c:v>22443.0</c:v>
                </c:pt>
                <c:pt idx="22443">
                  <c:v>22444.0</c:v>
                </c:pt>
                <c:pt idx="22444">
                  <c:v>22445.0</c:v>
                </c:pt>
                <c:pt idx="22445">
                  <c:v>22446.0</c:v>
                </c:pt>
                <c:pt idx="22446">
                  <c:v>22447.0</c:v>
                </c:pt>
                <c:pt idx="22447">
                  <c:v>22448.0</c:v>
                </c:pt>
                <c:pt idx="22448">
                  <c:v>22449.0</c:v>
                </c:pt>
                <c:pt idx="22449">
                  <c:v>22450.0</c:v>
                </c:pt>
                <c:pt idx="22450">
                  <c:v>22451.0</c:v>
                </c:pt>
                <c:pt idx="22451">
                  <c:v>22452.0</c:v>
                </c:pt>
                <c:pt idx="22452">
                  <c:v>22453.0</c:v>
                </c:pt>
                <c:pt idx="22453">
                  <c:v>22454.0</c:v>
                </c:pt>
                <c:pt idx="22454">
                  <c:v>22455.0</c:v>
                </c:pt>
                <c:pt idx="22455">
                  <c:v>22456.0</c:v>
                </c:pt>
                <c:pt idx="22456">
                  <c:v>22457.0</c:v>
                </c:pt>
                <c:pt idx="22457">
                  <c:v>22458.0</c:v>
                </c:pt>
                <c:pt idx="22458">
                  <c:v>22459.0</c:v>
                </c:pt>
                <c:pt idx="22459">
                  <c:v>22460.0</c:v>
                </c:pt>
                <c:pt idx="22460">
                  <c:v>22461.0</c:v>
                </c:pt>
                <c:pt idx="22461">
                  <c:v>22462.0</c:v>
                </c:pt>
                <c:pt idx="22462">
                  <c:v>22463.0</c:v>
                </c:pt>
                <c:pt idx="22463">
                  <c:v>22464.0</c:v>
                </c:pt>
                <c:pt idx="22464">
                  <c:v>22465.0</c:v>
                </c:pt>
                <c:pt idx="22465">
                  <c:v>22466.0</c:v>
                </c:pt>
                <c:pt idx="22466">
                  <c:v>22467.0</c:v>
                </c:pt>
                <c:pt idx="22467">
                  <c:v>22468.0</c:v>
                </c:pt>
                <c:pt idx="22468">
                  <c:v>22469.0</c:v>
                </c:pt>
                <c:pt idx="22469">
                  <c:v>22470.0</c:v>
                </c:pt>
                <c:pt idx="22470">
                  <c:v>22471.0</c:v>
                </c:pt>
                <c:pt idx="22471">
                  <c:v>22472.0</c:v>
                </c:pt>
                <c:pt idx="22472">
                  <c:v>22473.0</c:v>
                </c:pt>
                <c:pt idx="22473">
                  <c:v>22474.0</c:v>
                </c:pt>
                <c:pt idx="22474">
                  <c:v>22475.0</c:v>
                </c:pt>
                <c:pt idx="22475">
                  <c:v>22476.0</c:v>
                </c:pt>
                <c:pt idx="22476">
                  <c:v>22477.0</c:v>
                </c:pt>
                <c:pt idx="22477">
                  <c:v>22478.0</c:v>
                </c:pt>
                <c:pt idx="22478">
                  <c:v>22479.0</c:v>
                </c:pt>
                <c:pt idx="22479">
                  <c:v>22480.0</c:v>
                </c:pt>
                <c:pt idx="22480">
                  <c:v>22481.0</c:v>
                </c:pt>
                <c:pt idx="22481">
                  <c:v>22482.0</c:v>
                </c:pt>
                <c:pt idx="22482">
                  <c:v>22483.0</c:v>
                </c:pt>
                <c:pt idx="22483">
                  <c:v>22484.0</c:v>
                </c:pt>
                <c:pt idx="22484">
                  <c:v>22485.0</c:v>
                </c:pt>
                <c:pt idx="22485">
                  <c:v>22486.0</c:v>
                </c:pt>
                <c:pt idx="22486">
                  <c:v>22487.0</c:v>
                </c:pt>
                <c:pt idx="22487">
                  <c:v>22488.0</c:v>
                </c:pt>
                <c:pt idx="22488">
                  <c:v>22489.0</c:v>
                </c:pt>
                <c:pt idx="22489">
                  <c:v>22490.0</c:v>
                </c:pt>
                <c:pt idx="22490">
                  <c:v>22491.0</c:v>
                </c:pt>
                <c:pt idx="22491">
                  <c:v>22492.0</c:v>
                </c:pt>
                <c:pt idx="22492">
                  <c:v>22493.0</c:v>
                </c:pt>
                <c:pt idx="22493">
                  <c:v>22494.0</c:v>
                </c:pt>
                <c:pt idx="22494">
                  <c:v>22495.0</c:v>
                </c:pt>
                <c:pt idx="22495">
                  <c:v>22496.0</c:v>
                </c:pt>
                <c:pt idx="22496">
                  <c:v>22497.0</c:v>
                </c:pt>
                <c:pt idx="22497">
                  <c:v>22498.0</c:v>
                </c:pt>
                <c:pt idx="22498">
                  <c:v>22499.0</c:v>
                </c:pt>
                <c:pt idx="22499">
                  <c:v>22500.0</c:v>
                </c:pt>
                <c:pt idx="22500">
                  <c:v>22501.0</c:v>
                </c:pt>
                <c:pt idx="22501">
                  <c:v>22502.0</c:v>
                </c:pt>
                <c:pt idx="22502">
                  <c:v>22503.0</c:v>
                </c:pt>
                <c:pt idx="22503">
                  <c:v>22504.0</c:v>
                </c:pt>
                <c:pt idx="22504">
                  <c:v>22505.0</c:v>
                </c:pt>
                <c:pt idx="22505">
                  <c:v>22506.0</c:v>
                </c:pt>
                <c:pt idx="22506">
                  <c:v>22507.0</c:v>
                </c:pt>
                <c:pt idx="22507">
                  <c:v>22508.0</c:v>
                </c:pt>
                <c:pt idx="22508">
                  <c:v>22509.0</c:v>
                </c:pt>
                <c:pt idx="22509">
                  <c:v>22510.0</c:v>
                </c:pt>
                <c:pt idx="22510">
                  <c:v>22511.0</c:v>
                </c:pt>
                <c:pt idx="22511">
                  <c:v>22512.0</c:v>
                </c:pt>
                <c:pt idx="22512">
                  <c:v>22513.0</c:v>
                </c:pt>
                <c:pt idx="22513">
                  <c:v>22514.0</c:v>
                </c:pt>
                <c:pt idx="22514">
                  <c:v>22515.0</c:v>
                </c:pt>
                <c:pt idx="22515">
                  <c:v>22516.0</c:v>
                </c:pt>
                <c:pt idx="22516">
                  <c:v>22517.0</c:v>
                </c:pt>
                <c:pt idx="22517">
                  <c:v>22518.0</c:v>
                </c:pt>
                <c:pt idx="22518">
                  <c:v>22519.0</c:v>
                </c:pt>
                <c:pt idx="22519">
                  <c:v>22520.0</c:v>
                </c:pt>
                <c:pt idx="22520">
                  <c:v>22521.0</c:v>
                </c:pt>
                <c:pt idx="22521">
                  <c:v>22522.0</c:v>
                </c:pt>
                <c:pt idx="22522">
                  <c:v>22523.0</c:v>
                </c:pt>
                <c:pt idx="22523">
                  <c:v>22524.0</c:v>
                </c:pt>
                <c:pt idx="22524">
                  <c:v>22525.0</c:v>
                </c:pt>
                <c:pt idx="22525">
                  <c:v>22526.0</c:v>
                </c:pt>
                <c:pt idx="22526">
                  <c:v>22527.0</c:v>
                </c:pt>
                <c:pt idx="22527">
                  <c:v>22528.0</c:v>
                </c:pt>
                <c:pt idx="22528">
                  <c:v>22529.0</c:v>
                </c:pt>
                <c:pt idx="22529">
                  <c:v>22530.0</c:v>
                </c:pt>
                <c:pt idx="22530">
                  <c:v>22531.0</c:v>
                </c:pt>
                <c:pt idx="22531">
                  <c:v>22532.0</c:v>
                </c:pt>
                <c:pt idx="22532">
                  <c:v>22533.0</c:v>
                </c:pt>
                <c:pt idx="22533">
                  <c:v>22534.0</c:v>
                </c:pt>
                <c:pt idx="22534">
                  <c:v>22535.0</c:v>
                </c:pt>
                <c:pt idx="22535">
                  <c:v>22536.0</c:v>
                </c:pt>
                <c:pt idx="22536">
                  <c:v>22537.0</c:v>
                </c:pt>
                <c:pt idx="22537">
                  <c:v>22538.0</c:v>
                </c:pt>
                <c:pt idx="22538">
                  <c:v>22539.0</c:v>
                </c:pt>
                <c:pt idx="22539">
                  <c:v>22540.0</c:v>
                </c:pt>
                <c:pt idx="22540">
                  <c:v>22541.0</c:v>
                </c:pt>
                <c:pt idx="22541">
                  <c:v>22542.0</c:v>
                </c:pt>
                <c:pt idx="22542">
                  <c:v>22543.0</c:v>
                </c:pt>
                <c:pt idx="22543">
                  <c:v>22544.0</c:v>
                </c:pt>
                <c:pt idx="22544">
                  <c:v>22545.0</c:v>
                </c:pt>
                <c:pt idx="22545">
                  <c:v>22546.0</c:v>
                </c:pt>
                <c:pt idx="22546">
                  <c:v>22547.0</c:v>
                </c:pt>
                <c:pt idx="22547">
                  <c:v>22548.0</c:v>
                </c:pt>
                <c:pt idx="22548">
                  <c:v>22549.0</c:v>
                </c:pt>
                <c:pt idx="22549">
                  <c:v>22550.0</c:v>
                </c:pt>
                <c:pt idx="22550">
                  <c:v>22551.0</c:v>
                </c:pt>
                <c:pt idx="22551">
                  <c:v>22552.0</c:v>
                </c:pt>
                <c:pt idx="22552">
                  <c:v>22553.0</c:v>
                </c:pt>
                <c:pt idx="22553">
                  <c:v>22554.0</c:v>
                </c:pt>
                <c:pt idx="22554">
                  <c:v>22555.0</c:v>
                </c:pt>
                <c:pt idx="22555">
                  <c:v>22556.0</c:v>
                </c:pt>
                <c:pt idx="22556">
                  <c:v>22557.0</c:v>
                </c:pt>
                <c:pt idx="22557">
                  <c:v>22558.0</c:v>
                </c:pt>
                <c:pt idx="22558">
                  <c:v>22559.0</c:v>
                </c:pt>
                <c:pt idx="22559">
                  <c:v>22560.0</c:v>
                </c:pt>
                <c:pt idx="22560">
                  <c:v>22561.0</c:v>
                </c:pt>
                <c:pt idx="22561">
                  <c:v>22562.0</c:v>
                </c:pt>
                <c:pt idx="22562">
                  <c:v>22563.0</c:v>
                </c:pt>
                <c:pt idx="22563">
                  <c:v>22564.0</c:v>
                </c:pt>
                <c:pt idx="22564">
                  <c:v>22565.0</c:v>
                </c:pt>
                <c:pt idx="22565">
                  <c:v>22566.0</c:v>
                </c:pt>
                <c:pt idx="22566">
                  <c:v>22567.0</c:v>
                </c:pt>
                <c:pt idx="22567">
                  <c:v>22568.0</c:v>
                </c:pt>
                <c:pt idx="22568">
                  <c:v>22569.0</c:v>
                </c:pt>
                <c:pt idx="22569">
                  <c:v>22570.0</c:v>
                </c:pt>
                <c:pt idx="22570">
                  <c:v>22571.0</c:v>
                </c:pt>
                <c:pt idx="22571">
                  <c:v>22572.0</c:v>
                </c:pt>
                <c:pt idx="22572">
                  <c:v>22573.0</c:v>
                </c:pt>
                <c:pt idx="22573">
                  <c:v>22574.0</c:v>
                </c:pt>
                <c:pt idx="22574">
                  <c:v>22575.0</c:v>
                </c:pt>
                <c:pt idx="22575">
                  <c:v>22576.0</c:v>
                </c:pt>
                <c:pt idx="22576">
                  <c:v>22577.0</c:v>
                </c:pt>
                <c:pt idx="22577">
                  <c:v>22578.0</c:v>
                </c:pt>
                <c:pt idx="22578">
                  <c:v>22579.0</c:v>
                </c:pt>
                <c:pt idx="22579">
                  <c:v>22580.0</c:v>
                </c:pt>
                <c:pt idx="22580">
                  <c:v>22581.0</c:v>
                </c:pt>
                <c:pt idx="22581">
                  <c:v>22582.0</c:v>
                </c:pt>
                <c:pt idx="22582">
                  <c:v>22583.0</c:v>
                </c:pt>
                <c:pt idx="22583">
                  <c:v>22584.0</c:v>
                </c:pt>
                <c:pt idx="22584">
                  <c:v>22585.0</c:v>
                </c:pt>
                <c:pt idx="22585">
                  <c:v>22586.0</c:v>
                </c:pt>
                <c:pt idx="22586">
                  <c:v>22587.0</c:v>
                </c:pt>
                <c:pt idx="22587">
                  <c:v>22588.0</c:v>
                </c:pt>
                <c:pt idx="22588">
                  <c:v>22589.0</c:v>
                </c:pt>
                <c:pt idx="22589">
                  <c:v>22590.0</c:v>
                </c:pt>
                <c:pt idx="22590">
                  <c:v>22591.0</c:v>
                </c:pt>
                <c:pt idx="22591">
                  <c:v>22592.0</c:v>
                </c:pt>
                <c:pt idx="22592">
                  <c:v>22593.0</c:v>
                </c:pt>
                <c:pt idx="22593">
                  <c:v>22594.0</c:v>
                </c:pt>
                <c:pt idx="22594">
                  <c:v>22595.0</c:v>
                </c:pt>
                <c:pt idx="22595">
                  <c:v>22596.0</c:v>
                </c:pt>
                <c:pt idx="22596">
                  <c:v>22597.0</c:v>
                </c:pt>
                <c:pt idx="22597">
                  <c:v>22598.0</c:v>
                </c:pt>
                <c:pt idx="22598">
                  <c:v>22599.0</c:v>
                </c:pt>
                <c:pt idx="22599">
                  <c:v>22600.0</c:v>
                </c:pt>
                <c:pt idx="22600">
                  <c:v>22601.0</c:v>
                </c:pt>
                <c:pt idx="22601">
                  <c:v>22602.0</c:v>
                </c:pt>
                <c:pt idx="22602">
                  <c:v>22603.0</c:v>
                </c:pt>
                <c:pt idx="22603">
                  <c:v>22604.0</c:v>
                </c:pt>
                <c:pt idx="22604">
                  <c:v>22605.0</c:v>
                </c:pt>
                <c:pt idx="22605">
                  <c:v>22606.0</c:v>
                </c:pt>
                <c:pt idx="22606">
                  <c:v>22607.0</c:v>
                </c:pt>
                <c:pt idx="22607">
                  <c:v>22608.0</c:v>
                </c:pt>
                <c:pt idx="22608">
                  <c:v>22609.0</c:v>
                </c:pt>
                <c:pt idx="22609">
                  <c:v>22610.0</c:v>
                </c:pt>
                <c:pt idx="22610">
                  <c:v>22611.0</c:v>
                </c:pt>
                <c:pt idx="22611">
                  <c:v>22612.0</c:v>
                </c:pt>
                <c:pt idx="22612">
                  <c:v>22613.0</c:v>
                </c:pt>
                <c:pt idx="22613">
                  <c:v>22614.0</c:v>
                </c:pt>
                <c:pt idx="22614">
                  <c:v>22615.0</c:v>
                </c:pt>
                <c:pt idx="22615">
                  <c:v>22616.0</c:v>
                </c:pt>
                <c:pt idx="22616">
                  <c:v>22617.0</c:v>
                </c:pt>
                <c:pt idx="22617">
                  <c:v>22618.0</c:v>
                </c:pt>
                <c:pt idx="22618">
                  <c:v>22619.0</c:v>
                </c:pt>
                <c:pt idx="22619">
                  <c:v>22620.0</c:v>
                </c:pt>
                <c:pt idx="22620">
                  <c:v>22621.0</c:v>
                </c:pt>
                <c:pt idx="22621">
                  <c:v>22622.0</c:v>
                </c:pt>
                <c:pt idx="22622">
                  <c:v>22623.0</c:v>
                </c:pt>
                <c:pt idx="22623">
                  <c:v>22624.0</c:v>
                </c:pt>
                <c:pt idx="22624">
                  <c:v>22625.0</c:v>
                </c:pt>
                <c:pt idx="22625">
                  <c:v>22626.0</c:v>
                </c:pt>
                <c:pt idx="22626">
                  <c:v>22627.0</c:v>
                </c:pt>
                <c:pt idx="22627">
                  <c:v>22628.0</c:v>
                </c:pt>
                <c:pt idx="22628">
                  <c:v>22629.0</c:v>
                </c:pt>
                <c:pt idx="22629">
                  <c:v>22630.0</c:v>
                </c:pt>
                <c:pt idx="22630">
                  <c:v>22631.0</c:v>
                </c:pt>
                <c:pt idx="22631">
                  <c:v>22632.0</c:v>
                </c:pt>
                <c:pt idx="22632">
                  <c:v>22633.0</c:v>
                </c:pt>
                <c:pt idx="22633">
                  <c:v>22634.0</c:v>
                </c:pt>
                <c:pt idx="22634">
                  <c:v>22635.0</c:v>
                </c:pt>
                <c:pt idx="22635">
                  <c:v>22636.0</c:v>
                </c:pt>
                <c:pt idx="22636">
                  <c:v>22637.0</c:v>
                </c:pt>
                <c:pt idx="22637">
                  <c:v>22638.0</c:v>
                </c:pt>
                <c:pt idx="22638">
                  <c:v>22639.0</c:v>
                </c:pt>
                <c:pt idx="22639">
                  <c:v>22640.0</c:v>
                </c:pt>
                <c:pt idx="22640">
                  <c:v>22641.0</c:v>
                </c:pt>
                <c:pt idx="22641">
                  <c:v>22642.0</c:v>
                </c:pt>
                <c:pt idx="22642">
                  <c:v>22643.0</c:v>
                </c:pt>
                <c:pt idx="22643">
                  <c:v>22644.0</c:v>
                </c:pt>
                <c:pt idx="22644">
                  <c:v>22645.0</c:v>
                </c:pt>
                <c:pt idx="22645">
                  <c:v>22646.0</c:v>
                </c:pt>
                <c:pt idx="22646">
                  <c:v>22647.0</c:v>
                </c:pt>
                <c:pt idx="22647">
                  <c:v>22648.0</c:v>
                </c:pt>
                <c:pt idx="22648">
                  <c:v>22649.0</c:v>
                </c:pt>
                <c:pt idx="22649">
                  <c:v>22650.0</c:v>
                </c:pt>
                <c:pt idx="22650">
                  <c:v>22651.0</c:v>
                </c:pt>
                <c:pt idx="22651">
                  <c:v>22652.0</c:v>
                </c:pt>
                <c:pt idx="22652">
                  <c:v>22653.0</c:v>
                </c:pt>
                <c:pt idx="22653">
                  <c:v>22654.0</c:v>
                </c:pt>
                <c:pt idx="22654">
                  <c:v>22655.0</c:v>
                </c:pt>
                <c:pt idx="22655">
                  <c:v>22656.0</c:v>
                </c:pt>
                <c:pt idx="22656">
                  <c:v>22657.0</c:v>
                </c:pt>
                <c:pt idx="22657">
                  <c:v>22658.0</c:v>
                </c:pt>
                <c:pt idx="22658">
                  <c:v>22659.0</c:v>
                </c:pt>
                <c:pt idx="22659">
                  <c:v>22660.0</c:v>
                </c:pt>
                <c:pt idx="22660">
                  <c:v>22661.0</c:v>
                </c:pt>
                <c:pt idx="22661">
                  <c:v>22662.0</c:v>
                </c:pt>
                <c:pt idx="22662">
                  <c:v>22663.0</c:v>
                </c:pt>
                <c:pt idx="22663">
                  <c:v>22664.0</c:v>
                </c:pt>
                <c:pt idx="22664">
                  <c:v>22665.0</c:v>
                </c:pt>
                <c:pt idx="22665">
                  <c:v>22666.0</c:v>
                </c:pt>
                <c:pt idx="22666">
                  <c:v>22667.0</c:v>
                </c:pt>
                <c:pt idx="22667">
                  <c:v>22668.0</c:v>
                </c:pt>
                <c:pt idx="22668">
                  <c:v>22669.0</c:v>
                </c:pt>
                <c:pt idx="22669">
                  <c:v>22670.0</c:v>
                </c:pt>
                <c:pt idx="22670">
                  <c:v>22671.0</c:v>
                </c:pt>
                <c:pt idx="22671">
                  <c:v>22672.0</c:v>
                </c:pt>
                <c:pt idx="22672">
                  <c:v>22673.0</c:v>
                </c:pt>
                <c:pt idx="22673">
                  <c:v>22674.0</c:v>
                </c:pt>
                <c:pt idx="22674">
                  <c:v>22675.0</c:v>
                </c:pt>
                <c:pt idx="22675">
                  <c:v>22676.0</c:v>
                </c:pt>
                <c:pt idx="22676">
                  <c:v>22677.0</c:v>
                </c:pt>
                <c:pt idx="22677">
                  <c:v>22678.0</c:v>
                </c:pt>
                <c:pt idx="22678">
                  <c:v>22679.0</c:v>
                </c:pt>
                <c:pt idx="22679">
                  <c:v>22680.0</c:v>
                </c:pt>
                <c:pt idx="22680">
                  <c:v>22681.0</c:v>
                </c:pt>
                <c:pt idx="22681">
                  <c:v>22682.0</c:v>
                </c:pt>
                <c:pt idx="22682">
                  <c:v>22683.0</c:v>
                </c:pt>
                <c:pt idx="22683">
                  <c:v>22684.0</c:v>
                </c:pt>
                <c:pt idx="22684">
                  <c:v>22685.0</c:v>
                </c:pt>
                <c:pt idx="22685">
                  <c:v>22686.0</c:v>
                </c:pt>
                <c:pt idx="22686">
                  <c:v>22687.0</c:v>
                </c:pt>
                <c:pt idx="22687">
                  <c:v>22688.0</c:v>
                </c:pt>
                <c:pt idx="22688">
                  <c:v>22689.0</c:v>
                </c:pt>
                <c:pt idx="22689">
                  <c:v>22690.0</c:v>
                </c:pt>
                <c:pt idx="22690">
                  <c:v>22691.0</c:v>
                </c:pt>
                <c:pt idx="22691">
                  <c:v>22692.0</c:v>
                </c:pt>
                <c:pt idx="22692">
                  <c:v>22693.0</c:v>
                </c:pt>
                <c:pt idx="22693">
                  <c:v>22694.0</c:v>
                </c:pt>
                <c:pt idx="22694">
                  <c:v>22695.0</c:v>
                </c:pt>
                <c:pt idx="22695">
                  <c:v>22696.0</c:v>
                </c:pt>
                <c:pt idx="22696">
                  <c:v>22697.0</c:v>
                </c:pt>
                <c:pt idx="22697">
                  <c:v>22698.0</c:v>
                </c:pt>
                <c:pt idx="22698">
                  <c:v>22699.0</c:v>
                </c:pt>
                <c:pt idx="22699">
                  <c:v>22700.0</c:v>
                </c:pt>
                <c:pt idx="22700">
                  <c:v>22701.0</c:v>
                </c:pt>
                <c:pt idx="22701">
                  <c:v>22702.0</c:v>
                </c:pt>
                <c:pt idx="22702">
                  <c:v>22703.0</c:v>
                </c:pt>
                <c:pt idx="22703">
                  <c:v>22704.0</c:v>
                </c:pt>
                <c:pt idx="22704">
                  <c:v>22705.0</c:v>
                </c:pt>
                <c:pt idx="22705">
                  <c:v>22706.0</c:v>
                </c:pt>
                <c:pt idx="22706">
                  <c:v>22707.0</c:v>
                </c:pt>
                <c:pt idx="22707">
                  <c:v>22708.0</c:v>
                </c:pt>
                <c:pt idx="22708">
                  <c:v>22709.0</c:v>
                </c:pt>
                <c:pt idx="22709">
                  <c:v>22710.0</c:v>
                </c:pt>
                <c:pt idx="22710">
                  <c:v>22711.0</c:v>
                </c:pt>
                <c:pt idx="22711">
                  <c:v>22712.0</c:v>
                </c:pt>
                <c:pt idx="22712">
                  <c:v>22713.0</c:v>
                </c:pt>
                <c:pt idx="22713">
                  <c:v>22714.0</c:v>
                </c:pt>
                <c:pt idx="22714">
                  <c:v>22715.0</c:v>
                </c:pt>
                <c:pt idx="22715">
                  <c:v>22716.0</c:v>
                </c:pt>
                <c:pt idx="22716">
                  <c:v>22717.0</c:v>
                </c:pt>
                <c:pt idx="22717">
                  <c:v>22718.0</c:v>
                </c:pt>
                <c:pt idx="22718">
                  <c:v>22719.0</c:v>
                </c:pt>
                <c:pt idx="22719">
                  <c:v>22720.0</c:v>
                </c:pt>
                <c:pt idx="22720">
                  <c:v>22721.0</c:v>
                </c:pt>
                <c:pt idx="22721">
                  <c:v>22722.0</c:v>
                </c:pt>
                <c:pt idx="22722">
                  <c:v>22723.0</c:v>
                </c:pt>
                <c:pt idx="22723">
                  <c:v>22724.0</c:v>
                </c:pt>
                <c:pt idx="22724">
                  <c:v>22725.0</c:v>
                </c:pt>
                <c:pt idx="22725">
                  <c:v>22726.0</c:v>
                </c:pt>
                <c:pt idx="22726">
                  <c:v>22727.0</c:v>
                </c:pt>
                <c:pt idx="22727">
                  <c:v>22728.0</c:v>
                </c:pt>
                <c:pt idx="22728">
                  <c:v>22729.0</c:v>
                </c:pt>
                <c:pt idx="22729">
                  <c:v>22730.0</c:v>
                </c:pt>
                <c:pt idx="22730">
                  <c:v>22731.0</c:v>
                </c:pt>
                <c:pt idx="22731">
                  <c:v>22732.0</c:v>
                </c:pt>
                <c:pt idx="22732">
                  <c:v>22733.0</c:v>
                </c:pt>
                <c:pt idx="22733">
                  <c:v>22734.0</c:v>
                </c:pt>
                <c:pt idx="22734">
                  <c:v>22735.0</c:v>
                </c:pt>
                <c:pt idx="22735">
                  <c:v>22736.0</c:v>
                </c:pt>
                <c:pt idx="22736">
                  <c:v>22737.0</c:v>
                </c:pt>
                <c:pt idx="22737">
                  <c:v>22738.0</c:v>
                </c:pt>
                <c:pt idx="22738">
                  <c:v>22739.0</c:v>
                </c:pt>
                <c:pt idx="22739">
                  <c:v>22740.0</c:v>
                </c:pt>
                <c:pt idx="22740">
                  <c:v>22741.0</c:v>
                </c:pt>
                <c:pt idx="22741">
                  <c:v>22742.0</c:v>
                </c:pt>
                <c:pt idx="22742">
                  <c:v>22743.0</c:v>
                </c:pt>
                <c:pt idx="22743">
                  <c:v>22744.0</c:v>
                </c:pt>
                <c:pt idx="22744">
                  <c:v>22745.0</c:v>
                </c:pt>
                <c:pt idx="22745">
                  <c:v>22746.0</c:v>
                </c:pt>
                <c:pt idx="22746">
                  <c:v>22747.0</c:v>
                </c:pt>
                <c:pt idx="22747">
                  <c:v>22748.0</c:v>
                </c:pt>
                <c:pt idx="22748">
                  <c:v>22749.0</c:v>
                </c:pt>
                <c:pt idx="22749">
                  <c:v>22750.0</c:v>
                </c:pt>
                <c:pt idx="22750">
                  <c:v>22751.0</c:v>
                </c:pt>
                <c:pt idx="22751">
                  <c:v>22752.0</c:v>
                </c:pt>
                <c:pt idx="22752">
                  <c:v>22753.0</c:v>
                </c:pt>
                <c:pt idx="22753">
                  <c:v>22754.0</c:v>
                </c:pt>
                <c:pt idx="22754">
                  <c:v>22755.0</c:v>
                </c:pt>
                <c:pt idx="22755">
                  <c:v>22756.0</c:v>
                </c:pt>
                <c:pt idx="22756">
                  <c:v>22757.0</c:v>
                </c:pt>
                <c:pt idx="22757">
                  <c:v>22758.0</c:v>
                </c:pt>
                <c:pt idx="22758">
                  <c:v>22759.0</c:v>
                </c:pt>
                <c:pt idx="22759">
                  <c:v>22760.0</c:v>
                </c:pt>
                <c:pt idx="22760">
                  <c:v>22761.0</c:v>
                </c:pt>
                <c:pt idx="22761">
                  <c:v>22762.0</c:v>
                </c:pt>
                <c:pt idx="22762">
                  <c:v>22763.0</c:v>
                </c:pt>
                <c:pt idx="22763">
                  <c:v>22764.0</c:v>
                </c:pt>
                <c:pt idx="22764">
                  <c:v>22765.0</c:v>
                </c:pt>
                <c:pt idx="22765">
                  <c:v>22766.0</c:v>
                </c:pt>
                <c:pt idx="22766">
                  <c:v>22767.0</c:v>
                </c:pt>
                <c:pt idx="22767">
                  <c:v>22768.0</c:v>
                </c:pt>
                <c:pt idx="22768">
                  <c:v>22769.0</c:v>
                </c:pt>
                <c:pt idx="22769">
                  <c:v>22770.0</c:v>
                </c:pt>
                <c:pt idx="22770">
                  <c:v>22771.0</c:v>
                </c:pt>
                <c:pt idx="22771">
                  <c:v>22772.0</c:v>
                </c:pt>
                <c:pt idx="22772">
                  <c:v>22773.0</c:v>
                </c:pt>
                <c:pt idx="22773">
                  <c:v>22774.0</c:v>
                </c:pt>
                <c:pt idx="22774">
                  <c:v>22775.0</c:v>
                </c:pt>
                <c:pt idx="22775">
                  <c:v>22776.0</c:v>
                </c:pt>
                <c:pt idx="22776">
                  <c:v>22777.0</c:v>
                </c:pt>
                <c:pt idx="22777">
                  <c:v>22778.0</c:v>
                </c:pt>
                <c:pt idx="22778">
                  <c:v>22779.0</c:v>
                </c:pt>
                <c:pt idx="22779">
                  <c:v>22780.0</c:v>
                </c:pt>
                <c:pt idx="22780">
                  <c:v>22781.0</c:v>
                </c:pt>
                <c:pt idx="22781">
                  <c:v>22782.0</c:v>
                </c:pt>
                <c:pt idx="22782">
                  <c:v>22783.0</c:v>
                </c:pt>
                <c:pt idx="22783">
                  <c:v>22784.0</c:v>
                </c:pt>
                <c:pt idx="22784">
                  <c:v>22785.0</c:v>
                </c:pt>
                <c:pt idx="22785">
                  <c:v>22786.0</c:v>
                </c:pt>
                <c:pt idx="22786">
                  <c:v>22787.0</c:v>
                </c:pt>
                <c:pt idx="22787">
                  <c:v>22788.0</c:v>
                </c:pt>
                <c:pt idx="22788">
                  <c:v>22789.0</c:v>
                </c:pt>
                <c:pt idx="22789">
                  <c:v>22790.0</c:v>
                </c:pt>
                <c:pt idx="22790">
                  <c:v>22791.0</c:v>
                </c:pt>
                <c:pt idx="22791">
                  <c:v>22792.0</c:v>
                </c:pt>
                <c:pt idx="22792">
                  <c:v>22793.0</c:v>
                </c:pt>
                <c:pt idx="22793">
                  <c:v>22794.0</c:v>
                </c:pt>
                <c:pt idx="22794">
                  <c:v>22795.0</c:v>
                </c:pt>
                <c:pt idx="22795">
                  <c:v>22796.0</c:v>
                </c:pt>
                <c:pt idx="22796">
                  <c:v>22797.0</c:v>
                </c:pt>
                <c:pt idx="22797">
                  <c:v>22798.0</c:v>
                </c:pt>
                <c:pt idx="22798">
                  <c:v>22799.0</c:v>
                </c:pt>
                <c:pt idx="22799">
                  <c:v>22800.0</c:v>
                </c:pt>
                <c:pt idx="22800">
                  <c:v>22801.0</c:v>
                </c:pt>
                <c:pt idx="22801">
                  <c:v>22802.0</c:v>
                </c:pt>
                <c:pt idx="22802">
                  <c:v>22803.0</c:v>
                </c:pt>
                <c:pt idx="22803">
                  <c:v>22804.0</c:v>
                </c:pt>
                <c:pt idx="22804">
                  <c:v>22805.0</c:v>
                </c:pt>
                <c:pt idx="22805">
                  <c:v>22806.0</c:v>
                </c:pt>
                <c:pt idx="22806">
                  <c:v>22807.0</c:v>
                </c:pt>
                <c:pt idx="22807">
                  <c:v>22808.0</c:v>
                </c:pt>
                <c:pt idx="22808">
                  <c:v>22809.0</c:v>
                </c:pt>
                <c:pt idx="22809">
                  <c:v>22810.0</c:v>
                </c:pt>
                <c:pt idx="22810">
                  <c:v>22811.0</c:v>
                </c:pt>
                <c:pt idx="22811">
                  <c:v>22812.0</c:v>
                </c:pt>
                <c:pt idx="22812">
                  <c:v>22813.0</c:v>
                </c:pt>
                <c:pt idx="22813">
                  <c:v>22814.0</c:v>
                </c:pt>
                <c:pt idx="22814">
                  <c:v>22815.0</c:v>
                </c:pt>
                <c:pt idx="22815">
                  <c:v>22816.0</c:v>
                </c:pt>
                <c:pt idx="22816">
                  <c:v>22817.0</c:v>
                </c:pt>
                <c:pt idx="22817">
                  <c:v>22818.0</c:v>
                </c:pt>
                <c:pt idx="22818">
                  <c:v>22819.0</c:v>
                </c:pt>
                <c:pt idx="22819">
                  <c:v>22820.0</c:v>
                </c:pt>
                <c:pt idx="22820">
                  <c:v>22821.0</c:v>
                </c:pt>
                <c:pt idx="22821">
                  <c:v>22822.0</c:v>
                </c:pt>
                <c:pt idx="22822">
                  <c:v>22823.0</c:v>
                </c:pt>
                <c:pt idx="22823">
                  <c:v>22824.0</c:v>
                </c:pt>
                <c:pt idx="22824">
                  <c:v>22825.0</c:v>
                </c:pt>
                <c:pt idx="22825">
                  <c:v>22826.0</c:v>
                </c:pt>
                <c:pt idx="22826">
                  <c:v>22827.0</c:v>
                </c:pt>
                <c:pt idx="22827">
                  <c:v>22828.0</c:v>
                </c:pt>
                <c:pt idx="22828">
                  <c:v>22829.0</c:v>
                </c:pt>
                <c:pt idx="22829">
                  <c:v>22830.0</c:v>
                </c:pt>
                <c:pt idx="22830">
                  <c:v>22831.0</c:v>
                </c:pt>
                <c:pt idx="22831">
                  <c:v>22832.0</c:v>
                </c:pt>
                <c:pt idx="22832">
                  <c:v>22833.0</c:v>
                </c:pt>
                <c:pt idx="22833">
                  <c:v>22834.0</c:v>
                </c:pt>
                <c:pt idx="22834">
                  <c:v>22835.0</c:v>
                </c:pt>
                <c:pt idx="22835">
                  <c:v>22836.0</c:v>
                </c:pt>
                <c:pt idx="22836">
                  <c:v>22837.0</c:v>
                </c:pt>
                <c:pt idx="22837">
                  <c:v>22838.0</c:v>
                </c:pt>
                <c:pt idx="22838">
                  <c:v>22839.0</c:v>
                </c:pt>
                <c:pt idx="22839">
                  <c:v>22840.0</c:v>
                </c:pt>
                <c:pt idx="22840">
                  <c:v>22841.0</c:v>
                </c:pt>
                <c:pt idx="22841">
                  <c:v>22842.0</c:v>
                </c:pt>
                <c:pt idx="22842">
                  <c:v>22843.0</c:v>
                </c:pt>
                <c:pt idx="22843">
                  <c:v>22844.0</c:v>
                </c:pt>
                <c:pt idx="22844">
                  <c:v>22845.0</c:v>
                </c:pt>
                <c:pt idx="22845">
                  <c:v>22846.0</c:v>
                </c:pt>
                <c:pt idx="22846">
                  <c:v>22847.0</c:v>
                </c:pt>
                <c:pt idx="22847">
                  <c:v>22848.0</c:v>
                </c:pt>
                <c:pt idx="22848">
                  <c:v>22849.0</c:v>
                </c:pt>
                <c:pt idx="22849">
                  <c:v>22850.0</c:v>
                </c:pt>
                <c:pt idx="22850">
                  <c:v>22851.0</c:v>
                </c:pt>
                <c:pt idx="22851">
                  <c:v>22852.0</c:v>
                </c:pt>
                <c:pt idx="22852">
                  <c:v>22853.0</c:v>
                </c:pt>
                <c:pt idx="22853">
                  <c:v>22854.0</c:v>
                </c:pt>
                <c:pt idx="22854">
                  <c:v>22855.0</c:v>
                </c:pt>
                <c:pt idx="22855">
                  <c:v>22856.0</c:v>
                </c:pt>
                <c:pt idx="22856">
                  <c:v>22857.0</c:v>
                </c:pt>
                <c:pt idx="22857">
                  <c:v>22858.0</c:v>
                </c:pt>
                <c:pt idx="22858">
                  <c:v>22859.0</c:v>
                </c:pt>
                <c:pt idx="22859">
                  <c:v>22860.0</c:v>
                </c:pt>
                <c:pt idx="22860">
                  <c:v>22861.0</c:v>
                </c:pt>
                <c:pt idx="22861">
                  <c:v>22862.0</c:v>
                </c:pt>
                <c:pt idx="22862">
                  <c:v>22863.0</c:v>
                </c:pt>
                <c:pt idx="22863">
                  <c:v>22864.0</c:v>
                </c:pt>
                <c:pt idx="22864">
                  <c:v>22865.0</c:v>
                </c:pt>
                <c:pt idx="22865">
                  <c:v>22866.0</c:v>
                </c:pt>
                <c:pt idx="22866">
                  <c:v>22867.0</c:v>
                </c:pt>
                <c:pt idx="22867">
                  <c:v>22868.0</c:v>
                </c:pt>
                <c:pt idx="22868">
                  <c:v>22869.0</c:v>
                </c:pt>
                <c:pt idx="22869">
                  <c:v>22870.0</c:v>
                </c:pt>
                <c:pt idx="22870">
                  <c:v>22871.0</c:v>
                </c:pt>
                <c:pt idx="22871">
                  <c:v>22872.0</c:v>
                </c:pt>
                <c:pt idx="22872">
                  <c:v>22873.0</c:v>
                </c:pt>
                <c:pt idx="22873">
                  <c:v>22874.0</c:v>
                </c:pt>
                <c:pt idx="22874">
                  <c:v>22875.0</c:v>
                </c:pt>
                <c:pt idx="22875">
                  <c:v>22876.0</c:v>
                </c:pt>
                <c:pt idx="22876">
                  <c:v>22877.0</c:v>
                </c:pt>
                <c:pt idx="22877">
                  <c:v>22878.0</c:v>
                </c:pt>
                <c:pt idx="22878">
                  <c:v>22879.0</c:v>
                </c:pt>
                <c:pt idx="22879">
                  <c:v>22880.0</c:v>
                </c:pt>
                <c:pt idx="22880">
                  <c:v>22881.0</c:v>
                </c:pt>
                <c:pt idx="22881">
                  <c:v>22882.0</c:v>
                </c:pt>
                <c:pt idx="22882">
                  <c:v>22883.0</c:v>
                </c:pt>
                <c:pt idx="22883">
                  <c:v>22884.0</c:v>
                </c:pt>
                <c:pt idx="22884">
                  <c:v>22885.0</c:v>
                </c:pt>
                <c:pt idx="22885">
                  <c:v>22886.0</c:v>
                </c:pt>
                <c:pt idx="22886">
                  <c:v>22887.0</c:v>
                </c:pt>
                <c:pt idx="22887">
                  <c:v>22888.0</c:v>
                </c:pt>
                <c:pt idx="22888">
                  <c:v>22889.0</c:v>
                </c:pt>
                <c:pt idx="22889">
                  <c:v>22890.0</c:v>
                </c:pt>
                <c:pt idx="22890">
                  <c:v>22891.0</c:v>
                </c:pt>
                <c:pt idx="22891">
                  <c:v>22892.0</c:v>
                </c:pt>
                <c:pt idx="22892">
                  <c:v>22893.0</c:v>
                </c:pt>
                <c:pt idx="22893">
                  <c:v>22894.0</c:v>
                </c:pt>
                <c:pt idx="22894">
                  <c:v>22895.0</c:v>
                </c:pt>
                <c:pt idx="22895">
                  <c:v>22896.0</c:v>
                </c:pt>
                <c:pt idx="22896">
                  <c:v>22897.0</c:v>
                </c:pt>
                <c:pt idx="22897">
                  <c:v>22898.0</c:v>
                </c:pt>
                <c:pt idx="22898">
                  <c:v>22899.0</c:v>
                </c:pt>
                <c:pt idx="22899">
                  <c:v>22900.0</c:v>
                </c:pt>
                <c:pt idx="22900">
                  <c:v>22901.0</c:v>
                </c:pt>
                <c:pt idx="22901">
                  <c:v>22902.0</c:v>
                </c:pt>
                <c:pt idx="22902">
                  <c:v>22903.0</c:v>
                </c:pt>
                <c:pt idx="22903">
                  <c:v>22904.0</c:v>
                </c:pt>
                <c:pt idx="22904">
                  <c:v>22905.0</c:v>
                </c:pt>
                <c:pt idx="22905">
                  <c:v>22906.0</c:v>
                </c:pt>
                <c:pt idx="22906">
                  <c:v>22907.0</c:v>
                </c:pt>
                <c:pt idx="22907">
                  <c:v>22908.0</c:v>
                </c:pt>
                <c:pt idx="22908">
                  <c:v>22909.0</c:v>
                </c:pt>
                <c:pt idx="22909">
                  <c:v>22910.0</c:v>
                </c:pt>
                <c:pt idx="22910">
                  <c:v>22911.0</c:v>
                </c:pt>
                <c:pt idx="22911">
                  <c:v>22912.0</c:v>
                </c:pt>
                <c:pt idx="22912">
                  <c:v>22913.0</c:v>
                </c:pt>
                <c:pt idx="22913">
                  <c:v>22914.0</c:v>
                </c:pt>
                <c:pt idx="22914">
                  <c:v>22915.0</c:v>
                </c:pt>
                <c:pt idx="22915">
                  <c:v>22916.0</c:v>
                </c:pt>
                <c:pt idx="22916">
                  <c:v>22917.0</c:v>
                </c:pt>
                <c:pt idx="22917">
                  <c:v>22918.0</c:v>
                </c:pt>
                <c:pt idx="22918">
                  <c:v>22919.0</c:v>
                </c:pt>
                <c:pt idx="22919">
                  <c:v>22920.0</c:v>
                </c:pt>
                <c:pt idx="22920">
                  <c:v>22921.0</c:v>
                </c:pt>
                <c:pt idx="22921">
                  <c:v>22922.0</c:v>
                </c:pt>
                <c:pt idx="22922">
                  <c:v>22923.0</c:v>
                </c:pt>
                <c:pt idx="22923">
                  <c:v>22924.0</c:v>
                </c:pt>
                <c:pt idx="22924">
                  <c:v>22925.0</c:v>
                </c:pt>
                <c:pt idx="22925">
                  <c:v>22926.0</c:v>
                </c:pt>
                <c:pt idx="22926">
                  <c:v>22927.0</c:v>
                </c:pt>
                <c:pt idx="22927">
                  <c:v>22928.0</c:v>
                </c:pt>
                <c:pt idx="22928">
                  <c:v>22929.0</c:v>
                </c:pt>
                <c:pt idx="22929">
                  <c:v>22930.0</c:v>
                </c:pt>
                <c:pt idx="22930">
                  <c:v>22931.0</c:v>
                </c:pt>
                <c:pt idx="22931">
                  <c:v>22932.0</c:v>
                </c:pt>
                <c:pt idx="22932">
                  <c:v>22933.0</c:v>
                </c:pt>
                <c:pt idx="22933">
                  <c:v>22934.0</c:v>
                </c:pt>
                <c:pt idx="22934">
                  <c:v>22935.0</c:v>
                </c:pt>
                <c:pt idx="22935">
                  <c:v>22936.0</c:v>
                </c:pt>
                <c:pt idx="22936">
                  <c:v>22937.0</c:v>
                </c:pt>
                <c:pt idx="22937">
                  <c:v>22938.0</c:v>
                </c:pt>
                <c:pt idx="22938">
                  <c:v>22939.0</c:v>
                </c:pt>
                <c:pt idx="22939">
                  <c:v>22940.0</c:v>
                </c:pt>
                <c:pt idx="22940">
                  <c:v>22941.0</c:v>
                </c:pt>
                <c:pt idx="22941">
                  <c:v>22942.0</c:v>
                </c:pt>
                <c:pt idx="22942">
                  <c:v>22943.0</c:v>
                </c:pt>
                <c:pt idx="22943">
                  <c:v>22944.0</c:v>
                </c:pt>
                <c:pt idx="22944">
                  <c:v>22945.0</c:v>
                </c:pt>
                <c:pt idx="22945">
                  <c:v>22946.0</c:v>
                </c:pt>
                <c:pt idx="22946">
                  <c:v>22947.0</c:v>
                </c:pt>
                <c:pt idx="22947">
                  <c:v>22948.0</c:v>
                </c:pt>
                <c:pt idx="22948">
                  <c:v>22949.0</c:v>
                </c:pt>
                <c:pt idx="22949">
                  <c:v>22950.0</c:v>
                </c:pt>
                <c:pt idx="22950">
                  <c:v>22951.0</c:v>
                </c:pt>
                <c:pt idx="22951">
                  <c:v>22952.0</c:v>
                </c:pt>
                <c:pt idx="22952">
                  <c:v>22953.0</c:v>
                </c:pt>
                <c:pt idx="22953">
                  <c:v>22954.0</c:v>
                </c:pt>
                <c:pt idx="22954">
                  <c:v>22955.0</c:v>
                </c:pt>
                <c:pt idx="22955">
                  <c:v>22956.0</c:v>
                </c:pt>
                <c:pt idx="22956">
                  <c:v>22957.0</c:v>
                </c:pt>
                <c:pt idx="22957">
                  <c:v>22958.0</c:v>
                </c:pt>
                <c:pt idx="22958">
                  <c:v>22959.0</c:v>
                </c:pt>
                <c:pt idx="22959">
                  <c:v>22960.0</c:v>
                </c:pt>
                <c:pt idx="22960">
                  <c:v>22961.0</c:v>
                </c:pt>
                <c:pt idx="22961">
                  <c:v>22962.0</c:v>
                </c:pt>
                <c:pt idx="22962">
                  <c:v>22963.0</c:v>
                </c:pt>
                <c:pt idx="22963">
                  <c:v>22964.0</c:v>
                </c:pt>
                <c:pt idx="22964">
                  <c:v>22965.0</c:v>
                </c:pt>
                <c:pt idx="22965">
                  <c:v>22966.0</c:v>
                </c:pt>
                <c:pt idx="22966">
                  <c:v>22967.0</c:v>
                </c:pt>
                <c:pt idx="22967">
                  <c:v>22968.0</c:v>
                </c:pt>
                <c:pt idx="22968">
                  <c:v>22969.0</c:v>
                </c:pt>
                <c:pt idx="22969">
                  <c:v>22970.0</c:v>
                </c:pt>
                <c:pt idx="22970">
                  <c:v>22971.0</c:v>
                </c:pt>
                <c:pt idx="22971">
                  <c:v>22972.0</c:v>
                </c:pt>
                <c:pt idx="22972">
                  <c:v>22973.0</c:v>
                </c:pt>
                <c:pt idx="22973">
                  <c:v>22974.0</c:v>
                </c:pt>
                <c:pt idx="22974">
                  <c:v>22975.0</c:v>
                </c:pt>
                <c:pt idx="22975">
                  <c:v>22976.0</c:v>
                </c:pt>
                <c:pt idx="22976">
                  <c:v>22977.0</c:v>
                </c:pt>
                <c:pt idx="22977">
                  <c:v>22978.0</c:v>
                </c:pt>
                <c:pt idx="22978">
                  <c:v>22979.0</c:v>
                </c:pt>
                <c:pt idx="22979">
                  <c:v>22980.0</c:v>
                </c:pt>
                <c:pt idx="22980">
                  <c:v>22981.0</c:v>
                </c:pt>
                <c:pt idx="22981">
                  <c:v>22982.0</c:v>
                </c:pt>
                <c:pt idx="22982">
                  <c:v>22983.0</c:v>
                </c:pt>
                <c:pt idx="22983">
                  <c:v>22984.0</c:v>
                </c:pt>
                <c:pt idx="22984">
                  <c:v>22985.0</c:v>
                </c:pt>
                <c:pt idx="22985">
                  <c:v>22986.0</c:v>
                </c:pt>
                <c:pt idx="22986">
                  <c:v>22987.0</c:v>
                </c:pt>
                <c:pt idx="22987">
                  <c:v>22988.0</c:v>
                </c:pt>
                <c:pt idx="22988">
                  <c:v>22989.0</c:v>
                </c:pt>
                <c:pt idx="22989">
                  <c:v>22990.0</c:v>
                </c:pt>
                <c:pt idx="22990">
                  <c:v>22991.0</c:v>
                </c:pt>
                <c:pt idx="22991">
                  <c:v>22992.0</c:v>
                </c:pt>
                <c:pt idx="22992">
                  <c:v>22993.0</c:v>
                </c:pt>
                <c:pt idx="22993">
                  <c:v>22994.0</c:v>
                </c:pt>
                <c:pt idx="22994">
                  <c:v>22995.0</c:v>
                </c:pt>
                <c:pt idx="22995">
                  <c:v>22996.0</c:v>
                </c:pt>
                <c:pt idx="22996">
                  <c:v>22997.0</c:v>
                </c:pt>
                <c:pt idx="22997">
                  <c:v>22998.0</c:v>
                </c:pt>
                <c:pt idx="22998">
                  <c:v>22999.0</c:v>
                </c:pt>
                <c:pt idx="22999">
                  <c:v>23000.0</c:v>
                </c:pt>
                <c:pt idx="23000">
                  <c:v>23001.0</c:v>
                </c:pt>
                <c:pt idx="23001">
                  <c:v>23002.0</c:v>
                </c:pt>
                <c:pt idx="23002">
                  <c:v>23003.0</c:v>
                </c:pt>
                <c:pt idx="23003">
                  <c:v>23004.0</c:v>
                </c:pt>
                <c:pt idx="23004">
                  <c:v>23005.0</c:v>
                </c:pt>
                <c:pt idx="23005">
                  <c:v>23006.0</c:v>
                </c:pt>
                <c:pt idx="23006">
                  <c:v>23007.0</c:v>
                </c:pt>
                <c:pt idx="23007">
                  <c:v>23008.0</c:v>
                </c:pt>
                <c:pt idx="23008">
                  <c:v>23009.0</c:v>
                </c:pt>
                <c:pt idx="23009">
                  <c:v>23010.0</c:v>
                </c:pt>
                <c:pt idx="23010">
                  <c:v>23011.0</c:v>
                </c:pt>
                <c:pt idx="23011">
                  <c:v>23012.0</c:v>
                </c:pt>
                <c:pt idx="23012">
                  <c:v>23013.0</c:v>
                </c:pt>
                <c:pt idx="23013">
                  <c:v>23014.0</c:v>
                </c:pt>
                <c:pt idx="23014">
                  <c:v>23015.0</c:v>
                </c:pt>
                <c:pt idx="23015">
                  <c:v>23016.0</c:v>
                </c:pt>
                <c:pt idx="23016">
                  <c:v>23017.0</c:v>
                </c:pt>
                <c:pt idx="23017">
                  <c:v>23018.0</c:v>
                </c:pt>
                <c:pt idx="23018">
                  <c:v>23019.0</c:v>
                </c:pt>
                <c:pt idx="23019">
                  <c:v>23020.0</c:v>
                </c:pt>
                <c:pt idx="23020">
                  <c:v>23021.0</c:v>
                </c:pt>
                <c:pt idx="23021">
                  <c:v>23022.0</c:v>
                </c:pt>
                <c:pt idx="23022">
                  <c:v>23023.0</c:v>
                </c:pt>
                <c:pt idx="23023">
                  <c:v>23024.0</c:v>
                </c:pt>
                <c:pt idx="23024">
                  <c:v>23025.0</c:v>
                </c:pt>
                <c:pt idx="23025">
                  <c:v>23026.0</c:v>
                </c:pt>
                <c:pt idx="23026">
                  <c:v>23027.0</c:v>
                </c:pt>
                <c:pt idx="23027">
                  <c:v>23028.0</c:v>
                </c:pt>
                <c:pt idx="23028">
                  <c:v>23029.0</c:v>
                </c:pt>
                <c:pt idx="23029">
                  <c:v>23030.0</c:v>
                </c:pt>
                <c:pt idx="23030">
                  <c:v>23031.0</c:v>
                </c:pt>
                <c:pt idx="23031">
                  <c:v>23032.0</c:v>
                </c:pt>
                <c:pt idx="23032">
                  <c:v>23033.0</c:v>
                </c:pt>
                <c:pt idx="23033">
                  <c:v>23034.0</c:v>
                </c:pt>
                <c:pt idx="23034">
                  <c:v>23035.0</c:v>
                </c:pt>
                <c:pt idx="23035">
                  <c:v>23036.0</c:v>
                </c:pt>
                <c:pt idx="23036">
                  <c:v>23037.0</c:v>
                </c:pt>
                <c:pt idx="23037">
                  <c:v>23038.0</c:v>
                </c:pt>
                <c:pt idx="23038">
                  <c:v>23039.0</c:v>
                </c:pt>
                <c:pt idx="23039">
                  <c:v>23040.0</c:v>
                </c:pt>
                <c:pt idx="23040">
                  <c:v>23041.0</c:v>
                </c:pt>
                <c:pt idx="23041">
                  <c:v>23042.0</c:v>
                </c:pt>
                <c:pt idx="23042">
                  <c:v>23043.0</c:v>
                </c:pt>
                <c:pt idx="23043">
                  <c:v>23044.0</c:v>
                </c:pt>
                <c:pt idx="23044">
                  <c:v>23045.0</c:v>
                </c:pt>
                <c:pt idx="23045">
                  <c:v>23046.0</c:v>
                </c:pt>
                <c:pt idx="23046">
                  <c:v>23047.0</c:v>
                </c:pt>
                <c:pt idx="23047">
                  <c:v>23048.0</c:v>
                </c:pt>
                <c:pt idx="23048">
                  <c:v>23049.0</c:v>
                </c:pt>
                <c:pt idx="23049">
                  <c:v>23050.0</c:v>
                </c:pt>
                <c:pt idx="23050">
                  <c:v>23051.0</c:v>
                </c:pt>
                <c:pt idx="23051">
                  <c:v>23052.0</c:v>
                </c:pt>
                <c:pt idx="23052">
                  <c:v>23053.0</c:v>
                </c:pt>
                <c:pt idx="23053">
                  <c:v>23054.0</c:v>
                </c:pt>
                <c:pt idx="23054">
                  <c:v>23055.0</c:v>
                </c:pt>
                <c:pt idx="23055">
                  <c:v>23056.0</c:v>
                </c:pt>
                <c:pt idx="23056">
                  <c:v>23057.0</c:v>
                </c:pt>
                <c:pt idx="23057">
                  <c:v>23058.0</c:v>
                </c:pt>
                <c:pt idx="23058">
                  <c:v>23059.0</c:v>
                </c:pt>
                <c:pt idx="23059">
                  <c:v>23060.0</c:v>
                </c:pt>
                <c:pt idx="23060">
                  <c:v>23061.0</c:v>
                </c:pt>
                <c:pt idx="23061">
                  <c:v>23062.0</c:v>
                </c:pt>
                <c:pt idx="23062">
                  <c:v>23063.0</c:v>
                </c:pt>
                <c:pt idx="23063">
                  <c:v>23064.0</c:v>
                </c:pt>
                <c:pt idx="23064">
                  <c:v>23065.0</c:v>
                </c:pt>
                <c:pt idx="23065">
                  <c:v>23066.0</c:v>
                </c:pt>
                <c:pt idx="23066">
                  <c:v>23067.0</c:v>
                </c:pt>
                <c:pt idx="23067">
                  <c:v>23068.0</c:v>
                </c:pt>
                <c:pt idx="23068">
                  <c:v>23069.0</c:v>
                </c:pt>
                <c:pt idx="23069">
                  <c:v>23070.0</c:v>
                </c:pt>
                <c:pt idx="23070">
                  <c:v>23071.0</c:v>
                </c:pt>
                <c:pt idx="23071">
                  <c:v>23072.0</c:v>
                </c:pt>
                <c:pt idx="23072">
                  <c:v>23073.0</c:v>
                </c:pt>
                <c:pt idx="23073">
                  <c:v>23074.0</c:v>
                </c:pt>
                <c:pt idx="23074">
                  <c:v>23075.0</c:v>
                </c:pt>
                <c:pt idx="23075">
                  <c:v>23076.0</c:v>
                </c:pt>
                <c:pt idx="23076">
                  <c:v>23077.0</c:v>
                </c:pt>
                <c:pt idx="23077">
                  <c:v>23078.0</c:v>
                </c:pt>
                <c:pt idx="23078">
                  <c:v>23079.0</c:v>
                </c:pt>
                <c:pt idx="23079">
                  <c:v>23080.0</c:v>
                </c:pt>
                <c:pt idx="23080">
                  <c:v>23081.0</c:v>
                </c:pt>
                <c:pt idx="23081">
                  <c:v>23082.0</c:v>
                </c:pt>
                <c:pt idx="23082">
                  <c:v>23083.0</c:v>
                </c:pt>
                <c:pt idx="23083">
                  <c:v>23084.0</c:v>
                </c:pt>
                <c:pt idx="23084">
                  <c:v>23085.0</c:v>
                </c:pt>
                <c:pt idx="23085">
                  <c:v>23086.0</c:v>
                </c:pt>
                <c:pt idx="23086">
                  <c:v>23087.0</c:v>
                </c:pt>
                <c:pt idx="23087">
                  <c:v>23088.0</c:v>
                </c:pt>
                <c:pt idx="23088">
                  <c:v>23089.0</c:v>
                </c:pt>
                <c:pt idx="23089">
                  <c:v>23090.0</c:v>
                </c:pt>
                <c:pt idx="23090">
                  <c:v>23091.0</c:v>
                </c:pt>
                <c:pt idx="23091">
                  <c:v>23092.0</c:v>
                </c:pt>
                <c:pt idx="23092">
                  <c:v>23093.0</c:v>
                </c:pt>
                <c:pt idx="23093">
                  <c:v>23094.0</c:v>
                </c:pt>
                <c:pt idx="23094">
                  <c:v>23095.0</c:v>
                </c:pt>
                <c:pt idx="23095">
                  <c:v>23096.0</c:v>
                </c:pt>
                <c:pt idx="23096">
                  <c:v>23097.0</c:v>
                </c:pt>
                <c:pt idx="23097">
                  <c:v>23098.0</c:v>
                </c:pt>
                <c:pt idx="23098">
                  <c:v>23099.0</c:v>
                </c:pt>
                <c:pt idx="23099">
                  <c:v>23100.0</c:v>
                </c:pt>
                <c:pt idx="23100">
                  <c:v>23101.0</c:v>
                </c:pt>
                <c:pt idx="23101">
                  <c:v>23102.0</c:v>
                </c:pt>
                <c:pt idx="23102">
                  <c:v>23103.0</c:v>
                </c:pt>
                <c:pt idx="23103">
                  <c:v>23104.0</c:v>
                </c:pt>
                <c:pt idx="23104">
                  <c:v>23105.0</c:v>
                </c:pt>
                <c:pt idx="23105">
                  <c:v>23106.0</c:v>
                </c:pt>
                <c:pt idx="23106">
                  <c:v>23107.0</c:v>
                </c:pt>
                <c:pt idx="23107">
                  <c:v>23108.0</c:v>
                </c:pt>
                <c:pt idx="23108">
                  <c:v>23109.0</c:v>
                </c:pt>
                <c:pt idx="23109">
                  <c:v>23110.0</c:v>
                </c:pt>
                <c:pt idx="23110">
                  <c:v>23111.0</c:v>
                </c:pt>
                <c:pt idx="23111">
                  <c:v>23112.0</c:v>
                </c:pt>
                <c:pt idx="23112">
                  <c:v>23113.0</c:v>
                </c:pt>
                <c:pt idx="23113">
                  <c:v>23114.0</c:v>
                </c:pt>
                <c:pt idx="23114">
                  <c:v>23115.0</c:v>
                </c:pt>
                <c:pt idx="23115">
                  <c:v>23116.0</c:v>
                </c:pt>
                <c:pt idx="23116">
                  <c:v>23117.0</c:v>
                </c:pt>
                <c:pt idx="23117">
                  <c:v>23118.0</c:v>
                </c:pt>
                <c:pt idx="23118">
                  <c:v>23119.0</c:v>
                </c:pt>
                <c:pt idx="23119">
                  <c:v>23120.0</c:v>
                </c:pt>
                <c:pt idx="23120">
                  <c:v>23121.0</c:v>
                </c:pt>
                <c:pt idx="23121">
                  <c:v>23122.0</c:v>
                </c:pt>
                <c:pt idx="23122">
                  <c:v>23123.0</c:v>
                </c:pt>
                <c:pt idx="23123">
                  <c:v>23124.0</c:v>
                </c:pt>
                <c:pt idx="23124">
                  <c:v>23125.0</c:v>
                </c:pt>
                <c:pt idx="23125">
                  <c:v>23126.0</c:v>
                </c:pt>
                <c:pt idx="23126">
                  <c:v>23127.0</c:v>
                </c:pt>
                <c:pt idx="23127">
                  <c:v>23128.0</c:v>
                </c:pt>
                <c:pt idx="23128">
                  <c:v>23129.0</c:v>
                </c:pt>
                <c:pt idx="23129">
                  <c:v>23130.0</c:v>
                </c:pt>
                <c:pt idx="23130">
                  <c:v>23131.0</c:v>
                </c:pt>
                <c:pt idx="23131">
                  <c:v>23132.0</c:v>
                </c:pt>
                <c:pt idx="23132">
                  <c:v>23133.0</c:v>
                </c:pt>
                <c:pt idx="23133">
                  <c:v>23134.0</c:v>
                </c:pt>
                <c:pt idx="23134">
                  <c:v>23135.0</c:v>
                </c:pt>
                <c:pt idx="23135">
                  <c:v>23136.0</c:v>
                </c:pt>
                <c:pt idx="23136">
                  <c:v>23137.0</c:v>
                </c:pt>
                <c:pt idx="23137">
                  <c:v>23138.0</c:v>
                </c:pt>
                <c:pt idx="23138">
                  <c:v>23139.0</c:v>
                </c:pt>
                <c:pt idx="23139">
                  <c:v>23140.0</c:v>
                </c:pt>
                <c:pt idx="23140">
                  <c:v>23141.0</c:v>
                </c:pt>
                <c:pt idx="23141">
                  <c:v>23142.0</c:v>
                </c:pt>
                <c:pt idx="23142">
                  <c:v>23143.0</c:v>
                </c:pt>
                <c:pt idx="23143">
                  <c:v>23144.0</c:v>
                </c:pt>
                <c:pt idx="23144">
                  <c:v>23145.0</c:v>
                </c:pt>
                <c:pt idx="23145">
                  <c:v>23146.0</c:v>
                </c:pt>
                <c:pt idx="23146">
                  <c:v>23147.0</c:v>
                </c:pt>
                <c:pt idx="23147">
                  <c:v>23148.0</c:v>
                </c:pt>
                <c:pt idx="23148">
                  <c:v>23149.0</c:v>
                </c:pt>
                <c:pt idx="23149">
                  <c:v>23150.0</c:v>
                </c:pt>
                <c:pt idx="23150">
                  <c:v>23151.0</c:v>
                </c:pt>
                <c:pt idx="23151">
                  <c:v>23152.0</c:v>
                </c:pt>
                <c:pt idx="23152">
                  <c:v>23153.0</c:v>
                </c:pt>
                <c:pt idx="23153">
                  <c:v>23154.0</c:v>
                </c:pt>
                <c:pt idx="23154">
                  <c:v>23155.0</c:v>
                </c:pt>
                <c:pt idx="23155">
                  <c:v>23156.0</c:v>
                </c:pt>
                <c:pt idx="23156">
                  <c:v>23157.0</c:v>
                </c:pt>
                <c:pt idx="23157">
                  <c:v>23158.0</c:v>
                </c:pt>
                <c:pt idx="23158">
                  <c:v>23159.0</c:v>
                </c:pt>
                <c:pt idx="23159">
                  <c:v>23160.0</c:v>
                </c:pt>
                <c:pt idx="23160">
                  <c:v>23161.0</c:v>
                </c:pt>
                <c:pt idx="23161">
                  <c:v>23162.0</c:v>
                </c:pt>
                <c:pt idx="23162">
                  <c:v>23163.0</c:v>
                </c:pt>
                <c:pt idx="23163">
                  <c:v>23164.0</c:v>
                </c:pt>
                <c:pt idx="23164">
                  <c:v>23165.0</c:v>
                </c:pt>
                <c:pt idx="23165">
                  <c:v>23166.0</c:v>
                </c:pt>
                <c:pt idx="23166">
                  <c:v>23167.0</c:v>
                </c:pt>
                <c:pt idx="23167">
                  <c:v>23168.0</c:v>
                </c:pt>
                <c:pt idx="23168">
                  <c:v>23169.0</c:v>
                </c:pt>
                <c:pt idx="23169">
                  <c:v>23170.0</c:v>
                </c:pt>
                <c:pt idx="23170">
                  <c:v>23171.0</c:v>
                </c:pt>
                <c:pt idx="23171">
                  <c:v>23172.0</c:v>
                </c:pt>
                <c:pt idx="23172">
                  <c:v>23173.0</c:v>
                </c:pt>
                <c:pt idx="23173">
                  <c:v>23174.0</c:v>
                </c:pt>
                <c:pt idx="23174">
                  <c:v>23175.0</c:v>
                </c:pt>
                <c:pt idx="23175">
                  <c:v>23176.0</c:v>
                </c:pt>
                <c:pt idx="23176">
                  <c:v>23177.0</c:v>
                </c:pt>
                <c:pt idx="23177">
                  <c:v>23178.0</c:v>
                </c:pt>
                <c:pt idx="23178">
                  <c:v>23179.0</c:v>
                </c:pt>
                <c:pt idx="23179">
                  <c:v>23180.0</c:v>
                </c:pt>
                <c:pt idx="23180">
                  <c:v>23181.0</c:v>
                </c:pt>
                <c:pt idx="23181">
                  <c:v>23182.0</c:v>
                </c:pt>
                <c:pt idx="23182">
                  <c:v>23183.0</c:v>
                </c:pt>
                <c:pt idx="23183">
                  <c:v>23184.0</c:v>
                </c:pt>
                <c:pt idx="23184">
                  <c:v>23185.0</c:v>
                </c:pt>
                <c:pt idx="23185">
                  <c:v>23186.0</c:v>
                </c:pt>
                <c:pt idx="23186">
                  <c:v>23187.0</c:v>
                </c:pt>
                <c:pt idx="23187">
                  <c:v>23188.0</c:v>
                </c:pt>
                <c:pt idx="23188">
                  <c:v>23189.0</c:v>
                </c:pt>
                <c:pt idx="23189">
                  <c:v>23190.0</c:v>
                </c:pt>
                <c:pt idx="23190">
                  <c:v>23191.0</c:v>
                </c:pt>
                <c:pt idx="23191">
                  <c:v>23192.0</c:v>
                </c:pt>
                <c:pt idx="23192">
                  <c:v>23193.0</c:v>
                </c:pt>
                <c:pt idx="23193">
                  <c:v>23194.0</c:v>
                </c:pt>
                <c:pt idx="23194">
                  <c:v>23195.0</c:v>
                </c:pt>
                <c:pt idx="23195">
                  <c:v>23196.0</c:v>
                </c:pt>
                <c:pt idx="23196">
                  <c:v>23197.0</c:v>
                </c:pt>
                <c:pt idx="23197">
                  <c:v>23198.0</c:v>
                </c:pt>
                <c:pt idx="23198">
                  <c:v>23199.0</c:v>
                </c:pt>
                <c:pt idx="23199">
                  <c:v>23200.0</c:v>
                </c:pt>
                <c:pt idx="23200">
                  <c:v>23201.0</c:v>
                </c:pt>
                <c:pt idx="23201">
                  <c:v>23202.0</c:v>
                </c:pt>
                <c:pt idx="23202">
                  <c:v>23203.0</c:v>
                </c:pt>
                <c:pt idx="23203">
                  <c:v>23204.0</c:v>
                </c:pt>
                <c:pt idx="23204">
                  <c:v>23205.0</c:v>
                </c:pt>
                <c:pt idx="23205">
                  <c:v>23206.0</c:v>
                </c:pt>
                <c:pt idx="23206">
                  <c:v>23207.0</c:v>
                </c:pt>
                <c:pt idx="23207">
                  <c:v>23208.0</c:v>
                </c:pt>
                <c:pt idx="23208">
                  <c:v>23209.0</c:v>
                </c:pt>
                <c:pt idx="23209">
                  <c:v>23210.0</c:v>
                </c:pt>
                <c:pt idx="23210">
                  <c:v>23211.0</c:v>
                </c:pt>
                <c:pt idx="23211">
                  <c:v>23212.0</c:v>
                </c:pt>
                <c:pt idx="23212">
                  <c:v>23213.0</c:v>
                </c:pt>
                <c:pt idx="23213">
                  <c:v>23214.0</c:v>
                </c:pt>
                <c:pt idx="23214">
                  <c:v>23215.0</c:v>
                </c:pt>
                <c:pt idx="23215">
                  <c:v>23216.0</c:v>
                </c:pt>
                <c:pt idx="23216">
                  <c:v>23217.0</c:v>
                </c:pt>
                <c:pt idx="23217">
                  <c:v>23218.0</c:v>
                </c:pt>
                <c:pt idx="23218">
                  <c:v>23219.0</c:v>
                </c:pt>
                <c:pt idx="23219">
                  <c:v>23220.0</c:v>
                </c:pt>
                <c:pt idx="23220">
                  <c:v>23221.0</c:v>
                </c:pt>
                <c:pt idx="23221">
                  <c:v>23222.0</c:v>
                </c:pt>
                <c:pt idx="23222">
                  <c:v>23223.0</c:v>
                </c:pt>
                <c:pt idx="23223">
                  <c:v>23224.0</c:v>
                </c:pt>
                <c:pt idx="23224">
                  <c:v>23225.0</c:v>
                </c:pt>
                <c:pt idx="23225">
                  <c:v>23226.0</c:v>
                </c:pt>
                <c:pt idx="23226">
                  <c:v>23227.0</c:v>
                </c:pt>
                <c:pt idx="23227">
                  <c:v>23228.0</c:v>
                </c:pt>
                <c:pt idx="23228">
                  <c:v>23229.0</c:v>
                </c:pt>
                <c:pt idx="23229">
                  <c:v>23230.0</c:v>
                </c:pt>
                <c:pt idx="23230">
                  <c:v>23231.0</c:v>
                </c:pt>
                <c:pt idx="23231">
                  <c:v>23232.0</c:v>
                </c:pt>
                <c:pt idx="23232">
                  <c:v>23233.0</c:v>
                </c:pt>
                <c:pt idx="23233">
                  <c:v>23234.0</c:v>
                </c:pt>
                <c:pt idx="23234">
                  <c:v>23235.0</c:v>
                </c:pt>
                <c:pt idx="23235">
                  <c:v>23236.0</c:v>
                </c:pt>
                <c:pt idx="23236">
                  <c:v>23237.0</c:v>
                </c:pt>
                <c:pt idx="23237">
                  <c:v>23238.0</c:v>
                </c:pt>
                <c:pt idx="23238">
                  <c:v>23239.0</c:v>
                </c:pt>
                <c:pt idx="23239">
                  <c:v>23240.0</c:v>
                </c:pt>
                <c:pt idx="23240">
                  <c:v>23241.0</c:v>
                </c:pt>
                <c:pt idx="23241">
                  <c:v>23242.0</c:v>
                </c:pt>
                <c:pt idx="23242">
                  <c:v>23243.0</c:v>
                </c:pt>
                <c:pt idx="23243">
                  <c:v>23244.0</c:v>
                </c:pt>
                <c:pt idx="23244">
                  <c:v>23245.0</c:v>
                </c:pt>
                <c:pt idx="23245">
                  <c:v>23246.0</c:v>
                </c:pt>
                <c:pt idx="23246">
                  <c:v>23247.0</c:v>
                </c:pt>
                <c:pt idx="23247">
                  <c:v>23248.0</c:v>
                </c:pt>
                <c:pt idx="23248">
                  <c:v>23249.0</c:v>
                </c:pt>
                <c:pt idx="23249">
                  <c:v>23250.0</c:v>
                </c:pt>
                <c:pt idx="23250">
                  <c:v>23251.0</c:v>
                </c:pt>
                <c:pt idx="23251">
                  <c:v>23252.0</c:v>
                </c:pt>
                <c:pt idx="23252">
                  <c:v>23253.0</c:v>
                </c:pt>
                <c:pt idx="23253">
                  <c:v>23254.0</c:v>
                </c:pt>
                <c:pt idx="23254">
                  <c:v>23255.0</c:v>
                </c:pt>
                <c:pt idx="23255">
                  <c:v>23256.0</c:v>
                </c:pt>
                <c:pt idx="23256">
                  <c:v>23257.0</c:v>
                </c:pt>
                <c:pt idx="23257">
                  <c:v>23258.0</c:v>
                </c:pt>
                <c:pt idx="23258">
                  <c:v>23259.0</c:v>
                </c:pt>
                <c:pt idx="23259">
                  <c:v>23260.0</c:v>
                </c:pt>
                <c:pt idx="23260">
                  <c:v>23261.0</c:v>
                </c:pt>
                <c:pt idx="23261">
                  <c:v>23262.0</c:v>
                </c:pt>
                <c:pt idx="23262">
                  <c:v>23263.0</c:v>
                </c:pt>
                <c:pt idx="23263">
                  <c:v>23264.0</c:v>
                </c:pt>
                <c:pt idx="23264">
                  <c:v>23265.0</c:v>
                </c:pt>
                <c:pt idx="23265">
                  <c:v>23266.0</c:v>
                </c:pt>
                <c:pt idx="23266">
                  <c:v>23267.0</c:v>
                </c:pt>
                <c:pt idx="23267">
                  <c:v>23268.0</c:v>
                </c:pt>
                <c:pt idx="23268">
                  <c:v>23269.0</c:v>
                </c:pt>
                <c:pt idx="23269">
                  <c:v>23270.0</c:v>
                </c:pt>
                <c:pt idx="23270">
                  <c:v>23271.0</c:v>
                </c:pt>
                <c:pt idx="23271">
                  <c:v>23272.0</c:v>
                </c:pt>
                <c:pt idx="23272">
                  <c:v>23273.0</c:v>
                </c:pt>
                <c:pt idx="23273">
                  <c:v>23274.0</c:v>
                </c:pt>
                <c:pt idx="23274">
                  <c:v>23275.0</c:v>
                </c:pt>
                <c:pt idx="23275">
                  <c:v>23276.0</c:v>
                </c:pt>
                <c:pt idx="23276">
                  <c:v>23277.0</c:v>
                </c:pt>
                <c:pt idx="23277">
                  <c:v>23278.0</c:v>
                </c:pt>
                <c:pt idx="23278">
                  <c:v>23279.0</c:v>
                </c:pt>
                <c:pt idx="23279">
                  <c:v>23280.0</c:v>
                </c:pt>
                <c:pt idx="23280">
                  <c:v>23281.0</c:v>
                </c:pt>
                <c:pt idx="23281">
                  <c:v>23282.0</c:v>
                </c:pt>
                <c:pt idx="23282">
                  <c:v>23283.0</c:v>
                </c:pt>
                <c:pt idx="23283">
                  <c:v>23284.0</c:v>
                </c:pt>
                <c:pt idx="23284">
                  <c:v>23285.0</c:v>
                </c:pt>
                <c:pt idx="23285">
                  <c:v>23286.0</c:v>
                </c:pt>
                <c:pt idx="23286">
                  <c:v>23287.0</c:v>
                </c:pt>
                <c:pt idx="23287">
                  <c:v>23288.0</c:v>
                </c:pt>
                <c:pt idx="23288">
                  <c:v>23289.0</c:v>
                </c:pt>
                <c:pt idx="23289">
                  <c:v>23290.0</c:v>
                </c:pt>
                <c:pt idx="23290">
                  <c:v>23291.0</c:v>
                </c:pt>
                <c:pt idx="23291">
                  <c:v>23292.0</c:v>
                </c:pt>
                <c:pt idx="23292">
                  <c:v>23293.0</c:v>
                </c:pt>
                <c:pt idx="23293">
                  <c:v>23294.0</c:v>
                </c:pt>
                <c:pt idx="23294">
                  <c:v>23295.0</c:v>
                </c:pt>
                <c:pt idx="23295">
                  <c:v>23296.0</c:v>
                </c:pt>
                <c:pt idx="23296">
                  <c:v>23297.0</c:v>
                </c:pt>
                <c:pt idx="23297">
                  <c:v>23298.0</c:v>
                </c:pt>
                <c:pt idx="23298">
                  <c:v>23299.0</c:v>
                </c:pt>
                <c:pt idx="23299">
                  <c:v>23300.0</c:v>
                </c:pt>
                <c:pt idx="23300">
                  <c:v>23301.0</c:v>
                </c:pt>
                <c:pt idx="23301">
                  <c:v>23302.0</c:v>
                </c:pt>
                <c:pt idx="23302">
                  <c:v>23303.0</c:v>
                </c:pt>
                <c:pt idx="23303">
                  <c:v>23304.0</c:v>
                </c:pt>
                <c:pt idx="23304">
                  <c:v>23305.0</c:v>
                </c:pt>
                <c:pt idx="23305">
                  <c:v>23306.0</c:v>
                </c:pt>
                <c:pt idx="23306">
                  <c:v>23307.0</c:v>
                </c:pt>
                <c:pt idx="23307">
                  <c:v>23308.0</c:v>
                </c:pt>
                <c:pt idx="23308">
                  <c:v>23309.0</c:v>
                </c:pt>
                <c:pt idx="23309">
                  <c:v>23310.0</c:v>
                </c:pt>
                <c:pt idx="23310">
                  <c:v>23311.0</c:v>
                </c:pt>
                <c:pt idx="23311">
                  <c:v>23312.0</c:v>
                </c:pt>
                <c:pt idx="23312">
                  <c:v>23313.0</c:v>
                </c:pt>
                <c:pt idx="23313">
                  <c:v>23314.0</c:v>
                </c:pt>
                <c:pt idx="23314">
                  <c:v>23315.0</c:v>
                </c:pt>
                <c:pt idx="23315">
                  <c:v>23316.0</c:v>
                </c:pt>
                <c:pt idx="23316">
                  <c:v>23317.0</c:v>
                </c:pt>
                <c:pt idx="23317">
                  <c:v>23318.0</c:v>
                </c:pt>
                <c:pt idx="23318">
                  <c:v>23319.0</c:v>
                </c:pt>
                <c:pt idx="23319">
                  <c:v>23320.0</c:v>
                </c:pt>
                <c:pt idx="23320">
                  <c:v>23321.0</c:v>
                </c:pt>
                <c:pt idx="23321">
                  <c:v>23322.0</c:v>
                </c:pt>
                <c:pt idx="23322">
                  <c:v>23323.0</c:v>
                </c:pt>
                <c:pt idx="23323">
                  <c:v>23324.0</c:v>
                </c:pt>
                <c:pt idx="23324">
                  <c:v>23325.0</c:v>
                </c:pt>
                <c:pt idx="23325">
                  <c:v>23326.0</c:v>
                </c:pt>
                <c:pt idx="23326">
                  <c:v>23327.0</c:v>
                </c:pt>
                <c:pt idx="23327">
                  <c:v>23328.0</c:v>
                </c:pt>
                <c:pt idx="23328">
                  <c:v>23329.0</c:v>
                </c:pt>
                <c:pt idx="23329">
                  <c:v>23330.0</c:v>
                </c:pt>
                <c:pt idx="23330">
                  <c:v>23331.0</c:v>
                </c:pt>
                <c:pt idx="23331">
                  <c:v>23332.0</c:v>
                </c:pt>
                <c:pt idx="23332">
                  <c:v>23333.0</c:v>
                </c:pt>
                <c:pt idx="23333">
                  <c:v>23334.0</c:v>
                </c:pt>
                <c:pt idx="23334">
                  <c:v>23335.0</c:v>
                </c:pt>
                <c:pt idx="23335">
                  <c:v>23336.0</c:v>
                </c:pt>
                <c:pt idx="23336">
                  <c:v>23337.0</c:v>
                </c:pt>
                <c:pt idx="23337">
                  <c:v>23338.0</c:v>
                </c:pt>
                <c:pt idx="23338">
                  <c:v>23339.0</c:v>
                </c:pt>
                <c:pt idx="23339">
                  <c:v>23340.0</c:v>
                </c:pt>
                <c:pt idx="23340">
                  <c:v>23341.0</c:v>
                </c:pt>
                <c:pt idx="23341">
                  <c:v>23342.0</c:v>
                </c:pt>
                <c:pt idx="23342">
                  <c:v>23343.0</c:v>
                </c:pt>
                <c:pt idx="23343">
                  <c:v>23344.0</c:v>
                </c:pt>
                <c:pt idx="23344">
                  <c:v>23345.0</c:v>
                </c:pt>
                <c:pt idx="23345">
                  <c:v>23346.0</c:v>
                </c:pt>
                <c:pt idx="23346">
                  <c:v>23347.0</c:v>
                </c:pt>
                <c:pt idx="23347">
                  <c:v>23348.0</c:v>
                </c:pt>
                <c:pt idx="23348">
                  <c:v>23349.0</c:v>
                </c:pt>
                <c:pt idx="23349">
                  <c:v>23350.0</c:v>
                </c:pt>
                <c:pt idx="23350">
                  <c:v>23351.0</c:v>
                </c:pt>
                <c:pt idx="23351">
                  <c:v>23352.0</c:v>
                </c:pt>
                <c:pt idx="23352">
                  <c:v>23353.0</c:v>
                </c:pt>
                <c:pt idx="23353">
                  <c:v>23354.0</c:v>
                </c:pt>
                <c:pt idx="23354">
                  <c:v>23355.0</c:v>
                </c:pt>
                <c:pt idx="23355">
                  <c:v>23356.0</c:v>
                </c:pt>
                <c:pt idx="23356">
                  <c:v>23357.0</c:v>
                </c:pt>
                <c:pt idx="23357">
                  <c:v>23358.0</c:v>
                </c:pt>
                <c:pt idx="23358">
                  <c:v>23359.0</c:v>
                </c:pt>
                <c:pt idx="23359">
                  <c:v>23360.0</c:v>
                </c:pt>
                <c:pt idx="23360">
                  <c:v>23361.0</c:v>
                </c:pt>
                <c:pt idx="23361">
                  <c:v>23362.0</c:v>
                </c:pt>
                <c:pt idx="23362">
                  <c:v>23363.0</c:v>
                </c:pt>
                <c:pt idx="23363">
                  <c:v>23364.0</c:v>
                </c:pt>
                <c:pt idx="23364">
                  <c:v>23365.0</c:v>
                </c:pt>
                <c:pt idx="23365">
                  <c:v>23366.0</c:v>
                </c:pt>
                <c:pt idx="23366">
                  <c:v>23367.0</c:v>
                </c:pt>
                <c:pt idx="23367">
                  <c:v>23368.0</c:v>
                </c:pt>
                <c:pt idx="23368">
                  <c:v>23369.0</c:v>
                </c:pt>
                <c:pt idx="23369">
                  <c:v>23370.0</c:v>
                </c:pt>
                <c:pt idx="23370">
                  <c:v>23371.0</c:v>
                </c:pt>
                <c:pt idx="23371">
                  <c:v>23372.0</c:v>
                </c:pt>
                <c:pt idx="23372">
                  <c:v>23373.0</c:v>
                </c:pt>
                <c:pt idx="23373">
                  <c:v>23374.0</c:v>
                </c:pt>
                <c:pt idx="23374">
                  <c:v>23375.0</c:v>
                </c:pt>
                <c:pt idx="23375">
                  <c:v>23376.0</c:v>
                </c:pt>
                <c:pt idx="23376">
                  <c:v>23377.0</c:v>
                </c:pt>
                <c:pt idx="23377">
                  <c:v>23378.0</c:v>
                </c:pt>
                <c:pt idx="23378">
                  <c:v>23379.0</c:v>
                </c:pt>
                <c:pt idx="23379">
                  <c:v>23380.0</c:v>
                </c:pt>
                <c:pt idx="23380">
                  <c:v>23381.0</c:v>
                </c:pt>
                <c:pt idx="23381">
                  <c:v>23382.0</c:v>
                </c:pt>
                <c:pt idx="23382">
                  <c:v>23383.0</c:v>
                </c:pt>
                <c:pt idx="23383">
                  <c:v>23384.0</c:v>
                </c:pt>
                <c:pt idx="23384">
                  <c:v>23385.0</c:v>
                </c:pt>
                <c:pt idx="23385">
                  <c:v>23386.0</c:v>
                </c:pt>
                <c:pt idx="23386">
                  <c:v>23387.0</c:v>
                </c:pt>
                <c:pt idx="23387">
                  <c:v>23388.0</c:v>
                </c:pt>
                <c:pt idx="23388">
                  <c:v>23389.0</c:v>
                </c:pt>
                <c:pt idx="23389">
                  <c:v>23390.0</c:v>
                </c:pt>
                <c:pt idx="23390">
                  <c:v>23391.0</c:v>
                </c:pt>
                <c:pt idx="23391">
                  <c:v>23392.0</c:v>
                </c:pt>
                <c:pt idx="23392">
                  <c:v>23393.0</c:v>
                </c:pt>
                <c:pt idx="23393">
                  <c:v>23394.0</c:v>
                </c:pt>
                <c:pt idx="23394">
                  <c:v>23395.0</c:v>
                </c:pt>
                <c:pt idx="23395">
                  <c:v>23396.0</c:v>
                </c:pt>
                <c:pt idx="23396">
                  <c:v>23397.0</c:v>
                </c:pt>
                <c:pt idx="23397">
                  <c:v>23398.0</c:v>
                </c:pt>
                <c:pt idx="23398">
                  <c:v>23399.0</c:v>
                </c:pt>
                <c:pt idx="23399">
                  <c:v>23400.0</c:v>
                </c:pt>
                <c:pt idx="23400">
                  <c:v>23401.0</c:v>
                </c:pt>
                <c:pt idx="23401">
                  <c:v>23402.0</c:v>
                </c:pt>
                <c:pt idx="23402">
                  <c:v>23403.0</c:v>
                </c:pt>
                <c:pt idx="23403">
                  <c:v>23404.0</c:v>
                </c:pt>
                <c:pt idx="23404">
                  <c:v>23405.0</c:v>
                </c:pt>
                <c:pt idx="23405">
                  <c:v>23406.0</c:v>
                </c:pt>
                <c:pt idx="23406">
                  <c:v>23407.0</c:v>
                </c:pt>
                <c:pt idx="23407">
                  <c:v>23408.0</c:v>
                </c:pt>
                <c:pt idx="23408">
                  <c:v>23409.0</c:v>
                </c:pt>
                <c:pt idx="23409">
                  <c:v>23410.0</c:v>
                </c:pt>
                <c:pt idx="23410">
                  <c:v>23411.0</c:v>
                </c:pt>
                <c:pt idx="23411">
                  <c:v>23412.0</c:v>
                </c:pt>
                <c:pt idx="23412">
                  <c:v>23413.0</c:v>
                </c:pt>
                <c:pt idx="23413">
                  <c:v>23414.0</c:v>
                </c:pt>
                <c:pt idx="23414">
                  <c:v>23415.0</c:v>
                </c:pt>
                <c:pt idx="23415">
                  <c:v>23416.0</c:v>
                </c:pt>
                <c:pt idx="23416">
                  <c:v>23417.0</c:v>
                </c:pt>
                <c:pt idx="23417">
                  <c:v>23418.0</c:v>
                </c:pt>
                <c:pt idx="23418">
                  <c:v>23419.0</c:v>
                </c:pt>
                <c:pt idx="23419">
                  <c:v>23420.0</c:v>
                </c:pt>
                <c:pt idx="23420">
                  <c:v>23421.0</c:v>
                </c:pt>
                <c:pt idx="23421">
                  <c:v>23422.0</c:v>
                </c:pt>
                <c:pt idx="23422">
                  <c:v>23423.0</c:v>
                </c:pt>
                <c:pt idx="23423">
                  <c:v>23424.0</c:v>
                </c:pt>
                <c:pt idx="23424">
                  <c:v>23425.0</c:v>
                </c:pt>
                <c:pt idx="23425">
                  <c:v>23426.0</c:v>
                </c:pt>
                <c:pt idx="23426">
                  <c:v>23427.0</c:v>
                </c:pt>
                <c:pt idx="23427">
                  <c:v>23428.0</c:v>
                </c:pt>
                <c:pt idx="23428">
                  <c:v>23429.0</c:v>
                </c:pt>
                <c:pt idx="23429">
                  <c:v>23430.0</c:v>
                </c:pt>
                <c:pt idx="23430">
                  <c:v>23431.0</c:v>
                </c:pt>
                <c:pt idx="23431">
                  <c:v>23432.0</c:v>
                </c:pt>
                <c:pt idx="23432">
                  <c:v>23433.0</c:v>
                </c:pt>
                <c:pt idx="23433">
                  <c:v>23434.0</c:v>
                </c:pt>
                <c:pt idx="23434">
                  <c:v>23435.0</c:v>
                </c:pt>
                <c:pt idx="23435">
                  <c:v>23436.0</c:v>
                </c:pt>
                <c:pt idx="23436">
                  <c:v>23437.0</c:v>
                </c:pt>
                <c:pt idx="23437">
                  <c:v>23438.0</c:v>
                </c:pt>
                <c:pt idx="23438">
                  <c:v>23439.0</c:v>
                </c:pt>
                <c:pt idx="23439">
                  <c:v>23440.0</c:v>
                </c:pt>
                <c:pt idx="23440">
                  <c:v>23441.0</c:v>
                </c:pt>
                <c:pt idx="23441">
                  <c:v>23442.0</c:v>
                </c:pt>
                <c:pt idx="23442">
                  <c:v>23443.0</c:v>
                </c:pt>
                <c:pt idx="23443">
                  <c:v>23444.0</c:v>
                </c:pt>
                <c:pt idx="23444">
                  <c:v>23445.0</c:v>
                </c:pt>
                <c:pt idx="23445">
                  <c:v>23446.0</c:v>
                </c:pt>
                <c:pt idx="23446">
                  <c:v>23447.0</c:v>
                </c:pt>
                <c:pt idx="23447">
                  <c:v>23448.0</c:v>
                </c:pt>
                <c:pt idx="23448">
                  <c:v>23449.0</c:v>
                </c:pt>
                <c:pt idx="23449">
                  <c:v>23450.0</c:v>
                </c:pt>
                <c:pt idx="23450">
                  <c:v>23451.0</c:v>
                </c:pt>
                <c:pt idx="23451">
                  <c:v>23452.0</c:v>
                </c:pt>
                <c:pt idx="23452">
                  <c:v>23453.0</c:v>
                </c:pt>
                <c:pt idx="23453">
                  <c:v>23454.0</c:v>
                </c:pt>
                <c:pt idx="23454">
                  <c:v>23455.0</c:v>
                </c:pt>
                <c:pt idx="23455">
                  <c:v>23456.0</c:v>
                </c:pt>
                <c:pt idx="23456">
                  <c:v>23457.0</c:v>
                </c:pt>
                <c:pt idx="23457">
                  <c:v>23458.0</c:v>
                </c:pt>
                <c:pt idx="23458">
                  <c:v>23459.0</c:v>
                </c:pt>
                <c:pt idx="23459">
                  <c:v>23460.0</c:v>
                </c:pt>
                <c:pt idx="23460">
                  <c:v>23461.0</c:v>
                </c:pt>
                <c:pt idx="23461">
                  <c:v>23462.0</c:v>
                </c:pt>
                <c:pt idx="23462">
                  <c:v>23463.0</c:v>
                </c:pt>
                <c:pt idx="23463">
                  <c:v>23464.0</c:v>
                </c:pt>
                <c:pt idx="23464">
                  <c:v>23465.0</c:v>
                </c:pt>
                <c:pt idx="23465">
                  <c:v>23466.0</c:v>
                </c:pt>
                <c:pt idx="23466">
                  <c:v>23467.0</c:v>
                </c:pt>
                <c:pt idx="23467">
                  <c:v>23468.0</c:v>
                </c:pt>
                <c:pt idx="23468">
                  <c:v>23469.0</c:v>
                </c:pt>
                <c:pt idx="23469">
                  <c:v>23470.0</c:v>
                </c:pt>
                <c:pt idx="23470">
                  <c:v>23471.0</c:v>
                </c:pt>
                <c:pt idx="23471">
                  <c:v>23472.0</c:v>
                </c:pt>
                <c:pt idx="23472">
                  <c:v>23473.0</c:v>
                </c:pt>
                <c:pt idx="23473">
                  <c:v>23474.0</c:v>
                </c:pt>
                <c:pt idx="23474">
                  <c:v>23475.0</c:v>
                </c:pt>
                <c:pt idx="23475">
                  <c:v>23476.0</c:v>
                </c:pt>
                <c:pt idx="23476">
                  <c:v>23477.0</c:v>
                </c:pt>
                <c:pt idx="23477">
                  <c:v>23478.0</c:v>
                </c:pt>
                <c:pt idx="23478">
                  <c:v>23479.0</c:v>
                </c:pt>
                <c:pt idx="23479">
                  <c:v>23480.0</c:v>
                </c:pt>
                <c:pt idx="23480">
                  <c:v>23481.0</c:v>
                </c:pt>
                <c:pt idx="23481">
                  <c:v>23482.0</c:v>
                </c:pt>
                <c:pt idx="23482">
                  <c:v>23483.0</c:v>
                </c:pt>
                <c:pt idx="23483">
                  <c:v>23484.0</c:v>
                </c:pt>
                <c:pt idx="23484">
                  <c:v>23485.0</c:v>
                </c:pt>
                <c:pt idx="23485">
                  <c:v>23486.0</c:v>
                </c:pt>
                <c:pt idx="23486">
                  <c:v>23487.0</c:v>
                </c:pt>
                <c:pt idx="23487">
                  <c:v>23488.0</c:v>
                </c:pt>
                <c:pt idx="23488">
                  <c:v>23489.0</c:v>
                </c:pt>
                <c:pt idx="23489">
                  <c:v>23490.0</c:v>
                </c:pt>
                <c:pt idx="23490">
                  <c:v>23491.0</c:v>
                </c:pt>
                <c:pt idx="23491">
                  <c:v>23492.0</c:v>
                </c:pt>
                <c:pt idx="23492">
                  <c:v>23493.0</c:v>
                </c:pt>
                <c:pt idx="23493">
                  <c:v>23494.0</c:v>
                </c:pt>
                <c:pt idx="23494">
                  <c:v>23495.0</c:v>
                </c:pt>
                <c:pt idx="23495">
                  <c:v>23496.0</c:v>
                </c:pt>
                <c:pt idx="23496">
                  <c:v>23497.0</c:v>
                </c:pt>
                <c:pt idx="23497">
                  <c:v>23498.0</c:v>
                </c:pt>
                <c:pt idx="23498">
                  <c:v>23499.0</c:v>
                </c:pt>
                <c:pt idx="23499">
                  <c:v>23500.0</c:v>
                </c:pt>
                <c:pt idx="23500">
                  <c:v>23501.0</c:v>
                </c:pt>
                <c:pt idx="23501">
                  <c:v>23502.0</c:v>
                </c:pt>
                <c:pt idx="23502">
                  <c:v>23503.0</c:v>
                </c:pt>
                <c:pt idx="23503">
                  <c:v>23504.0</c:v>
                </c:pt>
                <c:pt idx="23504">
                  <c:v>23505.0</c:v>
                </c:pt>
                <c:pt idx="23505">
                  <c:v>23506.0</c:v>
                </c:pt>
                <c:pt idx="23506">
                  <c:v>23507.0</c:v>
                </c:pt>
                <c:pt idx="23507">
                  <c:v>23508.0</c:v>
                </c:pt>
                <c:pt idx="23508">
                  <c:v>23509.0</c:v>
                </c:pt>
                <c:pt idx="23509">
                  <c:v>23510.0</c:v>
                </c:pt>
                <c:pt idx="23510">
                  <c:v>23511.0</c:v>
                </c:pt>
                <c:pt idx="23511">
                  <c:v>23512.0</c:v>
                </c:pt>
                <c:pt idx="23512">
                  <c:v>23513.0</c:v>
                </c:pt>
                <c:pt idx="23513">
                  <c:v>23514.0</c:v>
                </c:pt>
                <c:pt idx="23514">
                  <c:v>23515.0</c:v>
                </c:pt>
                <c:pt idx="23515">
                  <c:v>23516.0</c:v>
                </c:pt>
                <c:pt idx="23516">
                  <c:v>23517.0</c:v>
                </c:pt>
                <c:pt idx="23517">
                  <c:v>23518.0</c:v>
                </c:pt>
                <c:pt idx="23518">
                  <c:v>23519.0</c:v>
                </c:pt>
                <c:pt idx="23519">
                  <c:v>23520.0</c:v>
                </c:pt>
                <c:pt idx="23520">
                  <c:v>23521.0</c:v>
                </c:pt>
                <c:pt idx="23521">
                  <c:v>23522.0</c:v>
                </c:pt>
                <c:pt idx="23522">
                  <c:v>23523.0</c:v>
                </c:pt>
                <c:pt idx="23523">
                  <c:v>23524.0</c:v>
                </c:pt>
                <c:pt idx="23524">
                  <c:v>23525.0</c:v>
                </c:pt>
                <c:pt idx="23525">
                  <c:v>23526.0</c:v>
                </c:pt>
                <c:pt idx="23526">
                  <c:v>23527.0</c:v>
                </c:pt>
                <c:pt idx="23527">
                  <c:v>23528.0</c:v>
                </c:pt>
                <c:pt idx="23528">
                  <c:v>23529.0</c:v>
                </c:pt>
                <c:pt idx="23529">
                  <c:v>23530.0</c:v>
                </c:pt>
                <c:pt idx="23530">
                  <c:v>23531.0</c:v>
                </c:pt>
                <c:pt idx="23531">
                  <c:v>23532.0</c:v>
                </c:pt>
                <c:pt idx="23532">
                  <c:v>23533.0</c:v>
                </c:pt>
                <c:pt idx="23533">
                  <c:v>23534.0</c:v>
                </c:pt>
                <c:pt idx="23534">
                  <c:v>23535.0</c:v>
                </c:pt>
                <c:pt idx="23535">
                  <c:v>23536.0</c:v>
                </c:pt>
                <c:pt idx="23536">
                  <c:v>23537.0</c:v>
                </c:pt>
                <c:pt idx="23537">
                  <c:v>23538.0</c:v>
                </c:pt>
                <c:pt idx="23538">
                  <c:v>23539.0</c:v>
                </c:pt>
                <c:pt idx="23539">
                  <c:v>23540.0</c:v>
                </c:pt>
                <c:pt idx="23540">
                  <c:v>23541.0</c:v>
                </c:pt>
                <c:pt idx="23541">
                  <c:v>23542.0</c:v>
                </c:pt>
                <c:pt idx="23542">
                  <c:v>23543.0</c:v>
                </c:pt>
                <c:pt idx="23543">
                  <c:v>23544.0</c:v>
                </c:pt>
                <c:pt idx="23544">
                  <c:v>23545.0</c:v>
                </c:pt>
                <c:pt idx="23545">
                  <c:v>23546.0</c:v>
                </c:pt>
                <c:pt idx="23546">
                  <c:v>23547.0</c:v>
                </c:pt>
                <c:pt idx="23547">
                  <c:v>23548.0</c:v>
                </c:pt>
                <c:pt idx="23548">
                  <c:v>23549.0</c:v>
                </c:pt>
                <c:pt idx="23549">
                  <c:v>23550.0</c:v>
                </c:pt>
                <c:pt idx="23550">
                  <c:v>23551.0</c:v>
                </c:pt>
                <c:pt idx="23551">
                  <c:v>23552.0</c:v>
                </c:pt>
                <c:pt idx="23552">
                  <c:v>23553.0</c:v>
                </c:pt>
                <c:pt idx="23553">
                  <c:v>23554.0</c:v>
                </c:pt>
                <c:pt idx="23554">
                  <c:v>23555.0</c:v>
                </c:pt>
                <c:pt idx="23555">
                  <c:v>23556.0</c:v>
                </c:pt>
                <c:pt idx="23556">
                  <c:v>23557.0</c:v>
                </c:pt>
                <c:pt idx="23557">
                  <c:v>23558.0</c:v>
                </c:pt>
                <c:pt idx="23558">
                  <c:v>23559.0</c:v>
                </c:pt>
                <c:pt idx="23559">
                  <c:v>23560.0</c:v>
                </c:pt>
                <c:pt idx="23560">
                  <c:v>23561.0</c:v>
                </c:pt>
                <c:pt idx="23561">
                  <c:v>23562.0</c:v>
                </c:pt>
                <c:pt idx="23562">
                  <c:v>23563.0</c:v>
                </c:pt>
                <c:pt idx="23563">
                  <c:v>23564.0</c:v>
                </c:pt>
                <c:pt idx="23564">
                  <c:v>23565.0</c:v>
                </c:pt>
                <c:pt idx="23565">
                  <c:v>23566.0</c:v>
                </c:pt>
                <c:pt idx="23566">
                  <c:v>23567.0</c:v>
                </c:pt>
                <c:pt idx="23567">
                  <c:v>23568.0</c:v>
                </c:pt>
                <c:pt idx="23568">
                  <c:v>23569.0</c:v>
                </c:pt>
                <c:pt idx="23569">
                  <c:v>23570.0</c:v>
                </c:pt>
                <c:pt idx="23570">
                  <c:v>23571.0</c:v>
                </c:pt>
                <c:pt idx="23571">
                  <c:v>23572.0</c:v>
                </c:pt>
                <c:pt idx="23572">
                  <c:v>23573.0</c:v>
                </c:pt>
                <c:pt idx="23573">
                  <c:v>23574.0</c:v>
                </c:pt>
                <c:pt idx="23574">
                  <c:v>23575.0</c:v>
                </c:pt>
                <c:pt idx="23575">
                  <c:v>23576.0</c:v>
                </c:pt>
                <c:pt idx="23576">
                  <c:v>23577.0</c:v>
                </c:pt>
                <c:pt idx="23577">
                  <c:v>23578.0</c:v>
                </c:pt>
                <c:pt idx="23578">
                  <c:v>23579.0</c:v>
                </c:pt>
                <c:pt idx="23579">
                  <c:v>23580.0</c:v>
                </c:pt>
                <c:pt idx="23580">
                  <c:v>23581.0</c:v>
                </c:pt>
                <c:pt idx="23581">
                  <c:v>23582.0</c:v>
                </c:pt>
                <c:pt idx="23582">
                  <c:v>23583.0</c:v>
                </c:pt>
                <c:pt idx="23583">
                  <c:v>23584.0</c:v>
                </c:pt>
                <c:pt idx="23584">
                  <c:v>23585.0</c:v>
                </c:pt>
                <c:pt idx="23585">
                  <c:v>23586.0</c:v>
                </c:pt>
                <c:pt idx="23586">
                  <c:v>23587.0</c:v>
                </c:pt>
                <c:pt idx="23587">
                  <c:v>23588.0</c:v>
                </c:pt>
                <c:pt idx="23588">
                  <c:v>23589.0</c:v>
                </c:pt>
                <c:pt idx="23589">
                  <c:v>23590.0</c:v>
                </c:pt>
                <c:pt idx="23590">
                  <c:v>23591.0</c:v>
                </c:pt>
                <c:pt idx="23591">
                  <c:v>23592.0</c:v>
                </c:pt>
                <c:pt idx="23592">
                  <c:v>23593.0</c:v>
                </c:pt>
                <c:pt idx="23593">
                  <c:v>23594.0</c:v>
                </c:pt>
                <c:pt idx="23594">
                  <c:v>23595.0</c:v>
                </c:pt>
                <c:pt idx="23595">
                  <c:v>23596.0</c:v>
                </c:pt>
                <c:pt idx="23596">
                  <c:v>23597.0</c:v>
                </c:pt>
                <c:pt idx="23597">
                  <c:v>23598.0</c:v>
                </c:pt>
                <c:pt idx="23598">
                  <c:v>23599.0</c:v>
                </c:pt>
                <c:pt idx="23599">
                  <c:v>23600.0</c:v>
                </c:pt>
                <c:pt idx="23600">
                  <c:v>23601.0</c:v>
                </c:pt>
                <c:pt idx="23601">
                  <c:v>23602.0</c:v>
                </c:pt>
                <c:pt idx="23602">
                  <c:v>23603.0</c:v>
                </c:pt>
                <c:pt idx="23603">
                  <c:v>23604.0</c:v>
                </c:pt>
                <c:pt idx="23604">
                  <c:v>23605.0</c:v>
                </c:pt>
                <c:pt idx="23605">
                  <c:v>23606.0</c:v>
                </c:pt>
                <c:pt idx="23606">
                  <c:v>23607.0</c:v>
                </c:pt>
                <c:pt idx="23607">
                  <c:v>23608.0</c:v>
                </c:pt>
                <c:pt idx="23608">
                  <c:v>23609.0</c:v>
                </c:pt>
                <c:pt idx="23609">
                  <c:v>23610.0</c:v>
                </c:pt>
                <c:pt idx="23610">
                  <c:v>23611.0</c:v>
                </c:pt>
                <c:pt idx="23611">
                  <c:v>23612.0</c:v>
                </c:pt>
                <c:pt idx="23612">
                  <c:v>23613.0</c:v>
                </c:pt>
                <c:pt idx="23613">
                  <c:v>23614.0</c:v>
                </c:pt>
                <c:pt idx="23614">
                  <c:v>23615.0</c:v>
                </c:pt>
                <c:pt idx="23615">
                  <c:v>23616.0</c:v>
                </c:pt>
                <c:pt idx="23616">
                  <c:v>23617.0</c:v>
                </c:pt>
                <c:pt idx="23617">
                  <c:v>23618.0</c:v>
                </c:pt>
                <c:pt idx="23618">
                  <c:v>23619.0</c:v>
                </c:pt>
                <c:pt idx="23619">
                  <c:v>23620.0</c:v>
                </c:pt>
                <c:pt idx="23620">
                  <c:v>23621.0</c:v>
                </c:pt>
                <c:pt idx="23621">
                  <c:v>23622.0</c:v>
                </c:pt>
                <c:pt idx="23622">
                  <c:v>23623.0</c:v>
                </c:pt>
                <c:pt idx="23623">
                  <c:v>23624.0</c:v>
                </c:pt>
                <c:pt idx="23624">
                  <c:v>23625.0</c:v>
                </c:pt>
                <c:pt idx="23625">
                  <c:v>23626.0</c:v>
                </c:pt>
                <c:pt idx="23626">
                  <c:v>23627.0</c:v>
                </c:pt>
                <c:pt idx="23627">
                  <c:v>23628.0</c:v>
                </c:pt>
                <c:pt idx="23628">
                  <c:v>23629.0</c:v>
                </c:pt>
                <c:pt idx="23629">
                  <c:v>23630.0</c:v>
                </c:pt>
                <c:pt idx="23630">
                  <c:v>23631.0</c:v>
                </c:pt>
                <c:pt idx="23631">
                  <c:v>23632.0</c:v>
                </c:pt>
                <c:pt idx="23632">
                  <c:v>23633.0</c:v>
                </c:pt>
                <c:pt idx="23633">
                  <c:v>23634.0</c:v>
                </c:pt>
                <c:pt idx="23634">
                  <c:v>23635.0</c:v>
                </c:pt>
                <c:pt idx="23635">
                  <c:v>23636.0</c:v>
                </c:pt>
                <c:pt idx="23636">
                  <c:v>23637.0</c:v>
                </c:pt>
                <c:pt idx="23637">
                  <c:v>23638.0</c:v>
                </c:pt>
                <c:pt idx="23638">
                  <c:v>23639.0</c:v>
                </c:pt>
                <c:pt idx="23639">
                  <c:v>23640.0</c:v>
                </c:pt>
                <c:pt idx="23640">
                  <c:v>23641.0</c:v>
                </c:pt>
                <c:pt idx="23641">
                  <c:v>23642.0</c:v>
                </c:pt>
                <c:pt idx="23642">
                  <c:v>23643.0</c:v>
                </c:pt>
                <c:pt idx="23643">
                  <c:v>23644.0</c:v>
                </c:pt>
                <c:pt idx="23644">
                  <c:v>23645.0</c:v>
                </c:pt>
                <c:pt idx="23645">
                  <c:v>23646.0</c:v>
                </c:pt>
                <c:pt idx="23646">
                  <c:v>23647.0</c:v>
                </c:pt>
                <c:pt idx="23647">
                  <c:v>23648.0</c:v>
                </c:pt>
                <c:pt idx="23648">
                  <c:v>23649.0</c:v>
                </c:pt>
                <c:pt idx="23649">
                  <c:v>23650.0</c:v>
                </c:pt>
                <c:pt idx="23650">
                  <c:v>23651.0</c:v>
                </c:pt>
                <c:pt idx="23651">
                  <c:v>23652.0</c:v>
                </c:pt>
                <c:pt idx="23652">
                  <c:v>23653.0</c:v>
                </c:pt>
                <c:pt idx="23653">
                  <c:v>23654.0</c:v>
                </c:pt>
                <c:pt idx="23654">
                  <c:v>23655.0</c:v>
                </c:pt>
                <c:pt idx="23655">
                  <c:v>23656.0</c:v>
                </c:pt>
                <c:pt idx="23656">
                  <c:v>23657.0</c:v>
                </c:pt>
                <c:pt idx="23657">
                  <c:v>23658.0</c:v>
                </c:pt>
                <c:pt idx="23658">
                  <c:v>23659.0</c:v>
                </c:pt>
                <c:pt idx="23659">
                  <c:v>23660.0</c:v>
                </c:pt>
                <c:pt idx="23660">
                  <c:v>23661.0</c:v>
                </c:pt>
                <c:pt idx="23661">
                  <c:v>23662.0</c:v>
                </c:pt>
                <c:pt idx="23662">
                  <c:v>23663.0</c:v>
                </c:pt>
                <c:pt idx="23663">
                  <c:v>23664.0</c:v>
                </c:pt>
                <c:pt idx="23664">
                  <c:v>23665.0</c:v>
                </c:pt>
                <c:pt idx="23665">
                  <c:v>23666.0</c:v>
                </c:pt>
                <c:pt idx="23666">
                  <c:v>23667.0</c:v>
                </c:pt>
                <c:pt idx="23667">
                  <c:v>23668.0</c:v>
                </c:pt>
                <c:pt idx="23668">
                  <c:v>23669.0</c:v>
                </c:pt>
                <c:pt idx="23669">
                  <c:v>23670.0</c:v>
                </c:pt>
                <c:pt idx="23670">
                  <c:v>23671.0</c:v>
                </c:pt>
                <c:pt idx="23671">
                  <c:v>23672.0</c:v>
                </c:pt>
                <c:pt idx="23672">
                  <c:v>23673.0</c:v>
                </c:pt>
                <c:pt idx="23673">
                  <c:v>23674.0</c:v>
                </c:pt>
                <c:pt idx="23674">
                  <c:v>23675.0</c:v>
                </c:pt>
                <c:pt idx="23675">
                  <c:v>23676.0</c:v>
                </c:pt>
                <c:pt idx="23676">
                  <c:v>23677.0</c:v>
                </c:pt>
                <c:pt idx="23677">
                  <c:v>23678.0</c:v>
                </c:pt>
                <c:pt idx="23678">
                  <c:v>23679.0</c:v>
                </c:pt>
                <c:pt idx="23679">
                  <c:v>23680.0</c:v>
                </c:pt>
                <c:pt idx="23680">
                  <c:v>23681.0</c:v>
                </c:pt>
                <c:pt idx="23681">
                  <c:v>23682.0</c:v>
                </c:pt>
                <c:pt idx="23682">
                  <c:v>23683.0</c:v>
                </c:pt>
                <c:pt idx="23683">
                  <c:v>23684.0</c:v>
                </c:pt>
                <c:pt idx="23684">
                  <c:v>23685.0</c:v>
                </c:pt>
                <c:pt idx="23685">
                  <c:v>23686.0</c:v>
                </c:pt>
                <c:pt idx="23686">
                  <c:v>23687.0</c:v>
                </c:pt>
                <c:pt idx="23687">
                  <c:v>23688.0</c:v>
                </c:pt>
                <c:pt idx="23688">
                  <c:v>23689.0</c:v>
                </c:pt>
                <c:pt idx="23689">
                  <c:v>23690.0</c:v>
                </c:pt>
                <c:pt idx="23690">
                  <c:v>23691.0</c:v>
                </c:pt>
                <c:pt idx="23691">
                  <c:v>23692.0</c:v>
                </c:pt>
                <c:pt idx="23692">
                  <c:v>23693.0</c:v>
                </c:pt>
                <c:pt idx="23693">
                  <c:v>23694.0</c:v>
                </c:pt>
                <c:pt idx="23694">
                  <c:v>23695.0</c:v>
                </c:pt>
                <c:pt idx="23695">
                  <c:v>23696.0</c:v>
                </c:pt>
                <c:pt idx="23696">
                  <c:v>23697.0</c:v>
                </c:pt>
                <c:pt idx="23697">
                  <c:v>23698.0</c:v>
                </c:pt>
                <c:pt idx="23698">
                  <c:v>23699.0</c:v>
                </c:pt>
                <c:pt idx="23699">
                  <c:v>23700.0</c:v>
                </c:pt>
                <c:pt idx="23700">
                  <c:v>23701.0</c:v>
                </c:pt>
                <c:pt idx="23701">
                  <c:v>23702.0</c:v>
                </c:pt>
                <c:pt idx="23702">
                  <c:v>23703.0</c:v>
                </c:pt>
                <c:pt idx="23703">
                  <c:v>23704.0</c:v>
                </c:pt>
                <c:pt idx="23704">
                  <c:v>23705.0</c:v>
                </c:pt>
                <c:pt idx="23705">
                  <c:v>23706.0</c:v>
                </c:pt>
                <c:pt idx="23706">
                  <c:v>23707.0</c:v>
                </c:pt>
                <c:pt idx="23707">
                  <c:v>23708.0</c:v>
                </c:pt>
                <c:pt idx="23708">
                  <c:v>23709.0</c:v>
                </c:pt>
                <c:pt idx="23709">
                  <c:v>23710.0</c:v>
                </c:pt>
                <c:pt idx="23710">
                  <c:v>23711.0</c:v>
                </c:pt>
                <c:pt idx="23711">
                  <c:v>23712.0</c:v>
                </c:pt>
                <c:pt idx="23712">
                  <c:v>23713.0</c:v>
                </c:pt>
                <c:pt idx="23713">
                  <c:v>23714.0</c:v>
                </c:pt>
                <c:pt idx="23714">
                  <c:v>23715.0</c:v>
                </c:pt>
                <c:pt idx="23715">
                  <c:v>23716.0</c:v>
                </c:pt>
                <c:pt idx="23716">
                  <c:v>23717.0</c:v>
                </c:pt>
                <c:pt idx="23717">
                  <c:v>23718.0</c:v>
                </c:pt>
                <c:pt idx="23718">
                  <c:v>23719.0</c:v>
                </c:pt>
                <c:pt idx="23719">
                  <c:v>23720.0</c:v>
                </c:pt>
                <c:pt idx="23720">
                  <c:v>23721.0</c:v>
                </c:pt>
                <c:pt idx="23721">
                  <c:v>23722.0</c:v>
                </c:pt>
                <c:pt idx="23722">
                  <c:v>23723.0</c:v>
                </c:pt>
                <c:pt idx="23723">
                  <c:v>23724.0</c:v>
                </c:pt>
                <c:pt idx="23724">
                  <c:v>23725.0</c:v>
                </c:pt>
                <c:pt idx="23725">
                  <c:v>23726.0</c:v>
                </c:pt>
                <c:pt idx="23726">
                  <c:v>23727.0</c:v>
                </c:pt>
                <c:pt idx="23727">
                  <c:v>23728.0</c:v>
                </c:pt>
                <c:pt idx="23728">
                  <c:v>23729.0</c:v>
                </c:pt>
                <c:pt idx="23729">
                  <c:v>23730.0</c:v>
                </c:pt>
                <c:pt idx="23730">
                  <c:v>23731.0</c:v>
                </c:pt>
                <c:pt idx="23731">
                  <c:v>23732.0</c:v>
                </c:pt>
                <c:pt idx="23732">
                  <c:v>23733.0</c:v>
                </c:pt>
                <c:pt idx="23733">
                  <c:v>23734.0</c:v>
                </c:pt>
                <c:pt idx="23734">
                  <c:v>23735.0</c:v>
                </c:pt>
                <c:pt idx="23735">
                  <c:v>23736.0</c:v>
                </c:pt>
                <c:pt idx="23736">
                  <c:v>23737.0</c:v>
                </c:pt>
                <c:pt idx="23737">
                  <c:v>23738.0</c:v>
                </c:pt>
                <c:pt idx="23738">
                  <c:v>23739.0</c:v>
                </c:pt>
                <c:pt idx="23739">
                  <c:v>23740.0</c:v>
                </c:pt>
                <c:pt idx="23740">
                  <c:v>23741.0</c:v>
                </c:pt>
                <c:pt idx="23741">
                  <c:v>23742.0</c:v>
                </c:pt>
                <c:pt idx="23742">
                  <c:v>23743.0</c:v>
                </c:pt>
                <c:pt idx="23743">
                  <c:v>23744.0</c:v>
                </c:pt>
                <c:pt idx="23744">
                  <c:v>23745.0</c:v>
                </c:pt>
                <c:pt idx="23745">
                  <c:v>23746.0</c:v>
                </c:pt>
                <c:pt idx="23746">
                  <c:v>23747.0</c:v>
                </c:pt>
                <c:pt idx="23747">
                  <c:v>23748.0</c:v>
                </c:pt>
                <c:pt idx="23748">
                  <c:v>23749.0</c:v>
                </c:pt>
                <c:pt idx="23749">
                  <c:v>23750.0</c:v>
                </c:pt>
                <c:pt idx="23750">
                  <c:v>23751.0</c:v>
                </c:pt>
                <c:pt idx="23751">
                  <c:v>23752.0</c:v>
                </c:pt>
                <c:pt idx="23752">
                  <c:v>23753.0</c:v>
                </c:pt>
                <c:pt idx="23753">
                  <c:v>23754.0</c:v>
                </c:pt>
                <c:pt idx="23754">
                  <c:v>23755.0</c:v>
                </c:pt>
                <c:pt idx="23755">
                  <c:v>23756.0</c:v>
                </c:pt>
                <c:pt idx="23756">
                  <c:v>23757.0</c:v>
                </c:pt>
                <c:pt idx="23757">
                  <c:v>23758.0</c:v>
                </c:pt>
                <c:pt idx="23758">
                  <c:v>23759.0</c:v>
                </c:pt>
                <c:pt idx="23759">
                  <c:v>23760.0</c:v>
                </c:pt>
                <c:pt idx="23760">
                  <c:v>23761.0</c:v>
                </c:pt>
                <c:pt idx="23761">
                  <c:v>23762.0</c:v>
                </c:pt>
                <c:pt idx="23762">
                  <c:v>23763.0</c:v>
                </c:pt>
                <c:pt idx="23763">
                  <c:v>23764.0</c:v>
                </c:pt>
                <c:pt idx="23764">
                  <c:v>23765.0</c:v>
                </c:pt>
                <c:pt idx="23765">
                  <c:v>23766.0</c:v>
                </c:pt>
                <c:pt idx="23766">
                  <c:v>23767.0</c:v>
                </c:pt>
                <c:pt idx="23767">
                  <c:v>23768.0</c:v>
                </c:pt>
                <c:pt idx="23768">
                  <c:v>23769.0</c:v>
                </c:pt>
                <c:pt idx="23769">
                  <c:v>23770.0</c:v>
                </c:pt>
                <c:pt idx="23770">
                  <c:v>23771.0</c:v>
                </c:pt>
                <c:pt idx="23771">
                  <c:v>23772.0</c:v>
                </c:pt>
                <c:pt idx="23772">
                  <c:v>23773.0</c:v>
                </c:pt>
                <c:pt idx="23773">
                  <c:v>23774.0</c:v>
                </c:pt>
                <c:pt idx="23774">
                  <c:v>23775.0</c:v>
                </c:pt>
                <c:pt idx="23775">
                  <c:v>23776.0</c:v>
                </c:pt>
                <c:pt idx="23776">
                  <c:v>23777.0</c:v>
                </c:pt>
                <c:pt idx="23777">
                  <c:v>23778.0</c:v>
                </c:pt>
                <c:pt idx="23778">
                  <c:v>23779.0</c:v>
                </c:pt>
                <c:pt idx="23779">
                  <c:v>23780.0</c:v>
                </c:pt>
                <c:pt idx="23780">
                  <c:v>23781.0</c:v>
                </c:pt>
                <c:pt idx="23781">
                  <c:v>23782.0</c:v>
                </c:pt>
                <c:pt idx="23782">
                  <c:v>23783.0</c:v>
                </c:pt>
                <c:pt idx="23783">
                  <c:v>23784.0</c:v>
                </c:pt>
                <c:pt idx="23784">
                  <c:v>23785.0</c:v>
                </c:pt>
                <c:pt idx="23785">
                  <c:v>23786.0</c:v>
                </c:pt>
                <c:pt idx="23786">
                  <c:v>23787.0</c:v>
                </c:pt>
                <c:pt idx="23787">
                  <c:v>23788.0</c:v>
                </c:pt>
                <c:pt idx="23788">
                  <c:v>23789.0</c:v>
                </c:pt>
                <c:pt idx="23789">
                  <c:v>23790.0</c:v>
                </c:pt>
                <c:pt idx="23790">
                  <c:v>23791.0</c:v>
                </c:pt>
                <c:pt idx="23791">
                  <c:v>23792.0</c:v>
                </c:pt>
                <c:pt idx="23792">
                  <c:v>23793.0</c:v>
                </c:pt>
                <c:pt idx="23793">
                  <c:v>23794.0</c:v>
                </c:pt>
                <c:pt idx="23794">
                  <c:v>23795.0</c:v>
                </c:pt>
                <c:pt idx="23795">
                  <c:v>23796.0</c:v>
                </c:pt>
                <c:pt idx="23796">
                  <c:v>23797.0</c:v>
                </c:pt>
                <c:pt idx="23797">
                  <c:v>23798.0</c:v>
                </c:pt>
                <c:pt idx="23798">
                  <c:v>23799.0</c:v>
                </c:pt>
                <c:pt idx="23799">
                  <c:v>23800.0</c:v>
                </c:pt>
                <c:pt idx="23800">
                  <c:v>23801.0</c:v>
                </c:pt>
                <c:pt idx="23801">
                  <c:v>23802.0</c:v>
                </c:pt>
                <c:pt idx="23802">
                  <c:v>23803.0</c:v>
                </c:pt>
                <c:pt idx="23803">
                  <c:v>23804.0</c:v>
                </c:pt>
                <c:pt idx="23804">
                  <c:v>23805.0</c:v>
                </c:pt>
                <c:pt idx="23805">
                  <c:v>23806.0</c:v>
                </c:pt>
                <c:pt idx="23806">
                  <c:v>23807.0</c:v>
                </c:pt>
                <c:pt idx="23807">
                  <c:v>23808.0</c:v>
                </c:pt>
                <c:pt idx="23808">
                  <c:v>23809.0</c:v>
                </c:pt>
                <c:pt idx="23809">
                  <c:v>23810.0</c:v>
                </c:pt>
                <c:pt idx="23810">
                  <c:v>23811.0</c:v>
                </c:pt>
                <c:pt idx="23811">
                  <c:v>23812.0</c:v>
                </c:pt>
                <c:pt idx="23812">
                  <c:v>23813.0</c:v>
                </c:pt>
                <c:pt idx="23813">
                  <c:v>23814.0</c:v>
                </c:pt>
                <c:pt idx="23814">
                  <c:v>23815.0</c:v>
                </c:pt>
                <c:pt idx="23815">
                  <c:v>23816.0</c:v>
                </c:pt>
                <c:pt idx="23816">
                  <c:v>23817.0</c:v>
                </c:pt>
                <c:pt idx="23817">
                  <c:v>23818.0</c:v>
                </c:pt>
                <c:pt idx="23818">
                  <c:v>23819.0</c:v>
                </c:pt>
                <c:pt idx="23819">
                  <c:v>23820.0</c:v>
                </c:pt>
                <c:pt idx="23820">
                  <c:v>23821.0</c:v>
                </c:pt>
                <c:pt idx="23821">
                  <c:v>23822.0</c:v>
                </c:pt>
                <c:pt idx="23822">
                  <c:v>23823.0</c:v>
                </c:pt>
                <c:pt idx="23823">
                  <c:v>23824.0</c:v>
                </c:pt>
                <c:pt idx="23824">
                  <c:v>23825.0</c:v>
                </c:pt>
                <c:pt idx="23825">
                  <c:v>23826.0</c:v>
                </c:pt>
                <c:pt idx="23826">
                  <c:v>23827.0</c:v>
                </c:pt>
                <c:pt idx="23827">
                  <c:v>23828.0</c:v>
                </c:pt>
                <c:pt idx="23828">
                  <c:v>23829.0</c:v>
                </c:pt>
                <c:pt idx="23829">
                  <c:v>23830.0</c:v>
                </c:pt>
                <c:pt idx="23830">
                  <c:v>23831.0</c:v>
                </c:pt>
                <c:pt idx="23831">
                  <c:v>23832.0</c:v>
                </c:pt>
                <c:pt idx="23832">
                  <c:v>23833.0</c:v>
                </c:pt>
                <c:pt idx="23833">
                  <c:v>23834.0</c:v>
                </c:pt>
                <c:pt idx="23834">
                  <c:v>23835.0</c:v>
                </c:pt>
                <c:pt idx="23835">
                  <c:v>23836.0</c:v>
                </c:pt>
                <c:pt idx="23836">
                  <c:v>23837.0</c:v>
                </c:pt>
                <c:pt idx="23837">
                  <c:v>23838.0</c:v>
                </c:pt>
                <c:pt idx="23838">
                  <c:v>23839.0</c:v>
                </c:pt>
                <c:pt idx="23839">
                  <c:v>23840.0</c:v>
                </c:pt>
                <c:pt idx="23840">
                  <c:v>23841.0</c:v>
                </c:pt>
                <c:pt idx="23841">
                  <c:v>23842.0</c:v>
                </c:pt>
                <c:pt idx="23842">
                  <c:v>23843.0</c:v>
                </c:pt>
                <c:pt idx="23843">
                  <c:v>23844.0</c:v>
                </c:pt>
                <c:pt idx="23844">
                  <c:v>23845.0</c:v>
                </c:pt>
                <c:pt idx="23845">
                  <c:v>23846.0</c:v>
                </c:pt>
                <c:pt idx="23846">
                  <c:v>23847.0</c:v>
                </c:pt>
                <c:pt idx="23847">
                  <c:v>23848.0</c:v>
                </c:pt>
                <c:pt idx="23848">
                  <c:v>23849.0</c:v>
                </c:pt>
                <c:pt idx="23849">
                  <c:v>23850.0</c:v>
                </c:pt>
                <c:pt idx="23850">
                  <c:v>23851.0</c:v>
                </c:pt>
                <c:pt idx="23851">
                  <c:v>23852.0</c:v>
                </c:pt>
                <c:pt idx="23852">
                  <c:v>23853.0</c:v>
                </c:pt>
                <c:pt idx="23853">
                  <c:v>23854.0</c:v>
                </c:pt>
                <c:pt idx="23854">
                  <c:v>23855.0</c:v>
                </c:pt>
                <c:pt idx="23855">
                  <c:v>23856.0</c:v>
                </c:pt>
                <c:pt idx="23856">
                  <c:v>23857.0</c:v>
                </c:pt>
                <c:pt idx="23857">
                  <c:v>23858.0</c:v>
                </c:pt>
                <c:pt idx="23858">
                  <c:v>23859.0</c:v>
                </c:pt>
                <c:pt idx="23859">
                  <c:v>23860.0</c:v>
                </c:pt>
                <c:pt idx="23860">
                  <c:v>23861.0</c:v>
                </c:pt>
                <c:pt idx="23861">
                  <c:v>23862.0</c:v>
                </c:pt>
                <c:pt idx="23862">
                  <c:v>23863.0</c:v>
                </c:pt>
                <c:pt idx="23863">
                  <c:v>23864.0</c:v>
                </c:pt>
                <c:pt idx="23864">
                  <c:v>23865.0</c:v>
                </c:pt>
                <c:pt idx="23865">
                  <c:v>23866.0</c:v>
                </c:pt>
                <c:pt idx="23866">
                  <c:v>23867.0</c:v>
                </c:pt>
                <c:pt idx="23867">
                  <c:v>23868.0</c:v>
                </c:pt>
                <c:pt idx="23868">
                  <c:v>23869.0</c:v>
                </c:pt>
                <c:pt idx="23869">
                  <c:v>23870.0</c:v>
                </c:pt>
                <c:pt idx="23870">
                  <c:v>23871.0</c:v>
                </c:pt>
                <c:pt idx="23871">
                  <c:v>23872.0</c:v>
                </c:pt>
                <c:pt idx="23872">
                  <c:v>23873.0</c:v>
                </c:pt>
                <c:pt idx="23873">
                  <c:v>23874.0</c:v>
                </c:pt>
                <c:pt idx="23874">
                  <c:v>23875.0</c:v>
                </c:pt>
                <c:pt idx="23875">
                  <c:v>23876.0</c:v>
                </c:pt>
                <c:pt idx="23876">
                  <c:v>23877.0</c:v>
                </c:pt>
                <c:pt idx="23877">
                  <c:v>23878.0</c:v>
                </c:pt>
                <c:pt idx="23878">
                  <c:v>23879.0</c:v>
                </c:pt>
                <c:pt idx="23879">
                  <c:v>23880.0</c:v>
                </c:pt>
                <c:pt idx="23880">
                  <c:v>23881.0</c:v>
                </c:pt>
                <c:pt idx="23881">
                  <c:v>23882.0</c:v>
                </c:pt>
                <c:pt idx="23882">
                  <c:v>23883.0</c:v>
                </c:pt>
                <c:pt idx="23883">
                  <c:v>23884.0</c:v>
                </c:pt>
                <c:pt idx="23884">
                  <c:v>23885.0</c:v>
                </c:pt>
                <c:pt idx="23885">
                  <c:v>23886.0</c:v>
                </c:pt>
                <c:pt idx="23886">
                  <c:v>23887.0</c:v>
                </c:pt>
                <c:pt idx="23887">
                  <c:v>23888.0</c:v>
                </c:pt>
                <c:pt idx="23888">
                  <c:v>23889.0</c:v>
                </c:pt>
                <c:pt idx="23889">
                  <c:v>23890.0</c:v>
                </c:pt>
                <c:pt idx="23890">
                  <c:v>23891.0</c:v>
                </c:pt>
                <c:pt idx="23891">
                  <c:v>23892.0</c:v>
                </c:pt>
                <c:pt idx="23892">
                  <c:v>23893.0</c:v>
                </c:pt>
                <c:pt idx="23893">
                  <c:v>23894.0</c:v>
                </c:pt>
                <c:pt idx="23894">
                  <c:v>23895.0</c:v>
                </c:pt>
                <c:pt idx="23895">
                  <c:v>23896.0</c:v>
                </c:pt>
                <c:pt idx="23896">
                  <c:v>23897.0</c:v>
                </c:pt>
                <c:pt idx="23897">
                  <c:v>23898.0</c:v>
                </c:pt>
                <c:pt idx="23898">
                  <c:v>23899.0</c:v>
                </c:pt>
                <c:pt idx="23899">
                  <c:v>23900.0</c:v>
                </c:pt>
                <c:pt idx="23900">
                  <c:v>23901.0</c:v>
                </c:pt>
                <c:pt idx="23901">
                  <c:v>23902.0</c:v>
                </c:pt>
                <c:pt idx="23902">
                  <c:v>23903.0</c:v>
                </c:pt>
                <c:pt idx="23903">
                  <c:v>23904.0</c:v>
                </c:pt>
                <c:pt idx="23904">
                  <c:v>23905.0</c:v>
                </c:pt>
                <c:pt idx="23905">
                  <c:v>23906.0</c:v>
                </c:pt>
                <c:pt idx="23906">
                  <c:v>23907.0</c:v>
                </c:pt>
                <c:pt idx="23907">
                  <c:v>23908.0</c:v>
                </c:pt>
                <c:pt idx="23908">
                  <c:v>23909.0</c:v>
                </c:pt>
                <c:pt idx="23909">
                  <c:v>23910.0</c:v>
                </c:pt>
                <c:pt idx="23910">
                  <c:v>23911.0</c:v>
                </c:pt>
                <c:pt idx="23911">
                  <c:v>23912.0</c:v>
                </c:pt>
                <c:pt idx="23912">
                  <c:v>23913.0</c:v>
                </c:pt>
                <c:pt idx="23913">
                  <c:v>23914.0</c:v>
                </c:pt>
                <c:pt idx="23914">
                  <c:v>23915.0</c:v>
                </c:pt>
                <c:pt idx="23915">
                  <c:v>23916.0</c:v>
                </c:pt>
                <c:pt idx="23916">
                  <c:v>23917.0</c:v>
                </c:pt>
                <c:pt idx="23917">
                  <c:v>23918.0</c:v>
                </c:pt>
                <c:pt idx="23918">
                  <c:v>23919.0</c:v>
                </c:pt>
                <c:pt idx="23919">
                  <c:v>23920.0</c:v>
                </c:pt>
                <c:pt idx="23920">
                  <c:v>23921.0</c:v>
                </c:pt>
                <c:pt idx="23921">
                  <c:v>23922.0</c:v>
                </c:pt>
                <c:pt idx="23922">
                  <c:v>23923.0</c:v>
                </c:pt>
                <c:pt idx="23923">
                  <c:v>23924.0</c:v>
                </c:pt>
                <c:pt idx="23924">
                  <c:v>23925.0</c:v>
                </c:pt>
                <c:pt idx="23925">
                  <c:v>23926.0</c:v>
                </c:pt>
                <c:pt idx="23926">
                  <c:v>23927.0</c:v>
                </c:pt>
                <c:pt idx="23927">
                  <c:v>23928.0</c:v>
                </c:pt>
                <c:pt idx="23928">
                  <c:v>23929.0</c:v>
                </c:pt>
                <c:pt idx="23929">
                  <c:v>23930.0</c:v>
                </c:pt>
                <c:pt idx="23930">
                  <c:v>23931.0</c:v>
                </c:pt>
                <c:pt idx="23931">
                  <c:v>23932.0</c:v>
                </c:pt>
                <c:pt idx="23932">
                  <c:v>23933.0</c:v>
                </c:pt>
                <c:pt idx="23933">
                  <c:v>23934.0</c:v>
                </c:pt>
                <c:pt idx="23934">
                  <c:v>23935.0</c:v>
                </c:pt>
                <c:pt idx="23935">
                  <c:v>23936.0</c:v>
                </c:pt>
                <c:pt idx="23936">
                  <c:v>23937.0</c:v>
                </c:pt>
                <c:pt idx="23937">
                  <c:v>23938.0</c:v>
                </c:pt>
                <c:pt idx="23938">
                  <c:v>23939.0</c:v>
                </c:pt>
                <c:pt idx="23939">
                  <c:v>23940.0</c:v>
                </c:pt>
                <c:pt idx="23940">
                  <c:v>23941.0</c:v>
                </c:pt>
                <c:pt idx="23941">
                  <c:v>23942.0</c:v>
                </c:pt>
                <c:pt idx="23942">
                  <c:v>23943.0</c:v>
                </c:pt>
                <c:pt idx="23943">
                  <c:v>23944.0</c:v>
                </c:pt>
                <c:pt idx="23944">
                  <c:v>23945.0</c:v>
                </c:pt>
                <c:pt idx="23945">
                  <c:v>23946.0</c:v>
                </c:pt>
                <c:pt idx="23946">
                  <c:v>23947.0</c:v>
                </c:pt>
                <c:pt idx="23947">
                  <c:v>23948.0</c:v>
                </c:pt>
                <c:pt idx="23948">
                  <c:v>23949.0</c:v>
                </c:pt>
                <c:pt idx="23949">
                  <c:v>23950.0</c:v>
                </c:pt>
                <c:pt idx="23950">
                  <c:v>23951.0</c:v>
                </c:pt>
                <c:pt idx="23951">
                  <c:v>23952.0</c:v>
                </c:pt>
                <c:pt idx="23952">
                  <c:v>23953.0</c:v>
                </c:pt>
                <c:pt idx="23953">
                  <c:v>23954.0</c:v>
                </c:pt>
                <c:pt idx="23954">
                  <c:v>23955.0</c:v>
                </c:pt>
                <c:pt idx="23955">
                  <c:v>23956.0</c:v>
                </c:pt>
                <c:pt idx="23956">
                  <c:v>23957.0</c:v>
                </c:pt>
                <c:pt idx="23957">
                  <c:v>23958.0</c:v>
                </c:pt>
                <c:pt idx="23958">
                  <c:v>23959.0</c:v>
                </c:pt>
                <c:pt idx="23959">
                  <c:v>23960.0</c:v>
                </c:pt>
                <c:pt idx="23960">
                  <c:v>23961.0</c:v>
                </c:pt>
                <c:pt idx="23961">
                  <c:v>23962.0</c:v>
                </c:pt>
                <c:pt idx="23962">
                  <c:v>23963.0</c:v>
                </c:pt>
                <c:pt idx="23963">
                  <c:v>23964.0</c:v>
                </c:pt>
                <c:pt idx="23964">
                  <c:v>23965.0</c:v>
                </c:pt>
                <c:pt idx="23965">
                  <c:v>23966.0</c:v>
                </c:pt>
                <c:pt idx="23966">
                  <c:v>23967.0</c:v>
                </c:pt>
                <c:pt idx="23967">
                  <c:v>23968.0</c:v>
                </c:pt>
                <c:pt idx="23968">
                  <c:v>23969.0</c:v>
                </c:pt>
                <c:pt idx="23969">
                  <c:v>23970.0</c:v>
                </c:pt>
                <c:pt idx="23970">
                  <c:v>23971.0</c:v>
                </c:pt>
                <c:pt idx="23971">
                  <c:v>23972.0</c:v>
                </c:pt>
                <c:pt idx="23972">
                  <c:v>23973.0</c:v>
                </c:pt>
                <c:pt idx="23973">
                  <c:v>23974.0</c:v>
                </c:pt>
                <c:pt idx="23974">
                  <c:v>23975.0</c:v>
                </c:pt>
                <c:pt idx="23975">
                  <c:v>23976.0</c:v>
                </c:pt>
                <c:pt idx="23976">
                  <c:v>23977.0</c:v>
                </c:pt>
                <c:pt idx="23977">
                  <c:v>23978.0</c:v>
                </c:pt>
                <c:pt idx="23978">
                  <c:v>23979.0</c:v>
                </c:pt>
                <c:pt idx="23979">
                  <c:v>23980.0</c:v>
                </c:pt>
                <c:pt idx="23980">
                  <c:v>23981.0</c:v>
                </c:pt>
                <c:pt idx="23981">
                  <c:v>23982.0</c:v>
                </c:pt>
                <c:pt idx="23982">
                  <c:v>23983.0</c:v>
                </c:pt>
                <c:pt idx="23983">
                  <c:v>23984.0</c:v>
                </c:pt>
                <c:pt idx="23984">
                  <c:v>23985.0</c:v>
                </c:pt>
                <c:pt idx="23985">
                  <c:v>23986.0</c:v>
                </c:pt>
                <c:pt idx="23986">
                  <c:v>23987.0</c:v>
                </c:pt>
                <c:pt idx="23987">
                  <c:v>23988.0</c:v>
                </c:pt>
                <c:pt idx="23988">
                  <c:v>23989.0</c:v>
                </c:pt>
                <c:pt idx="23989">
                  <c:v>23990.0</c:v>
                </c:pt>
                <c:pt idx="23990">
                  <c:v>23991.0</c:v>
                </c:pt>
                <c:pt idx="23991">
                  <c:v>23992.0</c:v>
                </c:pt>
                <c:pt idx="23992">
                  <c:v>23993.0</c:v>
                </c:pt>
                <c:pt idx="23993">
                  <c:v>23994.0</c:v>
                </c:pt>
                <c:pt idx="23994">
                  <c:v>23995.0</c:v>
                </c:pt>
                <c:pt idx="23995">
                  <c:v>23996.0</c:v>
                </c:pt>
                <c:pt idx="23996">
                  <c:v>23997.0</c:v>
                </c:pt>
                <c:pt idx="23997">
                  <c:v>23998.0</c:v>
                </c:pt>
                <c:pt idx="23998">
                  <c:v>23999.0</c:v>
                </c:pt>
                <c:pt idx="23999">
                  <c:v>24000.0</c:v>
                </c:pt>
                <c:pt idx="24000">
                  <c:v>24001.0</c:v>
                </c:pt>
                <c:pt idx="24001">
                  <c:v>24002.0</c:v>
                </c:pt>
                <c:pt idx="24002">
                  <c:v>24003.0</c:v>
                </c:pt>
                <c:pt idx="24003">
                  <c:v>24004.0</c:v>
                </c:pt>
                <c:pt idx="24004">
                  <c:v>24005.0</c:v>
                </c:pt>
                <c:pt idx="24005">
                  <c:v>24006.0</c:v>
                </c:pt>
                <c:pt idx="24006">
                  <c:v>24007.0</c:v>
                </c:pt>
                <c:pt idx="24007">
                  <c:v>24008.0</c:v>
                </c:pt>
                <c:pt idx="24008">
                  <c:v>24009.0</c:v>
                </c:pt>
                <c:pt idx="24009">
                  <c:v>24010.0</c:v>
                </c:pt>
                <c:pt idx="24010">
                  <c:v>24011.0</c:v>
                </c:pt>
                <c:pt idx="24011">
                  <c:v>24012.0</c:v>
                </c:pt>
                <c:pt idx="24012">
                  <c:v>24013.0</c:v>
                </c:pt>
                <c:pt idx="24013">
                  <c:v>24014.0</c:v>
                </c:pt>
                <c:pt idx="24014">
                  <c:v>24015.0</c:v>
                </c:pt>
                <c:pt idx="24015">
                  <c:v>24016.0</c:v>
                </c:pt>
                <c:pt idx="24016">
                  <c:v>24017.0</c:v>
                </c:pt>
                <c:pt idx="24017">
                  <c:v>24018.0</c:v>
                </c:pt>
                <c:pt idx="24018">
                  <c:v>24019.0</c:v>
                </c:pt>
                <c:pt idx="24019">
                  <c:v>24020.0</c:v>
                </c:pt>
                <c:pt idx="24020">
                  <c:v>24021.0</c:v>
                </c:pt>
                <c:pt idx="24021">
                  <c:v>24022.0</c:v>
                </c:pt>
                <c:pt idx="24022">
                  <c:v>24023.0</c:v>
                </c:pt>
                <c:pt idx="24023">
                  <c:v>24024.0</c:v>
                </c:pt>
                <c:pt idx="24024">
                  <c:v>24025.0</c:v>
                </c:pt>
                <c:pt idx="24025">
                  <c:v>24026.0</c:v>
                </c:pt>
                <c:pt idx="24026">
                  <c:v>24027.0</c:v>
                </c:pt>
                <c:pt idx="24027">
                  <c:v>24028.0</c:v>
                </c:pt>
                <c:pt idx="24028">
                  <c:v>24029.0</c:v>
                </c:pt>
                <c:pt idx="24029">
                  <c:v>24030.0</c:v>
                </c:pt>
                <c:pt idx="24030">
                  <c:v>24031.0</c:v>
                </c:pt>
                <c:pt idx="24031">
                  <c:v>24032.0</c:v>
                </c:pt>
                <c:pt idx="24032">
                  <c:v>24033.0</c:v>
                </c:pt>
                <c:pt idx="24033">
                  <c:v>24034.0</c:v>
                </c:pt>
                <c:pt idx="24034">
                  <c:v>24035.0</c:v>
                </c:pt>
                <c:pt idx="24035">
                  <c:v>24036.0</c:v>
                </c:pt>
                <c:pt idx="24036">
                  <c:v>24037.0</c:v>
                </c:pt>
                <c:pt idx="24037">
                  <c:v>24038.0</c:v>
                </c:pt>
                <c:pt idx="24038">
                  <c:v>24039.0</c:v>
                </c:pt>
                <c:pt idx="24039">
                  <c:v>24040.0</c:v>
                </c:pt>
                <c:pt idx="24040">
                  <c:v>24041.0</c:v>
                </c:pt>
                <c:pt idx="24041">
                  <c:v>24042.0</c:v>
                </c:pt>
                <c:pt idx="24042">
                  <c:v>24043.0</c:v>
                </c:pt>
                <c:pt idx="24043">
                  <c:v>24044.0</c:v>
                </c:pt>
                <c:pt idx="24044">
                  <c:v>24045.0</c:v>
                </c:pt>
                <c:pt idx="24045">
                  <c:v>24046.0</c:v>
                </c:pt>
                <c:pt idx="24046">
                  <c:v>24047.0</c:v>
                </c:pt>
                <c:pt idx="24047">
                  <c:v>24048.0</c:v>
                </c:pt>
                <c:pt idx="24048">
                  <c:v>24049.0</c:v>
                </c:pt>
                <c:pt idx="24049">
                  <c:v>24050.0</c:v>
                </c:pt>
                <c:pt idx="24050">
                  <c:v>24051.0</c:v>
                </c:pt>
                <c:pt idx="24051">
                  <c:v>24052.0</c:v>
                </c:pt>
                <c:pt idx="24052">
                  <c:v>24053.0</c:v>
                </c:pt>
                <c:pt idx="24053">
                  <c:v>24054.0</c:v>
                </c:pt>
                <c:pt idx="24054">
                  <c:v>24055.0</c:v>
                </c:pt>
                <c:pt idx="24055">
                  <c:v>24056.0</c:v>
                </c:pt>
                <c:pt idx="24056">
                  <c:v>24057.0</c:v>
                </c:pt>
                <c:pt idx="24057">
                  <c:v>24058.0</c:v>
                </c:pt>
                <c:pt idx="24058">
                  <c:v>24059.0</c:v>
                </c:pt>
                <c:pt idx="24059">
                  <c:v>24060.0</c:v>
                </c:pt>
                <c:pt idx="24060">
                  <c:v>24061.0</c:v>
                </c:pt>
                <c:pt idx="24061">
                  <c:v>24062.0</c:v>
                </c:pt>
                <c:pt idx="24062">
                  <c:v>24063.0</c:v>
                </c:pt>
                <c:pt idx="24063">
                  <c:v>24064.0</c:v>
                </c:pt>
                <c:pt idx="24064">
                  <c:v>24065.0</c:v>
                </c:pt>
                <c:pt idx="24065">
                  <c:v>24066.0</c:v>
                </c:pt>
                <c:pt idx="24066">
                  <c:v>24067.0</c:v>
                </c:pt>
                <c:pt idx="24067">
                  <c:v>24068.0</c:v>
                </c:pt>
                <c:pt idx="24068">
                  <c:v>24069.0</c:v>
                </c:pt>
                <c:pt idx="24069">
                  <c:v>24070.0</c:v>
                </c:pt>
                <c:pt idx="24070">
                  <c:v>24071.0</c:v>
                </c:pt>
                <c:pt idx="24071">
                  <c:v>24072.0</c:v>
                </c:pt>
                <c:pt idx="24072">
                  <c:v>24073.0</c:v>
                </c:pt>
                <c:pt idx="24073">
                  <c:v>24074.0</c:v>
                </c:pt>
                <c:pt idx="24074">
                  <c:v>24075.0</c:v>
                </c:pt>
                <c:pt idx="24075">
                  <c:v>24076.0</c:v>
                </c:pt>
                <c:pt idx="24076">
                  <c:v>24077.0</c:v>
                </c:pt>
                <c:pt idx="24077">
                  <c:v>24078.0</c:v>
                </c:pt>
                <c:pt idx="24078">
                  <c:v>24079.0</c:v>
                </c:pt>
                <c:pt idx="24079">
                  <c:v>24080.0</c:v>
                </c:pt>
                <c:pt idx="24080">
                  <c:v>24081.0</c:v>
                </c:pt>
                <c:pt idx="24081">
                  <c:v>24082.0</c:v>
                </c:pt>
                <c:pt idx="24082">
                  <c:v>24083.0</c:v>
                </c:pt>
                <c:pt idx="24083">
                  <c:v>24084.0</c:v>
                </c:pt>
                <c:pt idx="24084">
                  <c:v>24085.0</c:v>
                </c:pt>
                <c:pt idx="24085">
                  <c:v>24086.0</c:v>
                </c:pt>
                <c:pt idx="24086">
                  <c:v>24087.0</c:v>
                </c:pt>
                <c:pt idx="24087">
                  <c:v>24088.0</c:v>
                </c:pt>
                <c:pt idx="24088">
                  <c:v>24089.0</c:v>
                </c:pt>
                <c:pt idx="24089">
                  <c:v>24090.0</c:v>
                </c:pt>
                <c:pt idx="24090">
                  <c:v>24091.0</c:v>
                </c:pt>
                <c:pt idx="24091">
                  <c:v>24092.0</c:v>
                </c:pt>
                <c:pt idx="24092">
                  <c:v>24093.0</c:v>
                </c:pt>
                <c:pt idx="24093">
                  <c:v>24094.0</c:v>
                </c:pt>
                <c:pt idx="24094">
                  <c:v>24095.0</c:v>
                </c:pt>
                <c:pt idx="24095">
                  <c:v>24096.0</c:v>
                </c:pt>
                <c:pt idx="24096">
                  <c:v>24097.0</c:v>
                </c:pt>
                <c:pt idx="24097">
                  <c:v>24098.0</c:v>
                </c:pt>
                <c:pt idx="24098">
                  <c:v>24099.0</c:v>
                </c:pt>
                <c:pt idx="24099">
                  <c:v>24100.0</c:v>
                </c:pt>
                <c:pt idx="24100">
                  <c:v>24101.0</c:v>
                </c:pt>
                <c:pt idx="24101">
                  <c:v>24102.0</c:v>
                </c:pt>
                <c:pt idx="24102">
                  <c:v>24103.0</c:v>
                </c:pt>
                <c:pt idx="24103">
                  <c:v>24104.0</c:v>
                </c:pt>
                <c:pt idx="24104">
                  <c:v>24105.0</c:v>
                </c:pt>
                <c:pt idx="24105">
                  <c:v>24106.0</c:v>
                </c:pt>
                <c:pt idx="24106">
                  <c:v>24107.0</c:v>
                </c:pt>
                <c:pt idx="24107">
                  <c:v>24108.0</c:v>
                </c:pt>
                <c:pt idx="24108">
                  <c:v>24109.0</c:v>
                </c:pt>
                <c:pt idx="24109">
                  <c:v>24110.0</c:v>
                </c:pt>
                <c:pt idx="24110">
                  <c:v>24111.0</c:v>
                </c:pt>
                <c:pt idx="24111">
                  <c:v>24112.0</c:v>
                </c:pt>
                <c:pt idx="24112">
                  <c:v>24113.0</c:v>
                </c:pt>
                <c:pt idx="24113">
                  <c:v>24114.0</c:v>
                </c:pt>
                <c:pt idx="24114">
                  <c:v>24115.0</c:v>
                </c:pt>
                <c:pt idx="24115">
                  <c:v>24116.0</c:v>
                </c:pt>
                <c:pt idx="24116">
                  <c:v>24117.0</c:v>
                </c:pt>
                <c:pt idx="24117">
                  <c:v>24118.0</c:v>
                </c:pt>
                <c:pt idx="24118">
                  <c:v>24119.0</c:v>
                </c:pt>
                <c:pt idx="24119">
                  <c:v>24120.0</c:v>
                </c:pt>
                <c:pt idx="24120">
                  <c:v>24121.0</c:v>
                </c:pt>
                <c:pt idx="24121">
                  <c:v>24122.0</c:v>
                </c:pt>
                <c:pt idx="24122">
                  <c:v>24123.0</c:v>
                </c:pt>
                <c:pt idx="24123">
                  <c:v>24124.0</c:v>
                </c:pt>
                <c:pt idx="24124">
                  <c:v>24125.0</c:v>
                </c:pt>
                <c:pt idx="24125">
                  <c:v>24126.0</c:v>
                </c:pt>
                <c:pt idx="24126">
                  <c:v>24127.0</c:v>
                </c:pt>
                <c:pt idx="24127">
                  <c:v>24128.0</c:v>
                </c:pt>
                <c:pt idx="24128">
                  <c:v>24129.0</c:v>
                </c:pt>
                <c:pt idx="24129">
                  <c:v>24130.0</c:v>
                </c:pt>
                <c:pt idx="24130">
                  <c:v>24131.0</c:v>
                </c:pt>
                <c:pt idx="24131">
                  <c:v>24132.0</c:v>
                </c:pt>
                <c:pt idx="24132">
                  <c:v>24133.0</c:v>
                </c:pt>
                <c:pt idx="24133">
                  <c:v>24134.0</c:v>
                </c:pt>
                <c:pt idx="24134">
                  <c:v>24135.0</c:v>
                </c:pt>
                <c:pt idx="24135">
                  <c:v>24136.0</c:v>
                </c:pt>
                <c:pt idx="24136">
                  <c:v>24137.0</c:v>
                </c:pt>
                <c:pt idx="24137">
                  <c:v>24138.0</c:v>
                </c:pt>
                <c:pt idx="24138">
                  <c:v>24139.0</c:v>
                </c:pt>
                <c:pt idx="24139">
                  <c:v>24140.0</c:v>
                </c:pt>
                <c:pt idx="24140">
                  <c:v>24141.0</c:v>
                </c:pt>
                <c:pt idx="24141">
                  <c:v>24142.0</c:v>
                </c:pt>
                <c:pt idx="24142">
                  <c:v>24143.0</c:v>
                </c:pt>
                <c:pt idx="24143">
                  <c:v>24144.0</c:v>
                </c:pt>
                <c:pt idx="24144">
                  <c:v>24145.0</c:v>
                </c:pt>
                <c:pt idx="24145">
                  <c:v>24146.0</c:v>
                </c:pt>
                <c:pt idx="24146">
                  <c:v>24147.0</c:v>
                </c:pt>
                <c:pt idx="24147">
                  <c:v>24148.0</c:v>
                </c:pt>
                <c:pt idx="24148">
                  <c:v>24149.0</c:v>
                </c:pt>
                <c:pt idx="24149">
                  <c:v>24150.0</c:v>
                </c:pt>
                <c:pt idx="24150">
                  <c:v>24151.0</c:v>
                </c:pt>
                <c:pt idx="24151">
                  <c:v>24152.0</c:v>
                </c:pt>
                <c:pt idx="24152">
                  <c:v>24153.0</c:v>
                </c:pt>
                <c:pt idx="24153">
                  <c:v>24154.0</c:v>
                </c:pt>
                <c:pt idx="24154">
                  <c:v>24155.0</c:v>
                </c:pt>
                <c:pt idx="24155">
                  <c:v>24156.0</c:v>
                </c:pt>
                <c:pt idx="24156">
                  <c:v>24157.0</c:v>
                </c:pt>
                <c:pt idx="24157">
                  <c:v>24158.0</c:v>
                </c:pt>
                <c:pt idx="24158">
                  <c:v>24159.0</c:v>
                </c:pt>
                <c:pt idx="24159">
                  <c:v>24160.0</c:v>
                </c:pt>
                <c:pt idx="24160">
                  <c:v>24161.0</c:v>
                </c:pt>
                <c:pt idx="24161">
                  <c:v>24162.0</c:v>
                </c:pt>
                <c:pt idx="24162">
                  <c:v>24163.0</c:v>
                </c:pt>
                <c:pt idx="24163">
                  <c:v>24164.0</c:v>
                </c:pt>
                <c:pt idx="24164">
                  <c:v>24165.0</c:v>
                </c:pt>
                <c:pt idx="24165">
                  <c:v>24166.0</c:v>
                </c:pt>
                <c:pt idx="24166">
                  <c:v>24167.0</c:v>
                </c:pt>
                <c:pt idx="24167">
                  <c:v>24168.0</c:v>
                </c:pt>
                <c:pt idx="24168">
                  <c:v>24169.0</c:v>
                </c:pt>
                <c:pt idx="24169">
                  <c:v>24170.0</c:v>
                </c:pt>
                <c:pt idx="24170">
                  <c:v>24171.0</c:v>
                </c:pt>
                <c:pt idx="24171">
                  <c:v>24172.0</c:v>
                </c:pt>
                <c:pt idx="24172">
                  <c:v>24173.0</c:v>
                </c:pt>
                <c:pt idx="24173">
                  <c:v>24174.0</c:v>
                </c:pt>
                <c:pt idx="24174">
                  <c:v>24175.0</c:v>
                </c:pt>
                <c:pt idx="24175">
                  <c:v>24176.0</c:v>
                </c:pt>
                <c:pt idx="24176">
                  <c:v>24177.0</c:v>
                </c:pt>
                <c:pt idx="24177">
                  <c:v>24178.0</c:v>
                </c:pt>
                <c:pt idx="24178">
                  <c:v>24179.0</c:v>
                </c:pt>
                <c:pt idx="24179">
                  <c:v>24180.0</c:v>
                </c:pt>
                <c:pt idx="24180">
                  <c:v>24181.0</c:v>
                </c:pt>
                <c:pt idx="24181">
                  <c:v>24182.0</c:v>
                </c:pt>
                <c:pt idx="24182">
                  <c:v>24183.0</c:v>
                </c:pt>
                <c:pt idx="24183">
                  <c:v>24184.0</c:v>
                </c:pt>
                <c:pt idx="24184">
                  <c:v>24185.0</c:v>
                </c:pt>
                <c:pt idx="24185">
                  <c:v>24186.0</c:v>
                </c:pt>
                <c:pt idx="24186">
                  <c:v>24187.0</c:v>
                </c:pt>
                <c:pt idx="24187">
                  <c:v>24188.0</c:v>
                </c:pt>
                <c:pt idx="24188">
                  <c:v>24189.0</c:v>
                </c:pt>
                <c:pt idx="24189">
                  <c:v>24190.0</c:v>
                </c:pt>
                <c:pt idx="24190">
                  <c:v>24191.0</c:v>
                </c:pt>
                <c:pt idx="24191">
                  <c:v>24192.0</c:v>
                </c:pt>
                <c:pt idx="24192">
                  <c:v>24193.0</c:v>
                </c:pt>
                <c:pt idx="24193">
                  <c:v>24194.0</c:v>
                </c:pt>
                <c:pt idx="24194">
                  <c:v>24195.0</c:v>
                </c:pt>
                <c:pt idx="24195">
                  <c:v>24196.0</c:v>
                </c:pt>
                <c:pt idx="24196">
                  <c:v>24197.0</c:v>
                </c:pt>
                <c:pt idx="24197">
                  <c:v>24198.0</c:v>
                </c:pt>
                <c:pt idx="24198">
                  <c:v>24199.0</c:v>
                </c:pt>
                <c:pt idx="24199">
                  <c:v>24200.0</c:v>
                </c:pt>
                <c:pt idx="24200">
                  <c:v>24201.0</c:v>
                </c:pt>
                <c:pt idx="24201">
                  <c:v>24202.0</c:v>
                </c:pt>
                <c:pt idx="24202">
                  <c:v>24203.0</c:v>
                </c:pt>
                <c:pt idx="24203">
                  <c:v>24204.0</c:v>
                </c:pt>
                <c:pt idx="24204">
                  <c:v>24205.0</c:v>
                </c:pt>
                <c:pt idx="24205">
                  <c:v>24206.0</c:v>
                </c:pt>
                <c:pt idx="24206">
                  <c:v>24207.0</c:v>
                </c:pt>
                <c:pt idx="24207">
                  <c:v>24208.0</c:v>
                </c:pt>
                <c:pt idx="24208">
                  <c:v>24209.0</c:v>
                </c:pt>
                <c:pt idx="24209">
                  <c:v>24210.0</c:v>
                </c:pt>
                <c:pt idx="24210">
                  <c:v>24211.0</c:v>
                </c:pt>
                <c:pt idx="24211">
                  <c:v>24212.0</c:v>
                </c:pt>
                <c:pt idx="24212">
                  <c:v>24213.0</c:v>
                </c:pt>
                <c:pt idx="24213">
                  <c:v>24214.0</c:v>
                </c:pt>
                <c:pt idx="24214">
                  <c:v>24215.0</c:v>
                </c:pt>
                <c:pt idx="24215">
                  <c:v>24216.0</c:v>
                </c:pt>
                <c:pt idx="24216">
                  <c:v>24217.0</c:v>
                </c:pt>
                <c:pt idx="24217">
                  <c:v>24218.0</c:v>
                </c:pt>
                <c:pt idx="24218">
                  <c:v>24219.0</c:v>
                </c:pt>
                <c:pt idx="24219">
                  <c:v>24220.0</c:v>
                </c:pt>
                <c:pt idx="24220">
                  <c:v>24221.0</c:v>
                </c:pt>
                <c:pt idx="24221">
                  <c:v>24222.0</c:v>
                </c:pt>
                <c:pt idx="24222">
                  <c:v>24223.0</c:v>
                </c:pt>
                <c:pt idx="24223">
                  <c:v>24224.0</c:v>
                </c:pt>
                <c:pt idx="24224">
                  <c:v>24225.0</c:v>
                </c:pt>
                <c:pt idx="24225">
                  <c:v>24226.0</c:v>
                </c:pt>
                <c:pt idx="24226">
                  <c:v>24227.0</c:v>
                </c:pt>
                <c:pt idx="24227">
                  <c:v>24228.0</c:v>
                </c:pt>
                <c:pt idx="24228">
                  <c:v>24229.0</c:v>
                </c:pt>
                <c:pt idx="24229">
                  <c:v>24230.0</c:v>
                </c:pt>
                <c:pt idx="24230">
                  <c:v>24231.0</c:v>
                </c:pt>
                <c:pt idx="24231">
                  <c:v>24232.0</c:v>
                </c:pt>
                <c:pt idx="24232">
                  <c:v>24233.0</c:v>
                </c:pt>
                <c:pt idx="24233">
                  <c:v>24234.0</c:v>
                </c:pt>
                <c:pt idx="24234">
                  <c:v>24235.0</c:v>
                </c:pt>
                <c:pt idx="24235">
                  <c:v>24236.0</c:v>
                </c:pt>
                <c:pt idx="24236">
                  <c:v>24237.0</c:v>
                </c:pt>
                <c:pt idx="24237">
                  <c:v>24238.0</c:v>
                </c:pt>
                <c:pt idx="24238">
                  <c:v>24239.0</c:v>
                </c:pt>
                <c:pt idx="24239">
                  <c:v>24240.0</c:v>
                </c:pt>
                <c:pt idx="24240">
                  <c:v>24241.0</c:v>
                </c:pt>
                <c:pt idx="24241">
                  <c:v>24242.0</c:v>
                </c:pt>
                <c:pt idx="24242">
                  <c:v>24243.0</c:v>
                </c:pt>
                <c:pt idx="24243">
                  <c:v>24244.0</c:v>
                </c:pt>
                <c:pt idx="24244">
                  <c:v>24245.0</c:v>
                </c:pt>
                <c:pt idx="24245">
                  <c:v>24246.0</c:v>
                </c:pt>
                <c:pt idx="24246">
                  <c:v>24247.0</c:v>
                </c:pt>
                <c:pt idx="24247">
                  <c:v>24248.0</c:v>
                </c:pt>
                <c:pt idx="24248">
                  <c:v>24249.0</c:v>
                </c:pt>
                <c:pt idx="24249">
                  <c:v>24250.0</c:v>
                </c:pt>
                <c:pt idx="24250">
                  <c:v>24251.0</c:v>
                </c:pt>
                <c:pt idx="24251">
                  <c:v>24252.0</c:v>
                </c:pt>
                <c:pt idx="24252">
                  <c:v>24253.0</c:v>
                </c:pt>
                <c:pt idx="24253">
                  <c:v>24254.0</c:v>
                </c:pt>
                <c:pt idx="24254">
                  <c:v>24255.0</c:v>
                </c:pt>
                <c:pt idx="24255">
                  <c:v>24256.0</c:v>
                </c:pt>
                <c:pt idx="24256">
                  <c:v>24257.0</c:v>
                </c:pt>
                <c:pt idx="24257">
                  <c:v>24258.0</c:v>
                </c:pt>
                <c:pt idx="24258">
                  <c:v>24259.0</c:v>
                </c:pt>
                <c:pt idx="24259">
                  <c:v>24260.0</c:v>
                </c:pt>
                <c:pt idx="24260">
                  <c:v>24261.0</c:v>
                </c:pt>
                <c:pt idx="24261">
                  <c:v>24262.0</c:v>
                </c:pt>
                <c:pt idx="24262">
                  <c:v>24263.0</c:v>
                </c:pt>
                <c:pt idx="24263">
                  <c:v>24264.0</c:v>
                </c:pt>
                <c:pt idx="24264">
                  <c:v>24265.0</c:v>
                </c:pt>
                <c:pt idx="24265">
                  <c:v>24266.0</c:v>
                </c:pt>
                <c:pt idx="24266">
                  <c:v>24267.0</c:v>
                </c:pt>
                <c:pt idx="24267">
                  <c:v>24268.0</c:v>
                </c:pt>
                <c:pt idx="24268">
                  <c:v>24269.0</c:v>
                </c:pt>
                <c:pt idx="24269">
                  <c:v>24270.0</c:v>
                </c:pt>
                <c:pt idx="24270">
                  <c:v>24271.0</c:v>
                </c:pt>
                <c:pt idx="24271">
                  <c:v>24272.0</c:v>
                </c:pt>
                <c:pt idx="24272">
                  <c:v>24273.0</c:v>
                </c:pt>
                <c:pt idx="24273">
                  <c:v>24274.0</c:v>
                </c:pt>
                <c:pt idx="24274">
                  <c:v>24275.0</c:v>
                </c:pt>
                <c:pt idx="24275">
                  <c:v>24276.0</c:v>
                </c:pt>
                <c:pt idx="24276">
                  <c:v>24277.0</c:v>
                </c:pt>
                <c:pt idx="24277">
                  <c:v>24278.0</c:v>
                </c:pt>
                <c:pt idx="24278">
                  <c:v>24279.0</c:v>
                </c:pt>
                <c:pt idx="24279">
                  <c:v>24280.0</c:v>
                </c:pt>
                <c:pt idx="24280">
                  <c:v>24281.0</c:v>
                </c:pt>
                <c:pt idx="24281">
                  <c:v>24282.0</c:v>
                </c:pt>
                <c:pt idx="24282">
                  <c:v>24283.0</c:v>
                </c:pt>
                <c:pt idx="24283">
                  <c:v>24284.0</c:v>
                </c:pt>
                <c:pt idx="24284">
                  <c:v>24285.0</c:v>
                </c:pt>
                <c:pt idx="24285">
                  <c:v>24286.0</c:v>
                </c:pt>
                <c:pt idx="24286">
                  <c:v>24287.0</c:v>
                </c:pt>
                <c:pt idx="24287">
                  <c:v>24288.0</c:v>
                </c:pt>
                <c:pt idx="24288">
                  <c:v>24289.0</c:v>
                </c:pt>
                <c:pt idx="24289">
                  <c:v>24290.0</c:v>
                </c:pt>
                <c:pt idx="24290">
                  <c:v>24291.0</c:v>
                </c:pt>
                <c:pt idx="24291">
                  <c:v>24292.0</c:v>
                </c:pt>
                <c:pt idx="24292">
                  <c:v>24293.0</c:v>
                </c:pt>
                <c:pt idx="24293">
                  <c:v>24294.0</c:v>
                </c:pt>
                <c:pt idx="24294">
                  <c:v>24295.0</c:v>
                </c:pt>
                <c:pt idx="24295">
                  <c:v>24296.0</c:v>
                </c:pt>
                <c:pt idx="24296">
                  <c:v>24297.0</c:v>
                </c:pt>
                <c:pt idx="24297">
                  <c:v>24298.0</c:v>
                </c:pt>
                <c:pt idx="24298">
                  <c:v>24299.0</c:v>
                </c:pt>
                <c:pt idx="24299">
                  <c:v>24300.0</c:v>
                </c:pt>
                <c:pt idx="24300">
                  <c:v>24301.0</c:v>
                </c:pt>
                <c:pt idx="24301">
                  <c:v>24302.0</c:v>
                </c:pt>
                <c:pt idx="24302">
                  <c:v>24303.0</c:v>
                </c:pt>
                <c:pt idx="24303">
                  <c:v>24304.0</c:v>
                </c:pt>
                <c:pt idx="24304">
                  <c:v>24305.0</c:v>
                </c:pt>
                <c:pt idx="24305">
                  <c:v>24306.0</c:v>
                </c:pt>
                <c:pt idx="24306">
                  <c:v>24307.0</c:v>
                </c:pt>
                <c:pt idx="24307">
                  <c:v>24308.0</c:v>
                </c:pt>
                <c:pt idx="24308">
                  <c:v>24309.0</c:v>
                </c:pt>
                <c:pt idx="24309">
                  <c:v>24310.0</c:v>
                </c:pt>
                <c:pt idx="24310">
                  <c:v>24311.0</c:v>
                </c:pt>
                <c:pt idx="24311">
                  <c:v>24312.0</c:v>
                </c:pt>
                <c:pt idx="24312">
                  <c:v>24313.0</c:v>
                </c:pt>
                <c:pt idx="24313">
                  <c:v>24314.0</c:v>
                </c:pt>
                <c:pt idx="24314">
                  <c:v>24315.0</c:v>
                </c:pt>
                <c:pt idx="24315">
                  <c:v>24316.0</c:v>
                </c:pt>
                <c:pt idx="24316">
                  <c:v>24317.0</c:v>
                </c:pt>
                <c:pt idx="24317">
                  <c:v>24318.0</c:v>
                </c:pt>
                <c:pt idx="24318">
                  <c:v>24319.0</c:v>
                </c:pt>
                <c:pt idx="24319">
                  <c:v>24320.0</c:v>
                </c:pt>
                <c:pt idx="24320">
                  <c:v>24321.0</c:v>
                </c:pt>
                <c:pt idx="24321">
                  <c:v>24322.0</c:v>
                </c:pt>
                <c:pt idx="24322">
                  <c:v>24323.0</c:v>
                </c:pt>
                <c:pt idx="24323">
                  <c:v>24324.0</c:v>
                </c:pt>
                <c:pt idx="24324">
                  <c:v>24325.0</c:v>
                </c:pt>
                <c:pt idx="24325">
                  <c:v>24326.0</c:v>
                </c:pt>
                <c:pt idx="24326">
                  <c:v>24327.0</c:v>
                </c:pt>
                <c:pt idx="24327">
                  <c:v>24328.0</c:v>
                </c:pt>
                <c:pt idx="24328">
                  <c:v>24329.0</c:v>
                </c:pt>
                <c:pt idx="24329">
                  <c:v>24330.0</c:v>
                </c:pt>
                <c:pt idx="24330">
                  <c:v>24331.0</c:v>
                </c:pt>
                <c:pt idx="24331">
                  <c:v>24332.0</c:v>
                </c:pt>
                <c:pt idx="24332">
                  <c:v>24333.0</c:v>
                </c:pt>
                <c:pt idx="24333">
                  <c:v>24334.0</c:v>
                </c:pt>
                <c:pt idx="24334">
                  <c:v>24335.0</c:v>
                </c:pt>
                <c:pt idx="24335">
                  <c:v>24336.0</c:v>
                </c:pt>
                <c:pt idx="24336">
                  <c:v>24337.0</c:v>
                </c:pt>
                <c:pt idx="24337">
                  <c:v>24338.0</c:v>
                </c:pt>
                <c:pt idx="24338">
                  <c:v>24339.0</c:v>
                </c:pt>
                <c:pt idx="24339">
                  <c:v>24340.0</c:v>
                </c:pt>
                <c:pt idx="24340">
                  <c:v>24341.0</c:v>
                </c:pt>
                <c:pt idx="24341">
                  <c:v>24342.0</c:v>
                </c:pt>
                <c:pt idx="24342">
                  <c:v>24343.0</c:v>
                </c:pt>
                <c:pt idx="24343">
                  <c:v>24344.0</c:v>
                </c:pt>
                <c:pt idx="24344">
                  <c:v>24345.0</c:v>
                </c:pt>
                <c:pt idx="24345">
                  <c:v>24346.0</c:v>
                </c:pt>
                <c:pt idx="24346">
                  <c:v>24347.0</c:v>
                </c:pt>
                <c:pt idx="24347">
                  <c:v>24348.0</c:v>
                </c:pt>
                <c:pt idx="24348">
                  <c:v>24349.0</c:v>
                </c:pt>
                <c:pt idx="24349">
                  <c:v>24350.0</c:v>
                </c:pt>
                <c:pt idx="24350">
                  <c:v>24351.0</c:v>
                </c:pt>
                <c:pt idx="24351">
                  <c:v>24352.0</c:v>
                </c:pt>
                <c:pt idx="24352">
                  <c:v>24353.0</c:v>
                </c:pt>
                <c:pt idx="24353">
                  <c:v>24354.0</c:v>
                </c:pt>
                <c:pt idx="24354">
                  <c:v>24355.0</c:v>
                </c:pt>
                <c:pt idx="24355">
                  <c:v>24356.0</c:v>
                </c:pt>
                <c:pt idx="24356">
                  <c:v>24357.0</c:v>
                </c:pt>
                <c:pt idx="24357">
                  <c:v>24358.0</c:v>
                </c:pt>
                <c:pt idx="24358">
                  <c:v>24359.0</c:v>
                </c:pt>
                <c:pt idx="24359">
                  <c:v>24360.0</c:v>
                </c:pt>
                <c:pt idx="24360">
                  <c:v>24361.0</c:v>
                </c:pt>
                <c:pt idx="24361">
                  <c:v>24362.0</c:v>
                </c:pt>
                <c:pt idx="24362">
                  <c:v>24363.0</c:v>
                </c:pt>
                <c:pt idx="24363">
                  <c:v>24364.0</c:v>
                </c:pt>
                <c:pt idx="24364">
                  <c:v>24365.0</c:v>
                </c:pt>
                <c:pt idx="24365">
                  <c:v>24366.0</c:v>
                </c:pt>
                <c:pt idx="24366">
                  <c:v>24367.0</c:v>
                </c:pt>
                <c:pt idx="24367">
                  <c:v>24368.0</c:v>
                </c:pt>
                <c:pt idx="24368">
                  <c:v>24369.0</c:v>
                </c:pt>
                <c:pt idx="24369">
                  <c:v>24370.0</c:v>
                </c:pt>
                <c:pt idx="24370">
                  <c:v>24371.0</c:v>
                </c:pt>
                <c:pt idx="24371">
                  <c:v>24372.0</c:v>
                </c:pt>
                <c:pt idx="24372">
                  <c:v>24373.0</c:v>
                </c:pt>
                <c:pt idx="24373">
                  <c:v>24374.0</c:v>
                </c:pt>
                <c:pt idx="24374">
                  <c:v>24375.0</c:v>
                </c:pt>
                <c:pt idx="24375">
                  <c:v>24376.0</c:v>
                </c:pt>
                <c:pt idx="24376">
                  <c:v>24377.0</c:v>
                </c:pt>
                <c:pt idx="24377">
                  <c:v>24378.0</c:v>
                </c:pt>
                <c:pt idx="24378">
                  <c:v>24379.0</c:v>
                </c:pt>
                <c:pt idx="24379">
                  <c:v>24380.0</c:v>
                </c:pt>
                <c:pt idx="24380">
                  <c:v>24381.0</c:v>
                </c:pt>
                <c:pt idx="24381">
                  <c:v>24382.0</c:v>
                </c:pt>
                <c:pt idx="24382">
                  <c:v>24383.0</c:v>
                </c:pt>
                <c:pt idx="24383">
                  <c:v>24384.0</c:v>
                </c:pt>
                <c:pt idx="24384">
                  <c:v>24385.0</c:v>
                </c:pt>
                <c:pt idx="24385">
                  <c:v>24386.0</c:v>
                </c:pt>
                <c:pt idx="24386">
                  <c:v>24387.0</c:v>
                </c:pt>
                <c:pt idx="24387">
                  <c:v>24388.0</c:v>
                </c:pt>
                <c:pt idx="24388">
                  <c:v>24389.0</c:v>
                </c:pt>
                <c:pt idx="24389">
                  <c:v>24390.0</c:v>
                </c:pt>
                <c:pt idx="24390">
                  <c:v>24391.0</c:v>
                </c:pt>
                <c:pt idx="24391">
                  <c:v>24392.0</c:v>
                </c:pt>
                <c:pt idx="24392">
                  <c:v>24393.0</c:v>
                </c:pt>
                <c:pt idx="24393">
                  <c:v>24394.0</c:v>
                </c:pt>
                <c:pt idx="24394">
                  <c:v>24395.0</c:v>
                </c:pt>
                <c:pt idx="24395">
                  <c:v>24396.0</c:v>
                </c:pt>
                <c:pt idx="24396">
                  <c:v>24397.0</c:v>
                </c:pt>
                <c:pt idx="24397">
                  <c:v>24398.0</c:v>
                </c:pt>
                <c:pt idx="24398">
                  <c:v>24399.0</c:v>
                </c:pt>
                <c:pt idx="24399">
                  <c:v>24400.0</c:v>
                </c:pt>
                <c:pt idx="24400">
                  <c:v>24401.0</c:v>
                </c:pt>
                <c:pt idx="24401">
                  <c:v>24402.0</c:v>
                </c:pt>
                <c:pt idx="24402">
                  <c:v>24403.0</c:v>
                </c:pt>
                <c:pt idx="24403">
                  <c:v>24404.0</c:v>
                </c:pt>
                <c:pt idx="24404">
                  <c:v>24405.0</c:v>
                </c:pt>
                <c:pt idx="24405">
                  <c:v>24406.0</c:v>
                </c:pt>
                <c:pt idx="24406">
                  <c:v>24407.0</c:v>
                </c:pt>
                <c:pt idx="24407">
                  <c:v>24408.0</c:v>
                </c:pt>
                <c:pt idx="24408">
                  <c:v>24409.0</c:v>
                </c:pt>
                <c:pt idx="24409">
                  <c:v>24410.0</c:v>
                </c:pt>
                <c:pt idx="24410">
                  <c:v>24411.0</c:v>
                </c:pt>
                <c:pt idx="24411">
                  <c:v>24412.0</c:v>
                </c:pt>
                <c:pt idx="24412">
                  <c:v>24413.0</c:v>
                </c:pt>
                <c:pt idx="24413">
                  <c:v>24414.0</c:v>
                </c:pt>
                <c:pt idx="24414">
                  <c:v>24415.0</c:v>
                </c:pt>
                <c:pt idx="24415">
                  <c:v>24416.0</c:v>
                </c:pt>
                <c:pt idx="24416">
                  <c:v>24417.0</c:v>
                </c:pt>
                <c:pt idx="24417">
                  <c:v>24418.0</c:v>
                </c:pt>
                <c:pt idx="24418">
                  <c:v>24419.0</c:v>
                </c:pt>
                <c:pt idx="24419">
                  <c:v>24420.0</c:v>
                </c:pt>
                <c:pt idx="24420">
                  <c:v>24421.0</c:v>
                </c:pt>
                <c:pt idx="24421">
                  <c:v>24422.0</c:v>
                </c:pt>
                <c:pt idx="24422">
                  <c:v>24423.0</c:v>
                </c:pt>
                <c:pt idx="24423">
                  <c:v>24424.0</c:v>
                </c:pt>
                <c:pt idx="24424">
                  <c:v>24425.0</c:v>
                </c:pt>
                <c:pt idx="24425">
                  <c:v>24426.0</c:v>
                </c:pt>
                <c:pt idx="24426">
                  <c:v>24427.0</c:v>
                </c:pt>
                <c:pt idx="24427">
                  <c:v>24428.0</c:v>
                </c:pt>
                <c:pt idx="24428">
                  <c:v>24429.0</c:v>
                </c:pt>
                <c:pt idx="24429">
                  <c:v>24430.0</c:v>
                </c:pt>
                <c:pt idx="24430">
                  <c:v>24431.0</c:v>
                </c:pt>
                <c:pt idx="24431">
                  <c:v>24432.0</c:v>
                </c:pt>
                <c:pt idx="24432">
                  <c:v>24433.0</c:v>
                </c:pt>
                <c:pt idx="24433">
                  <c:v>24434.0</c:v>
                </c:pt>
                <c:pt idx="24434">
                  <c:v>24435.0</c:v>
                </c:pt>
                <c:pt idx="24435">
                  <c:v>24436.0</c:v>
                </c:pt>
                <c:pt idx="24436">
                  <c:v>24437.0</c:v>
                </c:pt>
                <c:pt idx="24437">
                  <c:v>24438.0</c:v>
                </c:pt>
                <c:pt idx="24438">
                  <c:v>24439.0</c:v>
                </c:pt>
                <c:pt idx="24439">
                  <c:v>24440.0</c:v>
                </c:pt>
                <c:pt idx="24440">
                  <c:v>24441.0</c:v>
                </c:pt>
                <c:pt idx="24441">
                  <c:v>24442.0</c:v>
                </c:pt>
                <c:pt idx="24442">
                  <c:v>24443.0</c:v>
                </c:pt>
                <c:pt idx="24443">
                  <c:v>24444.0</c:v>
                </c:pt>
                <c:pt idx="24444">
                  <c:v>24445.0</c:v>
                </c:pt>
                <c:pt idx="24445">
                  <c:v>24446.0</c:v>
                </c:pt>
                <c:pt idx="24446">
                  <c:v>24447.0</c:v>
                </c:pt>
                <c:pt idx="24447">
                  <c:v>24448.0</c:v>
                </c:pt>
                <c:pt idx="24448">
                  <c:v>24449.0</c:v>
                </c:pt>
                <c:pt idx="24449">
                  <c:v>24450.0</c:v>
                </c:pt>
                <c:pt idx="24450">
                  <c:v>24451.0</c:v>
                </c:pt>
                <c:pt idx="24451">
                  <c:v>24452.0</c:v>
                </c:pt>
                <c:pt idx="24452">
                  <c:v>24453.0</c:v>
                </c:pt>
                <c:pt idx="24453">
                  <c:v>24454.0</c:v>
                </c:pt>
                <c:pt idx="24454">
                  <c:v>24455.0</c:v>
                </c:pt>
                <c:pt idx="24455">
                  <c:v>24456.0</c:v>
                </c:pt>
                <c:pt idx="24456">
                  <c:v>24457.0</c:v>
                </c:pt>
                <c:pt idx="24457">
                  <c:v>24458.0</c:v>
                </c:pt>
                <c:pt idx="24458">
                  <c:v>24459.0</c:v>
                </c:pt>
                <c:pt idx="24459">
                  <c:v>24460.0</c:v>
                </c:pt>
                <c:pt idx="24460">
                  <c:v>24461.0</c:v>
                </c:pt>
                <c:pt idx="24461">
                  <c:v>24462.0</c:v>
                </c:pt>
                <c:pt idx="24462">
                  <c:v>24463.0</c:v>
                </c:pt>
                <c:pt idx="24463">
                  <c:v>24464.0</c:v>
                </c:pt>
                <c:pt idx="24464">
                  <c:v>24465.0</c:v>
                </c:pt>
                <c:pt idx="24465">
                  <c:v>24466.0</c:v>
                </c:pt>
                <c:pt idx="24466">
                  <c:v>24467.0</c:v>
                </c:pt>
                <c:pt idx="24467">
                  <c:v>24468.0</c:v>
                </c:pt>
                <c:pt idx="24468">
                  <c:v>24469.0</c:v>
                </c:pt>
                <c:pt idx="24469">
                  <c:v>24470.0</c:v>
                </c:pt>
                <c:pt idx="24470">
                  <c:v>24471.0</c:v>
                </c:pt>
                <c:pt idx="24471">
                  <c:v>24472.0</c:v>
                </c:pt>
                <c:pt idx="24472">
                  <c:v>24473.0</c:v>
                </c:pt>
                <c:pt idx="24473">
                  <c:v>24474.0</c:v>
                </c:pt>
                <c:pt idx="24474">
                  <c:v>24475.0</c:v>
                </c:pt>
                <c:pt idx="24475">
                  <c:v>24476.0</c:v>
                </c:pt>
                <c:pt idx="24476">
                  <c:v>24477.0</c:v>
                </c:pt>
                <c:pt idx="24477">
                  <c:v>24478.0</c:v>
                </c:pt>
                <c:pt idx="24478">
                  <c:v>24479.0</c:v>
                </c:pt>
                <c:pt idx="24479">
                  <c:v>24480.0</c:v>
                </c:pt>
                <c:pt idx="24480">
                  <c:v>24481.0</c:v>
                </c:pt>
                <c:pt idx="24481">
                  <c:v>24482.0</c:v>
                </c:pt>
                <c:pt idx="24482">
                  <c:v>24483.0</c:v>
                </c:pt>
                <c:pt idx="24483">
                  <c:v>24484.0</c:v>
                </c:pt>
                <c:pt idx="24484">
                  <c:v>24485.0</c:v>
                </c:pt>
                <c:pt idx="24485">
                  <c:v>24486.0</c:v>
                </c:pt>
                <c:pt idx="24486">
                  <c:v>24487.0</c:v>
                </c:pt>
                <c:pt idx="24487">
                  <c:v>24488.0</c:v>
                </c:pt>
                <c:pt idx="24488">
                  <c:v>24489.0</c:v>
                </c:pt>
                <c:pt idx="24489">
                  <c:v>24490.0</c:v>
                </c:pt>
                <c:pt idx="24490">
                  <c:v>24491.0</c:v>
                </c:pt>
                <c:pt idx="24491">
                  <c:v>24492.0</c:v>
                </c:pt>
                <c:pt idx="24492">
                  <c:v>24493.0</c:v>
                </c:pt>
                <c:pt idx="24493">
                  <c:v>24494.0</c:v>
                </c:pt>
                <c:pt idx="24494">
                  <c:v>24495.0</c:v>
                </c:pt>
                <c:pt idx="24495">
                  <c:v>24496.0</c:v>
                </c:pt>
                <c:pt idx="24496">
                  <c:v>24497.0</c:v>
                </c:pt>
                <c:pt idx="24497">
                  <c:v>24498.0</c:v>
                </c:pt>
                <c:pt idx="24498">
                  <c:v>24499.0</c:v>
                </c:pt>
                <c:pt idx="24499">
                  <c:v>24500.0</c:v>
                </c:pt>
                <c:pt idx="24500">
                  <c:v>24501.0</c:v>
                </c:pt>
                <c:pt idx="24501">
                  <c:v>24502.0</c:v>
                </c:pt>
                <c:pt idx="24502">
                  <c:v>24503.0</c:v>
                </c:pt>
                <c:pt idx="24503">
                  <c:v>24504.0</c:v>
                </c:pt>
                <c:pt idx="24504">
                  <c:v>24505.0</c:v>
                </c:pt>
                <c:pt idx="24505">
                  <c:v>24506.0</c:v>
                </c:pt>
                <c:pt idx="24506">
                  <c:v>24507.0</c:v>
                </c:pt>
                <c:pt idx="24507">
                  <c:v>24508.0</c:v>
                </c:pt>
                <c:pt idx="24508">
                  <c:v>24509.0</c:v>
                </c:pt>
                <c:pt idx="24509">
                  <c:v>24510.0</c:v>
                </c:pt>
                <c:pt idx="24510">
                  <c:v>24511.0</c:v>
                </c:pt>
                <c:pt idx="24511">
                  <c:v>24512.0</c:v>
                </c:pt>
                <c:pt idx="24512">
                  <c:v>24513.0</c:v>
                </c:pt>
                <c:pt idx="24513">
                  <c:v>24514.0</c:v>
                </c:pt>
                <c:pt idx="24514">
                  <c:v>24515.0</c:v>
                </c:pt>
                <c:pt idx="24515">
                  <c:v>24516.0</c:v>
                </c:pt>
                <c:pt idx="24516">
                  <c:v>24517.0</c:v>
                </c:pt>
                <c:pt idx="24517">
                  <c:v>24518.0</c:v>
                </c:pt>
                <c:pt idx="24518">
                  <c:v>24519.0</c:v>
                </c:pt>
                <c:pt idx="24519">
                  <c:v>24520.0</c:v>
                </c:pt>
                <c:pt idx="24520">
                  <c:v>24521.0</c:v>
                </c:pt>
                <c:pt idx="24521">
                  <c:v>24522.0</c:v>
                </c:pt>
                <c:pt idx="24522">
                  <c:v>24523.0</c:v>
                </c:pt>
                <c:pt idx="24523">
                  <c:v>24524.0</c:v>
                </c:pt>
                <c:pt idx="24524">
                  <c:v>24525.0</c:v>
                </c:pt>
                <c:pt idx="24525">
                  <c:v>24526.0</c:v>
                </c:pt>
                <c:pt idx="24526">
                  <c:v>24527.0</c:v>
                </c:pt>
                <c:pt idx="24527">
                  <c:v>24528.0</c:v>
                </c:pt>
                <c:pt idx="24528">
                  <c:v>24529.0</c:v>
                </c:pt>
                <c:pt idx="24529">
                  <c:v>24530.0</c:v>
                </c:pt>
                <c:pt idx="24530">
                  <c:v>24531.0</c:v>
                </c:pt>
                <c:pt idx="24531">
                  <c:v>24532.0</c:v>
                </c:pt>
                <c:pt idx="24532">
                  <c:v>24533.0</c:v>
                </c:pt>
                <c:pt idx="24533">
                  <c:v>24534.0</c:v>
                </c:pt>
                <c:pt idx="24534">
                  <c:v>24535.0</c:v>
                </c:pt>
                <c:pt idx="24535">
                  <c:v>24536.0</c:v>
                </c:pt>
                <c:pt idx="24536">
                  <c:v>24537.0</c:v>
                </c:pt>
                <c:pt idx="24537">
                  <c:v>24538.0</c:v>
                </c:pt>
                <c:pt idx="24538">
                  <c:v>24539.0</c:v>
                </c:pt>
                <c:pt idx="24539">
                  <c:v>24540.0</c:v>
                </c:pt>
                <c:pt idx="24540">
                  <c:v>24541.0</c:v>
                </c:pt>
                <c:pt idx="24541">
                  <c:v>24542.0</c:v>
                </c:pt>
                <c:pt idx="24542">
                  <c:v>24543.0</c:v>
                </c:pt>
                <c:pt idx="24543">
                  <c:v>24544.0</c:v>
                </c:pt>
                <c:pt idx="24544">
                  <c:v>24545.0</c:v>
                </c:pt>
                <c:pt idx="24545">
                  <c:v>24546.0</c:v>
                </c:pt>
                <c:pt idx="24546">
                  <c:v>24547.0</c:v>
                </c:pt>
                <c:pt idx="24547">
                  <c:v>24548.0</c:v>
                </c:pt>
                <c:pt idx="24548">
                  <c:v>24549.0</c:v>
                </c:pt>
                <c:pt idx="24549">
                  <c:v>24550.0</c:v>
                </c:pt>
                <c:pt idx="24550">
                  <c:v>24551.0</c:v>
                </c:pt>
                <c:pt idx="24551">
                  <c:v>24552.0</c:v>
                </c:pt>
                <c:pt idx="24552">
                  <c:v>24553.0</c:v>
                </c:pt>
                <c:pt idx="24553">
                  <c:v>24554.0</c:v>
                </c:pt>
                <c:pt idx="24554">
                  <c:v>24555.0</c:v>
                </c:pt>
                <c:pt idx="24555">
                  <c:v>24556.0</c:v>
                </c:pt>
                <c:pt idx="24556">
                  <c:v>24557.0</c:v>
                </c:pt>
                <c:pt idx="24557">
                  <c:v>24558.0</c:v>
                </c:pt>
                <c:pt idx="24558">
                  <c:v>24559.0</c:v>
                </c:pt>
                <c:pt idx="24559">
                  <c:v>24560.0</c:v>
                </c:pt>
                <c:pt idx="24560">
                  <c:v>24561.0</c:v>
                </c:pt>
                <c:pt idx="24561">
                  <c:v>24562.0</c:v>
                </c:pt>
                <c:pt idx="24562">
                  <c:v>24563.0</c:v>
                </c:pt>
                <c:pt idx="24563">
                  <c:v>24564.0</c:v>
                </c:pt>
                <c:pt idx="24564">
                  <c:v>24565.0</c:v>
                </c:pt>
                <c:pt idx="24565">
                  <c:v>24566.0</c:v>
                </c:pt>
                <c:pt idx="24566">
                  <c:v>24567.0</c:v>
                </c:pt>
                <c:pt idx="24567">
                  <c:v>24568.0</c:v>
                </c:pt>
                <c:pt idx="24568">
                  <c:v>24569.0</c:v>
                </c:pt>
                <c:pt idx="24569">
                  <c:v>24570.0</c:v>
                </c:pt>
                <c:pt idx="24570">
                  <c:v>24571.0</c:v>
                </c:pt>
                <c:pt idx="24571">
                  <c:v>24572.0</c:v>
                </c:pt>
                <c:pt idx="24572">
                  <c:v>24573.0</c:v>
                </c:pt>
                <c:pt idx="24573">
                  <c:v>24574.0</c:v>
                </c:pt>
                <c:pt idx="24574">
                  <c:v>24575.0</c:v>
                </c:pt>
                <c:pt idx="24575">
                  <c:v>24576.0</c:v>
                </c:pt>
                <c:pt idx="24576">
                  <c:v>24577.0</c:v>
                </c:pt>
                <c:pt idx="24577">
                  <c:v>24578.0</c:v>
                </c:pt>
                <c:pt idx="24578">
                  <c:v>24579.0</c:v>
                </c:pt>
                <c:pt idx="24579">
                  <c:v>24580.0</c:v>
                </c:pt>
                <c:pt idx="24580">
                  <c:v>24581.0</c:v>
                </c:pt>
                <c:pt idx="24581">
                  <c:v>24582.0</c:v>
                </c:pt>
                <c:pt idx="24582">
                  <c:v>24583.0</c:v>
                </c:pt>
                <c:pt idx="24583">
                  <c:v>24584.0</c:v>
                </c:pt>
                <c:pt idx="24584">
                  <c:v>24585.0</c:v>
                </c:pt>
                <c:pt idx="24585">
                  <c:v>24586.0</c:v>
                </c:pt>
                <c:pt idx="24586">
                  <c:v>24587.0</c:v>
                </c:pt>
                <c:pt idx="24587">
                  <c:v>24588.0</c:v>
                </c:pt>
                <c:pt idx="24588">
                  <c:v>24589.0</c:v>
                </c:pt>
                <c:pt idx="24589">
                  <c:v>24590.0</c:v>
                </c:pt>
                <c:pt idx="24590">
                  <c:v>24591.0</c:v>
                </c:pt>
                <c:pt idx="24591">
                  <c:v>24592.0</c:v>
                </c:pt>
                <c:pt idx="24592">
                  <c:v>24593.0</c:v>
                </c:pt>
                <c:pt idx="24593">
                  <c:v>24594.0</c:v>
                </c:pt>
                <c:pt idx="24594">
                  <c:v>24595.0</c:v>
                </c:pt>
                <c:pt idx="24595">
                  <c:v>24596.0</c:v>
                </c:pt>
                <c:pt idx="24596">
                  <c:v>24597.0</c:v>
                </c:pt>
                <c:pt idx="24597">
                  <c:v>24598.0</c:v>
                </c:pt>
                <c:pt idx="24598">
                  <c:v>24599.0</c:v>
                </c:pt>
                <c:pt idx="24599">
                  <c:v>24600.0</c:v>
                </c:pt>
                <c:pt idx="24600">
                  <c:v>24601.0</c:v>
                </c:pt>
                <c:pt idx="24601">
                  <c:v>24602.0</c:v>
                </c:pt>
                <c:pt idx="24602">
                  <c:v>24603.0</c:v>
                </c:pt>
                <c:pt idx="24603">
                  <c:v>24604.0</c:v>
                </c:pt>
                <c:pt idx="24604">
                  <c:v>24605.0</c:v>
                </c:pt>
                <c:pt idx="24605">
                  <c:v>24606.0</c:v>
                </c:pt>
                <c:pt idx="24606">
                  <c:v>24607.0</c:v>
                </c:pt>
                <c:pt idx="24607">
                  <c:v>24608.0</c:v>
                </c:pt>
                <c:pt idx="24608">
                  <c:v>24609.0</c:v>
                </c:pt>
                <c:pt idx="24609">
                  <c:v>24610.0</c:v>
                </c:pt>
                <c:pt idx="24610">
                  <c:v>24611.0</c:v>
                </c:pt>
                <c:pt idx="24611">
                  <c:v>24612.0</c:v>
                </c:pt>
                <c:pt idx="24612">
                  <c:v>24613.0</c:v>
                </c:pt>
                <c:pt idx="24613">
                  <c:v>24614.0</c:v>
                </c:pt>
                <c:pt idx="24614">
                  <c:v>24615.0</c:v>
                </c:pt>
                <c:pt idx="24615">
                  <c:v>24616.0</c:v>
                </c:pt>
                <c:pt idx="24616">
                  <c:v>24617.0</c:v>
                </c:pt>
                <c:pt idx="24617">
                  <c:v>24618.0</c:v>
                </c:pt>
                <c:pt idx="24618">
                  <c:v>24619.0</c:v>
                </c:pt>
                <c:pt idx="24619">
                  <c:v>24620.0</c:v>
                </c:pt>
                <c:pt idx="24620">
                  <c:v>24621.0</c:v>
                </c:pt>
                <c:pt idx="24621">
                  <c:v>24622.0</c:v>
                </c:pt>
                <c:pt idx="24622">
                  <c:v>24623.0</c:v>
                </c:pt>
                <c:pt idx="24623">
                  <c:v>24624.0</c:v>
                </c:pt>
                <c:pt idx="24624">
                  <c:v>24625.0</c:v>
                </c:pt>
                <c:pt idx="24625">
                  <c:v>24626.0</c:v>
                </c:pt>
                <c:pt idx="24626">
                  <c:v>24627.0</c:v>
                </c:pt>
                <c:pt idx="24627">
                  <c:v>24628.0</c:v>
                </c:pt>
                <c:pt idx="24628">
                  <c:v>24629.0</c:v>
                </c:pt>
                <c:pt idx="24629">
                  <c:v>24630.0</c:v>
                </c:pt>
                <c:pt idx="24630">
                  <c:v>24631.0</c:v>
                </c:pt>
                <c:pt idx="24631">
                  <c:v>24632.0</c:v>
                </c:pt>
                <c:pt idx="24632">
                  <c:v>24633.0</c:v>
                </c:pt>
                <c:pt idx="24633">
                  <c:v>24634.0</c:v>
                </c:pt>
                <c:pt idx="24634">
                  <c:v>24635.0</c:v>
                </c:pt>
                <c:pt idx="24635">
                  <c:v>24636.0</c:v>
                </c:pt>
                <c:pt idx="24636">
                  <c:v>24637.0</c:v>
                </c:pt>
                <c:pt idx="24637">
                  <c:v>24638.0</c:v>
                </c:pt>
                <c:pt idx="24638">
                  <c:v>24639.0</c:v>
                </c:pt>
                <c:pt idx="24639">
                  <c:v>24640.0</c:v>
                </c:pt>
                <c:pt idx="24640">
                  <c:v>24641.0</c:v>
                </c:pt>
                <c:pt idx="24641">
                  <c:v>24642.0</c:v>
                </c:pt>
                <c:pt idx="24642">
                  <c:v>24643.0</c:v>
                </c:pt>
                <c:pt idx="24643">
                  <c:v>24644.0</c:v>
                </c:pt>
                <c:pt idx="24644">
                  <c:v>24645.0</c:v>
                </c:pt>
                <c:pt idx="24645">
                  <c:v>24646.0</c:v>
                </c:pt>
                <c:pt idx="24646">
                  <c:v>24647.0</c:v>
                </c:pt>
                <c:pt idx="24647">
                  <c:v>24648.0</c:v>
                </c:pt>
                <c:pt idx="24648">
                  <c:v>24649.0</c:v>
                </c:pt>
                <c:pt idx="24649">
                  <c:v>24650.0</c:v>
                </c:pt>
                <c:pt idx="24650">
                  <c:v>24651.0</c:v>
                </c:pt>
                <c:pt idx="24651">
                  <c:v>24652.0</c:v>
                </c:pt>
                <c:pt idx="24652">
                  <c:v>24653.0</c:v>
                </c:pt>
                <c:pt idx="24653">
                  <c:v>24654.0</c:v>
                </c:pt>
                <c:pt idx="24654">
                  <c:v>24655.0</c:v>
                </c:pt>
                <c:pt idx="24655">
                  <c:v>24656.0</c:v>
                </c:pt>
                <c:pt idx="24656">
                  <c:v>24657.0</c:v>
                </c:pt>
                <c:pt idx="24657">
                  <c:v>24658.0</c:v>
                </c:pt>
                <c:pt idx="24658">
                  <c:v>24659.0</c:v>
                </c:pt>
                <c:pt idx="24659">
                  <c:v>24660.0</c:v>
                </c:pt>
                <c:pt idx="24660">
                  <c:v>24661.0</c:v>
                </c:pt>
                <c:pt idx="24661">
                  <c:v>24662.0</c:v>
                </c:pt>
                <c:pt idx="24662">
                  <c:v>24663.0</c:v>
                </c:pt>
                <c:pt idx="24663">
                  <c:v>24664.0</c:v>
                </c:pt>
                <c:pt idx="24664">
                  <c:v>24665.0</c:v>
                </c:pt>
                <c:pt idx="24665">
                  <c:v>24666.0</c:v>
                </c:pt>
                <c:pt idx="24666">
                  <c:v>24667.0</c:v>
                </c:pt>
                <c:pt idx="24667">
                  <c:v>24668.0</c:v>
                </c:pt>
                <c:pt idx="24668">
                  <c:v>24669.0</c:v>
                </c:pt>
                <c:pt idx="24669">
                  <c:v>24670.0</c:v>
                </c:pt>
                <c:pt idx="24670">
                  <c:v>24671.0</c:v>
                </c:pt>
                <c:pt idx="24671">
                  <c:v>24672.0</c:v>
                </c:pt>
                <c:pt idx="24672">
                  <c:v>24673.0</c:v>
                </c:pt>
                <c:pt idx="24673">
                  <c:v>24674.0</c:v>
                </c:pt>
                <c:pt idx="24674">
                  <c:v>24675.0</c:v>
                </c:pt>
                <c:pt idx="24675">
                  <c:v>24676.0</c:v>
                </c:pt>
                <c:pt idx="24676">
                  <c:v>24677.0</c:v>
                </c:pt>
                <c:pt idx="24677">
                  <c:v>24678.0</c:v>
                </c:pt>
                <c:pt idx="24678">
                  <c:v>24679.0</c:v>
                </c:pt>
                <c:pt idx="24679">
                  <c:v>24680.0</c:v>
                </c:pt>
                <c:pt idx="24680">
                  <c:v>24681.0</c:v>
                </c:pt>
                <c:pt idx="24681">
                  <c:v>24682.0</c:v>
                </c:pt>
                <c:pt idx="24682">
                  <c:v>24683.0</c:v>
                </c:pt>
                <c:pt idx="24683">
                  <c:v>24684.0</c:v>
                </c:pt>
                <c:pt idx="24684">
                  <c:v>24685.0</c:v>
                </c:pt>
                <c:pt idx="24685">
                  <c:v>24686.0</c:v>
                </c:pt>
                <c:pt idx="24686">
                  <c:v>24687.0</c:v>
                </c:pt>
                <c:pt idx="24687">
                  <c:v>24688.0</c:v>
                </c:pt>
                <c:pt idx="24688">
                  <c:v>24689.0</c:v>
                </c:pt>
                <c:pt idx="24689">
                  <c:v>24690.0</c:v>
                </c:pt>
                <c:pt idx="24690">
                  <c:v>24691.0</c:v>
                </c:pt>
                <c:pt idx="24691">
                  <c:v>24692.0</c:v>
                </c:pt>
                <c:pt idx="24692">
                  <c:v>24693.0</c:v>
                </c:pt>
                <c:pt idx="24693">
                  <c:v>24694.0</c:v>
                </c:pt>
                <c:pt idx="24694">
                  <c:v>24695.0</c:v>
                </c:pt>
                <c:pt idx="24695">
                  <c:v>24696.0</c:v>
                </c:pt>
                <c:pt idx="24696">
                  <c:v>24697.0</c:v>
                </c:pt>
                <c:pt idx="24697">
                  <c:v>24698.0</c:v>
                </c:pt>
                <c:pt idx="24698">
                  <c:v>24699.0</c:v>
                </c:pt>
                <c:pt idx="24699">
                  <c:v>24700.0</c:v>
                </c:pt>
                <c:pt idx="24700">
                  <c:v>24701.0</c:v>
                </c:pt>
                <c:pt idx="24701">
                  <c:v>24702.0</c:v>
                </c:pt>
                <c:pt idx="24702">
                  <c:v>24703.0</c:v>
                </c:pt>
                <c:pt idx="24703">
                  <c:v>24704.0</c:v>
                </c:pt>
                <c:pt idx="24704">
                  <c:v>24705.0</c:v>
                </c:pt>
                <c:pt idx="24705">
                  <c:v>24706.0</c:v>
                </c:pt>
                <c:pt idx="24706">
                  <c:v>24707.0</c:v>
                </c:pt>
                <c:pt idx="24707">
                  <c:v>24708.0</c:v>
                </c:pt>
                <c:pt idx="24708">
                  <c:v>24709.0</c:v>
                </c:pt>
                <c:pt idx="24709">
                  <c:v>24710.0</c:v>
                </c:pt>
                <c:pt idx="24710">
                  <c:v>24711.0</c:v>
                </c:pt>
                <c:pt idx="24711">
                  <c:v>24712.0</c:v>
                </c:pt>
                <c:pt idx="24712">
                  <c:v>24713.0</c:v>
                </c:pt>
                <c:pt idx="24713">
                  <c:v>24714.0</c:v>
                </c:pt>
                <c:pt idx="24714">
                  <c:v>24715.0</c:v>
                </c:pt>
                <c:pt idx="24715">
                  <c:v>24716.0</c:v>
                </c:pt>
                <c:pt idx="24716">
                  <c:v>24717.0</c:v>
                </c:pt>
                <c:pt idx="24717">
                  <c:v>24718.0</c:v>
                </c:pt>
                <c:pt idx="24718">
                  <c:v>24719.0</c:v>
                </c:pt>
                <c:pt idx="24719">
                  <c:v>24720.0</c:v>
                </c:pt>
                <c:pt idx="24720">
                  <c:v>24721.0</c:v>
                </c:pt>
                <c:pt idx="24721">
                  <c:v>24722.0</c:v>
                </c:pt>
                <c:pt idx="24722">
                  <c:v>24723.0</c:v>
                </c:pt>
                <c:pt idx="24723">
                  <c:v>24724.0</c:v>
                </c:pt>
                <c:pt idx="24724">
                  <c:v>24725.0</c:v>
                </c:pt>
                <c:pt idx="24725">
                  <c:v>24726.0</c:v>
                </c:pt>
                <c:pt idx="24726">
                  <c:v>24727.0</c:v>
                </c:pt>
                <c:pt idx="24727">
                  <c:v>24728.0</c:v>
                </c:pt>
                <c:pt idx="24728">
                  <c:v>24729.0</c:v>
                </c:pt>
                <c:pt idx="24729">
                  <c:v>24730.0</c:v>
                </c:pt>
                <c:pt idx="24730">
                  <c:v>24731.0</c:v>
                </c:pt>
                <c:pt idx="24731">
                  <c:v>24732.0</c:v>
                </c:pt>
                <c:pt idx="24732">
                  <c:v>24733.0</c:v>
                </c:pt>
                <c:pt idx="24733">
                  <c:v>24734.0</c:v>
                </c:pt>
                <c:pt idx="24734">
                  <c:v>24735.0</c:v>
                </c:pt>
                <c:pt idx="24735">
                  <c:v>24736.0</c:v>
                </c:pt>
                <c:pt idx="24736">
                  <c:v>24737.0</c:v>
                </c:pt>
                <c:pt idx="24737">
                  <c:v>24738.0</c:v>
                </c:pt>
                <c:pt idx="24738">
                  <c:v>24739.0</c:v>
                </c:pt>
                <c:pt idx="24739">
                  <c:v>24740.0</c:v>
                </c:pt>
                <c:pt idx="24740">
                  <c:v>24741.0</c:v>
                </c:pt>
                <c:pt idx="24741">
                  <c:v>24742.0</c:v>
                </c:pt>
                <c:pt idx="24742">
                  <c:v>24743.0</c:v>
                </c:pt>
                <c:pt idx="24743">
                  <c:v>24744.0</c:v>
                </c:pt>
                <c:pt idx="24744">
                  <c:v>24745.0</c:v>
                </c:pt>
                <c:pt idx="24745">
                  <c:v>24746.0</c:v>
                </c:pt>
                <c:pt idx="24746">
                  <c:v>24747.0</c:v>
                </c:pt>
                <c:pt idx="24747">
                  <c:v>24748.0</c:v>
                </c:pt>
                <c:pt idx="24748">
                  <c:v>24749.0</c:v>
                </c:pt>
                <c:pt idx="24749">
                  <c:v>24750.0</c:v>
                </c:pt>
                <c:pt idx="24750">
                  <c:v>24751.0</c:v>
                </c:pt>
                <c:pt idx="24751">
                  <c:v>24752.0</c:v>
                </c:pt>
                <c:pt idx="24752">
                  <c:v>24753.0</c:v>
                </c:pt>
                <c:pt idx="24753">
                  <c:v>24754.0</c:v>
                </c:pt>
                <c:pt idx="24754">
                  <c:v>24755.0</c:v>
                </c:pt>
                <c:pt idx="24755">
                  <c:v>24756.0</c:v>
                </c:pt>
                <c:pt idx="24756">
                  <c:v>24757.0</c:v>
                </c:pt>
                <c:pt idx="24757">
                  <c:v>24758.0</c:v>
                </c:pt>
                <c:pt idx="24758">
                  <c:v>24759.0</c:v>
                </c:pt>
                <c:pt idx="24759">
                  <c:v>24760.0</c:v>
                </c:pt>
                <c:pt idx="24760">
                  <c:v>24761.0</c:v>
                </c:pt>
                <c:pt idx="24761">
                  <c:v>24762.0</c:v>
                </c:pt>
                <c:pt idx="24762">
                  <c:v>24763.0</c:v>
                </c:pt>
                <c:pt idx="24763">
                  <c:v>24764.0</c:v>
                </c:pt>
                <c:pt idx="24764">
                  <c:v>24765.0</c:v>
                </c:pt>
                <c:pt idx="24765">
                  <c:v>24766.0</c:v>
                </c:pt>
                <c:pt idx="24766">
                  <c:v>24767.0</c:v>
                </c:pt>
                <c:pt idx="24767">
                  <c:v>24768.0</c:v>
                </c:pt>
                <c:pt idx="24768">
                  <c:v>24769.0</c:v>
                </c:pt>
                <c:pt idx="24769">
                  <c:v>24770.0</c:v>
                </c:pt>
                <c:pt idx="24770">
                  <c:v>24771.0</c:v>
                </c:pt>
                <c:pt idx="24771">
                  <c:v>24772.0</c:v>
                </c:pt>
                <c:pt idx="24772">
                  <c:v>24773.0</c:v>
                </c:pt>
                <c:pt idx="24773">
                  <c:v>24774.0</c:v>
                </c:pt>
                <c:pt idx="24774">
                  <c:v>24775.0</c:v>
                </c:pt>
                <c:pt idx="24775">
                  <c:v>24776.0</c:v>
                </c:pt>
                <c:pt idx="24776">
                  <c:v>24777.0</c:v>
                </c:pt>
                <c:pt idx="24777">
                  <c:v>24778.0</c:v>
                </c:pt>
                <c:pt idx="24778">
                  <c:v>24779.0</c:v>
                </c:pt>
                <c:pt idx="24779">
                  <c:v>24780.0</c:v>
                </c:pt>
                <c:pt idx="24780">
                  <c:v>24781.0</c:v>
                </c:pt>
                <c:pt idx="24781">
                  <c:v>24782.0</c:v>
                </c:pt>
                <c:pt idx="24782">
                  <c:v>24783.0</c:v>
                </c:pt>
                <c:pt idx="24783">
                  <c:v>24784.0</c:v>
                </c:pt>
                <c:pt idx="24784">
                  <c:v>24785.0</c:v>
                </c:pt>
                <c:pt idx="24785">
                  <c:v>24786.0</c:v>
                </c:pt>
                <c:pt idx="24786">
                  <c:v>24787.0</c:v>
                </c:pt>
                <c:pt idx="24787">
                  <c:v>24788.0</c:v>
                </c:pt>
                <c:pt idx="24788">
                  <c:v>24789.0</c:v>
                </c:pt>
                <c:pt idx="24789">
                  <c:v>24790.0</c:v>
                </c:pt>
                <c:pt idx="24790">
                  <c:v>24791.0</c:v>
                </c:pt>
                <c:pt idx="24791">
                  <c:v>24792.0</c:v>
                </c:pt>
                <c:pt idx="24792">
                  <c:v>24793.0</c:v>
                </c:pt>
                <c:pt idx="24793">
                  <c:v>24794.0</c:v>
                </c:pt>
                <c:pt idx="24794">
                  <c:v>24795.0</c:v>
                </c:pt>
                <c:pt idx="24795">
                  <c:v>24796.0</c:v>
                </c:pt>
                <c:pt idx="24796">
                  <c:v>24797.0</c:v>
                </c:pt>
                <c:pt idx="24797">
                  <c:v>24798.0</c:v>
                </c:pt>
                <c:pt idx="24798">
                  <c:v>24799.0</c:v>
                </c:pt>
                <c:pt idx="24799">
                  <c:v>24800.0</c:v>
                </c:pt>
                <c:pt idx="24800">
                  <c:v>24801.0</c:v>
                </c:pt>
                <c:pt idx="24801">
                  <c:v>24802.0</c:v>
                </c:pt>
                <c:pt idx="24802">
                  <c:v>24803.0</c:v>
                </c:pt>
                <c:pt idx="24803">
                  <c:v>24804.0</c:v>
                </c:pt>
                <c:pt idx="24804">
                  <c:v>24805.0</c:v>
                </c:pt>
                <c:pt idx="24805">
                  <c:v>24806.0</c:v>
                </c:pt>
                <c:pt idx="24806">
                  <c:v>24807.0</c:v>
                </c:pt>
                <c:pt idx="24807">
                  <c:v>24808.0</c:v>
                </c:pt>
                <c:pt idx="24808">
                  <c:v>24809.0</c:v>
                </c:pt>
                <c:pt idx="24809">
                  <c:v>24810.0</c:v>
                </c:pt>
                <c:pt idx="24810">
                  <c:v>24811.0</c:v>
                </c:pt>
                <c:pt idx="24811">
                  <c:v>24812.0</c:v>
                </c:pt>
                <c:pt idx="24812">
                  <c:v>24813.0</c:v>
                </c:pt>
                <c:pt idx="24813">
                  <c:v>24814.0</c:v>
                </c:pt>
                <c:pt idx="24814">
                  <c:v>24815.0</c:v>
                </c:pt>
                <c:pt idx="24815">
                  <c:v>24816.0</c:v>
                </c:pt>
                <c:pt idx="24816">
                  <c:v>24817.0</c:v>
                </c:pt>
                <c:pt idx="24817">
                  <c:v>24818.0</c:v>
                </c:pt>
                <c:pt idx="24818">
                  <c:v>24819.0</c:v>
                </c:pt>
                <c:pt idx="24819">
                  <c:v>24820.0</c:v>
                </c:pt>
                <c:pt idx="24820">
                  <c:v>24821.0</c:v>
                </c:pt>
                <c:pt idx="24821">
                  <c:v>24822.0</c:v>
                </c:pt>
                <c:pt idx="24822">
                  <c:v>24823.0</c:v>
                </c:pt>
                <c:pt idx="24823">
                  <c:v>24824.0</c:v>
                </c:pt>
                <c:pt idx="24824">
                  <c:v>24825.0</c:v>
                </c:pt>
                <c:pt idx="24825">
                  <c:v>24826.0</c:v>
                </c:pt>
                <c:pt idx="24826">
                  <c:v>24827.0</c:v>
                </c:pt>
                <c:pt idx="24827">
                  <c:v>24828.0</c:v>
                </c:pt>
                <c:pt idx="24828">
                  <c:v>24829.0</c:v>
                </c:pt>
                <c:pt idx="24829">
                  <c:v>24830.0</c:v>
                </c:pt>
                <c:pt idx="24830">
                  <c:v>24831.0</c:v>
                </c:pt>
                <c:pt idx="24831">
                  <c:v>24832.0</c:v>
                </c:pt>
                <c:pt idx="24832">
                  <c:v>24833.0</c:v>
                </c:pt>
                <c:pt idx="24833">
                  <c:v>24834.0</c:v>
                </c:pt>
                <c:pt idx="24834">
                  <c:v>24835.0</c:v>
                </c:pt>
                <c:pt idx="24835">
                  <c:v>24836.0</c:v>
                </c:pt>
                <c:pt idx="24836">
                  <c:v>24837.0</c:v>
                </c:pt>
                <c:pt idx="24837">
                  <c:v>24838.0</c:v>
                </c:pt>
                <c:pt idx="24838">
                  <c:v>24839.0</c:v>
                </c:pt>
                <c:pt idx="24839">
                  <c:v>24840.0</c:v>
                </c:pt>
                <c:pt idx="24840">
                  <c:v>24841.0</c:v>
                </c:pt>
                <c:pt idx="24841">
                  <c:v>24842.0</c:v>
                </c:pt>
                <c:pt idx="24842">
                  <c:v>24843.0</c:v>
                </c:pt>
                <c:pt idx="24843">
                  <c:v>24844.0</c:v>
                </c:pt>
                <c:pt idx="24844">
                  <c:v>24845.0</c:v>
                </c:pt>
                <c:pt idx="24845">
                  <c:v>24846.0</c:v>
                </c:pt>
                <c:pt idx="24846">
                  <c:v>24847.0</c:v>
                </c:pt>
                <c:pt idx="24847">
                  <c:v>24848.0</c:v>
                </c:pt>
                <c:pt idx="24848">
                  <c:v>24849.0</c:v>
                </c:pt>
                <c:pt idx="24849">
                  <c:v>24850.0</c:v>
                </c:pt>
                <c:pt idx="24850">
                  <c:v>24851.0</c:v>
                </c:pt>
                <c:pt idx="24851">
                  <c:v>24852.0</c:v>
                </c:pt>
                <c:pt idx="24852">
                  <c:v>24853.0</c:v>
                </c:pt>
                <c:pt idx="24853">
                  <c:v>24854.0</c:v>
                </c:pt>
                <c:pt idx="24854">
                  <c:v>24855.0</c:v>
                </c:pt>
                <c:pt idx="24855">
                  <c:v>24856.0</c:v>
                </c:pt>
                <c:pt idx="24856">
                  <c:v>24857.0</c:v>
                </c:pt>
                <c:pt idx="24857">
                  <c:v>24858.0</c:v>
                </c:pt>
                <c:pt idx="24858">
                  <c:v>24859.0</c:v>
                </c:pt>
                <c:pt idx="24859">
                  <c:v>24860.0</c:v>
                </c:pt>
                <c:pt idx="24860">
                  <c:v>24861.0</c:v>
                </c:pt>
                <c:pt idx="24861">
                  <c:v>24862.0</c:v>
                </c:pt>
                <c:pt idx="24862">
                  <c:v>24863.0</c:v>
                </c:pt>
                <c:pt idx="24863">
                  <c:v>24864.0</c:v>
                </c:pt>
                <c:pt idx="24864">
                  <c:v>24865.0</c:v>
                </c:pt>
                <c:pt idx="24865">
                  <c:v>24866.0</c:v>
                </c:pt>
                <c:pt idx="24866">
                  <c:v>24867.0</c:v>
                </c:pt>
                <c:pt idx="24867">
                  <c:v>24868.0</c:v>
                </c:pt>
                <c:pt idx="24868">
                  <c:v>24869.0</c:v>
                </c:pt>
                <c:pt idx="24869">
                  <c:v>24870.0</c:v>
                </c:pt>
                <c:pt idx="24870">
                  <c:v>24871.0</c:v>
                </c:pt>
                <c:pt idx="24871">
                  <c:v>24872.0</c:v>
                </c:pt>
                <c:pt idx="24872">
                  <c:v>24873.0</c:v>
                </c:pt>
                <c:pt idx="24873">
                  <c:v>24874.0</c:v>
                </c:pt>
                <c:pt idx="24874">
                  <c:v>24875.0</c:v>
                </c:pt>
                <c:pt idx="24875">
                  <c:v>24876.0</c:v>
                </c:pt>
                <c:pt idx="24876">
                  <c:v>24877.0</c:v>
                </c:pt>
                <c:pt idx="24877">
                  <c:v>24878.0</c:v>
                </c:pt>
                <c:pt idx="24878">
                  <c:v>24879.0</c:v>
                </c:pt>
                <c:pt idx="24879">
                  <c:v>24880.0</c:v>
                </c:pt>
                <c:pt idx="24880">
                  <c:v>24881.0</c:v>
                </c:pt>
                <c:pt idx="24881">
                  <c:v>24882.0</c:v>
                </c:pt>
                <c:pt idx="24882">
                  <c:v>24883.0</c:v>
                </c:pt>
                <c:pt idx="24883">
                  <c:v>24884.0</c:v>
                </c:pt>
                <c:pt idx="24884">
                  <c:v>24885.0</c:v>
                </c:pt>
                <c:pt idx="24885">
                  <c:v>24886.0</c:v>
                </c:pt>
                <c:pt idx="24886">
                  <c:v>24887.0</c:v>
                </c:pt>
                <c:pt idx="24887">
                  <c:v>24888.0</c:v>
                </c:pt>
                <c:pt idx="24888">
                  <c:v>24889.0</c:v>
                </c:pt>
                <c:pt idx="24889">
                  <c:v>24890.0</c:v>
                </c:pt>
                <c:pt idx="24890">
                  <c:v>24891.0</c:v>
                </c:pt>
                <c:pt idx="24891">
                  <c:v>24892.0</c:v>
                </c:pt>
                <c:pt idx="24892">
                  <c:v>24893.0</c:v>
                </c:pt>
                <c:pt idx="24893">
                  <c:v>24894.0</c:v>
                </c:pt>
                <c:pt idx="24894">
                  <c:v>24895.0</c:v>
                </c:pt>
                <c:pt idx="24895">
                  <c:v>24896.0</c:v>
                </c:pt>
                <c:pt idx="24896">
                  <c:v>24897.0</c:v>
                </c:pt>
                <c:pt idx="24897">
                  <c:v>24898.0</c:v>
                </c:pt>
                <c:pt idx="24898">
                  <c:v>24899.0</c:v>
                </c:pt>
                <c:pt idx="24899">
                  <c:v>24900.0</c:v>
                </c:pt>
                <c:pt idx="24900">
                  <c:v>24901.0</c:v>
                </c:pt>
                <c:pt idx="24901">
                  <c:v>24902.0</c:v>
                </c:pt>
                <c:pt idx="24902">
                  <c:v>24903.0</c:v>
                </c:pt>
                <c:pt idx="24903">
                  <c:v>24904.0</c:v>
                </c:pt>
                <c:pt idx="24904">
                  <c:v>24905.0</c:v>
                </c:pt>
                <c:pt idx="24905">
                  <c:v>24906.0</c:v>
                </c:pt>
                <c:pt idx="24906">
                  <c:v>24907.0</c:v>
                </c:pt>
                <c:pt idx="24907">
                  <c:v>24908.0</c:v>
                </c:pt>
                <c:pt idx="24908">
                  <c:v>24909.0</c:v>
                </c:pt>
                <c:pt idx="24909">
                  <c:v>24910.0</c:v>
                </c:pt>
                <c:pt idx="24910">
                  <c:v>24911.0</c:v>
                </c:pt>
                <c:pt idx="24911">
                  <c:v>24912.0</c:v>
                </c:pt>
                <c:pt idx="24912">
                  <c:v>24913.0</c:v>
                </c:pt>
                <c:pt idx="24913">
                  <c:v>24914.0</c:v>
                </c:pt>
                <c:pt idx="24914">
                  <c:v>24915.0</c:v>
                </c:pt>
                <c:pt idx="24915">
                  <c:v>24916.0</c:v>
                </c:pt>
                <c:pt idx="24916">
                  <c:v>24917.0</c:v>
                </c:pt>
                <c:pt idx="24917">
                  <c:v>24918.0</c:v>
                </c:pt>
                <c:pt idx="24918">
                  <c:v>24919.0</c:v>
                </c:pt>
                <c:pt idx="24919">
                  <c:v>24920.0</c:v>
                </c:pt>
                <c:pt idx="24920">
                  <c:v>24921.0</c:v>
                </c:pt>
                <c:pt idx="24921">
                  <c:v>24922.0</c:v>
                </c:pt>
                <c:pt idx="24922">
                  <c:v>24923.0</c:v>
                </c:pt>
                <c:pt idx="24923">
                  <c:v>24924.0</c:v>
                </c:pt>
                <c:pt idx="24924">
                  <c:v>24925.0</c:v>
                </c:pt>
                <c:pt idx="24925">
                  <c:v>24926.0</c:v>
                </c:pt>
                <c:pt idx="24926">
                  <c:v>24927.0</c:v>
                </c:pt>
                <c:pt idx="24927">
                  <c:v>24928.0</c:v>
                </c:pt>
                <c:pt idx="24928">
                  <c:v>24929.0</c:v>
                </c:pt>
                <c:pt idx="24929">
                  <c:v>24930.0</c:v>
                </c:pt>
                <c:pt idx="24930">
                  <c:v>24931.0</c:v>
                </c:pt>
                <c:pt idx="24931">
                  <c:v>24932.0</c:v>
                </c:pt>
                <c:pt idx="24932">
                  <c:v>24933.0</c:v>
                </c:pt>
                <c:pt idx="24933">
                  <c:v>24934.0</c:v>
                </c:pt>
                <c:pt idx="24934">
                  <c:v>24935.0</c:v>
                </c:pt>
                <c:pt idx="24935">
                  <c:v>24936.0</c:v>
                </c:pt>
                <c:pt idx="24936">
                  <c:v>24937.0</c:v>
                </c:pt>
                <c:pt idx="24937">
                  <c:v>24938.0</c:v>
                </c:pt>
                <c:pt idx="24938">
                  <c:v>24939.0</c:v>
                </c:pt>
                <c:pt idx="24939">
                  <c:v>24940.0</c:v>
                </c:pt>
                <c:pt idx="24940">
                  <c:v>24941.0</c:v>
                </c:pt>
                <c:pt idx="24941">
                  <c:v>24942.0</c:v>
                </c:pt>
                <c:pt idx="24942">
                  <c:v>24943.0</c:v>
                </c:pt>
                <c:pt idx="24943">
                  <c:v>24944.0</c:v>
                </c:pt>
                <c:pt idx="24944">
                  <c:v>24945.0</c:v>
                </c:pt>
                <c:pt idx="24945">
                  <c:v>24946.0</c:v>
                </c:pt>
                <c:pt idx="24946">
                  <c:v>24947.0</c:v>
                </c:pt>
                <c:pt idx="24947">
                  <c:v>24948.0</c:v>
                </c:pt>
                <c:pt idx="24948">
                  <c:v>24949.0</c:v>
                </c:pt>
                <c:pt idx="24949">
                  <c:v>24950.0</c:v>
                </c:pt>
                <c:pt idx="24950">
                  <c:v>24951.0</c:v>
                </c:pt>
                <c:pt idx="24951">
                  <c:v>24952.0</c:v>
                </c:pt>
                <c:pt idx="24952">
                  <c:v>24953.0</c:v>
                </c:pt>
                <c:pt idx="24953">
                  <c:v>24954.0</c:v>
                </c:pt>
                <c:pt idx="24954">
                  <c:v>24955.0</c:v>
                </c:pt>
                <c:pt idx="24955">
                  <c:v>24956.0</c:v>
                </c:pt>
                <c:pt idx="24956">
                  <c:v>24957.0</c:v>
                </c:pt>
                <c:pt idx="24957">
                  <c:v>24958.0</c:v>
                </c:pt>
                <c:pt idx="24958">
                  <c:v>24959.0</c:v>
                </c:pt>
                <c:pt idx="24959">
                  <c:v>24960.0</c:v>
                </c:pt>
                <c:pt idx="24960">
                  <c:v>24961.0</c:v>
                </c:pt>
                <c:pt idx="24961">
                  <c:v>24962.0</c:v>
                </c:pt>
                <c:pt idx="24962">
                  <c:v>24963.0</c:v>
                </c:pt>
                <c:pt idx="24963">
                  <c:v>24964.0</c:v>
                </c:pt>
                <c:pt idx="24964">
                  <c:v>24965.0</c:v>
                </c:pt>
                <c:pt idx="24965">
                  <c:v>24966.0</c:v>
                </c:pt>
                <c:pt idx="24966">
                  <c:v>24967.0</c:v>
                </c:pt>
                <c:pt idx="24967">
                  <c:v>24968.0</c:v>
                </c:pt>
                <c:pt idx="24968">
                  <c:v>24969.0</c:v>
                </c:pt>
                <c:pt idx="24969">
                  <c:v>24970.0</c:v>
                </c:pt>
                <c:pt idx="24970">
                  <c:v>24971.0</c:v>
                </c:pt>
                <c:pt idx="24971">
                  <c:v>24972.0</c:v>
                </c:pt>
                <c:pt idx="24972">
                  <c:v>24973.0</c:v>
                </c:pt>
                <c:pt idx="24973">
                  <c:v>24974.0</c:v>
                </c:pt>
                <c:pt idx="24974">
                  <c:v>24975.0</c:v>
                </c:pt>
                <c:pt idx="24975">
                  <c:v>24976.0</c:v>
                </c:pt>
                <c:pt idx="24976">
                  <c:v>24977.0</c:v>
                </c:pt>
                <c:pt idx="24977">
                  <c:v>24978.0</c:v>
                </c:pt>
                <c:pt idx="24978">
                  <c:v>24979.0</c:v>
                </c:pt>
                <c:pt idx="24979">
                  <c:v>24980.0</c:v>
                </c:pt>
                <c:pt idx="24980">
                  <c:v>24981.0</c:v>
                </c:pt>
                <c:pt idx="24981">
                  <c:v>24982.0</c:v>
                </c:pt>
                <c:pt idx="24982">
                  <c:v>24983.0</c:v>
                </c:pt>
                <c:pt idx="24983">
                  <c:v>24984.0</c:v>
                </c:pt>
                <c:pt idx="24984">
                  <c:v>24985.0</c:v>
                </c:pt>
                <c:pt idx="24985">
                  <c:v>24986.0</c:v>
                </c:pt>
                <c:pt idx="24986">
                  <c:v>24987.0</c:v>
                </c:pt>
                <c:pt idx="24987">
                  <c:v>24988.0</c:v>
                </c:pt>
                <c:pt idx="24988">
                  <c:v>24989.0</c:v>
                </c:pt>
                <c:pt idx="24989">
                  <c:v>24990.0</c:v>
                </c:pt>
                <c:pt idx="24990">
                  <c:v>24991.0</c:v>
                </c:pt>
                <c:pt idx="24991">
                  <c:v>24992.0</c:v>
                </c:pt>
                <c:pt idx="24992">
                  <c:v>24993.0</c:v>
                </c:pt>
                <c:pt idx="24993">
                  <c:v>24994.0</c:v>
                </c:pt>
                <c:pt idx="24994">
                  <c:v>24995.0</c:v>
                </c:pt>
                <c:pt idx="24995">
                  <c:v>24996.0</c:v>
                </c:pt>
                <c:pt idx="24996">
                  <c:v>24997.0</c:v>
                </c:pt>
                <c:pt idx="24997">
                  <c:v>24998.0</c:v>
                </c:pt>
                <c:pt idx="24998">
                  <c:v>24999.0</c:v>
                </c:pt>
                <c:pt idx="24999">
                  <c:v>25000.0</c:v>
                </c:pt>
                <c:pt idx="25000">
                  <c:v>25001.0</c:v>
                </c:pt>
                <c:pt idx="25001">
                  <c:v>25002.0</c:v>
                </c:pt>
                <c:pt idx="25002">
                  <c:v>25003.0</c:v>
                </c:pt>
                <c:pt idx="25003">
                  <c:v>25004.0</c:v>
                </c:pt>
                <c:pt idx="25004">
                  <c:v>25005.0</c:v>
                </c:pt>
                <c:pt idx="25005">
                  <c:v>25006.0</c:v>
                </c:pt>
                <c:pt idx="25006">
                  <c:v>25007.0</c:v>
                </c:pt>
                <c:pt idx="25007">
                  <c:v>25008.0</c:v>
                </c:pt>
                <c:pt idx="25008">
                  <c:v>25009.0</c:v>
                </c:pt>
                <c:pt idx="25009">
                  <c:v>25010.0</c:v>
                </c:pt>
                <c:pt idx="25010">
                  <c:v>25011.0</c:v>
                </c:pt>
                <c:pt idx="25011">
                  <c:v>25012.0</c:v>
                </c:pt>
                <c:pt idx="25012">
                  <c:v>25013.0</c:v>
                </c:pt>
                <c:pt idx="25013">
                  <c:v>25014.0</c:v>
                </c:pt>
                <c:pt idx="25014">
                  <c:v>25015.0</c:v>
                </c:pt>
                <c:pt idx="25015">
                  <c:v>25016.0</c:v>
                </c:pt>
                <c:pt idx="25016">
                  <c:v>25017.0</c:v>
                </c:pt>
                <c:pt idx="25017">
                  <c:v>25018.0</c:v>
                </c:pt>
                <c:pt idx="25018">
                  <c:v>25019.0</c:v>
                </c:pt>
                <c:pt idx="25019">
                  <c:v>25020.0</c:v>
                </c:pt>
                <c:pt idx="25020">
                  <c:v>25021.0</c:v>
                </c:pt>
                <c:pt idx="25021">
                  <c:v>25022.0</c:v>
                </c:pt>
                <c:pt idx="25022">
                  <c:v>25023.0</c:v>
                </c:pt>
                <c:pt idx="25023">
                  <c:v>25024.0</c:v>
                </c:pt>
                <c:pt idx="25024">
                  <c:v>25025.0</c:v>
                </c:pt>
                <c:pt idx="25025">
                  <c:v>25026.0</c:v>
                </c:pt>
                <c:pt idx="25026">
                  <c:v>25027.0</c:v>
                </c:pt>
                <c:pt idx="25027">
                  <c:v>25028.0</c:v>
                </c:pt>
                <c:pt idx="25028">
                  <c:v>25029.0</c:v>
                </c:pt>
                <c:pt idx="25029">
                  <c:v>25030.0</c:v>
                </c:pt>
                <c:pt idx="25030">
                  <c:v>25031.0</c:v>
                </c:pt>
                <c:pt idx="25031">
                  <c:v>25032.0</c:v>
                </c:pt>
                <c:pt idx="25032">
                  <c:v>25033.0</c:v>
                </c:pt>
                <c:pt idx="25033">
                  <c:v>25034.0</c:v>
                </c:pt>
                <c:pt idx="25034">
                  <c:v>25035.0</c:v>
                </c:pt>
                <c:pt idx="25035">
                  <c:v>25036.0</c:v>
                </c:pt>
                <c:pt idx="25036">
                  <c:v>25037.0</c:v>
                </c:pt>
                <c:pt idx="25037">
                  <c:v>25038.0</c:v>
                </c:pt>
                <c:pt idx="25038">
                  <c:v>25039.0</c:v>
                </c:pt>
                <c:pt idx="25039">
                  <c:v>25040.0</c:v>
                </c:pt>
                <c:pt idx="25040">
                  <c:v>25041.0</c:v>
                </c:pt>
                <c:pt idx="25041">
                  <c:v>25042.0</c:v>
                </c:pt>
                <c:pt idx="25042">
                  <c:v>25043.0</c:v>
                </c:pt>
                <c:pt idx="25043">
                  <c:v>25044.0</c:v>
                </c:pt>
                <c:pt idx="25044">
                  <c:v>25045.0</c:v>
                </c:pt>
                <c:pt idx="25045">
                  <c:v>25046.0</c:v>
                </c:pt>
                <c:pt idx="25046">
                  <c:v>25047.0</c:v>
                </c:pt>
                <c:pt idx="25047">
                  <c:v>25048.0</c:v>
                </c:pt>
                <c:pt idx="25048">
                  <c:v>25049.0</c:v>
                </c:pt>
                <c:pt idx="25049">
                  <c:v>25050.0</c:v>
                </c:pt>
                <c:pt idx="25050">
                  <c:v>25051.0</c:v>
                </c:pt>
                <c:pt idx="25051">
                  <c:v>25052.0</c:v>
                </c:pt>
                <c:pt idx="25052">
                  <c:v>25053.0</c:v>
                </c:pt>
                <c:pt idx="25053">
                  <c:v>25054.0</c:v>
                </c:pt>
                <c:pt idx="25054">
                  <c:v>25055.0</c:v>
                </c:pt>
                <c:pt idx="25055">
                  <c:v>25056.0</c:v>
                </c:pt>
                <c:pt idx="25056">
                  <c:v>25057.0</c:v>
                </c:pt>
                <c:pt idx="25057">
                  <c:v>25058.0</c:v>
                </c:pt>
                <c:pt idx="25058">
                  <c:v>25059.0</c:v>
                </c:pt>
                <c:pt idx="25059">
                  <c:v>25060.0</c:v>
                </c:pt>
                <c:pt idx="25060">
                  <c:v>25061.0</c:v>
                </c:pt>
                <c:pt idx="25061">
                  <c:v>25062.0</c:v>
                </c:pt>
                <c:pt idx="25062">
                  <c:v>25063.0</c:v>
                </c:pt>
                <c:pt idx="25063">
                  <c:v>25064.0</c:v>
                </c:pt>
                <c:pt idx="25064">
                  <c:v>25065.0</c:v>
                </c:pt>
                <c:pt idx="25065">
                  <c:v>25066.0</c:v>
                </c:pt>
                <c:pt idx="25066">
                  <c:v>25067.0</c:v>
                </c:pt>
                <c:pt idx="25067">
                  <c:v>25068.0</c:v>
                </c:pt>
                <c:pt idx="25068">
                  <c:v>25069.0</c:v>
                </c:pt>
                <c:pt idx="25069">
                  <c:v>25070.0</c:v>
                </c:pt>
                <c:pt idx="25070">
                  <c:v>25071.0</c:v>
                </c:pt>
                <c:pt idx="25071">
                  <c:v>25072.0</c:v>
                </c:pt>
                <c:pt idx="25072">
                  <c:v>25073.0</c:v>
                </c:pt>
                <c:pt idx="25073">
                  <c:v>25074.0</c:v>
                </c:pt>
                <c:pt idx="25074">
                  <c:v>25075.0</c:v>
                </c:pt>
                <c:pt idx="25075">
                  <c:v>25076.0</c:v>
                </c:pt>
                <c:pt idx="25076">
                  <c:v>25077.0</c:v>
                </c:pt>
                <c:pt idx="25077">
                  <c:v>25078.0</c:v>
                </c:pt>
                <c:pt idx="25078">
                  <c:v>25079.0</c:v>
                </c:pt>
                <c:pt idx="25079">
                  <c:v>25080.0</c:v>
                </c:pt>
                <c:pt idx="25080">
                  <c:v>25081.0</c:v>
                </c:pt>
                <c:pt idx="25081">
                  <c:v>25082.0</c:v>
                </c:pt>
                <c:pt idx="25082">
                  <c:v>25083.0</c:v>
                </c:pt>
                <c:pt idx="25083">
                  <c:v>25084.0</c:v>
                </c:pt>
                <c:pt idx="25084">
                  <c:v>25085.0</c:v>
                </c:pt>
                <c:pt idx="25085">
                  <c:v>25086.0</c:v>
                </c:pt>
                <c:pt idx="25086">
                  <c:v>25087.0</c:v>
                </c:pt>
                <c:pt idx="25087">
                  <c:v>25088.0</c:v>
                </c:pt>
                <c:pt idx="25088">
                  <c:v>25089.0</c:v>
                </c:pt>
                <c:pt idx="25089">
                  <c:v>25090.0</c:v>
                </c:pt>
                <c:pt idx="25090">
                  <c:v>25091.0</c:v>
                </c:pt>
                <c:pt idx="25091">
                  <c:v>25092.0</c:v>
                </c:pt>
                <c:pt idx="25092">
                  <c:v>25093.0</c:v>
                </c:pt>
                <c:pt idx="25093">
                  <c:v>25094.0</c:v>
                </c:pt>
                <c:pt idx="25094">
                  <c:v>25095.0</c:v>
                </c:pt>
                <c:pt idx="25095">
                  <c:v>25096.0</c:v>
                </c:pt>
                <c:pt idx="25096">
                  <c:v>25097.0</c:v>
                </c:pt>
                <c:pt idx="25097">
                  <c:v>25098.0</c:v>
                </c:pt>
                <c:pt idx="25098">
                  <c:v>25099.0</c:v>
                </c:pt>
                <c:pt idx="25099">
                  <c:v>25100.0</c:v>
                </c:pt>
                <c:pt idx="25100">
                  <c:v>25101.0</c:v>
                </c:pt>
                <c:pt idx="25101">
                  <c:v>25102.0</c:v>
                </c:pt>
                <c:pt idx="25102">
                  <c:v>25103.0</c:v>
                </c:pt>
                <c:pt idx="25103">
                  <c:v>25104.0</c:v>
                </c:pt>
                <c:pt idx="25104">
                  <c:v>25105.0</c:v>
                </c:pt>
                <c:pt idx="25105">
                  <c:v>25106.0</c:v>
                </c:pt>
                <c:pt idx="25106">
                  <c:v>25107.0</c:v>
                </c:pt>
                <c:pt idx="25107">
                  <c:v>25108.0</c:v>
                </c:pt>
                <c:pt idx="25108">
                  <c:v>25109.0</c:v>
                </c:pt>
                <c:pt idx="25109">
                  <c:v>25110.0</c:v>
                </c:pt>
                <c:pt idx="25110">
                  <c:v>25111.0</c:v>
                </c:pt>
                <c:pt idx="25111">
                  <c:v>25112.0</c:v>
                </c:pt>
                <c:pt idx="25112">
                  <c:v>25113.0</c:v>
                </c:pt>
                <c:pt idx="25113">
                  <c:v>25114.0</c:v>
                </c:pt>
                <c:pt idx="25114">
                  <c:v>25115.0</c:v>
                </c:pt>
                <c:pt idx="25115">
                  <c:v>25116.0</c:v>
                </c:pt>
                <c:pt idx="25116">
                  <c:v>25117.0</c:v>
                </c:pt>
                <c:pt idx="25117">
                  <c:v>25118.0</c:v>
                </c:pt>
                <c:pt idx="25118">
                  <c:v>25119.0</c:v>
                </c:pt>
                <c:pt idx="25119">
                  <c:v>25120.0</c:v>
                </c:pt>
                <c:pt idx="25120">
                  <c:v>25121.0</c:v>
                </c:pt>
                <c:pt idx="25121">
                  <c:v>25122.0</c:v>
                </c:pt>
                <c:pt idx="25122">
                  <c:v>25123.0</c:v>
                </c:pt>
                <c:pt idx="25123">
                  <c:v>25124.0</c:v>
                </c:pt>
                <c:pt idx="25124">
                  <c:v>25125.0</c:v>
                </c:pt>
                <c:pt idx="25125">
                  <c:v>25126.0</c:v>
                </c:pt>
                <c:pt idx="25126">
                  <c:v>25127.0</c:v>
                </c:pt>
                <c:pt idx="25127">
                  <c:v>25128.0</c:v>
                </c:pt>
                <c:pt idx="25128">
                  <c:v>25129.0</c:v>
                </c:pt>
                <c:pt idx="25129">
                  <c:v>25130.0</c:v>
                </c:pt>
                <c:pt idx="25130">
                  <c:v>25131.0</c:v>
                </c:pt>
                <c:pt idx="25131">
                  <c:v>25132.0</c:v>
                </c:pt>
                <c:pt idx="25132">
                  <c:v>25133.0</c:v>
                </c:pt>
                <c:pt idx="25133">
                  <c:v>25134.0</c:v>
                </c:pt>
                <c:pt idx="25134">
                  <c:v>25135.0</c:v>
                </c:pt>
                <c:pt idx="25135">
                  <c:v>25136.0</c:v>
                </c:pt>
                <c:pt idx="25136">
                  <c:v>25137.0</c:v>
                </c:pt>
                <c:pt idx="25137">
                  <c:v>25138.0</c:v>
                </c:pt>
                <c:pt idx="25138">
                  <c:v>25139.0</c:v>
                </c:pt>
                <c:pt idx="25139">
                  <c:v>25140.0</c:v>
                </c:pt>
                <c:pt idx="25140">
                  <c:v>25141.0</c:v>
                </c:pt>
                <c:pt idx="25141">
                  <c:v>25142.0</c:v>
                </c:pt>
                <c:pt idx="25142">
                  <c:v>25143.0</c:v>
                </c:pt>
                <c:pt idx="25143">
                  <c:v>25144.0</c:v>
                </c:pt>
                <c:pt idx="25144">
                  <c:v>25145.0</c:v>
                </c:pt>
                <c:pt idx="25145">
                  <c:v>25146.0</c:v>
                </c:pt>
                <c:pt idx="25146">
                  <c:v>25147.0</c:v>
                </c:pt>
                <c:pt idx="25147">
                  <c:v>25148.0</c:v>
                </c:pt>
                <c:pt idx="25148">
                  <c:v>25149.0</c:v>
                </c:pt>
                <c:pt idx="25149">
                  <c:v>25150.0</c:v>
                </c:pt>
                <c:pt idx="25150">
                  <c:v>25151.0</c:v>
                </c:pt>
                <c:pt idx="25151">
                  <c:v>25152.0</c:v>
                </c:pt>
                <c:pt idx="25152">
                  <c:v>25153.0</c:v>
                </c:pt>
                <c:pt idx="25153">
                  <c:v>25154.0</c:v>
                </c:pt>
                <c:pt idx="25154">
                  <c:v>25155.0</c:v>
                </c:pt>
                <c:pt idx="25155">
                  <c:v>25156.0</c:v>
                </c:pt>
                <c:pt idx="25156">
                  <c:v>25157.0</c:v>
                </c:pt>
                <c:pt idx="25157">
                  <c:v>25158.0</c:v>
                </c:pt>
                <c:pt idx="25158">
                  <c:v>25159.0</c:v>
                </c:pt>
                <c:pt idx="25159">
                  <c:v>25160.0</c:v>
                </c:pt>
                <c:pt idx="25160">
                  <c:v>25161.0</c:v>
                </c:pt>
                <c:pt idx="25161">
                  <c:v>25162.0</c:v>
                </c:pt>
                <c:pt idx="25162">
                  <c:v>25163.0</c:v>
                </c:pt>
                <c:pt idx="25163">
                  <c:v>25164.0</c:v>
                </c:pt>
                <c:pt idx="25164">
                  <c:v>25165.0</c:v>
                </c:pt>
                <c:pt idx="25165">
                  <c:v>25166.0</c:v>
                </c:pt>
                <c:pt idx="25166">
                  <c:v>25167.0</c:v>
                </c:pt>
                <c:pt idx="25167">
                  <c:v>25168.0</c:v>
                </c:pt>
                <c:pt idx="25168">
                  <c:v>25169.0</c:v>
                </c:pt>
                <c:pt idx="25169">
                  <c:v>25170.0</c:v>
                </c:pt>
                <c:pt idx="25170">
                  <c:v>25171.0</c:v>
                </c:pt>
                <c:pt idx="25171">
                  <c:v>25172.0</c:v>
                </c:pt>
                <c:pt idx="25172">
                  <c:v>25173.0</c:v>
                </c:pt>
                <c:pt idx="25173">
                  <c:v>25174.0</c:v>
                </c:pt>
                <c:pt idx="25174">
                  <c:v>25175.0</c:v>
                </c:pt>
                <c:pt idx="25175">
                  <c:v>25176.0</c:v>
                </c:pt>
                <c:pt idx="25176">
                  <c:v>25177.0</c:v>
                </c:pt>
                <c:pt idx="25177">
                  <c:v>25178.0</c:v>
                </c:pt>
                <c:pt idx="25178">
                  <c:v>25179.0</c:v>
                </c:pt>
                <c:pt idx="25179">
                  <c:v>25180.0</c:v>
                </c:pt>
                <c:pt idx="25180">
                  <c:v>25181.0</c:v>
                </c:pt>
                <c:pt idx="25181">
                  <c:v>25182.0</c:v>
                </c:pt>
                <c:pt idx="25182">
                  <c:v>25183.0</c:v>
                </c:pt>
                <c:pt idx="25183">
                  <c:v>25184.0</c:v>
                </c:pt>
                <c:pt idx="25184">
                  <c:v>25185.0</c:v>
                </c:pt>
                <c:pt idx="25185">
                  <c:v>25186.0</c:v>
                </c:pt>
                <c:pt idx="25186">
                  <c:v>25187.0</c:v>
                </c:pt>
                <c:pt idx="25187">
                  <c:v>25188.0</c:v>
                </c:pt>
                <c:pt idx="25188">
                  <c:v>25189.0</c:v>
                </c:pt>
                <c:pt idx="25189">
                  <c:v>25190.0</c:v>
                </c:pt>
                <c:pt idx="25190">
                  <c:v>25191.0</c:v>
                </c:pt>
                <c:pt idx="25191">
                  <c:v>25192.0</c:v>
                </c:pt>
                <c:pt idx="25192">
                  <c:v>25193.0</c:v>
                </c:pt>
                <c:pt idx="25193">
                  <c:v>25194.0</c:v>
                </c:pt>
                <c:pt idx="25194">
                  <c:v>25195.0</c:v>
                </c:pt>
                <c:pt idx="25195">
                  <c:v>25196.0</c:v>
                </c:pt>
                <c:pt idx="25196">
                  <c:v>25197.0</c:v>
                </c:pt>
                <c:pt idx="25197">
                  <c:v>25198.0</c:v>
                </c:pt>
                <c:pt idx="25198">
                  <c:v>25199.0</c:v>
                </c:pt>
                <c:pt idx="25199">
                  <c:v>25200.0</c:v>
                </c:pt>
                <c:pt idx="25200">
                  <c:v>25201.0</c:v>
                </c:pt>
                <c:pt idx="25201">
                  <c:v>25202.0</c:v>
                </c:pt>
                <c:pt idx="25202">
                  <c:v>25203.0</c:v>
                </c:pt>
                <c:pt idx="25203">
                  <c:v>25204.0</c:v>
                </c:pt>
                <c:pt idx="25204">
                  <c:v>25205.0</c:v>
                </c:pt>
                <c:pt idx="25205">
                  <c:v>25206.0</c:v>
                </c:pt>
                <c:pt idx="25206">
                  <c:v>25207.0</c:v>
                </c:pt>
                <c:pt idx="25207">
                  <c:v>25208.0</c:v>
                </c:pt>
                <c:pt idx="25208">
                  <c:v>25209.0</c:v>
                </c:pt>
                <c:pt idx="25209">
                  <c:v>25210.0</c:v>
                </c:pt>
                <c:pt idx="25210">
                  <c:v>25211.0</c:v>
                </c:pt>
                <c:pt idx="25211">
                  <c:v>25212.0</c:v>
                </c:pt>
                <c:pt idx="25212">
                  <c:v>25213.0</c:v>
                </c:pt>
                <c:pt idx="25213">
                  <c:v>25214.0</c:v>
                </c:pt>
                <c:pt idx="25214">
                  <c:v>25215.0</c:v>
                </c:pt>
                <c:pt idx="25215">
                  <c:v>25216.0</c:v>
                </c:pt>
                <c:pt idx="25216">
                  <c:v>25217.0</c:v>
                </c:pt>
                <c:pt idx="25217">
                  <c:v>25218.0</c:v>
                </c:pt>
                <c:pt idx="25218">
                  <c:v>25219.0</c:v>
                </c:pt>
                <c:pt idx="25219">
                  <c:v>25220.0</c:v>
                </c:pt>
                <c:pt idx="25220">
                  <c:v>25221.0</c:v>
                </c:pt>
                <c:pt idx="25221">
                  <c:v>25222.0</c:v>
                </c:pt>
                <c:pt idx="25222">
                  <c:v>25223.0</c:v>
                </c:pt>
                <c:pt idx="25223">
                  <c:v>25224.0</c:v>
                </c:pt>
                <c:pt idx="25224">
                  <c:v>25225.0</c:v>
                </c:pt>
                <c:pt idx="25225">
                  <c:v>25226.0</c:v>
                </c:pt>
                <c:pt idx="25226">
                  <c:v>25227.0</c:v>
                </c:pt>
                <c:pt idx="25227">
                  <c:v>25228.0</c:v>
                </c:pt>
                <c:pt idx="25228">
                  <c:v>25229.0</c:v>
                </c:pt>
                <c:pt idx="25229">
                  <c:v>25230.0</c:v>
                </c:pt>
                <c:pt idx="25230">
                  <c:v>25231.0</c:v>
                </c:pt>
                <c:pt idx="25231">
                  <c:v>25232.0</c:v>
                </c:pt>
                <c:pt idx="25232">
                  <c:v>25233.0</c:v>
                </c:pt>
                <c:pt idx="25233">
                  <c:v>25234.0</c:v>
                </c:pt>
                <c:pt idx="25234">
                  <c:v>25235.0</c:v>
                </c:pt>
                <c:pt idx="25235">
                  <c:v>25236.0</c:v>
                </c:pt>
                <c:pt idx="25236">
                  <c:v>25237.0</c:v>
                </c:pt>
                <c:pt idx="25237">
                  <c:v>25238.0</c:v>
                </c:pt>
                <c:pt idx="25238">
                  <c:v>25239.0</c:v>
                </c:pt>
                <c:pt idx="25239">
                  <c:v>25240.0</c:v>
                </c:pt>
                <c:pt idx="25240">
                  <c:v>25241.0</c:v>
                </c:pt>
                <c:pt idx="25241">
                  <c:v>25242.0</c:v>
                </c:pt>
                <c:pt idx="25242">
                  <c:v>25243.0</c:v>
                </c:pt>
                <c:pt idx="25243">
                  <c:v>25244.0</c:v>
                </c:pt>
                <c:pt idx="25244">
                  <c:v>25245.0</c:v>
                </c:pt>
                <c:pt idx="25245">
                  <c:v>25246.0</c:v>
                </c:pt>
                <c:pt idx="25246">
                  <c:v>25247.0</c:v>
                </c:pt>
                <c:pt idx="25247">
                  <c:v>25248.0</c:v>
                </c:pt>
                <c:pt idx="25248">
                  <c:v>25249.0</c:v>
                </c:pt>
                <c:pt idx="25249">
                  <c:v>25250.0</c:v>
                </c:pt>
                <c:pt idx="25250">
                  <c:v>25251.0</c:v>
                </c:pt>
                <c:pt idx="25251">
                  <c:v>25252.0</c:v>
                </c:pt>
                <c:pt idx="25252">
                  <c:v>25253.0</c:v>
                </c:pt>
                <c:pt idx="25253">
                  <c:v>25254.0</c:v>
                </c:pt>
                <c:pt idx="25254">
                  <c:v>25255.0</c:v>
                </c:pt>
                <c:pt idx="25255">
                  <c:v>25256.0</c:v>
                </c:pt>
                <c:pt idx="25256">
                  <c:v>25257.0</c:v>
                </c:pt>
                <c:pt idx="25257">
                  <c:v>25258.0</c:v>
                </c:pt>
                <c:pt idx="25258">
                  <c:v>25259.0</c:v>
                </c:pt>
                <c:pt idx="25259">
                  <c:v>25260.0</c:v>
                </c:pt>
                <c:pt idx="25260">
                  <c:v>25261.0</c:v>
                </c:pt>
                <c:pt idx="25261">
                  <c:v>25262.0</c:v>
                </c:pt>
                <c:pt idx="25262">
                  <c:v>25263.0</c:v>
                </c:pt>
                <c:pt idx="25263">
                  <c:v>25264.0</c:v>
                </c:pt>
                <c:pt idx="25264">
                  <c:v>25265.0</c:v>
                </c:pt>
                <c:pt idx="25265">
                  <c:v>25266.0</c:v>
                </c:pt>
                <c:pt idx="25266">
                  <c:v>25267.0</c:v>
                </c:pt>
                <c:pt idx="25267">
                  <c:v>25268.0</c:v>
                </c:pt>
                <c:pt idx="25268">
                  <c:v>25269.0</c:v>
                </c:pt>
                <c:pt idx="25269">
                  <c:v>25270.0</c:v>
                </c:pt>
                <c:pt idx="25270">
                  <c:v>25271.0</c:v>
                </c:pt>
                <c:pt idx="25271">
                  <c:v>25272.0</c:v>
                </c:pt>
                <c:pt idx="25272">
                  <c:v>25273.0</c:v>
                </c:pt>
                <c:pt idx="25273">
                  <c:v>25274.0</c:v>
                </c:pt>
                <c:pt idx="25274">
                  <c:v>25275.0</c:v>
                </c:pt>
                <c:pt idx="25275">
                  <c:v>25276.0</c:v>
                </c:pt>
                <c:pt idx="25276">
                  <c:v>25277.0</c:v>
                </c:pt>
                <c:pt idx="25277">
                  <c:v>25278.0</c:v>
                </c:pt>
                <c:pt idx="25278">
                  <c:v>25279.0</c:v>
                </c:pt>
                <c:pt idx="25279">
                  <c:v>25280.0</c:v>
                </c:pt>
                <c:pt idx="25280">
                  <c:v>25281.0</c:v>
                </c:pt>
                <c:pt idx="25281">
                  <c:v>25282.0</c:v>
                </c:pt>
                <c:pt idx="25282">
                  <c:v>25283.0</c:v>
                </c:pt>
                <c:pt idx="25283">
                  <c:v>25284.0</c:v>
                </c:pt>
                <c:pt idx="25284">
                  <c:v>25285.0</c:v>
                </c:pt>
                <c:pt idx="25285">
                  <c:v>25286.0</c:v>
                </c:pt>
                <c:pt idx="25286">
                  <c:v>25287.0</c:v>
                </c:pt>
                <c:pt idx="25287">
                  <c:v>25288.0</c:v>
                </c:pt>
                <c:pt idx="25288">
                  <c:v>25289.0</c:v>
                </c:pt>
                <c:pt idx="25289">
                  <c:v>25290.0</c:v>
                </c:pt>
                <c:pt idx="25290">
                  <c:v>25291.0</c:v>
                </c:pt>
                <c:pt idx="25291">
                  <c:v>25292.0</c:v>
                </c:pt>
                <c:pt idx="25292">
                  <c:v>25293.0</c:v>
                </c:pt>
                <c:pt idx="25293">
                  <c:v>25294.0</c:v>
                </c:pt>
                <c:pt idx="25294">
                  <c:v>25295.0</c:v>
                </c:pt>
                <c:pt idx="25295">
                  <c:v>25296.0</c:v>
                </c:pt>
                <c:pt idx="25296">
                  <c:v>25297.0</c:v>
                </c:pt>
                <c:pt idx="25297">
                  <c:v>25298.0</c:v>
                </c:pt>
                <c:pt idx="25298">
                  <c:v>25299.0</c:v>
                </c:pt>
                <c:pt idx="25299">
                  <c:v>25300.0</c:v>
                </c:pt>
                <c:pt idx="25300">
                  <c:v>25301.0</c:v>
                </c:pt>
                <c:pt idx="25301">
                  <c:v>25302.0</c:v>
                </c:pt>
                <c:pt idx="25302">
                  <c:v>25303.0</c:v>
                </c:pt>
                <c:pt idx="25303">
                  <c:v>25304.0</c:v>
                </c:pt>
                <c:pt idx="25304">
                  <c:v>25305.0</c:v>
                </c:pt>
                <c:pt idx="25305">
                  <c:v>25306.0</c:v>
                </c:pt>
                <c:pt idx="25306">
                  <c:v>25307.0</c:v>
                </c:pt>
                <c:pt idx="25307">
                  <c:v>25308.0</c:v>
                </c:pt>
                <c:pt idx="25308">
                  <c:v>25309.0</c:v>
                </c:pt>
                <c:pt idx="25309">
                  <c:v>25310.0</c:v>
                </c:pt>
                <c:pt idx="25310">
                  <c:v>25311.0</c:v>
                </c:pt>
                <c:pt idx="25311">
                  <c:v>25312.0</c:v>
                </c:pt>
                <c:pt idx="25312">
                  <c:v>25313.0</c:v>
                </c:pt>
                <c:pt idx="25313">
                  <c:v>25314.0</c:v>
                </c:pt>
                <c:pt idx="25314">
                  <c:v>25315.0</c:v>
                </c:pt>
                <c:pt idx="25315">
                  <c:v>25316.0</c:v>
                </c:pt>
                <c:pt idx="25316">
                  <c:v>25317.0</c:v>
                </c:pt>
                <c:pt idx="25317">
                  <c:v>25318.0</c:v>
                </c:pt>
                <c:pt idx="25318">
                  <c:v>25319.0</c:v>
                </c:pt>
                <c:pt idx="25319">
                  <c:v>25320.0</c:v>
                </c:pt>
                <c:pt idx="25320">
                  <c:v>25321.0</c:v>
                </c:pt>
                <c:pt idx="25321">
                  <c:v>25322.0</c:v>
                </c:pt>
                <c:pt idx="25322">
                  <c:v>25323.0</c:v>
                </c:pt>
                <c:pt idx="25323">
                  <c:v>25324.0</c:v>
                </c:pt>
                <c:pt idx="25324">
                  <c:v>25325.0</c:v>
                </c:pt>
                <c:pt idx="25325">
                  <c:v>25326.0</c:v>
                </c:pt>
                <c:pt idx="25326">
                  <c:v>25327.0</c:v>
                </c:pt>
                <c:pt idx="25327">
                  <c:v>25328.0</c:v>
                </c:pt>
                <c:pt idx="25328">
                  <c:v>25329.0</c:v>
                </c:pt>
                <c:pt idx="25329">
                  <c:v>25330.0</c:v>
                </c:pt>
                <c:pt idx="25330">
                  <c:v>25331.0</c:v>
                </c:pt>
                <c:pt idx="25331">
                  <c:v>25332.0</c:v>
                </c:pt>
                <c:pt idx="25332">
                  <c:v>25333.0</c:v>
                </c:pt>
                <c:pt idx="25333">
                  <c:v>25334.0</c:v>
                </c:pt>
                <c:pt idx="25334">
                  <c:v>25335.0</c:v>
                </c:pt>
                <c:pt idx="25335">
                  <c:v>25336.0</c:v>
                </c:pt>
                <c:pt idx="25336">
                  <c:v>25337.0</c:v>
                </c:pt>
                <c:pt idx="25337">
                  <c:v>25338.0</c:v>
                </c:pt>
                <c:pt idx="25338">
                  <c:v>25339.0</c:v>
                </c:pt>
                <c:pt idx="25339">
                  <c:v>25340.0</c:v>
                </c:pt>
                <c:pt idx="25340">
                  <c:v>25341.0</c:v>
                </c:pt>
                <c:pt idx="25341">
                  <c:v>25342.0</c:v>
                </c:pt>
                <c:pt idx="25342">
                  <c:v>25343.0</c:v>
                </c:pt>
                <c:pt idx="25343">
                  <c:v>25344.0</c:v>
                </c:pt>
                <c:pt idx="25344">
                  <c:v>25345.0</c:v>
                </c:pt>
                <c:pt idx="25345">
                  <c:v>25346.0</c:v>
                </c:pt>
                <c:pt idx="25346">
                  <c:v>25347.0</c:v>
                </c:pt>
                <c:pt idx="25347">
                  <c:v>25348.0</c:v>
                </c:pt>
                <c:pt idx="25348">
                  <c:v>25349.0</c:v>
                </c:pt>
                <c:pt idx="25349">
                  <c:v>25350.0</c:v>
                </c:pt>
                <c:pt idx="25350">
                  <c:v>25351.0</c:v>
                </c:pt>
                <c:pt idx="25351">
                  <c:v>25352.0</c:v>
                </c:pt>
                <c:pt idx="25352">
                  <c:v>25353.0</c:v>
                </c:pt>
                <c:pt idx="25353">
                  <c:v>25354.0</c:v>
                </c:pt>
                <c:pt idx="25354">
                  <c:v>25355.0</c:v>
                </c:pt>
                <c:pt idx="25355">
                  <c:v>25356.0</c:v>
                </c:pt>
                <c:pt idx="25356">
                  <c:v>25357.0</c:v>
                </c:pt>
                <c:pt idx="25357">
                  <c:v>25358.0</c:v>
                </c:pt>
                <c:pt idx="25358">
                  <c:v>25359.0</c:v>
                </c:pt>
                <c:pt idx="25359">
                  <c:v>25360.0</c:v>
                </c:pt>
                <c:pt idx="25360">
                  <c:v>25361.0</c:v>
                </c:pt>
                <c:pt idx="25361">
                  <c:v>25362.0</c:v>
                </c:pt>
                <c:pt idx="25362">
                  <c:v>25363.0</c:v>
                </c:pt>
                <c:pt idx="25363">
                  <c:v>25364.0</c:v>
                </c:pt>
                <c:pt idx="25364">
                  <c:v>25365.0</c:v>
                </c:pt>
                <c:pt idx="25365">
                  <c:v>25366.0</c:v>
                </c:pt>
                <c:pt idx="25366">
                  <c:v>25367.0</c:v>
                </c:pt>
                <c:pt idx="25367">
                  <c:v>25368.0</c:v>
                </c:pt>
                <c:pt idx="25368">
                  <c:v>25369.0</c:v>
                </c:pt>
                <c:pt idx="25369">
                  <c:v>25370.0</c:v>
                </c:pt>
                <c:pt idx="25370">
                  <c:v>25371.0</c:v>
                </c:pt>
                <c:pt idx="25371">
                  <c:v>25372.0</c:v>
                </c:pt>
                <c:pt idx="25372">
                  <c:v>25373.0</c:v>
                </c:pt>
                <c:pt idx="25373">
                  <c:v>25374.0</c:v>
                </c:pt>
                <c:pt idx="25374">
                  <c:v>25375.0</c:v>
                </c:pt>
                <c:pt idx="25375">
                  <c:v>25376.0</c:v>
                </c:pt>
                <c:pt idx="25376">
                  <c:v>25377.0</c:v>
                </c:pt>
                <c:pt idx="25377">
                  <c:v>25378.0</c:v>
                </c:pt>
                <c:pt idx="25378">
                  <c:v>25379.0</c:v>
                </c:pt>
                <c:pt idx="25379">
                  <c:v>25380.0</c:v>
                </c:pt>
                <c:pt idx="25380">
                  <c:v>25381.0</c:v>
                </c:pt>
                <c:pt idx="25381">
                  <c:v>25382.0</c:v>
                </c:pt>
                <c:pt idx="25382">
                  <c:v>25383.0</c:v>
                </c:pt>
                <c:pt idx="25383">
                  <c:v>25384.0</c:v>
                </c:pt>
                <c:pt idx="25384">
                  <c:v>25385.0</c:v>
                </c:pt>
                <c:pt idx="25385">
                  <c:v>25386.0</c:v>
                </c:pt>
                <c:pt idx="25386">
                  <c:v>25387.0</c:v>
                </c:pt>
                <c:pt idx="25387">
                  <c:v>25388.0</c:v>
                </c:pt>
                <c:pt idx="25388">
                  <c:v>25389.0</c:v>
                </c:pt>
                <c:pt idx="25389">
                  <c:v>25390.0</c:v>
                </c:pt>
                <c:pt idx="25390">
                  <c:v>25391.0</c:v>
                </c:pt>
                <c:pt idx="25391">
                  <c:v>25392.0</c:v>
                </c:pt>
                <c:pt idx="25392">
                  <c:v>25393.0</c:v>
                </c:pt>
                <c:pt idx="25393">
                  <c:v>25394.0</c:v>
                </c:pt>
                <c:pt idx="25394">
                  <c:v>25395.0</c:v>
                </c:pt>
                <c:pt idx="25395">
                  <c:v>25396.0</c:v>
                </c:pt>
                <c:pt idx="25396">
                  <c:v>25397.0</c:v>
                </c:pt>
                <c:pt idx="25397">
                  <c:v>25398.0</c:v>
                </c:pt>
                <c:pt idx="25398">
                  <c:v>25399.0</c:v>
                </c:pt>
                <c:pt idx="25399">
                  <c:v>25400.0</c:v>
                </c:pt>
                <c:pt idx="25400">
                  <c:v>25401.0</c:v>
                </c:pt>
                <c:pt idx="25401">
                  <c:v>25402.0</c:v>
                </c:pt>
                <c:pt idx="25402">
                  <c:v>25403.0</c:v>
                </c:pt>
                <c:pt idx="25403">
                  <c:v>25404.0</c:v>
                </c:pt>
                <c:pt idx="25404">
                  <c:v>25405.0</c:v>
                </c:pt>
                <c:pt idx="25405">
                  <c:v>25406.0</c:v>
                </c:pt>
                <c:pt idx="25406">
                  <c:v>25407.0</c:v>
                </c:pt>
                <c:pt idx="25407">
                  <c:v>25408.0</c:v>
                </c:pt>
                <c:pt idx="25408">
                  <c:v>25409.0</c:v>
                </c:pt>
                <c:pt idx="25409">
                  <c:v>25410.0</c:v>
                </c:pt>
                <c:pt idx="25410">
                  <c:v>25411.0</c:v>
                </c:pt>
                <c:pt idx="25411">
                  <c:v>25412.0</c:v>
                </c:pt>
                <c:pt idx="25412">
                  <c:v>25413.0</c:v>
                </c:pt>
                <c:pt idx="25413">
                  <c:v>25414.0</c:v>
                </c:pt>
                <c:pt idx="25414">
                  <c:v>25415.0</c:v>
                </c:pt>
                <c:pt idx="25415">
                  <c:v>25416.0</c:v>
                </c:pt>
                <c:pt idx="25416">
                  <c:v>25417.0</c:v>
                </c:pt>
                <c:pt idx="25417">
                  <c:v>25418.0</c:v>
                </c:pt>
                <c:pt idx="25418">
                  <c:v>25419.0</c:v>
                </c:pt>
                <c:pt idx="25419">
                  <c:v>25420.0</c:v>
                </c:pt>
                <c:pt idx="25420">
                  <c:v>25421.0</c:v>
                </c:pt>
                <c:pt idx="25421">
                  <c:v>25422.0</c:v>
                </c:pt>
                <c:pt idx="25422">
                  <c:v>25423.0</c:v>
                </c:pt>
                <c:pt idx="25423">
                  <c:v>25424.0</c:v>
                </c:pt>
                <c:pt idx="25424">
                  <c:v>25425.0</c:v>
                </c:pt>
                <c:pt idx="25425">
                  <c:v>25426.0</c:v>
                </c:pt>
                <c:pt idx="25426">
                  <c:v>25427.0</c:v>
                </c:pt>
                <c:pt idx="25427">
                  <c:v>25428.0</c:v>
                </c:pt>
                <c:pt idx="25428">
                  <c:v>25429.0</c:v>
                </c:pt>
                <c:pt idx="25429">
                  <c:v>25430.0</c:v>
                </c:pt>
                <c:pt idx="25430">
                  <c:v>25431.0</c:v>
                </c:pt>
                <c:pt idx="25431">
                  <c:v>25432.0</c:v>
                </c:pt>
                <c:pt idx="25432">
                  <c:v>25433.0</c:v>
                </c:pt>
                <c:pt idx="25433">
                  <c:v>25434.0</c:v>
                </c:pt>
                <c:pt idx="25434">
                  <c:v>25435.0</c:v>
                </c:pt>
                <c:pt idx="25435">
                  <c:v>25436.0</c:v>
                </c:pt>
                <c:pt idx="25436">
                  <c:v>25437.0</c:v>
                </c:pt>
                <c:pt idx="25437">
                  <c:v>25438.0</c:v>
                </c:pt>
                <c:pt idx="25438">
                  <c:v>25439.0</c:v>
                </c:pt>
                <c:pt idx="25439">
                  <c:v>25440.0</c:v>
                </c:pt>
                <c:pt idx="25440">
                  <c:v>25441.0</c:v>
                </c:pt>
                <c:pt idx="25441">
                  <c:v>25442.0</c:v>
                </c:pt>
                <c:pt idx="25442">
                  <c:v>25443.0</c:v>
                </c:pt>
                <c:pt idx="25443">
                  <c:v>25444.0</c:v>
                </c:pt>
                <c:pt idx="25444">
                  <c:v>25445.0</c:v>
                </c:pt>
                <c:pt idx="25445">
                  <c:v>25446.0</c:v>
                </c:pt>
                <c:pt idx="25446">
                  <c:v>25447.0</c:v>
                </c:pt>
                <c:pt idx="25447">
                  <c:v>25448.0</c:v>
                </c:pt>
                <c:pt idx="25448">
                  <c:v>25449.0</c:v>
                </c:pt>
                <c:pt idx="25449">
                  <c:v>25450.0</c:v>
                </c:pt>
                <c:pt idx="25450">
                  <c:v>25451.0</c:v>
                </c:pt>
                <c:pt idx="25451">
                  <c:v>25452.0</c:v>
                </c:pt>
                <c:pt idx="25452">
                  <c:v>25453.0</c:v>
                </c:pt>
                <c:pt idx="25453">
                  <c:v>25454.0</c:v>
                </c:pt>
                <c:pt idx="25454">
                  <c:v>25455.0</c:v>
                </c:pt>
                <c:pt idx="25455">
                  <c:v>25456.0</c:v>
                </c:pt>
                <c:pt idx="25456">
                  <c:v>25457.0</c:v>
                </c:pt>
                <c:pt idx="25457">
                  <c:v>25458.0</c:v>
                </c:pt>
                <c:pt idx="25458">
                  <c:v>25459.0</c:v>
                </c:pt>
                <c:pt idx="25459">
                  <c:v>25460.0</c:v>
                </c:pt>
                <c:pt idx="25460">
                  <c:v>25461.0</c:v>
                </c:pt>
                <c:pt idx="25461">
                  <c:v>25462.0</c:v>
                </c:pt>
                <c:pt idx="25462">
                  <c:v>25463.0</c:v>
                </c:pt>
                <c:pt idx="25463">
                  <c:v>25464.0</c:v>
                </c:pt>
                <c:pt idx="25464">
                  <c:v>25465.0</c:v>
                </c:pt>
                <c:pt idx="25465">
                  <c:v>25466.0</c:v>
                </c:pt>
                <c:pt idx="25466">
                  <c:v>25467.0</c:v>
                </c:pt>
                <c:pt idx="25467">
                  <c:v>25468.0</c:v>
                </c:pt>
                <c:pt idx="25468">
                  <c:v>25469.0</c:v>
                </c:pt>
                <c:pt idx="25469">
                  <c:v>25470.0</c:v>
                </c:pt>
                <c:pt idx="25470">
                  <c:v>25471.0</c:v>
                </c:pt>
                <c:pt idx="25471">
                  <c:v>25472.0</c:v>
                </c:pt>
                <c:pt idx="25472">
                  <c:v>25473.0</c:v>
                </c:pt>
                <c:pt idx="25473">
                  <c:v>25474.0</c:v>
                </c:pt>
                <c:pt idx="25474">
                  <c:v>25475.0</c:v>
                </c:pt>
                <c:pt idx="25475">
                  <c:v>25476.0</c:v>
                </c:pt>
                <c:pt idx="25476">
                  <c:v>25477.0</c:v>
                </c:pt>
                <c:pt idx="25477">
                  <c:v>25478.0</c:v>
                </c:pt>
                <c:pt idx="25478">
                  <c:v>25479.0</c:v>
                </c:pt>
                <c:pt idx="25479">
                  <c:v>25480.0</c:v>
                </c:pt>
                <c:pt idx="25480">
                  <c:v>25481.0</c:v>
                </c:pt>
                <c:pt idx="25481">
                  <c:v>25482.0</c:v>
                </c:pt>
                <c:pt idx="25482">
                  <c:v>25483.0</c:v>
                </c:pt>
                <c:pt idx="25483">
                  <c:v>25484.0</c:v>
                </c:pt>
                <c:pt idx="25484">
                  <c:v>25485.0</c:v>
                </c:pt>
                <c:pt idx="25485">
                  <c:v>25486.0</c:v>
                </c:pt>
                <c:pt idx="25486">
                  <c:v>25487.0</c:v>
                </c:pt>
                <c:pt idx="25487">
                  <c:v>25488.0</c:v>
                </c:pt>
                <c:pt idx="25488">
                  <c:v>25489.0</c:v>
                </c:pt>
                <c:pt idx="25489">
                  <c:v>25490.0</c:v>
                </c:pt>
                <c:pt idx="25490">
                  <c:v>25491.0</c:v>
                </c:pt>
                <c:pt idx="25491">
                  <c:v>25492.0</c:v>
                </c:pt>
                <c:pt idx="25492">
                  <c:v>25493.0</c:v>
                </c:pt>
                <c:pt idx="25493">
                  <c:v>25494.0</c:v>
                </c:pt>
                <c:pt idx="25494">
                  <c:v>25495.0</c:v>
                </c:pt>
                <c:pt idx="25495">
                  <c:v>25496.0</c:v>
                </c:pt>
                <c:pt idx="25496">
                  <c:v>25497.0</c:v>
                </c:pt>
                <c:pt idx="25497">
                  <c:v>25498.0</c:v>
                </c:pt>
                <c:pt idx="25498">
                  <c:v>25499.0</c:v>
                </c:pt>
                <c:pt idx="25499">
                  <c:v>25500.0</c:v>
                </c:pt>
                <c:pt idx="25500">
                  <c:v>25501.0</c:v>
                </c:pt>
                <c:pt idx="25501">
                  <c:v>25502.0</c:v>
                </c:pt>
                <c:pt idx="25502">
                  <c:v>25503.0</c:v>
                </c:pt>
                <c:pt idx="25503">
                  <c:v>25504.0</c:v>
                </c:pt>
                <c:pt idx="25504">
                  <c:v>25505.0</c:v>
                </c:pt>
                <c:pt idx="25505">
                  <c:v>25506.0</c:v>
                </c:pt>
                <c:pt idx="25506">
                  <c:v>25507.0</c:v>
                </c:pt>
                <c:pt idx="25507">
                  <c:v>25508.0</c:v>
                </c:pt>
                <c:pt idx="25508">
                  <c:v>25509.0</c:v>
                </c:pt>
                <c:pt idx="25509">
                  <c:v>25510.0</c:v>
                </c:pt>
                <c:pt idx="25510">
                  <c:v>25511.0</c:v>
                </c:pt>
                <c:pt idx="25511">
                  <c:v>25512.0</c:v>
                </c:pt>
                <c:pt idx="25512">
                  <c:v>25513.0</c:v>
                </c:pt>
                <c:pt idx="25513">
                  <c:v>25514.0</c:v>
                </c:pt>
                <c:pt idx="25514">
                  <c:v>25515.0</c:v>
                </c:pt>
                <c:pt idx="25515">
                  <c:v>25516.0</c:v>
                </c:pt>
                <c:pt idx="25516">
                  <c:v>25517.0</c:v>
                </c:pt>
                <c:pt idx="25517">
                  <c:v>25518.0</c:v>
                </c:pt>
                <c:pt idx="25518">
                  <c:v>25519.0</c:v>
                </c:pt>
                <c:pt idx="25519">
                  <c:v>25520.0</c:v>
                </c:pt>
                <c:pt idx="25520">
                  <c:v>25521.0</c:v>
                </c:pt>
                <c:pt idx="25521">
                  <c:v>25522.0</c:v>
                </c:pt>
                <c:pt idx="25522">
                  <c:v>25523.0</c:v>
                </c:pt>
                <c:pt idx="25523">
                  <c:v>25524.0</c:v>
                </c:pt>
                <c:pt idx="25524">
                  <c:v>25525.0</c:v>
                </c:pt>
                <c:pt idx="25525">
                  <c:v>25526.0</c:v>
                </c:pt>
                <c:pt idx="25526">
                  <c:v>25527.0</c:v>
                </c:pt>
                <c:pt idx="25527">
                  <c:v>25528.0</c:v>
                </c:pt>
                <c:pt idx="25528">
                  <c:v>25529.0</c:v>
                </c:pt>
                <c:pt idx="25529">
                  <c:v>25530.0</c:v>
                </c:pt>
                <c:pt idx="25530">
                  <c:v>25531.0</c:v>
                </c:pt>
                <c:pt idx="25531">
                  <c:v>25532.0</c:v>
                </c:pt>
                <c:pt idx="25532">
                  <c:v>25533.0</c:v>
                </c:pt>
                <c:pt idx="25533">
                  <c:v>25534.0</c:v>
                </c:pt>
                <c:pt idx="25534">
                  <c:v>25535.0</c:v>
                </c:pt>
                <c:pt idx="25535">
                  <c:v>25536.0</c:v>
                </c:pt>
                <c:pt idx="25536">
                  <c:v>25537.0</c:v>
                </c:pt>
                <c:pt idx="25537">
                  <c:v>25538.0</c:v>
                </c:pt>
                <c:pt idx="25538">
                  <c:v>25539.0</c:v>
                </c:pt>
                <c:pt idx="25539">
                  <c:v>25540.0</c:v>
                </c:pt>
                <c:pt idx="25540">
                  <c:v>25541.0</c:v>
                </c:pt>
                <c:pt idx="25541">
                  <c:v>25542.0</c:v>
                </c:pt>
                <c:pt idx="25542">
                  <c:v>25543.0</c:v>
                </c:pt>
                <c:pt idx="25543">
                  <c:v>25544.0</c:v>
                </c:pt>
                <c:pt idx="25544">
                  <c:v>25545.0</c:v>
                </c:pt>
                <c:pt idx="25545">
                  <c:v>25546.0</c:v>
                </c:pt>
                <c:pt idx="25546">
                  <c:v>25547.0</c:v>
                </c:pt>
                <c:pt idx="25547">
                  <c:v>25548.0</c:v>
                </c:pt>
                <c:pt idx="25548">
                  <c:v>25549.0</c:v>
                </c:pt>
                <c:pt idx="25549">
                  <c:v>25550.0</c:v>
                </c:pt>
                <c:pt idx="25550">
                  <c:v>25551.0</c:v>
                </c:pt>
                <c:pt idx="25551">
                  <c:v>25552.0</c:v>
                </c:pt>
                <c:pt idx="25552">
                  <c:v>25553.0</c:v>
                </c:pt>
                <c:pt idx="25553">
                  <c:v>25554.0</c:v>
                </c:pt>
                <c:pt idx="25554">
                  <c:v>25555.0</c:v>
                </c:pt>
                <c:pt idx="25555">
                  <c:v>25556.0</c:v>
                </c:pt>
                <c:pt idx="25556">
                  <c:v>25557.0</c:v>
                </c:pt>
                <c:pt idx="25557">
                  <c:v>25558.0</c:v>
                </c:pt>
                <c:pt idx="25558">
                  <c:v>25559.0</c:v>
                </c:pt>
                <c:pt idx="25559">
                  <c:v>25560.0</c:v>
                </c:pt>
                <c:pt idx="25560">
                  <c:v>25561.0</c:v>
                </c:pt>
                <c:pt idx="25561">
                  <c:v>25562.0</c:v>
                </c:pt>
                <c:pt idx="25562">
                  <c:v>25563.0</c:v>
                </c:pt>
                <c:pt idx="25563">
                  <c:v>25564.0</c:v>
                </c:pt>
                <c:pt idx="25564">
                  <c:v>25565.0</c:v>
                </c:pt>
                <c:pt idx="25565">
                  <c:v>25566.0</c:v>
                </c:pt>
                <c:pt idx="25566">
                  <c:v>25567.0</c:v>
                </c:pt>
                <c:pt idx="25567">
                  <c:v>25568.0</c:v>
                </c:pt>
                <c:pt idx="25568">
                  <c:v>25569.0</c:v>
                </c:pt>
                <c:pt idx="25569">
                  <c:v>25570.0</c:v>
                </c:pt>
                <c:pt idx="25570">
                  <c:v>25571.0</c:v>
                </c:pt>
                <c:pt idx="25571">
                  <c:v>25572.0</c:v>
                </c:pt>
                <c:pt idx="25572">
                  <c:v>25573.0</c:v>
                </c:pt>
                <c:pt idx="25573">
                  <c:v>25574.0</c:v>
                </c:pt>
                <c:pt idx="25574">
                  <c:v>25575.0</c:v>
                </c:pt>
                <c:pt idx="25575">
                  <c:v>25576.0</c:v>
                </c:pt>
                <c:pt idx="25576">
                  <c:v>25577.0</c:v>
                </c:pt>
                <c:pt idx="25577">
                  <c:v>25578.0</c:v>
                </c:pt>
                <c:pt idx="25578">
                  <c:v>25579.0</c:v>
                </c:pt>
                <c:pt idx="25579">
                  <c:v>25580.0</c:v>
                </c:pt>
                <c:pt idx="25580">
                  <c:v>25581.0</c:v>
                </c:pt>
                <c:pt idx="25581">
                  <c:v>25582.0</c:v>
                </c:pt>
                <c:pt idx="25582">
                  <c:v>25583.0</c:v>
                </c:pt>
                <c:pt idx="25583">
                  <c:v>25584.0</c:v>
                </c:pt>
                <c:pt idx="25584">
                  <c:v>25585.0</c:v>
                </c:pt>
                <c:pt idx="25585">
                  <c:v>25586.0</c:v>
                </c:pt>
                <c:pt idx="25586">
                  <c:v>25587.0</c:v>
                </c:pt>
                <c:pt idx="25587">
                  <c:v>25588.0</c:v>
                </c:pt>
                <c:pt idx="25588">
                  <c:v>25589.0</c:v>
                </c:pt>
                <c:pt idx="25589">
                  <c:v>25590.0</c:v>
                </c:pt>
                <c:pt idx="25590">
                  <c:v>25591.0</c:v>
                </c:pt>
                <c:pt idx="25591">
                  <c:v>25592.0</c:v>
                </c:pt>
                <c:pt idx="25592">
                  <c:v>25593.0</c:v>
                </c:pt>
                <c:pt idx="25593">
                  <c:v>25594.0</c:v>
                </c:pt>
                <c:pt idx="25594">
                  <c:v>25595.0</c:v>
                </c:pt>
                <c:pt idx="25595">
                  <c:v>25596.0</c:v>
                </c:pt>
                <c:pt idx="25596">
                  <c:v>25597.0</c:v>
                </c:pt>
                <c:pt idx="25597">
                  <c:v>25598.0</c:v>
                </c:pt>
                <c:pt idx="25598">
                  <c:v>25599.0</c:v>
                </c:pt>
                <c:pt idx="25599">
                  <c:v>25600.0</c:v>
                </c:pt>
                <c:pt idx="25600">
                  <c:v>25601.0</c:v>
                </c:pt>
                <c:pt idx="25601">
                  <c:v>25602.0</c:v>
                </c:pt>
                <c:pt idx="25602">
                  <c:v>25603.0</c:v>
                </c:pt>
                <c:pt idx="25603">
                  <c:v>25604.0</c:v>
                </c:pt>
                <c:pt idx="25604">
                  <c:v>25605.0</c:v>
                </c:pt>
                <c:pt idx="25605">
                  <c:v>25606.0</c:v>
                </c:pt>
                <c:pt idx="25606">
                  <c:v>25607.0</c:v>
                </c:pt>
                <c:pt idx="25607">
                  <c:v>25608.0</c:v>
                </c:pt>
                <c:pt idx="25608">
                  <c:v>25609.0</c:v>
                </c:pt>
                <c:pt idx="25609">
                  <c:v>25610.0</c:v>
                </c:pt>
                <c:pt idx="25610">
                  <c:v>25611.0</c:v>
                </c:pt>
                <c:pt idx="25611">
                  <c:v>25612.0</c:v>
                </c:pt>
                <c:pt idx="25612">
                  <c:v>25613.0</c:v>
                </c:pt>
                <c:pt idx="25613">
                  <c:v>25614.0</c:v>
                </c:pt>
                <c:pt idx="25614">
                  <c:v>25615.0</c:v>
                </c:pt>
                <c:pt idx="25615">
                  <c:v>25616.0</c:v>
                </c:pt>
                <c:pt idx="25616">
                  <c:v>25617.0</c:v>
                </c:pt>
                <c:pt idx="25617">
                  <c:v>25618.0</c:v>
                </c:pt>
                <c:pt idx="25618">
                  <c:v>25619.0</c:v>
                </c:pt>
                <c:pt idx="25619">
                  <c:v>25620.0</c:v>
                </c:pt>
                <c:pt idx="25620">
                  <c:v>25621.0</c:v>
                </c:pt>
                <c:pt idx="25621">
                  <c:v>25622.0</c:v>
                </c:pt>
                <c:pt idx="25622">
                  <c:v>25623.0</c:v>
                </c:pt>
                <c:pt idx="25623">
                  <c:v>25624.0</c:v>
                </c:pt>
                <c:pt idx="25624">
                  <c:v>25625.0</c:v>
                </c:pt>
                <c:pt idx="25625">
                  <c:v>25626.0</c:v>
                </c:pt>
                <c:pt idx="25626">
                  <c:v>25627.0</c:v>
                </c:pt>
                <c:pt idx="25627">
                  <c:v>25628.0</c:v>
                </c:pt>
                <c:pt idx="25628">
                  <c:v>25629.0</c:v>
                </c:pt>
                <c:pt idx="25629">
                  <c:v>25630.0</c:v>
                </c:pt>
                <c:pt idx="25630">
                  <c:v>25631.0</c:v>
                </c:pt>
                <c:pt idx="25631">
                  <c:v>25632.0</c:v>
                </c:pt>
                <c:pt idx="25632">
                  <c:v>25633.0</c:v>
                </c:pt>
                <c:pt idx="25633">
                  <c:v>25634.0</c:v>
                </c:pt>
                <c:pt idx="25634">
                  <c:v>25635.0</c:v>
                </c:pt>
                <c:pt idx="25635">
                  <c:v>25636.0</c:v>
                </c:pt>
                <c:pt idx="25636">
                  <c:v>25637.0</c:v>
                </c:pt>
                <c:pt idx="25637">
                  <c:v>25638.0</c:v>
                </c:pt>
                <c:pt idx="25638">
                  <c:v>25639.0</c:v>
                </c:pt>
                <c:pt idx="25639">
                  <c:v>25640.0</c:v>
                </c:pt>
                <c:pt idx="25640">
                  <c:v>25641.0</c:v>
                </c:pt>
                <c:pt idx="25641">
                  <c:v>25642.0</c:v>
                </c:pt>
                <c:pt idx="25642">
                  <c:v>25643.0</c:v>
                </c:pt>
                <c:pt idx="25643">
                  <c:v>25644.0</c:v>
                </c:pt>
                <c:pt idx="25644">
                  <c:v>25645.0</c:v>
                </c:pt>
                <c:pt idx="25645">
                  <c:v>25646.0</c:v>
                </c:pt>
                <c:pt idx="25646">
                  <c:v>25647.0</c:v>
                </c:pt>
                <c:pt idx="25647">
                  <c:v>25648.0</c:v>
                </c:pt>
                <c:pt idx="25648">
                  <c:v>25649.0</c:v>
                </c:pt>
                <c:pt idx="25649">
                  <c:v>25650.0</c:v>
                </c:pt>
                <c:pt idx="25650">
                  <c:v>25651.0</c:v>
                </c:pt>
                <c:pt idx="25651">
                  <c:v>25652.0</c:v>
                </c:pt>
                <c:pt idx="25652">
                  <c:v>25653.0</c:v>
                </c:pt>
                <c:pt idx="25653">
                  <c:v>25654.0</c:v>
                </c:pt>
                <c:pt idx="25654">
                  <c:v>25655.0</c:v>
                </c:pt>
                <c:pt idx="25655">
                  <c:v>25656.0</c:v>
                </c:pt>
                <c:pt idx="25656">
                  <c:v>25657.0</c:v>
                </c:pt>
                <c:pt idx="25657">
                  <c:v>25658.0</c:v>
                </c:pt>
                <c:pt idx="25658">
                  <c:v>25659.0</c:v>
                </c:pt>
                <c:pt idx="25659">
                  <c:v>25660.0</c:v>
                </c:pt>
                <c:pt idx="25660">
                  <c:v>25661.0</c:v>
                </c:pt>
                <c:pt idx="25661">
                  <c:v>25662.0</c:v>
                </c:pt>
                <c:pt idx="25662">
                  <c:v>25663.0</c:v>
                </c:pt>
                <c:pt idx="25663">
                  <c:v>25664.0</c:v>
                </c:pt>
                <c:pt idx="25664">
                  <c:v>25665.0</c:v>
                </c:pt>
                <c:pt idx="25665">
                  <c:v>25666.0</c:v>
                </c:pt>
                <c:pt idx="25666">
                  <c:v>25667.0</c:v>
                </c:pt>
                <c:pt idx="25667">
                  <c:v>25668.0</c:v>
                </c:pt>
                <c:pt idx="25668">
                  <c:v>25669.0</c:v>
                </c:pt>
                <c:pt idx="25669">
                  <c:v>25670.0</c:v>
                </c:pt>
                <c:pt idx="25670">
                  <c:v>25671.0</c:v>
                </c:pt>
                <c:pt idx="25671">
                  <c:v>25672.0</c:v>
                </c:pt>
                <c:pt idx="25672">
                  <c:v>25673.0</c:v>
                </c:pt>
                <c:pt idx="25673">
                  <c:v>25674.0</c:v>
                </c:pt>
                <c:pt idx="25674">
                  <c:v>25675.0</c:v>
                </c:pt>
                <c:pt idx="25675">
                  <c:v>25676.0</c:v>
                </c:pt>
                <c:pt idx="25676">
                  <c:v>25677.0</c:v>
                </c:pt>
                <c:pt idx="25677">
                  <c:v>25678.0</c:v>
                </c:pt>
                <c:pt idx="25678">
                  <c:v>25679.0</c:v>
                </c:pt>
                <c:pt idx="25679">
                  <c:v>25680.0</c:v>
                </c:pt>
                <c:pt idx="25680">
                  <c:v>25681.0</c:v>
                </c:pt>
                <c:pt idx="25681">
                  <c:v>25682.0</c:v>
                </c:pt>
                <c:pt idx="25682">
                  <c:v>25683.0</c:v>
                </c:pt>
                <c:pt idx="25683">
                  <c:v>25684.0</c:v>
                </c:pt>
                <c:pt idx="25684">
                  <c:v>25685.0</c:v>
                </c:pt>
                <c:pt idx="25685">
                  <c:v>25686.0</c:v>
                </c:pt>
                <c:pt idx="25686">
                  <c:v>25687.0</c:v>
                </c:pt>
                <c:pt idx="25687">
                  <c:v>25688.0</c:v>
                </c:pt>
                <c:pt idx="25688">
                  <c:v>25689.0</c:v>
                </c:pt>
                <c:pt idx="25689">
                  <c:v>25690.0</c:v>
                </c:pt>
                <c:pt idx="25690">
                  <c:v>25691.0</c:v>
                </c:pt>
                <c:pt idx="25691">
                  <c:v>25692.0</c:v>
                </c:pt>
                <c:pt idx="25692">
                  <c:v>25693.0</c:v>
                </c:pt>
                <c:pt idx="25693">
                  <c:v>25694.0</c:v>
                </c:pt>
                <c:pt idx="25694">
                  <c:v>25695.0</c:v>
                </c:pt>
                <c:pt idx="25695">
                  <c:v>25696.0</c:v>
                </c:pt>
                <c:pt idx="25696">
                  <c:v>25697.0</c:v>
                </c:pt>
                <c:pt idx="25697">
                  <c:v>25698.0</c:v>
                </c:pt>
                <c:pt idx="25698">
                  <c:v>25699.0</c:v>
                </c:pt>
                <c:pt idx="25699">
                  <c:v>25700.0</c:v>
                </c:pt>
                <c:pt idx="25700">
                  <c:v>25701.0</c:v>
                </c:pt>
                <c:pt idx="25701">
                  <c:v>25702.0</c:v>
                </c:pt>
                <c:pt idx="25702">
                  <c:v>25703.0</c:v>
                </c:pt>
                <c:pt idx="25703">
                  <c:v>25704.0</c:v>
                </c:pt>
                <c:pt idx="25704">
                  <c:v>25705.0</c:v>
                </c:pt>
                <c:pt idx="25705">
                  <c:v>25706.0</c:v>
                </c:pt>
                <c:pt idx="25706">
                  <c:v>25707.0</c:v>
                </c:pt>
                <c:pt idx="25707">
                  <c:v>25708.0</c:v>
                </c:pt>
                <c:pt idx="25708">
                  <c:v>25709.0</c:v>
                </c:pt>
                <c:pt idx="25709">
                  <c:v>25710.0</c:v>
                </c:pt>
                <c:pt idx="25710">
                  <c:v>25711.0</c:v>
                </c:pt>
                <c:pt idx="25711">
                  <c:v>25712.0</c:v>
                </c:pt>
                <c:pt idx="25712">
                  <c:v>25713.0</c:v>
                </c:pt>
                <c:pt idx="25713">
                  <c:v>25714.0</c:v>
                </c:pt>
                <c:pt idx="25714">
                  <c:v>25715.0</c:v>
                </c:pt>
                <c:pt idx="25715">
                  <c:v>25716.0</c:v>
                </c:pt>
                <c:pt idx="25716">
                  <c:v>25717.0</c:v>
                </c:pt>
                <c:pt idx="25717">
                  <c:v>25718.0</c:v>
                </c:pt>
                <c:pt idx="25718">
                  <c:v>25719.0</c:v>
                </c:pt>
                <c:pt idx="25719">
                  <c:v>25720.0</c:v>
                </c:pt>
                <c:pt idx="25720">
                  <c:v>25721.0</c:v>
                </c:pt>
                <c:pt idx="25721">
                  <c:v>25722.0</c:v>
                </c:pt>
                <c:pt idx="25722">
                  <c:v>25723.0</c:v>
                </c:pt>
                <c:pt idx="25723">
                  <c:v>25724.0</c:v>
                </c:pt>
                <c:pt idx="25724">
                  <c:v>25725.0</c:v>
                </c:pt>
                <c:pt idx="25725">
                  <c:v>25726.0</c:v>
                </c:pt>
                <c:pt idx="25726">
                  <c:v>25727.0</c:v>
                </c:pt>
                <c:pt idx="25727">
                  <c:v>25728.0</c:v>
                </c:pt>
                <c:pt idx="25728">
                  <c:v>25729.0</c:v>
                </c:pt>
                <c:pt idx="25729">
                  <c:v>25730.0</c:v>
                </c:pt>
                <c:pt idx="25730">
                  <c:v>25731.0</c:v>
                </c:pt>
                <c:pt idx="25731">
                  <c:v>25732.0</c:v>
                </c:pt>
                <c:pt idx="25732">
                  <c:v>25733.0</c:v>
                </c:pt>
                <c:pt idx="25733">
                  <c:v>25734.0</c:v>
                </c:pt>
                <c:pt idx="25734">
                  <c:v>25735.0</c:v>
                </c:pt>
                <c:pt idx="25735">
                  <c:v>25736.0</c:v>
                </c:pt>
                <c:pt idx="25736">
                  <c:v>25737.0</c:v>
                </c:pt>
                <c:pt idx="25737">
                  <c:v>25738.0</c:v>
                </c:pt>
                <c:pt idx="25738">
                  <c:v>25739.0</c:v>
                </c:pt>
                <c:pt idx="25739">
                  <c:v>25740.0</c:v>
                </c:pt>
                <c:pt idx="25740">
                  <c:v>25741.0</c:v>
                </c:pt>
                <c:pt idx="25741">
                  <c:v>25742.0</c:v>
                </c:pt>
                <c:pt idx="25742">
                  <c:v>25743.0</c:v>
                </c:pt>
                <c:pt idx="25743">
                  <c:v>25744.0</c:v>
                </c:pt>
                <c:pt idx="25744">
                  <c:v>25745.0</c:v>
                </c:pt>
                <c:pt idx="25745">
                  <c:v>25746.0</c:v>
                </c:pt>
                <c:pt idx="25746">
                  <c:v>25747.0</c:v>
                </c:pt>
                <c:pt idx="25747">
                  <c:v>25748.0</c:v>
                </c:pt>
                <c:pt idx="25748">
                  <c:v>25749.0</c:v>
                </c:pt>
                <c:pt idx="25749">
                  <c:v>25750.0</c:v>
                </c:pt>
                <c:pt idx="25750">
                  <c:v>25751.0</c:v>
                </c:pt>
                <c:pt idx="25751">
                  <c:v>25752.0</c:v>
                </c:pt>
                <c:pt idx="25752">
                  <c:v>25753.0</c:v>
                </c:pt>
                <c:pt idx="25753">
                  <c:v>25754.0</c:v>
                </c:pt>
                <c:pt idx="25754">
                  <c:v>25755.0</c:v>
                </c:pt>
                <c:pt idx="25755">
                  <c:v>25756.0</c:v>
                </c:pt>
                <c:pt idx="25756">
                  <c:v>25757.0</c:v>
                </c:pt>
                <c:pt idx="25757">
                  <c:v>25758.0</c:v>
                </c:pt>
                <c:pt idx="25758">
                  <c:v>25759.0</c:v>
                </c:pt>
                <c:pt idx="25759">
                  <c:v>25760.0</c:v>
                </c:pt>
                <c:pt idx="25760">
                  <c:v>25761.0</c:v>
                </c:pt>
                <c:pt idx="25761">
                  <c:v>25762.0</c:v>
                </c:pt>
                <c:pt idx="25762">
                  <c:v>25763.0</c:v>
                </c:pt>
                <c:pt idx="25763">
                  <c:v>25764.0</c:v>
                </c:pt>
                <c:pt idx="25764">
                  <c:v>25765.0</c:v>
                </c:pt>
                <c:pt idx="25765">
                  <c:v>25766.0</c:v>
                </c:pt>
                <c:pt idx="25766">
                  <c:v>25767.0</c:v>
                </c:pt>
                <c:pt idx="25767">
                  <c:v>25768.0</c:v>
                </c:pt>
                <c:pt idx="25768">
                  <c:v>25769.0</c:v>
                </c:pt>
                <c:pt idx="25769">
                  <c:v>25770.0</c:v>
                </c:pt>
                <c:pt idx="25770">
                  <c:v>25771.0</c:v>
                </c:pt>
                <c:pt idx="25771">
                  <c:v>25772.0</c:v>
                </c:pt>
                <c:pt idx="25772">
                  <c:v>25773.0</c:v>
                </c:pt>
                <c:pt idx="25773">
                  <c:v>25774.0</c:v>
                </c:pt>
                <c:pt idx="25774">
                  <c:v>25775.0</c:v>
                </c:pt>
                <c:pt idx="25775">
                  <c:v>25776.0</c:v>
                </c:pt>
                <c:pt idx="25776">
                  <c:v>25777.0</c:v>
                </c:pt>
                <c:pt idx="25777">
                  <c:v>25778.0</c:v>
                </c:pt>
                <c:pt idx="25778">
                  <c:v>25779.0</c:v>
                </c:pt>
                <c:pt idx="25779">
                  <c:v>25780.0</c:v>
                </c:pt>
                <c:pt idx="25780">
                  <c:v>25781.0</c:v>
                </c:pt>
                <c:pt idx="25781">
                  <c:v>25782.0</c:v>
                </c:pt>
                <c:pt idx="25782">
                  <c:v>25783.0</c:v>
                </c:pt>
                <c:pt idx="25783">
                  <c:v>25784.0</c:v>
                </c:pt>
                <c:pt idx="25784">
                  <c:v>25785.0</c:v>
                </c:pt>
                <c:pt idx="25785">
                  <c:v>25786.0</c:v>
                </c:pt>
                <c:pt idx="25786">
                  <c:v>25787.0</c:v>
                </c:pt>
                <c:pt idx="25787">
                  <c:v>25788.0</c:v>
                </c:pt>
                <c:pt idx="25788">
                  <c:v>25789.0</c:v>
                </c:pt>
                <c:pt idx="25789">
                  <c:v>25790.0</c:v>
                </c:pt>
                <c:pt idx="25790">
                  <c:v>25791.0</c:v>
                </c:pt>
                <c:pt idx="25791">
                  <c:v>25792.0</c:v>
                </c:pt>
                <c:pt idx="25792">
                  <c:v>25793.0</c:v>
                </c:pt>
                <c:pt idx="25793">
                  <c:v>25794.0</c:v>
                </c:pt>
                <c:pt idx="25794">
                  <c:v>25795.0</c:v>
                </c:pt>
                <c:pt idx="25795">
                  <c:v>25796.0</c:v>
                </c:pt>
                <c:pt idx="25796">
                  <c:v>25797.0</c:v>
                </c:pt>
                <c:pt idx="25797">
                  <c:v>25798.0</c:v>
                </c:pt>
                <c:pt idx="25798">
                  <c:v>25799.0</c:v>
                </c:pt>
                <c:pt idx="25799">
                  <c:v>25800.0</c:v>
                </c:pt>
                <c:pt idx="25800">
                  <c:v>25801.0</c:v>
                </c:pt>
                <c:pt idx="25801">
                  <c:v>25802.0</c:v>
                </c:pt>
                <c:pt idx="25802">
                  <c:v>25803.0</c:v>
                </c:pt>
                <c:pt idx="25803">
                  <c:v>25804.0</c:v>
                </c:pt>
                <c:pt idx="25804">
                  <c:v>25805.0</c:v>
                </c:pt>
                <c:pt idx="25805">
                  <c:v>25806.0</c:v>
                </c:pt>
                <c:pt idx="25806">
                  <c:v>25807.0</c:v>
                </c:pt>
                <c:pt idx="25807">
                  <c:v>25808.0</c:v>
                </c:pt>
                <c:pt idx="25808">
                  <c:v>25809.0</c:v>
                </c:pt>
                <c:pt idx="25809">
                  <c:v>25810.0</c:v>
                </c:pt>
                <c:pt idx="25810">
                  <c:v>25811.0</c:v>
                </c:pt>
                <c:pt idx="25811">
                  <c:v>25812.0</c:v>
                </c:pt>
                <c:pt idx="25812">
                  <c:v>25813.0</c:v>
                </c:pt>
                <c:pt idx="25813">
                  <c:v>25814.0</c:v>
                </c:pt>
                <c:pt idx="25814">
                  <c:v>25815.0</c:v>
                </c:pt>
                <c:pt idx="25815">
                  <c:v>25816.0</c:v>
                </c:pt>
                <c:pt idx="25816">
                  <c:v>25817.0</c:v>
                </c:pt>
                <c:pt idx="25817">
                  <c:v>25818.0</c:v>
                </c:pt>
                <c:pt idx="25818">
                  <c:v>25819.0</c:v>
                </c:pt>
                <c:pt idx="25819">
                  <c:v>25820.0</c:v>
                </c:pt>
                <c:pt idx="25820">
                  <c:v>25821.0</c:v>
                </c:pt>
                <c:pt idx="25821">
                  <c:v>25822.0</c:v>
                </c:pt>
                <c:pt idx="25822">
                  <c:v>25823.0</c:v>
                </c:pt>
                <c:pt idx="25823">
                  <c:v>25824.0</c:v>
                </c:pt>
                <c:pt idx="25824">
                  <c:v>25825.0</c:v>
                </c:pt>
                <c:pt idx="25825">
                  <c:v>25826.0</c:v>
                </c:pt>
                <c:pt idx="25826">
                  <c:v>25827.0</c:v>
                </c:pt>
                <c:pt idx="25827">
                  <c:v>25828.0</c:v>
                </c:pt>
                <c:pt idx="25828">
                  <c:v>25829.0</c:v>
                </c:pt>
                <c:pt idx="25829">
                  <c:v>25830.0</c:v>
                </c:pt>
                <c:pt idx="25830">
                  <c:v>25831.0</c:v>
                </c:pt>
                <c:pt idx="25831">
                  <c:v>25832.0</c:v>
                </c:pt>
                <c:pt idx="25832">
                  <c:v>25833.0</c:v>
                </c:pt>
                <c:pt idx="25833">
                  <c:v>25834.0</c:v>
                </c:pt>
                <c:pt idx="25834">
                  <c:v>25835.0</c:v>
                </c:pt>
                <c:pt idx="25835">
                  <c:v>25836.0</c:v>
                </c:pt>
                <c:pt idx="25836">
                  <c:v>25837.0</c:v>
                </c:pt>
                <c:pt idx="25837">
                  <c:v>25838.0</c:v>
                </c:pt>
                <c:pt idx="25838">
                  <c:v>25839.0</c:v>
                </c:pt>
                <c:pt idx="25839">
                  <c:v>25840.0</c:v>
                </c:pt>
                <c:pt idx="25840">
                  <c:v>25841.0</c:v>
                </c:pt>
                <c:pt idx="25841">
                  <c:v>25842.0</c:v>
                </c:pt>
                <c:pt idx="25842">
                  <c:v>25843.0</c:v>
                </c:pt>
                <c:pt idx="25843">
                  <c:v>25844.0</c:v>
                </c:pt>
                <c:pt idx="25844">
                  <c:v>25845.0</c:v>
                </c:pt>
                <c:pt idx="25845">
                  <c:v>25846.0</c:v>
                </c:pt>
                <c:pt idx="25846">
                  <c:v>25847.0</c:v>
                </c:pt>
                <c:pt idx="25847">
                  <c:v>25848.0</c:v>
                </c:pt>
                <c:pt idx="25848">
                  <c:v>25849.0</c:v>
                </c:pt>
                <c:pt idx="25849">
                  <c:v>25850.0</c:v>
                </c:pt>
                <c:pt idx="25850">
                  <c:v>25851.0</c:v>
                </c:pt>
                <c:pt idx="25851">
                  <c:v>25852.0</c:v>
                </c:pt>
                <c:pt idx="25852">
                  <c:v>25853.0</c:v>
                </c:pt>
                <c:pt idx="25853">
                  <c:v>25854.0</c:v>
                </c:pt>
                <c:pt idx="25854">
                  <c:v>25855.0</c:v>
                </c:pt>
                <c:pt idx="25855">
                  <c:v>25856.0</c:v>
                </c:pt>
                <c:pt idx="25856">
                  <c:v>25857.0</c:v>
                </c:pt>
                <c:pt idx="25857">
                  <c:v>25858.0</c:v>
                </c:pt>
                <c:pt idx="25858">
                  <c:v>25859.0</c:v>
                </c:pt>
                <c:pt idx="25859">
                  <c:v>25860.0</c:v>
                </c:pt>
                <c:pt idx="25860">
                  <c:v>25861.0</c:v>
                </c:pt>
                <c:pt idx="25861">
                  <c:v>25862.0</c:v>
                </c:pt>
                <c:pt idx="25862">
                  <c:v>25863.0</c:v>
                </c:pt>
                <c:pt idx="25863">
                  <c:v>25864.0</c:v>
                </c:pt>
                <c:pt idx="25864">
                  <c:v>25865.0</c:v>
                </c:pt>
                <c:pt idx="25865">
                  <c:v>25866.0</c:v>
                </c:pt>
                <c:pt idx="25866">
                  <c:v>25867.0</c:v>
                </c:pt>
                <c:pt idx="25867">
                  <c:v>25868.0</c:v>
                </c:pt>
                <c:pt idx="25868">
                  <c:v>25869.0</c:v>
                </c:pt>
                <c:pt idx="25869">
                  <c:v>25870.0</c:v>
                </c:pt>
                <c:pt idx="25870">
                  <c:v>25871.0</c:v>
                </c:pt>
                <c:pt idx="25871">
                  <c:v>25872.0</c:v>
                </c:pt>
                <c:pt idx="25872">
                  <c:v>25873.0</c:v>
                </c:pt>
                <c:pt idx="25873">
                  <c:v>25874.0</c:v>
                </c:pt>
                <c:pt idx="25874">
                  <c:v>25875.0</c:v>
                </c:pt>
                <c:pt idx="25875">
                  <c:v>25876.0</c:v>
                </c:pt>
                <c:pt idx="25876">
                  <c:v>25877.0</c:v>
                </c:pt>
                <c:pt idx="25877">
                  <c:v>25878.0</c:v>
                </c:pt>
                <c:pt idx="25878">
                  <c:v>25879.0</c:v>
                </c:pt>
                <c:pt idx="25879">
                  <c:v>25880.0</c:v>
                </c:pt>
                <c:pt idx="25880">
                  <c:v>25881.0</c:v>
                </c:pt>
                <c:pt idx="25881">
                  <c:v>25882.0</c:v>
                </c:pt>
                <c:pt idx="25882">
                  <c:v>25883.0</c:v>
                </c:pt>
                <c:pt idx="25883">
                  <c:v>25884.0</c:v>
                </c:pt>
                <c:pt idx="25884">
                  <c:v>25885.0</c:v>
                </c:pt>
                <c:pt idx="25885">
                  <c:v>25886.0</c:v>
                </c:pt>
                <c:pt idx="25886">
                  <c:v>25887.0</c:v>
                </c:pt>
                <c:pt idx="25887">
                  <c:v>25888.0</c:v>
                </c:pt>
                <c:pt idx="25888">
                  <c:v>25889.0</c:v>
                </c:pt>
                <c:pt idx="25889">
                  <c:v>25890.0</c:v>
                </c:pt>
                <c:pt idx="25890">
                  <c:v>25891.0</c:v>
                </c:pt>
                <c:pt idx="25891">
                  <c:v>25892.0</c:v>
                </c:pt>
                <c:pt idx="25892">
                  <c:v>25893.0</c:v>
                </c:pt>
                <c:pt idx="25893">
                  <c:v>25894.0</c:v>
                </c:pt>
                <c:pt idx="25894">
                  <c:v>25895.0</c:v>
                </c:pt>
                <c:pt idx="25895">
                  <c:v>25896.0</c:v>
                </c:pt>
                <c:pt idx="25896">
                  <c:v>25897.0</c:v>
                </c:pt>
                <c:pt idx="25897">
                  <c:v>25898.0</c:v>
                </c:pt>
                <c:pt idx="25898">
                  <c:v>25899.0</c:v>
                </c:pt>
                <c:pt idx="25899">
                  <c:v>25900.0</c:v>
                </c:pt>
                <c:pt idx="25900">
                  <c:v>25901.0</c:v>
                </c:pt>
                <c:pt idx="25901">
                  <c:v>25902.0</c:v>
                </c:pt>
                <c:pt idx="25902">
                  <c:v>25903.0</c:v>
                </c:pt>
                <c:pt idx="25903">
                  <c:v>25904.0</c:v>
                </c:pt>
                <c:pt idx="25904">
                  <c:v>25905.0</c:v>
                </c:pt>
                <c:pt idx="25905">
                  <c:v>25906.0</c:v>
                </c:pt>
                <c:pt idx="25906">
                  <c:v>25907.0</c:v>
                </c:pt>
                <c:pt idx="25907">
                  <c:v>25908.0</c:v>
                </c:pt>
                <c:pt idx="25908">
                  <c:v>25909.0</c:v>
                </c:pt>
                <c:pt idx="25909">
                  <c:v>25910.0</c:v>
                </c:pt>
                <c:pt idx="25910">
                  <c:v>25911.0</c:v>
                </c:pt>
                <c:pt idx="25911">
                  <c:v>25912.0</c:v>
                </c:pt>
                <c:pt idx="25912">
                  <c:v>25913.0</c:v>
                </c:pt>
                <c:pt idx="25913">
                  <c:v>25914.0</c:v>
                </c:pt>
                <c:pt idx="25914">
                  <c:v>25915.0</c:v>
                </c:pt>
                <c:pt idx="25915">
                  <c:v>25916.0</c:v>
                </c:pt>
                <c:pt idx="25916">
                  <c:v>25917.0</c:v>
                </c:pt>
                <c:pt idx="25917">
                  <c:v>25918.0</c:v>
                </c:pt>
                <c:pt idx="25918">
                  <c:v>25919.0</c:v>
                </c:pt>
                <c:pt idx="25919">
                  <c:v>25920.0</c:v>
                </c:pt>
                <c:pt idx="25920">
                  <c:v>25921.0</c:v>
                </c:pt>
                <c:pt idx="25921">
                  <c:v>25922.0</c:v>
                </c:pt>
                <c:pt idx="25922">
                  <c:v>25923.0</c:v>
                </c:pt>
                <c:pt idx="25923">
                  <c:v>25924.0</c:v>
                </c:pt>
                <c:pt idx="25924">
                  <c:v>25925.0</c:v>
                </c:pt>
                <c:pt idx="25925">
                  <c:v>25926.0</c:v>
                </c:pt>
                <c:pt idx="25926">
                  <c:v>25927.0</c:v>
                </c:pt>
                <c:pt idx="25927">
                  <c:v>25928.0</c:v>
                </c:pt>
                <c:pt idx="25928">
                  <c:v>25929.0</c:v>
                </c:pt>
                <c:pt idx="25929">
                  <c:v>25930.0</c:v>
                </c:pt>
                <c:pt idx="25930">
                  <c:v>25931.0</c:v>
                </c:pt>
                <c:pt idx="25931">
                  <c:v>25932.0</c:v>
                </c:pt>
                <c:pt idx="25932">
                  <c:v>25933.0</c:v>
                </c:pt>
                <c:pt idx="25933">
                  <c:v>25934.0</c:v>
                </c:pt>
                <c:pt idx="25934">
                  <c:v>25935.0</c:v>
                </c:pt>
                <c:pt idx="25935">
                  <c:v>25936.0</c:v>
                </c:pt>
                <c:pt idx="25936">
                  <c:v>25937.0</c:v>
                </c:pt>
                <c:pt idx="25937">
                  <c:v>25938.0</c:v>
                </c:pt>
                <c:pt idx="25938">
                  <c:v>25939.0</c:v>
                </c:pt>
                <c:pt idx="25939">
                  <c:v>25940.0</c:v>
                </c:pt>
                <c:pt idx="25940">
                  <c:v>25941.0</c:v>
                </c:pt>
                <c:pt idx="25941">
                  <c:v>25942.0</c:v>
                </c:pt>
                <c:pt idx="25942">
                  <c:v>25943.0</c:v>
                </c:pt>
                <c:pt idx="25943">
                  <c:v>25944.0</c:v>
                </c:pt>
                <c:pt idx="25944">
                  <c:v>25945.0</c:v>
                </c:pt>
                <c:pt idx="25945">
                  <c:v>25946.0</c:v>
                </c:pt>
                <c:pt idx="25946">
                  <c:v>25947.0</c:v>
                </c:pt>
                <c:pt idx="25947">
                  <c:v>25948.0</c:v>
                </c:pt>
                <c:pt idx="25948">
                  <c:v>25949.0</c:v>
                </c:pt>
                <c:pt idx="25949">
                  <c:v>25950.0</c:v>
                </c:pt>
                <c:pt idx="25950">
                  <c:v>25951.0</c:v>
                </c:pt>
                <c:pt idx="25951">
                  <c:v>25952.0</c:v>
                </c:pt>
                <c:pt idx="25952">
                  <c:v>25953.0</c:v>
                </c:pt>
                <c:pt idx="25953">
                  <c:v>25954.0</c:v>
                </c:pt>
                <c:pt idx="25954">
                  <c:v>25955.0</c:v>
                </c:pt>
                <c:pt idx="25955">
                  <c:v>25956.0</c:v>
                </c:pt>
                <c:pt idx="25956">
                  <c:v>25957.0</c:v>
                </c:pt>
                <c:pt idx="25957">
                  <c:v>25958.0</c:v>
                </c:pt>
                <c:pt idx="25958">
                  <c:v>25959.0</c:v>
                </c:pt>
                <c:pt idx="25959">
                  <c:v>25960.0</c:v>
                </c:pt>
                <c:pt idx="25960">
                  <c:v>25961.0</c:v>
                </c:pt>
                <c:pt idx="25961">
                  <c:v>25962.0</c:v>
                </c:pt>
                <c:pt idx="25962">
                  <c:v>25963.0</c:v>
                </c:pt>
                <c:pt idx="25963">
                  <c:v>25964.0</c:v>
                </c:pt>
                <c:pt idx="25964">
                  <c:v>25965.0</c:v>
                </c:pt>
                <c:pt idx="25965">
                  <c:v>25966.0</c:v>
                </c:pt>
                <c:pt idx="25966">
                  <c:v>25967.0</c:v>
                </c:pt>
                <c:pt idx="25967">
                  <c:v>25968.0</c:v>
                </c:pt>
                <c:pt idx="25968">
                  <c:v>25969.0</c:v>
                </c:pt>
                <c:pt idx="25969">
                  <c:v>25970.0</c:v>
                </c:pt>
                <c:pt idx="25970">
                  <c:v>25971.0</c:v>
                </c:pt>
                <c:pt idx="25971">
                  <c:v>25972.0</c:v>
                </c:pt>
                <c:pt idx="25972">
                  <c:v>25973.0</c:v>
                </c:pt>
                <c:pt idx="25973">
                  <c:v>25974.0</c:v>
                </c:pt>
                <c:pt idx="25974">
                  <c:v>25975.0</c:v>
                </c:pt>
                <c:pt idx="25975">
                  <c:v>25976.0</c:v>
                </c:pt>
                <c:pt idx="25976">
                  <c:v>25977.0</c:v>
                </c:pt>
                <c:pt idx="25977">
                  <c:v>25978.0</c:v>
                </c:pt>
                <c:pt idx="25978">
                  <c:v>25979.0</c:v>
                </c:pt>
                <c:pt idx="25979">
                  <c:v>25980.0</c:v>
                </c:pt>
                <c:pt idx="25980">
                  <c:v>25981.0</c:v>
                </c:pt>
                <c:pt idx="25981">
                  <c:v>25982.0</c:v>
                </c:pt>
                <c:pt idx="25982">
                  <c:v>25983.0</c:v>
                </c:pt>
                <c:pt idx="25983">
                  <c:v>25984.0</c:v>
                </c:pt>
                <c:pt idx="25984">
                  <c:v>25985.0</c:v>
                </c:pt>
                <c:pt idx="25985">
                  <c:v>25986.0</c:v>
                </c:pt>
                <c:pt idx="25986">
                  <c:v>25987.0</c:v>
                </c:pt>
                <c:pt idx="25987">
                  <c:v>25988.0</c:v>
                </c:pt>
                <c:pt idx="25988">
                  <c:v>25989.0</c:v>
                </c:pt>
                <c:pt idx="25989">
                  <c:v>25990.0</c:v>
                </c:pt>
                <c:pt idx="25990">
                  <c:v>25991.0</c:v>
                </c:pt>
                <c:pt idx="25991">
                  <c:v>25992.0</c:v>
                </c:pt>
                <c:pt idx="25992">
                  <c:v>25993.0</c:v>
                </c:pt>
                <c:pt idx="25993">
                  <c:v>25994.0</c:v>
                </c:pt>
                <c:pt idx="25994">
                  <c:v>25995.0</c:v>
                </c:pt>
                <c:pt idx="25995">
                  <c:v>25996.0</c:v>
                </c:pt>
                <c:pt idx="25996">
                  <c:v>25997.0</c:v>
                </c:pt>
                <c:pt idx="25997">
                  <c:v>25998.0</c:v>
                </c:pt>
                <c:pt idx="25998">
                  <c:v>25999.0</c:v>
                </c:pt>
                <c:pt idx="25999">
                  <c:v>26000.0</c:v>
                </c:pt>
                <c:pt idx="26000">
                  <c:v>26001.0</c:v>
                </c:pt>
                <c:pt idx="26001">
                  <c:v>26002.0</c:v>
                </c:pt>
                <c:pt idx="26002">
                  <c:v>26003.0</c:v>
                </c:pt>
                <c:pt idx="26003">
                  <c:v>26004.0</c:v>
                </c:pt>
                <c:pt idx="26004">
                  <c:v>26005.0</c:v>
                </c:pt>
                <c:pt idx="26005">
                  <c:v>26006.0</c:v>
                </c:pt>
                <c:pt idx="26006">
                  <c:v>26007.0</c:v>
                </c:pt>
                <c:pt idx="26007">
                  <c:v>26008.0</c:v>
                </c:pt>
                <c:pt idx="26008">
                  <c:v>26009.0</c:v>
                </c:pt>
                <c:pt idx="26009">
                  <c:v>26010.0</c:v>
                </c:pt>
                <c:pt idx="26010">
                  <c:v>26011.0</c:v>
                </c:pt>
                <c:pt idx="26011">
                  <c:v>26012.0</c:v>
                </c:pt>
                <c:pt idx="26012">
                  <c:v>26013.0</c:v>
                </c:pt>
                <c:pt idx="26013">
                  <c:v>26014.0</c:v>
                </c:pt>
                <c:pt idx="26014">
                  <c:v>26015.0</c:v>
                </c:pt>
                <c:pt idx="26015">
                  <c:v>26016.0</c:v>
                </c:pt>
                <c:pt idx="26016">
                  <c:v>26017.0</c:v>
                </c:pt>
                <c:pt idx="26017">
                  <c:v>26018.0</c:v>
                </c:pt>
                <c:pt idx="26018">
                  <c:v>26019.0</c:v>
                </c:pt>
                <c:pt idx="26019">
                  <c:v>26020.0</c:v>
                </c:pt>
                <c:pt idx="26020">
                  <c:v>26021.0</c:v>
                </c:pt>
                <c:pt idx="26021">
                  <c:v>26022.0</c:v>
                </c:pt>
                <c:pt idx="26022">
                  <c:v>26023.0</c:v>
                </c:pt>
                <c:pt idx="26023">
                  <c:v>26024.0</c:v>
                </c:pt>
                <c:pt idx="26024">
                  <c:v>26025.0</c:v>
                </c:pt>
                <c:pt idx="26025">
                  <c:v>26026.0</c:v>
                </c:pt>
                <c:pt idx="26026">
                  <c:v>26027.0</c:v>
                </c:pt>
                <c:pt idx="26027">
                  <c:v>26028.0</c:v>
                </c:pt>
                <c:pt idx="26028">
                  <c:v>26029.0</c:v>
                </c:pt>
                <c:pt idx="26029">
                  <c:v>26030.0</c:v>
                </c:pt>
                <c:pt idx="26030">
                  <c:v>26031.0</c:v>
                </c:pt>
                <c:pt idx="26031">
                  <c:v>26032.0</c:v>
                </c:pt>
                <c:pt idx="26032">
                  <c:v>26033.0</c:v>
                </c:pt>
                <c:pt idx="26033">
                  <c:v>26034.0</c:v>
                </c:pt>
                <c:pt idx="26034">
                  <c:v>26035.0</c:v>
                </c:pt>
                <c:pt idx="26035">
                  <c:v>26036.0</c:v>
                </c:pt>
                <c:pt idx="26036">
                  <c:v>26037.0</c:v>
                </c:pt>
                <c:pt idx="26037">
                  <c:v>26038.0</c:v>
                </c:pt>
                <c:pt idx="26038">
                  <c:v>26039.0</c:v>
                </c:pt>
                <c:pt idx="26039">
                  <c:v>26040.0</c:v>
                </c:pt>
                <c:pt idx="26040">
                  <c:v>26041.0</c:v>
                </c:pt>
                <c:pt idx="26041">
                  <c:v>26042.0</c:v>
                </c:pt>
                <c:pt idx="26042">
                  <c:v>26043.0</c:v>
                </c:pt>
                <c:pt idx="26043">
                  <c:v>26044.0</c:v>
                </c:pt>
                <c:pt idx="26044">
                  <c:v>26045.0</c:v>
                </c:pt>
                <c:pt idx="26045">
                  <c:v>26046.0</c:v>
                </c:pt>
                <c:pt idx="26046">
                  <c:v>26047.0</c:v>
                </c:pt>
                <c:pt idx="26047">
                  <c:v>26048.0</c:v>
                </c:pt>
                <c:pt idx="26048">
                  <c:v>26049.0</c:v>
                </c:pt>
                <c:pt idx="26049">
                  <c:v>26050.0</c:v>
                </c:pt>
                <c:pt idx="26050">
                  <c:v>26051.0</c:v>
                </c:pt>
                <c:pt idx="26051">
                  <c:v>26052.0</c:v>
                </c:pt>
                <c:pt idx="26052">
                  <c:v>26053.0</c:v>
                </c:pt>
                <c:pt idx="26053">
                  <c:v>26054.0</c:v>
                </c:pt>
                <c:pt idx="26054">
                  <c:v>26055.0</c:v>
                </c:pt>
                <c:pt idx="26055">
                  <c:v>26056.0</c:v>
                </c:pt>
                <c:pt idx="26056">
                  <c:v>26057.0</c:v>
                </c:pt>
                <c:pt idx="26057">
                  <c:v>26058.0</c:v>
                </c:pt>
                <c:pt idx="26058">
                  <c:v>26059.0</c:v>
                </c:pt>
                <c:pt idx="26059">
                  <c:v>26060.0</c:v>
                </c:pt>
                <c:pt idx="26060">
                  <c:v>26061.0</c:v>
                </c:pt>
                <c:pt idx="26061">
                  <c:v>26062.0</c:v>
                </c:pt>
                <c:pt idx="26062">
                  <c:v>26063.0</c:v>
                </c:pt>
                <c:pt idx="26063">
                  <c:v>26064.0</c:v>
                </c:pt>
                <c:pt idx="26064">
                  <c:v>26065.0</c:v>
                </c:pt>
                <c:pt idx="26065">
                  <c:v>26066.0</c:v>
                </c:pt>
                <c:pt idx="26066">
                  <c:v>26067.0</c:v>
                </c:pt>
                <c:pt idx="26067">
                  <c:v>26068.0</c:v>
                </c:pt>
                <c:pt idx="26068">
                  <c:v>26069.0</c:v>
                </c:pt>
                <c:pt idx="26069">
                  <c:v>26070.0</c:v>
                </c:pt>
                <c:pt idx="26070">
                  <c:v>26071.0</c:v>
                </c:pt>
                <c:pt idx="26071">
                  <c:v>26072.0</c:v>
                </c:pt>
                <c:pt idx="26072">
                  <c:v>26073.0</c:v>
                </c:pt>
                <c:pt idx="26073">
                  <c:v>26074.0</c:v>
                </c:pt>
                <c:pt idx="26074">
                  <c:v>26075.0</c:v>
                </c:pt>
                <c:pt idx="26075">
                  <c:v>26076.0</c:v>
                </c:pt>
                <c:pt idx="26076">
                  <c:v>26077.0</c:v>
                </c:pt>
                <c:pt idx="26077">
                  <c:v>26078.0</c:v>
                </c:pt>
                <c:pt idx="26078">
                  <c:v>26079.0</c:v>
                </c:pt>
                <c:pt idx="26079">
                  <c:v>26080.0</c:v>
                </c:pt>
                <c:pt idx="26080">
                  <c:v>26081.0</c:v>
                </c:pt>
                <c:pt idx="26081">
                  <c:v>26082.0</c:v>
                </c:pt>
                <c:pt idx="26082">
                  <c:v>26083.0</c:v>
                </c:pt>
                <c:pt idx="26083">
                  <c:v>26084.0</c:v>
                </c:pt>
                <c:pt idx="26084">
                  <c:v>26085.0</c:v>
                </c:pt>
                <c:pt idx="26085">
                  <c:v>26086.0</c:v>
                </c:pt>
                <c:pt idx="26086">
                  <c:v>26087.0</c:v>
                </c:pt>
                <c:pt idx="26087">
                  <c:v>26088.0</c:v>
                </c:pt>
                <c:pt idx="26088">
                  <c:v>26089.0</c:v>
                </c:pt>
                <c:pt idx="26089">
                  <c:v>26090.0</c:v>
                </c:pt>
                <c:pt idx="26090">
                  <c:v>26091.0</c:v>
                </c:pt>
                <c:pt idx="26091">
                  <c:v>26092.0</c:v>
                </c:pt>
                <c:pt idx="26092">
                  <c:v>26093.0</c:v>
                </c:pt>
                <c:pt idx="26093">
                  <c:v>26094.0</c:v>
                </c:pt>
                <c:pt idx="26094">
                  <c:v>26095.0</c:v>
                </c:pt>
                <c:pt idx="26095">
                  <c:v>26096.0</c:v>
                </c:pt>
                <c:pt idx="26096">
                  <c:v>26097.0</c:v>
                </c:pt>
                <c:pt idx="26097">
                  <c:v>26098.0</c:v>
                </c:pt>
                <c:pt idx="26098">
                  <c:v>26099.0</c:v>
                </c:pt>
                <c:pt idx="26099">
                  <c:v>26100.0</c:v>
                </c:pt>
                <c:pt idx="26100">
                  <c:v>26101.0</c:v>
                </c:pt>
                <c:pt idx="26101">
                  <c:v>26102.0</c:v>
                </c:pt>
                <c:pt idx="26102">
                  <c:v>26103.0</c:v>
                </c:pt>
                <c:pt idx="26103">
                  <c:v>26104.0</c:v>
                </c:pt>
                <c:pt idx="26104">
                  <c:v>26105.0</c:v>
                </c:pt>
                <c:pt idx="26105">
                  <c:v>26106.0</c:v>
                </c:pt>
                <c:pt idx="26106">
                  <c:v>26107.0</c:v>
                </c:pt>
                <c:pt idx="26107">
                  <c:v>26108.0</c:v>
                </c:pt>
                <c:pt idx="26108">
                  <c:v>26109.0</c:v>
                </c:pt>
                <c:pt idx="26109">
                  <c:v>26110.0</c:v>
                </c:pt>
                <c:pt idx="26110">
                  <c:v>26111.0</c:v>
                </c:pt>
                <c:pt idx="26111">
                  <c:v>26112.0</c:v>
                </c:pt>
                <c:pt idx="26112">
                  <c:v>26113.0</c:v>
                </c:pt>
                <c:pt idx="26113">
                  <c:v>26114.0</c:v>
                </c:pt>
                <c:pt idx="26114">
                  <c:v>26115.0</c:v>
                </c:pt>
                <c:pt idx="26115">
                  <c:v>26116.0</c:v>
                </c:pt>
                <c:pt idx="26116">
                  <c:v>26117.0</c:v>
                </c:pt>
                <c:pt idx="26117">
                  <c:v>26118.0</c:v>
                </c:pt>
                <c:pt idx="26118">
                  <c:v>26119.0</c:v>
                </c:pt>
                <c:pt idx="26119">
                  <c:v>26120.0</c:v>
                </c:pt>
                <c:pt idx="26120">
                  <c:v>26121.0</c:v>
                </c:pt>
                <c:pt idx="26121">
                  <c:v>26122.0</c:v>
                </c:pt>
                <c:pt idx="26122">
                  <c:v>26123.0</c:v>
                </c:pt>
                <c:pt idx="26123">
                  <c:v>26124.0</c:v>
                </c:pt>
                <c:pt idx="26124">
                  <c:v>26125.0</c:v>
                </c:pt>
                <c:pt idx="26125">
                  <c:v>26126.0</c:v>
                </c:pt>
                <c:pt idx="26126">
                  <c:v>26127.0</c:v>
                </c:pt>
                <c:pt idx="26127">
                  <c:v>26128.0</c:v>
                </c:pt>
                <c:pt idx="26128">
                  <c:v>26129.0</c:v>
                </c:pt>
                <c:pt idx="26129">
                  <c:v>26130.0</c:v>
                </c:pt>
                <c:pt idx="26130">
                  <c:v>26131.0</c:v>
                </c:pt>
                <c:pt idx="26131">
                  <c:v>26132.0</c:v>
                </c:pt>
                <c:pt idx="26132">
                  <c:v>26133.0</c:v>
                </c:pt>
                <c:pt idx="26133">
                  <c:v>26134.0</c:v>
                </c:pt>
                <c:pt idx="26134">
                  <c:v>26135.0</c:v>
                </c:pt>
                <c:pt idx="26135">
                  <c:v>26136.0</c:v>
                </c:pt>
                <c:pt idx="26136">
                  <c:v>26137.0</c:v>
                </c:pt>
                <c:pt idx="26137">
                  <c:v>26138.0</c:v>
                </c:pt>
                <c:pt idx="26138">
                  <c:v>26139.0</c:v>
                </c:pt>
                <c:pt idx="26139">
                  <c:v>26140.0</c:v>
                </c:pt>
                <c:pt idx="26140">
                  <c:v>26141.0</c:v>
                </c:pt>
                <c:pt idx="26141">
                  <c:v>26142.0</c:v>
                </c:pt>
                <c:pt idx="26142">
                  <c:v>26143.0</c:v>
                </c:pt>
                <c:pt idx="26143">
                  <c:v>26144.0</c:v>
                </c:pt>
                <c:pt idx="26144">
                  <c:v>26145.0</c:v>
                </c:pt>
                <c:pt idx="26145">
                  <c:v>26146.0</c:v>
                </c:pt>
                <c:pt idx="26146">
                  <c:v>26147.0</c:v>
                </c:pt>
                <c:pt idx="26147">
                  <c:v>26148.0</c:v>
                </c:pt>
                <c:pt idx="26148">
                  <c:v>26149.0</c:v>
                </c:pt>
                <c:pt idx="26149">
                  <c:v>26150.0</c:v>
                </c:pt>
                <c:pt idx="26150">
                  <c:v>26151.0</c:v>
                </c:pt>
                <c:pt idx="26151">
                  <c:v>26152.0</c:v>
                </c:pt>
                <c:pt idx="26152">
                  <c:v>26153.0</c:v>
                </c:pt>
                <c:pt idx="26153">
                  <c:v>26154.0</c:v>
                </c:pt>
                <c:pt idx="26154">
                  <c:v>26155.0</c:v>
                </c:pt>
                <c:pt idx="26155">
                  <c:v>26156.0</c:v>
                </c:pt>
                <c:pt idx="26156">
                  <c:v>26157.0</c:v>
                </c:pt>
                <c:pt idx="26157">
                  <c:v>26158.0</c:v>
                </c:pt>
                <c:pt idx="26158">
                  <c:v>26159.0</c:v>
                </c:pt>
                <c:pt idx="26159">
                  <c:v>26160.0</c:v>
                </c:pt>
                <c:pt idx="26160">
                  <c:v>26161.0</c:v>
                </c:pt>
                <c:pt idx="26161">
                  <c:v>26162.0</c:v>
                </c:pt>
                <c:pt idx="26162">
                  <c:v>26163.0</c:v>
                </c:pt>
                <c:pt idx="26163">
                  <c:v>26164.0</c:v>
                </c:pt>
                <c:pt idx="26164">
                  <c:v>26165.0</c:v>
                </c:pt>
                <c:pt idx="26165">
                  <c:v>26166.0</c:v>
                </c:pt>
                <c:pt idx="26166">
                  <c:v>26167.0</c:v>
                </c:pt>
                <c:pt idx="26167">
                  <c:v>26168.0</c:v>
                </c:pt>
                <c:pt idx="26168">
                  <c:v>26169.0</c:v>
                </c:pt>
                <c:pt idx="26169">
                  <c:v>26170.0</c:v>
                </c:pt>
                <c:pt idx="26170">
                  <c:v>26171.0</c:v>
                </c:pt>
                <c:pt idx="26171">
                  <c:v>26172.0</c:v>
                </c:pt>
                <c:pt idx="26172">
                  <c:v>26173.0</c:v>
                </c:pt>
                <c:pt idx="26173">
                  <c:v>26174.0</c:v>
                </c:pt>
                <c:pt idx="26174">
                  <c:v>26175.0</c:v>
                </c:pt>
                <c:pt idx="26175">
                  <c:v>26176.0</c:v>
                </c:pt>
                <c:pt idx="26176">
                  <c:v>26177.0</c:v>
                </c:pt>
                <c:pt idx="26177">
                  <c:v>26178.0</c:v>
                </c:pt>
                <c:pt idx="26178">
                  <c:v>26179.0</c:v>
                </c:pt>
                <c:pt idx="26179">
                  <c:v>26180.0</c:v>
                </c:pt>
                <c:pt idx="26180">
                  <c:v>26181.0</c:v>
                </c:pt>
                <c:pt idx="26181">
                  <c:v>26182.0</c:v>
                </c:pt>
                <c:pt idx="26182">
                  <c:v>26183.0</c:v>
                </c:pt>
                <c:pt idx="26183">
                  <c:v>26184.0</c:v>
                </c:pt>
                <c:pt idx="26184">
                  <c:v>26185.0</c:v>
                </c:pt>
                <c:pt idx="26185">
                  <c:v>26186.0</c:v>
                </c:pt>
                <c:pt idx="26186">
                  <c:v>26187.0</c:v>
                </c:pt>
                <c:pt idx="26187">
                  <c:v>26188.0</c:v>
                </c:pt>
                <c:pt idx="26188">
                  <c:v>26189.0</c:v>
                </c:pt>
                <c:pt idx="26189">
                  <c:v>26190.0</c:v>
                </c:pt>
                <c:pt idx="26190">
                  <c:v>26191.0</c:v>
                </c:pt>
                <c:pt idx="26191">
                  <c:v>26192.0</c:v>
                </c:pt>
                <c:pt idx="26192">
                  <c:v>26193.0</c:v>
                </c:pt>
                <c:pt idx="26193">
                  <c:v>26194.0</c:v>
                </c:pt>
                <c:pt idx="26194">
                  <c:v>26195.0</c:v>
                </c:pt>
                <c:pt idx="26195">
                  <c:v>26196.0</c:v>
                </c:pt>
                <c:pt idx="26196">
                  <c:v>26197.0</c:v>
                </c:pt>
                <c:pt idx="26197">
                  <c:v>26198.0</c:v>
                </c:pt>
                <c:pt idx="26198">
                  <c:v>26199.0</c:v>
                </c:pt>
                <c:pt idx="26199">
                  <c:v>26200.0</c:v>
                </c:pt>
                <c:pt idx="26200">
                  <c:v>26201.0</c:v>
                </c:pt>
                <c:pt idx="26201">
                  <c:v>26202.0</c:v>
                </c:pt>
                <c:pt idx="26202">
                  <c:v>26203.0</c:v>
                </c:pt>
                <c:pt idx="26203">
                  <c:v>26204.0</c:v>
                </c:pt>
                <c:pt idx="26204">
                  <c:v>26205.0</c:v>
                </c:pt>
                <c:pt idx="26205">
                  <c:v>26206.0</c:v>
                </c:pt>
                <c:pt idx="26206">
                  <c:v>26207.0</c:v>
                </c:pt>
                <c:pt idx="26207">
                  <c:v>26208.0</c:v>
                </c:pt>
                <c:pt idx="26208">
                  <c:v>26209.0</c:v>
                </c:pt>
                <c:pt idx="26209">
                  <c:v>26210.0</c:v>
                </c:pt>
                <c:pt idx="26210">
                  <c:v>26211.0</c:v>
                </c:pt>
                <c:pt idx="26211">
                  <c:v>26212.0</c:v>
                </c:pt>
                <c:pt idx="26212">
                  <c:v>26213.0</c:v>
                </c:pt>
                <c:pt idx="26213">
                  <c:v>26214.0</c:v>
                </c:pt>
                <c:pt idx="26214">
                  <c:v>26215.0</c:v>
                </c:pt>
                <c:pt idx="26215">
                  <c:v>26216.0</c:v>
                </c:pt>
                <c:pt idx="26216">
                  <c:v>26217.0</c:v>
                </c:pt>
                <c:pt idx="26217">
                  <c:v>26218.0</c:v>
                </c:pt>
                <c:pt idx="26218">
                  <c:v>26219.0</c:v>
                </c:pt>
                <c:pt idx="26219">
                  <c:v>26220.0</c:v>
                </c:pt>
                <c:pt idx="26220">
                  <c:v>26221.0</c:v>
                </c:pt>
                <c:pt idx="26221">
                  <c:v>26222.0</c:v>
                </c:pt>
                <c:pt idx="26222">
                  <c:v>26223.0</c:v>
                </c:pt>
                <c:pt idx="26223">
                  <c:v>26224.0</c:v>
                </c:pt>
                <c:pt idx="26224">
                  <c:v>26225.0</c:v>
                </c:pt>
                <c:pt idx="26225">
                  <c:v>26226.0</c:v>
                </c:pt>
                <c:pt idx="26226">
                  <c:v>26227.0</c:v>
                </c:pt>
                <c:pt idx="26227">
                  <c:v>26228.0</c:v>
                </c:pt>
                <c:pt idx="26228">
                  <c:v>26229.0</c:v>
                </c:pt>
                <c:pt idx="26229">
                  <c:v>26230.0</c:v>
                </c:pt>
                <c:pt idx="26230">
                  <c:v>26231.0</c:v>
                </c:pt>
                <c:pt idx="26231">
                  <c:v>26232.0</c:v>
                </c:pt>
                <c:pt idx="26232">
                  <c:v>26233.0</c:v>
                </c:pt>
                <c:pt idx="26233">
                  <c:v>26234.0</c:v>
                </c:pt>
                <c:pt idx="26234">
                  <c:v>26235.0</c:v>
                </c:pt>
                <c:pt idx="26235">
                  <c:v>26236.0</c:v>
                </c:pt>
                <c:pt idx="26236">
                  <c:v>26237.0</c:v>
                </c:pt>
                <c:pt idx="26237">
                  <c:v>26238.0</c:v>
                </c:pt>
                <c:pt idx="26238">
                  <c:v>26239.0</c:v>
                </c:pt>
                <c:pt idx="26239">
                  <c:v>26240.0</c:v>
                </c:pt>
                <c:pt idx="26240">
                  <c:v>26241.0</c:v>
                </c:pt>
                <c:pt idx="26241">
                  <c:v>26242.0</c:v>
                </c:pt>
                <c:pt idx="26242">
                  <c:v>26243.0</c:v>
                </c:pt>
                <c:pt idx="26243">
                  <c:v>26244.0</c:v>
                </c:pt>
                <c:pt idx="26244">
                  <c:v>26245.0</c:v>
                </c:pt>
                <c:pt idx="26245">
                  <c:v>26246.0</c:v>
                </c:pt>
                <c:pt idx="26246">
                  <c:v>26247.0</c:v>
                </c:pt>
                <c:pt idx="26247">
                  <c:v>26248.0</c:v>
                </c:pt>
                <c:pt idx="26248">
                  <c:v>26249.0</c:v>
                </c:pt>
                <c:pt idx="26249">
                  <c:v>26250.0</c:v>
                </c:pt>
                <c:pt idx="26250">
                  <c:v>26251.0</c:v>
                </c:pt>
                <c:pt idx="26251">
                  <c:v>26252.0</c:v>
                </c:pt>
                <c:pt idx="26252">
                  <c:v>26253.0</c:v>
                </c:pt>
                <c:pt idx="26253">
                  <c:v>26254.0</c:v>
                </c:pt>
                <c:pt idx="26254">
                  <c:v>26255.0</c:v>
                </c:pt>
                <c:pt idx="26255">
                  <c:v>26256.0</c:v>
                </c:pt>
                <c:pt idx="26256">
                  <c:v>26257.0</c:v>
                </c:pt>
                <c:pt idx="26257">
                  <c:v>26258.0</c:v>
                </c:pt>
                <c:pt idx="26258">
                  <c:v>26259.0</c:v>
                </c:pt>
                <c:pt idx="26259">
                  <c:v>26260.0</c:v>
                </c:pt>
                <c:pt idx="26260">
                  <c:v>26261.0</c:v>
                </c:pt>
                <c:pt idx="26261">
                  <c:v>26262.0</c:v>
                </c:pt>
                <c:pt idx="26262">
                  <c:v>26263.0</c:v>
                </c:pt>
                <c:pt idx="26263">
                  <c:v>26264.0</c:v>
                </c:pt>
                <c:pt idx="26264">
                  <c:v>26265.0</c:v>
                </c:pt>
                <c:pt idx="26265">
                  <c:v>26266.0</c:v>
                </c:pt>
                <c:pt idx="26266">
                  <c:v>26267.0</c:v>
                </c:pt>
                <c:pt idx="26267">
                  <c:v>26268.0</c:v>
                </c:pt>
                <c:pt idx="26268">
                  <c:v>26269.0</c:v>
                </c:pt>
                <c:pt idx="26269">
                  <c:v>26270.0</c:v>
                </c:pt>
                <c:pt idx="26270">
                  <c:v>26271.0</c:v>
                </c:pt>
                <c:pt idx="26271">
                  <c:v>26272.0</c:v>
                </c:pt>
                <c:pt idx="26272">
                  <c:v>26273.0</c:v>
                </c:pt>
                <c:pt idx="26273">
                  <c:v>26274.0</c:v>
                </c:pt>
                <c:pt idx="26274">
                  <c:v>26275.0</c:v>
                </c:pt>
                <c:pt idx="26275">
                  <c:v>26276.0</c:v>
                </c:pt>
                <c:pt idx="26276">
                  <c:v>26277.0</c:v>
                </c:pt>
                <c:pt idx="26277">
                  <c:v>26278.0</c:v>
                </c:pt>
                <c:pt idx="26278">
                  <c:v>26279.0</c:v>
                </c:pt>
                <c:pt idx="26279">
                  <c:v>26280.0</c:v>
                </c:pt>
                <c:pt idx="26280">
                  <c:v>26281.0</c:v>
                </c:pt>
                <c:pt idx="26281">
                  <c:v>26282.0</c:v>
                </c:pt>
                <c:pt idx="26282">
                  <c:v>26283.0</c:v>
                </c:pt>
                <c:pt idx="26283">
                  <c:v>26284.0</c:v>
                </c:pt>
                <c:pt idx="26284">
                  <c:v>26285.0</c:v>
                </c:pt>
                <c:pt idx="26285">
                  <c:v>26286.0</c:v>
                </c:pt>
                <c:pt idx="26286">
                  <c:v>26287.0</c:v>
                </c:pt>
                <c:pt idx="26287">
                  <c:v>26288.0</c:v>
                </c:pt>
                <c:pt idx="26288">
                  <c:v>26289.0</c:v>
                </c:pt>
                <c:pt idx="26289">
                  <c:v>26290.0</c:v>
                </c:pt>
                <c:pt idx="26290">
                  <c:v>26291.0</c:v>
                </c:pt>
                <c:pt idx="26291">
                  <c:v>26292.0</c:v>
                </c:pt>
                <c:pt idx="26292">
                  <c:v>26293.0</c:v>
                </c:pt>
                <c:pt idx="26293">
                  <c:v>26294.0</c:v>
                </c:pt>
                <c:pt idx="26294">
                  <c:v>26295.0</c:v>
                </c:pt>
                <c:pt idx="26295">
                  <c:v>26296.0</c:v>
                </c:pt>
                <c:pt idx="26296">
                  <c:v>26297.0</c:v>
                </c:pt>
                <c:pt idx="26297">
                  <c:v>26298.0</c:v>
                </c:pt>
                <c:pt idx="26298">
                  <c:v>26299.0</c:v>
                </c:pt>
                <c:pt idx="26299">
                  <c:v>26300.0</c:v>
                </c:pt>
                <c:pt idx="26300">
                  <c:v>26301.0</c:v>
                </c:pt>
                <c:pt idx="26301">
                  <c:v>26302.0</c:v>
                </c:pt>
                <c:pt idx="26302">
                  <c:v>26303.0</c:v>
                </c:pt>
                <c:pt idx="26303">
                  <c:v>26304.0</c:v>
                </c:pt>
                <c:pt idx="26304">
                  <c:v>26305.0</c:v>
                </c:pt>
                <c:pt idx="26305">
                  <c:v>26306.0</c:v>
                </c:pt>
                <c:pt idx="26306">
                  <c:v>26307.0</c:v>
                </c:pt>
                <c:pt idx="26307">
                  <c:v>26308.0</c:v>
                </c:pt>
                <c:pt idx="26308">
                  <c:v>26309.0</c:v>
                </c:pt>
                <c:pt idx="26309">
                  <c:v>26310.0</c:v>
                </c:pt>
                <c:pt idx="26310">
                  <c:v>26311.0</c:v>
                </c:pt>
                <c:pt idx="26311">
                  <c:v>26312.0</c:v>
                </c:pt>
                <c:pt idx="26312">
                  <c:v>26313.0</c:v>
                </c:pt>
                <c:pt idx="26313">
                  <c:v>26314.0</c:v>
                </c:pt>
                <c:pt idx="26314">
                  <c:v>26315.0</c:v>
                </c:pt>
                <c:pt idx="26315">
                  <c:v>26316.0</c:v>
                </c:pt>
                <c:pt idx="26316">
                  <c:v>26317.0</c:v>
                </c:pt>
                <c:pt idx="26317">
                  <c:v>26318.0</c:v>
                </c:pt>
                <c:pt idx="26318">
                  <c:v>26319.0</c:v>
                </c:pt>
                <c:pt idx="26319">
                  <c:v>26320.0</c:v>
                </c:pt>
                <c:pt idx="26320">
                  <c:v>26321.0</c:v>
                </c:pt>
                <c:pt idx="26321">
                  <c:v>26322.0</c:v>
                </c:pt>
                <c:pt idx="26322">
                  <c:v>26323.0</c:v>
                </c:pt>
                <c:pt idx="26323">
                  <c:v>26324.0</c:v>
                </c:pt>
                <c:pt idx="26324">
                  <c:v>26325.0</c:v>
                </c:pt>
                <c:pt idx="26325">
                  <c:v>26326.0</c:v>
                </c:pt>
                <c:pt idx="26326">
                  <c:v>26327.0</c:v>
                </c:pt>
                <c:pt idx="26327">
                  <c:v>26328.0</c:v>
                </c:pt>
                <c:pt idx="26328">
                  <c:v>26329.0</c:v>
                </c:pt>
                <c:pt idx="26329">
                  <c:v>26330.0</c:v>
                </c:pt>
                <c:pt idx="26330">
                  <c:v>26331.0</c:v>
                </c:pt>
                <c:pt idx="26331">
                  <c:v>26332.0</c:v>
                </c:pt>
                <c:pt idx="26332">
                  <c:v>26333.0</c:v>
                </c:pt>
                <c:pt idx="26333">
                  <c:v>26334.0</c:v>
                </c:pt>
                <c:pt idx="26334">
                  <c:v>26335.0</c:v>
                </c:pt>
                <c:pt idx="26335">
                  <c:v>26336.0</c:v>
                </c:pt>
                <c:pt idx="26336">
                  <c:v>26337.0</c:v>
                </c:pt>
                <c:pt idx="26337">
                  <c:v>26338.0</c:v>
                </c:pt>
                <c:pt idx="26338">
                  <c:v>26339.0</c:v>
                </c:pt>
                <c:pt idx="26339">
                  <c:v>26340.0</c:v>
                </c:pt>
                <c:pt idx="26340">
                  <c:v>26341.0</c:v>
                </c:pt>
                <c:pt idx="26341">
                  <c:v>26342.0</c:v>
                </c:pt>
                <c:pt idx="26342">
                  <c:v>26343.0</c:v>
                </c:pt>
                <c:pt idx="26343">
                  <c:v>26344.0</c:v>
                </c:pt>
                <c:pt idx="26344">
                  <c:v>26345.0</c:v>
                </c:pt>
                <c:pt idx="26345">
                  <c:v>26346.0</c:v>
                </c:pt>
                <c:pt idx="26346">
                  <c:v>26347.0</c:v>
                </c:pt>
                <c:pt idx="26347">
                  <c:v>26348.0</c:v>
                </c:pt>
                <c:pt idx="26348">
                  <c:v>26349.0</c:v>
                </c:pt>
                <c:pt idx="26349">
                  <c:v>26350.0</c:v>
                </c:pt>
                <c:pt idx="26350">
                  <c:v>26351.0</c:v>
                </c:pt>
                <c:pt idx="26351">
                  <c:v>26352.0</c:v>
                </c:pt>
                <c:pt idx="26352">
                  <c:v>26353.0</c:v>
                </c:pt>
                <c:pt idx="26353">
                  <c:v>26354.0</c:v>
                </c:pt>
                <c:pt idx="26354">
                  <c:v>26355.0</c:v>
                </c:pt>
                <c:pt idx="26355">
                  <c:v>26356.0</c:v>
                </c:pt>
                <c:pt idx="26356">
                  <c:v>26357.0</c:v>
                </c:pt>
                <c:pt idx="26357">
                  <c:v>26358.0</c:v>
                </c:pt>
                <c:pt idx="26358">
                  <c:v>26359.0</c:v>
                </c:pt>
                <c:pt idx="26359">
                  <c:v>26360.0</c:v>
                </c:pt>
                <c:pt idx="26360">
                  <c:v>26361.0</c:v>
                </c:pt>
                <c:pt idx="26361">
                  <c:v>26362.0</c:v>
                </c:pt>
                <c:pt idx="26362">
                  <c:v>26363.0</c:v>
                </c:pt>
                <c:pt idx="26363">
                  <c:v>26364.0</c:v>
                </c:pt>
                <c:pt idx="26364">
                  <c:v>26365.0</c:v>
                </c:pt>
                <c:pt idx="26365">
                  <c:v>26366.0</c:v>
                </c:pt>
                <c:pt idx="26366">
                  <c:v>26367.0</c:v>
                </c:pt>
                <c:pt idx="26367">
                  <c:v>26368.0</c:v>
                </c:pt>
                <c:pt idx="26368">
                  <c:v>26369.0</c:v>
                </c:pt>
                <c:pt idx="26369">
                  <c:v>26370.0</c:v>
                </c:pt>
                <c:pt idx="26370">
                  <c:v>26371.0</c:v>
                </c:pt>
                <c:pt idx="26371">
                  <c:v>26372.0</c:v>
                </c:pt>
                <c:pt idx="26372">
                  <c:v>26373.0</c:v>
                </c:pt>
                <c:pt idx="26373">
                  <c:v>26374.0</c:v>
                </c:pt>
                <c:pt idx="26374">
                  <c:v>26375.0</c:v>
                </c:pt>
                <c:pt idx="26375">
                  <c:v>26376.0</c:v>
                </c:pt>
                <c:pt idx="26376">
                  <c:v>26377.0</c:v>
                </c:pt>
                <c:pt idx="26377">
                  <c:v>26378.0</c:v>
                </c:pt>
                <c:pt idx="26378">
                  <c:v>26379.0</c:v>
                </c:pt>
                <c:pt idx="26379">
                  <c:v>26380.0</c:v>
                </c:pt>
                <c:pt idx="26380">
                  <c:v>26381.0</c:v>
                </c:pt>
                <c:pt idx="26381">
                  <c:v>26382.0</c:v>
                </c:pt>
                <c:pt idx="26382">
                  <c:v>26383.0</c:v>
                </c:pt>
                <c:pt idx="26383">
                  <c:v>26384.0</c:v>
                </c:pt>
                <c:pt idx="26384">
                  <c:v>26385.0</c:v>
                </c:pt>
                <c:pt idx="26385">
                  <c:v>26386.0</c:v>
                </c:pt>
                <c:pt idx="26386">
                  <c:v>26387.0</c:v>
                </c:pt>
                <c:pt idx="26387">
                  <c:v>26388.0</c:v>
                </c:pt>
                <c:pt idx="26388">
                  <c:v>26389.0</c:v>
                </c:pt>
                <c:pt idx="26389">
                  <c:v>26390.0</c:v>
                </c:pt>
                <c:pt idx="26390">
                  <c:v>26391.0</c:v>
                </c:pt>
                <c:pt idx="26391">
                  <c:v>26392.0</c:v>
                </c:pt>
                <c:pt idx="26392">
                  <c:v>26393.0</c:v>
                </c:pt>
                <c:pt idx="26393">
                  <c:v>26394.0</c:v>
                </c:pt>
                <c:pt idx="26394">
                  <c:v>26395.0</c:v>
                </c:pt>
                <c:pt idx="26395">
                  <c:v>26396.0</c:v>
                </c:pt>
                <c:pt idx="26396">
                  <c:v>26397.0</c:v>
                </c:pt>
                <c:pt idx="26397">
                  <c:v>26398.0</c:v>
                </c:pt>
                <c:pt idx="26398">
                  <c:v>26399.0</c:v>
                </c:pt>
                <c:pt idx="26399">
                  <c:v>26400.0</c:v>
                </c:pt>
                <c:pt idx="26400">
                  <c:v>26401.0</c:v>
                </c:pt>
                <c:pt idx="26401">
                  <c:v>26402.0</c:v>
                </c:pt>
                <c:pt idx="26402">
                  <c:v>26403.0</c:v>
                </c:pt>
                <c:pt idx="26403">
                  <c:v>26404.0</c:v>
                </c:pt>
                <c:pt idx="26404">
                  <c:v>26405.0</c:v>
                </c:pt>
                <c:pt idx="26405">
                  <c:v>26406.0</c:v>
                </c:pt>
                <c:pt idx="26406">
                  <c:v>26407.0</c:v>
                </c:pt>
                <c:pt idx="26407">
                  <c:v>26408.0</c:v>
                </c:pt>
                <c:pt idx="26408">
                  <c:v>26409.0</c:v>
                </c:pt>
                <c:pt idx="26409">
                  <c:v>26410.0</c:v>
                </c:pt>
                <c:pt idx="26410">
                  <c:v>26411.0</c:v>
                </c:pt>
                <c:pt idx="26411">
                  <c:v>26412.0</c:v>
                </c:pt>
                <c:pt idx="26412">
                  <c:v>26413.0</c:v>
                </c:pt>
                <c:pt idx="26413">
                  <c:v>26414.0</c:v>
                </c:pt>
                <c:pt idx="26414">
                  <c:v>26415.0</c:v>
                </c:pt>
                <c:pt idx="26415">
                  <c:v>26416.0</c:v>
                </c:pt>
                <c:pt idx="26416">
                  <c:v>26417.0</c:v>
                </c:pt>
                <c:pt idx="26417">
                  <c:v>26418.0</c:v>
                </c:pt>
                <c:pt idx="26418">
                  <c:v>26419.0</c:v>
                </c:pt>
                <c:pt idx="26419">
                  <c:v>26420.0</c:v>
                </c:pt>
                <c:pt idx="26420">
                  <c:v>26421.0</c:v>
                </c:pt>
                <c:pt idx="26421">
                  <c:v>26422.0</c:v>
                </c:pt>
                <c:pt idx="26422">
                  <c:v>26423.0</c:v>
                </c:pt>
                <c:pt idx="26423">
                  <c:v>26424.0</c:v>
                </c:pt>
                <c:pt idx="26424">
                  <c:v>26425.0</c:v>
                </c:pt>
                <c:pt idx="26425">
                  <c:v>26426.0</c:v>
                </c:pt>
                <c:pt idx="26426">
                  <c:v>26427.0</c:v>
                </c:pt>
                <c:pt idx="26427">
                  <c:v>26428.0</c:v>
                </c:pt>
                <c:pt idx="26428">
                  <c:v>26429.0</c:v>
                </c:pt>
                <c:pt idx="26429">
                  <c:v>26430.0</c:v>
                </c:pt>
                <c:pt idx="26430">
                  <c:v>26431.0</c:v>
                </c:pt>
                <c:pt idx="26431">
                  <c:v>26432.0</c:v>
                </c:pt>
                <c:pt idx="26432">
                  <c:v>26433.0</c:v>
                </c:pt>
                <c:pt idx="26433">
                  <c:v>26434.0</c:v>
                </c:pt>
                <c:pt idx="26434">
                  <c:v>26435.0</c:v>
                </c:pt>
                <c:pt idx="26435">
                  <c:v>26436.0</c:v>
                </c:pt>
                <c:pt idx="26436">
                  <c:v>26437.0</c:v>
                </c:pt>
                <c:pt idx="26437">
                  <c:v>26438.0</c:v>
                </c:pt>
                <c:pt idx="26438">
                  <c:v>26439.0</c:v>
                </c:pt>
                <c:pt idx="26439">
                  <c:v>26440.0</c:v>
                </c:pt>
                <c:pt idx="26440">
                  <c:v>26441.0</c:v>
                </c:pt>
                <c:pt idx="26441">
                  <c:v>26442.0</c:v>
                </c:pt>
                <c:pt idx="26442">
                  <c:v>26443.0</c:v>
                </c:pt>
                <c:pt idx="26443">
                  <c:v>26444.0</c:v>
                </c:pt>
                <c:pt idx="26444">
                  <c:v>26445.0</c:v>
                </c:pt>
                <c:pt idx="26445">
                  <c:v>26446.0</c:v>
                </c:pt>
                <c:pt idx="26446">
                  <c:v>26447.0</c:v>
                </c:pt>
                <c:pt idx="26447">
                  <c:v>26448.0</c:v>
                </c:pt>
                <c:pt idx="26448">
                  <c:v>26449.0</c:v>
                </c:pt>
                <c:pt idx="26449">
                  <c:v>26450.0</c:v>
                </c:pt>
                <c:pt idx="26450">
                  <c:v>26451.0</c:v>
                </c:pt>
                <c:pt idx="26451">
                  <c:v>26452.0</c:v>
                </c:pt>
                <c:pt idx="26452">
                  <c:v>26453.0</c:v>
                </c:pt>
                <c:pt idx="26453">
                  <c:v>26454.0</c:v>
                </c:pt>
                <c:pt idx="26454">
                  <c:v>26455.0</c:v>
                </c:pt>
                <c:pt idx="26455">
                  <c:v>26456.0</c:v>
                </c:pt>
                <c:pt idx="26456">
                  <c:v>26457.0</c:v>
                </c:pt>
                <c:pt idx="26457">
                  <c:v>26458.0</c:v>
                </c:pt>
                <c:pt idx="26458">
                  <c:v>26459.0</c:v>
                </c:pt>
                <c:pt idx="26459">
                  <c:v>26460.0</c:v>
                </c:pt>
                <c:pt idx="26460">
                  <c:v>26461.0</c:v>
                </c:pt>
                <c:pt idx="26461">
                  <c:v>26462.0</c:v>
                </c:pt>
                <c:pt idx="26462">
                  <c:v>26463.0</c:v>
                </c:pt>
                <c:pt idx="26463">
                  <c:v>26464.0</c:v>
                </c:pt>
                <c:pt idx="26464">
                  <c:v>26465.0</c:v>
                </c:pt>
                <c:pt idx="26465">
                  <c:v>26466.0</c:v>
                </c:pt>
                <c:pt idx="26466">
                  <c:v>26467.0</c:v>
                </c:pt>
                <c:pt idx="26467">
                  <c:v>26468.0</c:v>
                </c:pt>
                <c:pt idx="26468">
                  <c:v>26469.0</c:v>
                </c:pt>
                <c:pt idx="26469">
                  <c:v>26470.0</c:v>
                </c:pt>
                <c:pt idx="26470">
                  <c:v>26471.0</c:v>
                </c:pt>
                <c:pt idx="26471">
                  <c:v>26472.0</c:v>
                </c:pt>
                <c:pt idx="26472">
                  <c:v>26473.0</c:v>
                </c:pt>
                <c:pt idx="26473">
                  <c:v>26474.0</c:v>
                </c:pt>
                <c:pt idx="26474">
                  <c:v>26475.0</c:v>
                </c:pt>
                <c:pt idx="26475">
                  <c:v>26476.0</c:v>
                </c:pt>
                <c:pt idx="26476">
                  <c:v>26477.0</c:v>
                </c:pt>
                <c:pt idx="26477">
                  <c:v>26478.0</c:v>
                </c:pt>
                <c:pt idx="26478">
                  <c:v>26479.0</c:v>
                </c:pt>
                <c:pt idx="26479">
                  <c:v>26480.0</c:v>
                </c:pt>
                <c:pt idx="26480">
                  <c:v>26481.0</c:v>
                </c:pt>
                <c:pt idx="26481">
                  <c:v>26482.0</c:v>
                </c:pt>
                <c:pt idx="26482">
                  <c:v>26483.0</c:v>
                </c:pt>
                <c:pt idx="26483">
                  <c:v>26484.0</c:v>
                </c:pt>
                <c:pt idx="26484">
                  <c:v>26485.0</c:v>
                </c:pt>
                <c:pt idx="26485">
                  <c:v>26486.0</c:v>
                </c:pt>
                <c:pt idx="26486">
                  <c:v>26487.0</c:v>
                </c:pt>
                <c:pt idx="26487">
                  <c:v>26488.0</c:v>
                </c:pt>
                <c:pt idx="26488">
                  <c:v>26489.0</c:v>
                </c:pt>
                <c:pt idx="26489">
                  <c:v>26490.0</c:v>
                </c:pt>
                <c:pt idx="26490">
                  <c:v>26491.0</c:v>
                </c:pt>
                <c:pt idx="26491">
                  <c:v>26492.0</c:v>
                </c:pt>
                <c:pt idx="26492">
                  <c:v>26493.0</c:v>
                </c:pt>
                <c:pt idx="26493">
                  <c:v>26494.0</c:v>
                </c:pt>
                <c:pt idx="26494">
                  <c:v>26495.0</c:v>
                </c:pt>
                <c:pt idx="26495">
                  <c:v>26496.0</c:v>
                </c:pt>
                <c:pt idx="26496">
                  <c:v>26497.0</c:v>
                </c:pt>
                <c:pt idx="26497">
                  <c:v>26498.0</c:v>
                </c:pt>
                <c:pt idx="26498">
                  <c:v>26499.0</c:v>
                </c:pt>
                <c:pt idx="26499">
                  <c:v>26500.0</c:v>
                </c:pt>
                <c:pt idx="26500">
                  <c:v>26501.0</c:v>
                </c:pt>
                <c:pt idx="26501">
                  <c:v>26502.0</c:v>
                </c:pt>
                <c:pt idx="26502">
                  <c:v>26503.0</c:v>
                </c:pt>
                <c:pt idx="26503">
                  <c:v>26504.0</c:v>
                </c:pt>
                <c:pt idx="26504">
                  <c:v>26505.0</c:v>
                </c:pt>
                <c:pt idx="26505">
                  <c:v>26506.0</c:v>
                </c:pt>
                <c:pt idx="26506">
                  <c:v>26507.0</c:v>
                </c:pt>
                <c:pt idx="26507">
                  <c:v>26508.0</c:v>
                </c:pt>
                <c:pt idx="26508">
                  <c:v>26509.0</c:v>
                </c:pt>
                <c:pt idx="26509">
                  <c:v>26510.0</c:v>
                </c:pt>
                <c:pt idx="26510">
                  <c:v>26511.0</c:v>
                </c:pt>
                <c:pt idx="26511">
                  <c:v>26512.0</c:v>
                </c:pt>
                <c:pt idx="26512">
                  <c:v>26513.0</c:v>
                </c:pt>
                <c:pt idx="26513">
                  <c:v>26514.0</c:v>
                </c:pt>
                <c:pt idx="26514">
                  <c:v>26515.0</c:v>
                </c:pt>
                <c:pt idx="26515">
                  <c:v>26516.0</c:v>
                </c:pt>
                <c:pt idx="26516">
                  <c:v>26517.0</c:v>
                </c:pt>
                <c:pt idx="26517">
                  <c:v>26518.0</c:v>
                </c:pt>
                <c:pt idx="26518">
                  <c:v>26519.0</c:v>
                </c:pt>
                <c:pt idx="26519">
                  <c:v>26520.0</c:v>
                </c:pt>
                <c:pt idx="26520">
                  <c:v>26521.0</c:v>
                </c:pt>
                <c:pt idx="26521">
                  <c:v>26522.0</c:v>
                </c:pt>
                <c:pt idx="26522">
                  <c:v>26523.0</c:v>
                </c:pt>
                <c:pt idx="26523">
                  <c:v>26524.0</c:v>
                </c:pt>
                <c:pt idx="26524">
                  <c:v>26525.0</c:v>
                </c:pt>
                <c:pt idx="26525">
                  <c:v>26526.0</c:v>
                </c:pt>
                <c:pt idx="26526">
                  <c:v>26527.0</c:v>
                </c:pt>
                <c:pt idx="26527">
                  <c:v>26528.0</c:v>
                </c:pt>
                <c:pt idx="26528">
                  <c:v>26529.0</c:v>
                </c:pt>
                <c:pt idx="26529">
                  <c:v>26530.0</c:v>
                </c:pt>
                <c:pt idx="26530">
                  <c:v>26531.0</c:v>
                </c:pt>
                <c:pt idx="26531">
                  <c:v>26532.0</c:v>
                </c:pt>
                <c:pt idx="26532">
                  <c:v>26533.0</c:v>
                </c:pt>
                <c:pt idx="26533">
                  <c:v>26534.0</c:v>
                </c:pt>
                <c:pt idx="26534">
                  <c:v>26535.0</c:v>
                </c:pt>
                <c:pt idx="26535">
                  <c:v>26536.0</c:v>
                </c:pt>
                <c:pt idx="26536">
                  <c:v>26537.0</c:v>
                </c:pt>
                <c:pt idx="26537">
                  <c:v>26538.0</c:v>
                </c:pt>
                <c:pt idx="26538">
                  <c:v>26539.0</c:v>
                </c:pt>
                <c:pt idx="26539">
                  <c:v>26540.0</c:v>
                </c:pt>
                <c:pt idx="26540">
                  <c:v>26541.0</c:v>
                </c:pt>
                <c:pt idx="26541">
                  <c:v>26542.0</c:v>
                </c:pt>
                <c:pt idx="26542">
                  <c:v>26543.0</c:v>
                </c:pt>
                <c:pt idx="26543">
                  <c:v>26544.0</c:v>
                </c:pt>
                <c:pt idx="26544">
                  <c:v>26545.0</c:v>
                </c:pt>
                <c:pt idx="26545">
                  <c:v>26546.0</c:v>
                </c:pt>
                <c:pt idx="26546">
                  <c:v>26547.0</c:v>
                </c:pt>
                <c:pt idx="26547">
                  <c:v>26548.0</c:v>
                </c:pt>
                <c:pt idx="26548">
                  <c:v>26549.0</c:v>
                </c:pt>
                <c:pt idx="26549">
                  <c:v>26550.0</c:v>
                </c:pt>
                <c:pt idx="26550">
                  <c:v>26551.0</c:v>
                </c:pt>
                <c:pt idx="26551">
                  <c:v>26552.0</c:v>
                </c:pt>
                <c:pt idx="26552">
                  <c:v>26553.0</c:v>
                </c:pt>
                <c:pt idx="26553">
                  <c:v>26554.0</c:v>
                </c:pt>
                <c:pt idx="26554">
                  <c:v>26555.0</c:v>
                </c:pt>
                <c:pt idx="26555">
                  <c:v>26556.0</c:v>
                </c:pt>
                <c:pt idx="26556">
                  <c:v>26557.0</c:v>
                </c:pt>
                <c:pt idx="26557">
                  <c:v>26558.0</c:v>
                </c:pt>
                <c:pt idx="26558">
                  <c:v>26559.0</c:v>
                </c:pt>
                <c:pt idx="26559">
                  <c:v>26560.0</c:v>
                </c:pt>
                <c:pt idx="26560">
                  <c:v>26561.0</c:v>
                </c:pt>
                <c:pt idx="26561">
                  <c:v>26562.0</c:v>
                </c:pt>
                <c:pt idx="26562">
                  <c:v>26563.0</c:v>
                </c:pt>
                <c:pt idx="26563">
                  <c:v>26564.0</c:v>
                </c:pt>
                <c:pt idx="26564">
                  <c:v>26565.0</c:v>
                </c:pt>
                <c:pt idx="26565">
                  <c:v>26566.0</c:v>
                </c:pt>
                <c:pt idx="26566">
                  <c:v>26567.0</c:v>
                </c:pt>
                <c:pt idx="26567">
                  <c:v>26568.0</c:v>
                </c:pt>
                <c:pt idx="26568">
                  <c:v>26569.0</c:v>
                </c:pt>
                <c:pt idx="26569">
                  <c:v>26570.0</c:v>
                </c:pt>
                <c:pt idx="26570">
                  <c:v>26571.0</c:v>
                </c:pt>
                <c:pt idx="26571">
                  <c:v>26572.0</c:v>
                </c:pt>
                <c:pt idx="26572">
                  <c:v>26573.0</c:v>
                </c:pt>
                <c:pt idx="26573">
                  <c:v>26574.0</c:v>
                </c:pt>
                <c:pt idx="26574">
                  <c:v>26575.0</c:v>
                </c:pt>
                <c:pt idx="26575">
                  <c:v>26576.0</c:v>
                </c:pt>
                <c:pt idx="26576">
                  <c:v>26577.0</c:v>
                </c:pt>
                <c:pt idx="26577">
                  <c:v>26578.0</c:v>
                </c:pt>
                <c:pt idx="26578">
                  <c:v>26579.0</c:v>
                </c:pt>
                <c:pt idx="26579">
                  <c:v>26580.0</c:v>
                </c:pt>
                <c:pt idx="26580">
                  <c:v>26581.0</c:v>
                </c:pt>
                <c:pt idx="26581">
                  <c:v>26582.0</c:v>
                </c:pt>
                <c:pt idx="26582">
                  <c:v>26583.0</c:v>
                </c:pt>
                <c:pt idx="26583">
                  <c:v>26584.0</c:v>
                </c:pt>
                <c:pt idx="26584">
                  <c:v>26585.0</c:v>
                </c:pt>
                <c:pt idx="26585">
                  <c:v>26586.0</c:v>
                </c:pt>
                <c:pt idx="26586">
                  <c:v>26587.0</c:v>
                </c:pt>
                <c:pt idx="26587">
                  <c:v>26588.0</c:v>
                </c:pt>
                <c:pt idx="26588">
                  <c:v>26589.0</c:v>
                </c:pt>
                <c:pt idx="26589">
                  <c:v>26590.0</c:v>
                </c:pt>
                <c:pt idx="26590">
                  <c:v>26591.0</c:v>
                </c:pt>
                <c:pt idx="26591">
                  <c:v>26592.0</c:v>
                </c:pt>
                <c:pt idx="26592">
                  <c:v>26593.0</c:v>
                </c:pt>
                <c:pt idx="26593">
                  <c:v>26594.0</c:v>
                </c:pt>
                <c:pt idx="26594">
                  <c:v>26595.0</c:v>
                </c:pt>
                <c:pt idx="26595">
                  <c:v>26596.0</c:v>
                </c:pt>
                <c:pt idx="26596">
                  <c:v>26597.0</c:v>
                </c:pt>
                <c:pt idx="26597">
                  <c:v>26598.0</c:v>
                </c:pt>
                <c:pt idx="26598">
                  <c:v>26599.0</c:v>
                </c:pt>
                <c:pt idx="26599">
                  <c:v>26600.0</c:v>
                </c:pt>
                <c:pt idx="26600">
                  <c:v>26601.0</c:v>
                </c:pt>
                <c:pt idx="26601">
                  <c:v>26602.0</c:v>
                </c:pt>
                <c:pt idx="26602">
                  <c:v>26603.0</c:v>
                </c:pt>
                <c:pt idx="26603">
                  <c:v>26604.0</c:v>
                </c:pt>
                <c:pt idx="26604">
                  <c:v>26605.0</c:v>
                </c:pt>
                <c:pt idx="26605">
                  <c:v>26606.0</c:v>
                </c:pt>
                <c:pt idx="26606">
                  <c:v>26607.0</c:v>
                </c:pt>
                <c:pt idx="26607">
                  <c:v>26608.0</c:v>
                </c:pt>
                <c:pt idx="26608">
                  <c:v>26609.0</c:v>
                </c:pt>
                <c:pt idx="26609">
                  <c:v>26610.0</c:v>
                </c:pt>
                <c:pt idx="26610">
                  <c:v>26611.0</c:v>
                </c:pt>
                <c:pt idx="26611">
                  <c:v>26612.0</c:v>
                </c:pt>
                <c:pt idx="26612">
                  <c:v>26613.0</c:v>
                </c:pt>
                <c:pt idx="26613">
                  <c:v>26614.0</c:v>
                </c:pt>
                <c:pt idx="26614">
                  <c:v>26615.0</c:v>
                </c:pt>
                <c:pt idx="26615">
                  <c:v>26616.0</c:v>
                </c:pt>
                <c:pt idx="26616">
                  <c:v>26617.0</c:v>
                </c:pt>
                <c:pt idx="26617">
                  <c:v>26618.0</c:v>
                </c:pt>
                <c:pt idx="26618">
                  <c:v>26619.0</c:v>
                </c:pt>
                <c:pt idx="26619">
                  <c:v>26620.0</c:v>
                </c:pt>
                <c:pt idx="26620">
                  <c:v>26621.0</c:v>
                </c:pt>
                <c:pt idx="26621">
                  <c:v>26622.0</c:v>
                </c:pt>
                <c:pt idx="26622">
                  <c:v>26623.0</c:v>
                </c:pt>
                <c:pt idx="26623">
                  <c:v>26624.0</c:v>
                </c:pt>
                <c:pt idx="26624">
                  <c:v>26625.0</c:v>
                </c:pt>
                <c:pt idx="26625">
                  <c:v>26626.0</c:v>
                </c:pt>
                <c:pt idx="26626">
                  <c:v>26627.0</c:v>
                </c:pt>
                <c:pt idx="26627">
                  <c:v>26628.0</c:v>
                </c:pt>
                <c:pt idx="26628">
                  <c:v>26629.0</c:v>
                </c:pt>
                <c:pt idx="26629">
                  <c:v>26630.0</c:v>
                </c:pt>
                <c:pt idx="26630">
                  <c:v>26631.0</c:v>
                </c:pt>
                <c:pt idx="26631">
                  <c:v>26632.0</c:v>
                </c:pt>
                <c:pt idx="26632">
                  <c:v>26633.0</c:v>
                </c:pt>
                <c:pt idx="26633">
                  <c:v>26634.0</c:v>
                </c:pt>
                <c:pt idx="26634">
                  <c:v>26635.0</c:v>
                </c:pt>
                <c:pt idx="26635">
                  <c:v>26636.0</c:v>
                </c:pt>
                <c:pt idx="26636">
                  <c:v>26637.0</c:v>
                </c:pt>
                <c:pt idx="26637">
                  <c:v>26638.0</c:v>
                </c:pt>
                <c:pt idx="26638">
                  <c:v>26639.0</c:v>
                </c:pt>
                <c:pt idx="26639">
                  <c:v>26640.0</c:v>
                </c:pt>
                <c:pt idx="26640">
                  <c:v>26641.0</c:v>
                </c:pt>
                <c:pt idx="26641">
                  <c:v>26642.0</c:v>
                </c:pt>
                <c:pt idx="26642">
                  <c:v>26643.0</c:v>
                </c:pt>
                <c:pt idx="26643">
                  <c:v>26644.0</c:v>
                </c:pt>
                <c:pt idx="26644">
                  <c:v>26645.0</c:v>
                </c:pt>
                <c:pt idx="26645">
                  <c:v>26646.0</c:v>
                </c:pt>
                <c:pt idx="26646">
                  <c:v>26647.0</c:v>
                </c:pt>
                <c:pt idx="26647">
                  <c:v>26648.0</c:v>
                </c:pt>
                <c:pt idx="26648">
                  <c:v>26649.0</c:v>
                </c:pt>
                <c:pt idx="26649">
                  <c:v>26650.0</c:v>
                </c:pt>
                <c:pt idx="26650">
                  <c:v>26651.0</c:v>
                </c:pt>
                <c:pt idx="26651">
                  <c:v>26652.0</c:v>
                </c:pt>
                <c:pt idx="26652">
                  <c:v>26653.0</c:v>
                </c:pt>
                <c:pt idx="26653">
                  <c:v>26654.0</c:v>
                </c:pt>
                <c:pt idx="26654">
                  <c:v>26655.0</c:v>
                </c:pt>
                <c:pt idx="26655">
                  <c:v>26656.0</c:v>
                </c:pt>
                <c:pt idx="26656">
                  <c:v>26657.0</c:v>
                </c:pt>
                <c:pt idx="26657">
                  <c:v>26658.0</c:v>
                </c:pt>
                <c:pt idx="26658">
                  <c:v>26659.0</c:v>
                </c:pt>
                <c:pt idx="26659">
                  <c:v>26660.0</c:v>
                </c:pt>
                <c:pt idx="26660">
                  <c:v>26661.0</c:v>
                </c:pt>
                <c:pt idx="26661">
                  <c:v>26662.0</c:v>
                </c:pt>
                <c:pt idx="26662">
                  <c:v>26663.0</c:v>
                </c:pt>
                <c:pt idx="26663">
                  <c:v>26664.0</c:v>
                </c:pt>
                <c:pt idx="26664">
                  <c:v>26665.0</c:v>
                </c:pt>
                <c:pt idx="26665">
                  <c:v>26666.0</c:v>
                </c:pt>
                <c:pt idx="26666">
                  <c:v>26667.0</c:v>
                </c:pt>
                <c:pt idx="26667">
                  <c:v>26668.0</c:v>
                </c:pt>
                <c:pt idx="26668">
                  <c:v>26669.0</c:v>
                </c:pt>
                <c:pt idx="26669">
                  <c:v>26670.0</c:v>
                </c:pt>
                <c:pt idx="26670">
                  <c:v>26671.0</c:v>
                </c:pt>
                <c:pt idx="26671">
                  <c:v>26672.0</c:v>
                </c:pt>
                <c:pt idx="26672">
                  <c:v>26673.0</c:v>
                </c:pt>
                <c:pt idx="26673">
                  <c:v>26674.0</c:v>
                </c:pt>
                <c:pt idx="26674">
                  <c:v>26675.0</c:v>
                </c:pt>
                <c:pt idx="26675">
                  <c:v>26676.0</c:v>
                </c:pt>
                <c:pt idx="26676">
                  <c:v>26677.0</c:v>
                </c:pt>
                <c:pt idx="26677">
                  <c:v>26678.0</c:v>
                </c:pt>
                <c:pt idx="26678">
                  <c:v>26679.0</c:v>
                </c:pt>
                <c:pt idx="26679">
                  <c:v>26680.0</c:v>
                </c:pt>
                <c:pt idx="26680">
                  <c:v>26681.0</c:v>
                </c:pt>
                <c:pt idx="26681">
                  <c:v>26682.0</c:v>
                </c:pt>
                <c:pt idx="26682">
                  <c:v>26683.0</c:v>
                </c:pt>
                <c:pt idx="26683">
                  <c:v>26684.0</c:v>
                </c:pt>
                <c:pt idx="26684">
                  <c:v>26685.0</c:v>
                </c:pt>
                <c:pt idx="26685">
                  <c:v>26686.0</c:v>
                </c:pt>
                <c:pt idx="26686">
                  <c:v>26687.0</c:v>
                </c:pt>
                <c:pt idx="26687">
                  <c:v>26688.0</c:v>
                </c:pt>
                <c:pt idx="26688">
                  <c:v>26689.0</c:v>
                </c:pt>
                <c:pt idx="26689">
                  <c:v>26690.0</c:v>
                </c:pt>
                <c:pt idx="26690">
                  <c:v>26691.0</c:v>
                </c:pt>
                <c:pt idx="26691">
                  <c:v>26692.0</c:v>
                </c:pt>
                <c:pt idx="26692">
                  <c:v>26693.0</c:v>
                </c:pt>
                <c:pt idx="26693">
                  <c:v>26694.0</c:v>
                </c:pt>
                <c:pt idx="26694">
                  <c:v>26695.0</c:v>
                </c:pt>
                <c:pt idx="26695">
                  <c:v>26696.0</c:v>
                </c:pt>
                <c:pt idx="26696">
                  <c:v>26697.0</c:v>
                </c:pt>
                <c:pt idx="26697">
                  <c:v>26698.0</c:v>
                </c:pt>
                <c:pt idx="26698">
                  <c:v>26699.0</c:v>
                </c:pt>
                <c:pt idx="26699">
                  <c:v>26700.0</c:v>
                </c:pt>
                <c:pt idx="26700">
                  <c:v>26701.0</c:v>
                </c:pt>
                <c:pt idx="26701">
                  <c:v>26702.0</c:v>
                </c:pt>
                <c:pt idx="26702">
                  <c:v>26703.0</c:v>
                </c:pt>
                <c:pt idx="26703">
                  <c:v>26704.0</c:v>
                </c:pt>
                <c:pt idx="26704">
                  <c:v>26705.0</c:v>
                </c:pt>
                <c:pt idx="26705">
                  <c:v>26706.0</c:v>
                </c:pt>
                <c:pt idx="26706">
                  <c:v>26707.0</c:v>
                </c:pt>
                <c:pt idx="26707">
                  <c:v>26708.0</c:v>
                </c:pt>
                <c:pt idx="26708">
                  <c:v>26709.0</c:v>
                </c:pt>
                <c:pt idx="26709">
                  <c:v>26710.0</c:v>
                </c:pt>
                <c:pt idx="26710">
                  <c:v>26711.0</c:v>
                </c:pt>
                <c:pt idx="26711">
                  <c:v>26712.0</c:v>
                </c:pt>
                <c:pt idx="26712">
                  <c:v>26713.0</c:v>
                </c:pt>
                <c:pt idx="26713">
                  <c:v>26714.0</c:v>
                </c:pt>
                <c:pt idx="26714">
                  <c:v>26715.0</c:v>
                </c:pt>
                <c:pt idx="26715">
                  <c:v>26716.0</c:v>
                </c:pt>
                <c:pt idx="26716">
                  <c:v>26717.0</c:v>
                </c:pt>
                <c:pt idx="26717">
                  <c:v>26718.0</c:v>
                </c:pt>
                <c:pt idx="26718">
                  <c:v>26719.0</c:v>
                </c:pt>
                <c:pt idx="26719">
                  <c:v>26720.0</c:v>
                </c:pt>
                <c:pt idx="26720">
                  <c:v>26721.0</c:v>
                </c:pt>
                <c:pt idx="26721">
                  <c:v>26722.0</c:v>
                </c:pt>
                <c:pt idx="26722">
                  <c:v>26723.0</c:v>
                </c:pt>
                <c:pt idx="26723">
                  <c:v>26724.0</c:v>
                </c:pt>
                <c:pt idx="26724">
                  <c:v>26725.0</c:v>
                </c:pt>
                <c:pt idx="26725">
                  <c:v>26726.0</c:v>
                </c:pt>
                <c:pt idx="26726">
                  <c:v>26727.0</c:v>
                </c:pt>
                <c:pt idx="26727">
                  <c:v>26728.0</c:v>
                </c:pt>
                <c:pt idx="26728">
                  <c:v>26729.0</c:v>
                </c:pt>
                <c:pt idx="26729">
                  <c:v>26730.0</c:v>
                </c:pt>
                <c:pt idx="26730">
                  <c:v>26731.0</c:v>
                </c:pt>
                <c:pt idx="26731">
                  <c:v>26732.0</c:v>
                </c:pt>
                <c:pt idx="26732">
                  <c:v>26733.0</c:v>
                </c:pt>
                <c:pt idx="26733">
                  <c:v>26734.0</c:v>
                </c:pt>
                <c:pt idx="26734">
                  <c:v>26735.0</c:v>
                </c:pt>
                <c:pt idx="26735">
                  <c:v>26736.0</c:v>
                </c:pt>
                <c:pt idx="26736">
                  <c:v>26737.0</c:v>
                </c:pt>
                <c:pt idx="26737">
                  <c:v>26738.0</c:v>
                </c:pt>
                <c:pt idx="26738">
                  <c:v>26739.0</c:v>
                </c:pt>
                <c:pt idx="26739">
                  <c:v>26740.0</c:v>
                </c:pt>
                <c:pt idx="26740">
                  <c:v>26741.0</c:v>
                </c:pt>
                <c:pt idx="26741">
                  <c:v>26742.0</c:v>
                </c:pt>
                <c:pt idx="26742">
                  <c:v>26743.0</c:v>
                </c:pt>
                <c:pt idx="26743">
                  <c:v>26744.0</c:v>
                </c:pt>
                <c:pt idx="26744">
                  <c:v>26745.0</c:v>
                </c:pt>
                <c:pt idx="26745">
                  <c:v>26746.0</c:v>
                </c:pt>
                <c:pt idx="26746">
                  <c:v>26747.0</c:v>
                </c:pt>
                <c:pt idx="26747">
                  <c:v>26748.0</c:v>
                </c:pt>
                <c:pt idx="26748">
                  <c:v>26749.0</c:v>
                </c:pt>
                <c:pt idx="26749">
                  <c:v>26750.0</c:v>
                </c:pt>
                <c:pt idx="26750">
                  <c:v>26751.0</c:v>
                </c:pt>
                <c:pt idx="26751">
                  <c:v>26752.0</c:v>
                </c:pt>
                <c:pt idx="26752">
                  <c:v>26753.0</c:v>
                </c:pt>
                <c:pt idx="26753">
                  <c:v>26754.0</c:v>
                </c:pt>
                <c:pt idx="26754">
                  <c:v>26755.0</c:v>
                </c:pt>
                <c:pt idx="26755">
                  <c:v>26756.0</c:v>
                </c:pt>
                <c:pt idx="26756">
                  <c:v>26757.0</c:v>
                </c:pt>
                <c:pt idx="26757">
                  <c:v>26758.0</c:v>
                </c:pt>
                <c:pt idx="26758">
                  <c:v>26759.0</c:v>
                </c:pt>
                <c:pt idx="26759">
                  <c:v>26760.0</c:v>
                </c:pt>
                <c:pt idx="26760">
                  <c:v>26761.0</c:v>
                </c:pt>
                <c:pt idx="26761">
                  <c:v>26762.0</c:v>
                </c:pt>
                <c:pt idx="26762">
                  <c:v>26763.0</c:v>
                </c:pt>
                <c:pt idx="26763">
                  <c:v>26764.0</c:v>
                </c:pt>
                <c:pt idx="26764">
                  <c:v>26765.0</c:v>
                </c:pt>
                <c:pt idx="26765">
                  <c:v>26766.0</c:v>
                </c:pt>
                <c:pt idx="26766">
                  <c:v>26767.0</c:v>
                </c:pt>
                <c:pt idx="26767">
                  <c:v>26768.0</c:v>
                </c:pt>
                <c:pt idx="26768">
                  <c:v>26769.0</c:v>
                </c:pt>
                <c:pt idx="26769">
                  <c:v>26770.0</c:v>
                </c:pt>
                <c:pt idx="26770">
                  <c:v>26771.0</c:v>
                </c:pt>
                <c:pt idx="26771">
                  <c:v>26772.0</c:v>
                </c:pt>
                <c:pt idx="26772">
                  <c:v>26773.0</c:v>
                </c:pt>
                <c:pt idx="26773">
                  <c:v>26774.0</c:v>
                </c:pt>
                <c:pt idx="26774">
                  <c:v>26775.0</c:v>
                </c:pt>
                <c:pt idx="26775">
                  <c:v>26776.0</c:v>
                </c:pt>
                <c:pt idx="26776">
                  <c:v>26777.0</c:v>
                </c:pt>
                <c:pt idx="26777">
                  <c:v>26778.0</c:v>
                </c:pt>
                <c:pt idx="26778">
                  <c:v>26779.0</c:v>
                </c:pt>
                <c:pt idx="26779">
                  <c:v>26780.0</c:v>
                </c:pt>
                <c:pt idx="26780">
                  <c:v>26781.0</c:v>
                </c:pt>
                <c:pt idx="26781">
                  <c:v>26782.0</c:v>
                </c:pt>
                <c:pt idx="26782">
                  <c:v>26783.0</c:v>
                </c:pt>
                <c:pt idx="26783">
                  <c:v>26784.0</c:v>
                </c:pt>
                <c:pt idx="26784">
                  <c:v>26785.0</c:v>
                </c:pt>
                <c:pt idx="26785">
                  <c:v>26786.0</c:v>
                </c:pt>
                <c:pt idx="26786">
                  <c:v>26787.0</c:v>
                </c:pt>
                <c:pt idx="26787">
                  <c:v>26788.0</c:v>
                </c:pt>
                <c:pt idx="26788">
                  <c:v>26789.0</c:v>
                </c:pt>
                <c:pt idx="26789">
                  <c:v>26790.0</c:v>
                </c:pt>
                <c:pt idx="26790">
                  <c:v>26791.0</c:v>
                </c:pt>
                <c:pt idx="26791">
                  <c:v>26792.0</c:v>
                </c:pt>
                <c:pt idx="26792">
                  <c:v>26793.0</c:v>
                </c:pt>
                <c:pt idx="26793">
                  <c:v>26794.0</c:v>
                </c:pt>
                <c:pt idx="26794">
                  <c:v>26795.0</c:v>
                </c:pt>
                <c:pt idx="26795">
                  <c:v>26796.0</c:v>
                </c:pt>
                <c:pt idx="26796">
                  <c:v>26797.0</c:v>
                </c:pt>
                <c:pt idx="26797">
                  <c:v>26798.0</c:v>
                </c:pt>
                <c:pt idx="26798">
                  <c:v>26799.0</c:v>
                </c:pt>
                <c:pt idx="26799">
                  <c:v>26800.0</c:v>
                </c:pt>
                <c:pt idx="26800">
                  <c:v>26801.0</c:v>
                </c:pt>
                <c:pt idx="26801">
                  <c:v>26802.0</c:v>
                </c:pt>
                <c:pt idx="26802">
                  <c:v>26803.0</c:v>
                </c:pt>
                <c:pt idx="26803">
                  <c:v>26804.0</c:v>
                </c:pt>
                <c:pt idx="26804">
                  <c:v>26805.0</c:v>
                </c:pt>
                <c:pt idx="26805">
                  <c:v>26806.0</c:v>
                </c:pt>
                <c:pt idx="26806">
                  <c:v>26807.0</c:v>
                </c:pt>
                <c:pt idx="26807">
                  <c:v>26808.0</c:v>
                </c:pt>
                <c:pt idx="26808">
                  <c:v>26809.0</c:v>
                </c:pt>
                <c:pt idx="26809">
                  <c:v>26810.0</c:v>
                </c:pt>
                <c:pt idx="26810">
                  <c:v>26811.0</c:v>
                </c:pt>
                <c:pt idx="26811">
                  <c:v>26812.0</c:v>
                </c:pt>
                <c:pt idx="26812">
                  <c:v>26813.0</c:v>
                </c:pt>
                <c:pt idx="26813">
                  <c:v>26814.0</c:v>
                </c:pt>
                <c:pt idx="26814">
                  <c:v>26815.0</c:v>
                </c:pt>
                <c:pt idx="26815">
                  <c:v>26816.0</c:v>
                </c:pt>
                <c:pt idx="26816">
                  <c:v>26817.0</c:v>
                </c:pt>
                <c:pt idx="26817">
                  <c:v>26818.0</c:v>
                </c:pt>
                <c:pt idx="26818">
                  <c:v>26819.0</c:v>
                </c:pt>
                <c:pt idx="26819">
                  <c:v>26820.0</c:v>
                </c:pt>
                <c:pt idx="26820">
                  <c:v>26821.0</c:v>
                </c:pt>
                <c:pt idx="26821">
                  <c:v>26822.0</c:v>
                </c:pt>
                <c:pt idx="26822">
                  <c:v>26823.0</c:v>
                </c:pt>
                <c:pt idx="26823">
                  <c:v>26824.0</c:v>
                </c:pt>
                <c:pt idx="26824">
                  <c:v>26825.0</c:v>
                </c:pt>
                <c:pt idx="26825">
                  <c:v>26826.0</c:v>
                </c:pt>
                <c:pt idx="26826">
                  <c:v>26827.0</c:v>
                </c:pt>
                <c:pt idx="26827">
                  <c:v>26828.0</c:v>
                </c:pt>
                <c:pt idx="26828">
                  <c:v>26829.0</c:v>
                </c:pt>
                <c:pt idx="26829">
                  <c:v>26830.0</c:v>
                </c:pt>
                <c:pt idx="26830">
                  <c:v>26831.0</c:v>
                </c:pt>
                <c:pt idx="26831">
                  <c:v>26832.0</c:v>
                </c:pt>
                <c:pt idx="26832">
                  <c:v>26833.0</c:v>
                </c:pt>
                <c:pt idx="26833">
                  <c:v>26834.0</c:v>
                </c:pt>
                <c:pt idx="26834">
                  <c:v>26835.0</c:v>
                </c:pt>
                <c:pt idx="26835">
                  <c:v>26836.0</c:v>
                </c:pt>
                <c:pt idx="26836">
                  <c:v>26837.0</c:v>
                </c:pt>
                <c:pt idx="26837">
                  <c:v>26838.0</c:v>
                </c:pt>
                <c:pt idx="26838">
                  <c:v>26839.0</c:v>
                </c:pt>
                <c:pt idx="26839">
                  <c:v>26840.0</c:v>
                </c:pt>
                <c:pt idx="26840">
                  <c:v>26841.0</c:v>
                </c:pt>
                <c:pt idx="26841">
                  <c:v>26842.0</c:v>
                </c:pt>
                <c:pt idx="26842">
                  <c:v>26843.0</c:v>
                </c:pt>
                <c:pt idx="26843">
                  <c:v>26844.0</c:v>
                </c:pt>
                <c:pt idx="26844">
                  <c:v>26845.0</c:v>
                </c:pt>
                <c:pt idx="26845">
                  <c:v>26846.0</c:v>
                </c:pt>
                <c:pt idx="26846">
                  <c:v>26847.0</c:v>
                </c:pt>
                <c:pt idx="26847">
                  <c:v>26848.0</c:v>
                </c:pt>
                <c:pt idx="26848">
                  <c:v>26849.0</c:v>
                </c:pt>
                <c:pt idx="26849">
                  <c:v>26850.0</c:v>
                </c:pt>
                <c:pt idx="26850">
                  <c:v>26851.0</c:v>
                </c:pt>
                <c:pt idx="26851">
                  <c:v>26852.0</c:v>
                </c:pt>
                <c:pt idx="26852">
                  <c:v>26853.0</c:v>
                </c:pt>
                <c:pt idx="26853">
                  <c:v>26854.0</c:v>
                </c:pt>
                <c:pt idx="26854">
                  <c:v>26855.0</c:v>
                </c:pt>
                <c:pt idx="26855">
                  <c:v>26856.0</c:v>
                </c:pt>
                <c:pt idx="26856">
                  <c:v>26857.0</c:v>
                </c:pt>
                <c:pt idx="26857">
                  <c:v>26858.0</c:v>
                </c:pt>
                <c:pt idx="26858">
                  <c:v>26859.0</c:v>
                </c:pt>
                <c:pt idx="26859">
                  <c:v>26860.0</c:v>
                </c:pt>
                <c:pt idx="26860">
                  <c:v>26861.0</c:v>
                </c:pt>
                <c:pt idx="26861">
                  <c:v>26862.0</c:v>
                </c:pt>
                <c:pt idx="26862">
                  <c:v>26863.0</c:v>
                </c:pt>
                <c:pt idx="26863">
                  <c:v>26864.0</c:v>
                </c:pt>
                <c:pt idx="26864">
                  <c:v>26865.0</c:v>
                </c:pt>
                <c:pt idx="26865">
                  <c:v>26866.0</c:v>
                </c:pt>
                <c:pt idx="26866">
                  <c:v>26867.0</c:v>
                </c:pt>
                <c:pt idx="26867">
                  <c:v>26868.0</c:v>
                </c:pt>
                <c:pt idx="26868">
                  <c:v>26869.0</c:v>
                </c:pt>
                <c:pt idx="26869">
                  <c:v>26870.0</c:v>
                </c:pt>
                <c:pt idx="26870">
                  <c:v>26871.0</c:v>
                </c:pt>
                <c:pt idx="26871">
                  <c:v>26872.0</c:v>
                </c:pt>
                <c:pt idx="26872">
                  <c:v>26873.0</c:v>
                </c:pt>
                <c:pt idx="26873">
                  <c:v>26874.0</c:v>
                </c:pt>
                <c:pt idx="26874">
                  <c:v>26875.0</c:v>
                </c:pt>
                <c:pt idx="26875">
                  <c:v>26876.0</c:v>
                </c:pt>
                <c:pt idx="26876">
                  <c:v>26877.0</c:v>
                </c:pt>
                <c:pt idx="26877">
                  <c:v>26878.0</c:v>
                </c:pt>
                <c:pt idx="26878">
                  <c:v>26879.0</c:v>
                </c:pt>
                <c:pt idx="26879">
                  <c:v>26880.0</c:v>
                </c:pt>
                <c:pt idx="26880">
                  <c:v>26881.0</c:v>
                </c:pt>
                <c:pt idx="26881">
                  <c:v>26882.0</c:v>
                </c:pt>
                <c:pt idx="26882">
                  <c:v>26883.0</c:v>
                </c:pt>
                <c:pt idx="26883">
                  <c:v>26884.0</c:v>
                </c:pt>
                <c:pt idx="26884">
                  <c:v>26885.0</c:v>
                </c:pt>
                <c:pt idx="26885">
                  <c:v>26886.0</c:v>
                </c:pt>
                <c:pt idx="26886">
                  <c:v>26887.0</c:v>
                </c:pt>
                <c:pt idx="26887">
                  <c:v>26888.0</c:v>
                </c:pt>
                <c:pt idx="26888">
                  <c:v>26889.0</c:v>
                </c:pt>
                <c:pt idx="26889">
                  <c:v>26890.0</c:v>
                </c:pt>
                <c:pt idx="26890">
                  <c:v>26891.0</c:v>
                </c:pt>
                <c:pt idx="26891">
                  <c:v>26892.0</c:v>
                </c:pt>
                <c:pt idx="26892">
                  <c:v>26893.0</c:v>
                </c:pt>
                <c:pt idx="26893">
                  <c:v>26894.0</c:v>
                </c:pt>
                <c:pt idx="26894">
                  <c:v>26895.0</c:v>
                </c:pt>
                <c:pt idx="26895">
                  <c:v>26896.0</c:v>
                </c:pt>
                <c:pt idx="26896">
                  <c:v>26897.0</c:v>
                </c:pt>
                <c:pt idx="26897">
                  <c:v>26898.0</c:v>
                </c:pt>
                <c:pt idx="26898">
                  <c:v>26899.0</c:v>
                </c:pt>
                <c:pt idx="26899">
                  <c:v>26900.0</c:v>
                </c:pt>
                <c:pt idx="26900">
                  <c:v>26901.0</c:v>
                </c:pt>
                <c:pt idx="26901">
                  <c:v>26902.0</c:v>
                </c:pt>
                <c:pt idx="26902">
                  <c:v>26903.0</c:v>
                </c:pt>
                <c:pt idx="26903">
                  <c:v>26904.0</c:v>
                </c:pt>
                <c:pt idx="26904">
                  <c:v>26905.0</c:v>
                </c:pt>
                <c:pt idx="26905">
                  <c:v>26906.0</c:v>
                </c:pt>
                <c:pt idx="26906">
                  <c:v>26907.0</c:v>
                </c:pt>
                <c:pt idx="26907">
                  <c:v>26908.0</c:v>
                </c:pt>
                <c:pt idx="26908">
                  <c:v>26909.0</c:v>
                </c:pt>
                <c:pt idx="26909">
                  <c:v>26910.0</c:v>
                </c:pt>
                <c:pt idx="26910">
                  <c:v>26911.0</c:v>
                </c:pt>
                <c:pt idx="26911">
                  <c:v>26912.0</c:v>
                </c:pt>
                <c:pt idx="26912">
                  <c:v>26913.0</c:v>
                </c:pt>
                <c:pt idx="26913">
                  <c:v>26914.0</c:v>
                </c:pt>
                <c:pt idx="26914">
                  <c:v>26915.0</c:v>
                </c:pt>
                <c:pt idx="26915">
                  <c:v>26916.0</c:v>
                </c:pt>
                <c:pt idx="26916">
                  <c:v>26917.0</c:v>
                </c:pt>
                <c:pt idx="26917">
                  <c:v>26918.0</c:v>
                </c:pt>
                <c:pt idx="26918">
                  <c:v>26919.0</c:v>
                </c:pt>
                <c:pt idx="26919">
                  <c:v>26920.0</c:v>
                </c:pt>
                <c:pt idx="26920">
                  <c:v>26921.0</c:v>
                </c:pt>
                <c:pt idx="26921">
                  <c:v>26922.0</c:v>
                </c:pt>
                <c:pt idx="26922">
                  <c:v>26923.0</c:v>
                </c:pt>
                <c:pt idx="26923">
                  <c:v>26924.0</c:v>
                </c:pt>
                <c:pt idx="26924">
                  <c:v>26925.0</c:v>
                </c:pt>
                <c:pt idx="26925">
                  <c:v>26926.0</c:v>
                </c:pt>
                <c:pt idx="26926">
                  <c:v>26927.0</c:v>
                </c:pt>
                <c:pt idx="26927">
                  <c:v>26928.0</c:v>
                </c:pt>
                <c:pt idx="26928">
                  <c:v>26929.0</c:v>
                </c:pt>
                <c:pt idx="26929">
                  <c:v>26930.0</c:v>
                </c:pt>
                <c:pt idx="26930">
                  <c:v>26931.0</c:v>
                </c:pt>
                <c:pt idx="26931">
                  <c:v>26932.0</c:v>
                </c:pt>
                <c:pt idx="26932">
                  <c:v>26933.0</c:v>
                </c:pt>
                <c:pt idx="26933">
                  <c:v>26934.0</c:v>
                </c:pt>
                <c:pt idx="26934">
                  <c:v>26935.0</c:v>
                </c:pt>
                <c:pt idx="26935">
                  <c:v>26936.0</c:v>
                </c:pt>
                <c:pt idx="26936">
                  <c:v>26937.0</c:v>
                </c:pt>
                <c:pt idx="26937">
                  <c:v>26938.0</c:v>
                </c:pt>
                <c:pt idx="26938">
                  <c:v>26939.0</c:v>
                </c:pt>
                <c:pt idx="26939">
                  <c:v>26940.0</c:v>
                </c:pt>
                <c:pt idx="26940">
                  <c:v>26941.0</c:v>
                </c:pt>
                <c:pt idx="26941">
                  <c:v>26942.0</c:v>
                </c:pt>
                <c:pt idx="26942">
                  <c:v>26943.0</c:v>
                </c:pt>
                <c:pt idx="26943">
                  <c:v>26944.0</c:v>
                </c:pt>
                <c:pt idx="26944">
                  <c:v>26945.0</c:v>
                </c:pt>
                <c:pt idx="26945">
                  <c:v>26946.0</c:v>
                </c:pt>
                <c:pt idx="26946">
                  <c:v>26947.0</c:v>
                </c:pt>
                <c:pt idx="26947">
                  <c:v>26948.0</c:v>
                </c:pt>
                <c:pt idx="26948">
                  <c:v>26949.0</c:v>
                </c:pt>
                <c:pt idx="26949">
                  <c:v>26950.0</c:v>
                </c:pt>
                <c:pt idx="26950">
                  <c:v>26951.0</c:v>
                </c:pt>
                <c:pt idx="26951">
                  <c:v>26952.0</c:v>
                </c:pt>
                <c:pt idx="26952">
                  <c:v>26953.0</c:v>
                </c:pt>
                <c:pt idx="26953">
                  <c:v>26954.0</c:v>
                </c:pt>
                <c:pt idx="26954">
                  <c:v>26955.0</c:v>
                </c:pt>
                <c:pt idx="26955">
                  <c:v>26956.0</c:v>
                </c:pt>
                <c:pt idx="26956">
                  <c:v>26957.0</c:v>
                </c:pt>
                <c:pt idx="26957">
                  <c:v>26958.0</c:v>
                </c:pt>
                <c:pt idx="26958">
                  <c:v>26959.0</c:v>
                </c:pt>
                <c:pt idx="26959">
                  <c:v>26960.0</c:v>
                </c:pt>
                <c:pt idx="26960">
                  <c:v>26961.0</c:v>
                </c:pt>
                <c:pt idx="26961">
                  <c:v>26962.0</c:v>
                </c:pt>
                <c:pt idx="26962">
                  <c:v>26963.0</c:v>
                </c:pt>
                <c:pt idx="26963">
                  <c:v>26964.0</c:v>
                </c:pt>
                <c:pt idx="26964">
                  <c:v>26965.0</c:v>
                </c:pt>
                <c:pt idx="26965">
                  <c:v>26966.0</c:v>
                </c:pt>
                <c:pt idx="26966">
                  <c:v>26967.0</c:v>
                </c:pt>
                <c:pt idx="26967">
                  <c:v>26968.0</c:v>
                </c:pt>
                <c:pt idx="26968">
                  <c:v>26969.0</c:v>
                </c:pt>
                <c:pt idx="26969">
                  <c:v>26970.0</c:v>
                </c:pt>
                <c:pt idx="26970">
                  <c:v>26971.0</c:v>
                </c:pt>
                <c:pt idx="26971">
                  <c:v>26972.0</c:v>
                </c:pt>
                <c:pt idx="26972">
                  <c:v>26973.0</c:v>
                </c:pt>
                <c:pt idx="26973">
                  <c:v>26974.0</c:v>
                </c:pt>
                <c:pt idx="26974">
                  <c:v>26975.0</c:v>
                </c:pt>
                <c:pt idx="26975">
                  <c:v>26976.0</c:v>
                </c:pt>
                <c:pt idx="26976">
                  <c:v>26977.0</c:v>
                </c:pt>
                <c:pt idx="26977">
                  <c:v>26978.0</c:v>
                </c:pt>
                <c:pt idx="26978">
                  <c:v>26979.0</c:v>
                </c:pt>
                <c:pt idx="26979">
                  <c:v>26980.0</c:v>
                </c:pt>
                <c:pt idx="26980">
                  <c:v>26981.0</c:v>
                </c:pt>
                <c:pt idx="26981">
                  <c:v>26982.0</c:v>
                </c:pt>
                <c:pt idx="26982">
                  <c:v>26983.0</c:v>
                </c:pt>
                <c:pt idx="26983">
                  <c:v>26984.0</c:v>
                </c:pt>
                <c:pt idx="26984">
                  <c:v>26985.0</c:v>
                </c:pt>
                <c:pt idx="26985">
                  <c:v>26986.0</c:v>
                </c:pt>
                <c:pt idx="26986">
                  <c:v>26987.0</c:v>
                </c:pt>
                <c:pt idx="26987">
                  <c:v>26988.0</c:v>
                </c:pt>
                <c:pt idx="26988">
                  <c:v>26989.0</c:v>
                </c:pt>
                <c:pt idx="26989">
                  <c:v>26990.0</c:v>
                </c:pt>
                <c:pt idx="26990">
                  <c:v>26991.0</c:v>
                </c:pt>
                <c:pt idx="26991">
                  <c:v>26992.0</c:v>
                </c:pt>
                <c:pt idx="26992">
                  <c:v>26993.0</c:v>
                </c:pt>
                <c:pt idx="26993">
                  <c:v>26994.0</c:v>
                </c:pt>
                <c:pt idx="26994">
                  <c:v>26995.0</c:v>
                </c:pt>
                <c:pt idx="26995">
                  <c:v>26996.0</c:v>
                </c:pt>
                <c:pt idx="26996">
                  <c:v>26997.0</c:v>
                </c:pt>
                <c:pt idx="26997">
                  <c:v>26998.0</c:v>
                </c:pt>
                <c:pt idx="26998">
                  <c:v>26999.0</c:v>
                </c:pt>
                <c:pt idx="26999">
                  <c:v>27000.0</c:v>
                </c:pt>
                <c:pt idx="27000">
                  <c:v>27001.0</c:v>
                </c:pt>
                <c:pt idx="27001">
                  <c:v>27002.0</c:v>
                </c:pt>
                <c:pt idx="27002">
                  <c:v>27003.0</c:v>
                </c:pt>
                <c:pt idx="27003">
                  <c:v>27004.0</c:v>
                </c:pt>
                <c:pt idx="27004">
                  <c:v>27005.0</c:v>
                </c:pt>
                <c:pt idx="27005">
                  <c:v>27006.0</c:v>
                </c:pt>
                <c:pt idx="27006">
                  <c:v>27007.0</c:v>
                </c:pt>
                <c:pt idx="27007">
                  <c:v>27008.0</c:v>
                </c:pt>
                <c:pt idx="27008">
                  <c:v>27009.0</c:v>
                </c:pt>
                <c:pt idx="27009">
                  <c:v>27010.0</c:v>
                </c:pt>
                <c:pt idx="27010">
                  <c:v>27011.0</c:v>
                </c:pt>
                <c:pt idx="27011">
                  <c:v>27012.0</c:v>
                </c:pt>
                <c:pt idx="27012">
                  <c:v>27013.0</c:v>
                </c:pt>
                <c:pt idx="27013">
                  <c:v>27014.0</c:v>
                </c:pt>
                <c:pt idx="27014">
                  <c:v>27015.0</c:v>
                </c:pt>
                <c:pt idx="27015">
                  <c:v>27016.0</c:v>
                </c:pt>
                <c:pt idx="27016">
                  <c:v>27017.0</c:v>
                </c:pt>
                <c:pt idx="27017">
                  <c:v>27018.0</c:v>
                </c:pt>
                <c:pt idx="27018">
                  <c:v>27019.0</c:v>
                </c:pt>
                <c:pt idx="27019">
                  <c:v>27020.0</c:v>
                </c:pt>
                <c:pt idx="27020">
                  <c:v>27021.0</c:v>
                </c:pt>
                <c:pt idx="27021">
                  <c:v>27022.0</c:v>
                </c:pt>
                <c:pt idx="27022">
                  <c:v>27023.0</c:v>
                </c:pt>
                <c:pt idx="27023">
                  <c:v>27024.0</c:v>
                </c:pt>
                <c:pt idx="27024">
                  <c:v>27025.0</c:v>
                </c:pt>
                <c:pt idx="27025">
                  <c:v>27026.0</c:v>
                </c:pt>
                <c:pt idx="27026">
                  <c:v>27027.0</c:v>
                </c:pt>
                <c:pt idx="27027">
                  <c:v>27028.0</c:v>
                </c:pt>
                <c:pt idx="27028">
                  <c:v>27029.0</c:v>
                </c:pt>
                <c:pt idx="27029">
                  <c:v>27030.0</c:v>
                </c:pt>
                <c:pt idx="27030">
                  <c:v>27031.0</c:v>
                </c:pt>
                <c:pt idx="27031">
                  <c:v>27032.0</c:v>
                </c:pt>
                <c:pt idx="27032">
                  <c:v>27033.0</c:v>
                </c:pt>
                <c:pt idx="27033">
                  <c:v>27034.0</c:v>
                </c:pt>
                <c:pt idx="27034">
                  <c:v>27035.0</c:v>
                </c:pt>
                <c:pt idx="27035">
                  <c:v>27036.0</c:v>
                </c:pt>
                <c:pt idx="27036">
                  <c:v>27037.0</c:v>
                </c:pt>
                <c:pt idx="27037">
                  <c:v>27038.0</c:v>
                </c:pt>
                <c:pt idx="27038">
                  <c:v>27039.0</c:v>
                </c:pt>
                <c:pt idx="27039">
                  <c:v>27040.0</c:v>
                </c:pt>
                <c:pt idx="27040">
                  <c:v>27041.0</c:v>
                </c:pt>
                <c:pt idx="27041">
                  <c:v>27042.0</c:v>
                </c:pt>
                <c:pt idx="27042">
                  <c:v>27043.0</c:v>
                </c:pt>
                <c:pt idx="27043">
                  <c:v>27044.0</c:v>
                </c:pt>
                <c:pt idx="27044">
                  <c:v>27045.0</c:v>
                </c:pt>
                <c:pt idx="27045">
                  <c:v>27046.0</c:v>
                </c:pt>
                <c:pt idx="27046">
                  <c:v>27047.0</c:v>
                </c:pt>
                <c:pt idx="27047">
                  <c:v>27048.0</c:v>
                </c:pt>
                <c:pt idx="27048">
                  <c:v>27049.0</c:v>
                </c:pt>
                <c:pt idx="27049">
                  <c:v>27050.0</c:v>
                </c:pt>
                <c:pt idx="27050">
                  <c:v>27051.0</c:v>
                </c:pt>
                <c:pt idx="27051">
                  <c:v>27052.0</c:v>
                </c:pt>
                <c:pt idx="27052">
                  <c:v>27053.0</c:v>
                </c:pt>
                <c:pt idx="27053">
                  <c:v>27054.0</c:v>
                </c:pt>
                <c:pt idx="27054">
                  <c:v>27055.0</c:v>
                </c:pt>
                <c:pt idx="27055">
                  <c:v>27056.0</c:v>
                </c:pt>
                <c:pt idx="27056">
                  <c:v>27057.0</c:v>
                </c:pt>
                <c:pt idx="27057">
                  <c:v>27058.0</c:v>
                </c:pt>
                <c:pt idx="27058">
                  <c:v>27059.0</c:v>
                </c:pt>
                <c:pt idx="27059">
                  <c:v>27060.0</c:v>
                </c:pt>
                <c:pt idx="27060">
                  <c:v>27061.0</c:v>
                </c:pt>
                <c:pt idx="27061">
                  <c:v>27062.0</c:v>
                </c:pt>
                <c:pt idx="27062">
                  <c:v>27063.0</c:v>
                </c:pt>
                <c:pt idx="27063">
                  <c:v>27064.0</c:v>
                </c:pt>
                <c:pt idx="27064">
                  <c:v>27065.0</c:v>
                </c:pt>
                <c:pt idx="27065">
                  <c:v>27066.0</c:v>
                </c:pt>
                <c:pt idx="27066">
                  <c:v>27067.0</c:v>
                </c:pt>
                <c:pt idx="27067">
                  <c:v>27068.0</c:v>
                </c:pt>
                <c:pt idx="27068">
                  <c:v>27069.0</c:v>
                </c:pt>
                <c:pt idx="27069">
                  <c:v>27070.0</c:v>
                </c:pt>
                <c:pt idx="27070">
                  <c:v>27071.0</c:v>
                </c:pt>
                <c:pt idx="27071">
                  <c:v>27072.0</c:v>
                </c:pt>
                <c:pt idx="27072">
                  <c:v>27073.0</c:v>
                </c:pt>
                <c:pt idx="27073">
                  <c:v>27074.0</c:v>
                </c:pt>
                <c:pt idx="27074">
                  <c:v>27075.0</c:v>
                </c:pt>
                <c:pt idx="27075">
                  <c:v>27076.0</c:v>
                </c:pt>
                <c:pt idx="27076">
                  <c:v>27077.0</c:v>
                </c:pt>
                <c:pt idx="27077">
                  <c:v>27078.0</c:v>
                </c:pt>
                <c:pt idx="27078">
                  <c:v>27079.0</c:v>
                </c:pt>
                <c:pt idx="27079">
                  <c:v>27080.0</c:v>
                </c:pt>
                <c:pt idx="27080">
                  <c:v>27081.0</c:v>
                </c:pt>
                <c:pt idx="27081">
                  <c:v>27082.0</c:v>
                </c:pt>
                <c:pt idx="27082">
                  <c:v>27083.0</c:v>
                </c:pt>
                <c:pt idx="27083">
                  <c:v>27084.0</c:v>
                </c:pt>
                <c:pt idx="27084">
                  <c:v>27085.0</c:v>
                </c:pt>
                <c:pt idx="27085">
                  <c:v>27086.0</c:v>
                </c:pt>
                <c:pt idx="27086">
                  <c:v>27087.0</c:v>
                </c:pt>
                <c:pt idx="27087">
                  <c:v>27088.0</c:v>
                </c:pt>
                <c:pt idx="27088">
                  <c:v>27089.0</c:v>
                </c:pt>
                <c:pt idx="27089">
                  <c:v>27090.0</c:v>
                </c:pt>
                <c:pt idx="27090">
                  <c:v>27091.0</c:v>
                </c:pt>
                <c:pt idx="27091">
                  <c:v>27092.0</c:v>
                </c:pt>
                <c:pt idx="27092">
                  <c:v>27093.0</c:v>
                </c:pt>
                <c:pt idx="27093">
                  <c:v>27094.0</c:v>
                </c:pt>
                <c:pt idx="27094">
                  <c:v>27095.0</c:v>
                </c:pt>
                <c:pt idx="27095">
                  <c:v>27096.0</c:v>
                </c:pt>
                <c:pt idx="27096">
                  <c:v>27097.0</c:v>
                </c:pt>
                <c:pt idx="27097">
                  <c:v>27098.0</c:v>
                </c:pt>
                <c:pt idx="27098">
                  <c:v>27099.0</c:v>
                </c:pt>
                <c:pt idx="27099">
                  <c:v>27100.0</c:v>
                </c:pt>
                <c:pt idx="27100">
                  <c:v>27101.0</c:v>
                </c:pt>
                <c:pt idx="27101">
                  <c:v>27102.0</c:v>
                </c:pt>
                <c:pt idx="27102">
                  <c:v>27103.0</c:v>
                </c:pt>
                <c:pt idx="27103">
                  <c:v>27104.0</c:v>
                </c:pt>
                <c:pt idx="27104">
                  <c:v>27105.0</c:v>
                </c:pt>
                <c:pt idx="27105">
                  <c:v>27106.0</c:v>
                </c:pt>
                <c:pt idx="27106">
                  <c:v>27107.0</c:v>
                </c:pt>
                <c:pt idx="27107">
                  <c:v>27108.0</c:v>
                </c:pt>
                <c:pt idx="27108">
                  <c:v>27109.0</c:v>
                </c:pt>
                <c:pt idx="27109">
                  <c:v>27110.0</c:v>
                </c:pt>
                <c:pt idx="27110">
                  <c:v>27111.0</c:v>
                </c:pt>
                <c:pt idx="27111">
                  <c:v>27112.0</c:v>
                </c:pt>
                <c:pt idx="27112">
                  <c:v>27113.0</c:v>
                </c:pt>
                <c:pt idx="27113">
                  <c:v>27114.0</c:v>
                </c:pt>
                <c:pt idx="27114">
                  <c:v>27115.0</c:v>
                </c:pt>
                <c:pt idx="27115">
                  <c:v>27116.0</c:v>
                </c:pt>
                <c:pt idx="27116">
                  <c:v>27117.0</c:v>
                </c:pt>
                <c:pt idx="27117">
                  <c:v>27118.0</c:v>
                </c:pt>
                <c:pt idx="27118">
                  <c:v>27119.0</c:v>
                </c:pt>
                <c:pt idx="27119">
                  <c:v>27120.0</c:v>
                </c:pt>
                <c:pt idx="27120">
                  <c:v>27121.0</c:v>
                </c:pt>
                <c:pt idx="27121">
                  <c:v>27122.0</c:v>
                </c:pt>
                <c:pt idx="27122">
                  <c:v>27123.0</c:v>
                </c:pt>
                <c:pt idx="27123">
                  <c:v>27124.0</c:v>
                </c:pt>
                <c:pt idx="27124">
                  <c:v>27125.0</c:v>
                </c:pt>
                <c:pt idx="27125">
                  <c:v>27126.0</c:v>
                </c:pt>
                <c:pt idx="27126">
                  <c:v>27127.0</c:v>
                </c:pt>
                <c:pt idx="27127">
                  <c:v>27128.0</c:v>
                </c:pt>
                <c:pt idx="27128">
                  <c:v>27129.0</c:v>
                </c:pt>
                <c:pt idx="27129">
                  <c:v>27130.0</c:v>
                </c:pt>
                <c:pt idx="27130">
                  <c:v>27131.0</c:v>
                </c:pt>
                <c:pt idx="27131">
                  <c:v>27132.0</c:v>
                </c:pt>
                <c:pt idx="27132">
                  <c:v>27133.0</c:v>
                </c:pt>
                <c:pt idx="27133">
                  <c:v>27134.0</c:v>
                </c:pt>
                <c:pt idx="27134">
                  <c:v>27135.0</c:v>
                </c:pt>
                <c:pt idx="27135">
                  <c:v>27136.0</c:v>
                </c:pt>
                <c:pt idx="27136">
                  <c:v>27137.0</c:v>
                </c:pt>
                <c:pt idx="27137">
                  <c:v>27138.0</c:v>
                </c:pt>
                <c:pt idx="27138">
                  <c:v>27139.0</c:v>
                </c:pt>
                <c:pt idx="27139">
                  <c:v>27140.0</c:v>
                </c:pt>
                <c:pt idx="27140">
                  <c:v>27141.0</c:v>
                </c:pt>
                <c:pt idx="27141">
                  <c:v>27142.0</c:v>
                </c:pt>
                <c:pt idx="27142">
                  <c:v>27143.0</c:v>
                </c:pt>
                <c:pt idx="27143">
                  <c:v>27144.0</c:v>
                </c:pt>
                <c:pt idx="27144">
                  <c:v>27145.0</c:v>
                </c:pt>
                <c:pt idx="27145">
                  <c:v>27146.0</c:v>
                </c:pt>
                <c:pt idx="27146">
                  <c:v>27147.0</c:v>
                </c:pt>
                <c:pt idx="27147">
                  <c:v>27148.0</c:v>
                </c:pt>
                <c:pt idx="27148">
                  <c:v>27149.0</c:v>
                </c:pt>
                <c:pt idx="27149">
                  <c:v>27150.0</c:v>
                </c:pt>
                <c:pt idx="27150">
                  <c:v>27151.0</c:v>
                </c:pt>
                <c:pt idx="27151">
                  <c:v>27152.0</c:v>
                </c:pt>
                <c:pt idx="27152">
                  <c:v>27153.0</c:v>
                </c:pt>
                <c:pt idx="27153">
                  <c:v>27154.0</c:v>
                </c:pt>
                <c:pt idx="27154">
                  <c:v>27155.0</c:v>
                </c:pt>
                <c:pt idx="27155">
                  <c:v>27156.0</c:v>
                </c:pt>
                <c:pt idx="27156">
                  <c:v>27157.0</c:v>
                </c:pt>
                <c:pt idx="27157">
                  <c:v>27158.0</c:v>
                </c:pt>
                <c:pt idx="27158">
                  <c:v>27159.0</c:v>
                </c:pt>
                <c:pt idx="27159">
                  <c:v>27160.0</c:v>
                </c:pt>
                <c:pt idx="27160">
                  <c:v>27161.0</c:v>
                </c:pt>
                <c:pt idx="27161">
                  <c:v>27162.0</c:v>
                </c:pt>
                <c:pt idx="27162">
                  <c:v>27163.0</c:v>
                </c:pt>
                <c:pt idx="27163">
                  <c:v>27164.0</c:v>
                </c:pt>
                <c:pt idx="27164">
                  <c:v>27165.0</c:v>
                </c:pt>
                <c:pt idx="27165">
                  <c:v>27166.0</c:v>
                </c:pt>
                <c:pt idx="27166">
                  <c:v>27167.0</c:v>
                </c:pt>
                <c:pt idx="27167">
                  <c:v>27168.0</c:v>
                </c:pt>
                <c:pt idx="27168">
                  <c:v>27169.0</c:v>
                </c:pt>
                <c:pt idx="27169">
                  <c:v>27170.0</c:v>
                </c:pt>
                <c:pt idx="27170">
                  <c:v>27171.0</c:v>
                </c:pt>
                <c:pt idx="27171">
                  <c:v>27172.0</c:v>
                </c:pt>
                <c:pt idx="27172">
                  <c:v>27173.0</c:v>
                </c:pt>
                <c:pt idx="27173">
                  <c:v>27174.0</c:v>
                </c:pt>
                <c:pt idx="27174">
                  <c:v>27175.0</c:v>
                </c:pt>
                <c:pt idx="27175">
                  <c:v>27176.0</c:v>
                </c:pt>
                <c:pt idx="27176">
                  <c:v>27177.0</c:v>
                </c:pt>
                <c:pt idx="27177">
                  <c:v>27178.0</c:v>
                </c:pt>
                <c:pt idx="27178">
                  <c:v>27179.0</c:v>
                </c:pt>
                <c:pt idx="27179">
                  <c:v>27180.0</c:v>
                </c:pt>
                <c:pt idx="27180">
                  <c:v>27181.0</c:v>
                </c:pt>
                <c:pt idx="27181">
                  <c:v>27182.0</c:v>
                </c:pt>
                <c:pt idx="27182">
                  <c:v>27183.0</c:v>
                </c:pt>
                <c:pt idx="27183">
                  <c:v>27184.0</c:v>
                </c:pt>
                <c:pt idx="27184">
                  <c:v>27185.0</c:v>
                </c:pt>
                <c:pt idx="27185">
                  <c:v>27186.0</c:v>
                </c:pt>
                <c:pt idx="27186">
                  <c:v>27187.0</c:v>
                </c:pt>
                <c:pt idx="27187">
                  <c:v>27188.0</c:v>
                </c:pt>
                <c:pt idx="27188">
                  <c:v>27189.0</c:v>
                </c:pt>
                <c:pt idx="27189">
                  <c:v>27190.0</c:v>
                </c:pt>
                <c:pt idx="27190">
                  <c:v>27191.0</c:v>
                </c:pt>
                <c:pt idx="27191">
                  <c:v>27192.0</c:v>
                </c:pt>
                <c:pt idx="27192">
                  <c:v>27193.0</c:v>
                </c:pt>
                <c:pt idx="27193">
                  <c:v>27194.0</c:v>
                </c:pt>
                <c:pt idx="27194">
                  <c:v>27195.0</c:v>
                </c:pt>
                <c:pt idx="27195">
                  <c:v>27196.0</c:v>
                </c:pt>
                <c:pt idx="27196">
                  <c:v>27197.0</c:v>
                </c:pt>
                <c:pt idx="27197">
                  <c:v>27198.0</c:v>
                </c:pt>
                <c:pt idx="27198">
                  <c:v>27199.0</c:v>
                </c:pt>
                <c:pt idx="27199">
                  <c:v>27200.0</c:v>
                </c:pt>
                <c:pt idx="27200">
                  <c:v>27201.0</c:v>
                </c:pt>
                <c:pt idx="27201">
                  <c:v>27202.0</c:v>
                </c:pt>
                <c:pt idx="27202">
                  <c:v>27203.0</c:v>
                </c:pt>
                <c:pt idx="27203">
                  <c:v>27204.0</c:v>
                </c:pt>
                <c:pt idx="27204">
                  <c:v>27205.0</c:v>
                </c:pt>
                <c:pt idx="27205">
                  <c:v>27206.0</c:v>
                </c:pt>
                <c:pt idx="27206">
                  <c:v>27207.0</c:v>
                </c:pt>
                <c:pt idx="27207">
                  <c:v>27208.0</c:v>
                </c:pt>
                <c:pt idx="27208">
                  <c:v>27209.0</c:v>
                </c:pt>
                <c:pt idx="27209">
                  <c:v>27210.0</c:v>
                </c:pt>
                <c:pt idx="27210">
                  <c:v>27211.0</c:v>
                </c:pt>
                <c:pt idx="27211">
                  <c:v>27212.0</c:v>
                </c:pt>
                <c:pt idx="27212">
                  <c:v>27213.0</c:v>
                </c:pt>
                <c:pt idx="27213">
                  <c:v>27214.0</c:v>
                </c:pt>
                <c:pt idx="27214">
                  <c:v>27215.0</c:v>
                </c:pt>
                <c:pt idx="27215">
                  <c:v>27216.0</c:v>
                </c:pt>
                <c:pt idx="27216">
                  <c:v>27217.0</c:v>
                </c:pt>
                <c:pt idx="27217">
                  <c:v>27218.0</c:v>
                </c:pt>
                <c:pt idx="27218">
                  <c:v>27219.0</c:v>
                </c:pt>
                <c:pt idx="27219">
                  <c:v>27220.0</c:v>
                </c:pt>
                <c:pt idx="27220">
                  <c:v>27221.0</c:v>
                </c:pt>
                <c:pt idx="27221">
                  <c:v>27222.0</c:v>
                </c:pt>
                <c:pt idx="27222">
                  <c:v>27223.0</c:v>
                </c:pt>
                <c:pt idx="27223">
                  <c:v>27224.0</c:v>
                </c:pt>
                <c:pt idx="27224">
                  <c:v>27225.0</c:v>
                </c:pt>
                <c:pt idx="27225">
                  <c:v>27226.0</c:v>
                </c:pt>
                <c:pt idx="27226">
                  <c:v>27227.0</c:v>
                </c:pt>
                <c:pt idx="27227">
                  <c:v>27228.0</c:v>
                </c:pt>
                <c:pt idx="27228">
                  <c:v>27229.0</c:v>
                </c:pt>
                <c:pt idx="27229">
                  <c:v>27230.0</c:v>
                </c:pt>
                <c:pt idx="27230">
                  <c:v>27231.0</c:v>
                </c:pt>
                <c:pt idx="27231">
                  <c:v>27232.0</c:v>
                </c:pt>
                <c:pt idx="27232">
                  <c:v>27233.0</c:v>
                </c:pt>
                <c:pt idx="27233">
                  <c:v>27234.0</c:v>
                </c:pt>
                <c:pt idx="27234">
                  <c:v>27235.0</c:v>
                </c:pt>
                <c:pt idx="27235">
                  <c:v>27236.0</c:v>
                </c:pt>
                <c:pt idx="27236">
                  <c:v>27237.0</c:v>
                </c:pt>
                <c:pt idx="27237">
                  <c:v>27238.0</c:v>
                </c:pt>
                <c:pt idx="27238">
                  <c:v>27239.0</c:v>
                </c:pt>
                <c:pt idx="27239">
                  <c:v>27240.0</c:v>
                </c:pt>
                <c:pt idx="27240">
                  <c:v>27241.0</c:v>
                </c:pt>
                <c:pt idx="27241">
                  <c:v>27242.0</c:v>
                </c:pt>
                <c:pt idx="27242">
                  <c:v>27243.0</c:v>
                </c:pt>
                <c:pt idx="27243">
                  <c:v>27244.0</c:v>
                </c:pt>
                <c:pt idx="27244">
                  <c:v>27245.0</c:v>
                </c:pt>
                <c:pt idx="27245">
                  <c:v>27246.0</c:v>
                </c:pt>
                <c:pt idx="27246">
                  <c:v>27247.0</c:v>
                </c:pt>
                <c:pt idx="27247">
                  <c:v>27248.0</c:v>
                </c:pt>
                <c:pt idx="27248">
                  <c:v>27249.0</c:v>
                </c:pt>
                <c:pt idx="27249">
                  <c:v>27250.0</c:v>
                </c:pt>
                <c:pt idx="27250">
                  <c:v>27251.0</c:v>
                </c:pt>
                <c:pt idx="27251">
                  <c:v>27252.0</c:v>
                </c:pt>
                <c:pt idx="27252">
                  <c:v>27253.0</c:v>
                </c:pt>
                <c:pt idx="27253">
                  <c:v>27254.0</c:v>
                </c:pt>
                <c:pt idx="27254">
                  <c:v>27255.0</c:v>
                </c:pt>
                <c:pt idx="27255">
                  <c:v>27256.0</c:v>
                </c:pt>
                <c:pt idx="27256">
                  <c:v>27257.0</c:v>
                </c:pt>
                <c:pt idx="27257">
                  <c:v>27258.0</c:v>
                </c:pt>
                <c:pt idx="27258">
                  <c:v>27259.0</c:v>
                </c:pt>
                <c:pt idx="27259">
                  <c:v>27260.0</c:v>
                </c:pt>
                <c:pt idx="27260">
                  <c:v>27261.0</c:v>
                </c:pt>
                <c:pt idx="27261">
                  <c:v>27262.0</c:v>
                </c:pt>
                <c:pt idx="27262">
                  <c:v>27263.0</c:v>
                </c:pt>
                <c:pt idx="27263">
                  <c:v>27264.0</c:v>
                </c:pt>
                <c:pt idx="27264">
                  <c:v>27265.0</c:v>
                </c:pt>
                <c:pt idx="27265">
                  <c:v>27266.0</c:v>
                </c:pt>
                <c:pt idx="27266">
                  <c:v>27267.0</c:v>
                </c:pt>
                <c:pt idx="27267">
                  <c:v>27268.0</c:v>
                </c:pt>
                <c:pt idx="27268">
                  <c:v>27269.0</c:v>
                </c:pt>
                <c:pt idx="27269">
                  <c:v>27270.0</c:v>
                </c:pt>
                <c:pt idx="27270">
                  <c:v>27271.0</c:v>
                </c:pt>
                <c:pt idx="27271">
                  <c:v>27272.0</c:v>
                </c:pt>
                <c:pt idx="27272">
                  <c:v>27273.0</c:v>
                </c:pt>
                <c:pt idx="27273">
                  <c:v>27274.0</c:v>
                </c:pt>
                <c:pt idx="27274">
                  <c:v>27275.0</c:v>
                </c:pt>
                <c:pt idx="27275">
                  <c:v>27276.0</c:v>
                </c:pt>
                <c:pt idx="27276">
                  <c:v>27277.0</c:v>
                </c:pt>
                <c:pt idx="27277">
                  <c:v>27278.0</c:v>
                </c:pt>
                <c:pt idx="27278">
                  <c:v>27279.0</c:v>
                </c:pt>
                <c:pt idx="27279">
                  <c:v>27280.0</c:v>
                </c:pt>
                <c:pt idx="27280">
                  <c:v>27281.0</c:v>
                </c:pt>
                <c:pt idx="27281">
                  <c:v>27282.0</c:v>
                </c:pt>
                <c:pt idx="27282">
                  <c:v>27283.0</c:v>
                </c:pt>
                <c:pt idx="27283">
                  <c:v>27284.0</c:v>
                </c:pt>
                <c:pt idx="27284">
                  <c:v>27285.0</c:v>
                </c:pt>
                <c:pt idx="27285">
                  <c:v>27286.0</c:v>
                </c:pt>
                <c:pt idx="27286">
                  <c:v>27287.0</c:v>
                </c:pt>
                <c:pt idx="27287">
                  <c:v>27288.0</c:v>
                </c:pt>
                <c:pt idx="27288">
                  <c:v>27289.0</c:v>
                </c:pt>
                <c:pt idx="27289">
                  <c:v>27290.0</c:v>
                </c:pt>
                <c:pt idx="27290">
                  <c:v>27291.0</c:v>
                </c:pt>
                <c:pt idx="27291">
                  <c:v>27292.0</c:v>
                </c:pt>
                <c:pt idx="27292">
                  <c:v>27293.0</c:v>
                </c:pt>
                <c:pt idx="27293">
                  <c:v>27294.0</c:v>
                </c:pt>
                <c:pt idx="27294">
                  <c:v>27295.0</c:v>
                </c:pt>
                <c:pt idx="27295">
                  <c:v>27296.0</c:v>
                </c:pt>
                <c:pt idx="27296">
                  <c:v>27297.0</c:v>
                </c:pt>
                <c:pt idx="27297">
                  <c:v>27298.0</c:v>
                </c:pt>
                <c:pt idx="27298">
                  <c:v>27299.0</c:v>
                </c:pt>
                <c:pt idx="27299">
                  <c:v>27300.0</c:v>
                </c:pt>
                <c:pt idx="27300">
                  <c:v>27301.0</c:v>
                </c:pt>
                <c:pt idx="27301">
                  <c:v>27302.0</c:v>
                </c:pt>
                <c:pt idx="27302">
                  <c:v>27303.0</c:v>
                </c:pt>
                <c:pt idx="27303">
                  <c:v>27304.0</c:v>
                </c:pt>
                <c:pt idx="27304">
                  <c:v>27305.0</c:v>
                </c:pt>
                <c:pt idx="27305">
                  <c:v>27306.0</c:v>
                </c:pt>
                <c:pt idx="27306">
                  <c:v>27307.0</c:v>
                </c:pt>
                <c:pt idx="27307">
                  <c:v>27308.0</c:v>
                </c:pt>
                <c:pt idx="27308">
                  <c:v>27309.0</c:v>
                </c:pt>
                <c:pt idx="27309">
                  <c:v>27310.0</c:v>
                </c:pt>
                <c:pt idx="27310">
                  <c:v>27311.0</c:v>
                </c:pt>
                <c:pt idx="27311">
                  <c:v>27312.0</c:v>
                </c:pt>
                <c:pt idx="27312">
                  <c:v>27313.0</c:v>
                </c:pt>
                <c:pt idx="27313">
                  <c:v>27314.0</c:v>
                </c:pt>
                <c:pt idx="27314">
                  <c:v>27315.0</c:v>
                </c:pt>
                <c:pt idx="27315">
                  <c:v>27316.0</c:v>
                </c:pt>
                <c:pt idx="27316">
                  <c:v>27317.0</c:v>
                </c:pt>
                <c:pt idx="27317">
                  <c:v>27318.0</c:v>
                </c:pt>
                <c:pt idx="27318">
                  <c:v>27319.0</c:v>
                </c:pt>
                <c:pt idx="27319">
                  <c:v>27320.0</c:v>
                </c:pt>
                <c:pt idx="27320">
                  <c:v>27321.0</c:v>
                </c:pt>
                <c:pt idx="27321">
                  <c:v>27322.0</c:v>
                </c:pt>
                <c:pt idx="27322">
                  <c:v>27323.0</c:v>
                </c:pt>
                <c:pt idx="27323">
                  <c:v>27324.0</c:v>
                </c:pt>
                <c:pt idx="27324">
                  <c:v>27325.0</c:v>
                </c:pt>
                <c:pt idx="27325">
                  <c:v>27326.0</c:v>
                </c:pt>
                <c:pt idx="27326">
                  <c:v>27327.0</c:v>
                </c:pt>
                <c:pt idx="27327">
                  <c:v>27328.0</c:v>
                </c:pt>
                <c:pt idx="27328">
                  <c:v>27329.0</c:v>
                </c:pt>
                <c:pt idx="27329">
                  <c:v>27330.0</c:v>
                </c:pt>
                <c:pt idx="27330">
                  <c:v>27331.0</c:v>
                </c:pt>
                <c:pt idx="27331">
                  <c:v>27332.0</c:v>
                </c:pt>
                <c:pt idx="27332">
                  <c:v>27333.0</c:v>
                </c:pt>
                <c:pt idx="27333">
                  <c:v>27334.0</c:v>
                </c:pt>
                <c:pt idx="27334">
                  <c:v>27335.0</c:v>
                </c:pt>
                <c:pt idx="27335">
                  <c:v>27336.0</c:v>
                </c:pt>
                <c:pt idx="27336">
                  <c:v>27337.0</c:v>
                </c:pt>
                <c:pt idx="27337">
                  <c:v>27338.0</c:v>
                </c:pt>
                <c:pt idx="27338">
                  <c:v>27339.0</c:v>
                </c:pt>
                <c:pt idx="27339">
                  <c:v>27340.0</c:v>
                </c:pt>
                <c:pt idx="27340">
                  <c:v>27341.0</c:v>
                </c:pt>
                <c:pt idx="27341">
                  <c:v>27342.0</c:v>
                </c:pt>
                <c:pt idx="27342">
                  <c:v>27343.0</c:v>
                </c:pt>
                <c:pt idx="27343">
                  <c:v>27344.0</c:v>
                </c:pt>
                <c:pt idx="27344">
                  <c:v>27345.0</c:v>
                </c:pt>
                <c:pt idx="27345">
                  <c:v>27346.0</c:v>
                </c:pt>
                <c:pt idx="27346">
                  <c:v>27347.0</c:v>
                </c:pt>
                <c:pt idx="27347">
                  <c:v>27348.0</c:v>
                </c:pt>
                <c:pt idx="27348">
                  <c:v>27349.0</c:v>
                </c:pt>
                <c:pt idx="27349">
                  <c:v>27350.0</c:v>
                </c:pt>
                <c:pt idx="27350">
                  <c:v>27351.0</c:v>
                </c:pt>
                <c:pt idx="27351">
                  <c:v>27352.0</c:v>
                </c:pt>
                <c:pt idx="27352">
                  <c:v>27353.0</c:v>
                </c:pt>
                <c:pt idx="27353">
                  <c:v>27354.0</c:v>
                </c:pt>
                <c:pt idx="27354">
                  <c:v>27355.0</c:v>
                </c:pt>
                <c:pt idx="27355">
                  <c:v>27356.0</c:v>
                </c:pt>
                <c:pt idx="27356">
                  <c:v>27357.0</c:v>
                </c:pt>
                <c:pt idx="27357">
                  <c:v>27358.0</c:v>
                </c:pt>
                <c:pt idx="27358">
                  <c:v>27359.0</c:v>
                </c:pt>
                <c:pt idx="27359">
                  <c:v>27360.0</c:v>
                </c:pt>
                <c:pt idx="27360">
                  <c:v>27361.0</c:v>
                </c:pt>
                <c:pt idx="27361">
                  <c:v>27362.0</c:v>
                </c:pt>
                <c:pt idx="27362">
                  <c:v>27363.0</c:v>
                </c:pt>
                <c:pt idx="27363">
                  <c:v>27364.0</c:v>
                </c:pt>
                <c:pt idx="27364">
                  <c:v>27365.0</c:v>
                </c:pt>
                <c:pt idx="27365">
                  <c:v>27366.0</c:v>
                </c:pt>
                <c:pt idx="27366">
                  <c:v>27367.0</c:v>
                </c:pt>
                <c:pt idx="27367">
                  <c:v>27368.0</c:v>
                </c:pt>
                <c:pt idx="27368">
                  <c:v>27369.0</c:v>
                </c:pt>
                <c:pt idx="27369">
                  <c:v>27370.0</c:v>
                </c:pt>
                <c:pt idx="27370">
                  <c:v>27371.0</c:v>
                </c:pt>
                <c:pt idx="27371">
                  <c:v>27372.0</c:v>
                </c:pt>
                <c:pt idx="27372">
                  <c:v>27373.0</c:v>
                </c:pt>
                <c:pt idx="27373">
                  <c:v>27374.0</c:v>
                </c:pt>
                <c:pt idx="27374">
                  <c:v>27375.0</c:v>
                </c:pt>
                <c:pt idx="27375">
                  <c:v>27376.0</c:v>
                </c:pt>
                <c:pt idx="27376">
                  <c:v>27377.0</c:v>
                </c:pt>
                <c:pt idx="27377">
                  <c:v>27378.0</c:v>
                </c:pt>
                <c:pt idx="27378">
                  <c:v>27379.0</c:v>
                </c:pt>
                <c:pt idx="27379">
                  <c:v>27380.0</c:v>
                </c:pt>
                <c:pt idx="27380">
                  <c:v>27381.0</c:v>
                </c:pt>
                <c:pt idx="27381">
                  <c:v>27382.0</c:v>
                </c:pt>
                <c:pt idx="27382">
                  <c:v>27383.0</c:v>
                </c:pt>
                <c:pt idx="27383">
                  <c:v>27384.0</c:v>
                </c:pt>
                <c:pt idx="27384">
                  <c:v>27385.0</c:v>
                </c:pt>
                <c:pt idx="27385">
                  <c:v>27386.0</c:v>
                </c:pt>
                <c:pt idx="27386">
                  <c:v>27387.0</c:v>
                </c:pt>
                <c:pt idx="27387">
                  <c:v>27388.0</c:v>
                </c:pt>
                <c:pt idx="27388">
                  <c:v>27389.0</c:v>
                </c:pt>
                <c:pt idx="27389">
                  <c:v>27390.0</c:v>
                </c:pt>
                <c:pt idx="27390">
                  <c:v>27391.0</c:v>
                </c:pt>
                <c:pt idx="27391">
                  <c:v>27392.0</c:v>
                </c:pt>
                <c:pt idx="27392">
                  <c:v>27393.0</c:v>
                </c:pt>
                <c:pt idx="27393">
                  <c:v>27394.0</c:v>
                </c:pt>
                <c:pt idx="27394">
                  <c:v>27395.0</c:v>
                </c:pt>
                <c:pt idx="27395">
                  <c:v>27396.0</c:v>
                </c:pt>
                <c:pt idx="27396">
                  <c:v>27397.0</c:v>
                </c:pt>
                <c:pt idx="27397">
                  <c:v>27398.0</c:v>
                </c:pt>
                <c:pt idx="27398">
                  <c:v>27399.0</c:v>
                </c:pt>
                <c:pt idx="27399">
                  <c:v>27400.0</c:v>
                </c:pt>
                <c:pt idx="27400">
                  <c:v>27401.0</c:v>
                </c:pt>
                <c:pt idx="27401">
                  <c:v>27402.0</c:v>
                </c:pt>
                <c:pt idx="27402">
                  <c:v>27403.0</c:v>
                </c:pt>
                <c:pt idx="27403">
                  <c:v>27404.0</c:v>
                </c:pt>
                <c:pt idx="27404">
                  <c:v>27405.0</c:v>
                </c:pt>
                <c:pt idx="27405">
                  <c:v>27406.0</c:v>
                </c:pt>
                <c:pt idx="27406">
                  <c:v>27407.0</c:v>
                </c:pt>
                <c:pt idx="27407">
                  <c:v>27408.0</c:v>
                </c:pt>
                <c:pt idx="27408">
                  <c:v>27409.0</c:v>
                </c:pt>
                <c:pt idx="27409">
                  <c:v>27410.0</c:v>
                </c:pt>
                <c:pt idx="27410">
                  <c:v>27411.0</c:v>
                </c:pt>
                <c:pt idx="27411">
                  <c:v>27412.0</c:v>
                </c:pt>
                <c:pt idx="27412">
                  <c:v>27413.0</c:v>
                </c:pt>
                <c:pt idx="27413">
                  <c:v>27414.0</c:v>
                </c:pt>
                <c:pt idx="27414">
                  <c:v>27415.0</c:v>
                </c:pt>
                <c:pt idx="27415">
                  <c:v>27416.0</c:v>
                </c:pt>
                <c:pt idx="27416">
                  <c:v>27417.0</c:v>
                </c:pt>
                <c:pt idx="27417">
                  <c:v>27418.0</c:v>
                </c:pt>
                <c:pt idx="27418">
                  <c:v>27419.0</c:v>
                </c:pt>
                <c:pt idx="27419">
                  <c:v>27420.0</c:v>
                </c:pt>
                <c:pt idx="27420">
                  <c:v>27421.0</c:v>
                </c:pt>
                <c:pt idx="27421">
                  <c:v>27422.0</c:v>
                </c:pt>
                <c:pt idx="27422">
                  <c:v>27423.0</c:v>
                </c:pt>
                <c:pt idx="27423">
                  <c:v>27424.0</c:v>
                </c:pt>
                <c:pt idx="27424">
                  <c:v>27425.0</c:v>
                </c:pt>
                <c:pt idx="27425">
                  <c:v>27426.0</c:v>
                </c:pt>
                <c:pt idx="27426">
                  <c:v>27427.0</c:v>
                </c:pt>
                <c:pt idx="27427">
                  <c:v>27428.0</c:v>
                </c:pt>
                <c:pt idx="27428">
                  <c:v>27429.0</c:v>
                </c:pt>
                <c:pt idx="27429">
                  <c:v>27430.0</c:v>
                </c:pt>
                <c:pt idx="27430">
                  <c:v>27431.0</c:v>
                </c:pt>
                <c:pt idx="27431">
                  <c:v>27432.0</c:v>
                </c:pt>
                <c:pt idx="27432">
                  <c:v>27433.0</c:v>
                </c:pt>
                <c:pt idx="27433">
                  <c:v>27434.0</c:v>
                </c:pt>
                <c:pt idx="27434">
                  <c:v>27435.0</c:v>
                </c:pt>
                <c:pt idx="27435">
                  <c:v>27436.0</c:v>
                </c:pt>
                <c:pt idx="27436">
                  <c:v>27437.0</c:v>
                </c:pt>
                <c:pt idx="27437">
                  <c:v>27438.0</c:v>
                </c:pt>
                <c:pt idx="27438">
                  <c:v>27439.0</c:v>
                </c:pt>
                <c:pt idx="27439">
                  <c:v>27440.0</c:v>
                </c:pt>
                <c:pt idx="27440">
                  <c:v>27441.0</c:v>
                </c:pt>
                <c:pt idx="27441">
                  <c:v>27442.0</c:v>
                </c:pt>
                <c:pt idx="27442">
                  <c:v>27443.0</c:v>
                </c:pt>
                <c:pt idx="27443">
                  <c:v>27444.0</c:v>
                </c:pt>
                <c:pt idx="27444">
                  <c:v>27445.0</c:v>
                </c:pt>
                <c:pt idx="27445">
                  <c:v>27446.0</c:v>
                </c:pt>
                <c:pt idx="27446">
                  <c:v>27447.0</c:v>
                </c:pt>
                <c:pt idx="27447">
                  <c:v>27448.0</c:v>
                </c:pt>
                <c:pt idx="27448">
                  <c:v>27449.0</c:v>
                </c:pt>
                <c:pt idx="27449">
                  <c:v>27450.0</c:v>
                </c:pt>
                <c:pt idx="27450">
                  <c:v>27451.0</c:v>
                </c:pt>
                <c:pt idx="27451">
                  <c:v>27452.0</c:v>
                </c:pt>
                <c:pt idx="27452">
                  <c:v>27453.0</c:v>
                </c:pt>
                <c:pt idx="27453">
                  <c:v>27454.0</c:v>
                </c:pt>
                <c:pt idx="27454">
                  <c:v>27455.0</c:v>
                </c:pt>
                <c:pt idx="27455">
                  <c:v>27456.0</c:v>
                </c:pt>
                <c:pt idx="27456">
                  <c:v>27457.0</c:v>
                </c:pt>
                <c:pt idx="27457">
                  <c:v>27458.0</c:v>
                </c:pt>
                <c:pt idx="27458">
                  <c:v>27459.0</c:v>
                </c:pt>
                <c:pt idx="27459">
                  <c:v>27460.0</c:v>
                </c:pt>
                <c:pt idx="27460">
                  <c:v>27461.0</c:v>
                </c:pt>
                <c:pt idx="27461">
                  <c:v>27462.0</c:v>
                </c:pt>
                <c:pt idx="27462">
                  <c:v>27463.0</c:v>
                </c:pt>
                <c:pt idx="27463">
                  <c:v>27464.0</c:v>
                </c:pt>
                <c:pt idx="27464">
                  <c:v>27465.0</c:v>
                </c:pt>
                <c:pt idx="27465">
                  <c:v>27466.0</c:v>
                </c:pt>
                <c:pt idx="27466">
                  <c:v>27467.0</c:v>
                </c:pt>
                <c:pt idx="27467">
                  <c:v>27468.0</c:v>
                </c:pt>
                <c:pt idx="27468">
                  <c:v>27469.0</c:v>
                </c:pt>
                <c:pt idx="27469">
                  <c:v>27470.0</c:v>
                </c:pt>
                <c:pt idx="27470">
                  <c:v>27471.0</c:v>
                </c:pt>
                <c:pt idx="27471">
                  <c:v>27472.0</c:v>
                </c:pt>
                <c:pt idx="27472">
                  <c:v>27473.0</c:v>
                </c:pt>
                <c:pt idx="27473">
                  <c:v>27474.0</c:v>
                </c:pt>
                <c:pt idx="27474">
                  <c:v>27475.0</c:v>
                </c:pt>
                <c:pt idx="27475">
                  <c:v>27476.0</c:v>
                </c:pt>
                <c:pt idx="27476">
                  <c:v>27477.0</c:v>
                </c:pt>
                <c:pt idx="27477">
                  <c:v>27478.0</c:v>
                </c:pt>
                <c:pt idx="27478">
                  <c:v>27479.0</c:v>
                </c:pt>
                <c:pt idx="27479">
                  <c:v>27480.0</c:v>
                </c:pt>
                <c:pt idx="27480">
                  <c:v>27481.0</c:v>
                </c:pt>
                <c:pt idx="27481">
                  <c:v>27482.0</c:v>
                </c:pt>
                <c:pt idx="27482">
                  <c:v>27483.0</c:v>
                </c:pt>
                <c:pt idx="27483">
                  <c:v>27484.0</c:v>
                </c:pt>
                <c:pt idx="27484">
                  <c:v>27485.0</c:v>
                </c:pt>
                <c:pt idx="27485">
                  <c:v>27486.0</c:v>
                </c:pt>
                <c:pt idx="27486">
                  <c:v>27487.0</c:v>
                </c:pt>
                <c:pt idx="27487">
                  <c:v>27488.0</c:v>
                </c:pt>
                <c:pt idx="27488">
                  <c:v>27489.0</c:v>
                </c:pt>
                <c:pt idx="27489">
                  <c:v>27490.0</c:v>
                </c:pt>
                <c:pt idx="27490">
                  <c:v>27491.0</c:v>
                </c:pt>
                <c:pt idx="27491">
                  <c:v>27492.0</c:v>
                </c:pt>
                <c:pt idx="27492">
                  <c:v>27493.0</c:v>
                </c:pt>
                <c:pt idx="27493">
                  <c:v>27494.0</c:v>
                </c:pt>
                <c:pt idx="27494">
                  <c:v>27495.0</c:v>
                </c:pt>
                <c:pt idx="27495">
                  <c:v>27496.0</c:v>
                </c:pt>
                <c:pt idx="27496">
                  <c:v>27497.0</c:v>
                </c:pt>
                <c:pt idx="27497">
                  <c:v>27498.0</c:v>
                </c:pt>
                <c:pt idx="27498">
                  <c:v>27499.0</c:v>
                </c:pt>
                <c:pt idx="27499">
                  <c:v>27500.0</c:v>
                </c:pt>
                <c:pt idx="27500">
                  <c:v>27501.0</c:v>
                </c:pt>
                <c:pt idx="27501">
                  <c:v>27502.0</c:v>
                </c:pt>
                <c:pt idx="27502">
                  <c:v>27503.0</c:v>
                </c:pt>
                <c:pt idx="27503">
                  <c:v>27504.0</c:v>
                </c:pt>
                <c:pt idx="27504">
                  <c:v>27505.0</c:v>
                </c:pt>
                <c:pt idx="27505">
                  <c:v>27506.0</c:v>
                </c:pt>
                <c:pt idx="27506">
                  <c:v>27507.0</c:v>
                </c:pt>
                <c:pt idx="27507">
                  <c:v>27508.0</c:v>
                </c:pt>
                <c:pt idx="27508">
                  <c:v>27509.0</c:v>
                </c:pt>
                <c:pt idx="27509">
                  <c:v>27510.0</c:v>
                </c:pt>
                <c:pt idx="27510">
                  <c:v>27511.0</c:v>
                </c:pt>
                <c:pt idx="27511">
                  <c:v>27512.0</c:v>
                </c:pt>
                <c:pt idx="27512">
                  <c:v>27513.0</c:v>
                </c:pt>
                <c:pt idx="27513">
                  <c:v>27514.0</c:v>
                </c:pt>
                <c:pt idx="27514">
                  <c:v>27515.0</c:v>
                </c:pt>
                <c:pt idx="27515">
                  <c:v>27516.0</c:v>
                </c:pt>
                <c:pt idx="27516">
                  <c:v>27517.0</c:v>
                </c:pt>
                <c:pt idx="27517">
                  <c:v>27518.0</c:v>
                </c:pt>
                <c:pt idx="27518">
                  <c:v>27519.0</c:v>
                </c:pt>
                <c:pt idx="27519">
                  <c:v>27520.0</c:v>
                </c:pt>
                <c:pt idx="27520">
                  <c:v>27521.0</c:v>
                </c:pt>
                <c:pt idx="27521">
                  <c:v>27522.0</c:v>
                </c:pt>
                <c:pt idx="27522">
                  <c:v>27523.0</c:v>
                </c:pt>
                <c:pt idx="27523">
                  <c:v>27524.0</c:v>
                </c:pt>
                <c:pt idx="27524">
                  <c:v>27525.0</c:v>
                </c:pt>
                <c:pt idx="27525">
                  <c:v>27526.0</c:v>
                </c:pt>
                <c:pt idx="27526">
                  <c:v>27527.0</c:v>
                </c:pt>
                <c:pt idx="27527">
                  <c:v>27528.0</c:v>
                </c:pt>
                <c:pt idx="27528">
                  <c:v>27529.0</c:v>
                </c:pt>
                <c:pt idx="27529">
                  <c:v>27530.0</c:v>
                </c:pt>
                <c:pt idx="27530">
                  <c:v>27531.0</c:v>
                </c:pt>
                <c:pt idx="27531">
                  <c:v>27532.0</c:v>
                </c:pt>
                <c:pt idx="27532">
                  <c:v>27533.0</c:v>
                </c:pt>
                <c:pt idx="27533">
                  <c:v>27534.0</c:v>
                </c:pt>
                <c:pt idx="27534">
                  <c:v>27535.0</c:v>
                </c:pt>
                <c:pt idx="27535">
                  <c:v>27536.0</c:v>
                </c:pt>
                <c:pt idx="27536">
                  <c:v>27537.0</c:v>
                </c:pt>
                <c:pt idx="27537">
                  <c:v>27538.0</c:v>
                </c:pt>
                <c:pt idx="27538">
                  <c:v>27539.0</c:v>
                </c:pt>
                <c:pt idx="27539">
                  <c:v>27540.0</c:v>
                </c:pt>
                <c:pt idx="27540">
                  <c:v>27541.0</c:v>
                </c:pt>
                <c:pt idx="27541">
                  <c:v>27542.0</c:v>
                </c:pt>
                <c:pt idx="27542">
                  <c:v>27543.0</c:v>
                </c:pt>
                <c:pt idx="27543">
                  <c:v>27544.0</c:v>
                </c:pt>
                <c:pt idx="27544">
                  <c:v>27545.0</c:v>
                </c:pt>
                <c:pt idx="27545">
                  <c:v>27546.0</c:v>
                </c:pt>
                <c:pt idx="27546">
                  <c:v>27547.0</c:v>
                </c:pt>
                <c:pt idx="27547">
                  <c:v>27548.0</c:v>
                </c:pt>
                <c:pt idx="27548">
                  <c:v>27549.0</c:v>
                </c:pt>
                <c:pt idx="27549">
                  <c:v>27550.0</c:v>
                </c:pt>
                <c:pt idx="27550">
                  <c:v>27551.0</c:v>
                </c:pt>
                <c:pt idx="27551">
                  <c:v>27552.0</c:v>
                </c:pt>
                <c:pt idx="27552">
                  <c:v>27553.0</c:v>
                </c:pt>
                <c:pt idx="27553">
                  <c:v>27554.0</c:v>
                </c:pt>
                <c:pt idx="27554">
                  <c:v>27555.0</c:v>
                </c:pt>
                <c:pt idx="27555">
                  <c:v>27556.0</c:v>
                </c:pt>
                <c:pt idx="27556">
                  <c:v>27557.0</c:v>
                </c:pt>
                <c:pt idx="27557">
                  <c:v>27558.0</c:v>
                </c:pt>
                <c:pt idx="27558">
                  <c:v>27559.0</c:v>
                </c:pt>
                <c:pt idx="27559">
                  <c:v>27560.0</c:v>
                </c:pt>
                <c:pt idx="27560">
                  <c:v>27561.0</c:v>
                </c:pt>
                <c:pt idx="27561">
                  <c:v>27562.0</c:v>
                </c:pt>
                <c:pt idx="27562">
                  <c:v>27563.0</c:v>
                </c:pt>
                <c:pt idx="27563">
                  <c:v>27564.0</c:v>
                </c:pt>
                <c:pt idx="27564">
                  <c:v>27565.0</c:v>
                </c:pt>
                <c:pt idx="27565">
                  <c:v>27566.0</c:v>
                </c:pt>
                <c:pt idx="27566">
                  <c:v>27567.0</c:v>
                </c:pt>
                <c:pt idx="27567">
                  <c:v>27568.0</c:v>
                </c:pt>
                <c:pt idx="27568">
                  <c:v>27569.0</c:v>
                </c:pt>
                <c:pt idx="27569">
                  <c:v>27570.0</c:v>
                </c:pt>
                <c:pt idx="27570">
                  <c:v>27571.0</c:v>
                </c:pt>
                <c:pt idx="27571">
                  <c:v>27572.0</c:v>
                </c:pt>
                <c:pt idx="27572">
                  <c:v>27573.0</c:v>
                </c:pt>
                <c:pt idx="27573">
                  <c:v>27574.0</c:v>
                </c:pt>
                <c:pt idx="27574">
                  <c:v>27575.0</c:v>
                </c:pt>
                <c:pt idx="27575">
                  <c:v>27576.0</c:v>
                </c:pt>
                <c:pt idx="27576">
                  <c:v>27577.0</c:v>
                </c:pt>
                <c:pt idx="27577">
                  <c:v>27578.0</c:v>
                </c:pt>
                <c:pt idx="27578">
                  <c:v>27579.0</c:v>
                </c:pt>
                <c:pt idx="27579">
                  <c:v>27580.0</c:v>
                </c:pt>
                <c:pt idx="27580">
                  <c:v>27581.0</c:v>
                </c:pt>
                <c:pt idx="27581">
                  <c:v>27582.0</c:v>
                </c:pt>
                <c:pt idx="27582">
                  <c:v>27583.0</c:v>
                </c:pt>
                <c:pt idx="27583">
                  <c:v>27584.0</c:v>
                </c:pt>
                <c:pt idx="27584">
                  <c:v>27585.0</c:v>
                </c:pt>
                <c:pt idx="27585">
                  <c:v>27586.0</c:v>
                </c:pt>
                <c:pt idx="27586">
                  <c:v>27587.0</c:v>
                </c:pt>
                <c:pt idx="27587">
                  <c:v>27588.0</c:v>
                </c:pt>
                <c:pt idx="27588">
                  <c:v>27589.0</c:v>
                </c:pt>
                <c:pt idx="27589">
                  <c:v>27590.0</c:v>
                </c:pt>
                <c:pt idx="27590">
                  <c:v>27591.0</c:v>
                </c:pt>
                <c:pt idx="27591">
                  <c:v>27592.0</c:v>
                </c:pt>
                <c:pt idx="27592">
                  <c:v>27593.0</c:v>
                </c:pt>
                <c:pt idx="27593">
                  <c:v>27594.0</c:v>
                </c:pt>
                <c:pt idx="27594">
                  <c:v>27595.0</c:v>
                </c:pt>
                <c:pt idx="27595">
                  <c:v>27596.0</c:v>
                </c:pt>
                <c:pt idx="27596">
                  <c:v>27597.0</c:v>
                </c:pt>
                <c:pt idx="27597">
                  <c:v>27598.0</c:v>
                </c:pt>
                <c:pt idx="27598">
                  <c:v>27599.0</c:v>
                </c:pt>
                <c:pt idx="27599">
                  <c:v>27600.0</c:v>
                </c:pt>
                <c:pt idx="27600">
                  <c:v>27601.0</c:v>
                </c:pt>
                <c:pt idx="27601">
                  <c:v>27602.0</c:v>
                </c:pt>
                <c:pt idx="27602">
                  <c:v>27603.0</c:v>
                </c:pt>
                <c:pt idx="27603">
                  <c:v>27604.0</c:v>
                </c:pt>
                <c:pt idx="27604">
                  <c:v>27605.0</c:v>
                </c:pt>
                <c:pt idx="27605">
                  <c:v>27606.0</c:v>
                </c:pt>
                <c:pt idx="27606">
                  <c:v>27607.0</c:v>
                </c:pt>
                <c:pt idx="27607">
                  <c:v>27608.0</c:v>
                </c:pt>
                <c:pt idx="27608">
                  <c:v>27609.0</c:v>
                </c:pt>
                <c:pt idx="27609">
                  <c:v>27610.0</c:v>
                </c:pt>
                <c:pt idx="27610">
                  <c:v>27611.0</c:v>
                </c:pt>
                <c:pt idx="27611">
                  <c:v>27612.0</c:v>
                </c:pt>
                <c:pt idx="27612">
                  <c:v>27613.0</c:v>
                </c:pt>
                <c:pt idx="27613">
                  <c:v>27614.0</c:v>
                </c:pt>
                <c:pt idx="27614">
                  <c:v>27615.0</c:v>
                </c:pt>
                <c:pt idx="27615">
                  <c:v>27616.0</c:v>
                </c:pt>
                <c:pt idx="27616">
                  <c:v>27617.0</c:v>
                </c:pt>
                <c:pt idx="27617">
                  <c:v>27618.0</c:v>
                </c:pt>
                <c:pt idx="27618">
                  <c:v>27619.0</c:v>
                </c:pt>
                <c:pt idx="27619">
                  <c:v>27620.0</c:v>
                </c:pt>
                <c:pt idx="27620">
                  <c:v>27621.0</c:v>
                </c:pt>
                <c:pt idx="27621">
                  <c:v>27622.0</c:v>
                </c:pt>
                <c:pt idx="27622">
                  <c:v>27623.0</c:v>
                </c:pt>
                <c:pt idx="27623">
                  <c:v>27624.0</c:v>
                </c:pt>
                <c:pt idx="27624">
                  <c:v>27625.0</c:v>
                </c:pt>
                <c:pt idx="27625">
                  <c:v>27626.0</c:v>
                </c:pt>
                <c:pt idx="27626">
                  <c:v>27627.0</c:v>
                </c:pt>
                <c:pt idx="27627">
                  <c:v>27628.0</c:v>
                </c:pt>
                <c:pt idx="27628">
                  <c:v>27629.0</c:v>
                </c:pt>
                <c:pt idx="27629">
                  <c:v>27630.0</c:v>
                </c:pt>
                <c:pt idx="27630">
                  <c:v>27631.0</c:v>
                </c:pt>
                <c:pt idx="27631">
                  <c:v>27632.0</c:v>
                </c:pt>
                <c:pt idx="27632">
                  <c:v>27633.0</c:v>
                </c:pt>
                <c:pt idx="27633">
                  <c:v>27634.0</c:v>
                </c:pt>
                <c:pt idx="27634">
                  <c:v>27635.0</c:v>
                </c:pt>
                <c:pt idx="27635">
                  <c:v>27636.0</c:v>
                </c:pt>
                <c:pt idx="27636">
                  <c:v>27637.0</c:v>
                </c:pt>
                <c:pt idx="27637">
                  <c:v>27638.0</c:v>
                </c:pt>
                <c:pt idx="27638">
                  <c:v>27639.0</c:v>
                </c:pt>
                <c:pt idx="27639">
                  <c:v>27640.0</c:v>
                </c:pt>
                <c:pt idx="27640">
                  <c:v>27641.0</c:v>
                </c:pt>
                <c:pt idx="27641">
                  <c:v>27642.0</c:v>
                </c:pt>
                <c:pt idx="27642">
                  <c:v>27643.0</c:v>
                </c:pt>
                <c:pt idx="27643">
                  <c:v>27644.0</c:v>
                </c:pt>
                <c:pt idx="27644">
                  <c:v>27645.0</c:v>
                </c:pt>
                <c:pt idx="27645">
                  <c:v>27646.0</c:v>
                </c:pt>
                <c:pt idx="27646">
                  <c:v>27647.0</c:v>
                </c:pt>
                <c:pt idx="27647">
                  <c:v>27648.0</c:v>
                </c:pt>
                <c:pt idx="27648">
                  <c:v>27649.0</c:v>
                </c:pt>
                <c:pt idx="27649">
                  <c:v>27650.0</c:v>
                </c:pt>
                <c:pt idx="27650">
                  <c:v>27651.0</c:v>
                </c:pt>
                <c:pt idx="27651">
                  <c:v>27652.0</c:v>
                </c:pt>
                <c:pt idx="27652">
                  <c:v>27653.0</c:v>
                </c:pt>
                <c:pt idx="27653">
                  <c:v>27654.0</c:v>
                </c:pt>
                <c:pt idx="27654">
                  <c:v>27655.0</c:v>
                </c:pt>
                <c:pt idx="27655">
                  <c:v>27656.0</c:v>
                </c:pt>
                <c:pt idx="27656">
                  <c:v>27657.0</c:v>
                </c:pt>
                <c:pt idx="27657">
                  <c:v>27658.0</c:v>
                </c:pt>
                <c:pt idx="27658">
                  <c:v>27659.0</c:v>
                </c:pt>
                <c:pt idx="27659">
                  <c:v>27660.0</c:v>
                </c:pt>
                <c:pt idx="27660">
                  <c:v>27661.0</c:v>
                </c:pt>
                <c:pt idx="27661">
                  <c:v>27662.0</c:v>
                </c:pt>
                <c:pt idx="27662">
                  <c:v>27663.0</c:v>
                </c:pt>
                <c:pt idx="27663">
                  <c:v>27664.0</c:v>
                </c:pt>
                <c:pt idx="27664">
                  <c:v>27665.0</c:v>
                </c:pt>
                <c:pt idx="27665">
                  <c:v>27666.0</c:v>
                </c:pt>
                <c:pt idx="27666">
                  <c:v>27667.0</c:v>
                </c:pt>
                <c:pt idx="27667">
                  <c:v>27668.0</c:v>
                </c:pt>
                <c:pt idx="27668">
                  <c:v>27669.0</c:v>
                </c:pt>
                <c:pt idx="27669">
                  <c:v>27670.0</c:v>
                </c:pt>
                <c:pt idx="27670">
                  <c:v>27671.0</c:v>
                </c:pt>
                <c:pt idx="27671">
                  <c:v>27672.0</c:v>
                </c:pt>
                <c:pt idx="27672">
                  <c:v>27673.0</c:v>
                </c:pt>
                <c:pt idx="27673">
                  <c:v>27674.0</c:v>
                </c:pt>
                <c:pt idx="27674">
                  <c:v>27675.0</c:v>
                </c:pt>
                <c:pt idx="27675">
                  <c:v>27676.0</c:v>
                </c:pt>
                <c:pt idx="27676">
                  <c:v>27677.0</c:v>
                </c:pt>
                <c:pt idx="27677">
                  <c:v>27678.0</c:v>
                </c:pt>
                <c:pt idx="27678">
                  <c:v>27679.0</c:v>
                </c:pt>
                <c:pt idx="27679">
                  <c:v>27680.0</c:v>
                </c:pt>
                <c:pt idx="27680">
                  <c:v>27681.0</c:v>
                </c:pt>
                <c:pt idx="27681">
                  <c:v>27682.0</c:v>
                </c:pt>
                <c:pt idx="27682">
                  <c:v>27683.0</c:v>
                </c:pt>
                <c:pt idx="27683">
                  <c:v>27684.0</c:v>
                </c:pt>
                <c:pt idx="27684">
                  <c:v>27685.0</c:v>
                </c:pt>
                <c:pt idx="27685">
                  <c:v>27686.0</c:v>
                </c:pt>
                <c:pt idx="27686">
                  <c:v>27687.0</c:v>
                </c:pt>
                <c:pt idx="27687">
                  <c:v>27688.0</c:v>
                </c:pt>
                <c:pt idx="27688">
                  <c:v>27689.0</c:v>
                </c:pt>
                <c:pt idx="27689">
                  <c:v>27690.0</c:v>
                </c:pt>
                <c:pt idx="27690">
                  <c:v>27691.0</c:v>
                </c:pt>
                <c:pt idx="27691">
                  <c:v>27692.0</c:v>
                </c:pt>
                <c:pt idx="27692">
                  <c:v>27693.0</c:v>
                </c:pt>
                <c:pt idx="27693">
                  <c:v>27694.0</c:v>
                </c:pt>
                <c:pt idx="27694">
                  <c:v>27695.0</c:v>
                </c:pt>
                <c:pt idx="27695">
                  <c:v>27696.0</c:v>
                </c:pt>
                <c:pt idx="27696">
                  <c:v>27697.0</c:v>
                </c:pt>
                <c:pt idx="27697">
                  <c:v>27698.0</c:v>
                </c:pt>
                <c:pt idx="27698">
                  <c:v>27699.0</c:v>
                </c:pt>
                <c:pt idx="27699">
                  <c:v>27700.0</c:v>
                </c:pt>
                <c:pt idx="27700">
                  <c:v>27701.0</c:v>
                </c:pt>
                <c:pt idx="27701">
                  <c:v>27702.0</c:v>
                </c:pt>
                <c:pt idx="27702">
                  <c:v>27703.0</c:v>
                </c:pt>
                <c:pt idx="27703">
                  <c:v>27704.0</c:v>
                </c:pt>
                <c:pt idx="27704">
                  <c:v>27705.0</c:v>
                </c:pt>
                <c:pt idx="27705">
                  <c:v>27706.0</c:v>
                </c:pt>
                <c:pt idx="27706">
                  <c:v>27707.0</c:v>
                </c:pt>
                <c:pt idx="27707">
                  <c:v>27708.0</c:v>
                </c:pt>
                <c:pt idx="27708">
                  <c:v>27709.0</c:v>
                </c:pt>
                <c:pt idx="27709">
                  <c:v>27710.0</c:v>
                </c:pt>
                <c:pt idx="27710">
                  <c:v>27711.0</c:v>
                </c:pt>
                <c:pt idx="27711">
                  <c:v>27712.0</c:v>
                </c:pt>
                <c:pt idx="27712">
                  <c:v>27713.0</c:v>
                </c:pt>
                <c:pt idx="27713">
                  <c:v>27714.0</c:v>
                </c:pt>
                <c:pt idx="27714">
                  <c:v>27715.0</c:v>
                </c:pt>
                <c:pt idx="27715">
                  <c:v>27716.0</c:v>
                </c:pt>
                <c:pt idx="27716">
                  <c:v>27717.0</c:v>
                </c:pt>
                <c:pt idx="27717">
                  <c:v>27718.0</c:v>
                </c:pt>
                <c:pt idx="27718">
                  <c:v>27719.0</c:v>
                </c:pt>
                <c:pt idx="27719">
                  <c:v>27720.0</c:v>
                </c:pt>
                <c:pt idx="27720">
                  <c:v>27721.0</c:v>
                </c:pt>
                <c:pt idx="27721">
                  <c:v>27722.0</c:v>
                </c:pt>
                <c:pt idx="27722">
                  <c:v>27723.0</c:v>
                </c:pt>
                <c:pt idx="27723">
                  <c:v>27724.0</c:v>
                </c:pt>
                <c:pt idx="27724">
                  <c:v>27725.0</c:v>
                </c:pt>
                <c:pt idx="27725">
                  <c:v>27726.0</c:v>
                </c:pt>
                <c:pt idx="27726">
                  <c:v>27727.0</c:v>
                </c:pt>
                <c:pt idx="27727">
                  <c:v>27728.0</c:v>
                </c:pt>
                <c:pt idx="27728">
                  <c:v>27729.0</c:v>
                </c:pt>
                <c:pt idx="27729">
                  <c:v>27730.0</c:v>
                </c:pt>
                <c:pt idx="27730">
                  <c:v>27731.0</c:v>
                </c:pt>
                <c:pt idx="27731">
                  <c:v>27732.0</c:v>
                </c:pt>
                <c:pt idx="27732">
                  <c:v>27733.0</c:v>
                </c:pt>
                <c:pt idx="27733">
                  <c:v>27734.0</c:v>
                </c:pt>
                <c:pt idx="27734">
                  <c:v>27735.0</c:v>
                </c:pt>
                <c:pt idx="27735">
                  <c:v>27736.0</c:v>
                </c:pt>
                <c:pt idx="27736">
                  <c:v>27737.0</c:v>
                </c:pt>
                <c:pt idx="27737">
                  <c:v>27738.0</c:v>
                </c:pt>
                <c:pt idx="27738">
                  <c:v>27739.0</c:v>
                </c:pt>
                <c:pt idx="27739">
                  <c:v>27740.0</c:v>
                </c:pt>
                <c:pt idx="27740">
                  <c:v>27741.0</c:v>
                </c:pt>
                <c:pt idx="27741">
                  <c:v>27742.0</c:v>
                </c:pt>
                <c:pt idx="27742">
                  <c:v>27743.0</c:v>
                </c:pt>
                <c:pt idx="27743">
                  <c:v>27744.0</c:v>
                </c:pt>
                <c:pt idx="27744">
                  <c:v>27745.0</c:v>
                </c:pt>
                <c:pt idx="27745">
                  <c:v>27746.0</c:v>
                </c:pt>
                <c:pt idx="27746">
                  <c:v>27747.0</c:v>
                </c:pt>
                <c:pt idx="27747">
                  <c:v>27748.0</c:v>
                </c:pt>
                <c:pt idx="27748">
                  <c:v>27749.0</c:v>
                </c:pt>
                <c:pt idx="27749">
                  <c:v>27750.0</c:v>
                </c:pt>
                <c:pt idx="27750">
                  <c:v>27751.0</c:v>
                </c:pt>
                <c:pt idx="27751">
                  <c:v>27752.0</c:v>
                </c:pt>
                <c:pt idx="27752">
                  <c:v>27753.0</c:v>
                </c:pt>
                <c:pt idx="27753">
                  <c:v>27754.0</c:v>
                </c:pt>
                <c:pt idx="27754">
                  <c:v>27755.0</c:v>
                </c:pt>
                <c:pt idx="27755">
                  <c:v>27756.0</c:v>
                </c:pt>
                <c:pt idx="27756">
                  <c:v>27757.0</c:v>
                </c:pt>
                <c:pt idx="27757">
                  <c:v>27758.0</c:v>
                </c:pt>
                <c:pt idx="27758">
                  <c:v>27759.0</c:v>
                </c:pt>
                <c:pt idx="27759">
                  <c:v>27760.0</c:v>
                </c:pt>
                <c:pt idx="27760">
                  <c:v>27761.0</c:v>
                </c:pt>
                <c:pt idx="27761">
                  <c:v>27762.0</c:v>
                </c:pt>
                <c:pt idx="27762">
                  <c:v>27763.0</c:v>
                </c:pt>
                <c:pt idx="27763">
                  <c:v>27764.0</c:v>
                </c:pt>
                <c:pt idx="27764">
                  <c:v>27765.0</c:v>
                </c:pt>
                <c:pt idx="27765">
                  <c:v>27766.0</c:v>
                </c:pt>
                <c:pt idx="27766">
                  <c:v>27767.0</c:v>
                </c:pt>
                <c:pt idx="27767">
                  <c:v>27768.0</c:v>
                </c:pt>
                <c:pt idx="27768">
                  <c:v>27769.0</c:v>
                </c:pt>
                <c:pt idx="27769">
                  <c:v>27770.0</c:v>
                </c:pt>
                <c:pt idx="27770">
                  <c:v>27771.0</c:v>
                </c:pt>
                <c:pt idx="27771">
                  <c:v>27772.0</c:v>
                </c:pt>
                <c:pt idx="27772">
                  <c:v>27773.0</c:v>
                </c:pt>
                <c:pt idx="27773">
                  <c:v>27774.0</c:v>
                </c:pt>
                <c:pt idx="27774">
                  <c:v>27775.0</c:v>
                </c:pt>
                <c:pt idx="27775">
                  <c:v>27776.0</c:v>
                </c:pt>
                <c:pt idx="27776">
                  <c:v>27777.0</c:v>
                </c:pt>
                <c:pt idx="27777">
                  <c:v>27778.0</c:v>
                </c:pt>
                <c:pt idx="27778">
                  <c:v>27779.0</c:v>
                </c:pt>
                <c:pt idx="27779">
                  <c:v>27780.0</c:v>
                </c:pt>
                <c:pt idx="27780">
                  <c:v>27781.0</c:v>
                </c:pt>
                <c:pt idx="27781">
                  <c:v>27782.0</c:v>
                </c:pt>
                <c:pt idx="27782">
                  <c:v>27783.0</c:v>
                </c:pt>
                <c:pt idx="27783">
                  <c:v>27784.0</c:v>
                </c:pt>
                <c:pt idx="27784">
                  <c:v>27785.0</c:v>
                </c:pt>
                <c:pt idx="27785">
                  <c:v>27786.0</c:v>
                </c:pt>
                <c:pt idx="27786">
                  <c:v>27787.0</c:v>
                </c:pt>
                <c:pt idx="27787">
                  <c:v>27788.0</c:v>
                </c:pt>
                <c:pt idx="27788">
                  <c:v>27789.0</c:v>
                </c:pt>
                <c:pt idx="27789">
                  <c:v>27790.0</c:v>
                </c:pt>
                <c:pt idx="27790">
                  <c:v>27791.0</c:v>
                </c:pt>
                <c:pt idx="27791">
                  <c:v>27792.0</c:v>
                </c:pt>
                <c:pt idx="27792">
                  <c:v>27793.0</c:v>
                </c:pt>
                <c:pt idx="27793">
                  <c:v>27794.0</c:v>
                </c:pt>
                <c:pt idx="27794">
                  <c:v>27795.0</c:v>
                </c:pt>
                <c:pt idx="27795">
                  <c:v>27796.0</c:v>
                </c:pt>
                <c:pt idx="27796">
                  <c:v>27797.0</c:v>
                </c:pt>
                <c:pt idx="27797">
                  <c:v>27798.0</c:v>
                </c:pt>
                <c:pt idx="27798">
                  <c:v>27799.0</c:v>
                </c:pt>
                <c:pt idx="27799">
                  <c:v>27800.0</c:v>
                </c:pt>
                <c:pt idx="27800">
                  <c:v>27801.0</c:v>
                </c:pt>
                <c:pt idx="27801">
                  <c:v>27802.0</c:v>
                </c:pt>
                <c:pt idx="27802">
                  <c:v>27803.0</c:v>
                </c:pt>
                <c:pt idx="27803">
                  <c:v>27804.0</c:v>
                </c:pt>
                <c:pt idx="27804">
                  <c:v>27805.0</c:v>
                </c:pt>
                <c:pt idx="27805">
                  <c:v>27806.0</c:v>
                </c:pt>
                <c:pt idx="27806">
                  <c:v>27807.0</c:v>
                </c:pt>
                <c:pt idx="27807">
                  <c:v>27808.0</c:v>
                </c:pt>
                <c:pt idx="27808">
                  <c:v>27809.0</c:v>
                </c:pt>
                <c:pt idx="27809">
                  <c:v>27810.0</c:v>
                </c:pt>
                <c:pt idx="27810">
                  <c:v>27811.0</c:v>
                </c:pt>
                <c:pt idx="27811">
                  <c:v>27812.0</c:v>
                </c:pt>
                <c:pt idx="27812">
                  <c:v>27813.0</c:v>
                </c:pt>
                <c:pt idx="27813">
                  <c:v>27814.0</c:v>
                </c:pt>
                <c:pt idx="27814">
                  <c:v>27815.0</c:v>
                </c:pt>
                <c:pt idx="27815">
                  <c:v>27816.0</c:v>
                </c:pt>
                <c:pt idx="27816">
                  <c:v>27817.0</c:v>
                </c:pt>
                <c:pt idx="27817">
                  <c:v>27818.0</c:v>
                </c:pt>
                <c:pt idx="27818">
                  <c:v>27819.0</c:v>
                </c:pt>
                <c:pt idx="27819">
                  <c:v>27820.0</c:v>
                </c:pt>
                <c:pt idx="27820">
                  <c:v>27821.0</c:v>
                </c:pt>
                <c:pt idx="27821">
                  <c:v>27822.0</c:v>
                </c:pt>
                <c:pt idx="27822">
                  <c:v>27823.0</c:v>
                </c:pt>
                <c:pt idx="27823">
                  <c:v>27824.0</c:v>
                </c:pt>
                <c:pt idx="27824">
                  <c:v>27825.0</c:v>
                </c:pt>
                <c:pt idx="27825">
                  <c:v>27826.0</c:v>
                </c:pt>
                <c:pt idx="27826">
                  <c:v>27827.0</c:v>
                </c:pt>
                <c:pt idx="27827">
                  <c:v>27828.0</c:v>
                </c:pt>
                <c:pt idx="27828">
                  <c:v>27829.0</c:v>
                </c:pt>
                <c:pt idx="27829">
                  <c:v>27830.0</c:v>
                </c:pt>
                <c:pt idx="27830">
                  <c:v>27831.0</c:v>
                </c:pt>
                <c:pt idx="27831">
                  <c:v>27832.0</c:v>
                </c:pt>
                <c:pt idx="27832">
                  <c:v>27833.0</c:v>
                </c:pt>
                <c:pt idx="27833">
                  <c:v>27834.0</c:v>
                </c:pt>
                <c:pt idx="27834">
                  <c:v>27835.0</c:v>
                </c:pt>
                <c:pt idx="27835">
                  <c:v>27836.0</c:v>
                </c:pt>
                <c:pt idx="27836">
                  <c:v>27837.0</c:v>
                </c:pt>
                <c:pt idx="27837">
                  <c:v>27838.0</c:v>
                </c:pt>
                <c:pt idx="27838">
                  <c:v>27839.0</c:v>
                </c:pt>
                <c:pt idx="27839">
                  <c:v>27840.0</c:v>
                </c:pt>
                <c:pt idx="27840">
                  <c:v>27841.0</c:v>
                </c:pt>
                <c:pt idx="27841">
                  <c:v>27842.0</c:v>
                </c:pt>
                <c:pt idx="27842">
                  <c:v>27843.0</c:v>
                </c:pt>
                <c:pt idx="27843">
                  <c:v>27844.0</c:v>
                </c:pt>
                <c:pt idx="27844">
                  <c:v>27845.0</c:v>
                </c:pt>
                <c:pt idx="27845">
                  <c:v>27846.0</c:v>
                </c:pt>
                <c:pt idx="27846">
                  <c:v>27847.0</c:v>
                </c:pt>
                <c:pt idx="27847">
                  <c:v>27848.0</c:v>
                </c:pt>
                <c:pt idx="27848">
                  <c:v>27849.0</c:v>
                </c:pt>
                <c:pt idx="27849">
                  <c:v>27850.0</c:v>
                </c:pt>
                <c:pt idx="27850">
                  <c:v>27851.0</c:v>
                </c:pt>
                <c:pt idx="27851">
                  <c:v>27852.0</c:v>
                </c:pt>
                <c:pt idx="27852">
                  <c:v>27853.0</c:v>
                </c:pt>
                <c:pt idx="27853">
                  <c:v>27854.0</c:v>
                </c:pt>
                <c:pt idx="27854">
                  <c:v>27855.0</c:v>
                </c:pt>
                <c:pt idx="27855">
                  <c:v>27856.0</c:v>
                </c:pt>
                <c:pt idx="27856">
                  <c:v>27857.0</c:v>
                </c:pt>
                <c:pt idx="27857">
                  <c:v>27858.0</c:v>
                </c:pt>
                <c:pt idx="27858">
                  <c:v>27859.0</c:v>
                </c:pt>
                <c:pt idx="27859">
                  <c:v>27860.0</c:v>
                </c:pt>
                <c:pt idx="27860">
                  <c:v>27861.0</c:v>
                </c:pt>
                <c:pt idx="27861">
                  <c:v>27862.0</c:v>
                </c:pt>
                <c:pt idx="27862">
                  <c:v>27863.0</c:v>
                </c:pt>
                <c:pt idx="27863">
                  <c:v>27864.0</c:v>
                </c:pt>
                <c:pt idx="27864">
                  <c:v>27865.0</c:v>
                </c:pt>
                <c:pt idx="27865">
                  <c:v>27866.0</c:v>
                </c:pt>
                <c:pt idx="27866">
                  <c:v>27867.0</c:v>
                </c:pt>
                <c:pt idx="27867">
                  <c:v>27868.0</c:v>
                </c:pt>
                <c:pt idx="27868">
                  <c:v>27869.0</c:v>
                </c:pt>
                <c:pt idx="27869">
                  <c:v>27870.0</c:v>
                </c:pt>
                <c:pt idx="27870">
                  <c:v>27871.0</c:v>
                </c:pt>
                <c:pt idx="27871">
                  <c:v>27872.0</c:v>
                </c:pt>
                <c:pt idx="27872">
                  <c:v>27873.0</c:v>
                </c:pt>
                <c:pt idx="27873">
                  <c:v>27874.0</c:v>
                </c:pt>
                <c:pt idx="27874">
                  <c:v>27875.0</c:v>
                </c:pt>
                <c:pt idx="27875">
                  <c:v>27876.0</c:v>
                </c:pt>
                <c:pt idx="27876">
                  <c:v>27877.0</c:v>
                </c:pt>
                <c:pt idx="27877">
                  <c:v>27878.0</c:v>
                </c:pt>
                <c:pt idx="27878">
                  <c:v>27879.0</c:v>
                </c:pt>
                <c:pt idx="27879">
                  <c:v>27880.0</c:v>
                </c:pt>
                <c:pt idx="27880">
                  <c:v>27881.0</c:v>
                </c:pt>
                <c:pt idx="27881">
                  <c:v>27882.0</c:v>
                </c:pt>
                <c:pt idx="27882">
                  <c:v>27883.0</c:v>
                </c:pt>
                <c:pt idx="27883">
                  <c:v>27884.0</c:v>
                </c:pt>
                <c:pt idx="27884">
                  <c:v>27885.0</c:v>
                </c:pt>
                <c:pt idx="27885">
                  <c:v>27886.0</c:v>
                </c:pt>
                <c:pt idx="27886">
                  <c:v>27887.0</c:v>
                </c:pt>
                <c:pt idx="27887">
                  <c:v>27888.0</c:v>
                </c:pt>
                <c:pt idx="27888">
                  <c:v>27889.0</c:v>
                </c:pt>
                <c:pt idx="27889">
                  <c:v>27890.0</c:v>
                </c:pt>
                <c:pt idx="27890">
                  <c:v>27891.0</c:v>
                </c:pt>
                <c:pt idx="27891">
                  <c:v>27892.0</c:v>
                </c:pt>
                <c:pt idx="27892">
                  <c:v>27893.0</c:v>
                </c:pt>
                <c:pt idx="27893">
                  <c:v>27894.0</c:v>
                </c:pt>
                <c:pt idx="27894">
                  <c:v>27895.0</c:v>
                </c:pt>
                <c:pt idx="27895">
                  <c:v>27896.0</c:v>
                </c:pt>
                <c:pt idx="27896">
                  <c:v>27897.0</c:v>
                </c:pt>
                <c:pt idx="27897">
                  <c:v>27898.0</c:v>
                </c:pt>
                <c:pt idx="27898">
                  <c:v>27899.0</c:v>
                </c:pt>
                <c:pt idx="27899">
                  <c:v>27900.0</c:v>
                </c:pt>
                <c:pt idx="27900">
                  <c:v>27901.0</c:v>
                </c:pt>
                <c:pt idx="27901">
                  <c:v>27902.0</c:v>
                </c:pt>
                <c:pt idx="27902">
                  <c:v>27903.0</c:v>
                </c:pt>
                <c:pt idx="27903">
                  <c:v>27904.0</c:v>
                </c:pt>
                <c:pt idx="27904">
                  <c:v>27905.0</c:v>
                </c:pt>
                <c:pt idx="27905">
                  <c:v>27906.0</c:v>
                </c:pt>
                <c:pt idx="27906">
                  <c:v>27907.0</c:v>
                </c:pt>
                <c:pt idx="27907">
                  <c:v>27908.0</c:v>
                </c:pt>
                <c:pt idx="27908">
                  <c:v>27909.0</c:v>
                </c:pt>
                <c:pt idx="27909">
                  <c:v>27910.0</c:v>
                </c:pt>
                <c:pt idx="27910">
                  <c:v>27911.0</c:v>
                </c:pt>
                <c:pt idx="27911">
                  <c:v>27912.0</c:v>
                </c:pt>
                <c:pt idx="27912">
                  <c:v>27913.0</c:v>
                </c:pt>
                <c:pt idx="27913">
                  <c:v>27914.0</c:v>
                </c:pt>
                <c:pt idx="27914">
                  <c:v>27915.0</c:v>
                </c:pt>
                <c:pt idx="27915">
                  <c:v>27916.0</c:v>
                </c:pt>
                <c:pt idx="27916">
                  <c:v>27917.0</c:v>
                </c:pt>
                <c:pt idx="27917">
                  <c:v>27918.0</c:v>
                </c:pt>
                <c:pt idx="27918">
                  <c:v>27919.0</c:v>
                </c:pt>
                <c:pt idx="27919">
                  <c:v>27920.0</c:v>
                </c:pt>
                <c:pt idx="27920">
                  <c:v>27921.0</c:v>
                </c:pt>
                <c:pt idx="27921">
                  <c:v>27922.0</c:v>
                </c:pt>
                <c:pt idx="27922">
                  <c:v>27923.0</c:v>
                </c:pt>
                <c:pt idx="27923">
                  <c:v>27924.0</c:v>
                </c:pt>
                <c:pt idx="27924">
                  <c:v>27925.0</c:v>
                </c:pt>
                <c:pt idx="27925">
                  <c:v>27926.0</c:v>
                </c:pt>
                <c:pt idx="27926">
                  <c:v>27927.0</c:v>
                </c:pt>
                <c:pt idx="27927">
                  <c:v>27928.0</c:v>
                </c:pt>
                <c:pt idx="27928">
                  <c:v>27929.0</c:v>
                </c:pt>
                <c:pt idx="27929">
                  <c:v>27930.0</c:v>
                </c:pt>
                <c:pt idx="27930">
                  <c:v>27931.0</c:v>
                </c:pt>
                <c:pt idx="27931">
                  <c:v>27932.0</c:v>
                </c:pt>
                <c:pt idx="27932">
                  <c:v>27933.0</c:v>
                </c:pt>
                <c:pt idx="27933">
                  <c:v>27934.0</c:v>
                </c:pt>
                <c:pt idx="27934">
                  <c:v>27935.0</c:v>
                </c:pt>
                <c:pt idx="27935">
                  <c:v>27936.0</c:v>
                </c:pt>
                <c:pt idx="27936">
                  <c:v>27937.0</c:v>
                </c:pt>
                <c:pt idx="27937">
                  <c:v>27938.0</c:v>
                </c:pt>
                <c:pt idx="27938">
                  <c:v>27939.0</c:v>
                </c:pt>
                <c:pt idx="27939">
                  <c:v>27940.0</c:v>
                </c:pt>
                <c:pt idx="27940">
                  <c:v>27941.0</c:v>
                </c:pt>
                <c:pt idx="27941">
                  <c:v>27942.0</c:v>
                </c:pt>
                <c:pt idx="27942">
                  <c:v>27943.0</c:v>
                </c:pt>
                <c:pt idx="27943">
                  <c:v>27944.0</c:v>
                </c:pt>
                <c:pt idx="27944">
                  <c:v>27945.0</c:v>
                </c:pt>
                <c:pt idx="27945">
                  <c:v>27946.0</c:v>
                </c:pt>
                <c:pt idx="27946">
                  <c:v>27947.0</c:v>
                </c:pt>
                <c:pt idx="27947">
                  <c:v>27948.0</c:v>
                </c:pt>
                <c:pt idx="27948">
                  <c:v>27949.0</c:v>
                </c:pt>
                <c:pt idx="27949">
                  <c:v>27950.0</c:v>
                </c:pt>
                <c:pt idx="27950">
                  <c:v>27951.0</c:v>
                </c:pt>
                <c:pt idx="27951">
                  <c:v>27952.0</c:v>
                </c:pt>
                <c:pt idx="27952">
                  <c:v>27953.0</c:v>
                </c:pt>
                <c:pt idx="27953">
                  <c:v>27954.0</c:v>
                </c:pt>
                <c:pt idx="27954">
                  <c:v>27955.0</c:v>
                </c:pt>
                <c:pt idx="27955">
                  <c:v>27956.0</c:v>
                </c:pt>
                <c:pt idx="27956">
                  <c:v>27957.0</c:v>
                </c:pt>
                <c:pt idx="27957">
                  <c:v>27958.0</c:v>
                </c:pt>
                <c:pt idx="27958">
                  <c:v>27959.0</c:v>
                </c:pt>
                <c:pt idx="27959">
                  <c:v>27960.0</c:v>
                </c:pt>
                <c:pt idx="27960">
                  <c:v>27961.0</c:v>
                </c:pt>
                <c:pt idx="27961">
                  <c:v>27962.0</c:v>
                </c:pt>
                <c:pt idx="27962">
                  <c:v>27963.0</c:v>
                </c:pt>
                <c:pt idx="27963">
                  <c:v>27964.0</c:v>
                </c:pt>
                <c:pt idx="27964">
                  <c:v>27965.0</c:v>
                </c:pt>
                <c:pt idx="27965">
                  <c:v>27966.0</c:v>
                </c:pt>
                <c:pt idx="27966">
                  <c:v>27967.0</c:v>
                </c:pt>
                <c:pt idx="27967">
                  <c:v>27968.0</c:v>
                </c:pt>
                <c:pt idx="27968">
                  <c:v>27969.0</c:v>
                </c:pt>
                <c:pt idx="27969">
                  <c:v>27970.0</c:v>
                </c:pt>
                <c:pt idx="27970">
                  <c:v>27971.0</c:v>
                </c:pt>
                <c:pt idx="27971">
                  <c:v>27972.0</c:v>
                </c:pt>
                <c:pt idx="27972">
                  <c:v>27973.0</c:v>
                </c:pt>
                <c:pt idx="27973">
                  <c:v>27974.0</c:v>
                </c:pt>
                <c:pt idx="27974">
                  <c:v>27975.0</c:v>
                </c:pt>
                <c:pt idx="27975">
                  <c:v>27976.0</c:v>
                </c:pt>
                <c:pt idx="27976">
                  <c:v>27977.0</c:v>
                </c:pt>
                <c:pt idx="27977">
                  <c:v>27978.0</c:v>
                </c:pt>
                <c:pt idx="27978">
                  <c:v>27979.0</c:v>
                </c:pt>
                <c:pt idx="27979">
                  <c:v>27980.0</c:v>
                </c:pt>
                <c:pt idx="27980">
                  <c:v>27981.0</c:v>
                </c:pt>
                <c:pt idx="27981">
                  <c:v>27982.0</c:v>
                </c:pt>
                <c:pt idx="27982">
                  <c:v>27983.0</c:v>
                </c:pt>
                <c:pt idx="27983">
                  <c:v>27984.0</c:v>
                </c:pt>
                <c:pt idx="27984">
                  <c:v>27985.0</c:v>
                </c:pt>
                <c:pt idx="27985">
                  <c:v>27986.0</c:v>
                </c:pt>
                <c:pt idx="27986">
                  <c:v>27987.0</c:v>
                </c:pt>
                <c:pt idx="27987">
                  <c:v>27988.0</c:v>
                </c:pt>
                <c:pt idx="27988">
                  <c:v>27989.0</c:v>
                </c:pt>
                <c:pt idx="27989">
                  <c:v>27990.0</c:v>
                </c:pt>
                <c:pt idx="27990">
                  <c:v>27991.0</c:v>
                </c:pt>
                <c:pt idx="27991">
                  <c:v>27992.0</c:v>
                </c:pt>
                <c:pt idx="27992">
                  <c:v>27993.0</c:v>
                </c:pt>
                <c:pt idx="27993">
                  <c:v>27994.0</c:v>
                </c:pt>
                <c:pt idx="27994">
                  <c:v>27995.0</c:v>
                </c:pt>
                <c:pt idx="27995">
                  <c:v>27996.0</c:v>
                </c:pt>
                <c:pt idx="27996">
                  <c:v>27997.0</c:v>
                </c:pt>
                <c:pt idx="27997">
                  <c:v>27998.0</c:v>
                </c:pt>
                <c:pt idx="27998">
                  <c:v>27999.0</c:v>
                </c:pt>
                <c:pt idx="27999">
                  <c:v>28000.0</c:v>
                </c:pt>
                <c:pt idx="28000">
                  <c:v>28001.0</c:v>
                </c:pt>
                <c:pt idx="28001">
                  <c:v>28002.0</c:v>
                </c:pt>
                <c:pt idx="28002">
                  <c:v>28003.0</c:v>
                </c:pt>
                <c:pt idx="28003">
                  <c:v>28004.0</c:v>
                </c:pt>
                <c:pt idx="28004">
                  <c:v>28005.0</c:v>
                </c:pt>
                <c:pt idx="28005">
                  <c:v>28006.0</c:v>
                </c:pt>
                <c:pt idx="28006">
                  <c:v>28007.0</c:v>
                </c:pt>
                <c:pt idx="28007">
                  <c:v>28008.0</c:v>
                </c:pt>
                <c:pt idx="28008">
                  <c:v>28009.0</c:v>
                </c:pt>
                <c:pt idx="28009">
                  <c:v>28010.0</c:v>
                </c:pt>
                <c:pt idx="28010">
                  <c:v>28011.0</c:v>
                </c:pt>
                <c:pt idx="28011">
                  <c:v>28012.0</c:v>
                </c:pt>
                <c:pt idx="28012">
                  <c:v>28013.0</c:v>
                </c:pt>
                <c:pt idx="28013">
                  <c:v>28014.0</c:v>
                </c:pt>
                <c:pt idx="28014">
                  <c:v>28015.0</c:v>
                </c:pt>
                <c:pt idx="28015">
                  <c:v>28016.0</c:v>
                </c:pt>
                <c:pt idx="28016">
                  <c:v>28017.0</c:v>
                </c:pt>
                <c:pt idx="28017">
                  <c:v>28018.0</c:v>
                </c:pt>
                <c:pt idx="28018">
                  <c:v>28019.0</c:v>
                </c:pt>
                <c:pt idx="28019">
                  <c:v>28020.0</c:v>
                </c:pt>
                <c:pt idx="28020">
                  <c:v>28021.0</c:v>
                </c:pt>
                <c:pt idx="28021">
                  <c:v>28022.0</c:v>
                </c:pt>
                <c:pt idx="28022">
                  <c:v>28023.0</c:v>
                </c:pt>
                <c:pt idx="28023">
                  <c:v>28024.0</c:v>
                </c:pt>
                <c:pt idx="28024">
                  <c:v>28025.0</c:v>
                </c:pt>
                <c:pt idx="28025">
                  <c:v>28026.0</c:v>
                </c:pt>
                <c:pt idx="28026">
                  <c:v>28027.0</c:v>
                </c:pt>
                <c:pt idx="28027">
                  <c:v>28028.0</c:v>
                </c:pt>
                <c:pt idx="28028">
                  <c:v>28029.0</c:v>
                </c:pt>
                <c:pt idx="28029">
                  <c:v>28030.0</c:v>
                </c:pt>
                <c:pt idx="28030">
                  <c:v>28031.0</c:v>
                </c:pt>
                <c:pt idx="28031">
                  <c:v>28032.0</c:v>
                </c:pt>
                <c:pt idx="28032">
                  <c:v>28033.0</c:v>
                </c:pt>
                <c:pt idx="28033">
                  <c:v>28034.0</c:v>
                </c:pt>
                <c:pt idx="28034">
                  <c:v>28035.0</c:v>
                </c:pt>
                <c:pt idx="28035">
                  <c:v>28036.0</c:v>
                </c:pt>
                <c:pt idx="28036">
                  <c:v>28037.0</c:v>
                </c:pt>
                <c:pt idx="28037">
                  <c:v>28038.0</c:v>
                </c:pt>
                <c:pt idx="28038">
                  <c:v>28039.0</c:v>
                </c:pt>
                <c:pt idx="28039">
                  <c:v>28040.0</c:v>
                </c:pt>
                <c:pt idx="28040">
                  <c:v>28041.0</c:v>
                </c:pt>
                <c:pt idx="28041">
                  <c:v>28042.0</c:v>
                </c:pt>
                <c:pt idx="28042">
                  <c:v>28043.0</c:v>
                </c:pt>
                <c:pt idx="28043">
                  <c:v>28044.0</c:v>
                </c:pt>
                <c:pt idx="28044">
                  <c:v>28045.0</c:v>
                </c:pt>
                <c:pt idx="28045">
                  <c:v>28046.0</c:v>
                </c:pt>
                <c:pt idx="28046">
                  <c:v>28047.0</c:v>
                </c:pt>
                <c:pt idx="28047">
                  <c:v>28048.0</c:v>
                </c:pt>
                <c:pt idx="28048">
                  <c:v>28049.0</c:v>
                </c:pt>
                <c:pt idx="28049">
                  <c:v>28050.0</c:v>
                </c:pt>
                <c:pt idx="28050">
                  <c:v>28051.0</c:v>
                </c:pt>
                <c:pt idx="28051">
                  <c:v>28052.0</c:v>
                </c:pt>
                <c:pt idx="28052">
                  <c:v>28053.0</c:v>
                </c:pt>
                <c:pt idx="28053">
                  <c:v>28054.0</c:v>
                </c:pt>
                <c:pt idx="28054">
                  <c:v>28055.0</c:v>
                </c:pt>
                <c:pt idx="28055">
                  <c:v>28056.0</c:v>
                </c:pt>
                <c:pt idx="28056">
                  <c:v>28057.0</c:v>
                </c:pt>
                <c:pt idx="28057">
                  <c:v>28058.0</c:v>
                </c:pt>
                <c:pt idx="28058">
                  <c:v>28059.0</c:v>
                </c:pt>
                <c:pt idx="28059">
                  <c:v>28060.0</c:v>
                </c:pt>
                <c:pt idx="28060">
                  <c:v>28061.0</c:v>
                </c:pt>
                <c:pt idx="28061">
                  <c:v>28062.0</c:v>
                </c:pt>
                <c:pt idx="28062">
                  <c:v>28063.0</c:v>
                </c:pt>
                <c:pt idx="28063">
                  <c:v>28064.0</c:v>
                </c:pt>
                <c:pt idx="28064">
                  <c:v>28065.0</c:v>
                </c:pt>
                <c:pt idx="28065">
                  <c:v>28066.0</c:v>
                </c:pt>
                <c:pt idx="28066">
                  <c:v>28067.0</c:v>
                </c:pt>
                <c:pt idx="28067">
                  <c:v>28068.0</c:v>
                </c:pt>
                <c:pt idx="28068">
                  <c:v>28069.0</c:v>
                </c:pt>
                <c:pt idx="28069">
                  <c:v>28070.0</c:v>
                </c:pt>
                <c:pt idx="28070">
                  <c:v>28071.0</c:v>
                </c:pt>
                <c:pt idx="28071">
                  <c:v>28072.0</c:v>
                </c:pt>
                <c:pt idx="28072">
                  <c:v>28073.0</c:v>
                </c:pt>
                <c:pt idx="28073">
                  <c:v>28074.0</c:v>
                </c:pt>
                <c:pt idx="28074">
                  <c:v>28075.0</c:v>
                </c:pt>
                <c:pt idx="28075">
                  <c:v>28076.0</c:v>
                </c:pt>
                <c:pt idx="28076">
                  <c:v>28077.0</c:v>
                </c:pt>
                <c:pt idx="28077">
                  <c:v>28078.0</c:v>
                </c:pt>
                <c:pt idx="28078">
                  <c:v>28079.0</c:v>
                </c:pt>
                <c:pt idx="28079">
                  <c:v>28080.0</c:v>
                </c:pt>
                <c:pt idx="28080">
                  <c:v>28081.0</c:v>
                </c:pt>
                <c:pt idx="28081">
                  <c:v>28082.0</c:v>
                </c:pt>
                <c:pt idx="28082">
                  <c:v>28083.0</c:v>
                </c:pt>
                <c:pt idx="28083">
                  <c:v>28084.0</c:v>
                </c:pt>
                <c:pt idx="28084">
                  <c:v>28085.0</c:v>
                </c:pt>
                <c:pt idx="28085">
                  <c:v>28086.0</c:v>
                </c:pt>
                <c:pt idx="28086">
                  <c:v>28087.0</c:v>
                </c:pt>
                <c:pt idx="28087">
                  <c:v>28088.0</c:v>
                </c:pt>
                <c:pt idx="28088">
                  <c:v>28089.0</c:v>
                </c:pt>
                <c:pt idx="28089">
                  <c:v>28090.0</c:v>
                </c:pt>
                <c:pt idx="28090">
                  <c:v>28091.0</c:v>
                </c:pt>
                <c:pt idx="28091">
                  <c:v>28092.0</c:v>
                </c:pt>
                <c:pt idx="28092">
                  <c:v>28093.0</c:v>
                </c:pt>
                <c:pt idx="28093">
                  <c:v>28094.0</c:v>
                </c:pt>
                <c:pt idx="28094">
                  <c:v>28095.0</c:v>
                </c:pt>
                <c:pt idx="28095">
                  <c:v>28096.0</c:v>
                </c:pt>
                <c:pt idx="28096">
                  <c:v>28097.0</c:v>
                </c:pt>
                <c:pt idx="28097">
                  <c:v>28098.0</c:v>
                </c:pt>
                <c:pt idx="28098">
                  <c:v>28099.0</c:v>
                </c:pt>
                <c:pt idx="28099">
                  <c:v>28100.0</c:v>
                </c:pt>
                <c:pt idx="28100">
                  <c:v>28101.0</c:v>
                </c:pt>
                <c:pt idx="28101">
                  <c:v>28102.0</c:v>
                </c:pt>
                <c:pt idx="28102">
                  <c:v>28103.0</c:v>
                </c:pt>
                <c:pt idx="28103">
                  <c:v>28104.0</c:v>
                </c:pt>
                <c:pt idx="28104">
                  <c:v>28105.0</c:v>
                </c:pt>
                <c:pt idx="28105">
                  <c:v>28106.0</c:v>
                </c:pt>
                <c:pt idx="28106">
                  <c:v>28107.0</c:v>
                </c:pt>
                <c:pt idx="28107">
                  <c:v>28108.0</c:v>
                </c:pt>
                <c:pt idx="28108">
                  <c:v>28109.0</c:v>
                </c:pt>
                <c:pt idx="28109">
                  <c:v>28110.0</c:v>
                </c:pt>
                <c:pt idx="28110">
                  <c:v>28111.0</c:v>
                </c:pt>
                <c:pt idx="28111">
                  <c:v>28112.0</c:v>
                </c:pt>
                <c:pt idx="28112">
                  <c:v>28113.0</c:v>
                </c:pt>
                <c:pt idx="28113">
                  <c:v>28114.0</c:v>
                </c:pt>
                <c:pt idx="28114">
                  <c:v>28115.0</c:v>
                </c:pt>
                <c:pt idx="28115">
                  <c:v>28116.0</c:v>
                </c:pt>
                <c:pt idx="28116">
                  <c:v>28117.0</c:v>
                </c:pt>
                <c:pt idx="28117">
                  <c:v>28118.0</c:v>
                </c:pt>
                <c:pt idx="28118">
                  <c:v>28119.0</c:v>
                </c:pt>
                <c:pt idx="28119">
                  <c:v>28120.0</c:v>
                </c:pt>
                <c:pt idx="28120">
                  <c:v>28121.0</c:v>
                </c:pt>
                <c:pt idx="28121">
                  <c:v>28122.0</c:v>
                </c:pt>
                <c:pt idx="28122">
                  <c:v>28123.0</c:v>
                </c:pt>
                <c:pt idx="28123">
                  <c:v>28124.0</c:v>
                </c:pt>
                <c:pt idx="28124">
                  <c:v>28125.0</c:v>
                </c:pt>
                <c:pt idx="28125">
                  <c:v>28126.0</c:v>
                </c:pt>
                <c:pt idx="28126">
                  <c:v>28127.0</c:v>
                </c:pt>
                <c:pt idx="28127">
                  <c:v>28128.0</c:v>
                </c:pt>
                <c:pt idx="28128">
                  <c:v>28129.0</c:v>
                </c:pt>
                <c:pt idx="28129">
                  <c:v>28130.0</c:v>
                </c:pt>
                <c:pt idx="28130">
                  <c:v>28131.0</c:v>
                </c:pt>
                <c:pt idx="28131">
                  <c:v>28132.0</c:v>
                </c:pt>
                <c:pt idx="28132">
                  <c:v>28133.0</c:v>
                </c:pt>
                <c:pt idx="28133">
                  <c:v>28134.0</c:v>
                </c:pt>
                <c:pt idx="28134">
                  <c:v>28135.0</c:v>
                </c:pt>
                <c:pt idx="28135">
                  <c:v>28136.0</c:v>
                </c:pt>
                <c:pt idx="28136">
                  <c:v>28137.0</c:v>
                </c:pt>
                <c:pt idx="28137">
                  <c:v>28138.0</c:v>
                </c:pt>
                <c:pt idx="28138">
                  <c:v>28139.0</c:v>
                </c:pt>
                <c:pt idx="28139">
                  <c:v>28140.0</c:v>
                </c:pt>
                <c:pt idx="28140">
                  <c:v>28141.0</c:v>
                </c:pt>
                <c:pt idx="28141">
                  <c:v>28142.0</c:v>
                </c:pt>
                <c:pt idx="28142">
                  <c:v>28143.0</c:v>
                </c:pt>
                <c:pt idx="28143">
                  <c:v>28144.0</c:v>
                </c:pt>
                <c:pt idx="28144">
                  <c:v>28145.0</c:v>
                </c:pt>
                <c:pt idx="28145">
                  <c:v>28146.0</c:v>
                </c:pt>
                <c:pt idx="28146">
                  <c:v>28147.0</c:v>
                </c:pt>
                <c:pt idx="28147">
                  <c:v>28148.0</c:v>
                </c:pt>
                <c:pt idx="28148">
                  <c:v>28149.0</c:v>
                </c:pt>
                <c:pt idx="28149">
                  <c:v>28150.0</c:v>
                </c:pt>
                <c:pt idx="28150">
                  <c:v>28151.0</c:v>
                </c:pt>
                <c:pt idx="28151">
                  <c:v>28152.0</c:v>
                </c:pt>
                <c:pt idx="28152">
                  <c:v>28153.0</c:v>
                </c:pt>
                <c:pt idx="28153">
                  <c:v>28154.0</c:v>
                </c:pt>
                <c:pt idx="28154">
                  <c:v>28155.0</c:v>
                </c:pt>
                <c:pt idx="28155">
                  <c:v>28156.0</c:v>
                </c:pt>
                <c:pt idx="28156">
                  <c:v>28157.0</c:v>
                </c:pt>
                <c:pt idx="28157">
                  <c:v>28158.0</c:v>
                </c:pt>
                <c:pt idx="28158">
                  <c:v>28159.0</c:v>
                </c:pt>
                <c:pt idx="28159">
                  <c:v>28160.0</c:v>
                </c:pt>
                <c:pt idx="28160">
                  <c:v>28161.0</c:v>
                </c:pt>
                <c:pt idx="28161">
                  <c:v>28162.0</c:v>
                </c:pt>
                <c:pt idx="28162">
                  <c:v>28163.0</c:v>
                </c:pt>
                <c:pt idx="28163">
                  <c:v>28164.0</c:v>
                </c:pt>
                <c:pt idx="28164">
                  <c:v>28165.0</c:v>
                </c:pt>
                <c:pt idx="28165">
                  <c:v>28166.0</c:v>
                </c:pt>
                <c:pt idx="28166">
                  <c:v>28167.0</c:v>
                </c:pt>
                <c:pt idx="28167">
                  <c:v>28168.0</c:v>
                </c:pt>
                <c:pt idx="28168">
                  <c:v>28169.0</c:v>
                </c:pt>
                <c:pt idx="28169">
                  <c:v>28170.0</c:v>
                </c:pt>
                <c:pt idx="28170">
                  <c:v>28171.0</c:v>
                </c:pt>
                <c:pt idx="28171">
                  <c:v>28172.0</c:v>
                </c:pt>
                <c:pt idx="28172">
                  <c:v>28173.0</c:v>
                </c:pt>
                <c:pt idx="28173">
                  <c:v>28174.0</c:v>
                </c:pt>
                <c:pt idx="28174">
                  <c:v>28175.0</c:v>
                </c:pt>
                <c:pt idx="28175">
                  <c:v>28176.0</c:v>
                </c:pt>
                <c:pt idx="28176">
                  <c:v>28177.0</c:v>
                </c:pt>
                <c:pt idx="28177">
                  <c:v>28178.0</c:v>
                </c:pt>
                <c:pt idx="28178">
                  <c:v>28179.0</c:v>
                </c:pt>
                <c:pt idx="28179">
                  <c:v>28180.0</c:v>
                </c:pt>
                <c:pt idx="28180">
                  <c:v>28181.0</c:v>
                </c:pt>
                <c:pt idx="28181">
                  <c:v>28182.0</c:v>
                </c:pt>
                <c:pt idx="28182">
                  <c:v>28183.0</c:v>
                </c:pt>
                <c:pt idx="28183">
                  <c:v>28184.0</c:v>
                </c:pt>
                <c:pt idx="28184">
                  <c:v>28185.0</c:v>
                </c:pt>
                <c:pt idx="28185">
                  <c:v>28186.0</c:v>
                </c:pt>
                <c:pt idx="28186">
                  <c:v>28187.0</c:v>
                </c:pt>
                <c:pt idx="28187">
                  <c:v>28188.0</c:v>
                </c:pt>
                <c:pt idx="28188">
                  <c:v>28189.0</c:v>
                </c:pt>
                <c:pt idx="28189">
                  <c:v>28190.0</c:v>
                </c:pt>
                <c:pt idx="28190">
                  <c:v>28191.0</c:v>
                </c:pt>
                <c:pt idx="28191">
                  <c:v>28192.0</c:v>
                </c:pt>
                <c:pt idx="28192">
                  <c:v>28193.0</c:v>
                </c:pt>
                <c:pt idx="28193">
                  <c:v>28194.0</c:v>
                </c:pt>
                <c:pt idx="28194">
                  <c:v>28195.0</c:v>
                </c:pt>
                <c:pt idx="28195">
                  <c:v>28196.0</c:v>
                </c:pt>
                <c:pt idx="28196">
                  <c:v>28197.0</c:v>
                </c:pt>
                <c:pt idx="28197">
                  <c:v>28198.0</c:v>
                </c:pt>
                <c:pt idx="28198">
                  <c:v>28199.0</c:v>
                </c:pt>
                <c:pt idx="28199">
                  <c:v>28200.0</c:v>
                </c:pt>
                <c:pt idx="28200">
                  <c:v>28201.0</c:v>
                </c:pt>
                <c:pt idx="28201">
                  <c:v>28202.0</c:v>
                </c:pt>
                <c:pt idx="28202">
                  <c:v>28203.0</c:v>
                </c:pt>
                <c:pt idx="28203">
                  <c:v>28204.0</c:v>
                </c:pt>
                <c:pt idx="28204">
                  <c:v>28205.0</c:v>
                </c:pt>
                <c:pt idx="28205">
                  <c:v>28206.0</c:v>
                </c:pt>
                <c:pt idx="28206">
                  <c:v>28207.0</c:v>
                </c:pt>
                <c:pt idx="28207">
                  <c:v>28208.0</c:v>
                </c:pt>
                <c:pt idx="28208">
                  <c:v>28209.0</c:v>
                </c:pt>
                <c:pt idx="28209">
                  <c:v>28210.0</c:v>
                </c:pt>
                <c:pt idx="28210">
                  <c:v>28211.0</c:v>
                </c:pt>
                <c:pt idx="28211">
                  <c:v>28212.0</c:v>
                </c:pt>
                <c:pt idx="28212">
                  <c:v>28213.0</c:v>
                </c:pt>
                <c:pt idx="28213">
                  <c:v>28214.0</c:v>
                </c:pt>
                <c:pt idx="28214">
                  <c:v>28215.0</c:v>
                </c:pt>
                <c:pt idx="28215">
                  <c:v>28216.0</c:v>
                </c:pt>
                <c:pt idx="28216">
                  <c:v>28217.0</c:v>
                </c:pt>
                <c:pt idx="28217">
                  <c:v>28218.0</c:v>
                </c:pt>
                <c:pt idx="28218">
                  <c:v>28219.0</c:v>
                </c:pt>
                <c:pt idx="28219">
                  <c:v>28220.0</c:v>
                </c:pt>
                <c:pt idx="28220">
                  <c:v>28221.0</c:v>
                </c:pt>
                <c:pt idx="28221">
                  <c:v>28222.0</c:v>
                </c:pt>
                <c:pt idx="28222">
                  <c:v>28223.0</c:v>
                </c:pt>
                <c:pt idx="28223">
                  <c:v>28224.0</c:v>
                </c:pt>
                <c:pt idx="28224">
                  <c:v>28225.0</c:v>
                </c:pt>
                <c:pt idx="28225">
                  <c:v>28226.0</c:v>
                </c:pt>
                <c:pt idx="28226">
                  <c:v>28227.0</c:v>
                </c:pt>
                <c:pt idx="28227">
                  <c:v>28228.0</c:v>
                </c:pt>
                <c:pt idx="28228">
                  <c:v>28229.0</c:v>
                </c:pt>
                <c:pt idx="28229">
                  <c:v>28230.0</c:v>
                </c:pt>
                <c:pt idx="28230">
                  <c:v>28231.0</c:v>
                </c:pt>
                <c:pt idx="28231">
                  <c:v>28232.0</c:v>
                </c:pt>
                <c:pt idx="28232">
                  <c:v>28233.0</c:v>
                </c:pt>
                <c:pt idx="28233">
                  <c:v>28234.0</c:v>
                </c:pt>
                <c:pt idx="28234">
                  <c:v>28235.0</c:v>
                </c:pt>
                <c:pt idx="28235">
                  <c:v>28236.0</c:v>
                </c:pt>
                <c:pt idx="28236">
                  <c:v>28237.0</c:v>
                </c:pt>
                <c:pt idx="28237">
                  <c:v>28238.0</c:v>
                </c:pt>
                <c:pt idx="28238">
                  <c:v>28239.0</c:v>
                </c:pt>
                <c:pt idx="28239">
                  <c:v>28240.0</c:v>
                </c:pt>
                <c:pt idx="28240">
                  <c:v>28241.0</c:v>
                </c:pt>
                <c:pt idx="28241">
                  <c:v>28242.0</c:v>
                </c:pt>
                <c:pt idx="28242">
                  <c:v>28243.0</c:v>
                </c:pt>
                <c:pt idx="28243">
                  <c:v>28244.0</c:v>
                </c:pt>
                <c:pt idx="28244">
                  <c:v>28245.0</c:v>
                </c:pt>
                <c:pt idx="28245">
                  <c:v>28246.0</c:v>
                </c:pt>
                <c:pt idx="28246">
                  <c:v>28247.0</c:v>
                </c:pt>
                <c:pt idx="28247">
                  <c:v>28248.0</c:v>
                </c:pt>
                <c:pt idx="28248">
                  <c:v>28249.0</c:v>
                </c:pt>
                <c:pt idx="28249">
                  <c:v>28250.0</c:v>
                </c:pt>
                <c:pt idx="28250">
                  <c:v>28251.0</c:v>
                </c:pt>
                <c:pt idx="28251">
                  <c:v>28252.0</c:v>
                </c:pt>
                <c:pt idx="28252">
                  <c:v>28253.0</c:v>
                </c:pt>
                <c:pt idx="28253">
                  <c:v>28254.0</c:v>
                </c:pt>
                <c:pt idx="28254">
                  <c:v>28255.0</c:v>
                </c:pt>
                <c:pt idx="28255">
                  <c:v>28256.0</c:v>
                </c:pt>
                <c:pt idx="28256">
                  <c:v>28257.0</c:v>
                </c:pt>
                <c:pt idx="28257">
                  <c:v>28258.0</c:v>
                </c:pt>
                <c:pt idx="28258">
                  <c:v>28259.0</c:v>
                </c:pt>
                <c:pt idx="28259">
                  <c:v>28260.0</c:v>
                </c:pt>
                <c:pt idx="28260">
                  <c:v>28261.0</c:v>
                </c:pt>
                <c:pt idx="28261">
                  <c:v>28262.0</c:v>
                </c:pt>
                <c:pt idx="28262">
                  <c:v>28263.0</c:v>
                </c:pt>
                <c:pt idx="28263">
                  <c:v>28264.0</c:v>
                </c:pt>
                <c:pt idx="28264">
                  <c:v>28265.0</c:v>
                </c:pt>
                <c:pt idx="28265">
                  <c:v>28266.0</c:v>
                </c:pt>
                <c:pt idx="28266">
                  <c:v>28267.0</c:v>
                </c:pt>
                <c:pt idx="28267">
                  <c:v>28268.0</c:v>
                </c:pt>
                <c:pt idx="28268">
                  <c:v>28269.0</c:v>
                </c:pt>
                <c:pt idx="28269">
                  <c:v>28270.0</c:v>
                </c:pt>
                <c:pt idx="28270">
                  <c:v>28271.0</c:v>
                </c:pt>
                <c:pt idx="28271">
                  <c:v>28272.0</c:v>
                </c:pt>
                <c:pt idx="28272">
                  <c:v>28273.0</c:v>
                </c:pt>
                <c:pt idx="28273">
                  <c:v>28274.0</c:v>
                </c:pt>
                <c:pt idx="28274">
                  <c:v>28275.0</c:v>
                </c:pt>
                <c:pt idx="28275">
                  <c:v>28276.0</c:v>
                </c:pt>
                <c:pt idx="28276">
                  <c:v>28277.0</c:v>
                </c:pt>
                <c:pt idx="28277">
                  <c:v>28278.0</c:v>
                </c:pt>
                <c:pt idx="28278">
                  <c:v>28279.0</c:v>
                </c:pt>
                <c:pt idx="28279">
                  <c:v>28280.0</c:v>
                </c:pt>
                <c:pt idx="28280">
                  <c:v>28281.0</c:v>
                </c:pt>
                <c:pt idx="28281">
                  <c:v>28282.0</c:v>
                </c:pt>
                <c:pt idx="28282">
                  <c:v>28283.0</c:v>
                </c:pt>
                <c:pt idx="28283">
                  <c:v>28284.0</c:v>
                </c:pt>
                <c:pt idx="28284">
                  <c:v>28285.0</c:v>
                </c:pt>
                <c:pt idx="28285">
                  <c:v>28286.0</c:v>
                </c:pt>
                <c:pt idx="28286">
                  <c:v>28287.0</c:v>
                </c:pt>
                <c:pt idx="28287">
                  <c:v>28288.0</c:v>
                </c:pt>
                <c:pt idx="28288">
                  <c:v>28289.0</c:v>
                </c:pt>
                <c:pt idx="28289">
                  <c:v>28290.0</c:v>
                </c:pt>
                <c:pt idx="28290">
                  <c:v>28291.0</c:v>
                </c:pt>
                <c:pt idx="28291">
                  <c:v>28292.0</c:v>
                </c:pt>
                <c:pt idx="28292">
                  <c:v>28293.0</c:v>
                </c:pt>
                <c:pt idx="28293">
                  <c:v>28294.0</c:v>
                </c:pt>
                <c:pt idx="28294">
                  <c:v>28295.0</c:v>
                </c:pt>
                <c:pt idx="28295">
                  <c:v>28296.0</c:v>
                </c:pt>
                <c:pt idx="28296">
                  <c:v>28297.0</c:v>
                </c:pt>
                <c:pt idx="28297">
                  <c:v>28298.0</c:v>
                </c:pt>
                <c:pt idx="28298">
                  <c:v>28299.0</c:v>
                </c:pt>
                <c:pt idx="28299">
                  <c:v>28300.0</c:v>
                </c:pt>
                <c:pt idx="28300">
                  <c:v>28301.0</c:v>
                </c:pt>
                <c:pt idx="28301">
                  <c:v>28302.0</c:v>
                </c:pt>
                <c:pt idx="28302">
                  <c:v>28303.0</c:v>
                </c:pt>
                <c:pt idx="28303">
                  <c:v>28304.0</c:v>
                </c:pt>
                <c:pt idx="28304">
                  <c:v>28305.0</c:v>
                </c:pt>
                <c:pt idx="28305">
                  <c:v>28306.0</c:v>
                </c:pt>
                <c:pt idx="28306">
                  <c:v>28307.0</c:v>
                </c:pt>
                <c:pt idx="28307">
                  <c:v>28308.0</c:v>
                </c:pt>
                <c:pt idx="28308">
                  <c:v>28309.0</c:v>
                </c:pt>
                <c:pt idx="28309">
                  <c:v>28310.0</c:v>
                </c:pt>
                <c:pt idx="28310">
                  <c:v>28311.0</c:v>
                </c:pt>
                <c:pt idx="28311">
                  <c:v>28312.0</c:v>
                </c:pt>
                <c:pt idx="28312">
                  <c:v>28313.0</c:v>
                </c:pt>
                <c:pt idx="28313">
                  <c:v>28314.0</c:v>
                </c:pt>
                <c:pt idx="28314">
                  <c:v>28315.0</c:v>
                </c:pt>
                <c:pt idx="28315">
                  <c:v>28316.0</c:v>
                </c:pt>
                <c:pt idx="28316">
                  <c:v>28317.0</c:v>
                </c:pt>
                <c:pt idx="28317">
                  <c:v>28318.0</c:v>
                </c:pt>
                <c:pt idx="28318">
                  <c:v>28319.0</c:v>
                </c:pt>
                <c:pt idx="28319">
                  <c:v>28320.0</c:v>
                </c:pt>
                <c:pt idx="28320">
                  <c:v>28321.0</c:v>
                </c:pt>
                <c:pt idx="28321">
                  <c:v>28322.0</c:v>
                </c:pt>
                <c:pt idx="28322">
                  <c:v>28323.0</c:v>
                </c:pt>
                <c:pt idx="28323">
                  <c:v>28324.0</c:v>
                </c:pt>
                <c:pt idx="28324">
                  <c:v>28325.0</c:v>
                </c:pt>
                <c:pt idx="28325">
                  <c:v>28326.0</c:v>
                </c:pt>
                <c:pt idx="28326">
                  <c:v>28327.0</c:v>
                </c:pt>
                <c:pt idx="28327">
                  <c:v>28328.0</c:v>
                </c:pt>
                <c:pt idx="28328">
                  <c:v>28329.0</c:v>
                </c:pt>
                <c:pt idx="28329">
                  <c:v>28330.0</c:v>
                </c:pt>
                <c:pt idx="28330">
                  <c:v>28331.0</c:v>
                </c:pt>
                <c:pt idx="28331">
                  <c:v>28332.0</c:v>
                </c:pt>
                <c:pt idx="28332">
                  <c:v>28333.0</c:v>
                </c:pt>
                <c:pt idx="28333">
                  <c:v>28334.0</c:v>
                </c:pt>
                <c:pt idx="28334">
                  <c:v>28335.0</c:v>
                </c:pt>
                <c:pt idx="28335">
                  <c:v>28336.0</c:v>
                </c:pt>
                <c:pt idx="28336">
                  <c:v>28337.0</c:v>
                </c:pt>
                <c:pt idx="28337">
                  <c:v>28338.0</c:v>
                </c:pt>
                <c:pt idx="28338">
                  <c:v>28339.0</c:v>
                </c:pt>
                <c:pt idx="28339">
                  <c:v>28340.0</c:v>
                </c:pt>
                <c:pt idx="28340">
                  <c:v>28341.0</c:v>
                </c:pt>
                <c:pt idx="28341">
                  <c:v>28342.0</c:v>
                </c:pt>
                <c:pt idx="28342">
                  <c:v>28343.0</c:v>
                </c:pt>
                <c:pt idx="28343">
                  <c:v>28344.0</c:v>
                </c:pt>
                <c:pt idx="28344">
                  <c:v>28345.0</c:v>
                </c:pt>
                <c:pt idx="28345">
                  <c:v>28346.0</c:v>
                </c:pt>
                <c:pt idx="28346">
                  <c:v>28347.0</c:v>
                </c:pt>
                <c:pt idx="28347">
                  <c:v>28348.0</c:v>
                </c:pt>
                <c:pt idx="28348">
                  <c:v>28349.0</c:v>
                </c:pt>
                <c:pt idx="28349">
                  <c:v>28350.0</c:v>
                </c:pt>
                <c:pt idx="28350">
                  <c:v>28351.0</c:v>
                </c:pt>
                <c:pt idx="28351">
                  <c:v>28352.0</c:v>
                </c:pt>
                <c:pt idx="28352">
                  <c:v>28353.0</c:v>
                </c:pt>
                <c:pt idx="28353">
                  <c:v>28354.0</c:v>
                </c:pt>
                <c:pt idx="28354">
                  <c:v>28355.0</c:v>
                </c:pt>
                <c:pt idx="28355">
                  <c:v>28356.0</c:v>
                </c:pt>
                <c:pt idx="28356">
                  <c:v>28357.0</c:v>
                </c:pt>
                <c:pt idx="28357">
                  <c:v>28358.0</c:v>
                </c:pt>
                <c:pt idx="28358">
                  <c:v>28359.0</c:v>
                </c:pt>
                <c:pt idx="28359">
                  <c:v>28360.0</c:v>
                </c:pt>
                <c:pt idx="28360">
                  <c:v>28361.0</c:v>
                </c:pt>
                <c:pt idx="28361">
                  <c:v>28362.0</c:v>
                </c:pt>
                <c:pt idx="28362">
                  <c:v>28363.0</c:v>
                </c:pt>
                <c:pt idx="28363">
                  <c:v>28364.0</c:v>
                </c:pt>
                <c:pt idx="28364">
                  <c:v>28365.0</c:v>
                </c:pt>
                <c:pt idx="28365">
                  <c:v>28366.0</c:v>
                </c:pt>
                <c:pt idx="28366">
                  <c:v>28367.0</c:v>
                </c:pt>
                <c:pt idx="28367">
                  <c:v>28368.0</c:v>
                </c:pt>
                <c:pt idx="28368">
                  <c:v>28369.0</c:v>
                </c:pt>
                <c:pt idx="28369">
                  <c:v>28370.0</c:v>
                </c:pt>
                <c:pt idx="28370">
                  <c:v>28371.0</c:v>
                </c:pt>
                <c:pt idx="28371">
                  <c:v>28372.0</c:v>
                </c:pt>
                <c:pt idx="28372">
                  <c:v>28373.0</c:v>
                </c:pt>
                <c:pt idx="28373">
                  <c:v>28374.0</c:v>
                </c:pt>
                <c:pt idx="28374">
                  <c:v>28375.0</c:v>
                </c:pt>
                <c:pt idx="28375">
                  <c:v>28376.0</c:v>
                </c:pt>
                <c:pt idx="28376">
                  <c:v>28377.0</c:v>
                </c:pt>
                <c:pt idx="28377">
                  <c:v>28378.0</c:v>
                </c:pt>
                <c:pt idx="28378">
                  <c:v>28379.0</c:v>
                </c:pt>
                <c:pt idx="28379">
                  <c:v>28380.0</c:v>
                </c:pt>
                <c:pt idx="28380">
                  <c:v>28381.0</c:v>
                </c:pt>
                <c:pt idx="28381">
                  <c:v>28382.0</c:v>
                </c:pt>
                <c:pt idx="28382">
                  <c:v>28383.0</c:v>
                </c:pt>
                <c:pt idx="28383">
                  <c:v>28384.0</c:v>
                </c:pt>
                <c:pt idx="28384">
                  <c:v>28385.0</c:v>
                </c:pt>
                <c:pt idx="28385">
                  <c:v>28386.0</c:v>
                </c:pt>
                <c:pt idx="28386">
                  <c:v>28387.0</c:v>
                </c:pt>
                <c:pt idx="28387">
                  <c:v>28388.0</c:v>
                </c:pt>
                <c:pt idx="28388">
                  <c:v>28389.0</c:v>
                </c:pt>
                <c:pt idx="28389">
                  <c:v>28390.0</c:v>
                </c:pt>
                <c:pt idx="28390">
                  <c:v>28391.0</c:v>
                </c:pt>
                <c:pt idx="28391">
                  <c:v>28392.0</c:v>
                </c:pt>
                <c:pt idx="28392">
                  <c:v>28393.0</c:v>
                </c:pt>
                <c:pt idx="28393">
                  <c:v>28394.0</c:v>
                </c:pt>
                <c:pt idx="28394">
                  <c:v>28395.0</c:v>
                </c:pt>
                <c:pt idx="28395">
                  <c:v>28396.0</c:v>
                </c:pt>
                <c:pt idx="28396">
                  <c:v>28397.0</c:v>
                </c:pt>
                <c:pt idx="28397">
                  <c:v>28398.0</c:v>
                </c:pt>
                <c:pt idx="28398">
                  <c:v>28399.0</c:v>
                </c:pt>
                <c:pt idx="28399">
                  <c:v>28400.0</c:v>
                </c:pt>
                <c:pt idx="28400">
                  <c:v>28401.0</c:v>
                </c:pt>
                <c:pt idx="28401">
                  <c:v>28402.0</c:v>
                </c:pt>
                <c:pt idx="28402">
                  <c:v>28403.0</c:v>
                </c:pt>
                <c:pt idx="28403">
                  <c:v>28404.0</c:v>
                </c:pt>
                <c:pt idx="28404">
                  <c:v>28405.0</c:v>
                </c:pt>
                <c:pt idx="28405">
                  <c:v>28406.0</c:v>
                </c:pt>
                <c:pt idx="28406">
                  <c:v>28407.0</c:v>
                </c:pt>
                <c:pt idx="28407">
                  <c:v>28408.0</c:v>
                </c:pt>
                <c:pt idx="28408">
                  <c:v>28409.0</c:v>
                </c:pt>
                <c:pt idx="28409">
                  <c:v>28410.0</c:v>
                </c:pt>
                <c:pt idx="28410">
                  <c:v>28411.0</c:v>
                </c:pt>
                <c:pt idx="28411">
                  <c:v>28412.0</c:v>
                </c:pt>
                <c:pt idx="28412">
                  <c:v>28413.0</c:v>
                </c:pt>
                <c:pt idx="28413">
                  <c:v>28414.0</c:v>
                </c:pt>
                <c:pt idx="28414">
                  <c:v>28415.0</c:v>
                </c:pt>
                <c:pt idx="28415">
                  <c:v>28416.0</c:v>
                </c:pt>
                <c:pt idx="28416">
                  <c:v>28417.0</c:v>
                </c:pt>
                <c:pt idx="28417">
                  <c:v>28418.0</c:v>
                </c:pt>
                <c:pt idx="28418">
                  <c:v>28419.0</c:v>
                </c:pt>
                <c:pt idx="28419">
                  <c:v>28420.0</c:v>
                </c:pt>
                <c:pt idx="28420">
                  <c:v>28421.0</c:v>
                </c:pt>
                <c:pt idx="28421">
                  <c:v>28422.0</c:v>
                </c:pt>
                <c:pt idx="28422">
                  <c:v>28423.0</c:v>
                </c:pt>
                <c:pt idx="28423">
                  <c:v>28424.0</c:v>
                </c:pt>
                <c:pt idx="28424">
                  <c:v>28425.0</c:v>
                </c:pt>
                <c:pt idx="28425">
                  <c:v>28426.0</c:v>
                </c:pt>
                <c:pt idx="28426">
                  <c:v>28427.0</c:v>
                </c:pt>
                <c:pt idx="28427">
                  <c:v>28428.0</c:v>
                </c:pt>
                <c:pt idx="28428">
                  <c:v>28429.0</c:v>
                </c:pt>
                <c:pt idx="28429">
                  <c:v>28430.0</c:v>
                </c:pt>
                <c:pt idx="28430">
                  <c:v>28431.0</c:v>
                </c:pt>
                <c:pt idx="28431">
                  <c:v>28432.0</c:v>
                </c:pt>
                <c:pt idx="28432">
                  <c:v>28433.0</c:v>
                </c:pt>
                <c:pt idx="28433">
                  <c:v>28434.0</c:v>
                </c:pt>
                <c:pt idx="28434">
                  <c:v>28435.0</c:v>
                </c:pt>
                <c:pt idx="28435">
                  <c:v>28436.0</c:v>
                </c:pt>
                <c:pt idx="28436">
                  <c:v>28437.0</c:v>
                </c:pt>
                <c:pt idx="28437">
                  <c:v>28438.0</c:v>
                </c:pt>
                <c:pt idx="28438">
                  <c:v>28439.0</c:v>
                </c:pt>
                <c:pt idx="28439">
                  <c:v>28440.0</c:v>
                </c:pt>
                <c:pt idx="28440">
                  <c:v>28441.0</c:v>
                </c:pt>
                <c:pt idx="28441">
                  <c:v>28442.0</c:v>
                </c:pt>
                <c:pt idx="28442">
                  <c:v>28443.0</c:v>
                </c:pt>
                <c:pt idx="28443">
                  <c:v>28444.0</c:v>
                </c:pt>
                <c:pt idx="28444">
                  <c:v>28445.0</c:v>
                </c:pt>
                <c:pt idx="28445">
                  <c:v>28446.0</c:v>
                </c:pt>
                <c:pt idx="28446">
                  <c:v>28447.0</c:v>
                </c:pt>
                <c:pt idx="28447">
                  <c:v>28448.0</c:v>
                </c:pt>
                <c:pt idx="28448">
                  <c:v>28449.0</c:v>
                </c:pt>
                <c:pt idx="28449">
                  <c:v>28450.0</c:v>
                </c:pt>
                <c:pt idx="28450">
                  <c:v>28451.0</c:v>
                </c:pt>
                <c:pt idx="28451">
                  <c:v>28452.0</c:v>
                </c:pt>
                <c:pt idx="28452">
                  <c:v>28453.0</c:v>
                </c:pt>
                <c:pt idx="28453">
                  <c:v>28454.0</c:v>
                </c:pt>
                <c:pt idx="28454">
                  <c:v>28455.0</c:v>
                </c:pt>
                <c:pt idx="28455">
                  <c:v>28456.0</c:v>
                </c:pt>
                <c:pt idx="28456">
                  <c:v>28457.0</c:v>
                </c:pt>
                <c:pt idx="28457">
                  <c:v>28458.0</c:v>
                </c:pt>
                <c:pt idx="28458">
                  <c:v>28459.0</c:v>
                </c:pt>
                <c:pt idx="28459">
                  <c:v>28460.0</c:v>
                </c:pt>
                <c:pt idx="28460">
                  <c:v>28461.0</c:v>
                </c:pt>
                <c:pt idx="28461">
                  <c:v>28462.0</c:v>
                </c:pt>
                <c:pt idx="28462">
                  <c:v>28463.0</c:v>
                </c:pt>
                <c:pt idx="28463">
                  <c:v>28464.0</c:v>
                </c:pt>
                <c:pt idx="28464">
                  <c:v>28465.0</c:v>
                </c:pt>
                <c:pt idx="28465">
                  <c:v>28466.0</c:v>
                </c:pt>
                <c:pt idx="28466">
                  <c:v>28467.0</c:v>
                </c:pt>
                <c:pt idx="28467">
                  <c:v>28468.0</c:v>
                </c:pt>
                <c:pt idx="28468">
                  <c:v>28469.0</c:v>
                </c:pt>
                <c:pt idx="28469">
                  <c:v>28470.0</c:v>
                </c:pt>
                <c:pt idx="28470">
                  <c:v>28471.0</c:v>
                </c:pt>
                <c:pt idx="28471">
                  <c:v>28472.0</c:v>
                </c:pt>
                <c:pt idx="28472">
                  <c:v>28473.0</c:v>
                </c:pt>
                <c:pt idx="28473">
                  <c:v>28474.0</c:v>
                </c:pt>
                <c:pt idx="28474">
                  <c:v>28475.0</c:v>
                </c:pt>
                <c:pt idx="28475">
                  <c:v>28476.0</c:v>
                </c:pt>
                <c:pt idx="28476">
                  <c:v>28477.0</c:v>
                </c:pt>
                <c:pt idx="28477">
                  <c:v>28478.0</c:v>
                </c:pt>
                <c:pt idx="28478">
                  <c:v>28479.0</c:v>
                </c:pt>
                <c:pt idx="28479">
                  <c:v>28480.0</c:v>
                </c:pt>
                <c:pt idx="28480">
                  <c:v>28481.0</c:v>
                </c:pt>
                <c:pt idx="28481">
                  <c:v>28482.0</c:v>
                </c:pt>
                <c:pt idx="28482">
                  <c:v>28483.0</c:v>
                </c:pt>
                <c:pt idx="28483">
                  <c:v>28484.0</c:v>
                </c:pt>
                <c:pt idx="28484">
                  <c:v>28485.0</c:v>
                </c:pt>
                <c:pt idx="28485">
                  <c:v>28486.0</c:v>
                </c:pt>
                <c:pt idx="28486">
                  <c:v>28487.0</c:v>
                </c:pt>
                <c:pt idx="28487">
                  <c:v>28488.0</c:v>
                </c:pt>
                <c:pt idx="28488">
                  <c:v>28489.0</c:v>
                </c:pt>
                <c:pt idx="28489">
                  <c:v>28490.0</c:v>
                </c:pt>
                <c:pt idx="28490">
                  <c:v>28491.0</c:v>
                </c:pt>
                <c:pt idx="28491">
                  <c:v>28492.0</c:v>
                </c:pt>
                <c:pt idx="28492">
                  <c:v>28493.0</c:v>
                </c:pt>
                <c:pt idx="28493">
                  <c:v>28494.0</c:v>
                </c:pt>
                <c:pt idx="28494">
                  <c:v>28495.0</c:v>
                </c:pt>
                <c:pt idx="28495">
                  <c:v>28496.0</c:v>
                </c:pt>
                <c:pt idx="28496">
                  <c:v>28497.0</c:v>
                </c:pt>
                <c:pt idx="28497">
                  <c:v>28498.0</c:v>
                </c:pt>
                <c:pt idx="28498">
                  <c:v>28499.0</c:v>
                </c:pt>
                <c:pt idx="28499">
                  <c:v>28500.0</c:v>
                </c:pt>
                <c:pt idx="28500">
                  <c:v>28501.0</c:v>
                </c:pt>
                <c:pt idx="28501">
                  <c:v>28502.0</c:v>
                </c:pt>
                <c:pt idx="28502">
                  <c:v>28503.0</c:v>
                </c:pt>
                <c:pt idx="28503">
                  <c:v>28504.0</c:v>
                </c:pt>
                <c:pt idx="28504">
                  <c:v>28505.0</c:v>
                </c:pt>
                <c:pt idx="28505">
                  <c:v>28506.0</c:v>
                </c:pt>
                <c:pt idx="28506">
                  <c:v>28507.0</c:v>
                </c:pt>
                <c:pt idx="28507">
                  <c:v>28508.0</c:v>
                </c:pt>
                <c:pt idx="28508">
                  <c:v>28509.0</c:v>
                </c:pt>
                <c:pt idx="28509">
                  <c:v>28510.0</c:v>
                </c:pt>
                <c:pt idx="28510">
                  <c:v>28511.0</c:v>
                </c:pt>
                <c:pt idx="28511">
                  <c:v>28512.0</c:v>
                </c:pt>
                <c:pt idx="28512">
                  <c:v>28513.0</c:v>
                </c:pt>
                <c:pt idx="28513">
                  <c:v>28514.0</c:v>
                </c:pt>
                <c:pt idx="28514">
                  <c:v>28515.0</c:v>
                </c:pt>
                <c:pt idx="28515">
                  <c:v>28516.0</c:v>
                </c:pt>
                <c:pt idx="28516">
                  <c:v>28517.0</c:v>
                </c:pt>
                <c:pt idx="28517">
                  <c:v>28518.0</c:v>
                </c:pt>
                <c:pt idx="28518">
                  <c:v>28519.0</c:v>
                </c:pt>
                <c:pt idx="28519">
                  <c:v>28520.0</c:v>
                </c:pt>
                <c:pt idx="28520">
                  <c:v>28521.0</c:v>
                </c:pt>
                <c:pt idx="28521">
                  <c:v>28522.0</c:v>
                </c:pt>
                <c:pt idx="28522">
                  <c:v>28523.0</c:v>
                </c:pt>
                <c:pt idx="28523">
                  <c:v>28524.0</c:v>
                </c:pt>
                <c:pt idx="28524">
                  <c:v>28525.0</c:v>
                </c:pt>
                <c:pt idx="28525">
                  <c:v>28526.0</c:v>
                </c:pt>
                <c:pt idx="28526">
                  <c:v>28527.0</c:v>
                </c:pt>
                <c:pt idx="28527">
                  <c:v>28528.0</c:v>
                </c:pt>
                <c:pt idx="28528">
                  <c:v>28529.0</c:v>
                </c:pt>
                <c:pt idx="28529">
                  <c:v>28530.0</c:v>
                </c:pt>
                <c:pt idx="28530">
                  <c:v>28531.0</c:v>
                </c:pt>
                <c:pt idx="28531">
                  <c:v>28532.0</c:v>
                </c:pt>
                <c:pt idx="28532">
                  <c:v>28533.0</c:v>
                </c:pt>
                <c:pt idx="28533">
                  <c:v>28534.0</c:v>
                </c:pt>
                <c:pt idx="28534">
                  <c:v>28535.0</c:v>
                </c:pt>
                <c:pt idx="28535">
                  <c:v>28536.0</c:v>
                </c:pt>
                <c:pt idx="28536">
                  <c:v>28537.0</c:v>
                </c:pt>
                <c:pt idx="28537">
                  <c:v>28538.0</c:v>
                </c:pt>
                <c:pt idx="28538">
                  <c:v>28539.0</c:v>
                </c:pt>
                <c:pt idx="28539">
                  <c:v>28540.0</c:v>
                </c:pt>
                <c:pt idx="28540">
                  <c:v>28541.0</c:v>
                </c:pt>
                <c:pt idx="28541">
                  <c:v>28542.0</c:v>
                </c:pt>
                <c:pt idx="28542">
                  <c:v>28543.0</c:v>
                </c:pt>
                <c:pt idx="28543">
                  <c:v>28544.0</c:v>
                </c:pt>
                <c:pt idx="28544">
                  <c:v>28545.0</c:v>
                </c:pt>
                <c:pt idx="28545">
                  <c:v>28546.0</c:v>
                </c:pt>
                <c:pt idx="28546">
                  <c:v>28547.0</c:v>
                </c:pt>
                <c:pt idx="28547">
                  <c:v>28548.0</c:v>
                </c:pt>
                <c:pt idx="28548">
                  <c:v>28549.0</c:v>
                </c:pt>
                <c:pt idx="28549">
                  <c:v>28550.0</c:v>
                </c:pt>
                <c:pt idx="28550">
                  <c:v>28551.0</c:v>
                </c:pt>
                <c:pt idx="28551">
                  <c:v>28552.0</c:v>
                </c:pt>
                <c:pt idx="28552">
                  <c:v>28553.0</c:v>
                </c:pt>
                <c:pt idx="28553">
                  <c:v>28554.0</c:v>
                </c:pt>
                <c:pt idx="28554">
                  <c:v>28555.0</c:v>
                </c:pt>
                <c:pt idx="28555">
                  <c:v>28556.0</c:v>
                </c:pt>
                <c:pt idx="28556">
                  <c:v>28557.0</c:v>
                </c:pt>
                <c:pt idx="28557">
                  <c:v>28558.0</c:v>
                </c:pt>
                <c:pt idx="28558">
                  <c:v>28559.0</c:v>
                </c:pt>
                <c:pt idx="28559">
                  <c:v>28560.0</c:v>
                </c:pt>
                <c:pt idx="28560">
                  <c:v>28561.0</c:v>
                </c:pt>
                <c:pt idx="28561">
                  <c:v>28562.0</c:v>
                </c:pt>
                <c:pt idx="28562">
                  <c:v>28563.0</c:v>
                </c:pt>
                <c:pt idx="28563">
                  <c:v>28564.0</c:v>
                </c:pt>
                <c:pt idx="28564">
                  <c:v>28565.0</c:v>
                </c:pt>
                <c:pt idx="28565">
                  <c:v>28566.0</c:v>
                </c:pt>
                <c:pt idx="28566">
                  <c:v>28567.0</c:v>
                </c:pt>
                <c:pt idx="28567">
                  <c:v>28568.0</c:v>
                </c:pt>
                <c:pt idx="28568">
                  <c:v>28569.0</c:v>
                </c:pt>
                <c:pt idx="28569">
                  <c:v>28570.0</c:v>
                </c:pt>
                <c:pt idx="28570">
                  <c:v>28571.0</c:v>
                </c:pt>
                <c:pt idx="28571">
                  <c:v>28572.0</c:v>
                </c:pt>
                <c:pt idx="28572">
                  <c:v>28573.0</c:v>
                </c:pt>
                <c:pt idx="28573">
                  <c:v>28574.0</c:v>
                </c:pt>
                <c:pt idx="28574">
                  <c:v>28575.0</c:v>
                </c:pt>
                <c:pt idx="28575">
                  <c:v>28576.0</c:v>
                </c:pt>
                <c:pt idx="28576">
                  <c:v>28577.0</c:v>
                </c:pt>
                <c:pt idx="28577">
                  <c:v>28578.0</c:v>
                </c:pt>
                <c:pt idx="28578">
                  <c:v>28579.0</c:v>
                </c:pt>
                <c:pt idx="28579">
                  <c:v>28580.0</c:v>
                </c:pt>
                <c:pt idx="28580">
                  <c:v>28581.0</c:v>
                </c:pt>
                <c:pt idx="28581">
                  <c:v>28582.0</c:v>
                </c:pt>
                <c:pt idx="28582">
                  <c:v>28583.0</c:v>
                </c:pt>
                <c:pt idx="28583">
                  <c:v>28584.0</c:v>
                </c:pt>
                <c:pt idx="28584">
                  <c:v>28585.0</c:v>
                </c:pt>
                <c:pt idx="28585">
                  <c:v>28586.0</c:v>
                </c:pt>
                <c:pt idx="28586">
                  <c:v>28587.0</c:v>
                </c:pt>
                <c:pt idx="28587">
                  <c:v>28588.0</c:v>
                </c:pt>
                <c:pt idx="28588">
                  <c:v>28589.0</c:v>
                </c:pt>
                <c:pt idx="28589">
                  <c:v>28590.0</c:v>
                </c:pt>
                <c:pt idx="28590">
                  <c:v>28591.0</c:v>
                </c:pt>
                <c:pt idx="28591">
                  <c:v>28592.0</c:v>
                </c:pt>
                <c:pt idx="28592">
                  <c:v>28593.0</c:v>
                </c:pt>
                <c:pt idx="28593">
                  <c:v>28594.0</c:v>
                </c:pt>
                <c:pt idx="28594">
                  <c:v>28595.0</c:v>
                </c:pt>
                <c:pt idx="28595">
                  <c:v>28596.0</c:v>
                </c:pt>
                <c:pt idx="28596">
                  <c:v>28597.0</c:v>
                </c:pt>
                <c:pt idx="28597">
                  <c:v>28598.0</c:v>
                </c:pt>
                <c:pt idx="28598">
                  <c:v>28599.0</c:v>
                </c:pt>
                <c:pt idx="28599">
                  <c:v>28600.0</c:v>
                </c:pt>
                <c:pt idx="28600">
                  <c:v>28601.0</c:v>
                </c:pt>
                <c:pt idx="28601">
                  <c:v>28602.0</c:v>
                </c:pt>
                <c:pt idx="28602">
                  <c:v>28603.0</c:v>
                </c:pt>
                <c:pt idx="28603">
                  <c:v>28604.0</c:v>
                </c:pt>
                <c:pt idx="28604">
                  <c:v>28605.0</c:v>
                </c:pt>
                <c:pt idx="28605">
                  <c:v>28606.0</c:v>
                </c:pt>
                <c:pt idx="28606">
                  <c:v>28607.0</c:v>
                </c:pt>
                <c:pt idx="28607">
                  <c:v>28608.0</c:v>
                </c:pt>
                <c:pt idx="28608">
                  <c:v>28609.0</c:v>
                </c:pt>
                <c:pt idx="28609">
                  <c:v>28610.0</c:v>
                </c:pt>
                <c:pt idx="28610">
                  <c:v>28611.0</c:v>
                </c:pt>
                <c:pt idx="28611">
                  <c:v>28612.0</c:v>
                </c:pt>
                <c:pt idx="28612">
                  <c:v>28613.0</c:v>
                </c:pt>
                <c:pt idx="28613">
                  <c:v>28614.0</c:v>
                </c:pt>
                <c:pt idx="28614">
                  <c:v>28615.0</c:v>
                </c:pt>
                <c:pt idx="28615">
                  <c:v>28616.0</c:v>
                </c:pt>
                <c:pt idx="28616">
                  <c:v>28617.0</c:v>
                </c:pt>
                <c:pt idx="28617">
                  <c:v>28618.0</c:v>
                </c:pt>
                <c:pt idx="28618">
                  <c:v>28619.0</c:v>
                </c:pt>
                <c:pt idx="28619">
                  <c:v>28620.0</c:v>
                </c:pt>
                <c:pt idx="28620">
                  <c:v>28621.0</c:v>
                </c:pt>
                <c:pt idx="28621">
                  <c:v>28622.0</c:v>
                </c:pt>
                <c:pt idx="28622">
                  <c:v>28623.0</c:v>
                </c:pt>
                <c:pt idx="28623">
                  <c:v>28624.0</c:v>
                </c:pt>
                <c:pt idx="28624">
                  <c:v>28625.0</c:v>
                </c:pt>
                <c:pt idx="28625">
                  <c:v>28626.0</c:v>
                </c:pt>
                <c:pt idx="28626">
                  <c:v>28627.0</c:v>
                </c:pt>
                <c:pt idx="28627">
                  <c:v>28628.0</c:v>
                </c:pt>
                <c:pt idx="28628">
                  <c:v>28629.0</c:v>
                </c:pt>
                <c:pt idx="28629">
                  <c:v>28630.0</c:v>
                </c:pt>
                <c:pt idx="28630">
                  <c:v>28631.0</c:v>
                </c:pt>
                <c:pt idx="28631">
                  <c:v>28632.0</c:v>
                </c:pt>
                <c:pt idx="28632">
                  <c:v>28633.0</c:v>
                </c:pt>
                <c:pt idx="28633">
                  <c:v>28634.0</c:v>
                </c:pt>
                <c:pt idx="28634">
                  <c:v>28635.0</c:v>
                </c:pt>
                <c:pt idx="28635">
                  <c:v>28636.0</c:v>
                </c:pt>
                <c:pt idx="28636">
                  <c:v>28637.0</c:v>
                </c:pt>
                <c:pt idx="28637">
                  <c:v>28638.0</c:v>
                </c:pt>
                <c:pt idx="28638">
                  <c:v>28639.0</c:v>
                </c:pt>
                <c:pt idx="28639">
                  <c:v>28640.0</c:v>
                </c:pt>
                <c:pt idx="28640">
                  <c:v>28641.0</c:v>
                </c:pt>
                <c:pt idx="28641">
                  <c:v>28642.0</c:v>
                </c:pt>
                <c:pt idx="28642">
                  <c:v>28643.0</c:v>
                </c:pt>
                <c:pt idx="28643">
                  <c:v>28644.0</c:v>
                </c:pt>
                <c:pt idx="28644">
                  <c:v>28645.0</c:v>
                </c:pt>
                <c:pt idx="28645">
                  <c:v>28646.0</c:v>
                </c:pt>
                <c:pt idx="28646">
                  <c:v>28647.0</c:v>
                </c:pt>
                <c:pt idx="28647">
                  <c:v>28648.0</c:v>
                </c:pt>
                <c:pt idx="28648">
                  <c:v>28649.0</c:v>
                </c:pt>
                <c:pt idx="28649">
                  <c:v>28650.0</c:v>
                </c:pt>
                <c:pt idx="28650">
                  <c:v>28651.0</c:v>
                </c:pt>
                <c:pt idx="28651">
                  <c:v>28652.0</c:v>
                </c:pt>
                <c:pt idx="28652">
                  <c:v>28653.0</c:v>
                </c:pt>
                <c:pt idx="28653">
                  <c:v>28654.0</c:v>
                </c:pt>
                <c:pt idx="28654">
                  <c:v>28655.0</c:v>
                </c:pt>
                <c:pt idx="28655">
                  <c:v>28656.0</c:v>
                </c:pt>
                <c:pt idx="28656">
                  <c:v>28657.0</c:v>
                </c:pt>
                <c:pt idx="28657">
                  <c:v>28658.0</c:v>
                </c:pt>
                <c:pt idx="28658">
                  <c:v>28659.0</c:v>
                </c:pt>
                <c:pt idx="28659">
                  <c:v>28660.0</c:v>
                </c:pt>
                <c:pt idx="28660">
                  <c:v>28661.0</c:v>
                </c:pt>
                <c:pt idx="28661">
                  <c:v>28662.0</c:v>
                </c:pt>
                <c:pt idx="28662">
                  <c:v>28663.0</c:v>
                </c:pt>
                <c:pt idx="28663">
                  <c:v>28664.0</c:v>
                </c:pt>
                <c:pt idx="28664">
                  <c:v>28665.0</c:v>
                </c:pt>
                <c:pt idx="28665">
                  <c:v>28666.0</c:v>
                </c:pt>
                <c:pt idx="28666">
                  <c:v>28667.0</c:v>
                </c:pt>
                <c:pt idx="28667">
                  <c:v>28668.0</c:v>
                </c:pt>
                <c:pt idx="28668">
                  <c:v>28669.0</c:v>
                </c:pt>
                <c:pt idx="28669">
                  <c:v>28670.0</c:v>
                </c:pt>
                <c:pt idx="28670">
                  <c:v>28671.0</c:v>
                </c:pt>
                <c:pt idx="28671">
                  <c:v>28672.0</c:v>
                </c:pt>
                <c:pt idx="28672">
                  <c:v>28673.0</c:v>
                </c:pt>
                <c:pt idx="28673">
                  <c:v>28674.0</c:v>
                </c:pt>
                <c:pt idx="28674">
                  <c:v>28675.0</c:v>
                </c:pt>
                <c:pt idx="28675">
                  <c:v>28676.0</c:v>
                </c:pt>
                <c:pt idx="28676">
                  <c:v>28677.0</c:v>
                </c:pt>
                <c:pt idx="28677">
                  <c:v>28678.0</c:v>
                </c:pt>
                <c:pt idx="28678">
                  <c:v>28679.0</c:v>
                </c:pt>
                <c:pt idx="28679">
                  <c:v>28680.0</c:v>
                </c:pt>
                <c:pt idx="28680">
                  <c:v>28681.0</c:v>
                </c:pt>
                <c:pt idx="28681">
                  <c:v>28682.0</c:v>
                </c:pt>
                <c:pt idx="28682">
                  <c:v>28683.0</c:v>
                </c:pt>
                <c:pt idx="28683">
                  <c:v>28684.0</c:v>
                </c:pt>
                <c:pt idx="28684">
                  <c:v>28685.0</c:v>
                </c:pt>
                <c:pt idx="28685">
                  <c:v>28686.0</c:v>
                </c:pt>
                <c:pt idx="28686">
                  <c:v>28687.0</c:v>
                </c:pt>
                <c:pt idx="28687">
                  <c:v>28688.0</c:v>
                </c:pt>
                <c:pt idx="28688">
                  <c:v>28689.0</c:v>
                </c:pt>
                <c:pt idx="28689">
                  <c:v>28690.0</c:v>
                </c:pt>
                <c:pt idx="28690">
                  <c:v>28691.0</c:v>
                </c:pt>
                <c:pt idx="28691">
                  <c:v>28692.0</c:v>
                </c:pt>
                <c:pt idx="28692">
                  <c:v>28693.0</c:v>
                </c:pt>
                <c:pt idx="28693">
                  <c:v>28694.0</c:v>
                </c:pt>
                <c:pt idx="28694">
                  <c:v>28695.0</c:v>
                </c:pt>
                <c:pt idx="28695">
                  <c:v>28696.0</c:v>
                </c:pt>
                <c:pt idx="28696">
                  <c:v>28697.0</c:v>
                </c:pt>
                <c:pt idx="28697">
                  <c:v>28698.0</c:v>
                </c:pt>
                <c:pt idx="28698">
                  <c:v>28699.0</c:v>
                </c:pt>
                <c:pt idx="28699">
                  <c:v>28700.0</c:v>
                </c:pt>
                <c:pt idx="28700">
                  <c:v>28701.0</c:v>
                </c:pt>
                <c:pt idx="28701">
                  <c:v>28702.0</c:v>
                </c:pt>
                <c:pt idx="28702">
                  <c:v>28703.0</c:v>
                </c:pt>
                <c:pt idx="28703">
                  <c:v>28704.0</c:v>
                </c:pt>
                <c:pt idx="28704">
                  <c:v>28705.0</c:v>
                </c:pt>
                <c:pt idx="28705">
                  <c:v>28706.0</c:v>
                </c:pt>
                <c:pt idx="28706">
                  <c:v>28707.0</c:v>
                </c:pt>
                <c:pt idx="28707">
                  <c:v>28708.0</c:v>
                </c:pt>
                <c:pt idx="28708">
                  <c:v>28709.0</c:v>
                </c:pt>
                <c:pt idx="28709">
                  <c:v>28710.0</c:v>
                </c:pt>
                <c:pt idx="28710">
                  <c:v>28711.0</c:v>
                </c:pt>
                <c:pt idx="28711">
                  <c:v>28712.0</c:v>
                </c:pt>
                <c:pt idx="28712">
                  <c:v>28713.0</c:v>
                </c:pt>
                <c:pt idx="28713">
                  <c:v>28714.0</c:v>
                </c:pt>
                <c:pt idx="28714">
                  <c:v>28715.0</c:v>
                </c:pt>
                <c:pt idx="28715">
                  <c:v>28716.0</c:v>
                </c:pt>
                <c:pt idx="28716">
                  <c:v>28717.0</c:v>
                </c:pt>
                <c:pt idx="28717">
                  <c:v>28718.0</c:v>
                </c:pt>
                <c:pt idx="28718">
                  <c:v>28719.0</c:v>
                </c:pt>
                <c:pt idx="28719">
                  <c:v>28720.0</c:v>
                </c:pt>
                <c:pt idx="28720">
                  <c:v>28721.0</c:v>
                </c:pt>
                <c:pt idx="28721">
                  <c:v>28722.0</c:v>
                </c:pt>
                <c:pt idx="28722">
                  <c:v>28723.0</c:v>
                </c:pt>
                <c:pt idx="28723">
                  <c:v>28724.0</c:v>
                </c:pt>
                <c:pt idx="28724">
                  <c:v>28725.0</c:v>
                </c:pt>
                <c:pt idx="28725">
                  <c:v>28726.0</c:v>
                </c:pt>
                <c:pt idx="28726">
                  <c:v>28727.0</c:v>
                </c:pt>
                <c:pt idx="28727">
                  <c:v>28728.0</c:v>
                </c:pt>
                <c:pt idx="28728">
                  <c:v>28729.0</c:v>
                </c:pt>
                <c:pt idx="28729">
                  <c:v>28730.0</c:v>
                </c:pt>
                <c:pt idx="28730">
                  <c:v>28731.0</c:v>
                </c:pt>
                <c:pt idx="28731">
                  <c:v>28732.0</c:v>
                </c:pt>
                <c:pt idx="28732">
                  <c:v>28733.0</c:v>
                </c:pt>
                <c:pt idx="28733">
                  <c:v>28734.0</c:v>
                </c:pt>
                <c:pt idx="28734">
                  <c:v>28735.0</c:v>
                </c:pt>
                <c:pt idx="28735">
                  <c:v>28736.0</c:v>
                </c:pt>
                <c:pt idx="28736">
                  <c:v>28737.0</c:v>
                </c:pt>
                <c:pt idx="28737">
                  <c:v>28738.0</c:v>
                </c:pt>
                <c:pt idx="28738">
                  <c:v>28739.0</c:v>
                </c:pt>
                <c:pt idx="28739">
                  <c:v>28740.0</c:v>
                </c:pt>
                <c:pt idx="28740">
                  <c:v>28741.0</c:v>
                </c:pt>
                <c:pt idx="28741">
                  <c:v>28742.0</c:v>
                </c:pt>
                <c:pt idx="28742">
                  <c:v>28743.0</c:v>
                </c:pt>
                <c:pt idx="28743">
                  <c:v>28744.0</c:v>
                </c:pt>
                <c:pt idx="28744">
                  <c:v>28745.0</c:v>
                </c:pt>
                <c:pt idx="28745">
                  <c:v>28746.0</c:v>
                </c:pt>
                <c:pt idx="28746">
                  <c:v>28747.0</c:v>
                </c:pt>
                <c:pt idx="28747">
                  <c:v>28748.0</c:v>
                </c:pt>
                <c:pt idx="28748">
                  <c:v>28749.0</c:v>
                </c:pt>
                <c:pt idx="28749">
                  <c:v>28750.0</c:v>
                </c:pt>
                <c:pt idx="28750">
                  <c:v>28751.0</c:v>
                </c:pt>
                <c:pt idx="28751">
                  <c:v>28752.0</c:v>
                </c:pt>
                <c:pt idx="28752">
                  <c:v>28753.0</c:v>
                </c:pt>
                <c:pt idx="28753">
                  <c:v>28754.0</c:v>
                </c:pt>
                <c:pt idx="28754">
                  <c:v>28755.0</c:v>
                </c:pt>
                <c:pt idx="28755">
                  <c:v>28756.0</c:v>
                </c:pt>
                <c:pt idx="28756">
                  <c:v>28757.0</c:v>
                </c:pt>
                <c:pt idx="28757">
                  <c:v>28758.0</c:v>
                </c:pt>
                <c:pt idx="28758">
                  <c:v>28759.0</c:v>
                </c:pt>
                <c:pt idx="28759">
                  <c:v>28760.0</c:v>
                </c:pt>
                <c:pt idx="28760">
                  <c:v>28761.0</c:v>
                </c:pt>
                <c:pt idx="28761">
                  <c:v>28762.0</c:v>
                </c:pt>
                <c:pt idx="28762">
                  <c:v>28763.0</c:v>
                </c:pt>
                <c:pt idx="28763">
                  <c:v>28764.0</c:v>
                </c:pt>
                <c:pt idx="28764">
                  <c:v>28765.0</c:v>
                </c:pt>
                <c:pt idx="28765">
                  <c:v>28766.0</c:v>
                </c:pt>
                <c:pt idx="28766">
                  <c:v>28767.0</c:v>
                </c:pt>
                <c:pt idx="28767">
                  <c:v>28768.0</c:v>
                </c:pt>
                <c:pt idx="28768">
                  <c:v>28769.0</c:v>
                </c:pt>
                <c:pt idx="28769">
                  <c:v>28770.0</c:v>
                </c:pt>
                <c:pt idx="28770">
                  <c:v>28771.0</c:v>
                </c:pt>
                <c:pt idx="28771">
                  <c:v>28772.0</c:v>
                </c:pt>
                <c:pt idx="28772">
                  <c:v>28773.0</c:v>
                </c:pt>
                <c:pt idx="28773">
                  <c:v>28774.0</c:v>
                </c:pt>
                <c:pt idx="28774">
                  <c:v>28775.0</c:v>
                </c:pt>
                <c:pt idx="28775">
                  <c:v>28776.0</c:v>
                </c:pt>
                <c:pt idx="28776">
                  <c:v>28777.0</c:v>
                </c:pt>
                <c:pt idx="28777">
                  <c:v>28778.0</c:v>
                </c:pt>
                <c:pt idx="28778">
                  <c:v>28779.0</c:v>
                </c:pt>
                <c:pt idx="28779">
                  <c:v>28780.0</c:v>
                </c:pt>
                <c:pt idx="28780">
                  <c:v>28781.0</c:v>
                </c:pt>
                <c:pt idx="28781">
                  <c:v>28782.0</c:v>
                </c:pt>
                <c:pt idx="28782">
                  <c:v>28783.0</c:v>
                </c:pt>
                <c:pt idx="28783">
                  <c:v>28784.0</c:v>
                </c:pt>
                <c:pt idx="28784">
                  <c:v>28785.0</c:v>
                </c:pt>
                <c:pt idx="28785">
                  <c:v>28786.0</c:v>
                </c:pt>
                <c:pt idx="28786">
                  <c:v>28787.0</c:v>
                </c:pt>
                <c:pt idx="28787">
                  <c:v>28788.0</c:v>
                </c:pt>
                <c:pt idx="28788">
                  <c:v>28789.0</c:v>
                </c:pt>
                <c:pt idx="28789">
                  <c:v>28790.0</c:v>
                </c:pt>
                <c:pt idx="28790">
                  <c:v>28791.0</c:v>
                </c:pt>
                <c:pt idx="28791">
                  <c:v>28792.0</c:v>
                </c:pt>
                <c:pt idx="28792">
                  <c:v>28793.0</c:v>
                </c:pt>
                <c:pt idx="28793">
                  <c:v>28794.0</c:v>
                </c:pt>
                <c:pt idx="28794">
                  <c:v>28795.0</c:v>
                </c:pt>
                <c:pt idx="28795">
                  <c:v>28796.0</c:v>
                </c:pt>
                <c:pt idx="28796">
                  <c:v>28797.0</c:v>
                </c:pt>
                <c:pt idx="28797">
                  <c:v>28798.0</c:v>
                </c:pt>
                <c:pt idx="28798">
                  <c:v>28799.0</c:v>
                </c:pt>
                <c:pt idx="28799">
                  <c:v>28800.0</c:v>
                </c:pt>
                <c:pt idx="28800">
                  <c:v>28801.0</c:v>
                </c:pt>
                <c:pt idx="28801">
                  <c:v>28802.0</c:v>
                </c:pt>
                <c:pt idx="28802">
                  <c:v>28803.0</c:v>
                </c:pt>
                <c:pt idx="28803">
                  <c:v>28804.0</c:v>
                </c:pt>
                <c:pt idx="28804">
                  <c:v>28805.0</c:v>
                </c:pt>
                <c:pt idx="28805">
                  <c:v>28806.0</c:v>
                </c:pt>
                <c:pt idx="28806">
                  <c:v>28807.0</c:v>
                </c:pt>
                <c:pt idx="28807">
                  <c:v>28808.0</c:v>
                </c:pt>
                <c:pt idx="28808">
                  <c:v>28809.0</c:v>
                </c:pt>
                <c:pt idx="28809">
                  <c:v>28810.0</c:v>
                </c:pt>
                <c:pt idx="28810">
                  <c:v>28811.0</c:v>
                </c:pt>
                <c:pt idx="28811">
                  <c:v>28812.0</c:v>
                </c:pt>
                <c:pt idx="28812">
                  <c:v>28813.0</c:v>
                </c:pt>
                <c:pt idx="28813">
                  <c:v>28814.0</c:v>
                </c:pt>
                <c:pt idx="28814">
                  <c:v>28815.0</c:v>
                </c:pt>
                <c:pt idx="28815">
                  <c:v>28816.0</c:v>
                </c:pt>
                <c:pt idx="28816">
                  <c:v>28817.0</c:v>
                </c:pt>
                <c:pt idx="28817">
                  <c:v>28818.0</c:v>
                </c:pt>
                <c:pt idx="28818">
                  <c:v>28819.0</c:v>
                </c:pt>
                <c:pt idx="28819">
                  <c:v>28820.0</c:v>
                </c:pt>
                <c:pt idx="28820">
                  <c:v>28821.0</c:v>
                </c:pt>
                <c:pt idx="28821">
                  <c:v>28822.0</c:v>
                </c:pt>
                <c:pt idx="28822">
                  <c:v>28823.0</c:v>
                </c:pt>
                <c:pt idx="28823">
                  <c:v>28824.0</c:v>
                </c:pt>
                <c:pt idx="28824">
                  <c:v>28825.0</c:v>
                </c:pt>
                <c:pt idx="28825">
                  <c:v>28826.0</c:v>
                </c:pt>
                <c:pt idx="28826">
                  <c:v>28827.0</c:v>
                </c:pt>
                <c:pt idx="28827">
                  <c:v>28828.0</c:v>
                </c:pt>
                <c:pt idx="28828">
                  <c:v>28829.0</c:v>
                </c:pt>
                <c:pt idx="28829">
                  <c:v>28830.0</c:v>
                </c:pt>
                <c:pt idx="28830">
                  <c:v>28831.0</c:v>
                </c:pt>
                <c:pt idx="28831">
                  <c:v>28832.0</c:v>
                </c:pt>
                <c:pt idx="28832">
                  <c:v>28833.0</c:v>
                </c:pt>
                <c:pt idx="28833">
                  <c:v>28834.0</c:v>
                </c:pt>
                <c:pt idx="28834">
                  <c:v>28835.0</c:v>
                </c:pt>
                <c:pt idx="28835">
                  <c:v>28836.0</c:v>
                </c:pt>
                <c:pt idx="28836">
                  <c:v>28837.0</c:v>
                </c:pt>
                <c:pt idx="28837">
                  <c:v>28838.0</c:v>
                </c:pt>
                <c:pt idx="28838">
                  <c:v>28839.0</c:v>
                </c:pt>
                <c:pt idx="28839">
                  <c:v>28840.0</c:v>
                </c:pt>
                <c:pt idx="28840">
                  <c:v>28841.0</c:v>
                </c:pt>
                <c:pt idx="28841">
                  <c:v>28842.0</c:v>
                </c:pt>
                <c:pt idx="28842">
                  <c:v>28843.0</c:v>
                </c:pt>
                <c:pt idx="28843">
                  <c:v>28844.0</c:v>
                </c:pt>
                <c:pt idx="28844">
                  <c:v>28845.0</c:v>
                </c:pt>
                <c:pt idx="28845">
                  <c:v>28846.0</c:v>
                </c:pt>
                <c:pt idx="28846">
                  <c:v>28847.0</c:v>
                </c:pt>
                <c:pt idx="28847">
                  <c:v>28848.0</c:v>
                </c:pt>
                <c:pt idx="28848">
                  <c:v>28849.0</c:v>
                </c:pt>
                <c:pt idx="28849">
                  <c:v>28850.0</c:v>
                </c:pt>
                <c:pt idx="28850">
                  <c:v>28851.0</c:v>
                </c:pt>
                <c:pt idx="28851">
                  <c:v>28852.0</c:v>
                </c:pt>
                <c:pt idx="28852">
                  <c:v>28853.0</c:v>
                </c:pt>
                <c:pt idx="28853">
                  <c:v>28854.0</c:v>
                </c:pt>
                <c:pt idx="28854">
                  <c:v>28855.0</c:v>
                </c:pt>
                <c:pt idx="28855">
                  <c:v>28856.0</c:v>
                </c:pt>
                <c:pt idx="28856">
                  <c:v>28857.0</c:v>
                </c:pt>
                <c:pt idx="28857">
                  <c:v>28858.0</c:v>
                </c:pt>
                <c:pt idx="28858">
                  <c:v>28859.0</c:v>
                </c:pt>
                <c:pt idx="28859">
                  <c:v>28860.0</c:v>
                </c:pt>
                <c:pt idx="28860">
                  <c:v>28861.0</c:v>
                </c:pt>
                <c:pt idx="28861">
                  <c:v>28862.0</c:v>
                </c:pt>
                <c:pt idx="28862">
                  <c:v>28863.0</c:v>
                </c:pt>
                <c:pt idx="28863">
                  <c:v>28864.0</c:v>
                </c:pt>
                <c:pt idx="28864">
                  <c:v>28865.0</c:v>
                </c:pt>
                <c:pt idx="28865">
                  <c:v>28866.0</c:v>
                </c:pt>
                <c:pt idx="28866">
                  <c:v>28867.0</c:v>
                </c:pt>
                <c:pt idx="28867">
                  <c:v>28868.0</c:v>
                </c:pt>
                <c:pt idx="28868">
                  <c:v>28869.0</c:v>
                </c:pt>
                <c:pt idx="28869">
                  <c:v>28870.0</c:v>
                </c:pt>
                <c:pt idx="28870">
                  <c:v>28871.0</c:v>
                </c:pt>
                <c:pt idx="28871">
                  <c:v>28872.0</c:v>
                </c:pt>
                <c:pt idx="28872">
                  <c:v>28873.0</c:v>
                </c:pt>
                <c:pt idx="28873">
                  <c:v>28874.0</c:v>
                </c:pt>
                <c:pt idx="28874">
                  <c:v>28875.0</c:v>
                </c:pt>
                <c:pt idx="28875">
                  <c:v>28876.0</c:v>
                </c:pt>
                <c:pt idx="28876">
                  <c:v>28877.0</c:v>
                </c:pt>
                <c:pt idx="28877">
                  <c:v>28878.0</c:v>
                </c:pt>
                <c:pt idx="28878">
                  <c:v>28879.0</c:v>
                </c:pt>
                <c:pt idx="28879">
                  <c:v>28880.0</c:v>
                </c:pt>
                <c:pt idx="28880">
                  <c:v>28881.0</c:v>
                </c:pt>
                <c:pt idx="28881">
                  <c:v>28882.0</c:v>
                </c:pt>
                <c:pt idx="28882">
                  <c:v>28883.0</c:v>
                </c:pt>
                <c:pt idx="28883">
                  <c:v>28884.0</c:v>
                </c:pt>
                <c:pt idx="28884">
                  <c:v>28885.0</c:v>
                </c:pt>
                <c:pt idx="28885">
                  <c:v>28886.0</c:v>
                </c:pt>
                <c:pt idx="28886">
                  <c:v>28887.0</c:v>
                </c:pt>
                <c:pt idx="28887">
                  <c:v>28888.0</c:v>
                </c:pt>
                <c:pt idx="28888">
                  <c:v>28889.0</c:v>
                </c:pt>
                <c:pt idx="28889">
                  <c:v>28890.0</c:v>
                </c:pt>
                <c:pt idx="28890">
                  <c:v>28891.0</c:v>
                </c:pt>
                <c:pt idx="28891">
                  <c:v>28892.0</c:v>
                </c:pt>
                <c:pt idx="28892">
                  <c:v>28893.0</c:v>
                </c:pt>
                <c:pt idx="28893">
                  <c:v>28894.0</c:v>
                </c:pt>
                <c:pt idx="28894">
                  <c:v>28895.0</c:v>
                </c:pt>
                <c:pt idx="28895">
                  <c:v>28896.0</c:v>
                </c:pt>
                <c:pt idx="28896">
                  <c:v>28897.0</c:v>
                </c:pt>
                <c:pt idx="28897">
                  <c:v>28898.0</c:v>
                </c:pt>
                <c:pt idx="28898">
                  <c:v>28899.0</c:v>
                </c:pt>
                <c:pt idx="28899">
                  <c:v>28900.0</c:v>
                </c:pt>
                <c:pt idx="28900">
                  <c:v>28901.0</c:v>
                </c:pt>
                <c:pt idx="28901">
                  <c:v>28902.0</c:v>
                </c:pt>
                <c:pt idx="28902">
                  <c:v>28903.0</c:v>
                </c:pt>
                <c:pt idx="28903">
                  <c:v>28904.0</c:v>
                </c:pt>
                <c:pt idx="28904">
                  <c:v>28905.0</c:v>
                </c:pt>
                <c:pt idx="28905">
                  <c:v>28906.0</c:v>
                </c:pt>
                <c:pt idx="28906">
                  <c:v>28907.0</c:v>
                </c:pt>
                <c:pt idx="28907">
                  <c:v>28908.0</c:v>
                </c:pt>
                <c:pt idx="28908">
                  <c:v>28909.0</c:v>
                </c:pt>
                <c:pt idx="28909">
                  <c:v>28910.0</c:v>
                </c:pt>
                <c:pt idx="28910">
                  <c:v>28911.0</c:v>
                </c:pt>
                <c:pt idx="28911">
                  <c:v>28912.0</c:v>
                </c:pt>
                <c:pt idx="28912">
                  <c:v>28913.0</c:v>
                </c:pt>
                <c:pt idx="28913">
                  <c:v>28914.0</c:v>
                </c:pt>
                <c:pt idx="28914">
                  <c:v>28915.0</c:v>
                </c:pt>
                <c:pt idx="28915">
                  <c:v>28916.0</c:v>
                </c:pt>
                <c:pt idx="28916">
                  <c:v>28917.0</c:v>
                </c:pt>
                <c:pt idx="28917">
                  <c:v>28918.0</c:v>
                </c:pt>
                <c:pt idx="28918">
                  <c:v>28919.0</c:v>
                </c:pt>
                <c:pt idx="28919">
                  <c:v>28920.0</c:v>
                </c:pt>
                <c:pt idx="28920">
                  <c:v>28921.0</c:v>
                </c:pt>
                <c:pt idx="28921">
                  <c:v>28922.0</c:v>
                </c:pt>
                <c:pt idx="28922">
                  <c:v>28923.0</c:v>
                </c:pt>
                <c:pt idx="28923">
                  <c:v>28924.0</c:v>
                </c:pt>
                <c:pt idx="28924">
                  <c:v>28925.0</c:v>
                </c:pt>
                <c:pt idx="28925">
                  <c:v>28926.0</c:v>
                </c:pt>
                <c:pt idx="28926">
                  <c:v>28927.0</c:v>
                </c:pt>
                <c:pt idx="28927">
                  <c:v>28928.0</c:v>
                </c:pt>
                <c:pt idx="28928">
                  <c:v>28929.0</c:v>
                </c:pt>
                <c:pt idx="28929">
                  <c:v>28930.0</c:v>
                </c:pt>
                <c:pt idx="28930">
                  <c:v>28931.0</c:v>
                </c:pt>
                <c:pt idx="28931">
                  <c:v>28932.0</c:v>
                </c:pt>
                <c:pt idx="28932">
                  <c:v>28933.0</c:v>
                </c:pt>
                <c:pt idx="28933">
                  <c:v>28934.0</c:v>
                </c:pt>
                <c:pt idx="28934">
                  <c:v>28935.0</c:v>
                </c:pt>
                <c:pt idx="28935">
                  <c:v>28936.0</c:v>
                </c:pt>
                <c:pt idx="28936">
                  <c:v>28937.0</c:v>
                </c:pt>
                <c:pt idx="28937">
                  <c:v>28938.0</c:v>
                </c:pt>
                <c:pt idx="28938">
                  <c:v>28939.0</c:v>
                </c:pt>
                <c:pt idx="28939">
                  <c:v>28940.0</c:v>
                </c:pt>
                <c:pt idx="28940">
                  <c:v>28941.0</c:v>
                </c:pt>
                <c:pt idx="28941">
                  <c:v>28942.0</c:v>
                </c:pt>
                <c:pt idx="28942">
                  <c:v>28943.0</c:v>
                </c:pt>
                <c:pt idx="28943">
                  <c:v>28944.0</c:v>
                </c:pt>
                <c:pt idx="28944">
                  <c:v>28945.0</c:v>
                </c:pt>
                <c:pt idx="28945">
                  <c:v>28946.0</c:v>
                </c:pt>
                <c:pt idx="28946">
                  <c:v>28947.0</c:v>
                </c:pt>
                <c:pt idx="28947">
                  <c:v>28948.0</c:v>
                </c:pt>
                <c:pt idx="28948">
                  <c:v>28949.0</c:v>
                </c:pt>
                <c:pt idx="28949">
                  <c:v>28950.0</c:v>
                </c:pt>
                <c:pt idx="28950">
                  <c:v>28951.0</c:v>
                </c:pt>
                <c:pt idx="28951">
                  <c:v>28952.0</c:v>
                </c:pt>
                <c:pt idx="28952">
                  <c:v>28953.0</c:v>
                </c:pt>
                <c:pt idx="28953">
                  <c:v>28954.0</c:v>
                </c:pt>
                <c:pt idx="28954">
                  <c:v>28955.0</c:v>
                </c:pt>
                <c:pt idx="28955">
                  <c:v>28956.0</c:v>
                </c:pt>
                <c:pt idx="28956">
                  <c:v>28957.0</c:v>
                </c:pt>
                <c:pt idx="28957">
                  <c:v>28958.0</c:v>
                </c:pt>
                <c:pt idx="28958">
                  <c:v>28959.0</c:v>
                </c:pt>
                <c:pt idx="28959">
                  <c:v>28960.0</c:v>
                </c:pt>
                <c:pt idx="28960">
                  <c:v>28961.0</c:v>
                </c:pt>
                <c:pt idx="28961">
                  <c:v>28962.0</c:v>
                </c:pt>
                <c:pt idx="28962">
                  <c:v>28963.0</c:v>
                </c:pt>
                <c:pt idx="28963">
                  <c:v>28964.0</c:v>
                </c:pt>
                <c:pt idx="28964">
                  <c:v>28965.0</c:v>
                </c:pt>
                <c:pt idx="28965">
                  <c:v>28966.0</c:v>
                </c:pt>
                <c:pt idx="28966">
                  <c:v>28967.0</c:v>
                </c:pt>
                <c:pt idx="28967">
                  <c:v>28968.0</c:v>
                </c:pt>
                <c:pt idx="28968">
                  <c:v>28969.0</c:v>
                </c:pt>
                <c:pt idx="28969">
                  <c:v>28970.0</c:v>
                </c:pt>
                <c:pt idx="28970">
                  <c:v>28971.0</c:v>
                </c:pt>
                <c:pt idx="28971">
                  <c:v>28972.0</c:v>
                </c:pt>
                <c:pt idx="28972">
                  <c:v>28973.0</c:v>
                </c:pt>
                <c:pt idx="28973">
                  <c:v>28974.0</c:v>
                </c:pt>
                <c:pt idx="28974">
                  <c:v>28975.0</c:v>
                </c:pt>
                <c:pt idx="28975">
                  <c:v>28976.0</c:v>
                </c:pt>
                <c:pt idx="28976">
                  <c:v>28977.0</c:v>
                </c:pt>
                <c:pt idx="28977">
                  <c:v>28978.0</c:v>
                </c:pt>
                <c:pt idx="28978">
                  <c:v>28979.0</c:v>
                </c:pt>
                <c:pt idx="28979">
                  <c:v>28980.0</c:v>
                </c:pt>
                <c:pt idx="28980">
                  <c:v>28981.0</c:v>
                </c:pt>
                <c:pt idx="28981">
                  <c:v>28982.0</c:v>
                </c:pt>
                <c:pt idx="28982">
                  <c:v>28983.0</c:v>
                </c:pt>
                <c:pt idx="28983">
                  <c:v>28984.0</c:v>
                </c:pt>
                <c:pt idx="28984">
                  <c:v>28985.0</c:v>
                </c:pt>
                <c:pt idx="28985">
                  <c:v>28986.0</c:v>
                </c:pt>
                <c:pt idx="28986">
                  <c:v>28987.0</c:v>
                </c:pt>
                <c:pt idx="28987">
                  <c:v>28988.0</c:v>
                </c:pt>
                <c:pt idx="28988">
                  <c:v>28989.0</c:v>
                </c:pt>
                <c:pt idx="28989">
                  <c:v>28990.0</c:v>
                </c:pt>
                <c:pt idx="28990">
                  <c:v>28991.0</c:v>
                </c:pt>
                <c:pt idx="28991">
                  <c:v>28992.0</c:v>
                </c:pt>
                <c:pt idx="28992">
                  <c:v>28993.0</c:v>
                </c:pt>
                <c:pt idx="28993">
                  <c:v>28994.0</c:v>
                </c:pt>
                <c:pt idx="28994">
                  <c:v>28995.0</c:v>
                </c:pt>
                <c:pt idx="28995">
                  <c:v>28996.0</c:v>
                </c:pt>
                <c:pt idx="28996">
                  <c:v>28997.0</c:v>
                </c:pt>
                <c:pt idx="28997">
                  <c:v>28998.0</c:v>
                </c:pt>
                <c:pt idx="28998">
                  <c:v>28999.0</c:v>
                </c:pt>
                <c:pt idx="28999">
                  <c:v>29000.0</c:v>
                </c:pt>
                <c:pt idx="29000">
                  <c:v>29001.0</c:v>
                </c:pt>
                <c:pt idx="29001">
                  <c:v>29002.0</c:v>
                </c:pt>
                <c:pt idx="29002">
                  <c:v>29003.0</c:v>
                </c:pt>
                <c:pt idx="29003">
                  <c:v>29004.0</c:v>
                </c:pt>
                <c:pt idx="29004">
                  <c:v>29005.0</c:v>
                </c:pt>
                <c:pt idx="29005">
                  <c:v>29006.0</c:v>
                </c:pt>
                <c:pt idx="29006">
                  <c:v>29007.0</c:v>
                </c:pt>
                <c:pt idx="29007">
                  <c:v>29008.0</c:v>
                </c:pt>
                <c:pt idx="29008">
                  <c:v>29009.0</c:v>
                </c:pt>
                <c:pt idx="29009">
                  <c:v>29010.0</c:v>
                </c:pt>
                <c:pt idx="29010">
                  <c:v>29011.0</c:v>
                </c:pt>
                <c:pt idx="29011">
                  <c:v>29012.0</c:v>
                </c:pt>
                <c:pt idx="29012">
                  <c:v>29013.0</c:v>
                </c:pt>
                <c:pt idx="29013">
                  <c:v>29014.0</c:v>
                </c:pt>
                <c:pt idx="29014">
                  <c:v>29015.0</c:v>
                </c:pt>
                <c:pt idx="29015">
                  <c:v>29016.0</c:v>
                </c:pt>
                <c:pt idx="29016">
                  <c:v>29017.0</c:v>
                </c:pt>
                <c:pt idx="29017">
                  <c:v>29018.0</c:v>
                </c:pt>
                <c:pt idx="29018">
                  <c:v>29019.0</c:v>
                </c:pt>
                <c:pt idx="29019">
                  <c:v>29020.0</c:v>
                </c:pt>
                <c:pt idx="29020">
                  <c:v>29021.0</c:v>
                </c:pt>
                <c:pt idx="29021">
                  <c:v>29022.0</c:v>
                </c:pt>
                <c:pt idx="29022">
                  <c:v>29023.0</c:v>
                </c:pt>
                <c:pt idx="29023">
                  <c:v>29024.0</c:v>
                </c:pt>
                <c:pt idx="29024">
                  <c:v>29025.0</c:v>
                </c:pt>
                <c:pt idx="29025">
                  <c:v>29026.0</c:v>
                </c:pt>
                <c:pt idx="29026">
                  <c:v>29027.0</c:v>
                </c:pt>
                <c:pt idx="29027">
                  <c:v>29028.0</c:v>
                </c:pt>
                <c:pt idx="29028">
                  <c:v>29029.0</c:v>
                </c:pt>
                <c:pt idx="29029">
                  <c:v>29030.0</c:v>
                </c:pt>
                <c:pt idx="29030">
                  <c:v>29031.0</c:v>
                </c:pt>
                <c:pt idx="29031">
                  <c:v>29032.0</c:v>
                </c:pt>
                <c:pt idx="29032">
                  <c:v>29033.0</c:v>
                </c:pt>
                <c:pt idx="29033">
                  <c:v>29034.0</c:v>
                </c:pt>
                <c:pt idx="29034">
                  <c:v>29035.0</c:v>
                </c:pt>
                <c:pt idx="29035">
                  <c:v>29036.0</c:v>
                </c:pt>
                <c:pt idx="29036">
                  <c:v>29037.0</c:v>
                </c:pt>
                <c:pt idx="29037">
                  <c:v>29038.0</c:v>
                </c:pt>
                <c:pt idx="29038">
                  <c:v>29039.0</c:v>
                </c:pt>
                <c:pt idx="29039">
                  <c:v>29040.0</c:v>
                </c:pt>
                <c:pt idx="29040">
                  <c:v>29041.0</c:v>
                </c:pt>
                <c:pt idx="29041">
                  <c:v>29042.0</c:v>
                </c:pt>
                <c:pt idx="29042">
                  <c:v>29043.0</c:v>
                </c:pt>
                <c:pt idx="29043">
                  <c:v>29044.0</c:v>
                </c:pt>
                <c:pt idx="29044">
                  <c:v>29045.0</c:v>
                </c:pt>
                <c:pt idx="29045">
                  <c:v>29046.0</c:v>
                </c:pt>
                <c:pt idx="29046">
                  <c:v>29047.0</c:v>
                </c:pt>
                <c:pt idx="29047">
                  <c:v>29048.0</c:v>
                </c:pt>
                <c:pt idx="29048">
                  <c:v>29049.0</c:v>
                </c:pt>
                <c:pt idx="29049">
                  <c:v>29050.0</c:v>
                </c:pt>
                <c:pt idx="29050">
                  <c:v>29051.0</c:v>
                </c:pt>
                <c:pt idx="29051">
                  <c:v>29052.0</c:v>
                </c:pt>
                <c:pt idx="29052">
                  <c:v>29053.0</c:v>
                </c:pt>
                <c:pt idx="29053">
                  <c:v>29054.0</c:v>
                </c:pt>
                <c:pt idx="29054">
                  <c:v>29055.0</c:v>
                </c:pt>
                <c:pt idx="29055">
                  <c:v>29056.0</c:v>
                </c:pt>
                <c:pt idx="29056">
                  <c:v>29057.0</c:v>
                </c:pt>
                <c:pt idx="29057">
                  <c:v>29058.0</c:v>
                </c:pt>
                <c:pt idx="29058">
                  <c:v>29059.0</c:v>
                </c:pt>
                <c:pt idx="29059">
                  <c:v>29060.0</c:v>
                </c:pt>
                <c:pt idx="29060">
                  <c:v>29061.0</c:v>
                </c:pt>
                <c:pt idx="29061">
                  <c:v>29062.0</c:v>
                </c:pt>
                <c:pt idx="29062">
                  <c:v>29063.0</c:v>
                </c:pt>
                <c:pt idx="29063">
                  <c:v>29064.0</c:v>
                </c:pt>
                <c:pt idx="29064">
                  <c:v>29065.0</c:v>
                </c:pt>
                <c:pt idx="29065">
                  <c:v>29066.0</c:v>
                </c:pt>
                <c:pt idx="29066">
                  <c:v>29067.0</c:v>
                </c:pt>
                <c:pt idx="29067">
                  <c:v>29068.0</c:v>
                </c:pt>
                <c:pt idx="29068">
                  <c:v>29069.0</c:v>
                </c:pt>
                <c:pt idx="29069">
                  <c:v>29070.0</c:v>
                </c:pt>
                <c:pt idx="29070">
                  <c:v>29071.0</c:v>
                </c:pt>
                <c:pt idx="29071">
                  <c:v>29072.0</c:v>
                </c:pt>
                <c:pt idx="29072">
                  <c:v>29073.0</c:v>
                </c:pt>
                <c:pt idx="29073">
                  <c:v>29074.0</c:v>
                </c:pt>
                <c:pt idx="29074">
                  <c:v>29075.0</c:v>
                </c:pt>
                <c:pt idx="29075">
                  <c:v>29076.0</c:v>
                </c:pt>
                <c:pt idx="29076">
                  <c:v>29077.0</c:v>
                </c:pt>
                <c:pt idx="29077">
                  <c:v>29078.0</c:v>
                </c:pt>
                <c:pt idx="29078">
                  <c:v>29079.0</c:v>
                </c:pt>
                <c:pt idx="29079">
                  <c:v>29080.0</c:v>
                </c:pt>
                <c:pt idx="29080">
                  <c:v>29081.0</c:v>
                </c:pt>
                <c:pt idx="29081">
                  <c:v>29082.0</c:v>
                </c:pt>
                <c:pt idx="29082">
                  <c:v>29083.0</c:v>
                </c:pt>
                <c:pt idx="29083">
                  <c:v>29084.0</c:v>
                </c:pt>
                <c:pt idx="29084">
                  <c:v>29085.0</c:v>
                </c:pt>
                <c:pt idx="29085">
                  <c:v>29086.0</c:v>
                </c:pt>
                <c:pt idx="29086">
                  <c:v>29087.0</c:v>
                </c:pt>
                <c:pt idx="29087">
                  <c:v>29088.0</c:v>
                </c:pt>
                <c:pt idx="29088">
                  <c:v>29089.0</c:v>
                </c:pt>
                <c:pt idx="29089">
                  <c:v>29090.0</c:v>
                </c:pt>
                <c:pt idx="29090">
                  <c:v>29091.0</c:v>
                </c:pt>
                <c:pt idx="29091">
                  <c:v>29092.0</c:v>
                </c:pt>
                <c:pt idx="29092">
                  <c:v>29093.0</c:v>
                </c:pt>
                <c:pt idx="29093">
                  <c:v>29094.0</c:v>
                </c:pt>
                <c:pt idx="29094">
                  <c:v>29095.0</c:v>
                </c:pt>
                <c:pt idx="29095">
                  <c:v>29096.0</c:v>
                </c:pt>
                <c:pt idx="29096">
                  <c:v>29097.0</c:v>
                </c:pt>
                <c:pt idx="29097">
                  <c:v>29098.0</c:v>
                </c:pt>
                <c:pt idx="29098">
                  <c:v>29099.0</c:v>
                </c:pt>
                <c:pt idx="29099">
                  <c:v>29100.0</c:v>
                </c:pt>
                <c:pt idx="29100">
                  <c:v>29101.0</c:v>
                </c:pt>
                <c:pt idx="29101">
                  <c:v>29102.0</c:v>
                </c:pt>
                <c:pt idx="29102">
                  <c:v>29103.0</c:v>
                </c:pt>
                <c:pt idx="29103">
                  <c:v>29104.0</c:v>
                </c:pt>
                <c:pt idx="29104">
                  <c:v>29105.0</c:v>
                </c:pt>
                <c:pt idx="29105">
                  <c:v>29106.0</c:v>
                </c:pt>
                <c:pt idx="29106">
                  <c:v>29107.0</c:v>
                </c:pt>
                <c:pt idx="29107">
                  <c:v>29108.0</c:v>
                </c:pt>
                <c:pt idx="29108">
                  <c:v>29109.0</c:v>
                </c:pt>
                <c:pt idx="29109">
                  <c:v>29110.0</c:v>
                </c:pt>
                <c:pt idx="29110">
                  <c:v>29111.0</c:v>
                </c:pt>
                <c:pt idx="29111">
                  <c:v>29112.0</c:v>
                </c:pt>
                <c:pt idx="29112">
                  <c:v>29113.0</c:v>
                </c:pt>
                <c:pt idx="29113">
                  <c:v>29114.0</c:v>
                </c:pt>
                <c:pt idx="29114">
                  <c:v>29115.0</c:v>
                </c:pt>
                <c:pt idx="29115">
                  <c:v>29116.0</c:v>
                </c:pt>
                <c:pt idx="29116">
                  <c:v>29117.0</c:v>
                </c:pt>
                <c:pt idx="29117">
                  <c:v>29118.0</c:v>
                </c:pt>
                <c:pt idx="29118">
                  <c:v>29119.0</c:v>
                </c:pt>
                <c:pt idx="29119">
                  <c:v>29120.0</c:v>
                </c:pt>
                <c:pt idx="29120">
                  <c:v>29121.0</c:v>
                </c:pt>
                <c:pt idx="29121">
                  <c:v>29122.0</c:v>
                </c:pt>
                <c:pt idx="29122">
                  <c:v>29123.0</c:v>
                </c:pt>
                <c:pt idx="29123">
                  <c:v>29124.0</c:v>
                </c:pt>
                <c:pt idx="29124">
                  <c:v>29125.0</c:v>
                </c:pt>
                <c:pt idx="29125">
                  <c:v>29126.0</c:v>
                </c:pt>
                <c:pt idx="29126">
                  <c:v>29127.0</c:v>
                </c:pt>
                <c:pt idx="29127">
                  <c:v>29128.0</c:v>
                </c:pt>
                <c:pt idx="29128">
                  <c:v>29129.0</c:v>
                </c:pt>
                <c:pt idx="29129">
                  <c:v>29130.0</c:v>
                </c:pt>
                <c:pt idx="29130">
                  <c:v>29131.0</c:v>
                </c:pt>
                <c:pt idx="29131">
                  <c:v>29132.0</c:v>
                </c:pt>
                <c:pt idx="29132">
                  <c:v>29133.0</c:v>
                </c:pt>
                <c:pt idx="29133">
                  <c:v>29134.0</c:v>
                </c:pt>
                <c:pt idx="29134">
                  <c:v>29135.0</c:v>
                </c:pt>
                <c:pt idx="29135">
                  <c:v>29136.0</c:v>
                </c:pt>
                <c:pt idx="29136">
                  <c:v>29137.0</c:v>
                </c:pt>
                <c:pt idx="29137">
                  <c:v>29138.0</c:v>
                </c:pt>
                <c:pt idx="29138">
                  <c:v>29139.0</c:v>
                </c:pt>
                <c:pt idx="29139">
                  <c:v>29140.0</c:v>
                </c:pt>
                <c:pt idx="29140">
                  <c:v>29141.0</c:v>
                </c:pt>
                <c:pt idx="29141">
                  <c:v>29142.0</c:v>
                </c:pt>
                <c:pt idx="29142">
                  <c:v>29143.0</c:v>
                </c:pt>
                <c:pt idx="29143">
                  <c:v>29144.0</c:v>
                </c:pt>
                <c:pt idx="29144">
                  <c:v>29145.0</c:v>
                </c:pt>
                <c:pt idx="29145">
                  <c:v>29146.0</c:v>
                </c:pt>
                <c:pt idx="29146">
                  <c:v>29147.0</c:v>
                </c:pt>
                <c:pt idx="29147">
                  <c:v>29148.0</c:v>
                </c:pt>
                <c:pt idx="29148">
                  <c:v>29149.0</c:v>
                </c:pt>
                <c:pt idx="29149">
                  <c:v>29150.0</c:v>
                </c:pt>
                <c:pt idx="29150">
                  <c:v>29151.0</c:v>
                </c:pt>
                <c:pt idx="29151">
                  <c:v>29152.0</c:v>
                </c:pt>
                <c:pt idx="29152">
                  <c:v>29153.0</c:v>
                </c:pt>
                <c:pt idx="29153">
                  <c:v>29154.0</c:v>
                </c:pt>
                <c:pt idx="29154">
                  <c:v>29155.0</c:v>
                </c:pt>
                <c:pt idx="29155">
                  <c:v>29156.0</c:v>
                </c:pt>
                <c:pt idx="29156">
                  <c:v>29157.0</c:v>
                </c:pt>
                <c:pt idx="29157">
                  <c:v>29158.0</c:v>
                </c:pt>
                <c:pt idx="29158">
                  <c:v>29159.0</c:v>
                </c:pt>
                <c:pt idx="29159">
                  <c:v>29160.0</c:v>
                </c:pt>
                <c:pt idx="29160">
                  <c:v>29161.0</c:v>
                </c:pt>
                <c:pt idx="29161">
                  <c:v>29162.0</c:v>
                </c:pt>
                <c:pt idx="29162">
                  <c:v>29163.0</c:v>
                </c:pt>
                <c:pt idx="29163">
                  <c:v>29164.0</c:v>
                </c:pt>
                <c:pt idx="29164">
                  <c:v>29165.0</c:v>
                </c:pt>
                <c:pt idx="29165">
                  <c:v>29166.0</c:v>
                </c:pt>
                <c:pt idx="29166">
                  <c:v>29167.0</c:v>
                </c:pt>
                <c:pt idx="29167">
                  <c:v>29168.0</c:v>
                </c:pt>
                <c:pt idx="29168">
                  <c:v>29169.0</c:v>
                </c:pt>
                <c:pt idx="29169">
                  <c:v>29170.0</c:v>
                </c:pt>
                <c:pt idx="29170">
                  <c:v>29171.0</c:v>
                </c:pt>
                <c:pt idx="29171">
                  <c:v>29172.0</c:v>
                </c:pt>
                <c:pt idx="29172">
                  <c:v>29173.0</c:v>
                </c:pt>
                <c:pt idx="29173">
                  <c:v>29174.0</c:v>
                </c:pt>
                <c:pt idx="29174">
                  <c:v>29175.0</c:v>
                </c:pt>
                <c:pt idx="29175">
                  <c:v>29176.0</c:v>
                </c:pt>
                <c:pt idx="29176">
                  <c:v>29177.0</c:v>
                </c:pt>
                <c:pt idx="29177">
                  <c:v>29178.0</c:v>
                </c:pt>
                <c:pt idx="29178">
                  <c:v>29179.0</c:v>
                </c:pt>
                <c:pt idx="29179">
                  <c:v>29180.0</c:v>
                </c:pt>
                <c:pt idx="29180">
                  <c:v>29181.0</c:v>
                </c:pt>
                <c:pt idx="29181">
                  <c:v>29182.0</c:v>
                </c:pt>
                <c:pt idx="29182">
                  <c:v>29183.0</c:v>
                </c:pt>
                <c:pt idx="29183">
                  <c:v>29184.0</c:v>
                </c:pt>
                <c:pt idx="29184">
                  <c:v>29185.0</c:v>
                </c:pt>
                <c:pt idx="29185">
                  <c:v>29186.0</c:v>
                </c:pt>
                <c:pt idx="29186">
                  <c:v>29187.0</c:v>
                </c:pt>
                <c:pt idx="29187">
                  <c:v>29188.0</c:v>
                </c:pt>
                <c:pt idx="29188">
                  <c:v>29189.0</c:v>
                </c:pt>
                <c:pt idx="29189">
                  <c:v>29190.0</c:v>
                </c:pt>
                <c:pt idx="29190">
                  <c:v>29191.0</c:v>
                </c:pt>
                <c:pt idx="29191">
                  <c:v>29192.0</c:v>
                </c:pt>
                <c:pt idx="29192">
                  <c:v>29193.0</c:v>
                </c:pt>
                <c:pt idx="29193">
                  <c:v>29194.0</c:v>
                </c:pt>
                <c:pt idx="29194">
                  <c:v>29195.0</c:v>
                </c:pt>
                <c:pt idx="29195">
                  <c:v>29196.0</c:v>
                </c:pt>
                <c:pt idx="29196">
                  <c:v>29197.0</c:v>
                </c:pt>
                <c:pt idx="29197">
                  <c:v>29198.0</c:v>
                </c:pt>
                <c:pt idx="29198">
                  <c:v>29199.0</c:v>
                </c:pt>
                <c:pt idx="29199">
                  <c:v>29200.0</c:v>
                </c:pt>
                <c:pt idx="29200">
                  <c:v>29201.0</c:v>
                </c:pt>
                <c:pt idx="29201">
                  <c:v>29202.0</c:v>
                </c:pt>
                <c:pt idx="29202">
                  <c:v>29203.0</c:v>
                </c:pt>
                <c:pt idx="29203">
                  <c:v>29204.0</c:v>
                </c:pt>
                <c:pt idx="29204">
                  <c:v>29205.0</c:v>
                </c:pt>
                <c:pt idx="29205">
                  <c:v>29206.0</c:v>
                </c:pt>
                <c:pt idx="29206">
                  <c:v>29207.0</c:v>
                </c:pt>
                <c:pt idx="29207">
                  <c:v>29208.0</c:v>
                </c:pt>
                <c:pt idx="29208">
                  <c:v>29209.0</c:v>
                </c:pt>
                <c:pt idx="29209">
                  <c:v>29210.0</c:v>
                </c:pt>
                <c:pt idx="29210">
                  <c:v>29211.0</c:v>
                </c:pt>
                <c:pt idx="29211">
                  <c:v>29212.0</c:v>
                </c:pt>
                <c:pt idx="29212">
                  <c:v>29213.0</c:v>
                </c:pt>
                <c:pt idx="29213">
                  <c:v>29214.0</c:v>
                </c:pt>
                <c:pt idx="29214">
                  <c:v>29215.0</c:v>
                </c:pt>
                <c:pt idx="29215">
                  <c:v>29216.0</c:v>
                </c:pt>
                <c:pt idx="29216">
                  <c:v>29217.0</c:v>
                </c:pt>
                <c:pt idx="29217">
                  <c:v>29218.0</c:v>
                </c:pt>
                <c:pt idx="29218">
                  <c:v>29219.0</c:v>
                </c:pt>
                <c:pt idx="29219">
                  <c:v>29220.0</c:v>
                </c:pt>
                <c:pt idx="29220">
                  <c:v>29221.0</c:v>
                </c:pt>
                <c:pt idx="29221">
                  <c:v>29222.0</c:v>
                </c:pt>
                <c:pt idx="29222">
                  <c:v>29223.0</c:v>
                </c:pt>
                <c:pt idx="29223">
                  <c:v>29224.0</c:v>
                </c:pt>
                <c:pt idx="29224">
                  <c:v>29225.0</c:v>
                </c:pt>
                <c:pt idx="29225">
                  <c:v>29226.0</c:v>
                </c:pt>
                <c:pt idx="29226">
                  <c:v>29227.0</c:v>
                </c:pt>
                <c:pt idx="29227">
                  <c:v>29228.0</c:v>
                </c:pt>
                <c:pt idx="29228">
                  <c:v>29229.0</c:v>
                </c:pt>
                <c:pt idx="29229">
                  <c:v>29230.0</c:v>
                </c:pt>
                <c:pt idx="29230">
                  <c:v>29231.0</c:v>
                </c:pt>
                <c:pt idx="29231">
                  <c:v>29232.0</c:v>
                </c:pt>
                <c:pt idx="29232">
                  <c:v>29233.0</c:v>
                </c:pt>
                <c:pt idx="29233">
                  <c:v>29234.0</c:v>
                </c:pt>
                <c:pt idx="29234">
                  <c:v>29235.0</c:v>
                </c:pt>
                <c:pt idx="29235">
                  <c:v>29236.0</c:v>
                </c:pt>
                <c:pt idx="29236">
                  <c:v>29237.0</c:v>
                </c:pt>
                <c:pt idx="29237">
                  <c:v>29238.0</c:v>
                </c:pt>
                <c:pt idx="29238">
                  <c:v>29239.0</c:v>
                </c:pt>
                <c:pt idx="29239">
                  <c:v>29240.0</c:v>
                </c:pt>
                <c:pt idx="29240">
                  <c:v>29241.0</c:v>
                </c:pt>
                <c:pt idx="29241">
                  <c:v>29242.0</c:v>
                </c:pt>
                <c:pt idx="29242">
                  <c:v>29243.0</c:v>
                </c:pt>
                <c:pt idx="29243">
                  <c:v>29244.0</c:v>
                </c:pt>
                <c:pt idx="29244">
                  <c:v>29245.0</c:v>
                </c:pt>
                <c:pt idx="29245">
                  <c:v>29246.0</c:v>
                </c:pt>
                <c:pt idx="29246">
                  <c:v>29247.0</c:v>
                </c:pt>
                <c:pt idx="29247">
                  <c:v>29248.0</c:v>
                </c:pt>
                <c:pt idx="29248">
                  <c:v>29249.0</c:v>
                </c:pt>
                <c:pt idx="29249">
                  <c:v>29250.0</c:v>
                </c:pt>
                <c:pt idx="29250">
                  <c:v>29251.0</c:v>
                </c:pt>
                <c:pt idx="29251">
                  <c:v>29252.0</c:v>
                </c:pt>
                <c:pt idx="29252">
                  <c:v>29253.0</c:v>
                </c:pt>
                <c:pt idx="29253">
                  <c:v>29254.0</c:v>
                </c:pt>
                <c:pt idx="29254">
                  <c:v>29255.0</c:v>
                </c:pt>
                <c:pt idx="29255">
                  <c:v>29256.0</c:v>
                </c:pt>
                <c:pt idx="29256">
                  <c:v>29257.0</c:v>
                </c:pt>
                <c:pt idx="29257">
                  <c:v>29258.0</c:v>
                </c:pt>
                <c:pt idx="29258">
                  <c:v>29259.0</c:v>
                </c:pt>
                <c:pt idx="29259">
                  <c:v>29260.0</c:v>
                </c:pt>
                <c:pt idx="29260">
                  <c:v>29261.0</c:v>
                </c:pt>
                <c:pt idx="29261">
                  <c:v>29262.0</c:v>
                </c:pt>
                <c:pt idx="29262">
                  <c:v>29263.0</c:v>
                </c:pt>
                <c:pt idx="29263">
                  <c:v>29264.0</c:v>
                </c:pt>
                <c:pt idx="29264">
                  <c:v>29265.0</c:v>
                </c:pt>
                <c:pt idx="29265">
                  <c:v>29266.0</c:v>
                </c:pt>
                <c:pt idx="29266">
                  <c:v>29267.0</c:v>
                </c:pt>
                <c:pt idx="29267">
                  <c:v>29268.0</c:v>
                </c:pt>
                <c:pt idx="29268">
                  <c:v>29269.0</c:v>
                </c:pt>
                <c:pt idx="29269">
                  <c:v>29270.0</c:v>
                </c:pt>
                <c:pt idx="29270">
                  <c:v>29271.0</c:v>
                </c:pt>
                <c:pt idx="29271">
                  <c:v>29272.0</c:v>
                </c:pt>
                <c:pt idx="29272">
                  <c:v>29273.0</c:v>
                </c:pt>
                <c:pt idx="29273">
                  <c:v>29274.0</c:v>
                </c:pt>
                <c:pt idx="29274">
                  <c:v>29275.0</c:v>
                </c:pt>
                <c:pt idx="29275">
                  <c:v>29276.0</c:v>
                </c:pt>
                <c:pt idx="29276">
                  <c:v>29277.0</c:v>
                </c:pt>
                <c:pt idx="29277">
                  <c:v>29278.0</c:v>
                </c:pt>
                <c:pt idx="29278">
                  <c:v>29279.0</c:v>
                </c:pt>
                <c:pt idx="29279">
                  <c:v>29280.0</c:v>
                </c:pt>
                <c:pt idx="29280">
                  <c:v>29281.0</c:v>
                </c:pt>
                <c:pt idx="29281">
                  <c:v>29282.0</c:v>
                </c:pt>
                <c:pt idx="29282">
                  <c:v>29283.0</c:v>
                </c:pt>
                <c:pt idx="29283">
                  <c:v>29284.0</c:v>
                </c:pt>
                <c:pt idx="29284">
                  <c:v>29285.0</c:v>
                </c:pt>
                <c:pt idx="29285">
                  <c:v>29286.0</c:v>
                </c:pt>
                <c:pt idx="29286">
                  <c:v>29287.0</c:v>
                </c:pt>
                <c:pt idx="29287">
                  <c:v>29288.0</c:v>
                </c:pt>
                <c:pt idx="29288">
                  <c:v>29289.0</c:v>
                </c:pt>
                <c:pt idx="29289">
                  <c:v>29290.0</c:v>
                </c:pt>
                <c:pt idx="29290">
                  <c:v>29291.0</c:v>
                </c:pt>
                <c:pt idx="29291">
                  <c:v>29292.0</c:v>
                </c:pt>
                <c:pt idx="29292">
                  <c:v>29293.0</c:v>
                </c:pt>
                <c:pt idx="29293">
                  <c:v>29294.0</c:v>
                </c:pt>
                <c:pt idx="29294">
                  <c:v>29295.0</c:v>
                </c:pt>
                <c:pt idx="29295">
                  <c:v>29296.0</c:v>
                </c:pt>
                <c:pt idx="29296">
                  <c:v>29297.0</c:v>
                </c:pt>
                <c:pt idx="29297">
                  <c:v>29298.0</c:v>
                </c:pt>
                <c:pt idx="29298">
                  <c:v>29299.0</c:v>
                </c:pt>
                <c:pt idx="29299">
                  <c:v>29300.0</c:v>
                </c:pt>
                <c:pt idx="29300">
                  <c:v>29301.0</c:v>
                </c:pt>
                <c:pt idx="29301">
                  <c:v>29302.0</c:v>
                </c:pt>
                <c:pt idx="29302">
                  <c:v>29303.0</c:v>
                </c:pt>
                <c:pt idx="29303">
                  <c:v>29304.0</c:v>
                </c:pt>
                <c:pt idx="29304">
                  <c:v>29305.0</c:v>
                </c:pt>
                <c:pt idx="29305">
                  <c:v>29306.0</c:v>
                </c:pt>
                <c:pt idx="29306">
                  <c:v>29307.0</c:v>
                </c:pt>
                <c:pt idx="29307">
                  <c:v>29308.0</c:v>
                </c:pt>
                <c:pt idx="29308">
                  <c:v>29309.0</c:v>
                </c:pt>
                <c:pt idx="29309">
                  <c:v>29310.0</c:v>
                </c:pt>
                <c:pt idx="29310">
                  <c:v>29311.0</c:v>
                </c:pt>
                <c:pt idx="29311">
                  <c:v>29312.0</c:v>
                </c:pt>
                <c:pt idx="29312">
                  <c:v>29313.0</c:v>
                </c:pt>
                <c:pt idx="29313">
                  <c:v>29314.0</c:v>
                </c:pt>
                <c:pt idx="29314">
                  <c:v>29315.0</c:v>
                </c:pt>
                <c:pt idx="29315">
                  <c:v>29316.0</c:v>
                </c:pt>
                <c:pt idx="29316">
                  <c:v>29317.0</c:v>
                </c:pt>
                <c:pt idx="29317">
                  <c:v>29318.0</c:v>
                </c:pt>
                <c:pt idx="29318">
                  <c:v>29319.0</c:v>
                </c:pt>
                <c:pt idx="29319">
                  <c:v>29320.0</c:v>
                </c:pt>
                <c:pt idx="29320">
                  <c:v>29321.0</c:v>
                </c:pt>
                <c:pt idx="29321">
                  <c:v>29322.0</c:v>
                </c:pt>
                <c:pt idx="29322">
                  <c:v>29323.0</c:v>
                </c:pt>
                <c:pt idx="29323">
                  <c:v>29324.0</c:v>
                </c:pt>
                <c:pt idx="29324">
                  <c:v>29325.0</c:v>
                </c:pt>
                <c:pt idx="29325">
                  <c:v>29326.0</c:v>
                </c:pt>
                <c:pt idx="29326">
                  <c:v>29327.0</c:v>
                </c:pt>
                <c:pt idx="29327">
                  <c:v>29328.0</c:v>
                </c:pt>
                <c:pt idx="29328">
                  <c:v>29329.0</c:v>
                </c:pt>
                <c:pt idx="29329">
                  <c:v>29330.0</c:v>
                </c:pt>
                <c:pt idx="29330">
                  <c:v>29331.0</c:v>
                </c:pt>
                <c:pt idx="29331">
                  <c:v>29332.0</c:v>
                </c:pt>
                <c:pt idx="29332">
                  <c:v>29333.0</c:v>
                </c:pt>
                <c:pt idx="29333">
                  <c:v>29334.0</c:v>
                </c:pt>
                <c:pt idx="29334">
                  <c:v>29335.0</c:v>
                </c:pt>
                <c:pt idx="29335">
                  <c:v>29336.0</c:v>
                </c:pt>
                <c:pt idx="29336">
                  <c:v>29337.0</c:v>
                </c:pt>
                <c:pt idx="29337">
                  <c:v>29338.0</c:v>
                </c:pt>
                <c:pt idx="29338">
                  <c:v>29339.0</c:v>
                </c:pt>
                <c:pt idx="29339">
                  <c:v>29340.0</c:v>
                </c:pt>
                <c:pt idx="29340">
                  <c:v>29341.0</c:v>
                </c:pt>
                <c:pt idx="29341">
                  <c:v>29342.0</c:v>
                </c:pt>
                <c:pt idx="29342">
                  <c:v>29343.0</c:v>
                </c:pt>
                <c:pt idx="29343">
                  <c:v>29344.0</c:v>
                </c:pt>
                <c:pt idx="29344">
                  <c:v>29345.0</c:v>
                </c:pt>
                <c:pt idx="29345">
                  <c:v>29346.0</c:v>
                </c:pt>
                <c:pt idx="29346">
                  <c:v>29347.0</c:v>
                </c:pt>
                <c:pt idx="29347">
                  <c:v>29348.0</c:v>
                </c:pt>
                <c:pt idx="29348">
                  <c:v>29349.0</c:v>
                </c:pt>
                <c:pt idx="29349">
                  <c:v>29350.0</c:v>
                </c:pt>
                <c:pt idx="29350">
                  <c:v>29351.0</c:v>
                </c:pt>
                <c:pt idx="29351">
                  <c:v>29352.0</c:v>
                </c:pt>
                <c:pt idx="29352">
                  <c:v>29353.0</c:v>
                </c:pt>
                <c:pt idx="29353">
                  <c:v>29354.0</c:v>
                </c:pt>
                <c:pt idx="29354">
                  <c:v>29355.0</c:v>
                </c:pt>
                <c:pt idx="29355">
                  <c:v>29356.0</c:v>
                </c:pt>
                <c:pt idx="29356">
                  <c:v>29357.0</c:v>
                </c:pt>
                <c:pt idx="29357">
                  <c:v>29358.0</c:v>
                </c:pt>
                <c:pt idx="29358">
                  <c:v>29359.0</c:v>
                </c:pt>
                <c:pt idx="29359">
                  <c:v>29360.0</c:v>
                </c:pt>
                <c:pt idx="29360">
                  <c:v>29361.0</c:v>
                </c:pt>
                <c:pt idx="29361">
                  <c:v>29362.0</c:v>
                </c:pt>
                <c:pt idx="29362">
                  <c:v>29363.0</c:v>
                </c:pt>
                <c:pt idx="29363">
                  <c:v>29364.0</c:v>
                </c:pt>
                <c:pt idx="29364">
                  <c:v>29365.0</c:v>
                </c:pt>
                <c:pt idx="29365">
                  <c:v>29366.0</c:v>
                </c:pt>
                <c:pt idx="29366">
                  <c:v>29367.0</c:v>
                </c:pt>
                <c:pt idx="29367">
                  <c:v>29368.0</c:v>
                </c:pt>
                <c:pt idx="29368">
                  <c:v>29369.0</c:v>
                </c:pt>
                <c:pt idx="29369">
                  <c:v>29370.0</c:v>
                </c:pt>
                <c:pt idx="29370">
                  <c:v>29371.0</c:v>
                </c:pt>
                <c:pt idx="29371">
                  <c:v>29372.0</c:v>
                </c:pt>
                <c:pt idx="29372">
                  <c:v>29373.0</c:v>
                </c:pt>
                <c:pt idx="29373">
                  <c:v>29374.0</c:v>
                </c:pt>
                <c:pt idx="29374">
                  <c:v>29375.0</c:v>
                </c:pt>
                <c:pt idx="29375">
                  <c:v>29376.0</c:v>
                </c:pt>
                <c:pt idx="29376">
                  <c:v>29377.0</c:v>
                </c:pt>
                <c:pt idx="29377">
                  <c:v>29378.0</c:v>
                </c:pt>
                <c:pt idx="29378">
                  <c:v>29379.0</c:v>
                </c:pt>
                <c:pt idx="29379">
                  <c:v>29380.0</c:v>
                </c:pt>
                <c:pt idx="29380">
                  <c:v>29381.0</c:v>
                </c:pt>
                <c:pt idx="29381">
                  <c:v>29382.0</c:v>
                </c:pt>
                <c:pt idx="29382">
                  <c:v>29383.0</c:v>
                </c:pt>
                <c:pt idx="29383">
                  <c:v>29384.0</c:v>
                </c:pt>
                <c:pt idx="29384">
                  <c:v>29385.0</c:v>
                </c:pt>
                <c:pt idx="29385">
                  <c:v>29386.0</c:v>
                </c:pt>
                <c:pt idx="29386">
                  <c:v>29387.0</c:v>
                </c:pt>
                <c:pt idx="29387">
                  <c:v>29388.0</c:v>
                </c:pt>
                <c:pt idx="29388">
                  <c:v>29389.0</c:v>
                </c:pt>
                <c:pt idx="29389">
                  <c:v>29390.0</c:v>
                </c:pt>
                <c:pt idx="29390">
                  <c:v>29391.0</c:v>
                </c:pt>
                <c:pt idx="29391">
                  <c:v>29392.0</c:v>
                </c:pt>
                <c:pt idx="29392">
                  <c:v>29393.0</c:v>
                </c:pt>
                <c:pt idx="29393">
                  <c:v>29394.0</c:v>
                </c:pt>
                <c:pt idx="29394">
                  <c:v>29395.0</c:v>
                </c:pt>
                <c:pt idx="29395">
                  <c:v>29396.0</c:v>
                </c:pt>
                <c:pt idx="29396">
                  <c:v>29397.0</c:v>
                </c:pt>
                <c:pt idx="29397">
                  <c:v>29398.0</c:v>
                </c:pt>
                <c:pt idx="29398">
                  <c:v>29399.0</c:v>
                </c:pt>
                <c:pt idx="29399">
                  <c:v>29400.0</c:v>
                </c:pt>
                <c:pt idx="29400">
                  <c:v>29401.0</c:v>
                </c:pt>
                <c:pt idx="29401">
                  <c:v>29402.0</c:v>
                </c:pt>
                <c:pt idx="29402">
                  <c:v>29403.0</c:v>
                </c:pt>
                <c:pt idx="29403">
                  <c:v>29404.0</c:v>
                </c:pt>
                <c:pt idx="29404">
                  <c:v>29405.0</c:v>
                </c:pt>
                <c:pt idx="29405">
                  <c:v>29406.0</c:v>
                </c:pt>
                <c:pt idx="29406">
                  <c:v>29407.0</c:v>
                </c:pt>
                <c:pt idx="29407">
                  <c:v>29408.0</c:v>
                </c:pt>
                <c:pt idx="29408">
                  <c:v>29409.0</c:v>
                </c:pt>
                <c:pt idx="29409">
                  <c:v>29410.0</c:v>
                </c:pt>
                <c:pt idx="29410">
                  <c:v>29411.0</c:v>
                </c:pt>
                <c:pt idx="29411">
                  <c:v>29412.0</c:v>
                </c:pt>
                <c:pt idx="29412">
                  <c:v>29413.0</c:v>
                </c:pt>
                <c:pt idx="29413">
                  <c:v>29414.0</c:v>
                </c:pt>
                <c:pt idx="29414">
                  <c:v>29415.0</c:v>
                </c:pt>
                <c:pt idx="29415">
                  <c:v>29416.0</c:v>
                </c:pt>
                <c:pt idx="29416">
                  <c:v>29417.0</c:v>
                </c:pt>
                <c:pt idx="29417">
                  <c:v>29418.0</c:v>
                </c:pt>
                <c:pt idx="29418">
                  <c:v>29419.0</c:v>
                </c:pt>
                <c:pt idx="29419">
                  <c:v>29420.0</c:v>
                </c:pt>
                <c:pt idx="29420">
                  <c:v>29421.0</c:v>
                </c:pt>
                <c:pt idx="29421">
                  <c:v>29422.0</c:v>
                </c:pt>
                <c:pt idx="29422">
                  <c:v>29423.0</c:v>
                </c:pt>
                <c:pt idx="29423">
                  <c:v>29424.0</c:v>
                </c:pt>
                <c:pt idx="29424">
                  <c:v>29425.0</c:v>
                </c:pt>
                <c:pt idx="29425">
                  <c:v>29426.0</c:v>
                </c:pt>
                <c:pt idx="29426">
                  <c:v>29427.0</c:v>
                </c:pt>
                <c:pt idx="29427">
                  <c:v>29428.0</c:v>
                </c:pt>
                <c:pt idx="29428">
                  <c:v>29429.0</c:v>
                </c:pt>
                <c:pt idx="29429">
                  <c:v>29430.0</c:v>
                </c:pt>
                <c:pt idx="29430">
                  <c:v>29431.0</c:v>
                </c:pt>
                <c:pt idx="29431">
                  <c:v>29432.0</c:v>
                </c:pt>
                <c:pt idx="29432">
                  <c:v>29433.0</c:v>
                </c:pt>
                <c:pt idx="29433">
                  <c:v>29434.0</c:v>
                </c:pt>
                <c:pt idx="29434">
                  <c:v>29435.0</c:v>
                </c:pt>
                <c:pt idx="29435">
                  <c:v>29436.0</c:v>
                </c:pt>
                <c:pt idx="29436">
                  <c:v>29437.0</c:v>
                </c:pt>
                <c:pt idx="29437">
                  <c:v>29438.0</c:v>
                </c:pt>
                <c:pt idx="29438">
                  <c:v>29439.0</c:v>
                </c:pt>
                <c:pt idx="29439">
                  <c:v>29440.0</c:v>
                </c:pt>
                <c:pt idx="29440">
                  <c:v>29441.0</c:v>
                </c:pt>
                <c:pt idx="29441">
                  <c:v>29442.0</c:v>
                </c:pt>
                <c:pt idx="29442">
                  <c:v>29443.0</c:v>
                </c:pt>
                <c:pt idx="29443">
                  <c:v>29444.0</c:v>
                </c:pt>
                <c:pt idx="29444">
                  <c:v>29445.0</c:v>
                </c:pt>
                <c:pt idx="29445">
                  <c:v>29446.0</c:v>
                </c:pt>
                <c:pt idx="29446">
                  <c:v>29447.0</c:v>
                </c:pt>
                <c:pt idx="29447">
                  <c:v>29448.0</c:v>
                </c:pt>
                <c:pt idx="29448">
                  <c:v>29449.0</c:v>
                </c:pt>
                <c:pt idx="29449">
                  <c:v>29450.0</c:v>
                </c:pt>
                <c:pt idx="29450">
                  <c:v>29451.0</c:v>
                </c:pt>
                <c:pt idx="29451">
                  <c:v>29452.0</c:v>
                </c:pt>
                <c:pt idx="29452">
                  <c:v>29453.0</c:v>
                </c:pt>
                <c:pt idx="29453">
                  <c:v>29454.0</c:v>
                </c:pt>
                <c:pt idx="29454">
                  <c:v>29455.0</c:v>
                </c:pt>
                <c:pt idx="29455">
                  <c:v>29456.0</c:v>
                </c:pt>
                <c:pt idx="29456">
                  <c:v>29457.0</c:v>
                </c:pt>
                <c:pt idx="29457">
                  <c:v>29458.0</c:v>
                </c:pt>
                <c:pt idx="29458">
                  <c:v>29459.0</c:v>
                </c:pt>
                <c:pt idx="29459">
                  <c:v>29460.0</c:v>
                </c:pt>
                <c:pt idx="29460">
                  <c:v>29461.0</c:v>
                </c:pt>
                <c:pt idx="29461">
                  <c:v>29462.0</c:v>
                </c:pt>
                <c:pt idx="29462">
                  <c:v>29463.0</c:v>
                </c:pt>
                <c:pt idx="29463">
                  <c:v>29464.0</c:v>
                </c:pt>
                <c:pt idx="29464">
                  <c:v>29465.0</c:v>
                </c:pt>
                <c:pt idx="29465">
                  <c:v>29466.0</c:v>
                </c:pt>
                <c:pt idx="29466">
                  <c:v>29467.0</c:v>
                </c:pt>
                <c:pt idx="29467">
                  <c:v>29468.0</c:v>
                </c:pt>
                <c:pt idx="29468">
                  <c:v>29469.0</c:v>
                </c:pt>
                <c:pt idx="29469">
                  <c:v>29470.0</c:v>
                </c:pt>
                <c:pt idx="29470">
                  <c:v>29471.0</c:v>
                </c:pt>
                <c:pt idx="29471">
                  <c:v>29472.0</c:v>
                </c:pt>
                <c:pt idx="29472">
                  <c:v>29473.0</c:v>
                </c:pt>
                <c:pt idx="29473">
                  <c:v>29474.0</c:v>
                </c:pt>
                <c:pt idx="29474">
                  <c:v>29475.0</c:v>
                </c:pt>
                <c:pt idx="29475">
                  <c:v>29476.0</c:v>
                </c:pt>
                <c:pt idx="29476">
                  <c:v>29477.0</c:v>
                </c:pt>
                <c:pt idx="29477">
                  <c:v>29478.0</c:v>
                </c:pt>
                <c:pt idx="29478">
                  <c:v>29479.0</c:v>
                </c:pt>
                <c:pt idx="29479">
                  <c:v>29480.0</c:v>
                </c:pt>
                <c:pt idx="29480">
                  <c:v>29481.0</c:v>
                </c:pt>
                <c:pt idx="29481">
                  <c:v>29482.0</c:v>
                </c:pt>
                <c:pt idx="29482">
                  <c:v>29483.0</c:v>
                </c:pt>
                <c:pt idx="29483">
                  <c:v>29484.0</c:v>
                </c:pt>
                <c:pt idx="29484">
                  <c:v>29485.0</c:v>
                </c:pt>
                <c:pt idx="29485">
                  <c:v>29486.0</c:v>
                </c:pt>
                <c:pt idx="29486">
                  <c:v>29487.0</c:v>
                </c:pt>
                <c:pt idx="29487">
                  <c:v>29488.0</c:v>
                </c:pt>
                <c:pt idx="29488">
                  <c:v>29489.0</c:v>
                </c:pt>
                <c:pt idx="29489">
                  <c:v>29490.0</c:v>
                </c:pt>
                <c:pt idx="29490">
                  <c:v>29491.0</c:v>
                </c:pt>
                <c:pt idx="29491">
                  <c:v>29492.0</c:v>
                </c:pt>
                <c:pt idx="29492">
                  <c:v>29493.0</c:v>
                </c:pt>
                <c:pt idx="29493">
                  <c:v>29494.0</c:v>
                </c:pt>
                <c:pt idx="29494">
                  <c:v>29495.0</c:v>
                </c:pt>
                <c:pt idx="29495">
                  <c:v>29496.0</c:v>
                </c:pt>
                <c:pt idx="29496">
                  <c:v>29497.0</c:v>
                </c:pt>
                <c:pt idx="29497">
                  <c:v>29498.0</c:v>
                </c:pt>
                <c:pt idx="29498">
                  <c:v>29499.0</c:v>
                </c:pt>
                <c:pt idx="29499">
                  <c:v>29500.0</c:v>
                </c:pt>
                <c:pt idx="29500">
                  <c:v>29501.0</c:v>
                </c:pt>
                <c:pt idx="29501">
                  <c:v>29502.0</c:v>
                </c:pt>
                <c:pt idx="29502">
                  <c:v>29503.0</c:v>
                </c:pt>
                <c:pt idx="29503">
                  <c:v>29504.0</c:v>
                </c:pt>
                <c:pt idx="29504">
                  <c:v>29505.0</c:v>
                </c:pt>
                <c:pt idx="29505">
                  <c:v>29506.0</c:v>
                </c:pt>
                <c:pt idx="29506">
                  <c:v>29507.0</c:v>
                </c:pt>
                <c:pt idx="29507">
                  <c:v>29508.0</c:v>
                </c:pt>
                <c:pt idx="29508">
                  <c:v>29509.0</c:v>
                </c:pt>
                <c:pt idx="29509">
                  <c:v>29510.0</c:v>
                </c:pt>
                <c:pt idx="29510">
                  <c:v>29511.0</c:v>
                </c:pt>
                <c:pt idx="29511">
                  <c:v>29512.0</c:v>
                </c:pt>
                <c:pt idx="29512">
                  <c:v>29513.0</c:v>
                </c:pt>
                <c:pt idx="29513">
                  <c:v>29514.0</c:v>
                </c:pt>
                <c:pt idx="29514">
                  <c:v>29515.0</c:v>
                </c:pt>
                <c:pt idx="29515">
                  <c:v>29516.0</c:v>
                </c:pt>
                <c:pt idx="29516">
                  <c:v>29517.0</c:v>
                </c:pt>
                <c:pt idx="29517">
                  <c:v>29518.0</c:v>
                </c:pt>
                <c:pt idx="29518">
                  <c:v>29519.0</c:v>
                </c:pt>
                <c:pt idx="29519">
                  <c:v>29520.0</c:v>
                </c:pt>
                <c:pt idx="29520">
                  <c:v>29521.0</c:v>
                </c:pt>
                <c:pt idx="29521">
                  <c:v>29522.0</c:v>
                </c:pt>
                <c:pt idx="29522">
                  <c:v>29523.0</c:v>
                </c:pt>
                <c:pt idx="29523">
                  <c:v>29524.0</c:v>
                </c:pt>
                <c:pt idx="29524">
                  <c:v>29525.0</c:v>
                </c:pt>
                <c:pt idx="29525">
                  <c:v>29526.0</c:v>
                </c:pt>
                <c:pt idx="29526">
                  <c:v>29527.0</c:v>
                </c:pt>
                <c:pt idx="29527">
                  <c:v>29528.0</c:v>
                </c:pt>
                <c:pt idx="29528">
                  <c:v>29529.0</c:v>
                </c:pt>
                <c:pt idx="29529">
                  <c:v>29530.0</c:v>
                </c:pt>
                <c:pt idx="29530">
                  <c:v>29531.0</c:v>
                </c:pt>
                <c:pt idx="29531">
                  <c:v>29532.0</c:v>
                </c:pt>
                <c:pt idx="29532">
                  <c:v>29533.0</c:v>
                </c:pt>
                <c:pt idx="29533">
                  <c:v>29534.0</c:v>
                </c:pt>
                <c:pt idx="29534">
                  <c:v>29535.0</c:v>
                </c:pt>
                <c:pt idx="29535">
                  <c:v>29536.0</c:v>
                </c:pt>
                <c:pt idx="29536">
                  <c:v>29537.0</c:v>
                </c:pt>
                <c:pt idx="29537">
                  <c:v>29538.0</c:v>
                </c:pt>
                <c:pt idx="29538">
                  <c:v>29539.0</c:v>
                </c:pt>
                <c:pt idx="29539">
                  <c:v>29540.0</c:v>
                </c:pt>
                <c:pt idx="29540">
                  <c:v>29541.0</c:v>
                </c:pt>
                <c:pt idx="29541">
                  <c:v>29542.0</c:v>
                </c:pt>
                <c:pt idx="29542">
                  <c:v>29543.0</c:v>
                </c:pt>
                <c:pt idx="29543">
                  <c:v>29544.0</c:v>
                </c:pt>
                <c:pt idx="29544">
                  <c:v>29545.0</c:v>
                </c:pt>
                <c:pt idx="29545">
                  <c:v>29546.0</c:v>
                </c:pt>
                <c:pt idx="29546">
                  <c:v>29547.0</c:v>
                </c:pt>
                <c:pt idx="29547">
                  <c:v>29548.0</c:v>
                </c:pt>
                <c:pt idx="29548">
                  <c:v>29549.0</c:v>
                </c:pt>
                <c:pt idx="29549">
                  <c:v>29550.0</c:v>
                </c:pt>
                <c:pt idx="29550">
                  <c:v>29551.0</c:v>
                </c:pt>
                <c:pt idx="29551">
                  <c:v>29552.0</c:v>
                </c:pt>
                <c:pt idx="29552">
                  <c:v>29553.0</c:v>
                </c:pt>
                <c:pt idx="29553">
                  <c:v>29554.0</c:v>
                </c:pt>
                <c:pt idx="29554">
                  <c:v>29555.0</c:v>
                </c:pt>
                <c:pt idx="29555">
                  <c:v>29556.0</c:v>
                </c:pt>
                <c:pt idx="29556">
                  <c:v>29557.0</c:v>
                </c:pt>
                <c:pt idx="29557">
                  <c:v>29558.0</c:v>
                </c:pt>
                <c:pt idx="29558">
                  <c:v>29559.0</c:v>
                </c:pt>
                <c:pt idx="29559">
                  <c:v>29560.0</c:v>
                </c:pt>
                <c:pt idx="29560">
                  <c:v>29561.0</c:v>
                </c:pt>
                <c:pt idx="29561">
                  <c:v>29562.0</c:v>
                </c:pt>
                <c:pt idx="29562">
                  <c:v>29563.0</c:v>
                </c:pt>
                <c:pt idx="29563">
                  <c:v>29564.0</c:v>
                </c:pt>
                <c:pt idx="29564">
                  <c:v>29565.0</c:v>
                </c:pt>
                <c:pt idx="29565">
                  <c:v>29566.0</c:v>
                </c:pt>
                <c:pt idx="29566">
                  <c:v>29567.0</c:v>
                </c:pt>
                <c:pt idx="29567">
                  <c:v>29568.0</c:v>
                </c:pt>
                <c:pt idx="29568">
                  <c:v>29569.0</c:v>
                </c:pt>
                <c:pt idx="29569">
                  <c:v>29570.0</c:v>
                </c:pt>
                <c:pt idx="29570">
                  <c:v>29571.0</c:v>
                </c:pt>
                <c:pt idx="29571">
                  <c:v>29572.0</c:v>
                </c:pt>
                <c:pt idx="29572">
                  <c:v>29573.0</c:v>
                </c:pt>
                <c:pt idx="29573">
                  <c:v>29574.0</c:v>
                </c:pt>
                <c:pt idx="29574">
                  <c:v>29575.0</c:v>
                </c:pt>
                <c:pt idx="29575">
                  <c:v>29576.0</c:v>
                </c:pt>
                <c:pt idx="29576">
                  <c:v>29577.0</c:v>
                </c:pt>
                <c:pt idx="29577">
                  <c:v>29578.0</c:v>
                </c:pt>
                <c:pt idx="29578">
                  <c:v>29579.0</c:v>
                </c:pt>
                <c:pt idx="29579">
                  <c:v>29580.0</c:v>
                </c:pt>
                <c:pt idx="29580">
                  <c:v>29581.0</c:v>
                </c:pt>
                <c:pt idx="29581">
                  <c:v>29582.0</c:v>
                </c:pt>
                <c:pt idx="29582">
                  <c:v>29583.0</c:v>
                </c:pt>
                <c:pt idx="29583">
                  <c:v>29584.0</c:v>
                </c:pt>
                <c:pt idx="29584">
                  <c:v>29585.0</c:v>
                </c:pt>
                <c:pt idx="29585">
                  <c:v>29586.0</c:v>
                </c:pt>
                <c:pt idx="29586">
                  <c:v>29587.0</c:v>
                </c:pt>
                <c:pt idx="29587">
                  <c:v>29588.0</c:v>
                </c:pt>
                <c:pt idx="29588">
                  <c:v>29589.0</c:v>
                </c:pt>
                <c:pt idx="29589">
                  <c:v>29590.0</c:v>
                </c:pt>
                <c:pt idx="29590">
                  <c:v>29591.0</c:v>
                </c:pt>
                <c:pt idx="29591">
                  <c:v>29592.0</c:v>
                </c:pt>
                <c:pt idx="29592">
                  <c:v>29593.0</c:v>
                </c:pt>
                <c:pt idx="29593">
                  <c:v>29594.0</c:v>
                </c:pt>
                <c:pt idx="29594">
                  <c:v>29595.0</c:v>
                </c:pt>
                <c:pt idx="29595">
                  <c:v>29596.0</c:v>
                </c:pt>
                <c:pt idx="29596">
                  <c:v>29597.0</c:v>
                </c:pt>
                <c:pt idx="29597">
                  <c:v>29598.0</c:v>
                </c:pt>
                <c:pt idx="29598">
                  <c:v>29599.0</c:v>
                </c:pt>
                <c:pt idx="29599">
                  <c:v>29600.0</c:v>
                </c:pt>
                <c:pt idx="29600">
                  <c:v>29601.0</c:v>
                </c:pt>
                <c:pt idx="29601">
                  <c:v>29602.0</c:v>
                </c:pt>
                <c:pt idx="29602">
                  <c:v>29603.0</c:v>
                </c:pt>
                <c:pt idx="29603">
                  <c:v>29604.0</c:v>
                </c:pt>
                <c:pt idx="29604">
                  <c:v>29605.0</c:v>
                </c:pt>
                <c:pt idx="29605">
                  <c:v>29606.0</c:v>
                </c:pt>
                <c:pt idx="29606">
                  <c:v>29607.0</c:v>
                </c:pt>
                <c:pt idx="29607">
                  <c:v>29608.0</c:v>
                </c:pt>
                <c:pt idx="29608">
                  <c:v>29609.0</c:v>
                </c:pt>
                <c:pt idx="29609">
                  <c:v>29610.0</c:v>
                </c:pt>
                <c:pt idx="29610">
                  <c:v>29611.0</c:v>
                </c:pt>
                <c:pt idx="29611">
                  <c:v>29612.0</c:v>
                </c:pt>
                <c:pt idx="29612">
                  <c:v>29613.0</c:v>
                </c:pt>
                <c:pt idx="29613">
                  <c:v>29614.0</c:v>
                </c:pt>
                <c:pt idx="29614">
                  <c:v>29615.0</c:v>
                </c:pt>
                <c:pt idx="29615">
                  <c:v>29616.0</c:v>
                </c:pt>
                <c:pt idx="29616">
                  <c:v>29617.0</c:v>
                </c:pt>
                <c:pt idx="29617">
                  <c:v>29618.0</c:v>
                </c:pt>
                <c:pt idx="29618">
                  <c:v>29619.0</c:v>
                </c:pt>
                <c:pt idx="29619">
                  <c:v>29620.0</c:v>
                </c:pt>
                <c:pt idx="29620">
                  <c:v>29621.0</c:v>
                </c:pt>
                <c:pt idx="29621">
                  <c:v>29622.0</c:v>
                </c:pt>
                <c:pt idx="29622">
                  <c:v>29623.0</c:v>
                </c:pt>
                <c:pt idx="29623">
                  <c:v>29624.0</c:v>
                </c:pt>
                <c:pt idx="29624">
                  <c:v>29625.0</c:v>
                </c:pt>
                <c:pt idx="29625">
                  <c:v>29626.0</c:v>
                </c:pt>
                <c:pt idx="29626">
                  <c:v>29627.0</c:v>
                </c:pt>
                <c:pt idx="29627">
                  <c:v>29628.0</c:v>
                </c:pt>
                <c:pt idx="29628">
                  <c:v>29629.0</c:v>
                </c:pt>
                <c:pt idx="29629">
                  <c:v>29630.0</c:v>
                </c:pt>
                <c:pt idx="29630">
                  <c:v>29631.0</c:v>
                </c:pt>
                <c:pt idx="29631">
                  <c:v>29632.0</c:v>
                </c:pt>
                <c:pt idx="29632">
                  <c:v>29633.0</c:v>
                </c:pt>
                <c:pt idx="29633">
                  <c:v>29634.0</c:v>
                </c:pt>
                <c:pt idx="29634">
                  <c:v>29635.0</c:v>
                </c:pt>
                <c:pt idx="29635">
                  <c:v>29636.0</c:v>
                </c:pt>
                <c:pt idx="29636">
                  <c:v>29637.0</c:v>
                </c:pt>
                <c:pt idx="29637">
                  <c:v>29638.0</c:v>
                </c:pt>
                <c:pt idx="29638">
                  <c:v>29639.0</c:v>
                </c:pt>
                <c:pt idx="29639">
                  <c:v>29640.0</c:v>
                </c:pt>
                <c:pt idx="29640">
                  <c:v>29641.0</c:v>
                </c:pt>
                <c:pt idx="29641">
                  <c:v>29642.0</c:v>
                </c:pt>
                <c:pt idx="29642">
                  <c:v>29643.0</c:v>
                </c:pt>
                <c:pt idx="29643">
                  <c:v>29644.0</c:v>
                </c:pt>
                <c:pt idx="29644">
                  <c:v>29645.0</c:v>
                </c:pt>
                <c:pt idx="29645">
                  <c:v>29646.0</c:v>
                </c:pt>
                <c:pt idx="29646">
                  <c:v>29647.0</c:v>
                </c:pt>
                <c:pt idx="29647">
                  <c:v>29648.0</c:v>
                </c:pt>
                <c:pt idx="29648">
                  <c:v>29649.0</c:v>
                </c:pt>
                <c:pt idx="29649">
                  <c:v>29650.0</c:v>
                </c:pt>
                <c:pt idx="29650">
                  <c:v>29651.0</c:v>
                </c:pt>
                <c:pt idx="29651">
                  <c:v>29652.0</c:v>
                </c:pt>
                <c:pt idx="29652">
                  <c:v>29653.0</c:v>
                </c:pt>
                <c:pt idx="29653">
                  <c:v>29654.0</c:v>
                </c:pt>
                <c:pt idx="29654">
                  <c:v>29655.0</c:v>
                </c:pt>
                <c:pt idx="29655">
                  <c:v>29656.0</c:v>
                </c:pt>
                <c:pt idx="29656">
                  <c:v>29657.0</c:v>
                </c:pt>
                <c:pt idx="29657">
                  <c:v>29658.0</c:v>
                </c:pt>
                <c:pt idx="29658">
                  <c:v>29659.0</c:v>
                </c:pt>
                <c:pt idx="29659">
                  <c:v>29660.0</c:v>
                </c:pt>
                <c:pt idx="29660">
                  <c:v>29661.0</c:v>
                </c:pt>
                <c:pt idx="29661">
                  <c:v>29662.0</c:v>
                </c:pt>
                <c:pt idx="29662">
                  <c:v>29663.0</c:v>
                </c:pt>
                <c:pt idx="29663">
                  <c:v>29664.0</c:v>
                </c:pt>
                <c:pt idx="29664">
                  <c:v>29665.0</c:v>
                </c:pt>
                <c:pt idx="29665">
                  <c:v>29666.0</c:v>
                </c:pt>
                <c:pt idx="29666">
                  <c:v>29667.0</c:v>
                </c:pt>
                <c:pt idx="29667">
                  <c:v>29668.0</c:v>
                </c:pt>
                <c:pt idx="29668">
                  <c:v>29669.0</c:v>
                </c:pt>
                <c:pt idx="29669">
                  <c:v>29670.0</c:v>
                </c:pt>
                <c:pt idx="29670">
                  <c:v>29671.0</c:v>
                </c:pt>
                <c:pt idx="29671">
                  <c:v>29672.0</c:v>
                </c:pt>
                <c:pt idx="29672">
                  <c:v>29673.0</c:v>
                </c:pt>
                <c:pt idx="29673">
                  <c:v>29674.0</c:v>
                </c:pt>
                <c:pt idx="29674">
                  <c:v>29675.0</c:v>
                </c:pt>
                <c:pt idx="29675">
                  <c:v>29676.0</c:v>
                </c:pt>
                <c:pt idx="29676">
                  <c:v>29677.0</c:v>
                </c:pt>
                <c:pt idx="29677">
                  <c:v>29678.0</c:v>
                </c:pt>
                <c:pt idx="29678">
                  <c:v>29679.0</c:v>
                </c:pt>
                <c:pt idx="29679">
                  <c:v>29680.0</c:v>
                </c:pt>
                <c:pt idx="29680">
                  <c:v>29681.0</c:v>
                </c:pt>
                <c:pt idx="29681">
                  <c:v>29682.0</c:v>
                </c:pt>
                <c:pt idx="29682">
                  <c:v>29683.0</c:v>
                </c:pt>
                <c:pt idx="29683">
                  <c:v>29684.0</c:v>
                </c:pt>
                <c:pt idx="29684">
                  <c:v>29685.0</c:v>
                </c:pt>
                <c:pt idx="29685">
                  <c:v>29686.0</c:v>
                </c:pt>
                <c:pt idx="29686">
                  <c:v>29687.0</c:v>
                </c:pt>
                <c:pt idx="29687">
                  <c:v>29688.0</c:v>
                </c:pt>
                <c:pt idx="29688">
                  <c:v>29689.0</c:v>
                </c:pt>
                <c:pt idx="29689">
                  <c:v>29690.0</c:v>
                </c:pt>
                <c:pt idx="29690">
                  <c:v>29691.0</c:v>
                </c:pt>
                <c:pt idx="29691">
                  <c:v>29692.0</c:v>
                </c:pt>
                <c:pt idx="29692">
                  <c:v>29693.0</c:v>
                </c:pt>
                <c:pt idx="29693">
                  <c:v>29694.0</c:v>
                </c:pt>
                <c:pt idx="29694">
                  <c:v>29695.0</c:v>
                </c:pt>
                <c:pt idx="29695">
                  <c:v>29696.0</c:v>
                </c:pt>
                <c:pt idx="29696">
                  <c:v>29697.0</c:v>
                </c:pt>
                <c:pt idx="29697">
                  <c:v>29698.0</c:v>
                </c:pt>
                <c:pt idx="29698">
                  <c:v>29699.0</c:v>
                </c:pt>
                <c:pt idx="29699">
                  <c:v>29700.0</c:v>
                </c:pt>
                <c:pt idx="29700">
                  <c:v>29701.0</c:v>
                </c:pt>
                <c:pt idx="29701">
                  <c:v>29702.0</c:v>
                </c:pt>
                <c:pt idx="29702">
                  <c:v>29703.0</c:v>
                </c:pt>
                <c:pt idx="29703">
                  <c:v>29704.0</c:v>
                </c:pt>
                <c:pt idx="29704">
                  <c:v>29705.0</c:v>
                </c:pt>
                <c:pt idx="29705">
                  <c:v>29706.0</c:v>
                </c:pt>
                <c:pt idx="29706">
                  <c:v>29707.0</c:v>
                </c:pt>
                <c:pt idx="29707">
                  <c:v>29708.0</c:v>
                </c:pt>
                <c:pt idx="29708">
                  <c:v>29709.0</c:v>
                </c:pt>
                <c:pt idx="29709">
                  <c:v>29710.0</c:v>
                </c:pt>
                <c:pt idx="29710">
                  <c:v>29711.0</c:v>
                </c:pt>
                <c:pt idx="29711">
                  <c:v>29712.0</c:v>
                </c:pt>
                <c:pt idx="29712">
                  <c:v>29713.0</c:v>
                </c:pt>
                <c:pt idx="29713">
                  <c:v>29714.0</c:v>
                </c:pt>
                <c:pt idx="29714">
                  <c:v>29715.0</c:v>
                </c:pt>
                <c:pt idx="29715">
                  <c:v>29716.0</c:v>
                </c:pt>
                <c:pt idx="29716">
                  <c:v>29717.0</c:v>
                </c:pt>
                <c:pt idx="29717">
                  <c:v>29718.0</c:v>
                </c:pt>
                <c:pt idx="29718">
                  <c:v>29719.0</c:v>
                </c:pt>
                <c:pt idx="29719">
                  <c:v>29720.0</c:v>
                </c:pt>
                <c:pt idx="29720">
                  <c:v>29721.0</c:v>
                </c:pt>
                <c:pt idx="29721">
                  <c:v>29722.0</c:v>
                </c:pt>
                <c:pt idx="29722">
                  <c:v>29723.0</c:v>
                </c:pt>
                <c:pt idx="29723">
                  <c:v>29724.0</c:v>
                </c:pt>
                <c:pt idx="29724">
                  <c:v>29725.0</c:v>
                </c:pt>
                <c:pt idx="29725">
                  <c:v>29726.0</c:v>
                </c:pt>
                <c:pt idx="29726">
                  <c:v>29727.0</c:v>
                </c:pt>
                <c:pt idx="29727">
                  <c:v>29728.0</c:v>
                </c:pt>
                <c:pt idx="29728">
                  <c:v>29729.0</c:v>
                </c:pt>
                <c:pt idx="29729">
                  <c:v>29730.0</c:v>
                </c:pt>
                <c:pt idx="29730">
                  <c:v>29731.0</c:v>
                </c:pt>
                <c:pt idx="29731">
                  <c:v>29732.0</c:v>
                </c:pt>
                <c:pt idx="29732">
                  <c:v>29733.0</c:v>
                </c:pt>
                <c:pt idx="29733">
                  <c:v>29734.0</c:v>
                </c:pt>
                <c:pt idx="29734">
                  <c:v>29735.0</c:v>
                </c:pt>
                <c:pt idx="29735">
                  <c:v>29736.0</c:v>
                </c:pt>
                <c:pt idx="29736">
                  <c:v>29737.0</c:v>
                </c:pt>
                <c:pt idx="29737">
                  <c:v>29738.0</c:v>
                </c:pt>
                <c:pt idx="29738">
                  <c:v>29739.0</c:v>
                </c:pt>
                <c:pt idx="29739">
                  <c:v>29740.0</c:v>
                </c:pt>
                <c:pt idx="29740">
                  <c:v>29741.0</c:v>
                </c:pt>
                <c:pt idx="29741">
                  <c:v>29742.0</c:v>
                </c:pt>
                <c:pt idx="29742">
                  <c:v>29743.0</c:v>
                </c:pt>
                <c:pt idx="29743">
                  <c:v>29744.0</c:v>
                </c:pt>
                <c:pt idx="29744">
                  <c:v>29745.0</c:v>
                </c:pt>
                <c:pt idx="29745">
                  <c:v>29746.0</c:v>
                </c:pt>
                <c:pt idx="29746">
                  <c:v>29747.0</c:v>
                </c:pt>
                <c:pt idx="29747">
                  <c:v>29748.0</c:v>
                </c:pt>
                <c:pt idx="29748">
                  <c:v>29749.0</c:v>
                </c:pt>
                <c:pt idx="29749">
                  <c:v>29750.0</c:v>
                </c:pt>
                <c:pt idx="29750">
                  <c:v>29751.0</c:v>
                </c:pt>
                <c:pt idx="29751">
                  <c:v>29752.0</c:v>
                </c:pt>
                <c:pt idx="29752">
                  <c:v>29753.0</c:v>
                </c:pt>
                <c:pt idx="29753">
                  <c:v>29754.0</c:v>
                </c:pt>
                <c:pt idx="29754">
                  <c:v>29755.0</c:v>
                </c:pt>
                <c:pt idx="29755">
                  <c:v>29756.0</c:v>
                </c:pt>
                <c:pt idx="29756">
                  <c:v>29757.0</c:v>
                </c:pt>
                <c:pt idx="29757">
                  <c:v>29758.0</c:v>
                </c:pt>
                <c:pt idx="29758">
                  <c:v>29759.0</c:v>
                </c:pt>
                <c:pt idx="29759">
                  <c:v>29760.0</c:v>
                </c:pt>
                <c:pt idx="29760">
                  <c:v>29761.0</c:v>
                </c:pt>
                <c:pt idx="29761">
                  <c:v>29762.0</c:v>
                </c:pt>
                <c:pt idx="29762">
                  <c:v>29763.0</c:v>
                </c:pt>
                <c:pt idx="29763">
                  <c:v>29764.0</c:v>
                </c:pt>
                <c:pt idx="29764">
                  <c:v>29765.0</c:v>
                </c:pt>
                <c:pt idx="29765">
                  <c:v>29766.0</c:v>
                </c:pt>
                <c:pt idx="29766">
                  <c:v>29767.0</c:v>
                </c:pt>
                <c:pt idx="29767">
                  <c:v>29768.0</c:v>
                </c:pt>
                <c:pt idx="29768">
                  <c:v>29769.0</c:v>
                </c:pt>
                <c:pt idx="29769">
                  <c:v>29770.0</c:v>
                </c:pt>
                <c:pt idx="29770">
                  <c:v>29771.0</c:v>
                </c:pt>
                <c:pt idx="29771">
                  <c:v>29772.0</c:v>
                </c:pt>
                <c:pt idx="29772">
                  <c:v>29773.0</c:v>
                </c:pt>
                <c:pt idx="29773">
                  <c:v>29774.0</c:v>
                </c:pt>
                <c:pt idx="29774">
                  <c:v>29775.0</c:v>
                </c:pt>
                <c:pt idx="29775">
                  <c:v>29776.0</c:v>
                </c:pt>
                <c:pt idx="29776">
                  <c:v>29777.0</c:v>
                </c:pt>
                <c:pt idx="29777">
                  <c:v>29778.0</c:v>
                </c:pt>
                <c:pt idx="29778">
                  <c:v>29779.0</c:v>
                </c:pt>
                <c:pt idx="29779">
                  <c:v>29780.0</c:v>
                </c:pt>
                <c:pt idx="29780">
                  <c:v>29781.0</c:v>
                </c:pt>
                <c:pt idx="29781">
                  <c:v>29782.0</c:v>
                </c:pt>
                <c:pt idx="29782">
                  <c:v>29783.0</c:v>
                </c:pt>
                <c:pt idx="29783">
                  <c:v>29784.0</c:v>
                </c:pt>
                <c:pt idx="29784">
                  <c:v>29785.0</c:v>
                </c:pt>
                <c:pt idx="29785">
                  <c:v>29786.0</c:v>
                </c:pt>
                <c:pt idx="29786">
                  <c:v>29787.0</c:v>
                </c:pt>
                <c:pt idx="29787">
                  <c:v>29788.0</c:v>
                </c:pt>
                <c:pt idx="29788">
                  <c:v>29789.0</c:v>
                </c:pt>
                <c:pt idx="29789">
                  <c:v>29790.0</c:v>
                </c:pt>
                <c:pt idx="29790">
                  <c:v>29791.0</c:v>
                </c:pt>
                <c:pt idx="29791">
                  <c:v>29792.0</c:v>
                </c:pt>
                <c:pt idx="29792">
                  <c:v>29793.0</c:v>
                </c:pt>
                <c:pt idx="29793">
                  <c:v>29794.0</c:v>
                </c:pt>
                <c:pt idx="29794">
                  <c:v>29795.0</c:v>
                </c:pt>
                <c:pt idx="29795">
                  <c:v>29796.0</c:v>
                </c:pt>
                <c:pt idx="29796">
                  <c:v>29797.0</c:v>
                </c:pt>
                <c:pt idx="29797">
                  <c:v>29798.0</c:v>
                </c:pt>
                <c:pt idx="29798">
                  <c:v>29799.0</c:v>
                </c:pt>
                <c:pt idx="29799">
                  <c:v>29800.0</c:v>
                </c:pt>
                <c:pt idx="29800">
                  <c:v>29801.0</c:v>
                </c:pt>
                <c:pt idx="29801">
                  <c:v>29802.0</c:v>
                </c:pt>
                <c:pt idx="29802">
                  <c:v>29803.0</c:v>
                </c:pt>
                <c:pt idx="29803">
                  <c:v>29804.0</c:v>
                </c:pt>
                <c:pt idx="29804">
                  <c:v>29805.0</c:v>
                </c:pt>
                <c:pt idx="29805">
                  <c:v>29806.0</c:v>
                </c:pt>
                <c:pt idx="29806">
                  <c:v>29807.0</c:v>
                </c:pt>
                <c:pt idx="29807">
                  <c:v>29808.0</c:v>
                </c:pt>
                <c:pt idx="29808">
                  <c:v>29809.0</c:v>
                </c:pt>
                <c:pt idx="29809">
                  <c:v>29810.0</c:v>
                </c:pt>
                <c:pt idx="29810">
                  <c:v>29811.0</c:v>
                </c:pt>
                <c:pt idx="29811">
                  <c:v>29812.0</c:v>
                </c:pt>
                <c:pt idx="29812">
                  <c:v>29813.0</c:v>
                </c:pt>
                <c:pt idx="29813">
                  <c:v>29814.0</c:v>
                </c:pt>
                <c:pt idx="29814">
                  <c:v>29815.0</c:v>
                </c:pt>
                <c:pt idx="29815">
                  <c:v>29816.0</c:v>
                </c:pt>
                <c:pt idx="29816">
                  <c:v>29817.0</c:v>
                </c:pt>
                <c:pt idx="29817">
                  <c:v>29818.0</c:v>
                </c:pt>
                <c:pt idx="29818">
                  <c:v>29819.0</c:v>
                </c:pt>
                <c:pt idx="29819">
                  <c:v>29820.0</c:v>
                </c:pt>
                <c:pt idx="29820">
                  <c:v>29821.0</c:v>
                </c:pt>
                <c:pt idx="29821">
                  <c:v>29822.0</c:v>
                </c:pt>
                <c:pt idx="29822">
                  <c:v>29823.0</c:v>
                </c:pt>
                <c:pt idx="29823">
                  <c:v>29824.0</c:v>
                </c:pt>
                <c:pt idx="29824">
                  <c:v>29825.0</c:v>
                </c:pt>
                <c:pt idx="29825">
                  <c:v>29826.0</c:v>
                </c:pt>
                <c:pt idx="29826">
                  <c:v>29827.0</c:v>
                </c:pt>
                <c:pt idx="29827">
                  <c:v>29828.0</c:v>
                </c:pt>
                <c:pt idx="29828">
                  <c:v>29829.0</c:v>
                </c:pt>
                <c:pt idx="29829">
                  <c:v>29830.0</c:v>
                </c:pt>
                <c:pt idx="29830">
                  <c:v>29831.0</c:v>
                </c:pt>
                <c:pt idx="29831">
                  <c:v>29832.0</c:v>
                </c:pt>
                <c:pt idx="29832">
                  <c:v>29833.0</c:v>
                </c:pt>
                <c:pt idx="29833">
                  <c:v>29834.0</c:v>
                </c:pt>
                <c:pt idx="29834">
                  <c:v>29835.0</c:v>
                </c:pt>
                <c:pt idx="29835">
                  <c:v>29836.0</c:v>
                </c:pt>
                <c:pt idx="29836">
                  <c:v>29837.0</c:v>
                </c:pt>
                <c:pt idx="29837">
                  <c:v>29838.0</c:v>
                </c:pt>
                <c:pt idx="29838">
                  <c:v>29839.0</c:v>
                </c:pt>
                <c:pt idx="29839">
                  <c:v>29840.0</c:v>
                </c:pt>
                <c:pt idx="29840">
                  <c:v>29841.0</c:v>
                </c:pt>
                <c:pt idx="29841">
                  <c:v>29842.0</c:v>
                </c:pt>
                <c:pt idx="29842">
                  <c:v>29843.0</c:v>
                </c:pt>
                <c:pt idx="29843">
                  <c:v>29844.0</c:v>
                </c:pt>
                <c:pt idx="29844">
                  <c:v>29845.0</c:v>
                </c:pt>
                <c:pt idx="29845">
                  <c:v>29846.0</c:v>
                </c:pt>
                <c:pt idx="29846">
                  <c:v>29847.0</c:v>
                </c:pt>
                <c:pt idx="29847">
                  <c:v>29848.0</c:v>
                </c:pt>
                <c:pt idx="29848">
                  <c:v>29849.0</c:v>
                </c:pt>
                <c:pt idx="29849">
                  <c:v>29850.0</c:v>
                </c:pt>
                <c:pt idx="29850">
                  <c:v>29851.0</c:v>
                </c:pt>
                <c:pt idx="29851">
                  <c:v>29852.0</c:v>
                </c:pt>
                <c:pt idx="29852">
                  <c:v>29853.0</c:v>
                </c:pt>
                <c:pt idx="29853">
                  <c:v>29854.0</c:v>
                </c:pt>
                <c:pt idx="29854">
                  <c:v>29855.0</c:v>
                </c:pt>
                <c:pt idx="29855">
                  <c:v>29856.0</c:v>
                </c:pt>
                <c:pt idx="29856">
                  <c:v>29857.0</c:v>
                </c:pt>
                <c:pt idx="29857">
                  <c:v>29858.0</c:v>
                </c:pt>
                <c:pt idx="29858">
                  <c:v>29859.0</c:v>
                </c:pt>
                <c:pt idx="29859">
                  <c:v>29860.0</c:v>
                </c:pt>
                <c:pt idx="29860">
                  <c:v>29861.0</c:v>
                </c:pt>
                <c:pt idx="29861">
                  <c:v>29862.0</c:v>
                </c:pt>
                <c:pt idx="29862">
                  <c:v>29863.0</c:v>
                </c:pt>
                <c:pt idx="29863">
                  <c:v>29864.0</c:v>
                </c:pt>
                <c:pt idx="29864">
                  <c:v>29865.0</c:v>
                </c:pt>
                <c:pt idx="29865">
                  <c:v>29866.0</c:v>
                </c:pt>
                <c:pt idx="29866">
                  <c:v>29867.0</c:v>
                </c:pt>
                <c:pt idx="29867">
                  <c:v>29868.0</c:v>
                </c:pt>
                <c:pt idx="29868">
                  <c:v>29869.0</c:v>
                </c:pt>
                <c:pt idx="29869">
                  <c:v>29870.0</c:v>
                </c:pt>
                <c:pt idx="29870">
                  <c:v>29871.0</c:v>
                </c:pt>
                <c:pt idx="29871">
                  <c:v>29872.0</c:v>
                </c:pt>
                <c:pt idx="29872">
                  <c:v>29873.0</c:v>
                </c:pt>
                <c:pt idx="29873">
                  <c:v>29874.0</c:v>
                </c:pt>
                <c:pt idx="29874">
                  <c:v>29875.0</c:v>
                </c:pt>
                <c:pt idx="29875">
                  <c:v>29876.0</c:v>
                </c:pt>
                <c:pt idx="29876">
                  <c:v>29877.0</c:v>
                </c:pt>
                <c:pt idx="29877">
                  <c:v>29878.0</c:v>
                </c:pt>
                <c:pt idx="29878">
                  <c:v>29879.0</c:v>
                </c:pt>
                <c:pt idx="29879">
                  <c:v>29880.0</c:v>
                </c:pt>
                <c:pt idx="29880">
                  <c:v>29881.0</c:v>
                </c:pt>
                <c:pt idx="29881">
                  <c:v>29882.0</c:v>
                </c:pt>
                <c:pt idx="29882">
                  <c:v>29883.0</c:v>
                </c:pt>
                <c:pt idx="29883">
                  <c:v>29884.0</c:v>
                </c:pt>
                <c:pt idx="29884">
                  <c:v>29885.0</c:v>
                </c:pt>
                <c:pt idx="29885">
                  <c:v>29886.0</c:v>
                </c:pt>
                <c:pt idx="29886">
                  <c:v>29887.0</c:v>
                </c:pt>
                <c:pt idx="29887">
                  <c:v>29888.0</c:v>
                </c:pt>
                <c:pt idx="29888">
                  <c:v>29889.0</c:v>
                </c:pt>
                <c:pt idx="29889">
                  <c:v>29890.0</c:v>
                </c:pt>
                <c:pt idx="29890">
                  <c:v>29891.0</c:v>
                </c:pt>
                <c:pt idx="29891">
                  <c:v>29892.0</c:v>
                </c:pt>
                <c:pt idx="29892">
                  <c:v>29893.0</c:v>
                </c:pt>
                <c:pt idx="29893">
                  <c:v>29894.0</c:v>
                </c:pt>
                <c:pt idx="29894">
                  <c:v>29895.0</c:v>
                </c:pt>
                <c:pt idx="29895">
                  <c:v>29896.0</c:v>
                </c:pt>
                <c:pt idx="29896">
                  <c:v>29897.0</c:v>
                </c:pt>
                <c:pt idx="29897">
                  <c:v>29898.0</c:v>
                </c:pt>
                <c:pt idx="29898">
                  <c:v>29899.0</c:v>
                </c:pt>
                <c:pt idx="29899">
                  <c:v>29900.0</c:v>
                </c:pt>
                <c:pt idx="29900">
                  <c:v>29901.0</c:v>
                </c:pt>
                <c:pt idx="29901">
                  <c:v>29902.0</c:v>
                </c:pt>
                <c:pt idx="29902">
                  <c:v>29903.0</c:v>
                </c:pt>
                <c:pt idx="29903">
                  <c:v>29904.0</c:v>
                </c:pt>
                <c:pt idx="29904">
                  <c:v>29905.0</c:v>
                </c:pt>
                <c:pt idx="29905">
                  <c:v>29906.0</c:v>
                </c:pt>
                <c:pt idx="29906">
                  <c:v>29907.0</c:v>
                </c:pt>
                <c:pt idx="29907">
                  <c:v>29908.0</c:v>
                </c:pt>
                <c:pt idx="29908">
                  <c:v>29909.0</c:v>
                </c:pt>
                <c:pt idx="29909">
                  <c:v>29910.0</c:v>
                </c:pt>
                <c:pt idx="29910">
                  <c:v>29911.0</c:v>
                </c:pt>
                <c:pt idx="29911">
                  <c:v>29912.0</c:v>
                </c:pt>
                <c:pt idx="29912">
                  <c:v>29913.0</c:v>
                </c:pt>
                <c:pt idx="29913">
                  <c:v>29914.0</c:v>
                </c:pt>
                <c:pt idx="29914">
                  <c:v>29915.0</c:v>
                </c:pt>
                <c:pt idx="29915">
                  <c:v>29916.0</c:v>
                </c:pt>
                <c:pt idx="29916">
                  <c:v>29917.0</c:v>
                </c:pt>
                <c:pt idx="29917">
                  <c:v>29918.0</c:v>
                </c:pt>
                <c:pt idx="29918">
                  <c:v>29919.0</c:v>
                </c:pt>
                <c:pt idx="29919">
                  <c:v>29920.0</c:v>
                </c:pt>
                <c:pt idx="29920">
                  <c:v>29921.0</c:v>
                </c:pt>
                <c:pt idx="29921">
                  <c:v>29922.0</c:v>
                </c:pt>
                <c:pt idx="29922">
                  <c:v>29923.0</c:v>
                </c:pt>
                <c:pt idx="29923">
                  <c:v>29924.0</c:v>
                </c:pt>
                <c:pt idx="29924">
                  <c:v>29925.0</c:v>
                </c:pt>
                <c:pt idx="29925">
                  <c:v>29926.0</c:v>
                </c:pt>
                <c:pt idx="29926">
                  <c:v>29927.0</c:v>
                </c:pt>
                <c:pt idx="29927">
                  <c:v>29928.0</c:v>
                </c:pt>
                <c:pt idx="29928">
                  <c:v>29929.0</c:v>
                </c:pt>
                <c:pt idx="29929">
                  <c:v>29930.0</c:v>
                </c:pt>
                <c:pt idx="29930">
                  <c:v>29931.0</c:v>
                </c:pt>
                <c:pt idx="29931">
                  <c:v>29932.0</c:v>
                </c:pt>
                <c:pt idx="29932">
                  <c:v>29933.0</c:v>
                </c:pt>
                <c:pt idx="29933">
                  <c:v>29934.0</c:v>
                </c:pt>
                <c:pt idx="29934">
                  <c:v>29935.0</c:v>
                </c:pt>
                <c:pt idx="29935">
                  <c:v>29936.0</c:v>
                </c:pt>
                <c:pt idx="29936">
                  <c:v>29937.0</c:v>
                </c:pt>
                <c:pt idx="29937">
                  <c:v>29938.0</c:v>
                </c:pt>
                <c:pt idx="29938">
                  <c:v>29939.0</c:v>
                </c:pt>
                <c:pt idx="29939">
                  <c:v>29940.0</c:v>
                </c:pt>
                <c:pt idx="29940">
                  <c:v>29941.0</c:v>
                </c:pt>
                <c:pt idx="29941">
                  <c:v>29942.0</c:v>
                </c:pt>
                <c:pt idx="29942">
                  <c:v>29943.0</c:v>
                </c:pt>
                <c:pt idx="29943">
                  <c:v>29944.0</c:v>
                </c:pt>
                <c:pt idx="29944">
                  <c:v>29945.0</c:v>
                </c:pt>
                <c:pt idx="29945">
                  <c:v>29946.0</c:v>
                </c:pt>
                <c:pt idx="29946">
                  <c:v>29947.0</c:v>
                </c:pt>
                <c:pt idx="29947">
                  <c:v>29948.0</c:v>
                </c:pt>
                <c:pt idx="29948">
                  <c:v>29949.0</c:v>
                </c:pt>
                <c:pt idx="29949">
                  <c:v>29950.0</c:v>
                </c:pt>
                <c:pt idx="29950">
                  <c:v>29951.0</c:v>
                </c:pt>
                <c:pt idx="29951">
                  <c:v>29952.0</c:v>
                </c:pt>
                <c:pt idx="29952">
                  <c:v>29953.0</c:v>
                </c:pt>
                <c:pt idx="29953">
                  <c:v>29954.0</c:v>
                </c:pt>
                <c:pt idx="29954">
                  <c:v>29955.0</c:v>
                </c:pt>
                <c:pt idx="29955">
                  <c:v>29956.0</c:v>
                </c:pt>
                <c:pt idx="29956">
                  <c:v>29957.0</c:v>
                </c:pt>
                <c:pt idx="29957">
                  <c:v>29958.0</c:v>
                </c:pt>
                <c:pt idx="29958">
                  <c:v>29959.0</c:v>
                </c:pt>
                <c:pt idx="29959">
                  <c:v>29960.0</c:v>
                </c:pt>
                <c:pt idx="29960">
                  <c:v>29961.0</c:v>
                </c:pt>
                <c:pt idx="29961">
                  <c:v>29962.0</c:v>
                </c:pt>
                <c:pt idx="29962">
                  <c:v>29963.0</c:v>
                </c:pt>
                <c:pt idx="29963">
                  <c:v>29964.0</c:v>
                </c:pt>
                <c:pt idx="29964">
                  <c:v>29965.0</c:v>
                </c:pt>
                <c:pt idx="29965">
                  <c:v>29966.0</c:v>
                </c:pt>
                <c:pt idx="29966">
                  <c:v>29967.0</c:v>
                </c:pt>
                <c:pt idx="29967">
                  <c:v>29968.0</c:v>
                </c:pt>
                <c:pt idx="29968">
                  <c:v>29969.0</c:v>
                </c:pt>
                <c:pt idx="29969">
                  <c:v>29970.0</c:v>
                </c:pt>
                <c:pt idx="29970">
                  <c:v>29971.0</c:v>
                </c:pt>
                <c:pt idx="29971">
                  <c:v>29972.0</c:v>
                </c:pt>
                <c:pt idx="29972">
                  <c:v>29973.0</c:v>
                </c:pt>
                <c:pt idx="29973">
                  <c:v>29974.0</c:v>
                </c:pt>
                <c:pt idx="29974">
                  <c:v>29975.0</c:v>
                </c:pt>
                <c:pt idx="29975">
                  <c:v>29976.0</c:v>
                </c:pt>
                <c:pt idx="29976">
                  <c:v>29977.0</c:v>
                </c:pt>
                <c:pt idx="29977">
                  <c:v>29978.0</c:v>
                </c:pt>
                <c:pt idx="29978">
                  <c:v>29979.0</c:v>
                </c:pt>
                <c:pt idx="29979">
                  <c:v>29980.0</c:v>
                </c:pt>
                <c:pt idx="29980">
                  <c:v>29981.0</c:v>
                </c:pt>
                <c:pt idx="29981">
                  <c:v>29982.0</c:v>
                </c:pt>
                <c:pt idx="29982">
                  <c:v>29983.0</c:v>
                </c:pt>
                <c:pt idx="29983">
                  <c:v>29984.0</c:v>
                </c:pt>
                <c:pt idx="29984">
                  <c:v>29985.0</c:v>
                </c:pt>
                <c:pt idx="29985">
                  <c:v>29986.0</c:v>
                </c:pt>
                <c:pt idx="29986">
                  <c:v>29987.0</c:v>
                </c:pt>
                <c:pt idx="29987">
                  <c:v>29988.0</c:v>
                </c:pt>
                <c:pt idx="29988">
                  <c:v>29989.0</c:v>
                </c:pt>
                <c:pt idx="29989">
                  <c:v>29990.0</c:v>
                </c:pt>
                <c:pt idx="29990">
                  <c:v>29991.0</c:v>
                </c:pt>
                <c:pt idx="29991">
                  <c:v>29992.0</c:v>
                </c:pt>
                <c:pt idx="29992">
                  <c:v>29993.0</c:v>
                </c:pt>
                <c:pt idx="29993">
                  <c:v>29994.0</c:v>
                </c:pt>
                <c:pt idx="29994">
                  <c:v>29995.0</c:v>
                </c:pt>
                <c:pt idx="29995">
                  <c:v>29996.0</c:v>
                </c:pt>
                <c:pt idx="29996">
                  <c:v>29997.0</c:v>
                </c:pt>
                <c:pt idx="29997">
                  <c:v>29998.0</c:v>
                </c:pt>
                <c:pt idx="29998">
                  <c:v>29999.0</c:v>
                </c:pt>
                <c:pt idx="29999">
                  <c:v>30000.0</c:v>
                </c:pt>
                <c:pt idx="30000">
                  <c:v>30001.0</c:v>
                </c:pt>
                <c:pt idx="30001">
                  <c:v>30002.0</c:v>
                </c:pt>
                <c:pt idx="30002">
                  <c:v>30003.0</c:v>
                </c:pt>
                <c:pt idx="30003">
                  <c:v>30004.0</c:v>
                </c:pt>
                <c:pt idx="30004">
                  <c:v>30005.0</c:v>
                </c:pt>
                <c:pt idx="30005">
                  <c:v>30006.0</c:v>
                </c:pt>
                <c:pt idx="30006">
                  <c:v>30007.0</c:v>
                </c:pt>
                <c:pt idx="30007">
                  <c:v>30008.0</c:v>
                </c:pt>
                <c:pt idx="30008">
                  <c:v>30009.0</c:v>
                </c:pt>
                <c:pt idx="30009">
                  <c:v>30010.0</c:v>
                </c:pt>
                <c:pt idx="30010">
                  <c:v>30011.0</c:v>
                </c:pt>
                <c:pt idx="30011">
                  <c:v>30012.0</c:v>
                </c:pt>
                <c:pt idx="30012">
                  <c:v>30013.0</c:v>
                </c:pt>
                <c:pt idx="30013">
                  <c:v>30014.0</c:v>
                </c:pt>
                <c:pt idx="30014">
                  <c:v>30015.0</c:v>
                </c:pt>
                <c:pt idx="30015">
                  <c:v>30016.0</c:v>
                </c:pt>
                <c:pt idx="30016">
                  <c:v>30017.0</c:v>
                </c:pt>
                <c:pt idx="30017">
                  <c:v>30018.0</c:v>
                </c:pt>
                <c:pt idx="30018">
                  <c:v>30019.0</c:v>
                </c:pt>
                <c:pt idx="30019">
                  <c:v>30020.0</c:v>
                </c:pt>
                <c:pt idx="30020">
                  <c:v>30021.0</c:v>
                </c:pt>
                <c:pt idx="30021">
                  <c:v>30022.0</c:v>
                </c:pt>
                <c:pt idx="30022">
                  <c:v>30023.0</c:v>
                </c:pt>
                <c:pt idx="30023">
                  <c:v>30024.0</c:v>
                </c:pt>
                <c:pt idx="30024">
                  <c:v>30025.0</c:v>
                </c:pt>
                <c:pt idx="30025">
                  <c:v>30026.0</c:v>
                </c:pt>
                <c:pt idx="30026">
                  <c:v>30027.0</c:v>
                </c:pt>
                <c:pt idx="30027">
                  <c:v>30028.0</c:v>
                </c:pt>
                <c:pt idx="30028">
                  <c:v>30029.0</c:v>
                </c:pt>
                <c:pt idx="30029">
                  <c:v>30030.0</c:v>
                </c:pt>
                <c:pt idx="30030">
                  <c:v>30031.0</c:v>
                </c:pt>
                <c:pt idx="30031">
                  <c:v>30032.0</c:v>
                </c:pt>
                <c:pt idx="30032">
                  <c:v>30033.0</c:v>
                </c:pt>
                <c:pt idx="30033">
                  <c:v>30034.0</c:v>
                </c:pt>
                <c:pt idx="30034">
                  <c:v>30035.0</c:v>
                </c:pt>
                <c:pt idx="30035">
                  <c:v>30036.0</c:v>
                </c:pt>
                <c:pt idx="30036">
                  <c:v>30037.0</c:v>
                </c:pt>
                <c:pt idx="30037">
                  <c:v>30038.0</c:v>
                </c:pt>
                <c:pt idx="30038">
                  <c:v>30039.0</c:v>
                </c:pt>
                <c:pt idx="30039">
                  <c:v>30040.0</c:v>
                </c:pt>
                <c:pt idx="30040">
                  <c:v>30041.0</c:v>
                </c:pt>
                <c:pt idx="30041">
                  <c:v>30042.0</c:v>
                </c:pt>
                <c:pt idx="30042">
                  <c:v>30043.0</c:v>
                </c:pt>
                <c:pt idx="30043">
                  <c:v>30044.0</c:v>
                </c:pt>
                <c:pt idx="30044">
                  <c:v>30045.0</c:v>
                </c:pt>
                <c:pt idx="30045">
                  <c:v>30046.0</c:v>
                </c:pt>
                <c:pt idx="30046">
                  <c:v>30047.0</c:v>
                </c:pt>
                <c:pt idx="30047">
                  <c:v>30048.0</c:v>
                </c:pt>
                <c:pt idx="30048">
                  <c:v>30049.0</c:v>
                </c:pt>
                <c:pt idx="30049">
                  <c:v>30050.0</c:v>
                </c:pt>
                <c:pt idx="30050">
                  <c:v>30051.0</c:v>
                </c:pt>
                <c:pt idx="30051">
                  <c:v>30052.0</c:v>
                </c:pt>
                <c:pt idx="30052">
                  <c:v>30053.0</c:v>
                </c:pt>
                <c:pt idx="30053">
                  <c:v>30054.0</c:v>
                </c:pt>
                <c:pt idx="30054">
                  <c:v>30055.0</c:v>
                </c:pt>
                <c:pt idx="30055">
                  <c:v>30056.0</c:v>
                </c:pt>
                <c:pt idx="30056">
                  <c:v>30057.0</c:v>
                </c:pt>
                <c:pt idx="30057">
                  <c:v>30058.0</c:v>
                </c:pt>
                <c:pt idx="30058">
                  <c:v>30059.0</c:v>
                </c:pt>
                <c:pt idx="30059">
                  <c:v>30060.0</c:v>
                </c:pt>
                <c:pt idx="30060">
                  <c:v>30061.0</c:v>
                </c:pt>
                <c:pt idx="30061">
                  <c:v>30062.0</c:v>
                </c:pt>
                <c:pt idx="30062">
                  <c:v>30063.0</c:v>
                </c:pt>
                <c:pt idx="30063">
                  <c:v>30064.0</c:v>
                </c:pt>
                <c:pt idx="30064">
                  <c:v>30065.0</c:v>
                </c:pt>
                <c:pt idx="30065">
                  <c:v>30066.0</c:v>
                </c:pt>
                <c:pt idx="30066">
                  <c:v>30067.0</c:v>
                </c:pt>
                <c:pt idx="30067">
                  <c:v>30068.0</c:v>
                </c:pt>
                <c:pt idx="30068">
                  <c:v>30069.0</c:v>
                </c:pt>
                <c:pt idx="30069">
                  <c:v>30070.0</c:v>
                </c:pt>
                <c:pt idx="30070">
                  <c:v>30071.0</c:v>
                </c:pt>
                <c:pt idx="30071">
                  <c:v>30072.0</c:v>
                </c:pt>
                <c:pt idx="30072">
                  <c:v>30073.0</c:v>
                </c:pt>
                <c:pt idx="30073">
                  <c:v>30074.0</c:v>
                </c:pt>
                <c:pt idx="30074">
                  <c:v>30075.0</c:v>
                </c:pt>
                <c:pt idx="30075">
                  <c:v>30076.0</c:v>
                </c:pt>
                <c:pt idx="30076">
                  <c:v>30077.0</c:v>
                </c:pt>
                <c:pt idx="30077">
                  <c:v>30078.0</c:v>
                </c:pt>
                <c:pt idx="30078">
                  <c:v>30079.0</c:v>
                </c:pt>
                <c:pt idx="30079">
                  <c:v>30080.0</c:v>
                </c:pt>
                <c:pt idx="30080">
                  <c:v>30081.0</c:v>
                </c:pt>
                <c:pt idx="30081">
                  <c:v>30082.0</c:v>
                </c:pt>
                <c:pt idx="30082">
                  <c:v>30083.0</c:v>
                </c:pt>
                <c:pt idx="30083">
                  <c:v>30084.0</c:v>
                </c:pt>
                <c:pt idx="30084">
                  <c:v>30085.0</c:v>
                </c:pt>
                <c:pt idx="30085">
                  <c:v>30086.0</c:v>
                </c:pt>
                <c:pt idx="30086">
                  <c:v>30087.0</c:v>
                </c:pt>
                <c:pt idx="30087">
                  <c:v>30088.0</c:v>
                </c:pt>
                <c:pt idx="30088">
                  <c:v>30089.0</c:v>
                </c:pt>
                <c:pt idx="30089">
                  <c:v>30090.0</c:v>
                </c:pt>
                <c:pt idx="30090">
                  <c:v>30091.0</c:v>
                </c:pt>
                <c:pt idx="30091">
                  <c:v>30092.0</c:v>
                </c:pt>
                <c:pt idx="30092">
                  <c:v>30093.0</c:v>
                </c:pt>
                <c:pt idx="30093">
                  <c:v>30094.0</c:v>
                </c:pt>
                <c:pt idx="30094">
                  <c:v>30095.0</c:v>
                </c:pt>
                <c:pt idx="30095">
                  <c:v>30096.0</c:v>
                </c:pt>
                <c:pt idx="30096">
                  <c:v>30097.0</c:v>
                </c:pt>
                <c:pt idx="30097">
                  <c:v>30098.0</c:v>
                </c:pt>
                <c:pt idx="30098">
                  <c:v>30099.0</c:v>
                </c:pt>
                <c:pt idx="30099">
                  <c:v>30100.0</c:v>
                </c:pt>
                <c:pt idx="30100">
                  <c:v>30101.0</c:v>
                </c:pt>
                <c:pt idx="30101">
                  <c:v>30102.0</c:v>
                </c:pt>
                <c:pt idx="30102">
                  <c:v>30103.0</c:v>
                </c:pt>
                <c:pt idx="30103">
                  <c:v>30104.0</c:v>
                </c:pt>
                <c:pt idx="30104">
                  <c:v>30105.0</c:v>
                </c:pt>
                <c:pt idx="30105">
                  <c:v>30106.0</c:v>
                </c:pt>
                <c:pt idx="30106">
                  <c:v>30107.0</c:v>
                </c:pt>
                <c:pt idx="30107">
                  <c:v>30108.0</c:v>
                </c:pt>
                <c:pt idx="30108">
                  <c:v>30109.0</c:v>
                </c:pt>
                <c:pt idx="30109">
                  <c:v>30110.0</c:v>
                </c:pt>
                <c:pt idx="30110">
                  <c:v>30111.0</c:v>
                </c:pt>
                <c:pt idx="30111">
                  <c:v>30112.0</c:v>
                </c:pt>
                <c:pt idx="30112">
                  <c:v>30113.0</c:v>
                </c:pt>
                <c:pt idx="30113">
                  <c:v>30114.0</c:v>
                </c:pt>
                <c:pt idx="30114">
                  <c:v>30115.0</c:v>
                </c:pt>
                <c:pt idx="30115">
                  <c:v>30116.0</c:v>
                </c:pt>
                <c:pt idx="30116">
                  <c:v>30117.0</c:v>
                </c:pt>
                <c:pt idx="30117">
                  <c:v>30118.0</c:v>
                </c:pt>
                <c:pt idx="30118">
                  <c:v>30119.0</c:v>
                </c:pt>
                <c:pt idx="30119">
                  <c:v>30120.0</c:v>
                </c:pt>
                <c:pt idx="30120">
                  <c:v>30121.0</c:v>
                </c:pt>
                <c:pt idx="30121">
                  <c:v>30122.0</c:v>
                </c:pt>
                <c:pt idx="30122">
                  <c:v>30123.0</c:v>
                </c:pt>
                <c:pt idx="30123">
                  <c:v>30124.0</c:v>
                </c:pt>
                <c:pt idx="30124">
                  <c:v>30125.0</c:v>
                </c:pt>
                <c:pt idx="30125">
                  <c:v>30126.0</c:v>
                </c:pt>
                <c:pt idx="30126">
                  <c:v>30127.0</c:v>
                </c:pt>
                <c:pt idx="30127">
                  <c:v>30128.0</c:v>
                </c:pt>
                <c:pt idx="30128">
                  <c:v>30129.0</c:v>
                </c:pt>
                <c:pt idx="30129">
                  <c:v>30130.0</c:v>
                </c:pt>
                <c:pt idx="30130">
                  <c:v>30131.0</c:v>
                </c:pt>
                <c:pt idx="30131">
                  <c:v>30132.0</c:v>
                </c:pt>
                <c:pt idx="30132">
                  <c:v>30133.0</c:v>
                </c:pt>
                <c:pt idx="30133">
                  <c:v>30134.0</c:v>
                </c:pt>
                <c:pt idx="30134">
                  <c:v>30135.0</c:v>
                </c:pt>
                <c:pt idx="30135">
                  <c:v>30136.0</c:v>
                </c:pt>
                <c:pt idx="30136">
                  <c:v>30137.0</c:v>
                </c:pt>
                <c:pt idx="30137">
                  <c:v>30138.0</c:v>
                </c:pt>
                <c:pt idx="30138">
                  <c:v>30139.0</c:v>
                </c:pt>
                <c:pt idx="30139">
                  <c:v>30140.0</c:v>
                </c:pt>
                <c:pt idx="30140">
                  <c:v>30141.0</c:v>
                </c:pt>
                <c:pt idx="30141">
                  <c:v>30142.0</c:v>
                </c:pt>
                <c:pt idx="30142">
                  <c:v>30143.0</c:v>
                </c:pt>
                <c:pt idx="30143">
                  <c:v>30144.0</c:v>
                </c:pt>
                <c:pt idx="30144">
                  <c:v>30145.0</c:v>
                </c:pt>
                <c:pt idx="30145">
                  <c:v>30146.0</c:v>
                </c:pt>
                <c:pt idx="30146">
                  <c:v>30147.0</c:v>
                </c:pt>
                <c:pt idx="30147">
                  <c:v>30148.0</c:v>
                </c:pt>
                <c:pt idx="30148">
                  <c:v>30149.0</c:v>
                </c:pt>
                <c:pt idx="30149">
                  <c:v>30150.0</c:v>
                </c:pt>
                <c:pt idx="30150">
                  <c:v>30151.0</c:v>
                </c:pt>
                <c:pt idx="30151">
                  <c:v>30152.0</c:v>
                </c:pt>
                <c:pt idx="30152">
                  <c:v>30153.0</c:v>
                </c:pt>
                <c:pt idx="30153">
                  <c:v>30154.0</c:v>
                </c:pt>
                <c:pt idx="30154">
                  <c:v>30155.0</c:v>
                </c:pt>
                <c:pt idx="30155">
                  <c:v>30156.0</c:v>
                </c:pt>
                <c:pt idx="30156">
                  <c:v>30157.0</c:v>
                </c:pt>
                <c:pt idx="30157">
                  <c:v>30158.0</c:v>
                </c:pt>
                <c:pt idx="30158">
                  <c:v>30159.0</c:v>
                </c:pt>
                <c:pt idx="30159">
                  <c:v>30160.0</c:v>
                </c:pt>
                <c:pt idx="30160">
                  <c:v>30161.0</c:v>
                </c:pt>
                <c:pt idx="30161">
                  <c:v>30162.0</c:v>
                </c:pt>
                <c:pt idx="30162">
                  <c:v>30163.0</c:v>
                </c:pt>
                <c:pt idx="30163">
                  <c:v>30164.0</c:v>
                </c:pt>
                <c:pt idx="30164">
                  <c:v>30165.0</c:v>
                </c:pt>
                <c:pt idx="30165">
                  <c:v>30166.0</c:v>
                </c:pt>
                <c:pt idx="30166">
                  <c:v>30167.0</c:v>
                </c:pt>
                <c:pt idx="30167">
                  <c:v>30168.0</c:v>
                </c:pt>
                <c:pt idx="30168">
                  <c:v>30169.0</c:v>
                </c:pt>
                <c:pt idx="30169">
                  <c:v>30170.0</c:v>
                </c:pt>
                <c:pt idx="30170">
                  <c:v>30171.0</c:v>
                </c:pt>
                <c:pt idx="30171">
                  <c:v>30172.0</c:v>
                </c:pt>
                <c:pt idx="30172">
                  <c:v>30173.0</c:v>
                </c:pt>
                <c:pt idx="30173">
                  <c:v>30174.0</c:v>
                </c:pt>
                <c:pt idx="30174">
                  <c:v>30175.0</c:v>
                </c:pt>
                <c:pt idx="30175">
                  <c:v>30176.0</c:v>
                </c:pt>
                <c:pt idx="30176">
                  <c:v>30177.0</c:v>
                </c:pt>
                <c:pt idx="30177">
                  <c:v>30178.0</c:v>
                </c:pt>
                <c:pt idx="30178">
                  <c:v>30179.0</c:v>
                </c:pt>
                <c:pt idx="30179">
                  <c:v>30180.0</c:v>
                </c:pt>
                <c:pt idx="30180">
                  <c:v>30181.0</c:v>
                </c:pt>
                <c:pt idx="30181">
                  <c:v>30182.0</c:v>
                </c:pt>
                <c:pt idx="30182">
                  <c:v>30183.0</c:v>
                </c:pt>
                <c:pt idx="30183">
                  <c:v>30184.0</c:v>
                </c:pt>
                <c:pt idx="30184">
                  <c:v>30185.0</c:v>
                </c:pt>
                <c:pt idx="30185">
                  <c:v>30186.0</c:v>
                </c:pt>
                <c:pt idx="30186">
                  <c:v>30187.0</c:v>
                </c:pt>
                <c:pt idx="30187">
                  <c:v>30188.0</c:v>
                </c:pt>
                <c:pt idx="30188">
                  <c:v>30189.0</c:v>
                </c:pt>
                <c:pt idx="30189">
                  <c:v>30190.0</c:v>
                </c:pt>
                <c:pt idx="30190">
                  <c:v>30191.0</c:v>
                </c:pt>
                <c:pt idx="30191">
                  <c:v>30192.0</c:v>
                </c:pt>
                <c:pt idx="30192">
                  <c:v>30193.0</c:v>
                </c:pt>
                <c:pt idx="30193">
                  <c:v>30194.0</c:v>
                </c:pt>
                <c:pt idx="30194">
                  <c:v>30195.0</c:v>
                </c:pt>
                <c:pt idx="30195">
                  <c:v>30196.0</c:v>
                </c:pt>
                <c:pt idx="30196">
                  <c:v>30197.0</c:v>
                </c:pt>
                <c:pt idx="30197">
                  <c:v>30198.0</c:v>
                </c:pt>
                <c:pt idx="30198">
                  <c:v>30199.0</c:v>
                </c:pt>
                <c:pt idx="30199">
                  <c:v>30200.0</c:v>
                </c:pt>
                <c:pt idx="30200">
                  <c:v>30201.0</c:v>
                </c:pt>
                <c:pt idx="30201">
                  <c:v>30202.0</c:v>
                </c:pt>
                <c:pt idx="30202">
                  <c:v>30203.0</c:v>
                </c:pt>
                <c:pt idx="30203">
                  <c:v>30204.0</c:v>
                </c:pt>
                <c:pt idx="30204">
                  <c:v>30205.0</c:v>
                </c:pt>
                <c:pt idx="30205">
                  <c:v>30206.0</c:v>
                </c:pt>
                <c:pt idx="30206">
                  <c:v>30207.0</c:v>
                </c:pt>
                <c:pt idx="30207">
                  <c:v>30208.0</c:v>
                </c:pt>
                <c:pt idx="30208">
                  <c:v>30209.0</c:v>
                </c:pt>
                <c:pt idx="30209">
                  <c:v>30210.0</c:v>
                </c:pt>
                <c:pt idx="30210">
                  <c:v>30211.0</c:v>
                </c:pt>
                <c:pt idx="30211">
                  <c:v>30212.0</c:v>
                </c:pt>
                <c:pt idx="30212">
                  <c:v>30213.0</c:v>
                </c:pt>
                <c:pt idx="30213">
                  <c:v>30214.0</c:v>
                </c:pt>
                <c:pt idx="30214">
                  <c:v>30215.0</c:v>
                </c:pt>
                <c:pt idx="30215">
                  <c:v>30216.0</c:v>
                </c:pt>
                <c:pt idx="30216">
                  <c:v>30217.0</c:v>
                </c:pt>
                <c:pt idx="30217">
                  <c:v>30218.0</c:v>
                </c:pt>
                <c:pt idx="30218">
                  <c:v>30219.0</c:v>
                </c:pt>
                <c:pt idx="30219">
                  <c:v>30220.0</c:v>
                </c:pt>
                <c:pt idx="30220">
                  <c:v>30221.0</c:v>
                </c:pt>
                <c:pt idx="30221">
                  <c:v>30222.0</c:v>
                </c:pt>
                <c:pt idx="30222">
                  <c:v>30223.0</c:v>
                </c:pt>
                <c:pt idx="30223">
                  <c:v>30224.0</c:v>
                </c:pt>
                <c:pt idx="30224">
                  <c:v>30225.0</c:v>
                </c:pt>
                <c:pt idx="30225">
                  <c:v>30226.0</c:v>
                </c:pt>
                <c:pt idx="30226">
                  <c:v>30227.0</c:v>
                </c:pt>
                <c:pt idx="30227">
                  <c:v>30228.0</c:v>
                </c:pt>
                <c:pt idx="30228">
                  <c:v>30229.0</c:v>
                </c:pt>
                <c:pt idx="30229">
                  <c:v>30230.0</c:v>
                </c:pt>
                <c:pt idx="30230">
                  <c:v>30231.0</c:v>
                </c:pt>
                <c:pt idx="30231">
                  <c:v>30232.0</c:v>
                </c:pt>
                <c:pt idx="30232">
                  <c:v>30233.0</c:v>
                </c:pt>
                <c:pt idx="30233">
                  <c:v>30234.0</c:v>
                </c:pt>
                <c:pt idx="30234">
                  <c:v>30235.0</c:v>
                </c:pt>
                <c:pt idx="30235">
                  <c:v>30236.0</c:v>
                </c:pt>
                <c:pt idx="30236">
                  <c:v>30237.0</c:v>
                </c:pt>
                <c:pt idx="30237">
                  <c:v>30238.0</c:v>
                </c:pt>
                <c:pt idx="30238">
                  <c:v>30239.0</c:v>
                </c:pt>
                <c:pt idx="30239">
                  <c:v>30240.0</c:v>
                </c:pt>
                <c:pt idx="30240">
                  <c:v>30241.0</c:v>
                </c:pt>
                <c:pt idx="30241">
                  <c:v>30242.0</c:v>
                </c:pt>
                <c:pt idx="30242">
                  <c:v>30243.0</c:v>
                </c:pt>
                <c:pt idx="30243">
                  <c:v>30244.0</c:v>
                </c:pt>
                <c:pt idx="30244">
                  <c:v>30245.0</c:v>
                </c:pt>
                <c:pt idx="30245">
                  <c:v>30246.0</c:v>
                </c:pt>
                <c:pt idx="30246">
                  <c:v>30247.0</c:v>
                </c:pt>
                <c:pt idx="30247">
                  <c:v>30248.0</c:v>
                </c:pt>
                <c:pt idx="30248">
                  <c:v>30249.0</c:v>
                </c:pt>
                <c:pt idx="30249">
                  <c:v>30250.0</c:v>
                </c:pt>
                <c:pt idx="30250">
                  <c:v>30251.0</c:v>
                </c:pt>
                <c:pt idx="30251">
                  <c:v>30252.0</c:v>
                </c:pt>
                <c:pt idx="30252">
                  <c:v>30253.0</c:v>
                </c:pt>
                <c:pt idx="30253">
                  <c:v>30254.0</c:v>
                </c:pt>
                <c:pt idx="30254">
                  <c:v>30255.0</c:v>
                </c:pt>
                <c:pt idx="30255">
                  <c:v>30256.0</c:v>
                </c:pt>
                <c:pt idx="30256">
                  <c:v>30257.0</c:v>
                </c:pt>
                <c:pt idx="30257">
                  <c:v>30258.0</c:v>
                </c:pt>
                <c:pt idx="30258">
                  <c:v>30259.0</c:v>
                </c:pt>
                <c:pt idx="30259">
                  <c:v>30260.0</c:v>
                </c:pt>
                <c:pt idx="30260">
                  <c:v>30261.0</c:v>
                </c:pt>
                <c:pt idx="30261">
                  <c:v>30262.0</c:v>
                </c:pt>
                <c:pt idx="30262">
                  <c:v>30263.0</c:v>
                </c:pt>
                <c:pt idx="30263">
                  <c:v>30264.0</c:v>
                </c:pt>
                <c:pt idx="30264">
                  <c:v>30265.0</c:v>
                </c:pt>
                <c:pt idx="30265">
                  <c:v>30266.0</c:v>
                </c:pt>
                <c:pt idx="30266">
                  <c:v>30267.0</c:v>
                </c:pt>
                <c:pt idx="30267">
                  <c:v>30268.0</c:v>
                </c:pt>
                <c:pt idx="30268">
                  <c:v>30269.0</c:v>
                </c:pt>
                <c:pt idx="30269">
                  <c:v>30270.0</c:v>
                </c:pt>
                <c:pt idx="30270">
                  <c:v>30271.0</c:v>
                </c:pt>
                <c:pt idx="30271">
                  <c:v>30272.0</c:v>
                </c:pt>
                <c:pt idx="30272">
                  <c:v>30273.0</c:v>
                </c:pt>
                <c:pt idx="30273">
                  <c:v>30274.0</c:v>
                </c:pt>
                <c:pt idx="30274">
                  <c:v>30275.0</c:v>
                </c:pt>
                <c:pt idx="30275">
                  <c:v>30276.0</c:v>
                </c:pt>
                <c:pt idx="30276">
                  <c:v>30277.0</c:v>
                </c:pt>
                <c:pt idx="30277">
                  <c:v>30278.0</c:v>
                </c:pt>
                <c:pt idx="30278">
                  <c:v>30279.0</c:v>
                </c:pt>
                <c:pt idx="30279">
                  <c:v>30280.0</c:v>
                </c:pt>
                <c:pt idx="30280">
                  <c:v>30281.0</c:v>
                </c:pt>
                <c:pt idx="30281">
                  <c:v>30282.0</c:v>
                </c:pt>
                <c:pt idx="30282">
                  <c:v>30283.0</c:v>
                </c:pt>
                <c:pt idx="30283">
                  <c:v>30284.0</c:v>
                </c:pt>
                <c:pt idx="30284">
                  <c:v>30285.0</c:v>
                </c:pt>
                <c:pt idx="30285">
                  <c:v>30286.0</c:v>
                </c:pt>
                <c:pt idx="30286">
                  <c:v>30287.0</c:v>
                </c:pt>
                <c:pt idx="30287">
                  <c:v>30288.0</c:v>
                </c:pt>
                <c:pt idx="30288">
                  <c:v>30289.0</c:v>
                </c:pt>
                <c:pt idx="30289">
                  <c:v>30290.0</c:v>
                </c:pt>
                <c:pt idx="30290">
                  <c:v>30291.0</c:v>
                </c:pt>
                <c:pt idx="30291">
                  <c:v>30292.0</c:v>
                </c:pt>
                <c:pt idx="30292">
                  <c:v>30293.0</c:v>
                </c:pt>
                <c:pt idx="30293">
                  <c:v>30294.0</c:v>
                </c:pt>
                <c:pt idx="30294">
                  <c:v>30295.0</c:v>
                </c:pt>
                <c:pt idx="30295">
                  <c:v>30296.0</c:v>
                </c:pt>
                <c:pt idx="30296">
                  <c:v>30297.0</c:v>
                </c:pt>
                <c:pt idx="30297">
                  <c:v>30298.0</c:v>
                </c:pt>
                <c:pt idx="30298">
                  <c:v>30299.0</c:v>
                </c:pt>
                <c:pt idx="30299">
                  <c:v>30300.0</c:v>
                </c:pt>
                <c:pt idx="30300">
                  <c:v>30301.0</c:v>
                </c:pt>
                <c:pt idx="30301">
                  <c:v>30302.0</c:v>
                </c:pt>
                <c:pt idx="30302">
                  <c:v>30303.0</c:v>
                </c:pt>
                <c:pt idx="30303">
                  <c:v>30304.0</c:v>
                </c:pt>
                <c:pt idx="30304">
                  <c:v>30305.0</c:v>
                </c:pt>
                <c:pt idx="30305">
                  <c:v>30306.0</c:v>
                </c:pt>
                <c:pt idx="30306">
                  <c:v>30307.0</c:v>
                </c:pt>
                <c:pt idx="30307">
                  <c:v>30308.0</c:v>
                </c:pt>
                <c:pt idx="30308">
                  <c:v>30309.0</c:v>
                </c:pt>
                <c:pt idx="30309">
                  <c:v>30310.0</c:v>
                </c:pt>
                <c:pt idx="30310">
                  <c:v>30311.0</c:v>
                </c:pt>
                <c:pt idx="30311">
                  <c:v>30312.0</c:v>
                </c:pt>
                <c:pt idx="30312">
                  <c:v>30313.0</c:v>
                </c:pt>
                <c:pt idx="30313">
                  <c:v>30314.0</c:v>
                </c:pt>
                <c:pt idx="30314">
                  <c:v>30315.0</c:v>
                </c:pt>
                <c:pt idx="30315">
                  <c:v>30316.0</c:v>
                </c:pt>
                <c:pt idx="30316">
                  <c:v>30317.0</c:v>
                </c:pt>
                <c:pt idx="30317">
                  <c:v>30318.0</c:v>
                </c:pt>
                <c:pt idx="30318">
                  <c:v>30319.0</c:v>
                </c:pt>
                <c:pt idx="30319">
                  <c:v>30320.0</c:v>
                </c:pt>
                <c:pt idx="30320">
                  <c:v>30321.0</c:v>
                </c:pt>
                <c:pt idx="30321">
                  <c:v>30322.0</c:v>
                </c:pt>
                <c:pt idx="30322">
                  <c:v>30323.0</c:v>
                </c:pt>
                <c:pt idx="30323">
                  <c:v>30324.0</c:v>
                </c:pt>
                <c:pt idx="30324">
                  <c:v>30325.0</c:v>
                </c:pt>
                <c:pt idx="30325">
                  <c:v>30326.0</c:v>
                </c:pt>
                <c:pt idx="30326">
                  <c:v>30327.0</c:v>
                </c:pt>
                <c:pt idx="30327">
                  <c:v>30328.0</c:v>
                </c:pt>
                <c:pt idx="30328">
                  <c:v>30329.0</c:v>
                </c:pt>
                <c:pt idx="30329">
                  <c:v>30330.0</c:v>
                </c:pt>
                <c:pt idx="30330">
                  <c:v>30331.0</c:v>
                </c:pt>
                <c:pt idx="30331">
                  <c:v>30332.0</c:v>
                </c:pt>
                <c:pt idx="30332">
                  <c:v>30333.0</c:v>
                </c:pt>
                <c:pt idx="30333">
                  <c:v>30334.0</c:v>
                </c:pt>
                <c:pt idx="30334">
                  <c:v>30335.0</c:v>
                </c:pt>
                <c:pt idx="30335">
                  <c:v>30336.0</c:v>
                </c:pt>
                <c:pt idx="30336">
                  <c:v>30337.0</c:v>
                </c:pt>
                <c:pt idx="30337">
                  <c:v>30338.0</c:v>
                </c:pt>
                <c:pt idx="30338">
                  <c:v>30339.0</c:v>
                </c:pt>
                <c:pt idx="30339">
                  <c:v>30340.0</c:v>
                </c:pt>
                <c:pt idx="30340">
                  <c:v>30341.0</c:v>
                </c:pt>
                <c:pt idx="30341">
                  <c:v>30342.0</c:v>
                </c:pt>
                <c:pt idx="30342">
                  <c:v>30343.0</c:v>
                </c:pt>
                <c:pt idx="30343">
                  <c:v>30344.0</c:v>
                </c:pt>
                <c:pt idx="30344">
                  <c:v>30345.0</c:v>
                </c:pt>
                <c:pt idx="30345">
                  <c:v>30346.0</c:v>
                </c:pt>
                <c:pt idx="30346">
                  <c:v>30347.0</c:v>
                </c:pt>
                <c:pt idx="30347">
                  <c:v>30348.0</c:v>
                </c:pt>
                <c:pt idx="30348">
                  <c:v>30349.0</c:v>
                </c:pt>
                <c:pt idx="30349">
                  <c:v>30350.0</c:v>
                </c:pt>
                <c:pt idx="30350">
                  <c:v>30351.0</c:v>
                </c:pt>
                <c:pt idx="30351">
                  <c:v>30352.0</c:v>
                </c:pt>
                <c:pt idx="30352">
                  <c:v>30353.0</c:v>
                </c:pt>
                <c:pt idx="30353">
                  <c:v>30354.0</c:v>
                </c:pt>
                <c:pt idx="30354">
                  <c:v>30355.0</c:v>
                </c:pt>
                <c:pt idx="30355">
                  <c:v>30356.0</c:v>
                </c:pt>
                <c:pt idx="30356">
                  <c:v>30357.0</c:v>
                </c:pt>
                <c:pt idx="30357">
                  <c:v>30358.0</c:v>
                </c:pt>
                <c:pt idx="30358">
                  <c:v>30359.0</c:v>
                </c:pt>
                <c:pt idx="30359">
                  <c:v>30360.0</c:v>
                </c:pt>
                <c:pt idx="30360">
                  <c:v>30361.0</c:v>
                </c:pt>
                <c:pt idx="30361">
                  <c:v>30362.0</c:v>
                </c:pt>
                <c:pt idx="30362">
                  <c:v>30363.0</c:v>
                </c:pt>
                <c:pt idx="30363">
                  <c:v>30364.0</c:v>
                </c:pt>
                <c:pt idx="30364">
                  <c:v>30365.0</c:v>
                </c:pt>
                <c:pt idx="30365">
                  <c:v>30366.0</c:v>
                </c:pt>
                <c:pt idx="30366">
                  <c:v>30367.0</c:v>
                </c:pt>
                <c:pt idx="30367">
                  <c:v>30368.0</c:v>
                </c:pt>
                <c:pt idx="30368">
                  <c:v>30369.0</c:v>
                </c:pt>
                <c:pt idx="30369">
                  <c:v>30370.0</c:v>
                </c:pt>
                <c:pt idx="30370">
                  <c:v>30371.0</c:v>
                </c:pt>
                <c:pt idx="30371">
                  <c:v>30372.0</c:v>
                </c:pt>
                <c:pt idx="30372">
                  <c:v>30373.0</c:v>
                </c:pt>
                <c:pt idx="30373">
                  <c:v>30374.0</c:v>
                </c:pt>
                <c:pt idx="30374">
                  <c:v>30375.0</c:v>
                </c:pt>
                <c:pt idx="30375">
                  <c:v>30376.0</c:v>
                </c:pt>
                <c:pt idx="30376">
                  <c:v>30377.0</c:v>
                </c:pt>
                <c:pt idx="30377">
                  <c:v>30378.0</c:v>
                </c:pt>
                <c:pt idx="30378">
                  <c:v>30379.0</c:v>
                </c:pt>
                <c:pt idx="30379">
                  <c:v>30380.0</c:v>
                </c:pt>
                <c:pt idx="30380">
                  <c:v>30381.0</c:v>
                </c:pt>
                <c:pt idx="30381">
                  <c:v>30382.0</c:v>
                </c:pt>
                <c:pt idx="30382">
                  <c:v>30383.0</c:v>
                </c:pt>
                <c:pt idx="30383">
                  <c:v>30384.0</c:v>
                </c:pt>
                <c:pt idx="30384">
                  <c:v>30385.0</c:v>
                </c:pt>
                <c:pt idx="30385">
                  <c:v>30386.0</c:v>
                </c:pt>
                <c:pt idx="30386">
                  <c:v>30387.0</c:v>
                </c:pt>
                <c:pt idx="30387">
                  <c:v>30388.0</c:v>
                </c:pt>
                <c:pt idx="30388">
                  <c:v>30389.0</c:v>
                </c:pt>
                <c:pt idx="30389">
                  <c:v>30390.0</c:v>
                </c:pt>
                <c:pt idx="30390">
                  <c:v>30391.0</c:v>
                </c:pt>
                <c:pt idx="30391">
                  <c:v>30392.0</c:v>
                </c:pt>
                <c:pt idx="30392">
                  <c:v>30393.0</c:v>
                </c:pt>
                <c:pt idx="30393">
                  <c:v>30394.0</c:v>
                </c:pt>
                <c:pt idx="30394">
                  <c:v>30395.0</c:v>
                </c:pt>
                <c:pt idx="30395">
                  <c:v>30396.0</c:v>
                </c:pt>
                <c:pt idx="30396">
                  <c:v>30397.0</c:v>
                </c:pt>
                <c:pt idx="30397">
                  <c:v>30398.0</c:v>
                </c:pt>
                <c:pt idx="30398">
                  <c:v>30399.0</c:v>
                </c:pt>
                <c:pt idx="30399">
                  <c:v>30400.0</c:v>
                </c:pt>
                <c:pt idx="30400">
                  <c:v>30401.0</c:v>
                </c:pt>
                <c:pt idx="30401">
                  <c:v>30402.0</c:v>
                </c:pt>
                <c:pt idx="30402">
                  <c:v>30403.0</c:v>
                </c:pt>
                <c:pt idx="30403">
                  <c:v>30404.0</c:v>
                </c:pt>
                <c:pt idx="30404">
                  <c:v>30405.0</c:v>
                </c:pt>
                <c:pt idx="30405">
                  <c:v>30406.0</c:v>
                </c:pt>
                <c:pt idx="30406">
                  <c:v>30407.0</c:v>
                </c:pt>
                <c:pt idx="30407">
                  <c:v>30408.0</c:v>
                </c:pt>
                <c:pt idx="30408">
                  <c:v>30409.0</c:v>
                </c:pt>
                <c:pt idx="30409">
                  <c:v>30410.0</c:v>
                </c:pt>
                <c:pt idx="30410">
                  <c:v>30411.0</c:v>
                </c:pt>
                <c:pt idx="30411">
                  <c:v>30412.0</c:v>
                </c:pt>
                <c:pt idx="30412">
                  <c:v>30413.0</c:v>
                </c:pt>
                <c:pt idx="30413">
                  <c:v>30414.0</c:v>
                </c:pt>
                <c:pt idx="30414">
                  <c:v>30415.0</c:v>
                </c:pt>
                <c:pt idx="30415">
                  <c:v>30416.0</c:v>
                </c:pt>
                <c:pt idx="30416">
                  <c:v>30417.0</c:v>
                </c:pt>
                <c:pt idx="30417">
                  <c:v>30418.0</c:v>
                </c:pt>
                <c:pt idx="30418">
                  <c:v>30419.0</c:v>
                </c:pt>
                <c:pt idx="30419">
                  <c:v>30420.0</c:v>
                </c:pt>
                <c:pt idx="30420">
                  <c:v>30421.0</c:v>
                </c:pt>
                <c:pt idx="30421">
                  <c:v>30422.0</c:v>
                </c:pt>
                <c:pt idx="30422">
                  <c:v>30423.0</c:v>
                </c:pt>
                <c:pt idx="30423">
                  <c:v>30424.0</c:v>
                </c:pt>
                <c:pt idx="30424">
                  <c:v>30425.0</c:v>
                </c:pt>
                <c:pt idx="30425">
                  <c:v>30426.0</c:v>
                </c:pt>
                <c:pt idx="30426">
                  <c:v>30427.0</c:v>
                </c:pt>
                <c:pt idx="30427">
                  <c:v>30428.0</c:v>
                </c:pt>
                <c:pt idx="30428">
                  <c:v>30429.0</c:v>
                </c:pt>
                <c:pt idx="30429">
                  <c:v>30430.0</c:v>
                </c:pt>
                <c:pt idx="30430">
                  <c:v>30431.0</c:v>
                </c:pt>
                <c:pt idx="30431">
                  <c:v>30432.0</c:v>
                </c:pt>
                <c:pt idx="30432">
                  <c:v>30433.0</c:v>
                </c:pt>
                <c:pt idx="30433">
                  <c:v>30434.0</c:v>
                </c:pt>
                <c:pt idx="30434">
                  <c:v>30435.0</c:v>
                </c:pt>
                <c:pt idx="30435">
                  <c:v>30436.0</c:v>
                </c:pt>
                <c:pt idx="30436">
                  <c:v>30437.0</c:v>
                </c:pt>
                <c:pt idx="30437">
                  <c:v>30438.0</c:v>
                </c:pt>
                <c:pt idx="30438">
                  <c:v>30439.0</c:v>
                </c:pt>
                <c:pt idx="30439">
                  <c:v>30440.0</c:v>
                </c:pt>
                <c:pt idx="30440">
                  <c:v>30441.0</c:v>
                </c:pt>
                <c:pt idx="30441">
                  <c:v>30442.0</c:v>
                </c:pt>
                <c:pt idx="30442">
                  <c:v>30443.0</c:v>
                </c:pt>
                <c:pt idx="30443">
                  <c:v>30444.0</c:v>
                </c:pt>
                <c:pt idx="30444">
                  <c:v>30445.0</c:v>
                </c:pt>
                <c:pt idx="30445">
                  <c:v>30446.0</c:v>
                </c:pt>
                <c:pt idx="30446">
                  <c:v>30447.0</c:v>
                </c:pt>
                <c:pt idx="30447">
                  <c:v>30448.0</c:v>
                </c:pt>
                <c:pt idx="30448">
                  <c:v>30449.0</c:v>
                </c:pt>
                <c:pt idx="30449">
                  <c:v>30450.0</c:v>
                </c:pt>
                <c:pt idx="30450">
                  <c:v>30451.0</c:v>
                </c:pt>
                <c:pt idx="30451">
                  <c:v>30452.0</c:v>
                </c:pt>
                <c:pt idx="30452">
                  <c:v>30453.0</c:v>
                </c:pt>
                <c:pt idx="30453">
                  <c:v>30454.0</c:v>
                </c:pt>
                <c:pt idx="30454">
                  <c:v>30455.0</c:v>
                </c:pt>
                <c:pt idx="30455">
                  <c:v>30456.0</c:v>
                </c:pt>
                <c:pt idx="30456">
                  <c:v>30457.0</c:v>
                </c:pt>
                <c:pt idx="30457">
                  <c:v>30458.0</c:v>
                </c:pt>
                <c:pt idx="30458">
                  <c:v>30459.0</c:v>
                </c:pt>
                <c:pt idx="30459">
                  <c:v>30460.0</c:v>
                </c:pt>
                <c:pt idx="30460">
                  <c:v>30461.0</c:v>
                </c:pt>
                <c:pt idx="30461">
                  <c:v>30462.0</c:v>
                </c:pt>
                <c:pt idx="30462">
                  <c:v>30463.0</c:v>
                </c:pt>
                <c:pt idx="30463">
                  <c:v>30464.0</c:v>
                </c:pt>
                <c:pt idx="30464">
                  <c:v>30465.0</c:v>
                </c:pt>
                <c:pt idx="30465">
                  <c:v>30466.0</c:v>
                </c:pt>
                <c:pt idx="30466">
                  <c:v>30467.0</c:v>
                </c:pt>
                <c:pt idx="30467">
                  <c:v>30468.0</c:v>
                </c:pt>
                <c:pt idx="30468">
                  <c:v>30469.0</c:v>
                </c:pt>
                <c:pt idx="30469">
                  <c:v>30470.0</c:v>
                </c:pt>
                <c:pt idx="30470">
                  <c:v>30471.0</c:v>
                </c:pt>
                <c:pt idx="30471">
                  <c:v>30472.0</c:v>
                </c:pt>
                <c:pt idx="30472">
                  <c:v>30473.0</c:v>
                </c:pt>
                <c:pt idx="30473">
                  <c:v>30474.0</c:v>
                </c:pt>
                <c:pt idx="30474">
                  <c:v>30475.0</c:v>
                </c:pt>
                <c:pt idx="30475">
                  <c:v>30476.0</c:v>
                </c:pt>
                <c:pt idx="30476">
                  <c:v>30477.0</c:v>
                </c:pt>
                <c:pt idx="30477">
                  <c:v>30478.0</c:v>
                </c:pt>
                <c:pt idx="30478">
                  <c:v>30479.0</c:v>
                </c:pt>
                <c:pt idx="30479">
                  <c:v>30480.0</c:v>
                </c:pt>
                <c:pt idx="30480">
                  <c:v>30481.0</c:v>
                </c:pt>
                <c:pt idx="30481">
                  <c:v>30482.0</c:v>
                </c:pt>
                <c:pt idx="30482">
                  <c:v>30483.0</c:v>
                </c:pt>
                <c:pt idx="30483">
                  <c:v>30484.0</c:v>
                </c:pt>
                <c:pt idx="30484">
                  <c:v>30485.0</c:v>
                </c:pt>
                <c:pt idx="30485">
                  <c:v>30486.0</c:v>
                </c:pt>
                <c:pt idx="30486">
                  <c:v>30487.0</c:v>
                </c:pt>
                <c:pt idx="30487">
                  <c:v>30488.0</c:v>
                </c:pt>
                <c:pt idx="30488">
                  <c:v>30489.0</c:v>
                </c:pt>
                <c:pt idx="30489">
                  <c:v>30490.0</c:v>
                </c:pt>
                <c:pt idx="30490">
                  <c:v>30491.0</c:v>
                </c:pt>
                <c:pt idx="30491">
                  <c:v>30492.0</c:v>
                </c:pt>
                <c:pt idx="30492">
                  <c:v>30493.0</c:v>
                </c:pt>
                <c:pt idx="30493">
                  <c:v>30494.0</c:v>
                </c:pt>
                <c:pt idx="30494">
                  <c:v>30495.0</c:v>
                </c:pt>
                <c:pt idx="30495">
                  <c:v>30496.0</c:v>
                </c:pt>
                <c:pt idx="30496">
                  <c:v>30497.0</c:v>
                </c:pt>
                <c:pt idx="30497">
                  <c:v>30498.0</c:v>
                </c:pt>
                <c:pt idx="30498">
                  <c:v>30499.0</c:v>
                </c:pt>
                <c:pt idx="30499">
                  <c:v>30500.0</c:v>
                </c:pt>
                <c:pt idx="30500">
                  <c:v>30501.0</c:v>
                </c:pt>
                <c:pt idx="30501">
                  <c:v>30502.0</c:v>
                </c:pt>
                <c:pt idx="30502">
                  <c:v>30503.0</c:v>
                </c:pt>
                <c:pt idx="30503">
                  <c:v>30504.0</c:v>
                </c:pt>
                <c:pt idx="30504">
                  <c:v>30505.0</c:v>
                </c:pt>
                <c:pt idx="30505">
                  <c:v>30506.0</c:v>
                </c:pt>
                <c:pt idx="30506">
                  <c:v>30507.0</c:v>
                </c:pt>
                <c:pt idx="30507">
                  <c:v>30508.0</c:v>
                </c:pt>
                <c:pt idx="30508">
                  <c:v>30509.0</c:v>
                </c:pt>
                <c:pt idx="30509">
                  <c:v>30510.0</c:v>
                </c:pt>
                <c:pt idx="30510">
                  <c:v>30511.0</c:v>
                </c:pt>
                <c:pt idx="30511">
                  <c:v>30512.0</c:v>
                </c:pt>
                <c:pt idx="30512">
                  <c:v>30513.0</c:v>
                </c:pt>
                <c:pt idx="30513">
                  <c:v>30514.0</c:v>
                </c:pt>
                <c:pt idx="30514">
                  <c:v>30515.0</c:v>
                </c:pt>
                <c:pt idx="30515">
                  <c:v>30516.0</c:v>
                </c:pt>
                <c:pt idx="30516">
                  <c:v>30517.0</c:v>
                </c:pt>
                <c:pt idx="30517">
                  <c:v>30518.0</c:v>
                </c:pt>
                <c:pt idx="30518">
                  <c:v>30519.0</c:v>
                </c:pt>
                <c:pt idx="30519">
                  <c:v>30520.0</c:v>
                </c:pt>
                <c:pt idx="30520">
                  <c:v>30521.0</c:v>
                </c:pt>
                <c:pt idx="30521">
                  <c:v>30522.0</c:v>
                </c:pt>
                <c:pt idx="30522">
                  <c:v>30523.0</c:v>
                </c:pt>
                <c:pt idx="30523">
                  <c:v>30524.0</c:v>
                </c:pt>
                <c:pt idx="30524">
                  <c:v>30525.0</c:v>
                </c:pt>
                <c:pt idx="30525">
                  <c:v>30526.0</c:v>
                </c:pt>
                <c:pt idx="30526">
                  <c:v>30527.0</c:v>
                </c:pt>
                <c:pt idx="30527">
                  <c:v>30528.0</c:v>
                </c:pt>
                <c:pt idx="30528">
                  <c:v>30529.0</c:v>
                </c:pt>
                <c:pt idx="30529">
                  <c:v>30530.0</c:v>
                </c:pt>
                <c:pt idx="30530">
                  <c:v>30531.0</c:v>
                </c:pt>
                <c:pt idx="30531">
                  <c:v>30532.0</c:v>
                </c:pt>
                <c:pt idx="30532">
                  <c:v>30533.0</c:v>
                </c:pt>
                <c:pt idx="30533">
                  <c:v>30534.0</c:v>
                </c:pt>
                <c:pt idx="30534">
                  <c:v>30535.0</c:v>
                </c:pt>
                <c:pt idx="30535">
                  <c:v>30536.0</c:v>
                </c:pt>
                <c:pt idx="30536">
                  <c:v>30537.0</c:v>
                </c:pt>
                <c:pt idx="30537">
                  <c:v>30538.0</c:v>
                </c:pt>
                <c:pt idx="30538">
                  <c:v>30539.0</c:v>
                </c:pt>
                <c:pt idx="30539">
                  <c:v>30540.0</c:v>
                </c:pt>
                <c:pt idx="30540">
                  <c:v>30541.0</c:v>
                </c:pt>
                <c:pt idx="30541">
                  <c:v>30542.0</c:v>
                </c:pt>
                <c:pt idx="30542">
                  <c:v>30543.0</c:v>
                </c:pt>
                <c:pt idx="30543">
                  <c:v>30544.0</c:v>
                </c:pt>
                <c:pt idx="30544">
                  <c:v>30545.0</c:v>
                </c:pt>
                <c:pt idx="30545">
                  <c:v>30546.0</c:v>
                </c:pt>
                <c:pt idx="30546">
                  <c:v>30547.0</c:v>
                </c:pt>
                <c:pt idx="30547">
                  <c:v>30548.0</c:v>
                </c:pt>
                <c:pt idx="30548">
                  <c:v>30549.0</c:v>
                </c:pt>
                <c:pt idx="30549">
                  <c:v>30550.0</c:v>
                </c:pt>
                <c:pt idx="30550">
                  <c:v>30551.0</c:v>
                </c:pt>
                <c:pt idx="30551">
                  <c:v>30552.0</c:v>
                </c:pt>
                <c:pt idx="30552">
                  <c:v>30553.0</c:v>
                </c:pt>
                <c:pt idx="30553">
                  <c:v>30554.0</c:v>
                </c:pt>
                <c:pt idx="30554">
                  <c:v>30555.0</c:v>
                </c:pt>
                <c:pt idx="30555">
                  <c:v>30556.0</c:v>
                </c:pt>
                <c:pt idx="30556">
                  <c:v>30557.0</c:v>
                </c:pt>
                <c:pt idx="30557">
                  <c:v>30558.0</c:v>
                </c:pt>
                <c:pt idx="30558">
                  <c:v>30559.0</c:v>
                </c:pt>
                <c:pt idx="30559">
                  <c:v>30560.0</c:v>
                </c:pt>
                <c:pt idx="30560">
                  <c:v>30561.0</c:v>
                </c:pt>
                <c:pt idx="30561">
                  <c:v>30562.0</c:v>
                </c:pt>
                <c:pt idx="30562">
                  <c:v>30563.0</c:v>
                </c:pt>
                <c:pt idx="30563">
                  <c:v>30564.0</c:v>
                </c:pt>
                <c:pt idx="30564">
                  <c:v>30565.0</c:v>
                </c:pt>
                <c:pt idx="30565">
                  <c:v>30566.0</c:v>
                </c:pt>
                <c:pt idx="30566">
                  <c:v>30567.0</c:v>
                </c:pt>
                <c:pt idx="30567">
                  <c:v>30568.0</c:v>
                </c:pt>
                <c:pt idx="30568">
                  <c:v>30569.0</c:v>
                </c:pt>
                <c:pt idx="30569">
                  <c:v>30570.0</c:v>
                </c:pt>
                <c:pt idx="30570">
                  <c:v>30571.0</c:v>
                </c:pt>
                <c:pt idx="30571">
                  <c:v>30572.0</c:v>
                </c:pt>
                <c:pt idx="30572">
                  <c:v>30573.0</c:v>
                </c:pt>
                <c:pt idx="30573">
                  <c:v>30574.0</c:v>
                </c:pt>
                <c:pt idx="30574">
                  <c:v>30575.0</c:v>
                </c:pt>
                <c:pt idx="30575">
                  <c:v>30576.0</c:v>
                </c:pt>
                <c:pt idx="30576">
                  <c:v>30577.0</c:v>
                </c:pt>
                <c:pt idx="30577">
                  <c:v>30578.0</c:v>
                </c:pt>
                <c:pt idx="30578">
                  <c:v>30579.0</c:v>
                </c:pt>
                <c:pt idx="30579">
                  <c:v>30580.0</c:v>
                </c:pt>
                <c:pt idx="30580">
                  <c:v>30581.0</c:v>
                </c:pt>
                <c:pt idx="30581">
                  <c:v>30582.0</c:v>
                </c:pt>
                <c:pt idx="30582">
                  <c:v>30583.0</c:v>
                </c:pt>
                <c:pt idx="30583">
                  <c:v>30584.0</c:v>
                </c:pt>
                <c:pt idx="30584">
                  <c:v>30585.0</c:v>
                </c:pt>
                <c:pt idx="30585">
                  <c:v>30586.0</c:v>
                </c:pt>
                <c:pt idx="30586">
                  <c:v>30587.0</c:v>
                </c:pt>
                <c:pt idx="30587">
                  <c:v>30588.0</c:v>
                </c:pt>
                <c:pt idx="30588">
                  <c:v>30589.0</c:v>
                </c:pt>
                <c:pt idx="30589">
                  <c:v>30590.0</c:v>
                </c:pt>
                <c:pt idx="30590">
                  <c:v>30591.0</c:v>
                </c:pt>
                <c:pt idx="30591">
                  <c:v>30592.0</c:v>
                </c:pt>
                <c:pt idx="30592">
                  <c:v>30593.0</c:v>
                </c:pt>
                <c:pt idx="30593">
                  <c:v>30594.0</c:v>
                </c:pt>
                <c:pt idx="30594">
                  <c:v>30595.0</c:v>
                </c:pt>
                <c:pt idx="30595">
                  <c:v>30596.0</c:v>
                </c:pt>
                <c:pt idx="30596">
                  <c:v>30597.0</c:v>
                </c:pt>
                <c:pt idx="30597">
                  <c:v>30598.0</c:v>
                </c:pt>
                <c:pt idx="30598">
                  <c:v>30599.0</c:v>
                </c:pt>
                <c:pt idx="30599">
                  <c:v>30600.0</c:v>
                </c:pt>
                <c:pt idx="30600">
                  <c:v>30601.0</c:v>
                </c:pt>
                <c:pt idx="30601">
                  <c:v>30602.0</c:v>
                </c:pt>
                <c:pt idx="30602">
                  <c:v>30603.0</c:v>
                </c:pt>
                <c:pt idx="30603">
                  <c:v>30604.0</c:v>
                </c:pt>
                <c:pt idx="30604">
                  <c:v>30605.0</c:v>
                </c:pt>
                <c:pt idx="30605">
                  <c:v>30606.0</c:v>
                </c:pt>
                <c:pt idx="30606">
                  <c:v>30607.0</c:v>
                </c:pt>
                <c:pt idx="30607">
                  <c:v>30608.0</c:v>
                </c:pt>
                <c:pt idx="30608">
                  <c:v>30609.0</c:v>
                </c:pt>
                <c:pt idx="30609">
                  <c:v>30610.0</c:v>
                </c:pt>
                <c:pt idx="30610">
                  <c:v>30611.0</c:v>
                </c:pt>
                <c:pt idx="30611">
                  <c:v>30612.0</c:v>
                </c:pt>
                <c:pt idx="30612">
                  <c:v>30613.0</c:v>
                </c:pt>
                <c:pt idx="30613">
                  <c:v>30614.0</c:v>
                </c:pt>
                <c:pt idx="30614">
                  <c:v>30615.0</c:v>
                </c:pt>
                <c:pt idx="30615">
                  <c:v>30616.0</c:v>
                </c:pt>
                <c:pt idx="30616">
                  <c:v>30617.0</c:v>
                </c:pt>
                <c:pt idx="30617">
                  <c:v>30618.0</c:v>
                </c:pt>
                <c:pt idx="30618">
                  <c:v>30619.0</c:v>
                </c:pt>
                <c:pt idx="30619">
                  <c:v>30620.0</c:v>
                </c:pt>
                <c:pt idx="30620">
                  <c:v>30621.0</c:v>
                </c:pt>
                <c:pt idx="30621">
                  <c:v>30622.0</c:v>
                </c:pt>
                <c:pt idx="30622">
                  <c:v>30623.0</c:v>
                </c:pt>
                <c:pt idx="30623">
                  <c:v>30624.0</c:v>
                </c:pt>
                <c:pt idx="30624">
                  <c:v>30625.0</c:v>
                </c:pt>
                <c:pt idx="30625">
                  <c:v>30626.0</c:v>
                </c:pt>
                <c:pt idx="30626">
                  <c:v>30627.0</c:v>
                </c:pt>
                <c:pt idx="30627">
                  <c:v>30628.0</c:v>
                </c:pt>
                <c:pt idx="30628">
                  <c:v>30629.0</c:v>
                </c:pt>
                <c:pt idx="30629">
                  <c:v>30630.0</c:v>
                </c:pt>
                <c:pt idx="30630">
                  <c:v>30631.0</c:v>
                </c:pt>
                <c:pt idx="30631">
                  <c:v>30632.0</c:v>
                </c:pt>
                <c:pt idx="30632">
                  <c:v>30633.0</c:v>
                </c:pt>
                <c:pt idx="30633">
                  <c:v>30634.0</c:v>
                </c:pt>
                <c:pt idx="30634">
                  <c:v>30635.0</c:v>
                </c:pt>
                <c:pt idx="30635">
                  <c:v>30636.0</c:v>
                </c:pt>
                <c:pt idx="30636">
                  <c:v>30637.0</c:v>
                </c:pt>
                <c:pt idx="30637">
                  <c:v>30638.0</c:v>
                </c:pt>
                <c:pt idx="30638">
                  <c:v>30639.0</c:v>
                </c:pt>
                <c:pt idx="30639">
                  <c:v>30640.0</c:v>
                </c:pt>
                <c:pt idx="30640">
                  <c:v>30641.0</c:v>
                </c:pt>
                <c:pt idx="30641">
                  <c:v>30642.0</c:v>
                </c:pt>
                <c:pt idx="30642">
                  <c:v>30643.0</c:v>
                </c:pt>
                <c:pt idx="30643">
                  <c:v>30644.0</c:v>
                </c:pt>
                <c:pt idx="30644">
                  <c:v>30645.0</c:v>
                </c:pt>
                <c:pt idx="30645">
                  <c:v>30646.0</c:v>
                </c:pt>
                <c:pt idx="30646">
                  <c:v>30647.0</c:v>
                </c:pt>
                <c:pt idx="30647">
                  <c:v>30648.0</c:v>
                </c:pt>
                <c:pt idx="30648">
                  <c:v>30649.0</c:v>
                </c:pt>
                <c:pt idx="30649">
                  <c:v>30650.0</c:v>
                </c:pt>
                <c:pt idx="30650">
                  <c:v>30651.0</c:v>
                </c:pt>
                <c:pt idx="30651">
                  <c:v>30652.0</c:v>
                </c:pt>
                <c:pt idx="30652">
                  <c:v>30653.0</c:v>
                </c:pt>
                <c:pt idx="30653">
                  <c:v>30654.0</c:v>
                </c:pt>
                <c:pt idx="30654">
                  <c:v>30655.0</c:v>
                </c:pt>
                <c:pt idx="30655">
                  <c:v>30656.0</c:v>
                </c:pt>
                <c:pt idx="30656">
                  <c:v>30657.0</c:v>
                </c:pt>
                <c:pt idx="30657">
                  <c:v>30658.0</c:v>
                </c:pt>
                <c:pt idx="30658">
                  <c:v>30659.0</c:v>
                </c:pt>
                <c:pt idx="30659">
                  <c:v>30660.0</c:v>
                </c:pt>
                <c:pt idx="30660">
                  <c:v>30661.0</c:v>
                </c:pt>
                <c:pt idx="30661">
                  <c:v>30662.0</c:v>
                </c:pt>
                <c:pt idx="30662">
                  <c:v>30663.0</c:v>
                </c:pt>
                <c:pt idx="30663">
                  <c:v>30664.0</c:v>
                </c:pt>
                <c:pt idx="30664">
                  <c:v>30665.0</c:v>
                </c:pt>
                <c:pt idx="30665">
                  <c:v>30666.0</c:v>
                </c:pt>
                <c:pt idx="30666">
                  <c:v>30667.0</c:v>
                </c:pt>
                <c:pt idx="30667">
                  <c:v>30668.0</c:v>
                </c:pt>
                <c:pt idx="30668">
                  <c:v>30669.0</c:v>
                </c:pt>
                <c:pt idx="30669">
                  <c:v>30670.0</c:v>
                </c:pt>
                <c:pt idx="30670">
                  <c:v>30671.0</c:v>
                </c:pt>
                <c:pt idx="30671">
                  <c:v>30672.0</c:v>
                </c:pt>
                <c:pt idx="30672">
                  <c:v>30673.0</c:v>
                </c:pt>
                <c:pt idx="30673">
                  <c:v>30674.0</c:v>
                </c:pt>
                <c:pt idx="30674">
                  <c:v>30675.0</c:v>
                </c:pt>
                <c:pt idx="30675">
                  <c:v>30676.0</c:v>
                </c:pt>
                <c:pt idx="30676">
                  <c:v>30677.0</c:v>
                </c:pt>
                <c:pt idx="30677">
                  <c:v>30678.0</c:v>
                </c:pt>
                <c:pt idx="30678">
                  <c:v>30679.0</c:v>
                </c:pt>
                <c:pt idx="30679">
                  <c:v>30680.0</c:v>
                </c:pt>
                <c:pt idx="30680">
                  <c:v>30681.0</c:v>
                </c:pt>
                <c:pt idx="30681">
                  <c:v>30682.0</c:v>
                </c:pt>
                <c:pt idx="30682">
                  <c:v>30683.0</c:v>
                </c:pt>
                <c:pt idx="30683">
                  <c:v>30684.0</c:v>
                </c:pt>
                <c:pt idx="30684">
                  <c:v>30685.0</c:v>
                </c:pt>
                <c:pt idx="30685">
                  <c:v>30686.0</c:v>
                </c:pt>
                <c:pt idx="30686">
                  <c:v>30687.0</c:v>
                </c:pt>
                <c:pt idx="30687">
                  <c:v>30688.0</c:v>
                </c:pt>
                <c:pt idx="30688">
                  <c:v>30689.0</c:v>
                </c:pt>
                <c:pt idx="30689">
                  <c:v>30690.0</c:v>
                </c:pt>
                <c:pt idx="30690">
                  <c:v>30691.0</c:v>
                </c:pt>
                <c:pt idx="30691">
                  <c:v>30692.0</c:v>
                </c:pt>
                <c:pt idx="30692">
                  <c:v>30693.0</c:v>
                </c:pt>
                <c:pt idx="30693">
                  <c:v>30694.0</c:v>
                </c:pt>
                <c:pt idx="30694">
                  <c:v>30695.0</c:v>
                </c:pt>
                <c:pt idx="30695">
                  <c:v>30696.0</c:v>
                </c:pt>
                <c:pt idx="30696">
                  <c:v>30697.0</c:v>
                </c:pt>
                <c:pt idx="30697">
                  <c:v>30698.0</c:v>
                </c:pt>
                <c:pt idx="30698">
                  <c:v>30699.0</c:v>
                </c:pt>
                <c:pt idx="30699">
                  <c:v>30700.0</c:v>
                </c:pt>
                <c:pt idx="30700">
                  <c:v>30701.0</c:v>
                </c:pt>
                <c:pt idx="30701">
                  <c:v>30702.0</c:v>
                </c:pt>
                <c:pt idx="30702">
                  <c:v>30703.0</c:v>
                </c:pt>
                <c:pt idx="30703">
                  <c:v>30704.0</c:v>
                </c:pt>
                <c:pt idx="30704">
                  <c:v>30705.0</c:v>
                </c:pt>
                <c:pt idx="30705">
                  <c:v>30706.0</c:v>
                </c:pt>
                <c:pt idx="30706">
                  <c:v>30707.0</c:v>
                </c:pt>
                <c:pt idx="30707">
                  <c:v>30708.0</c:v>
                </c:pt>
                <c:pt idx="30708">
                  <c:v>30709.0</c:v>
                </c:pt>
                <c:pt idx="30709">
                  <c:v>30710.0</c:v>
                </c:pt>
                <c:pt idx="30710">
                  <c:v>30711.0</c:v>
                </c:pt>
                <c:pt idx="30711">
                  <c:v>30712.0</c:v>
                </c:pt>
                <c:pt idx="30712">
                  <c:v>30713.0</c:v>
                </c:pt>
                <c:pt idx="30713">
                  <c:v>30714.0</c:v>
                </c:pt>
                <c:pt idx="30714">
                  <c:v>30715.0</c:v>
                </c:pt>
                <c:pt idx="30715">
                  <c:v>30716.0</c:v>
                </c:pt>
                <c:pt idx="30716">
                  <c:v>30717.0</c:v>
                </c:pt>
                <c:pt idx="30717">
                  <c:v>30718.0</c:v>
                </c:pt>
                <c:pt idx="30718">
                  <c:v>30719.0</c:v>
                </c:pt>
                <c:pt idx="30719">
                  <c:v>30720.0</c:v>
                </c:pt>
                <c:pt idx="30720">
                  <c:v>30721.0</c:v>
                </c:pt>
                <c:pt idx="30721">
                  <c:v>30722.0</c:v>
                </c:pt>
                <c:pt idx="30722">
                  <c:v>30723.0</c:v>
                </c:pt>
                <c:pt idx="30723">
                  <c:v>30724.0</c:v>
                </c:pt>
                <c:pt idx="30724">
                  <c:v>30725.0</c:v>
                </c:pt>
                <c:pt idx="30725">
                  <c:v>30726.0</c:v>
                </c:pt>
                <c:pt idx="30726">
                  <c:v>30727.0</c:v>
                </c:pt>
                <c:pt idx="30727">
                  <c:v>30728.0</c:v>
                </c:pt>
                <c:pt idx="30728">
                  <c:v>30729.0</c:v>
                </c:pt>
                <c:pt idx="30729">
                  <c:v>30730.0</c:v>
                </c:pt>
                <c:pt idx="30730">
                  <c:v>30731.0</c:v>
                </c:pt>
                <c:pt idx="30731">
                  <c:v>30732.0</c:v>
                </c:pt>
                <c:pt idx="30732">
                  <c:v>30733.0</c:v>
                </c:pt>
                <c:pt idx="30733">
                  <c:v>30734.0</c:v>
                </c:pt>
                <c:pt idx="30734">
                  <c:v>30735.0</c:v>
                </c:pt>
                <c:pt idx="30735">
                  <c:v>30736.0</c:v>
                </c:pt>
                <c:pt idx="30736">
                  <c:v>30737.0</c:v>
                </c:pt>
                <c:pt idx="30737">
                  <c:v>30738.0</c:v>
                </c:pt>
                <c:pt idx="30738">
                  <c:v>30739.0</c:v>
                </c:pt>
                <c:pt idx="30739">
                  <c:v>30740.0</c:v>
                </c:pt>
                <c:pt idx="30740">
                  <c:v>30741.0</c:v>
                </c:pt>
                <c:pt idx="30741">
                  <c:v>30742.0</c:v>
                </c:pt>
                <c:pt idx="30742">
                  <c:v>30743.0</c:v>
                </c:pt>
                <c:pt idx="30743">
                  <c:v>30744.0</c:v>
                </c:pt>
                <c:pt idx="30744">
                  <c:v>30745.0</c:v>
                </c:pt>
                <c:pt idx="30745">
                  <c:v>30746.0</c:v>
                </c:pt>
                <c:pt idx="30746">
                  <c:v>30747.0</c:v>
                </c:pt>
                <c:pt idx="30747">
                  <c:v>30748.0</c:v>
                </c:pt>
                <c:pt idx="30748">
                  <c:v>30749.0</c:v>
                </c:pt>
                <c:pt idx="30749">
                  <c:v>30750.0</c:v>
                </c:pt>
                <c:pt idx="30750">
                  <c:v>30751.0</c:v>
                </c:pt>
                <c:pt idx="30751">
                  <c:v>30752.0</c:v>
                </c:pt>
                <c:pt idx="30752">
                  <c:v>30753.0</c:v>
                </c:pt>
                <c:pt idx="30753">
                  <c:v>30754.0</c:v>
                </c:pt>
                <c:pt idx="30754">
                  <c:v>30755.0</c:v>
                </c:pt>
                <c:pt idx="30755">
                  <c:v>30756.0</c:v>
                </c:pt>
                <c:pt idx="30756">
                  <c:v>30757.0</c:v>
                </c:pt>
                <c:pt idx="30757">
                  <c:v>30758.0</c:v>
                </c:pt>
                <c:pt idx="30758">
                  <c:v>30759.0</c:v>
                </c:pt>
                <c:pt idx="30759">
                  <c:v>30760.0</c:v>
                </c:pt>
                <c:pt idx="30760">
                  <c:v>30761.0</c:v>
                </c:pt>
                <c:pt idx="30761">
                  <c:v>30762.0</c:v>
                </c:pt>
                <c:pt idx="30762">
                  <c:v>30763.0</c:v>
                </c:pt>
                <c:pt idx="30763">
                  <c:v>30764.0</c:v>
                </c:pt>
                <c:pt idx="30764">
                  <c:v>30765.0</c:v>
                </c:pt>
                <c:pt idx="30765">
                  <c:v>30766.0</c:v>
                </c:pt>
                <c:pt idx="30766">
                  <c:v>30767.0</c:v>
                </c:pt>
                <c:pt idx="30767">
                  <c:v>30768.0</c:v>
                </c:pt>
                <c:pt idx="30768">
                  <c:v>30769.0</c:v>
                </c:pt>
                <c:pt idx="30769">
                  <c:v>30770.0</c:v>
                </c:pt>
                <c:pt idx="30770">
                  <c:v>30771.0</c:v>
                </c:pt>
                <c:pt idx="30771">
                  <c:v>30772.0</c:v>
                </c:pt>
                <c:pt idx="30772">
                  <c:v>30773.0</c:v>
                </c:pt>
                <c:pt idx="30773">
                  <c:v>30774.0</c:v>
                </c:pt>
                <c:pt idx="30774">
                  <c:v>30775.0</c:v>
                </c:pt>
                <c:pt idx="30775">
                  <c:v>30776.0</c:v>
                </c:pt>
                <c:pt idx="30776">
                  <c:v>30777.0</c:v>
                </c:pt>
                <c:pt idx="30777">
                  <c:v>30778.0</c:v>
                </c:pt>
                <c:pt idx="30778">
                  <c:v>30779.0</c:v>
                </c:pt>
                <c:pt idx="30779">
                  <c:v>30780.0</c:v>
                </c:pt>
                <c:pt idx="30780">
                  <c:v>30781.0</c:v>
                </c:pt>
                <c:pt idx="30781">
                  <c:v>30782.0</c:v>
                </c:pt>
                <c:pt idx="30782">
                  <c:v>30783.0</c:v>
                </c:pt>
                <c:pt idx="30783">
                  <c:v>30784.0</c:v>
                </c:pt>
                <c:pt idx="30784">
                  <c:v>30785.0</c:v>
                </c:pt>
                <c:pt idx="30785">
                  <c:v>30786.0</c:v>
                </c:pt>
                <c:pt idx="30786">
                  <c:v>30787.0</c:v>
                </c:pt>
                <c:pt idx="30787">
                  <c:v>30788.0</c:v>
                </c:pt>
                <c:pt idx="30788">
                  <c:v>30789.0</c:v>
                </c:pt>
                <c:pt idx="30789">
                  <c:v>30790.0</c:v>
                </c:pt>
                <c:pt idx="30790">
                  <c:v>30791.0</c:v>
                </c:pt>
                <c:pt idx="30791">
                  <c:v>30792.0</c:v>
                </c:pt>
                <c:pt idx="30792">
                  <c:v>30793.0</c:v>
                </c:pt>
                <c:pt idx="30793">
                  <c:v>30794.0</c:v>
                </c:pt>
                <c:pt idx="30794">
                  <c:v>30795.0</c:v>
                </c:pt>
                <c:pt idx="30795">
                  <c:v>30796.0</c:v>
                </c:pt>
                <c:pt idx="30796">
                  <c:v>30797.0</c:v>
                </c:pt>
                <c:pt idx="30797">
                  <c:v>30798.0</c:v>
                </c:pt>
                <c:pt idx="30798">
                  <c:v>30799.0</c:v>
                </c:pt>
                <c:pt idx="30799">
                  <c:v>30800.0</c:v>
                </c:pt>
                <c:pt idx="30800">
                  <c:v>30801.0</c:v>
                </c:pt>
                <c:pt idx="30801">
                  <c:v>30802.0</c:v>
                </c:pt>
                <c:pt idx="30802">
                  <c:v>30803.0</c:v>
                </c:pt>
                <c:pt idx="30803">
                  <c:v>30804.0</c:v>
                </c:pt>
                <c:pt idx="30804">
                  <c:v>30805.0</c:v>
                </c:pt>
                <c:pt idx="30805">
                  <c:v>30806.0</c:v>
                </c:pt>
                <c:pt idx="30806">
                  <c:v>30807.0</c:v>
                </c:pt>
                <c:pt idx="30807">
                  <c:v>30808.0</c:v>
                </c:pt>
                <c:pt idx="30808">
                  <c:v>30809.0</c:v>
                </c:pt>
                <c:pt idx="30809">
                  <c:v>30810.0</c:v>
                </c:pt>
                <c:pt idx="30810">
                  <c:v>30811.0</c:v>
                </c:pt>
                <c:pt idx="30811">
                  <c:v>30812.0</c:v>
                </c:pt>
                <c:pt idx="30812">
                  <c:v>30813.0</c:v>
                </c:pt>
                <c:pt idx="30813">
                  <c:v>30814.0</c:v>
                </c:pt>
                <c:pt idx="30814">
                  <c:v>30815.0</c:v>
                </c:pt>
                <c:pt idx="30815">
                  <c:v>30816.0</c:v>
                </c:pt>
                <c:pt idx="30816">
                  <c:v>30817.0</c:v>
                </c:pt>
                <c:pt idx="30817">
                  <c:v>30818.0</c:v>
                </c:pt>
                <c:pt idx="30818">
                  <c:v>30819.0</c:v>
                </c:pt>
                <c:pt idx="30819">
                  <c:v>30820.0</c:v>
                </c:pt>
                <c:pt idx="30820">
                  <c:v>30821.0</c:v>
                </c:pt>
                <c:pt idx="30821">
                  <c:v>30822.0</c:v>
                </c:pt>
                <c:pt idx="30822">
                  <c:v>30823.0</c:v>
                </c:pt>
                <c:pt idx="30823">
                  <c:v>30824.0</c:v>
                </c:pt>
                <c:pt idx="30824">
                  <c:v>30825.0</c:v>
                </c:pt>
                <c:pt idx="30825">
                  <c:v>30826.0</c:v>
                </c:pt>
                <c:pt idx="30826">
                  <c:v>30827.0</c:v>
                </c:pt>
                <c:pt idx="30827">
                  <c:v>30828.0</c:v>
                </c:pt>
                <c:pt idx="30828">
                  <c:v>30829.0</c:v>
                </c:pt>
                <c:pt idx="30829">
                  <c:v>30830.0</c:v>
                </c:pt>
                <c:pt idx="30830">
                  <c:v>30831.0</c:v>
                </c:pt>
                <c:pt idx="30831">
                  <c:v>30832.0</c:v>
                </c:pt>
                <c:pt idx="30832">
                  <c:v>30833.0</c:v>
                </c:pt>
                <c:pt idx="30833">
                  <c:v>30834.0</c:v>
                </c:pt>
                <c:pt idx="30834">
                  <c:v>30835.0</c:v>
                </c:pt>
                <c:pt idx="30835">
                  <c:v>30836.0</c:v>
                </c:pt>
                <c:pt idx="30836">
                  <c:v>30837.0</c:v>
                </c:pt>
                <c:pt idx="30837">
                  <c:v>30838.0</c:v>
                </c:pt>
                <c:pt idx="30838">
                  <c:v>30839.0</c:v>
                </c:pt>
                <c:pt idx="30839">
                  <c:v>30840.0</c:v>
                </c:pt>
                <c:pt idx="30840">
                  <c:v>30841.0</c:v>
                </c:pt>
                <c:pt idx="30841">
                  <c:v>30842.0</c:v>
                </c:pt>
                <c:pt idx="30842">
                  <c:v>30843.0</c:v>
                </c:pt>
                <c:pt idx="30843">
                  <c:v>30844.0</c:v>
                </c:pt>
                <c:pt idx="30844">
                  <c:v>30845.0</c:v>
                </c:pt>
                <c:pt idx="30845">
                  <c:v>30846.0</c:v>
                </c:pt>
                <c:pt idx="30846">
                  <c:v>30847.0</c:v>
                </c:pt>
                <c:pt idx="30847">
                  <c:v>30848.0</c:v>
                </c:pt>
                <c:pt idx="30848">
                  <c:v>30849.0</c:v>
                </c:pt>
                <c:pt idx="30849">
                  <c:v>30850.0</c:v>
                </c:pt>
                <c:pt idx="30850">
                  <c:v>30851.0</c:v>
                </c:pt>
                <c:pt idx="30851">
                  <c:v>30852.0</c:v>
                </c:pt>
                <c:pt idx="30852">
                  <c:v>30853.0</c:v>
                </c:pt>
                <c:pt idx="30853">
                  <c:v>30854.0</c:v>
                </c:pt>
                <c:pt idx="30854">
                  <c:v>30855.0</c:v>
                </c:pt>
                <c:pt idx="30855">
                  <c:v>30856.0</c:v>
                </c:pt>
                <c:pt idx="30856">
                  <c:v>30857.0</c:v>
                </c:pt>
                <c:pt idx="30857">
                  <c:v>30858.0</c:v>
                </c:pt>
                <c:pt idx="30858">
                  <c:v>30859.0</c:v>
                </c:pt>
                <c:pt idx="30859">
                  <c:v>30860.0</c:v>
                </c:pt>
                <c:pt idx="30860">
                  <c:v>30861.0</c:v>
                </c:pt>
                <c:pt idx="30861">
                  <c:v>30862.0</c:v>
                </c:pt>
                <c:pt idx="30862">
                  <c:v>30863.0</c:v>
                </c:pt>
                <c:pt idx="30863">
                  <c:v>30864.0</c:v>
                </c:pt>
                <c:pt idx="30864">
                  <c:v>30865.0</c:v>
                </c:pt>
                <c:pt idx="30865">
                  <c:v>30866.0</c:v>
                </c:pt>
                <c:pt idx="30866">
                  <c:v>30867.0</c:v>
                </c:pt>
                <c:pt idx="30867">
                  <c:v>30868.0</c:v>
                </c:pt>
                <c:pt idx="30868">
                  <c:v>30869.0</c:v>
                </c:pt>
                <c:pt idx="30869">
                  <c:v>30870.0</c:v>
                </c:pt>
                <c:pt idx="30870">
                  <c:v>30871.0</c:v>
                </c:pt>
                <c:pt idx="30871">
                  <c:v>30872.0</c:v>
                </c:pt>
                <c:pt idx="30872">
                  <c:v>30873.0</c:v>
                </c:pt>
                <c:pt idx="30873">
                  <c:v>30874.0</c:v>
                </c:pt>
                <c:pt idx="30874">
                  <c:v>30875.0</c:v>
                </c:pt>
                <c:pt idx="30875">
                  <c:v>30876.0</c:v>
                </c:pt>
                <c:pt idx="30876">
                  <c:v>30877.0</c:v>
                </c:pt>
                <c:pt idx="30877">
                  <c:v>30878.0</c:v>
                </c:pt>
                <c:pt idx="30878">
                  <c:v>30879.0</c:v>
                </c:pt>
                <c:pt idx="30879">
                  <c:v>30880.0</c:v>
                </c:pt>
                <c:pt idx="30880">
                  <c:v>30881.0</c:v>
                </c:pt>
                <c:pt idx="30881">
                  <c:v>30882.0</c:v>
                </c:pt>
                <c:pt idx="30882">
                  <c:v>30883.0</c:v>
                </c:pt>
                <c:pt idx="30883">
                  <c:v>30884.0</c:v>
                </c:pt>
                <c:pt idx="30884">
                  <c:v>30885.0</c:v>
                </c:pt>
                <c:pt idx="30885">
                  <c:v>30886.0</c:v>
                </c:pt>
                <c:pt idx="30886">
                  <c:v>30887.0</c:v>
                </c:pt>
                <c:pt idx="30887">
                  <c:v>30888.0</c:v>
                </c:pt>
                <c:pt idx="30888">
                  <c:v>30889.0</c:v>
                </c:pt>
                <c:pt idx="30889">
                  <c:v>30890.0</c:v>
                </c:pt>
                <c:pt idx="30890">
                  <c:v>30891.0</c:v>
                </c:pt>
                <c:pt idx="30891">
                  <c:v>30892.0</c:v>
                </c:pt>
                <c:pt idx="30892">
                  <c:v>30893.0</c:v>
                </c:pt>
                <c:pt idx="30893">
                  <c:v>30894.0</c:v>
                </c:pt>
                <c:pt idx="30894">
                  <c:v>30895.0</c:v>
                </c:pt>
                <c:pt idx="30895">
                  <c:v>30896.0</c:v>
                </c:pt>
                <c:pt idx="30896">
                  <c:v>30897.0</c:v>
                </c:pt>
                <c:pt idx="30897">
                  <c:v>30898.0</c:v>
                </c:pt>
                <c:pt idx="30898">
                  <c:v>30899.0</c:v>
                </c:pt>
                <c:pt idx="30899">
                  <c:v>30900.0</c:v>
                </c:pt>
                <c:pt idx="30900">
                  <c:v>30901.0</c:v>
                </c:pt>
                <c:pt idx="30901">
                  <c:v>30902.0</c:v>
                </c:pt>
                <c:pt idx="30902">
                  <c:v>30903.0</c:v>
                </c:pt>
                <c:pt idx="30903">
                  <c:v>30904.0</c:v>
                </c:pt>
                <c:pt idx="30904">
                  <c:v>30905.0</c:v>
                </c:pt>
                <c:pt idx="30905">
                  <c:v>30906.0</c:v>
                </c:pt>
                <c:pt idx="30906">
                  <c:v>30907.0</c:v>
                </c:pt>
                <c:pt idx="30907">
                  <c:v>30908.0</c:v>
                </c:pt>
                <c:pt idx="30908">
                  <c:v>30909.0</c:v>
                </c:pt>
                <c:pt idx="30909">
                  <c:v>30910.0</c:v>
                </c:pt>
                <c:pt idx="30910">
                  <c:v>30911.0</c:v>
                </c:pt>
                <c:pt idx="30911">
                  <c:v>30912.0</c:v>
                </c:pt>
                <c:pt idx="30912">
                  <c:v>30913.0</c:v>
                </c:pt>
                <c:pt idx="30913">
                  <c:v>30914.0</c:v>
                </c:pt>
                <c:pt idx="30914">
                  <c:v>30915.0</c:v>
                </c:pt>
                <c:pt idx="30915">
                  <c:v>30916.0</c:v>
                </c:pt>
                <c:pt idx="30916">
                  <c:v>30917.0</c:v>
                </c:pt>
                <c:pt idx="30917">
                  <c:v>30918.0</c:v>
                </c:pt>
                <c:pt idx="30918">
                  <c:v>30919.0</c:v>
                </c:pt>
                <c:pt idx="30919">
                  <c:v>30920.0</c:v>
                </c:pt>
                <c:pt idx="30920">
                  <c:v>30921.0</c:v>
                </c:pt>
                <c:pt idx="30921">
                  <c:v>30922.0</c:v>
                </c:pt>
                <c:pt idx="30922">
                  <c:v>30923.0</c:v>
                </c:pt>
                <c:pt idx="30923">
                  <c:v>30924.0</c:v>
                </c:pt>
                <c:pt idx="30924">
                  <c:v>30925.0</c:v>
                </c:pt>
                <c:pt idx="30925">
                  <c:v>30926.0</c:v>
                </c:pt>
                <c:pt idx="30926">
                  <c:v>30927.0</c:v>
                </c:pt>
                <c:pt idx="30927">
                  <c:v>30928.0</c:v>
                </c:pt>
                <c:pt idx="30928">
                  <c:v>30929.0</c:v>
                </c:pt>
                <c:pt idx="30929">
                  <c:v>30930.0</c:v>
                </c:pt>
                <c:pt idx="30930">
                  <c:v>30931.0</c:v>
                </c:pt>
                <c:pt idx="30931">
                  <c:v>30932.0</c:v>
                </c:pt>
                <c:pt idx="30932">
                  <c:v>30933.0</c:v>
                </c:pt>
                <c:pt idx="30933">
                  <c:v>30934.0</c:v>
                </c:pt>
                <c:pt idx="30934">
                  <c:v>30935.0</c:v>
                </c:pt>
                <c:pt idx="30935">
                  <c:v>30936.0</c:v>
                </c:pt>
                <c:pt idx="30936">
                  <c:v>30937.0</c:v>
                </c:pt>
                <c:pt idx="30937">
                  <c:v>30938.0</c:v>
                </c:pt>
                <c:pt idx="30938">
                  <c:v>30939.0</c:v>
                </c:pt>
                <c:pt idx="30939">
                  <c:v>30940.0</c:v>
                </c:pt>
                <c:pt idx="30940">
                  <c:v>30941.0</c:v>
                </c:pt>
                <c:pt idx="30941">
                  <c:v>30942.0</c:v>
                </c:pt>
                <c:pt idx="30942">
                  <c:v>30943.0</c:v>
                </c:pt>
                <c:pt idx="30943">
                  <c:v>30944.0</c:v>
                </c:pt>
                <c:pt idx="30944">
                  <c:v>30945.0</c:v>
                </c:pt>
                <c:pt idx="30945">
                  <c:v>30946.0</c:v>
                </c:pt>
                <c:pt idx="30946">
                  <c:v>30947.0</c:v>
                </c:pt>
                <c:pt idx="30947">
                  <c:v>30948.0</c:v>
                </c:pt>
                <c:pt idx="30948">
                  <c:v>30949.0</c:v>
                </c:pt>
                <c:pt idx="30949">
                  <c:v>30950.0</c:v>
                </c:pt>
                <c:pt idx="30950">
                  <c:v>30951.0</c:v>
                </c:pt>
                <c:pt idx="30951">
                  <c:v>30952.0</c:v>
                </c:pt>
                <c:pt idx="30952">
                  <c:v>30953.0</c:v>
                </c:pt>
                <c:pt idx="30953">
                  <c:v>30954.0</c:v>
                </c:pt>
                <c:pt idx="30954">
                  <c:v>30955.0</c:v>
                </c:pt>
                <c:pt idx="30955">
                  <c:v>30956.0</c:v>
                </c:pt>
                <c:pt idx="30956">
                  <c:v>30957.0</c:v>
                </c:pt>
                <c:pt idx="30957">
                  <c:v>30958.0</c:v>
                </c:pt>
                <c:pt idx="30958">
                  <c:v>30959.0</c:v>
                </c:pt>
                <c:pt idx="30959">
                  <c:v>30960.0</c:v>
                </c:pt>
                <c:pt idx="30960">
                  <c:v>30961.0</c:v>
                </c:pt>
                <c:pt idx="30961">
                  <c:v>30962.0</c:v>
                </c:pt>
                <c:pt idx="30962">
                  <c:v>30963.0</c:v>
                </c:pt>
                <c:pt idx="30963">
                  <c:v>30964.0</c:v>
                </c:pt>
                <c:pt idx="30964">
                  <c:v>30965.0</c:v>
                </c:pt>
                <c:pt idx="30965">
                  <c:v>30966.0</c:v>
                </c:pt>
                <c:pt idx="30966">
                  <c:v>30967.0</c:v>
                </c:pt>
                <c:pt idx="30967">
                  <c:v>30968.0</c:v>
                </c:pt>
                <c:pt idx="30968">
                  <c:v>30969.0</c:v>
                </c:pt>
                <c:pt idx="30969">
                  <c:v>30970.0</c:v>
                </c:pt>
                <c:pt idx="30970">
                  <c:v>30971.0</c:v>
                </c:pt>
                <c:pt idx="30971">
                  <c:v>30972.0</c:v>
                </c:pt>
                <c:pt idx="30972">
                  <c:v>30973.0</c:v>
                </c:pt>
                <c:pt idx="30973">
                  <c:v>30974.0</c:v>
                </c:pt>
                <c:pt idx="30974">
                  <c:v>30975.0</c:v>
                </c:pt>
                <c:pt idx="30975">
                  <c:v>30976.0</c:v>
                </c:pt>
                <c:pt idx="30976">
                  <c:v>30977.0</c:v>
                </c:pt>
                <c:pt idx="30977">
                  <c:v>30978.0</c:v>
                </c:pt>
                <c:pt idx="30978">
                  <c:v>30979.0</c:v>
                </c:pt>
                <c:pt idx="30979">
                  <c:v>30980.0</c:v>
                </c:pt>
                <c:pt idx="30980">
                  <c:v>30981.0</c:v>
                </c:pt>
                <c:pt idx="30981">
                  <c:v>30982.0</c:v>
                </c:pt>
                <c:pt idx="30982">
                  <c:v>30983.0</c:v>
                </c:pt>
                <c:pt idx="30983">
                  <c:v>30984.0</c:v>
                </c:pt>
                <c:pt idx="30984">
                  <c:v>30985.0</c:v>
                </c:pt>
                <c:pt idx="30985">
                  <c:v>30986.0</c:v>
                </c:pt>
                <c:pt idx="30986">
                  <c:v>30987.0</c:v>
                </c:pt>
                <c:pt idx="30987">
                  <c:v>30988.0</c:v>
                </c:pt>
                <c:pt idx="30988">
                  <c:v>30989.0</c:v>
                </c:pt>
                <c:pt idx="30989">
                  <c:v>30990.0</c:v>
                </c:pt>
                <c:pt idx="30990">
                  <c:v>30991.0</c:v>
                </c:pt>
                <c:pt idx="30991">
                  <c:v>30992.0</c:v>
                </c:pt>
                <c:pt idx="30992">
                  <c:v>30993.0</c:v>
                </c:pt>
                <c:pt idx="30993">
                  <c:v>30994.0</c:v>
                </c:pt>
                <c:pt idx="30994">
                  <c:v>30995.0</c:v>
                </c:pt>
                <c:pt idx="30995">
                  <c:v>30996.0</c:v>
                </c:pt>
                <c:pt idx="30996">
                  <c:v>30997.0</c:v>
                </c:pt>
                <c:pt idx="30997">
                  <c:v>30998.0</c:v>
                </c:pt>
                <c:pt idx="30998">
                  <c:v>30999.0</c:v>
                </c:pt>
                <c:pt idx="30999">
                  <c:v>31000.0</c:v>
                </c:pt>
                <c:pt idx="31000">
                  <c:v>31001.0</c:v>
                </c:pt>
                <c:pt idx="31001">
                  <c:v>31002.0</c:v>
                </c:pt>
                <c:pt idx="31002">
                  <c:v>31003.0</c:v>
                </c:pt>
                <c:pt idx="31003">
                  <c:v>31004.0</c:v>
                </c:pt>
                <c:pt idx="31004">
                  <c:v>31005.0</c:v>
                </c:pt>
                <c:pt idx="31005">
                  <c:v>31006.0</c:v>
                </c:pt>
                <c:pt idx="31006">
                  <c:v>31007.0</c:v>
                </c:pt>
                <c:pt idx="31007">
                  <c:v>31008.0</c:v>
                </c:pt>
                <c:pt idx="31008">
                  <c:v>31009.0</c:v>
                </c:pt>
                <c:pt idx="31009">
                  <c:v>31010.0</c:v>
                </c:pt>
                <c:pt idx="31010">
                  <c:v>31011.0</c:v>
                </c:pt>
                <c:pt idx="31011">
                  <c:v>31012.0</c:v>
                </c:pt>
                <c:pt idx="31012">
                  <c:v>31013.0</c:v>
                </c:pt>
                <c:pt idx="31013">
                  <c:v>31014.0</c:v>
                </c:pt>
                <c:pt idx="31014">
                  <c:v>31015.0</c:v>
                </c:pt>
                <c:pt idx="31015">
                  <c:v>31016.0</c:v>
                </c:pt>
                <c:pt idx="31016">
                  <c:v>31017.0</c:v>
                </c:pt>
                <c:pt idx="31017">
                  <c:v>31018.0</c:v>
                </c:pt>
                <c:pt idx="31018">
                  <c:v>31019.0</c:v>
                </c:pt>
                <c:pt idx="31019">
                  <c:v>31020.0</c:v>
                </c:pt>
                <c:pt idx="31020">
                  <c:v>31021.0</c:v>
                </c:pt>
                <c:pt idx="31021">
                  <c:v>31022.0</c:v>
                </c:pt>
                <c:pt idx="31022">
                  <c:v>31023.0</c:v>
                </c:pt>
                <c:pt idx="31023">
                  <c:v>31024.0</c:v>
                </c:pt>
                <c:pt idx="31024">
                  <c:v>31025.0</c:v>
                </c:pt>
                <c:pt idx="31025">
                  <c:v>31026.0</c:v>
                </c:pt>
                <c:pt idx="31026">
                  <c:v>31027.0</c:v>
                </c:pt>
                <c:pt idx="31027">
                  <c:v>31028.0</c:v>
                </c:pt>
                <c:pt idx="31028">
                  <c:v>31029.0</c:v>
                </c:pt>
                <c:pt idx="31029">
                  <c:v>31030.0</c:v>
                </c:pt>
                <c:pt idx="31030">
                  <c:v>31031.0</c:v>
                </c:pt>
                <c:pt idx="31031">
                  <c:v>31032.0</c:v>
                </c:pt>
                <c:pt idx="31032">
                  <c:v>31033.0</c:v>
                </c:pt>
                <c:pt idx="31033">
                  <c:v>31034.0</c:v>
                </c:pt>
                <c:pt idx="31034">
                  <c:v>31035.0</c:v>
                </c:pt>
                <c:pt idx="31035">
                  <c:v>31036.0</c:v>
                </c:pt>
                <c:pt idx="31036">
                  <c:v>31037.0</c:v>
                </c:pt>
                <c:pt idx="31037">
                  <c:v>31038.0</c:v>
                </c:pt>
                <c:pt idx="31038">
                  <c:v>31039.0</c:v>
                </c:pt>
                <c:pt idx="31039">
                  <c:v>31040.0</c:v>
                </c:pt>
                <c:pt idx="31040">
                  <c:v>31041.0</c:v>
                </c:pt>
                <c:pt idx="31041">
                  <c:v>31042.0</c:v>
                </c:pt>
                <c:pt idx="31042">
                  <c:v>31043.0</c:v>
                </c:pt>
                <c:pt idx="31043">
                  <c:v>31044.0</c:v>
                </c:pt>
                <c:pt idx="31044">
                  <c:v>31045.0</c:v>
                </c:pt>
                <c:pt idx="31045">
                  <c:v>31046.0</c:v>
                </c:pt>
                <c:pt idx="31046">
                  <c:v>31047.0</c:v>
                </c:pt>
                <c:pt idx="31047">
                  <c:v>31048.0</c:v>
                </c:pt>
                <c:pt idx="31048">
                  <c:v>31049.0</c:v>
                </c:pt>
                <c:pt idx="31049">
                  <c:v>31050.0</c:v>
                </c:pt>
                <c:pt idx="31050">
                  <c:v>31051.0</c:v>
                </c:pt>
                <c:pt idx="31051">
                  <c:v>31052.0</c:v>
                </c:pt>
                <c:pt idx="31052">
                  <c:v>31053.0</c:v>
                </c:pt>
                <c:pt idx="31053">
                  <c:v>31054.0</c:v>
                </c:pt>
                <c:pt idx="31054">
                  <c:v>31055.0</c:v>
                </c:pt>
                <c:pt idx="31055">
                  <c:v>31056.0</c:v>
                </c:pt>
                <c:pt idx="31056">
                  <c:v>31057.0</c:v>
                </c:pt>
                <c:pt idx="31057">
                  <c:v>31058.0</c:v>
                </c:pt>
                <c:pt idx="31058">
                  <c:v>31059.0</c:v>
                </c:pt>
                <c:pt idx="31059">
                  <c:v>31060.0</c:v>
                </c:pt>
                <c:pt idx="31060">
                  <c:v>31061.0</c:v>
                </c:pt>
                <c:pt idx="31061">
                  <c:v>31062.0</c:v>
                </c:pt>
                <c:pt idx="31062">
                  <c:v>31063.0</c:v>
                </c:pt>
                <c:pt idx="31063">
                  <c:v>31064.0</c:v>
                </c:pt>
                <c:pt idx="31064">
                  <c:v>31065.0</c:v>
                </c:pt>
                <c:pt idx="31065">
                  <c:v>31066.0</c:v>
                </c:pt>
                <c:pt idx="31066">
                  <c:v>31067.0</c:v>
                </c:pt>
                <c:pt idx="31067">
                  <c:v>31068.0</c:v>
                </c:pt>
                <c:pt idx="31068">
                  <c:v>31069.0</c:v>
                </c:pt>
                <c:pt idx="31069">
                  <c:v>31070.0</c:v>
                </c:pt>
                <c:pt idx="31070">
                  <c:v>31071.0</c:v>
                </c:pt>
                <c:pt idx="31071">
                  <c:v>31072.0</c:v>
                </c:pt>
                <c:pt idx="31072">
                  <c:v>31073.0</c:v>
                </c:pt>
                <c:pt idx="31073">
                  <c:v>31074.0</c:v>
                </c:pt>
                <c:pt idx="31074">
                  <c:v>31075.0</c:v>
                </c:pt>
                <c:pt idx="31075">
                  <c:v>31076.0</c:v>
                </c:pt>
                <c:pt idx="31076">
                  <c:v>31077.0</c:v>
                </c:pt>
                <c:pt idx="31077">
                  <c:v>31078.0</c:v>
                </c:pt>
                <c:pt idx="31078">
                  <c:v>31079.0</c:v>
                </c:pt>
                <c:pt idx="31079">
                  <c:v>31080.0</c:v>
                </c:pt>
                <c:pt idx="31080">
                  <c:v>31081.0</c:v>
                </c:pt>
                <c:pt idx="31081">
                  <c:v>31082.0</c:v>
                </c:pt>
                <c:pt idx="31082">
                  <c:v>31083.0</c:v>
                </c:pt>
                <c:pt idx="31083">
                  <c:v>31084.0</c:v>
                </c:pt>
                <c:pt idx="31084">
                  <c:v>31085.0</c:v>
                </c:pt>
                <c:pt idx="31085">
                  <c:v>31086.0</c:v>
                </c:pt>
                <c:pt idx="31086">
                  <c:v>31087.0</c:v>
                </c:pt>
                <c:pt idx="31087">
                  <c:v>31088.0</c:v>
                </c:pt>
                <c:pt idx="31088">
                  <c:v>31089.0</c:v>
                </c:pt>
                <c:pt idx="31089">
                  <c:v>31090.0</c:v>
                </c:pt>
                <c:pt idx="31090">
                  <c:v>31091.0</c:v>
                </c:pt>
                <c:pt idx="31091">
                  <c:v>31092.0</c:v>
                </c:pt>
                <c:pt idx="31092">
                  <c:v>31093.0</c:v>
                </c:pt>
                <c:pt idx="31093">
                  <c:v>31094.0</c:v>
                </c:pt>
                <c:pt idx="31094">
                  <c:v>31095.0</c:v>
                </c:pt>
                <c:pt idx="31095">
                  <c:v>31096.0</c:v>
                </c:pt>
                <c:pt idx="31096">
                  <c:v>31097.0</c:v>
                </c:pt>
                <c:pt idx="31097">
                  <c:v>31098.0</c:v>
                </c:pt>
                <c:pt idx="31098">
                  <c:v>31099.0</c:v>
                </c:pt>
                <c:pt idx="31099">
                  <c:v>31100.0</c:v>
                </c:pt>
                <c:pt idx="31100">
                  <c:v>31101.0</c:v>
                </c:pt>
                <c:pt idx="31101">
                  <c:v>31102.0</c:v>
                </c:pt>
                <c:pt idx="31102">
                  <c:v>31103.0</c:v>
                </c:pt>
                <c:pt idx="31103">
                  <c:v>31104.0</c:v>
                </c:pt>
                <c:pt idx="31104">
                  <c:v>31105.0</c:v>
                </c:pt>
                <c:pt idx="31105">
                  <c:v>31106.0</c:v>
                </c:pt>
                <c:pt idx="31106">
                  <c:v>31107.0</c:v>
                </c:pt>
                <c:pt idx="31107">
                  <c:v>31108.0</c:v>
                </c:pt>
                <c:pt idx="31108">
                  <c:v>31109.0</c:v>
                </c:pt>
                <c:pt idx="31109">
                  <c:v>31110.0</c:v>
                </c:pt>
                <c:pt idx="31110">
                  <c:v>31111.0</c:v>
                </c:pt>
                <c:pt idx="31111">
                  <c:v>31112.0</c:v>
                </c:pt>
                <c:pt idx="31112">
                  <c:v>31113.0</c:v>
                </c:pt>
                <c:pt idx="31113">
                  <c:v>31114.0</c:v>
                </c:pt>
                <c:pt idx="31114">
                  <c:v>31115.0</c:v>
                </c:pt>
                <c:pt idx="31115">
                  <c:v>31116.0</c:v>
                </c:pt>
                <c:pt idx="31116">
                  <c:v>31117.0</c:v>
                </c:pt>
                <c:pt idx="31117">
                  <c:v>31118.0</c:v>
                </c:pt>
                <c:pt idx="31118">
                  <c:v>31119.0</c:v>
                </c:pt>
                <c:pt idx="31119">
                  <c:v>31120.0</c:v>
                </c:pt>
                <c:pt idx="31120">
                  <c:v>31121.0</c:v>
                </c:pt>
                <c:pt idx="31121">
                  <c:v>31122.0</c:v>
                </c:pt>
                <c:pt idx="31122">
                  <c:v>31123.0</c:v>
                </c:pt>
                <c:pt idx="31123">
                  <c:v>31124.0</c:v>
                </c:pt>
                <c:pt idx="31124">
                  <c:v>31125.0</c:v>
                </c:pt>
                <c:pt idx="31125">
                  <c:v>31126.0</c:v>
                </c:pt>
                <c:pt idx="31126">
                  <c:v>31127.0</c:v>
                </c:pt>
                <c:pt idx="31127">
                  <c:v>31128.0</c:v>
                </c:pt>
                <c:pt idx="31128">
                  <c:v>31129.0</c:v>
                </c:pt>
                <c:pt idx="31129">
                  <c:v>31130.0</c:v>
                </c:pt>
                <c:pt idx="31130">
                  <c:v>31131.0</c:v>
                </c:pt>
                <c:pt idx="31131">
                  <c:v>31132.0</c:v>
                </c:pt>
                <c:pt idx="31132">
                  <c:v>31133.0</c:v>
                </c:pt>
                <c:pt idx="31133">
                  <c:v>31134.0</c:v>
                </c:pt>
                <c:pt idx="31134">
                  <c:v>31135.0</c:v>
                </c:pt>
                <c:pt idx="31135">
                  <c:v>31136.0</c:v>
                </c:pt>
                <c:pt idx="31136">
                  <c:v>31137.0</c:v>
                </c:pt>
                <c:pt idx="31137">
                  <c:v>31138.0</c:v>
                </c:pt>
                <c:pt idx="31138">
                  <c:v>31139.0</c:v>
                </c:pt>
                <c:pt idx="31139">
                  <c:v>31140.0</c:v>
                </c:pt>
                <c:pt idx="31140">
                  <c:v>31141.0</c:v>
                </c:pt>
                <c:pt idx="31141">
                  <c:v>31142.0</c:v>
                </c:pt>
                <c:pt idx="31142">
                  <c:v>31143.0</c:v>
                </c:pt>
                <c:pt idx="31143">
                  <c:v>31144.0</c:v>
                </c:pt>
                <c:pt idx="31144">
                  <c:v>31145.0</c:v>
                </c:pt>
                <c:pt idx="31145">
                  <c:v>31146.0</c:v>
                </c:pt>
                <c:pt idx="31146">
                  <c:v>31147.0</c:v>
                </c:pt>
                <c:pt idx="31147">
                  <c:v>31148.0</c:v>
                </c:pt>
                <c:pt idx="31148">
                  <c:v>31149.0</c:v>
                </c:pt>
                <c:pt idx="31149">
                  <c:v>31150.0</c:v>
                </c:pt>
                <c:pt idx="31150">
                  <c:v>31151.0</c:v>
                </c:pt>
                <c:pt idx="31151">
                  <c:v>31152.0</c:v>
                </c:pt>
                <c:pt idx="31152">
                  <c:v>31153.0</c:v>
                </c:pt>
                <c:pt idx="31153">
                  <c:v>31154.0</c:v>
                </c:pt>
                <c:pt idx="31154">
                  <c:v>31155.0</c:v>
                </c:pt>
                <c:pt idx="31155">
                  <c:v>31156.0</c:v>
                </c:pt>
                <c:pt idx="31156">
                  <c:v>31157.0</c:v>
                </c:pt>
                <c:pt idx="31157">
                  <c:v>31158.0</c:v>
                </c:pt>
                <c:pt idx="31158">
                  <c:v>31159.0</c:v>
                </c:pt>
                <c:pt idx="31159">
                  <c:v>31160.0</c:v>
                </c:pt>
                <c:pt idx="31160">
                  <c:v>31161.0</c:v>
                </c:pt>
                <c:pt idx="31161">
                  <c:v>31162.0</c:v>
                </c:pt>
                <c:pt idx="31162">
                  <c:v>31163.0</c:v>
                </c:pt>
                <c:pt idx="31163">
                  <c:v>31164.0</c:v>
                </c:pt>
                <c:pt idx="31164">
                  <c:v>31165.0</c:v>
                </c:pt>
                <c:pt idx="31165">
                  <c:v>31166.0</c:v>
                </c:pt>
                <c:pt idx="31166">
                  <c:v>31167.0</c:v>
                </c:pt>
                <c:pt idx="31167">
                  <c:v>31168.0</c:v>
                </c:pt>
                <c:pt idx="31168">
                  <c:v>31169.0</c:v>
                </c:pt>
                <c:pt idx="31169">
                  <c:v>31170.0</c:v>
                </c:pt>
                <c:pt idx="31170">
                  <c:v>31171.0</c:v>
                </c:pt>
                <c:pt idx="31171">
                  <c:v>31172.0</c:v>
                </c:pt>
                <c:pt idx="31172">
                  <c:v>31173.0</c:v>
                </c:pt>
                <c:pt idx="31173">
                  <c:v>31174.0</c:v>
                </c:pt>
                <c:pt idx="31174">
                  <c:v>31175.0</c:v>
                </c:pt>
                <c:pt idx="31175">
                  <c:v>31176.0</c:v>
                </c:pt>
                <c:pt idx="31176">
                  <c:v>31177.0</c:v>
                </c:pt>
                <c:pt idx="31177">
                  <c:v>31178.0</c:v>
                </c:pt>
                <c:pt idx="31178">
                  <c:v>31179.0</c:v>
                </c:pt>
                <c:pt idx="31179">
                  <c:v>31180.0</c:v>
                </c:pt>
                <c:pt idx="31180">
                  <c:v>31181.0</c:v>
                </c:pt>
                <c:pt idx="31181">
                  <c:v>31182.0</c:v>
                </c:pt>
                <c:pt idx="31182">
                  <c:v>31183.0</c:v>
                </c:pt>
                <c:pt idx="31183">
                  <c:v>31184.0</c:v>
                </c:pt>
                <c:pt idx="31184">
                  <c:v>31185.0</c:v>
                </c:pt>
                <c:pt idx="31185">
                  <c:v>31186.0</c:v>
                </c:pt>
                <c:pt idx="31186">
                  <c:v>31187.0</c:v>
                </c:pt>
                <c:pt idx="31187">
                  <c:v>31188.0</c:v>
                </c:pt>
                <c:pt idx="31188">
                  <c:v>31189.0</c:v>
                </c:pt>
                <c:pt idx="31189">
                  <c:v>31190.0</c:v>
                </c:pt>
                <c:pt idx="31190">
                  <c:v>31191.0</c:v>
                </c:pt>
                <c:pt idx="31191">
                  <c:v>31192.0</c:v>
                </c:pt>
                <c:pt idx="31192">
                  <c:v>31193.0</c:v>
                </c:pt>
                <c:pt idx="31193">
                  <c:v>31194.0</c:v>
                </c:pt>
                <c:pt idx="31194">
                  <c:v>31195.0</c:v>
                </c:pt>
                <c:pt idx="31195">
                  <c:v>31196.0</c:v>
                </c:pt>
                <c:pt idx="31196">
                  <c:v>31197.0</c:v>
                </c:pt>
                <c:pt idx="31197">
                  <c:v>31198.0</c:v>
                </c:pt>
                <c:pt idx="31198">
                  <c:v>31199.0</c:v>
                </c:pt>
                <c:pt idx="31199">
                  <c:v>31200.0</c:v>
                </c:pt>
                <c:pt idx="31200">
                  <c:v>31201.0</c:v>
                </c:pt>
                <c:pt idx="31201">
                  <c:v>31202.0</c:v>
                </c:pt>
                <c:pt idx="31202">
                  <c:v>31203.0</c:v>
                </c:pt>
                <c:pt idx="31203">
                  <c:v>31204.0</c:v>
                </c:pt>
                <c:pt idx="31204">
                  <c:v>31205.0</c:v>
                </c:pt>
                <c:pt idx="31205">
                  <c:v>31206.0</c:v>
                </c:pt>
                <c:pt idx="31206">
                  <c:v>31207.0</c:v>
                </c:pt>
                <c:pt idx="31207">
                  <c:v>31208.0</c:v>
                </c:pt>
                <c:pt idx="31208">
                  <c:v>31209.0</c:v>
                </c:pt>
                <c:pt idx="31209">
                  <c:v>31210.0</c:v>
                </c:pt>
                <c:pt idx="31210">
                  <c:v>31211.0</c:v>
                </c:pt>
                <c:pt idx="31211">
                  <c:v>31212.0</c:v>
                </c:pt>
                <c:pt idx="31212">
                  <c:v>31213.0</c:v>
                </c:pt>
                <c:pt idx="31213">
                  <c:v>31214.0</c:v>
                </c:pt>
                <c:pt idx="31214">
                  <c:v>31215.0</c:v>
                </c:pt>
                <c:pt idx="31215">
                  <c:v>31216.0</c:v>
                </c:pt>
                <c:pt idx="31216">
                  <c:v>31217.0</c:v>
                </c:pt>
                <c:pt idx="31217">
                  <c:v>31218.0</c:v>
                </c:pt>
                <c:pt idx="31218">
                  <c:v>31219.0</c:v>
                </c:pt>
                <c:pt idx="31219">
                  <c:v>31220.0</c:v>
                </c:pt>
                <c:pt idx="31220">
                  <c:v>31221.0</c:v>
                </c:pt>
                <c:pt idx="31221">
                  <c:v>31222.0</c:v>
                </c:pt>
                <c:pt idx="31222">
                  <c:v>31223.0</c:v>
                </c:pt>
                <c:pt idx="31223">
                  <c:v>31224.0</c:v>
                </c:pt>
                <c:pt idx="31224">
                  <c:v>31225.0</c:v>
                </c:pt>
                <c:pt idx="31225">
                  <c:v>31226.0</c:v>
                </c:pt>
                <c:pt idx="31226">
                  <c:v>31227.0</c:v>
                </c:pt>
                <c:pt idx="31227">
                  <c:v>31228.0</c:v>
                </c:pt>
                <c:pt idx="31228">
                  <c:v>31229.0</c:v>
                </c:pt>
                <c:pt idx="31229">
                  <c:v>31230.0</c:v>
                </c:pt>
                <c:pt idx="31230">
                  <c:v>31231.0</c:v>
                </c:pt>
                <c:pt idx="31231">
                  <c:v>31232.0</c:v>
                </c:pt>
                <c:pt idx="31232">
                  <c:v>31233.0</c:v>
                </c:pt>
                <c:pt idx="31233">
                  <c:v>31234.0</c:v>
                </c:pt>
                <c:pt idx="31234">
                  <c:v>31235.0</c:v>
                </c:pt>
                <c:pt idx="31235">
                  <c:v>31236.0</c:v>
                </c:pt>
                <c:pt idx="31236">
                  <c:v>31237.0</c:v>
                </c:pt>
                <c:pt idx="31237">
                  <c:v>31238.0</c:v>
                </c:pt>
                <c:pt idx="31238">
                  <c:v>31239.0</c:v>
                </c:pt>
                <c:pt idx="31239">
                  <c:v>31240.0</c:v>
                </c:pt>
                <c:pt idx="31240">
                  <c:v>31241.0</c:v>
                </c:pt>
                <c:pt idx="31241">
                  <c:v>31242.0</c:v>
                </c:pt>
                <c:pt idx="31242">
                  <c:v>31243.0</c:v>
                </c:pt>
                <c:pt idx="31243">
                  <c:v>31244.0</c:v>
                </c:pt>
                <c:pt idx="31244">
                  <c:v>31245.0</c:v>
                </c:pt>
                <c:pt idx="31245">
                  <c:v>31246.0</c:v>
                </c:pt>
                <c:pt idx="31246">
                  <c:v>31247.0</c:v>
                </c:pt>
                <c:pt idx="31247">
                  <c:v>31248.0</c:v>
                </c:pt>
                <c:pt idx="31248">
                  <c:v>31249.0</c:v>
                </c:pt>
                <c:pt idx="31249">
                  <c:v>31250.0</c:v>
                </c:pt>
                <c:pt idx="31250">
                  <c:v>31251.0</c:v>
                </c:pt>
                <c:pt idx="31251">
                  <c:v>31252.0</c:v>
                </c:pt>
                <c:pt idx="31252">
                  <c:v>31253.0</c:v>
                </c:pt>
                <c:pt idx="31253">
                  <c:v>31254.0</c:v>
                </c:pt>
                <c:pt idx="31254">
                  <c:v>31255.0</c:v>
                </c:pt>
                <c:pt idx="31255">
                  <c:v>31256.0</c:v>
                </c:pt>
                <c:pt idx="31256">
                  <c:v>31257.0</c:v>
                </c:pt>
                <c:pt idx="31257">
                  <c:v>31258.0</c:v>
                </c:pt>
                <c:pt idx="31258">
                  <c:v>31259.0</c:v>
                </c:pt>
                <c:pt idx="31259">
                  <c:v>31260.0</c:v>
                </c:pt>
                <c:pt idx="31260">
                  <c:v>31261.0</c:v>
                </c:pt>
                <c:pt idx="31261">
                  <c:v>31262.0</c:v>
                </c:pt>
                <c:pt idx="31262">
                  <c:v>31263.0</c:v>
                </c:pt>
                <c:pt idx="31263">
                  <c:v>31264.0</c:v>
                </c:pt>
                <c:pt idx="31264">
                  <c:v>31265.0</c:v>
                </c:pt>
                <c:pt idx="31265">
                  <c:v>31266.0</c:v>
                </c:pt>
                <c:pt idx="31266">
                  <c:v>31267.0</c:v>
                </c:pt>
                <c:pt idx="31267">
                  <c:v>31268.0</c:v>
                </c:pt>
                <c:pt idx="31268">
                  <c:v>31269.0</c:v>
                </c:pt>
                <c:pt idx="31269">
                  <c:v>31270.0</c:v>
                </c:pt>
                <c:pt idx="31270">
                  <c:v>31271.0</c:v>
                </c:pt>
                <c:pt idx="31271">
                  <c:v>31272.0</c:v>
                </c:pt>
                <c:pt idx="31272">
                  <c:v>31273.0</c:v>
                </c:pt>
                <c:pt idx="31273">
                  <c:v>31274.0</c:v>
                </c:pt>
                <c:pt idx="31274">
                  <c:v>31275.0</c:v>
                </c:pt>
                <c:pt idx="31275">
                  <c:v>31276.0</c:v>
                </c:pt>
                <c:pt idx="31276">
                  <c:v>31277.0</c:v>
                </c:pt>
                <c:pt idx="31277">
                  <c:v>31278.0</c:v>
                </c:pt>
                <c:pt idx="31278">
                  <c:v>31279.0</c:v>
                </c:pt>
                <c:pt idx="31279">
                  <c:v>31280.0</c:v>
                </c:pt>
                <c:pt idx="31280">
                  <c:v>31281.0</c:v>
                </c:pt>
                <c:pt idx="31281">
                  <c:v>31282.0</c:v>
                </c:pt>
                <c:pt idx="31282">
                  <c:v>31283.0</c:v>
                </c:pt>
                <c:pt idx="31283">
                  <c:v>31284.0</c:v>
                </c:pt>
                <c:pt idx="31284">
                  <c:v>31285.0</c:v>
                </c:pt>
                <c:pt idx="31285">
                  <c:v>31286.0</c:v>
                </c:pt>
                <c:pt idx="31286">
                  <c:v>31287.0</c:v>
                </c:pt>
                <c:pt idx="31287">
                  <c:v>31288.0</c:v>
                </c:pt>
                <c:pt idx="31288">
                  <c:v>31289.0</c:v>
                </c:pt>
                <c:pt idx="31289">
                  <c:v>31290.0</c:v>
                </c:pt>
                <c:pt idx="31290">
                  <c:v>31291.0</c:v>
                </c:pt>
                <c:pt idx="31291">
                  <c:v>31292.0</c:v>
                </c:pt>
                <c:pt idx="31292">
                  <c:v>31293.0</c:v>
                </c:pt>
                <c:pt idx="31293">
                  <c:v>31294.0</c:v>
                </c:pt>
                <c:pt idx="31294">
                  <c:v>31295.0</c:v>
                </c:pt>
                <c:pt idx="31295">
                  <c:v>31296.0</c:v>
                </c:pt>
                <c:pt idx="31296">
                  <c:v>31297.0</c:v>
                </c:pt>
                <c:pt idx="31297">
                  <c:v>31298.0</c:v>
                </c:pt>
                <c:pt idx="31298">
                  <c:v>31299.0</c:v>
                </c:pt>
                <c:pt idx="31299">
                  <c:v>31300.0</c:v>
                </c:pt>
                <c:pt idx="31300">
                  <c:v>31301.0</c:v>
                </c:pt>
                <c:pt idx="31301">
                  <c:v>31302.0</c:v>
                </c:pt>
                <c:pt idx="31302">
                  <c:v>31303.0</c:v>
                </c:pt>
                <c:pt idx="31303">
                  <c:v>31304.0</c:v>
                </c:pt>
                <c:pt idx="31304">
                  <c:v>31305.0</c:v>
                </c:pt>
                <c:pt idx="31305">
                  <c:v>31306.0</c:v>
                </c:pt>
                <c:pt idx="31306">
                  <c:v>31307.0</c:v>
                </c:pt>
                <c:pt idx="31307">
                  <c:v>31308.0</c:v>
                </c:pt>
                <c:pt idx="31308">
                  <c:v>31309.0</c:v>
                </c:pt>
                <c:pt idx="31309">
                  <c:v>31310.0</c:v>
                </c:pt>
                <c:pt idx="31310">
                  <c:v>31311.0</c:v>
                </c:pt>
                <c:pt idx="31311">
                  <c:v>31312.0</c:v>
                </c:pt>
                <c:pt idx="31312">
                  <c:v>31313.0</c:v>
                </c:pt>
                <c:pt idx="31313">
                  <c:v>31314.0</c:v>
                </c:pt>
                <c:pt idx="31314">
                  <c:v>31315.0</c:v>
                </c:pt>
                <c:pt idx="31315">
                  <c:v>31316.0</c:v>
                </c:pt>
                <c:pt idx="31316">
                  <c:v>31317.0</c:v>
                </c:pt>
                <c:pt idx="31317">
                  <c:v>31318.0</c:v>
                </c:pt>
                <c:pt idx="31318">
                  <c:v>31319.0</c:v>
                </c:pt>
                <c:pt idx="31319">
                  <c:v>31320.0</c:v>
                </c:pt>
                <c:pt idx="31320">
                  <c:v>31321.0</c:v>
                </c:pt>
                <c:pt idx="31321">
                  <c:v>31322.0</c:v>
                </c:pt>
                <c:pt idx="31322">
                  <c:v>31323.0</c:v>
                </c:pt>
                <c:pt idx="31323">
                  <c:v>31324.0</c:v>
                </c:pt>
                <c:pt idx="31324">
                  <c:v>31325.0</c:v>
                </c:pt>
                <c:pt idx="31325">
                  <c:v>31326.0</c:v>
                </c:pt>
                <c:pt idx="31326">
                  <c:v>31327.0</c:v>
                </c:pt>
                <c:pt idx="31327">
                  <c:v>31328.0</c:v>
                </c:pt>
                <c:pt idx="31328">
                  <c:v>31329.0</c:v>
                </c:pt>
                <c:pt idx="31329">
                  <c:v>31330.0</c:v>
                </c:pt>
                <c:pt idx="31330">
                  <c:v>31331.0</c:v>
                </c:pt>
                <c:pt idx="31331">
                  <c:v>31332.0</c:v>
                </c:pt>
                <c:pt idx="31332">
                  <c:v>31333.0</c:v>
                </c:pt>
                <c:pt idx="31333">
                  <c:v>31334.0</c:v>
                </c:pt>
                <c:pt idx="31334">
                  <c:v>31335.0</c:v>
                </c:pt>
                <c:pt idx="31335">
                  <c:v>31336.0</c:v>
                </c:pt>
                <c:pt idx="31336">
                  <c:v>31337.0</c:v>
                </c:pt>
                <c:pt idx="31337">
                  <c:v>31338.0</c:v>
                </c:pt>
                <c:pt idx="31338">
                  <c:v>31339.0</c:v>
                </c:pt>
                <c:pt idx="31339">
                  <c:v>31340.0</c:v>
                </c:pt>
                <c:pt idx="31340">
                  <c:v>31341.0</c:v>
                </c:pt>
                <c:pt idx="31341">
                  <c:v>31342.0</c:v>
                </c:pt>
                <c:pt idx="31342">
                  <c:v>31343.0</c:v>
                </c:pt>
                <c:pt idx="31343">
                  <c:v>31344.0</c:v>
                </c:pt>
                <c:pt idx="31344">
                  <c:v>31345.0</c:v>
                </c:pt>
                <c:pt idx="31345">
                  <c:v>31346.0</c:v>
                </c:pt>
                <c:pt idx="31346">
                  <c:v>31347.0</c:v>
                </c:pt>
                <c:pt idx="31347">
                  <c:v>31348.0</c:v>
                </c:pt>
                <c:pt idx="31348">
                  <c:v>31349.0</c:v>
                </c:pt>
                <c:pt idx="31349">
                  <c:v>31350.0</c:v>
                </c:pt>
                <c:pt idx="31350">
                  <c:v>31351.0</c:v>
                </c:pt>
                <c:pt idx="31351">
                  <c:v>31352.0</c:v>
                </c:pt>
                <c:pt idx="31352">
                  <c:v>31353.0</c:v>
                </c:pt>
                <c:pt idx="31353">
                  <c:v>31354.0</c:v>
                </c:pt>
                <c:pt idx="31354">
                  <c:v>31355.0</c:v>
                </c:pt>
                <c:pt idx="31355">
                  <c:v>31356.0</c:v>
                </c:pt>
                <c:pt idx="31356">
                  <c:v>31357.0</c:v>
                </c:pt>
                <c:pt idx="31357">
                  <c:v>31358.0</c:v>
                </c:pt>
                <c:pt idx="31358">
                  <c:v>31359.0</c:v>
                </c:pt>
                <c:pt idx="31359">
                  <c:v>31360.0</c:v>
                </c:pt>
                <c:pt idx="31360">
                  <c:v>31361.0</c:v>
                </c:pt>
                <c:pt idx="31361">
                  <c:v>31362.0</c:v>
                </c:pt>
                <c:pt idx="31362">
                  <c:v>31363.0</c:v>
                </c:pt>
                <c:pt idx="31363">
                  <c:v>31364.0</c:v>
                </c:pt>
                <c:pt idx="31364">
                  <c:v>31365.0</c:v>
                </c:pt>
                <c:pt idx="31365">
                  <c:v>31366.0</c:v>
                </c:pt>
                <c:pt idx="31366">
                  <c:v>31367.0</c:v>
                </c:pt>
                <c:pt idx="31367">
                  <c:v>31368.0</c:v>
                </c:pt>
                <c:pt idx="31368">
                  <c:v>31369.0</c:v>
                </c:pt>
                <c:pt idx="31369">
                  <c:v>31370.0</c:v>
                </c:pt>
                <c:pt idx="31370">
                  <c:v>31371.0</c:v>
                </c:pt>
                <c:pt idx="31371">
                  <c:v>31372.0</c:v>
                </c:pt>
                <c:pt idx="31372">
                  <c:v>31373.0</c:v>
                </c:pt>
                <c:pt idx="31373">
                  <c:v>31374.0</c:v>
                </c:pt>
                <c:pt idx="31374">
                  <c:v>31375.0</c:v>
                </c:pt>
                <c:pt idx="31375">
                  <c:v>31376.0</c:v>
                </c:pt>
                <c:pt idx="31376">
                  <c:v>31377.0</c:v>
                </c:pt>
                <c:pt idx="31377">
                  <c:v>31378.0</c:v>
                </c:pt>
                <c:pt idx="31378">
                  <c:v>31379.0</c:v>
                </c:pt>
                <c:pt idx="31379">
                  <c:v>31380.0</c:v>
                </c:pt>
                <c:pt idx="31380">
                  <c:v>31381.0</c:v>
                </c:pt>
                <c:pt idx="31381">
                  <c:v>31382.0</c:v>
                </c:pt>
                <c:pt idx="31382">
                  <c:v>31383.0</c:v>
                </c:pt>
                <c:pt idx="31383">
                  <c:v>31384.0</c:v>
                </c:pt>
                <c:pt idx="31384">
                  <c:v>31385.0</c:v>
                </c:pt>
                <c:pt idx="31385">
                  <c:v>31386.0</c:v>
                </c:pt>
                <c:pt idx="31386">
                  <c:v>31387.0</c:v>
                </c:pt>
                <c:pt idx="31387">
                  <c:v>31388.0</c:v>
                </c:pt>
                <c:pt idx="31388">
                  <c:v>31389.0</c:v>
                </c:pt>
                <c:pt idx="31389">
                  <c:v>31390.0</c:v>
                </c:pt>
                <c:pt idx="31390">
                  <c:v>31391.0</c:v>
                </c:pt>
                <c:pt idx="31391">
                  <c:v>31392.0</c:v>
                </c:pt>
                <c:pt idx="31392">
                  <c:v>31393.0</c:v>
                </c:pt>
                <c:pt idx="31393">
                  <c:v>31394.0</c:v>
                </c:pt>
                <c:pt idx="31394">
                  <c:v>31395.0</c:v>
                </c:pt>
                <c:pt idx="31395">
                  <c:v>31396.0</c:v>
                </c:pt>
                <c:pt idx="31396">
                  <c:v>31397.0</c:v>
                </c:pt>
                <c:pt idx="31397">
                  <c:v>31398.0</c:v>
                </c:pt>
                <c:pt idx="31398">
                  <c:v>31399.0</c:v>
                </c:pt>
                <c:pt idx="31399">
                  <c:v>31400.0</c:v>
                </c:pt>
                <c:pt idx="31400">
                  <c:v>31401.0</c:v>
                </c:pt>
                <c:pt idx="31401">
                  <c:v>31402.0</c:v>
                </c:pt>
                <c:pt idx="31402">
                  <c:v>31403.0</c:v>
                </c:pt>
                <c:pt idx="31403">
                  <c:v>31404.0</c:v>
                </c:pt>
                <c:pt idx="31404">
                  <c:v>31405.0</c:v>
                </c:pt>
                <c:pt idx="31405">
                  <c:v>31406.0</c:v>
                </c:pt>
                <c:pt idx="31406">
                  <c:v>31407.0</c:v>
                </c:pt>
                <c:pt idx="31407">
                  <c:v>31408.0</c:v>
                </c:pt>
                <c:pt idx="31408">
                  <c:v>31409.0</c:v>
                </c:pt>
                <c:pt idx="31409">
                  <c:v>31410.0</c:v>
                </c:pt>
                <c:pt idx="31410">
                  <c:v>31411.0</c:v>
                </c:pt>
                <c:pt idx="31411">
                  <c:v>31412.0</c:v>
                </c:pt>
                <c:pt idx="31412">
                  <c:v>31413.0</c:v>
                </c:pt>
                <c:pt idx="31413">
                  <c:v>31414.0</c:v>
                </c:pt>
                <c:pt idx="31414">
                  <c:v>31415.0</c:v>
                </c:pt>
                <c:pt idx="31415">
                  <c:v>31416.0</c:v>
                </c:pt>
                <c:pt idx="31416">
                  <c:v>31417.0</c:v>
                </c:pt>
                <c:pt idx="31417">
                  <c:v>31418.0</c:v>
                </c:pt>
                <c:pt idx="31418">
                  <c:v>31419.0</c:v>
                </c:pt>
                <c:pt idx="31419">
                  <c:v>31420.0</c:v>
                </c:pt>
                <c:pt idx="31420">
                  <c:v>31421.0</c:v>
                </c:pt>
                <c:pt idx="31421">
                  <c:v>31422.0</c:v>
                </c:pt>
                <c:pt idx="31422">
                  <c:v>31423.0</c:v>
                </c:pt>
                <c:pt idx="31423">
                  <c:v>31424.0</c:v>
                </c:pt>
                <c:pt idx="31424">
                  <c:v>31425.0</c:v>
                </c:pt>
                <c:pt idx="31425">
                  <c:v>31426.0</c:v>
                </c:pt>
                <c:pt idx="31426">
                  <c:v>31427.0</c:v>
                </c:pt>
                <c:pt idx="31427">
                  <c:v>31428.0</c:v>
                </c:pt>
                <c:pt idx="31428">
                  <c:v>31429.0</c:v>
                </c:pt>
                <c:pt idx="31429">
                  <c:v>31430.0</c:v>
                </c:pt>
                <c:pt idx="31430">
                  <c:v>31431.0</c:v>
                </c:pt>
                <c:pt idx="31431">
                  <c:v>31432.0</c:v>
                </c:pt>
                <c:pt idx="31432">
                  <c:v>31433.0</c:v>
                </c:pt>
                <c:pt idx="31433">
                  <c:v>31434.0</c:v>
                </c:pt>
                <c:pt idx="31434">
                  <c:v>31435.0</c:v>
                </c:pt>
                <c:pt idx="31435">
                  <c:v>31436.0</c:v>
                </c:pt>
                <c:pt idx="31436">
                  <c:v>31437.0</c:v>
                </c:pt>
                <c:pt idx="31437">
                  <c:v>31438.0</c:v>
                </c:pt>
                <c:pt idx="31438">
                  <c:v>31439.0</c:v>
                </c:pt>
                <c:pt idx="31439">
                  <c:v>31440.0</c:v>
                </c:pt>
                <c:pt idx="31440">
                  <c:v>31441.0</c:v>
                </c:pt>
                <c:pt idx="31441">
                  <c:v>31442.0</c:v>
                </c:pt>
                <c:pt idx="31442">
                  <c:v>31443.0</c:v>
                </c:pt>
                <c:pt idx="31443">
                  <c:v>31444.0</c:v>
                </c:pt>
                <c:pt idx="31444">
                  <c:v>31445.0</c:v>
                </c:pt>
                <c:pt idx="31445">
                  <c:v>31446.0</c:v>
                </c:pt>
                <c:pt idx="31446">
                  <c:v>31447.0</c:v>
                </c:pt>
                <c:pt idx="31447">
                  <c:v>31448.0</c:v>
                </c:pt>
                <c:pt idx="31448">
                  <c:v>31449.0</c:v>
                </c:pt>
                <c:pt idx="31449">
                  <c:v>31450.0</c:v>
                </c:pt>
                <c:pt idx="31450">
                  <c:v>31451.0</c:v>
                </c:pt>
                <c:pt idx="31451">
                  <c:v>31452.0</c:v>
                </c:pt>
                <c:pt idx="31452">
                  <c:v>31453.0</c:v>
                </c:pt>
                <c:pt idx="31453">
                  <c:v>31454.0</c:v>
                </c:pt>
                <c:pt idx="31454">
                  <c:v>31455.0</c:v>
                </c:pt>
                <c:pt idx="31455">
                  <c:v>31456.0</c:v>
                </c:pt>
                <c:pt idx="31456">
                  <c:v>31457.0</c:v>
                </c:pt>
                <c:pt idx="31457">
                  <c:v>31458.0</c:v>
                </c:pt>
                <c:pt idx="31458">
                  <c:v>31459.0</c:v>
                </c:pt>
                <c:pt idx="31459">
                  <c:v>31460.0</c:v>
                </c:pt>
                <c:pt idx="31460">
                  <c:v>31461.0</c:v>
                </c:pt>
                <c:pt idx="31461">
                  <c:v>31462.0</c:v>
                </c:pt>
                <c:pt idx="31462">
                  <c:v>31463.0</c:v>
                </c:pt>
                <c:pt idx="31463">
                  <c:v>31464.0</c:v>
                </c:pt>
                <c:pt idx="31464">
                  <c:v>31465.0</c:v>
                </c:pt>
                <c:pt idx="31465">
                  <c:v>31466.0</c:v>
                </c:pt>
                <c:pt idx="31466">
                  <c:v>31467.0</c:v>
                </c:pt>
                <c:pt idx="31467">
                  <c:v>31468.0</c:v>
                </c:pt>
                <c:pt idx="31468">
                  <c:v>31469.0</c:v>
                </c:pt>
                <c:pt idx="31469">
                  <c:v>31470.0</c:v>
                </c:pt>
                <c:pt idx="31470">
                  <c:v>31471.0</c:v>
                </c:pt>
                <c:pt idx="31471">
                  <c:v>31472.0</c:v>
                </c:pt>
                <c:pt idx="31472">
                  <c:v>31473.0</c:v>
                </c:pt>
                <c:pt idx="31473">
                  <c:v>31474.0</c:v>
                </c:pt>
                <c:pt idx="31474">
                  <c:v>31475.0</c:v>
                </c:pt>
                <c:pt idx="31475">
                  <c:v>31476.0</c:v>
                </c:pt>
                <c:pt idx="31476">
                  <c:v>31477.0</c:v>
                </c:pt>
                <c:pt idx="31477">
                  <c:v>31478.0</c:v>
                </c:pt>
                <c:pt idx="31478">
                  <c:v>31479.0</c:v>
                </c:pt>
                <c:pt idx="31479">
                  <c:v>31480.0</c:v>
                </c:pt>
                <c:pt idx="31480">
                  <c:v>31481.0</c:v>
                </c:pt>
                <c:pt idx="31481">
                  <c:v>31482.0</c:v>
                </c:pt>
                <c:pt idx="31482">
                  <c:v>31483.0</c:v>
                </c:pt>
                <c:pt idx="31483">
                  <c:v>31484.0</c:v>
                </c:pt>
                <c:pt idx="31484">
                  <c:v>31485.0</c:v>
                </c:pt>
                <c:pt idx="31485">
                  <c:v>31486.0</c:v>
                </c:pt>
                <c:pt idx="31486">
                  <c:v>31487.0</c:v>
                </c:pt>
                <c:pt idx="31487">
                  <c:v>31488.0</c:v>
                </c:pt>
                <c:pt idx="31488">
                  <c:v>31489.0</c:v>
                </c:pt>
                <c:pt idx="31489">
                  <c:v>31490.0</c:v>
                </c:pt>
                <c:pt idx="31490">
                  <c:v>31491.0</c:v>
                </c:pt>
                <c:pt idx="31491">
                  <c:v>31492.0</c:v>
                </c:pt>
                <c:pt idx="31492">
                  <c:v>31493.0</c:v>
                </c:pt>
                <c:pt idx="31493">
                  <c:v>31494.0</c:v>
                </c:pt>
                <c:pt idx="31494">
                  <c:v>31495.0</c:v>
                </c:pt>
                <c:pt idx="31495">
                  <c:v>31496.0</c:v>
                </c:pt>
                <c:pt idx="31496">
                  <c:v>31497.0</c:v>
                </c:pt>
                <c:pt idx="31497">
                  <c:v>31498.0</c:v>
                </c:pt>
                <c:pt idx="31498">
                  <c:v>31499.0</c:v>
                </c:pt>
                <c:pt idx="31499">
                  <c:v>31500.0</c:v>
                </c:pt>
                <c:pt idx="31500">
                  <c:v>31501.0</c:v>
                </c:pt>
                <c:pt idx="31501">
                  <c:v>31502.0</c:v>
                </c:pt>
                <c:pt idx="31502">
                  <c:v>31503.0</c:v>
                </c:pt>
                <c:pt idx="31503">
                  <c:v>31504.0</c:v>
                </c:pt>
                <c:pt idx="31504">
                  <c:v>31505.0</c:v>
                </c:pt>
                <c:pt idx="31505">
                  <c:v>31506.0</c:v>
                </c:pt>
                <c:pt idx="31506">
                  <c:v>31507.0</c:v>
                </c:pt>
                <c:pt idx="31507">
                  <c:v>31508.0</c:v>
                </c:pt>
                <c:pt idx="31508">
                  <c:v>31509.0</c:v>
                </c:pt>
                <c:pt idx="31509">
                  <c:v>31510.0</c:v>
                </c:pt>
                <c:pt idx="31510">
                  <c:v>31511.0</c:v>
                </c:pt>
                <c:pt idx="31511">
                  <c:v>31512.0</c:v>
                </c:pt>
                <c:pt idx="31512">
                  <c:v>31513.0</c:v>
                </c:pt>
                <c:pt idx="31513">
                  <c:v>31514.0</c:v>
                </c:pt>
                <c:pt idx="31514">
                  <c:v>31515.0</c:v>
                </c:pt>
                <c:pt idx="31515">
                  <c:v>31516.0</c:v>
                </c:pt>
                <c:pt idx="31516">
                  <c:v>31517.0</c:v>
                </c:pt>
                <c:pt idx="31517">
                  <c:v>31518.0</c:v>
                </c:pt>
                <c:pt idx="31518">
                  <c:v>31519.0</c:v>
                </c:pt>
                <c:pt idx="31519">
                  <c:v>31520.0</c:v>
                </c:pt>
                <c:pt idx="31520">
                  <c:v>31521.0</c:v>
                </c:pt>
                <c:pt idx="31521">
                  <c:v>31522.0</c:v>
                </c:pt>
                <c:pt idx="31522">
                  <c:v>31523.0</c:v>
                </c:pt>
                <c:pt idx="31523">
                  <c:v>31524.0</c:v>
                </c:pt>
                <c:pt idx="31524">
                  <c:v>31525.0</c:v>
                </c:pt>
                <c:pt idx="31525">
                  <c:v>31526.0</c:v>
                </c:pt>
                <c:pt idx="31526">
                  <c:v>31527.0</c:v>
                </c:pt>
                <c:pt idx="31527">
                  <c:v>31528.0</c:v>
                </c:pt>
                <c:pt idx="31528">
                  <c:v>31529.0</c:v>
                </c:pt>
                <c:pt idx="31529">
                  <c:v>31530.0</c:v>
                </c:pt>
                <c:pt idx="31530">
                  <c:v>31531.0</c:v>
                </c:pt>
                <c:pt idx="31531">
                  <c:v>31532.0</c:v>
                </c:pt>
                <c:pt idx="31532">
                  <c:v>31533.0</c:v>
                </c:pt>
                <c:pt idx="31533">
                  <c:v>31534.0</c:v>
                </c:pt>
                <c:pt idx="31534">
                  <c:v>31535.0</c:v>
                </c:pt>
                <c:pt idx="31535">
                  <c:v>31536.0</c:v>
                </c:pt>
                <c:pt idx="31536">
                  <c:v>31537.0</c:v>
                </c:pt>
                <c:pt idx="31537">
                  <c:v>31538.0</c:v>
                </c:pt>
                <c:pt idx="31538">
                  <c:v>31539.0</c:v>
                </c:pt>
                <c:pt idx="31539">
                  <c:v>31540.0</c:v>
                </c:pt>
                <c:pt idx="31540">
                  <c:v>31541.0</c:v>
                </c:pt>
                <c:pt idx="31541">
                  <c:v>31542.0</c:v>
                </c:pt>
                <c:pt idx="31542">
                  <c:v>31543.0</c:v>
                </c:pt>
                <c:pt idx="31543">
                  <c:v>31544.0</c:v>
                </c:pt>
                <c:pt idx="31544">
                  <c:v>31545.0</c:v>
                </c:pt>
                <c:pt idx="31545">
                  <c:v>31546.0</c:v>
                </c:pt>
                <c:pt idx="31546">
                  <c:v>31547.0</c:v>
                </c:pt>
                <c:pt idx="31547">
                  <c:v>31548.0</c:v>
                </c:pt>
                <c:pt idx="31548">
                  <c:v>31549.0</c:v>
                </c:pt>
                <c:pt idx="31549">
                  <c:v>31550.0</c:v>
                </c:pt>
                <c:pt idx="31550">
                  <c:v>31551.0</c:v>
                </c:pt>
                <c:pt idx="31551">
                  <c:v>31552.0</c:v>
                </c:pt>
                <c:pt idx="31552">
                  <c:v>31553.0</c:v>
                </c:pt>
                <c:pt idx="31553">
                  <c:v>31554.0</c:v>
                </c:pt>
                <c:pt idx="31554">
                  <c:v>31555.0</c:v>
                </c:pt>
                <c:pt idx="31555">
                  <c:v>31556.0</c:v>
                </c:pt>
                <c:pt idx="31556">
                  <c:v>31557.0</c:v>
                </c:pt>
                <c:pt idx="31557">
                  <c:v>31558.0</c:v>
                </c:pt>
                <c:pt idx="31558">
                  <c:v>31559.0</c:v>
                </c:pt>
                <c:pt idx="31559">
                  <c:v>31560.0</c:v>
                </c:pt>
                <c:pt idx="31560">
                  <c:v>31561.0</c:v>
                </c:pt>
                <c:pt idx="31561">
                  <c:v>31562.0</c:v>
                </c:pt>
                <c:pt idx="31562">
                  <c:v>31563.0</c:v>
                </c:pt>
                <c:pt idx="31563">
                  <c:v>31564.0</c:v>
                </c:pt>
                <c:pt idx="31564">
                  <c:v>31565.0</c:v>
                </c:pt>
                <c:pt idx="31565">
                  <c:v>31566.0</c:v>
                </c:pt>
                <c:pt idx="31566">
                  <c:v>31567.0</c:v>
                </c:pt>
                <c:pt idx="31567">
                  <c:v>31568.0</c:v>
                </c:pt>
                <c:pt idx="31568">
                  <c:v>31569.0</c:v>
                </c:pt>
                <c:pt idx="31569">
                  <c:v>31570.0</c:v>
                </c:pt>
                <c:pt idx="31570">
                  <c:v>31571.0</c:v>
                </c:pt>
                <c:pt idx="31571">
                  <c:v>31572.0</c:v>
                </c:pt>
                <c:pt idx="31572">
                  <c:v>31573.0</c:v>
                </c:pt>
                <c:pt idx="31573">
                  <c:v>31574.0</c:v>
                </c:pt>
                <c:pt idx="31574">
                  <c:v>31575.0</c:v>
                </c:pt>
                <c:pt idx="31575">
                  <c:v>31576.0</c:v>
                </c:pt>
                <c:pt idx="31576">
                  <c:v>31577.0</c:v>
                </c:pt>
                <c:pt idx="31577">
                  <c:v>31578.0</c:v>
                </c:pt>
                <c:pt idx="31578">
                  <c:v>31579.0</c:v>
                </c:pt>
                <c:pt idx="31579">
                  <c:v>31580.0</c:v>
                </c:pt>
                <c:pt idx="31580">
                  <c:v>31581.0</c:v>
                </c:pt>
                <c:pt idx="31581">
                  <c:v>31582.0</c:v>
                </c:pt>
                <c:pt idx="31582">
                  <c:v>31583.0</c:v>
                </c:pt>
                <c:pt idx="31583">
                  <c:v>31584.0</c:v>
                </c:pt>
                <c:pt idx="31584">
                  <c:v>31585.0</c:v>
                </c:pt>
                <c:pt idx="31585">
                  <c:v>31586.0</c:v>
                </c:pt>
                <c:pt idx="31586">
                  <c:v>31587.0</c:v>
                </c:pt>
                <c:pt idx="31587">
                  <c:v>31588.0</c:v>
                </c:pt>
                <c:pt idx="31588">
                  <c:v>31589.0</c:v>
                </c:pt>
                <c:pt idx="31589">
                  <c:v>31590.0</c:v>
                </c:pt>
                <c:pt idx="31590">
                  <c:v>31591.0</c:v>
                </c:pt>
                <c:pt idx="31591">
                  <c:v>31592.0</c:v>
                </c:pt>
                <c:pt idx="31592">
                  <c:v>31593.0</c:v>
                </c:pt>
                <c:pt idx="31593">
                  <c:v>31594.0</c:v>
                </c:pt>
                <c:pt idx="31594">
                  <c:v>31595.0</c:v>
                </c:pt>
                <c:pt idx="31595">
                  <c:v>31596.0</c:v>
                </c:pt>
                <c:pt idx="31596">
                  <c:v>31597.0</c:v>
                </c:pt>
                <c:pt idx="31597">
                  <c:v>31598.0</c:v>
                </c:pt>
                <c:pt idx="31598">
                  <c:v>31599.0</c:v>
                </c:pt>
                <c:pt idx="31599">
                  <c:v>31600.0</c:v>
                </c:pt>
                <c:pt idx="31600">
                  <c:v>31601.0</c:v>
                </c:pt>
                <c:pt idx="31601">
                  <c:v>31602.0</c:v>
                </c:pt>
                <c:pt idx="31602">
                  <c:v>31603.0</c:v>
                </c:pt>
                <c:pt idx="31603">
                  <c:v>31604.0</c:v>
                </c:pt>
                <c:pt idx="31604">
                  <c:v>31605.0</c:v>
                </c:pt>
                <c:pt idx="31605">
                  <c:v>31606.0</c:v>
                </c:pt>
                <c:pt idx="31606">
                  <c:v>31607.0</c:v>
                </c:pt>
                <c:pt idx="31607">
                  <c:v>31608.0</c:v>
                </c:pt>
                <c:pt idx="31608">
                  <c:v>31609.0</c:v>
                </c:pt>
                <c:pt idx="31609">
                  <c:v>31610.0</c:v>
                </c:pt>
                <c:pt idx="31610">
                  <c:v>31611.0</c:v>
                </c:pt>
                <c:pt idx="31611">
                  <c:v>31612.0</c:v>
                </c:pt>
                <c:pt idx="31612">
                  <c:v>31613.0</c:v>
                </c:pt>
                <c:pt idx="31613">
                  <c:v>31614.0</c:v>
                </c:pt>
                <c:pt idx="31614">
                  <c:v>31615.0</c:v>
                </c:pt>
                <c:pt idx="31615">
                  <c:v>31616.0</c:v>
                </c:pt>
                <c:pt idx="31616">
                  <c:v>31617.0</c:v>
                </c:pt>
                <c:pt idx="31617">
                  <c:v>31618.0</c:v>
                </c:pt>
                <c:pt idx="31618">
                  <c:v>31619.0</c:v>
                </c:pt>
                <c:pt idx="31619">
                  <c:v>31620.0</c:v>
                </c:pt>
                <c:pt idx="31620">
                  <c:v>31621.0</c:v>
                </c:pt>
                <c:pt idx="31621">
                  <c:v>31622.0</c:v>
                </c:pt>
                <c:pt idx="31622">
                  <c:v>31623.0</c:v>
                </c:pt>
                <c:pt idx="31623">
                  <c:v>31624.0</c:v>
                </c:pt>
                <c:pt idx="31624">
                  <c:v>31625.0</c:v>
                </c:pt>
                <c:pt idx="31625">
                  <c:v>31626.0</c:v>
                </c:pt>
                <c:pt idx="31626">
                  <c:v>31627.0</c:v>
                </c:pt>
                <c:pt idx="31627">
                  <c:v>31628.0</c:v>
                </c:pt>
                <c:pt idx="31628">
                  <c:v>31629.0</c:v>
                </c:pt>
                <c:pt idx="31629">
                  <c:v>31630.0</c:v>
                </c:pt>
                <c:pt idx="31630">
                  <c:v>31631.0</c:v>
                </c:pt>
                <c:pt idx="31631">
                  <c:v>31632.0</c:v>
                </c:pt>
                <c:pt idx="31632">
                  <c:v>31633.0</c:v>
                </c:pt>
                <c:pt idx="31633">
                  <c:v>31634.0</c:v>
                </c:pt>
                <c:pt idx="31634">
                  <c:v>31635.0</c:v>
                </c:pt>
                <c:pt idx="31635">
                  <c:v>31636.0</c:v>
                </c:pt>
                <c:pt idx="31636">
                  <c:v>31637.0</c:v>
                </c:pt>
                <c:pt idx="31637">
                  <c:v>31638.0</c:v>
                </c:pt>
                <c:pt idx="31638">
                  <c:v>31639.0</c:v>
                </c:pt>
                <c:pt idx="31639">
                  <c:v>31640.0</c:v>
                </c:pt>
                <c:pt idx="31640">
                  <c:v>31641.0</c:v>
                </c:pt>
                <c:pt idx="31641">
                  <c:v>31642.0</c:v>
                </c:pt>
                <c:pt idx="31642">
                  <c:v>31643.0</c:v>
                </c:pt>
                <c:pt idx="31643">
                  <c:v>31644.0</c:v>
                </c:pt>
                <c:pt idx="31644">
                  <c:v>31645.0</c:v>
                </c:pt>
                <c:pt idx="31645">
                  <c:v>31646.0</c:v>
                </c:pt>
                <c:pt idx="31646">
                  <c:v>31647.0</c:v>
                </c:pt>
                <c:pt idx="31647">
                  <c:v>31648.0</c:v>
                </c:pt>
                <c:pt idx="31648">
                  <c:v>31649.0</c:v>
                </c:pt>
                <c:pt idx="31649">
                  <c:v>31650.0</c:v>
                </c:pt>
                <c:pt idx="31650">
                  <c:v>31651.0</c:v>
                </c:pt>
                <c:pt idx="31651">
                  <c:v>31652.0</c:v>
                </c:pt>
                <c:pt idx="31652">
                  <c:v>31653.0</c:v>
                </c:pt>
                <c:pt idx="31653">
                  <c:v>31654.0</c:v>
                </c:pt>
                <c:pt idx="31654">
                  <c:v>31655.0</c:v>
                </c:pt>
                <c:pt idx="31655">
                  <c:v>31656.0</c:v>
                </c:pt>
                <c:pt idx="31656">
                  <c:v>31657.0</c:v>
                </c:pt>
                <c:pt idx="31657">
                  <c:v>31658.0</c:v>
                </c:pt>
                <c:pt idx="31658">
                  <c:v>31659.0</c:v>
                </c:pt>
                <c:pt idx="31659">
                  <c:v>31660.0</c:v>
                </c:pt>
                <c:pt idx="31660">
                  <c:v>31661.0</c:v>
                </c:pt>
                <c:pt idx="31661">
                  <c:v>31662.0</c:v>
                </c:pt>
                <c:pt idx="31662">
                  <c:v>31663.0</c:v>
                </c:pt>
                <c:pt idx="31663">
                  <c:v>31664.0</c:v>
                </c:pt>
                <c:pt idx="31664">
                  <c:v>31665.0</c:v>
                </c:pt>
                <c:pt idx="31665">
                  <c:v>31666.0</c:v>
                </c:pt>
                <c:pt idx="31666">
                  <c:v>31667.0</c:v>
                </c:pt>
                <c:pt idx="31667">
                  <c:v>31668.0</c:v>
                </c:pt>
                <c:pt idx="31668">
                  <c:v>31669.0</c:v>
                </c:pt>
                <c:pt idx="31669">
                  <c:v>31670.0</c:v>
                </c:pt>
                <c:pt idx="31670">
                  <c:v>31671.0</c:v>
                </c:pt>
                <c:pt idx="31671">
                  <c:v>31672.0</c:v>
                </c:pt>
                <c:pt idx="31672">
                  <c:v>31673.0</c:v>
                </c:pt>
                <c:pt idx="31673">
                  <c:v>31674.0</c:v>
                </c:pt>
                <c:pt idx="31674">
                  <c:v>31675.0</c:v>
                </c:pt>
                <c:pt idx="31675">
                  <c:v>31676.0</c:v>
                </c:pt>
                <c:pt idx="31676">
                  <c:v>31677.0</c:v>
                </c:pt>
                <c:pt idx="31677">
                  <c:v>31678.0</c:v>
                </c:pt>
                <c:pt idx="31678">
                  <c:v>31679.0</c:v>
                </c:pt>
                <c:pt idx="31679">
                  <c:v>31680.0</c:v>
                </c:pt>
                <c:pt idx="31680">
                  <c:v>31681.0</c:v>
                </c:pt>
                <c:pt idx="31681">
                  <c:v>31682.0</c:v>
                </c:pt>
                <c:pt idx="31682">
                  <c:v>31683.0</c:v>
                </c:pt>
                <c:pt idx="31683">
                  <c:v>31684.0</c:v>
                </c:pt>
                <c:pt idx="31684">
                  <c:v>31685.0</c:v>
                </c:pt>
                <c:pt idx="31685">
                  <c:v>31686.0</c:v>
                </c:pt>
                <c:pt idx="31686">
                  <c:v>31687.0</c:v>
                </c:pt>
                <c:pt idx="31687">
                  <c:v>31688.0</c:v>
                </c:pt>
                <c:pt idx="31688">
                  <c:v>31689.0</c:v>
                </c:pt>
                <c:pt idx="31689">
                  <c:v>31690.0</c:v>
                </c:pt>
                <c:pt idx="31690">
                  <c:v>31691.0</c:v>
                </c:pt>
                <c:pt idx="31691">
                  <c:v>31692.0</c:v>
                </c:pt>
                <c:pt idx="31692">
                  <c:v>31693.0</c:v>
                </c:pt>
                <c:pt idx="31693">
                  <c:v>31694.0</c:v>
                </c:pt>
                <c:pt idx="31694">
                  <c:v>31695.0</c:v>
                </c:pt>
                <c:pt idx="31695">
                  <c:v>31696.0</c:v>
                </c:pt>
                <c:pt idx="31696">
                  <c:v>31697.0</c:v>
                </c:pt>
                <c:pt idx="31697">
                  <c:v>31698.0</c:v>
                </c:pt>
                <c:pt idx="31698">
                  <c:v>31699.0</c:v>
                </c:pt>
                <c:pt idx="31699">
                  <c:v>31700.0</c:v>
                </c:pt>
                <c:pt idx="31700">
                  <c:v>31701.0</c:v>
                </c:pt>
                <c:pt idx="31701">
                  <c:v>31702.0</c:v>
                </c:pt>
                <c:pt idx="31702">
                  <c:v>31703.0</c:v>
                </c:pt>
                <c:pt idx="31703">
                  <c:v>31704.0</c:v>
                </c:pt>
                <c:pt idx="31704">
                  <c:v>31705.0</c:v>
                </c:pt>
                <c:pt idx="31705">
                  <c:v>31706.0</c:v>
                </c:pt>
                <c:pt idx="31706">
                  <c:v>31707.0</c:v>
                </c:pt>
                <c:pt idx="31707">
                  <c:v>31708.0</c:v>
                </c:pt>
                <c:pt idx="31708">
                  <c:v>31709.0</c:v>
                </c:pt>
                <c:pt idx="31709">
                  <c:v>31710.0</c:v>
                </c:pt>
                <c:pt idx="31710">
                  <c:v>31711.0</c:v>
                </c:pt>
                <c:pt idx="31711">
                  <c:v>31712.0</c:v>
                </c:pt>
                <c:pt idx="31712">
                  <c:v>31713.0</c:v>
                </c:pt>
                <c:pt idx="31713">
                  <c:v>31714.0</c:v>
                </c:pt>
                <c:pt idx="31714">
                  <c:v>31715.0</c:v>
                </c:pt>
                <c:pt idx="31715">
                  <c:v>31716.0</c:v>
                </c:pt>
                <c:pt idx="31716">
                  <c:v>31717.0</c:v>
                </c:pt>
                <c:pt idx="31717">
                  <c:v>31718.0</c:v>
                </c:pt>
                <c:pt idx="31718">
                  <c:v>31719.0</c:v>
                </c:pt>
                <c:pt idx="31719">
                  <c:v>31720.0</c:v>
                </c:pt>
                <c:pt idx="31720">
                  <c:v>31721.0</c:v>
                </c:pt>
                <c:pt idx="31721">
                  <c:v>31722.0</c:v>
                </c:pt>
                <c:pt idx="31722">
                  <c:v>31723.0</c:v>
                </c:pt>
                <c:pt idx="31723">
                  <c:v>31724.0</c:v>
                </c:pt>
                <c:pt idx="31724">
                  <c:v>31725.0</c:v>
                </c:pt>
                <c:pt idx="31725">
                  <c:v>31726.0</c:v>
                </c:pt>
                <c:pt idx="31726">
                  <c:v>31727.0</c:v>
                </c:pt>
                <c:pt idx="31727">
                  <c:v>31728.0</c:v>
                </c:pt>
                <c:pt idx="31728">
                  <c:v>31729.0</c:v>
                </c:pt>
                <c:pt idx="31729">
                  <c:v>31730.0</c:v>
                </c:pt>
                <c:pt idx="31730">
                  <c:v>31731.0</c:v>
                </c:pt>
                <c:pt idx="31731">
                  <c:v>31732.0</c:v>
                </c:pt>
                <c:pt idx="31732">
                  <c:v>31733.0</c:v>
                </c:pt>
                <c:pt idx="31733">
                  <c:v>31734.0</c:v>
                </c:pt>
                <c:pt idx="31734">
                  <c:v>31735.0</c:v>
                </c:pt>
                <c:pt idx="31735">
                  <c:v>31736.0</c:v>
                </c:pt>
                <c:pt idx="31736">
                  <c:v>31737.0</c:v>
                </c:pt>
                <c:pt idx="31737">
                  <c:v>31738.0</c:v>
                </c:pt>
                <c:pt idx="31738">
                  <c:v>31739.0</c:v>
                </c:pt>
                <c:pt idx="31739">
                  <c:v>31740.0</c:v>
                </c:pt>
                <c:pt idx="31740">
                  <c:v>31741.0</c:v>
                </c:pt>
                <c:pt idx="31741">
                  <c:v>31742.0</c:v>
                </c:pt>
                <c:pt idx="31742">
                  <c:v>31743.0</c:v>
                </c:pt>
                <c:pt idx="31743">
                  <c:v>31744.0</c:v>
                </c:pt>
                <c:pt idx="31744">
                  <c:v>31745.0</c:v>
                </c:pt>
                <c:pt idx="31745">
                  <c:v>31746.0</c:v>
                </c:pt>
                <c:pt idx="31746">
                  <c:v>31747.0</c:v>
                </c:pt>
                <c:pt idx="31747">
                  <c:v>31748.0</c:v>
                </c:pt>
                <c:pt idx="31748">
                  <c:v>31749.0</c:v>
                </c:pt>
                <c:pt idx="31749">
                  <c:v>31750.0</c:v>
                </c:pt>
                <c:pt idx="31750">
                  <c:v>31751.0</c:v>
                </c:pt>
                <c:pt idx="31751">
                  <c:v>31752.0</c:v>
                </c:pt>
                <c:pt idx="31752">
                  <c:v>31753.0</c:v>
                </c:pt>
                <c:pt idx="31753">
                  <c:v>31754.0</c:v>
                </c:pt>
                <c:pt idx="31754">
                  <c:v>31755.0</c:v>
                </c:pt>
                <c:pt idx="31755">
                  <c:v>31756.0</c:v>
                </c:pt>
                <c:pt idx="31756">
                  <c:v>31757.0</c:v>
                </c:pt>
                <c:pt idx="31757">
                  <c:v>31758.0</c:v>
                </c:pt>
                <c:pt idx="31758">
                  <c:v>31759.0</c:v>
                </c:pt>
                <c:pt idx="31759">
                  <c:v>31760.0</c:v>
                </c:pt>
                <c:pt idx="31760">
                  <c:v>31761.0</c:v>
                </c:pt>
                <c:pt idx="31761">
                  <c:v>31762.0</c:v>
                </c:pt>
                <c:pt idx="31762">
                  <c:v>31763.0</c:v>
                </c:pt>
                <c:pt idx="31763">
                  <c:v>31764.0</c:v>
                </c:pt>
                <c:pt idx="31764">
                  <c:v>31765.0</c:v>
                </c:pt>
                <c:pt idx="31765">
                  <c:v>31766.0</c:v>
                </c:pt>
                <c:pt idx="31766">
                  <c:v>31767.0</c:v>
                </c:pt>
                <c:pt idx="31767">
                  <c:v>31768.0</c:v>
                </c:pt>
                <c:pt idx="31768">
                  <c:v>31769.0</c:v>
                </c:pt>
                <c:pt idx="31769">
                  <c:v>31770.0</c:v>
                </c:pt>
                <c:pt idx="31770">
                  <c:v>31771.0</c:v>
                </c:pt>
                <c:pt idx="31771">
                  <c:v>31772.0</c:v>
                </c:pt>
                <c:pt idx="31772">
                  <c:v>31773.0</c:v>
                </c:pt>
                <c:pt idx="31773">
                  <c:v>31774.0</c:v>
                </c:pt>
                <c:pt idx="31774">
                  <c:v>31775.0</c:v>
                </c:pt>
                <c:pt idx="31775">
                  <c:v>31776.0</c:v>
                </c:pt>
                <c:pt idx="31776">
                  <c:v>31777.0</c:v>
                </c:pt>
                <c:pt idx="31777">
                  <c:v>31778.0</c:v>
                </c:pt>
                <c:pt idx="31778">
                  <c:v>31779.0</c:v>
                </c:pt>
                <c:pt idx="31779">
                  <c:v>31780.0</c:v>
                </c:pt>
                <c:pt idx="31780">
                  <c:v>31781.0</c:v>
                </c:pt>
                <c:pt idx="31781">
                  <c:v>31782.0</c:v>
                </c:pt>
                <c:pt idx="31782">
                  <c:v>31783.0</c:v>
                </c:pt>
                <c:pt idx="31783">
                  <c:v>31784.0</c:v>
                </c:pt>
                <c:pt idx="31784">
                  <c:v>31785.0</c:v>
                </c:pt>
                <c:pt idx="31785">
                  <c:v>31786.0</c:v>
                </c:pt>
                <c:pt idx="31786">
                  <c:v>31787.0</c:v>
                </c:pt>
                <c:pt idx="31787">
                  <c:v>31788.0</c:v>
                </c:pt>
                <c:pt idx="31788">
                  <c:v>31789.0</c:v>
                </c:pt>
                <c:pt idx="31789">
                  <c:v>31790.0</c:v>
                </c:pt>
                <c:pt idx="31790">
                  <c:v>31791.0</c:v>
                </c:pt>
                <c:pt idx="31791">
                  <c:v>31792.0</c:v>
                </c:pt>
                <c:pt idx="31792">
                  <c:v>31793.0</c:v>
                </c:pt>
                <c:pt idx="31793">
                  <c:v>31794.0</c:v>
                </c:pt>
                <c:pt idx="31794">
                  <c:v>31795.0</c:v>
                </c:pt>
                <c:pt idx="31795">
                  <c:v>31796.0</c:v>
                </c:pt>
                <c:pt idx="31796">
                  <c:v>31797.0</c:v>
                </c:pt>
                <c:pt idx="31797">
                  <c:v>31798.0</c:v>
                </c:pt>
                <c:pt idx="31798">
                  <c:v>31799.0</c:v>
                </c:pt>
                <c:pt idx="31799">
                  <c:v>31800.0</c:v>
                </c:pt>
                <c:pt idx="31800">
                  <c:v>31801.0</c:v>
                </c:pt>
                <c:pt idx="31801">
                  <c:v>31802.0</c:v>
                </c:pt>
                <c:pt idx="31802">
                  <c:v>31803.0</c:v>
                </c:pt>
                <c:pt idx="31803">
                  <c:v>31804.0</c:v>
                </c:pt>
                <c:pt idx="31804">
                  <c:v>31805.0</c:v>
                </c:pt>
                <c:pt idx="31805">
                  <c:v>31806.0</c:v>
                </c:pt>
                <c:pt idx="31806">
                  <c:v>31807.0</c:v>
                </c:pt>
                <c:pt idx="31807">
                  <c:v>31808.0</c:v>
                </c:pt>
                <c:pt idx="31808">
                  <c:v>31809.0</c:v>
                </c:pt>
                <c:pt idx="31809">
                  <c:v>31810.0</c:v>
                </c:pt>
                <c:pt idx="31810">
                  <c:v>31811.0</c:v>
                </c:pt>
                <c:pt idx="31811">
                  <c:v>31812.0</c:v>
                </c:pt>
                <c:pt idx="31812">
                  <c:v>31813.0</c:v>
                </c:pt>
                <c:pt idx="31813">
                  <c:v>31814.0</c:v>
                </c:pt>
                <c:pt idx="31814">
                  <c:v>31815.0</c:v>
                </c:pt>
                <c:pt idx="31815">
                  <c:v>31816.0</c:v>
                </c:pt>
                <c:pt idx="31816">
                  <c:v>31817.0</c:v>
                </c:pt>
                <c:pt idx="31817">
                  <c:v>31818.0</c:v>
                </c:pt>
                <c:pt idx="31818">
                  <c:v>31819.0</c:v>
                </c:pt>
                <c:pt idx="31819">
                  <c:v>31820.0</c:v>
                </c:pt>
                <c:pt idx="31820">
                  <c:v>31821.0</c:v>
                </c:pt>
                <c:pt idx="31821">
                  <c:v>31822.0</c:v>
                </c:pt>
                <c:pt idx="31822">
                  <c:v>31823.0</c:v>
                </c:pt>
                <c:pt idx="31823">
                  <c:v>31824.0</c:v>
                </c:pt>
                <c:pt idx="31824">
                  <c:v>31825.0</c:v>
                </c:pt>
                <c:pt idx="31825">
                  <c:v>31826.0</c:v>
                </c:pt>
                <c:pt idx="31826">
                  <c:v>31827.0</c:v>
                </c:pt>
                <c:pt idx="31827">
                  <c:v>31828.0</c:v>
                </c:pt>
                <c:pt idx="31828">
                  <c:v>31829.0</c:v>
                </c:pt>
                <c:pt idx="31829">
                  <c:v>31830.0</c:v>
                </c:pt>
                <c:pt idx="31830">
                  <c:v>31831.0</c:v>
                </c:pt>
                <c:pt idx="31831">
                  <c:v>31832.0</c:v>
                </c:pt>
                <c:pt idx="31832">
                  <c:v>31833.0</c:v>
                </c:pt>
                <c:pt idx="31833">
                  <c:v>31834.0</c:v>
                </c:pt>
                <c:pt idx="31834">
                  <c:v>31835.0</c:v>
                </c:pt>
                <c:pt idx="31835">
                  <c:v>31836.0</c:v>
                </c:pt>
                <c:pt idx="31836">
                  <c:v>31837.0</c:v>
                </c:pt>
                <c:pt idx="31837">
                  <c:v>31838.0</c:v>
                </c:pt>
                <c:pt idx="31838">
                  <c:v>31839.0</c:v>
                </c:pt>
                <c:pt idx="31839">
                  <c:v>31840.0</c:v>
                </c:pt>
                <c:pt idx="31840">
                  <c:v>31841.0</c:v>
                </c:pt>
                <c:pt idx="31841">
                  <c:v>31842.0</c:v>
                </c:pt>
                <c:pt idx="31842">
                  <c:v>31843.0</c:v>
                </c:pt>
                <c:pt idx="31843">
                  <c:v>31844.0</c:v>
                </c:pt>
                <c:pt idx="31844">
                  <c:v>31845.0</c:v>
                </c:pt>
                <c:pt idx="31845">
                  <c:v>31846.0</c:v>
                </c:pt>
                <c:pt idx="31846">
                  <c:v>31847.0</c:v>
                </c:pt>
                <c:pt idx="31847">
                  <c:v>31848.0</c:v>
                </c:pt>
                <c:pt idx="31848">
                  <c:v>31849.0</c:v>
                </c:pt>
                <c:pt idx="31849">
                  <c:v>31850.0</c:v>
                </c:pt>
                <c:pt idx="31850">
                  <c:v>31851.0</c:v>
                </c:pt>
                <c:pt idx="31851">
                  <c:v>31852.0</c:v>
                </c:pt>
                <c:pt idx="31852">
                  <c:v>31853.0</c:v>
                </c:pt>
                <c:pt idx="31853">
                  <c:v>31854.0</c:v>
                </c:pt>
                <c:pt idx="31854">
                  <c:v>31855.0</c:v>
                </c:pt>
                <c:pt idx="31855">
                  <c:v>31856.0</c:v>
                </c:pt>
                <c:pt idx="31856">
                  <c:v>31857.0</c:v>
                </c:pt>
                <c:pt idx="31857">
                  <c:v>31858.0</c:v>
                </c:pt>
                <c:pt idx="31858">
                  <c:v>31859.0</c:v>
                </c:pt>
                <c:pt idx="31859">
                  <c:v>31860.0</c:v>
                </c:pt>
                <c:pt idx="31860">
                  <c:v>31861.0</c:v>
                </c:pt>
                <c:pt idx="31861">
                  <c:v>31862.0</c:v>
                </c:pt>
                <c:pt idx="31862">
                  <c:v>31863.0</c:v>
                </c:pt>
                <c:pt idx="31863">
                  <c:v>31864.0</c:v>
                </c:pt>
                <c:pt idx="31864">
                  <c:v>31865.0</c:v>
                </c:pt>
                <c:pt idx="31865">
                  <c:v>31866.0</c:v>
                </c:pt>
                <c:pt idx="31866">
                  <c:v>31867.0</c:v>
                </c:pt>
                <c:pt idx="31867">
                  <c:v>31868.0</c:v>
                </c:pt>
                <c:pt idx="31868">
                  <c:v>31869.0</c:v>
                </c:pt>
                <c:pt idx="31869">
                  <c:v>31870.0</c:v>
                </c:pt>
                <c:pt idx="31870">
                  <c:v>31871.0</c:v>
                </c:pt>
                <c:pt idx="31871">
                  <c:v>31872.0</c:v>
                </c:pt>
                <c:pt idx="31872">
                  <c:v>31873.0</c:v>
                </c:pt>
                <c:pt idx="31873">
                  <c:v>31874.0</c:v>
                </c:pt>
                <c:pt idx="31874">
                  <c:v>31875.0</c:v>
                </c:pt>
                <c:pt idx="31875">
                  <c:v>31876.0</c:v>
                </c:pt>
                <c:pt idx="31876">
                  <c:v>31877.0</c:v>
                </c:pt>
                <c:pt idx="31877">
                  <c:v>31878.0</c:v>
                </c:pt>
                <c:pt idx="31878">
                  <c:v>31879.0</c:v>
                </c:pt>
                <c:pt idx="31879">
                  <c:v>31880.0</c:v>
                </c:pt>
                <c:pt idx="31880">
                  <c:v>31881.0</c:v>
                </c:pt>
                <c:pt idx="31881">
                  <c:v>31882.0</c:v>
                </c:pt>
                <c:pt idx="31882">
                  <c:v>31883.0</c:v>
                </c:pt>
                <c:pt idx="31883">
                  <c:v>31884.0</c:v>
                </c:pt>
                <c:pt idx="31884">
                  <c:v>31885.0</c:v>
                </c:pt>
                <c:pt idx="31885">
                  <c:v>31886.0</c:v>
                </c:pt>
                <c:pt idx="31886">
                  <c:v>31887.0</c:v>
                </c:pt>
                <c:pt idx="31887">
                  <c:v>31888.0</c:v>
                </c:pt>
                <c:pt idx="31888">
                  <c:v>31889.0</c:v>
                </c:pt>
                <c:pt idx="31889">
                  <c:v>31890.0</c:v>
                </c:pt>
                <c:pt idx="31890">
                  <c:v>31891.0</c:v>
                </c:pt>
                <c:pt idx="31891">
                  <c:v>31892.0</c:v>
                </c:pt>
                <c:pt idx="31892">
                  <c:v>31893.0</c:v>
                </c:pt>
                <c:pt idx="31893">
                  <c:v>31894.0</c:v>
                </c:pt>
                <c:pt idx="31894">
                  <c:v>31895.0</c:v>
                </c:pt>
                <c:pt idx="31895">
                  <c:v>31896.0</c:v>
                </c:pt>
                <c:pt idx="31896">
                  <c:v>31897.0</c:v>
                </c:pt>
                <c:pt idx="31897">
                  <c:v>31898.0</c:v>
                </c:pt>
                <c:pt idx="31898">
                  <c:v>31899.0</c:v>
                </c:pt>
                <c:pt idx="31899">
                  <c:v>31900.0</c:v>
                </c:pt>
                <c:pt idx="31900">
                  <c:v>31901.0</c:v>
                </c:pt>
                <c:pt idx="31901">
                  <c:v>31902.0</c:v>
                </c:pt>
                <c:pt idx="31902">
                  <c:v>31903.0</c:v>
                </c:pt>
                <c:pt idx="31903">
                  <c:v>31904.0</c:v>
                </c:pt>
                <c:pt idx="31904">
                  <c:v>31905.0</c:v>
                </c:pt>
                <c:pt idx="31905">
                  <c:v>31906.0</c:v>
                </c:pt>
                <c:pt idx="31906">
                  <c:v>31907.0</c:v>
                </c:pt>
                <c:pt idx="31907">
                  <c:v>31908.0</c:v>
                </c:pt>
                <c:pt idx="31908">
                  <c:v>31909.0</c:v>
                </c:pt>
                <c:pt idx="31909">
                  <c:v>31910.0</c:v>
                </c:pt>
                <c:pt idx="31910">
                  <c:v>31911.0</c:v>
                </c:pt>
                <c:pt idx="31911">
                  <c:v>31912.0</c:v>
                </c:pt>
                <c:pt idx="31912">
                  <c:v>31913.0</c:v>
                </c:pt>
                <c:pt idx="31913">
                  <c:v>31914.0</c:v>
                </c:pt>
                <c:pt idx="31914">
                  <c:v>31915.0</c:v>
                </c:pt>
                <c:pt idx="31915">
                  <c:v>31916.0</c:v>
                </c:pt>
                <c:pt idx="31916">
                  <c:v>31917.0</c:v>
                </c:pt>
                <c:pt idx="31917">
                  <c:v>31918.0</c:v>
                </c:pt>
                <c:pt idx="31918">
                  <c:v>31919.0</c:v>
                </c:pt>
                <c:pt idx="31919">
                  <c:v>31920.0</c:v>
                </c:pt>
                <c:pt idx="31920">
                  <c:v>31921.0</c:v>
                </c:pt>
                <c:pt idx="31921">
                  <c:v>31922.0</c:v>
                </c:pt>
                <c:pt idx="31922">
                  <c:v>31923.0</c:v>
                </c:pt>
                <c:pt idx="31923">
                  <c:v>31924.0</c:v>
                </c:pt>
                <c:pt idx="31924">
                  <c:v>31925.0</c:v>
                </c:pt>
                <c:pt idx="31925">
                  <c:v>31926.0</c:v>
                </c:pt>
                <c:pt idx="31926">
                  <c:v>31927.0</c:v>
                </c:pt>
                <c:pt idx="31927">
                  <c:v>31928.0</c:v>
                </c:pt>
                <c:pt idx="31928">
                  <c:v>31929.0</c:v>
                </c:pt>
                <c:pt idx="31929">
                  <c:v>31930.0</c:v>
                </c:pt>
                <c:pt idx="31930">
                  <c:v>31931.0</c:v>
                </c:pt>
                <c:pt idx="31931">
                  <c:v>31932.0</c:v>
                </c:pt>
                <c:pt idx="31932">
                  <c:v>31933.0</c:v>
                </c:pt>
                <c:pt idx="31933">
                  <c:v>31934.0</c:v>
                </c:pt>
                <c:pt idx="31934">
                  <c:v>31935.0</c:v>
                </c:pt>
                <c:pt idx="31935">
                  <c:v>31936.0</c:v>
                </c:pt>
                <c:pt idx="31936">
                  <c:v>31937.0</c:v>
                </c:pt>
                <c:pt idx="31937">
                  <c:v>31938.0</c:v>
                </c:pt>
                <c:pt idx="31938">
                  <c:v>31939.0</c:v>
                </c:pt>
                <c:pt idx="31939">
                  <c:v>31940.0</c:v>
                </c:pt>
                <c:pt idx="31940">
                  <c:v>31941.0</c:v>
                </c:pt>
                <c:pt idx="31941">
                  <c:v>31942.0</c:v>
                </c:pt>
                <c:pt idx="31942">
                  <c:v>31943.0</c:v>
                </c:pt>
                <c:pt idx="31943">
                  <c:v>31944.0</c:v>
                </c:pt>
                <c:pt idx="31944">
                  <c:v>31945.0</c:v>
                </c:pt>
                <c:pt idx="31945">
                  <c:v>31946.0</c:v>
                </c:pt>
                <c:pt idx="31946">
                  <c:v>31947.0</c:v>
                </c:pt>
                <c:pt idx="31947">
                  <c:v>31948.0</c:v>
                </c:pt>
                <c:pt idx="31948">
                  <c:v>31949.0</c:v>
                </c:pt>
                <c:pt idx="31949">
                  <c:v>31950.0</c:v>
                </c:pt>
                <c:pt idx="31950">
                  <c:v>31951.0</c:v>
                </c:pt>
                <c:pt idx="31951">
                  <c:v>31952.0</c:v>
                </c:pt>
                <c:pt idx="31952">
                  <c:v>31953.0</c:v>
                </c:pt>
                <c:pt idx="31953">
                  <c:v>31954.0</c:v>
                </c:pt>
                <c:pt idx="31954">
                  <c:v>31955.0</c:v>
                </c:pt>
                <c:pt idx="31955">
                  <c:v>31956.0</c:v>
                </c:pt>
                <c:pt idx="31956">
                  <c:v>31957.0</c:v>
                </c:pt>
                <c:pt idx="31957">
                  <c:v>31958.0</c:v>
                </c:pt>
                <c:pt idx="31958">
                  <c:v>31959.0</c:v>
                </c:pt>
                <c:pt idx="31959">
                  <c:v>31960.0</c:v>
                </c:pt>
                <c:pt idx="31960">
                  <c:v>31961.0</c:v>
                </c:pt>
                <c:pt idx="31961">
                  <c:v>31962.0</c:v>
                </c:pt>
                <c:pt idx="31962">
                  <c:v>31963.0</c:v>
                </c:pt>
                <c:pt idx="31963">
                  <c:v>31964.0</c:v>
                </c:pt>
                <c:pt idx="31964">
                  <c:v>31965.0</c:v>
                </c:pt>
                <c:pt idx="31965">
                  <c:v>31966.0</c:v>
                </c:pt>
                <c:pt idx="31966">
                  <c:v>31967.0</c:v>
                </c:pt>
                <c:pt idx="31967">
                  <c:v>31968.0</c:v>
                </c:pt>
                <c:pt idx="31968">
                  <c:v>31969.0</c:v>
                </c:pt>
                <c:pt idx="31969">
                  <c:v>31970.0</c:v>
                </c:pt>
                <c:pt idx="31970">
                  <c:v>31971.0</c:v>
                </c:pt>
                <c:pt idx="31971">
                  <c:v>31972.0</c:v>
                </c:pt>
                <c:pt idx="31972">
                  <c:v>31973.0</c:v>
                </c:pt>
                <c:pt idx="31973">
                  <c:v>31974.0</c:v>
                </c:pt>
                <c:pt idx="31974">
                  <c:v>31975.0</c:v>
                </c:pt>
                <c:pt idx="31975">
                  <c:v>31976.0</c:v>
                </c:pt>
                <c:pt idx="31976">
                  <c:v>31977.0</c:v>
                </c:pt>
                <c:pt idx="31977">
                  <c:v>31978.0</c:v>
                </c:pt>
                <c:pt idx="31978">
                  <c:v>31979.0</c:v>
                </c:pt>
                <c:pt idx="31979">
                  <c:v>31980.0</c:v>
                </c:pt>
                <c:pt idx="31980">
                  <c:v>31981.0</c:v>
                </c:pt>
                <c:pt idx="31981">
                  <c:v>31982.0</c:v>
                </c:pt>
                <c:pt idx="31982">
                  <c:v>31983.0</c:v>
                </c:pt>
                <c:pt idx="31983">
                  <c:v>31984.0</c:v>
                </c:pt>
                <c:pt idx="31984">
                  <c:v>31985.0</c:v>
                </c:pt>
                <c:pt idx="31985">
                  <c:v>31986.0</c:v>
                </c:pt>
                <c:pt idx="31986">
                  <c:v>31987.0</c:v>
                </c:pt>
                <c:pt idx="31987">
                  <c:v>31988.0</c:v>
                </c:pt>
                <c:pt idx="31988">
                  <c:v>31989.0</c:v>
                </c:pt>
                <c:pt idx="31989">
                  <c:v>31990.0</c:v>
                </c:pt>
                <c:pt idx="31990">
                  <c:v>31991.0</c:v>
                </c:pt>
                <c:pt idx="31991">
                  <c:v>31992.0</c:v>
                </c:pt>
                <c:pt idx="31992">
                  <c:v>31993.0</c:v>
                </c:pt>
                <c:pt idx="31993">
                  <c:v>31994.0</c:v>
                </c:pt>
                <c:pt idx="31994">
                  <c:v>31995.0</c:v>
                </c:pt>
                <c:pt idx="31995">
                  <c:v>31996.0</c:v>
                </c:pt>
                <c:pt idx="31996">
                  <c:v>31997.0</c:v>
                </c:pt>
                <c:pt idx="31997">
                  <c:v>31998.0</c:v>
                </c:pt>
                <c:pt idx="31998">
                  <c:v>31999.0</c:v>
                </c:pt>
                <c:pt idx="31999">
                  <c:v>32000.0</c:v>
                </c:pt>
                <c:pt idx="32000">
                  <c:v>32001.0</c:v>
                </c:pt>
                <c:pt idx="32001">
                  <c:v>32002.0</c:v>
                </c:pt>
                <c:pt idx="32002">
                  <c:v>32003.0</c:v>
                </c:pt>
                <c:pt idx="32003">
                  <c:v>32004.0</c:v>
                </c:pt>
                <c:pt idx="32004">
                  <c:v>32005.0</c:v>
                </c:pt>
                <c:pt idx="32005">
                  <c:v>32006.0</c:v>
                </c:pt>
                <c:pt idx="32006">
                  <c:v>32007.0</c:v>
                </c:pt>
                <c:pt idx="32007">
                  <c:v>32008.0</c:v>
                </c:pt>
                <c:pt idx="32008">
                  <c:v>32009.0</c:v>
                </c:pt>
                <c:pt idx="32009">
                  <c:v>32010.0</c:v>
                </c:pt>
                <c:pt idx="32010">
                  <c:v>32011.0</c:v>
                </c:pt>
                <c:pt idx="32011">
                  <c:v>32012.0</c:v>
                </c:pt>
                <c:pt idx="32012">
                  <c:v>32013.0</c:v>
                </c:pt>
                <c:pt idx="32013">
                  <c:v>32014.0</c:v>
                </c:pt>
                <c:pt idx="32014">
                  <c:v>32015.0</c:v>
                </c:pt>
                <c:pt idx="32015">
                  <c:v>32016.0</c:v>
                </c:pt>
                <c:pt idx="32016">
                  <c:v>32017.0</c:v>
                </c:pt>
                <c:pt idx="32017">
                  <c:v>32018.0</c:v>
                </c:pt>
                <c:pt idx="32018">
                  <c:v>32019.0</c:v>
                </c:pt>
                <c:pt idx="32019">
                  <c:v>32020.0</c:v>
                </c:pt>
                <c:pt idx="32020">
                  <c:v>32021.0</c:v>
                </c:pt>
                <c:pt idx="32021">
                  <c:v>32022.0</c:v>
                </c:pt>
                <c:pt idx="32022">
                  <c:v>32023.0</c:v>
                </c:pt>
                <c:pt idx="32023">
                  <c:v>32024.0</c:v>
                </c:pt>
                <c:pt idx="32024">
                  <c:v>32025.0</c:v>
                </c:pt>
                <c:pt idx="32025">
                  <c:v>32026.0</c:v>
                </c:pt>
                <c:pt idx="32026">
                  <c:v>32027.0</c:v>
                </c:pt>
                <c:pt idx="32027">
                  <c:v>32028.0</c:v>
                </c:pt>
                <c:pt idx="32028">
                  <c:v>32029.0</c:v>
                </c:pt>
                <c:pt idx="32029">
                  <c:v>32030.0</c:v>
                </c:pt>
                <c:pt idx="32030">
                  <c:v>32031.0</c:v>
                </c:pt>
                <c:pt idx="32031">
                  <c:v>32032.0</c:v>
                </c:pt>
                <c:pt idx="32032">
                  <c:v>32033.0</c:v>
                </c:pt>
                <c:pt idx="32033">
                  <c:v>32034.0</c:v>
                </c:pt>
                <c:pt idx="32034">
                  <c:v>32035.0</c:v>
                </c:pt>
                <c:pt idx="32035">
                  <c:v>32036.0</c:v>
                </c:pt>
                <c:pt idx="32036">
                  <c:v>32037.0</c:v>
                </c:pt>
                <c:pt idx="32037">
                  <c:v>32038.0</c:v>
                </c:pt>
                <c:pt idx="32038">
                  <c:v>32039.0</c:v>
                </c:pt>
                <c:pt idx="32039">
                  <c:v>32040.0</c:v>
                </c:pt>
                <c:pt idx="32040">
                  <c:v>32041.0</c:v>
                </c:pt>
                <c:pt idx="32041">
                  <c:v>32042.0</c:v>
                </c:pt>
                <c:pt idx="32042">
                  <c:v>32043.0</c:v>
                </c:pt>
                <c:pt idx="32043">
                  <c:v>32044.0</c:v>
                </c:pt>
                <c:pt idx="32044">
                  <c:v>32045.0</c:v>
                </c:pt>
                <c:pt idx="32045">
                  <c:v>32046.0</c:v>
                </c:pt>
                <c:pt idx="32046">
                  <c:v>32047.0</c:v>
                </c:pt>
                <c:pt idx="32047">
                  <c:v>32048.0</c:v>
                </c:pt>
                <c:pt idx="32048">
                  <c:v>32049.0</c:v>
                </c:pt>
                <c:pt idx="32049">
                  <c:v>32050.0</c:v>
                </c:pt>
                <c:pt idx="32050">
                  <c:v>32051.0</c:v>
                </c:pt>
                <c:pt idx="32051">
                  <c:v>32052.0</c:v>
                </c:pt>
                <c:pt idx="32052">
                  <c:v>32053.0</c:v>
                </c:pt>
                <c:pt idx="32053">
                  <c:v>32054.0</c:v>
                </c:pt>
                <c:pt idx="32054">
                  <c:v>32055.0</c:v>
                </c:pt>
                <c:pt idx="32055">
                  <c:v>32056.0</c:v>
                </c:pt>
                <c:pt idx="32056">
                  <c:v>32057.0</c:v>
                </c:pt>
                <c:pt idx="32057">
                  <c:v>32058.0</c:v>
                </c:pt>
                <c:pt idx="32058">
                  <c:v>32059.0</c:v>
                </c:pt>
                <c:pt idx="32059">
                  <c:v>32060.0</c:v>
                </c:pt>
                <c:pt idx="32060">
                  <c:v>32061.0</c:v>
                </c:pt>
                <c:pt idx="32061">
                  <c:v>32062.0</c:v>
                </c:pt>
                <c:pt idx="32062">
                  <c:v>32063.0</c:v>
                </c:pt>
                <c:pt idx="32063">
                  <c:v>32064.0</c:v>
                </c:pt>
                <c:pt idx="32064">
                  <c:v>32065.0</c:v>
                </c:pt>
                <c:pt idx="32065">
                  <c:v>32066.0</c:v>
                </c:pt>
                <c:pt idx="32066">
                  <c:v>32067.0</c:v>
                </c:pt>
                <c:pt idx="32067">
                  <c:v>32068.0</c:v>
                </c:pt>
                <c:pt idx="32068">
                  <c:v>32069.0</c:v>
                </c:pt>
                <c:pt idx="32069">
                  <c:v>32070.0</c:v>
                </c:pt>
                <c:pt idx="32070">
                  <c:v>32071.0</c:v>
                </c:pt>
                <c:pt idx="32071">
                  <c:v>32072.0</c:v>
                </c:pt>
                <c:pt idx="32072">
                  <c:v>32073.0</c:v>
                </c:pt>
                <c:pt idx="32073">
                  <c:v>32074.0</c:v>
                </c:pt>
                <c:pt idx="32074">
                  <c:v>32075.0</c:v>
                </c:pt>
                <c:pt idx="32075">
                  <c:v>32076.0</c:v>
                </c:pt>
                <c:pt idx="32076">
                  <c:v>32077.0</c:v>
                </c:pt>
                <c:pt idx="32077">
                  <c:v>32078.0</c:v>
                </c:pt>
                <c:pt idx="32078">
                  <c:v>32079.0</c:v>
                </c:pt>
                <c:pt idx="32079">
                  <c:v>32080.0</c:v>
                </c:pt>
                <c:pt idx="32080">
                  <c:v>32081.0</c:v>
                </c:pt>
                <c:pt idx="32081">
                  <c:v>32082.0</c:v>
                </c:pt>
                <c:pt idx="32082">
                  <c:v>32083.0</c:v>
                </c:pt>
                <c:pt idx="32083">
                  <c:v>32084.0</c:v>
                </c:pt>
                <c:pt idx="32084">
                  <c:v>32085.0</c:v>
                </c:pt>
                <c:pt idx="32085">
                  <c:v>32086.0</c:v>
                </c:pt>
                <c:pt idx="32086">
                  <c:v>32087.0</c:v>
                </c:pt>
                <c:pt idx="32087">
                  <c:v>32088.0</c:v>
                </c:pt>
                <c:pt idx="32088">
                  <c:v>32089.0</c:v>
                </c:pt>
                <c:pt idx="32089">
                  <c:v>32090.0</c:v>
                </c:pt>
                <c:pt idx="32090">
                  <c:v>32091.0</c:v>
                </c:pt>
                <c:pt idx="32091">
                  <c:v>32092.0</c:v>
                </c:pt>
                <c:pt idx="32092">
                  <c:v>32093.0</c:v>
                </c:pt>
                <c:pt idx="32093">
                  <c:v>32094.0</c:v>
                </c:pt>
                <c:pt idx="32094">
                  <c:v>32095.0</c:v>
                </c:pt>
                <c:pt idx="32095">
                  <c:v>32096.0</c:v>
                </c:pt>
                <c:pt idx="32096">
                  <c:v>32097.0</c:v>
                </c:pt>
                <c:pt idx="32097">
                  <c:v>32098.0</c:v>
                </c:pt>
                <c:pt idx="32098">
                  <c:v>32099.0</c:v>
                </c:pt>
                <c:pt idx="32099">
                  <c:v>32100.0</c:v>
                </c:pt>
                <c:pt idx="32100">
                  <c:v>32101.0</c:v>
                </c:pt>
                <c:pt idx="32101">
                  <c:v>32102.0</c:v>
                </c:pt>
                <c:pt idx="32102">
                  <c:v>32103.0</c:v>
                </c:pt>
                <c:pt idx="32103">
                  <c:v>32104.0</c:v>
                </c:pt>
                <c:pt idx="32104">
                  <c:v>32105.0</c:v>
                </c:pt>
                <c:pt idx="32105">
                  <c:v>32106.0</c:v>
                </c:pt>
                <c:pt idx="32106">
                  <c:v>32107.0</c:v>
                </c:pt>
                <c:pt idx="32107">
                  <c:v>32108.0</c:v>
                </c:pt>
                <c:pt idx="32108">
                  <c:v>32109.0</c:v>
                </c:pt>
                <c:pt idx="32109">
                  <c:v>32110.0</c:v>
                </c:pt>
                <c:pt idx="32110">
                  <c:v>32111.0</c:v>
                </c:pt>
                <c:pt idx="32111">
                  <c:v>32112.0</c:v>
                </c:pt>
                <c:pt idx="32112">
                  <c:v>32113.0</c:v>
                </c:pt>
                <c:pt idx="32113">
                  <c:v>32114.0</c:v>
                </c:pt>
                <c:pt idx="32114">
                  <c:v>32115.0</c:v>
                </c:pt>
                <c:pt idx="32115">
                  <c:v>32116.0</c:v>
                </c:pt>
                <c:pt idx="32116">
                  <c:v>32117.0</c:v>
                </c:pt>
                <c:pt idx="32117">
                  <c:v>32118.0</c:v>
                </c:pt>
                <c:pt idx="32118">
                  <c:v>32119.0</c:v>
                </c:pt>
                <c:pt idx="32119">
                  <c:v>32120.0</c:v>
                </c:pt>
                <c:pt idx="32120">
                  <c:v>32121.0</c:v>
                </c:pt>
                <c:pt idx="32121">
                  <c:v>32122.0</c:v>
                </c:pt>
                <c:pt idx="32122">
                  <c:v>32123.0</c:v>
                </c:pt>
                <c:pt idx="32123">
                  <c:v>32124.0</c:v>
                </c:pt>
                <c:pt idx="32124">
                  <c:v>32125.0</c:v>
                </c:pt>
                <c:pt idx="32125">
                  <c:v>32126.0</c:v>
                </c:pt>
                <c:pt idx="32126">
                  <c:v>32127.0</c:v>
                </c:pt>
                <c:pt idx="32127">
                  <c:v>32128.0</c:v>
                </c:pt>
                <c:pt idx="32128">
                  <c:v>32129.0</c:v>
                </c:pt>
                <c:pt idx="32129">
                  <c:v>32130.0</c:v>
                </c:pt>
                <c:pt idx="32130">
                  <c:v>32131.0</c:v>
                </c:pt>
                <c:pt idx="32131">
                  <c:v>32132.0</c:v>
                </c:pt>
                <c:pt idx="32132">
                  <c:v>32133.0</c:v>
                </c:pt>
                <c:pt idx="32133">
                  <c:v>32134.0</c:v>
                </c:pt>
                <c:pt idx="32134">
                  <c:v>32135.0</c:v>
                </c:pt>
                <c:pt idx="32135">
                  <c:v>32136.0</c:v>
                </c:pt>
                <c:pt idx="32136">
                  <c:v>32137.0</c:v>
                </c:pt>
                <c:pt idx="32137">
                  <c:v>32138.0</c:v>
                </c:pt>
                <c:pt idx="32138">
                  <c:v>32139.0</c:v>
                </c:pt>
                <c:pt idx="32139">
                  <c:v>32140.0</c:v>
                </c:pt>
                <c:pt idx="32140">
                  <c:v>32141.0</c:v>
                </c:pt>
                <c:pt idx="32141">
                  <c:v>32142.0</c:v>
                </c:pt>
                <c:pt idx="32142">
                  <c:v>32143.0</c:v>
                </c:pt>
                <c:pt idx="32143">
                  <c:v>32144.0</c:v>
                </c:pt>
                <c:pt idx="32144">
                  <c:v>32145.0</c:v>
                </c:pt>
                <c:pt idx="32145">
                  <c:v>32146.0</c:v>
                </c:pt>
                <c:pt idx="32146">
                  <c:v>32147.0</c:v>
                </c:pt>
                <c:pt idx="32147">
                  <c:v>32148.0</c:v>
                </c:pt>
                <c:pt idx="32148">
                  <c:v>32149.0</c:v>
                </c:pt>
                <c:pt idx="32149">
                  <c:v>32150.0</c:v>
                </c:pt>
                <c:pt idx="32150">
                  <c:v>32151.0</c:v>
                </c:pt>
                <c:pt idx="32151">
                  <c:v>32152.0</c:v>
                </c:pt>
                <c:pt idx="32152">
                  <c:v>32153.0</c:v>
                </c:pt>
                <c:pt idx="32153">
                  <c:v>32154.0</c:v>
                </c:pt>
                <c:pt idx="32154">
                  <c:v>32155.0</c:v>
                </c:pt>
                <c:pt idx="32155">
                  <c:v>32156.0</c:v>
                </c:pt>
                <c:pt idx="32156">
                  <c:v>32157.0</c:v>
                </c:pt>
                <c:pt idx="32157">
                  <c:v>32158.0</c:v>
                </c:pt>
                <c:pt idx="32158">
                  <c:v>32159.0</c:v>
                </c:pt>
                <c:pt idx="32159">
                  <c:v>32160.0</c:v>
                </c:pt>
                <c:pt idx="32160">
                  <c:v>32161.0</c:v>
                </c:pt>
                <c:pt idx="32161">
                  <c:v>32162.0</c:v>
                </c:pt>
                <c:pt idx="32162">
                  <c:v>32163.0</c:v>
                </c:pt>
                <c:pt idx="32163">
                  <c:v>32164.0</c:v>
                </c:pt>
                <c:pt idx="32164">
                  <c:v>32165.0</c:v>
                </c:pt>
                <c:pt idx="32165">
                  <c:v>32166.0</c:v>
                </c:pt>
                <c:pt idx="32166">
                  <c:v>32167.0</c:v>
                </c:pt>
                <c:pt idx="32167">
                  <c:v>32168.0</c:v>
                </c:pt>
                <c:pt idx="32168">
                  <c:v>32169.0</c:v>
                </c:pt>
                <c:pt idx="32169">
                  <c:v>32170.0</c:v>
                </c:pt>
                <c:pt idx="32170">
                  <c:v>32171.0</c:v>
                </c:pt>
                <c:pt idx="32171">
                  <c:v>32172.0</c:v>
                </c:pt>
                <c:pt idx="32172">
                  <c:v>32173.0</c:v>
                </c:pt>
                <c:pt idx="32173">
                  <c:v>32174.0</c:v>
                </c:pt>
                <c:pt idx="32174">
                  <c:v>32175.0</c:v>
                </c:pt>
                <c:pt idx="32175">
                  <c:v>32176.0</c:v>
                </c:pt>
                <c:pt idx="32176">
                  <c:v>32177.0</c:v>
                </c:pt>
                <c:pt idx="32177">
                  <c:v>32178.0</c:v>
                </c:pt>
                <c:pt idx="32178">
                  <c:v>32179.0</c:v>
                </c:pt>
                <c:pt idx="32179">
                  <c:v>32180.0</c:v>
                </c:pt>
                <c:pt idx="32180">
                  <c:v>32181.0</c:v>
                </c:pt>
                <c:pt idx="32181">
                  <c:v>32182.0</c:v>
                </c:pt>
                <c:pt idx="32182">
                  <c:v>32183.0</c:v>
                </c:pt>
                <c:pt idx="32183">
                  <c:v>32184.0</c:v>
                </c:pt>
                <c:pt idx="32184">
                  <c:v>32185.0</c:v>
                </c:pt>
                <c:pt idx="32185">
                  <c:v>32186.0</c:v>
                </c:pt>
                <c:pt idx="32186">
                  <c:v>32187.0</c:v>
                </c:pt>
                <c:pt idx="32187">
                  <c:v>32188.0</c:v>
                </c:pt>
                <c:pt idx="32188">
                  <c:v>32189.0</c:v>
                </c:pt>
                <c:pt idx="32189">
                  <c:v>32190.0</c:v>
                </c:pt>
                <c:pt idx="32190">
                  <c:v>32191.0</c:v>
                </c:pt>
                <c:pt idx="32191">
                  <c:v>32192.0</c:v>
                </c:pt>
                <c:pt idx="32192">
                  <c:v>32193.0</c:v>
                </c:pt>
                <c:pt idx="32193">
                  <c:v>32194.0</c:v>
                </c:pt>
                <c:pt idx="32194">
                  <c:v>32195.0</c:v>
                </c:pt>
                <c:pt idx="32195">
                  <c:v>32196.0</c:v>
                </c:pt>
                <c:pt idx="32196">
                  <c:v>32197.0</c:v>
                </c:pt>
                <c:pt idx="32197">
                  <c:v>32198.0</c:v>
                </c:pt>
                <c:pt idx="32198">
                  <c:v>32199.0</c:v>
                </c:pt>
                <c:pt idx="32199">
                  <c:v>32200.0</c:v>
                </c:pt>
                <c:pt idx="32200">
                  <c:v>32201.0</c:v>
                </c:pt>
                <c:pt idx="32201">
                  <c:v>32202.0</c:v>
                </c:pt>
                <c:pt idx="32202">
                  <c:v>32203.0</c:v>
                </c:pt>
                <c:pt idx="32203">
                  <c:v>32204.0</c:v>
                </c:pt>
                <c:pt idx="32204">
                  <c:v>32205.0</c:v>
                </c:pt>
                <c:pt idx="32205">
                  <c:v>32206.0</c:v>
                </c:pt>
                <c:pt idx="32206">
                  <c:v>32207.0</c:v>
                </c:pt>
                <c:pt idx="32207">
                  <c:v>32208.0</c:v>
                </c:pt>
                <c:pt idx="32208">
                  <c:v>32209.0</c:v>
                </c:pt>
                <c:pt idx="32209">
                  <c:v>32210.0</c:v>
                </c:pt>
                <c:pt idx="32210">
                  <c:v>32211.0</c:v>
                </c:pt>
                <c:pt idx="32211">
                  <c:v>32212.0</c:v>
                </c:pt>
                <c:pt idx="32212">
                  <c:v>32213.0</c:v>
                </c:pt>
                <c:pt idx="32213">
                  <c:v>32214.0</c:v>
                </c:pt>
                <c:pt idx="32214">
                  <c:v>32215.0</c:v>
                </c:pt>
                <c:pt idx="32215">
                  <c:v>32216.0</c:v>
                </c:pt>
                <c:pt idx="32216">
                  <c:v>32217.0</c:v>
                </c:pt>
                <c:pt idx="32217">
                  <c:v>32218.0</c:v>
                </c:pt>
                <c:pt idx="32218">
                  <c:v>32219.0</c:v>
                </c:pt>
                <c:pt idx="32219">
                  <c:v>32220.0</c:v>
                </c:pt>
                <c:pt idx="32220">
                  <c:v>32221.0</c:v>
                </c:pt>
                <c:pt idx="32221">
                  <c:v>32222.0</c:v>
                </c:pt>
                <c:pt idx="32222">
                  <c:v>32223.0</c:v>
                </c:pt>
                <c:pt idx="32223">
                  <c:v>32224.0</c:v>
                </c:pt>
                <c:pt idx="32224">
                  <c:v>32225.0</c:v>
                </c:pt>
                <c:pt idx="32225">
                  <c:v>32226.0</c:v>
                </c:pt>
                <c:pt idx="32226">
                  <c:v>32227.0</c:v>
                </c:pt>
                <c:pt idx="32227">
                  <c:v>32228.0</c:v>
                </c:pt>
                <c:pt idx="32228">
                  <c:v>32229.0</c:v>
                </c:pt>
                <c:pt idx="32229">
                  <c:v>32230.0</c:v>
                </c:pt>
                <c:pt idx="32230">
                  <c:v>32231.0</c:v>
                </c:pt>
                <c:pt idx="32231">
                  <c:v>32232.0</c:v>
                </c:pt>
                <c:pt idx="32232">
                  <c:v>32233.0</c:v>
                </c:pt>
                <c:pt idx="32233">
                  <c:v>32234.0</c:v>
                </c:pt>
                <c:pt idx="32234">
                  <c:v>32235.0</c:v>
                </c:pt>
                <c:pt idx="32235">
                  <c:v>32236.0</c:v>
                </c:pt>
                <c:pt idx="32236">
                  <c:v>32237.0</c:v>
                </c:pt>
                <c:pt idx="32237">
                  <c:v>32238.0</c:v>
                </c:pt>
                <c:pt idx="32238">
                  <c:v>32239.0</c:v>
                </c:pt>
                <c:pt idx="32239">
                  <c:v>32240.0</c:v>
                </c:pt>
                <c:pt idx="32240">
                  <c:v>32241.0</c:v>
                </c:pt>
                <c:pt idx="32241">
                  <c:v>32242.0</c:v>
                </c:pt>
                <c:pt idx="32242">
                  <c:v>32243.0</c:v>
                </c:pt>
                <c:pt idx="32243">
                  <c:v>32244.0</c:v>
                </c:pt>
                <c:pt idx="32244">
                  <c:v>32245.0</c:v>
                </c:pt>
                <c:pt idx="32245">
                  <c:v>32246.0</c:v>
                </c:pt>
                <c:pt idx="32246">
                  <c:v>32247.0</c:v>
                </c:pt>
                <c:pt idx="32247">
                  <c:v>32248.0</c:v>
                </c:pt>
                <c:pt idx="32248">
                  <c:v>32249.0</c:v>
                </c:pt>
                <c:pt idx="32249">
                  <c:v>32250.0</c:v>
                </c:pt>
                <c:pt idx="32250">
                  <c:v>32251.0</c:v>
                </c:pt>
                <c:pt idx="32251">
                  <c:v>32252.0</c:v>
                </c:pt>
                <c:pt idx="32252">
                  <c:v>32253.0</c:v>
                </c:pt>
                <c:pt idx="32253">
                  <c:v>32254.0</c:v>
                </c:pt>
                <c:pt idx="32254">
                  <c:v>32255.0</c:v>
                </c:pt>
                <c:pt idx="32255">
                  <c:v>32256.0</c:v>
                </c:pt>
                <c:pt idx="32256">
                  <c:v>32257.0</c:v>
                </c:pt>
                <c:pt idx="32257">
                  <c:v>32258.0</c:v>
                </c:pt>
                <c:pt idx="32258">
                  <c:v>32259.0</c:v>
                </c:pt>
                <c:pt idx="32259">
                  <c:v>32260.0</c:v>
                </c:pt>
                <c:pt idx="32260">
                  <c:v>32261.0</c:v>
                </c:pt>
                <c:pt idx="32261">
                  <c:v>32262.0</c:v>
                </c:pt>
                <c:pt idx="32262">
                  <c:v>32263.0</c:v>
                </c:pt>
                <c:pt idx="32263">
                  <c:v>32264.0</c:v>
                </c:pt>
                <c:pt idx="32264">
                  <c:v>32265.0</c:v>
                </c:pt>
                <c:pt idx="32265">
                  <c:v>32266.0</c:v>
                </c:pt>
                <c:pt idx="32266">
                  <c:v>32267.0</c:v>
                </c:pt>
                <c:pt idx="32267">
                  <c:v>32268.0</c:v>
                </c:pt>
                <c:pt idx="32268">
                  <c:v>32269.0</c:v>
                </c:pt>
                <c:pt idx="32269">
                  <c:v>32270.0</c:v>
                </c:pt>
                <c:pt idx="32270">
                  <c:v>32271.0</c:v>
                </c:pt>
                <c:pt idx="32271">
                  <c:v>32272.0</c:v>
                </c:pt>
                <c:pt idx="32272">
                  <c:v>32273.0</c:v>
                </c:pt>
                <c:pt idx="32273">
                  <c:v>32274.0</c:v>
                </c:pt>
                <c:pt idx="32274">
                  <c:v>32275.0</c:v>
                </c:pt>
                <c:pt idx="32275">
                  <c:v>32276.0</c:v>
                </c:pt>
                <c:pt idx="32276">
                  <c:v>32277.0</c:v>
                </c:pt>
                <c:pt idx="32277">
                  <c:v>32278.0</c:v>
                </c:pt>
                <c:pt idx="32278">
                  <c:v>32279.0</c:v>
                </c:pt>
                <c:pt idx="32279">
                  <c:v>32280.0</c:v>
                </c:pt>
                <c:pt idx="32280">
                  <c:v>32281.0</c:v>
                </c:pt>
                <c:pt idx="32281">
                  <c:v>32282.0</c:v>
                </c:pt>
                <c:pt idx="32282">
                  <c:v>32283.0</c:v>
                </c:pt>
                <c:pt idx="32283">
                  <c:v>32284.0</c:v>
                </c:pt>
                <c:pt idx="32284">
                  <c:v>32285.0</c:v>
                </c:pt>
                <c:pt idx="32285">
                  <c:v>32286.0</c:v>
                </c:pt>
                <c:pt idx="32286">
                  <c:v>32287.0</c:v>
                </c:pt>
                <c:pt idx="32287">
                  <c:v>32288.0</c:v>
                </c:pt>
                <c:pt idx="32288">
                  <c:v>32289.0</c:v>
                </c:pt>
                <c:pt idx="32289">
                  <c:v>32290.0</c:v>
                </c:pt>
                <c:pt idx="32290">
                  <c:v>32291.0</c:v>
                </c:pt>
                <c:pt idx="32291">
                  <c:v>32292.0</c:v>
                </c:pt>
                <c:pt idx="32292">
                  <c:v>32293.0</c:v>
                </c:pt>
                <c:pt idx="32293">
                  <c:v>32294.0</c:v>
                </c:pt>
                <c:pt idx="32294">
                  <c:v>32295.0</c:v>
                </c:pt>
                <c:pt idx="32295">
                  <c:v>32296.0</c:v>
                </c:pt>
                <c:pt idx="32296">
                  <c:v>32297.0</c:v>
                </c:pt>
                <c:pt idx="32297">
                  <c:v>32298.0</c:v>
                </c:pt>
                <c:pt idx="32298">
                  <c:v>32299.0</c:v>
                </c:pt>
                <c:pt idx="32299">
                  <c:v>32300.0</c:v>
                </c:pt>
                <c:pt idx="32300">
                  <c:v>32301.0</c:v>
                </c:pt>
                <c:pt idx="32301">
                  <c:v>32302.0</c:v>
                </c:pt>
                <c:pt idx="32302">
                  <c:v>32303.0</c:v>
                </c:pt>
                <c:pt idx="32303">
                  <c:v>32304.0</c:v>
                </c:pt>
                <c:pt idx="32304">
                  <c:v>32305.0</c:v>
                </c:pt>
                <c:pt idx="32305">
                  <c:v>32306.0</c:v>
                </c:pt>
                <c:pt idx="32306">
                  <c:v>32307.0</c:v>
                </c:pt>
                <c:pt idx="32307">
                  <c:v>32308.0</c:v>
                </c:pt>
                <c:pt idx="32308">
                  <c:v>32309.0</c:v>
                </c:pt>
                <c:pt idx="32309">
                  <c:v>32310.0</c:v>
                </c:pt>
                <c:pt idx="32310">
                  <c:v>32311.0</c:v>
                </c:pt>
                <c:pt idx="32311">
                  <c:v>32312.0</c:v>
                </c:pt>
                <c:pt idx="32312">
                  <c:v>32313.0</c:v>
                </c:pt>
                <c:pt idx="32313">
                  <c:v>32314.0</c:v>
                </c:pt>
                <c:pt idx="32314">
                  <c:v>32315.0</c:v>
                </c:pt>
                <c:pt idx="32315">
                  <c:v>32316.0</c:v>
                </c:pt>
                <c:pt idx="32316">
                  <c:v>32317.0</c:v>
                </c:pt>
                <c:pt idx="32317">
                  <c:v>32318.0</c:v>
                </c:pt>
                <c:pt idx="32318">
                  <c:v>32319.0</c:v>
                </c:pt>
                <c:pt idx="32319">
                  <c:v>32320.0</c:v>
                </c:pt>
                <c:pt idx="32320">
                  <c:v>32321.0</c:v>
                </c:pt>
                <c:pt idx="32321">
                  <c:v>32322.0</c:v>
                </c:pt>
                <c:pt idx="32322">
                  <c:v>32323.0</c:v>
                </c:pt>
                <c:pt idx="32323">
                  <c:v>32324.0</c:v>
                </c:pt>
                <c:pt idx="32324">
                  <c:v>32325.0</c:v>
                </c:pt>
                <c:pt idx="32325">
                  <c:v>32326.0</c:v>
                </c:pt>
                <c:pt idx="32326">
                  <c:v>32327.0</c:v>
                </c:pt>
                <c:pt idx="32327">
                  <c:v>32328.0</c:v>
                </c:pt>
                <c:pt idx="32328">
                  <c:v>32329.0</c:v>
                </c:pt>
                <c:pt idx="32329">
                  <c:v>32330.0</c:v>
                </c:pt>
                <c:pt idx="32330">
                  <c:v>32331.0</c:v>
                </c:pt>
                <c:pt idx="32331">
                  <c:v>32332.0</c:v>
                </c:pt>
                <c:pt idx="32332">
                  <c:v>32333.0</c:v>
                </c:pt>
                <c:pt idx="32333">
                  <c:v>32334.0</c:v>
                </c:pt>
                <c:pt idx="32334">
                  <c:v>32335.0</c:v>
                </c:pt>
                <c:pt idx="32335">
                  <c:v>32336.0</c:v>
                </c:pt>
                <c:pt idx="32336">
                  <c:v>32337.0</c:v>
                </c:pt>
                <c:pt idx="32337">
                  <c:v>32338.0</c:v>
                </c:pt>
                <c:pt idx="32338">
                  <c:v>32339.0</c:v>
                </c:pt>
                <c:pt idx="32339">
                  <c:v>32340.0</c:v>
                </c:pt>
                <c:pt idx="32340">
                  <c:v>32341.0</c:v>
                </c:pt>
                <c:pt idx="32341">
                  <c:v>32342.0</c:v>
                </c:pt>
                <c:pt idx="32342">
                  <c:v>32343.0</c:v>
                </c:pt>
                <c:pt idx="32343">
                  <c:v>32344.0</c:v>
                </c:pt>
                <c:pt idx="32344">
                  <c:v>32345.0</c:v>
                </c:pt>
                <c:pt idx="32345">
                  <c:v>32346.0</c:v>
                </c:pt>
                <c:pt idx="32346">
                  <c:v>32347.0</c:v>
                </c:pt>
                <c:pt idx="32347">
                  <c:v>32348.0</c:v>
                </c:pt>
                <c:pt idx="32348">
                  <c:v>32349.0</c:v>
                </c:pt>
                <c:pt idx="32349">
                  <c:v>32350.0</c:v>
                </c:pt>
                <c:pt idx="32350">
                  <c:v>32351.0</c:v>
                </c:pt>
                <c:pt idx="32351">
                  <c:v>32352.0</c:v>
                </c:pt>
                <c:pt idx="32352">
                  <c:v>32353.0</c:v>
                </c:pt>
                <c:pt idx="32353">
                  <c:v>32354.0</c:v>
                </c:pt>
                <c:pt idx="32354">
                  <c:v>32355.0</c:v>
                </c:pt>
                <c:pt idx="32355">
                  <c:v>32356.0</c:v>
                </c:pt>
                <c:pt idx="32356">
                  <c:v>32357.0</c:v>
                </c:pt>
                <c:pt idx="32357">
                  <c:v>32358.0</c:v>
                </c:pt>
                <c:pt idx="32358">
                  <c:v>32359.0</c:v>
                </c:pt>
                <c:pt idx="32359">
                  <c:v>32360.0</c:v>
                </c:pt>
                <c:pt idx="32360">
                  <c:v>32361.0</c:v>
                </c:pt>
                <c:pt idx="32361">
                  <c:v>32362.0</c:v>
                </c:pt>
                <c:pt idx="32362">
                  <c:v>32363.0</c:v>
                </c:pt>
                <c:pt idx="32363">
                  <c:v>32364.0</c:v>
                </c:pt>
                <c:pt idx="32364">
                  <c:v>32365.0</c:v>
                </c:pt>
                <c:pt idx="32365">
                  <c:v>32366.0</c:v>
                </c:pt>
                <c:pt idx="32366">
                  <c:v>32367.0</c:v>
                </c:pt>
                <c:pt idx="32367">
                  <c:v>32368.0</c:v>
                </c:pt>
                <c:pt idx="32368">
                  <c:v>32369.0</c:v>
                </c:pt>
                <c:pt idx="32369">
                  <c:v>32370.0</c:v>
                </c:pt>
                <c:pt idx="32370">
                  <c:v>32371.0</c:v>
                </c:pt>
                <c:pt idx="32371">
                  <c:v>32372.0</c:v>
                </c:pt>
                <c:pt idx="32372">
                  <c:v>32373.0</c:v>
                </c:pt>
                <c:pt idx="32373">
                  <c:v>32374.0</c:v>
                </c:pt>
                <c:pt idx="32374">
                  <c:v>32375.0</c:v>
                </c:pt>
                <c:pt idx="32375">
                  <c:v>32376.0</c:v>
                </c:pt>
                <c:pt idx="32376">
                  <c:v>32377.0</c:v>
                </c:pt>
                <c:pt idx="32377">
                  <c:v>32378.0</c:v>
                </c:pt>
                <c:pt idx="32378">
                  <c:v>32379.0</c:v>
                </c:pt>
                <c:pt idx="32379">
                  <c:v>32380.0</c:v>
                </c:pt>
                <c:pt idx="32380">
                  <c:v>32381.0</c:v>
                </c:pt>
                <c:pt idx="32381">
                  <c:v>32382.0</c:v>
                </c:pt>
                <c:pt idx="32382">
                  <c:v>32383.0</c:v>
                </c:pt>
                <c:pt idx="32383">
                  <c:v>32384.0</c:v>
                </c:pt>
                <c:pt idx="32384">
                  <c:v>32385.0</c:v>
                </c:pt>
                <c:pt idx="32385">
                  <c:v>32386.0</c:v>
                </c:pt>
                <c:pt idx="32386">
                  <c:v>32387.0</c:v>
                </c:pt>
                <c:pt idx="32387">
                  <c:v>32388.0</c:v>
                </c:pt>
                <c:pt idx="32388">
                  <c:v>32389.0</c:v>
                </c:pt>
                <c:pt idx="32389">
                  <c:v>32390.0</c:v>
                </c:pt>
                <c:pt idx="32390">
                  <c:v>32391.0</c:v>
                </c:pt>
                <c:pt idx="32391">
                  <c:v>32392.0</c:v>
                </c:pt>
                <c:pt idx="32392">
                  <c:v>32393.0</c:v>
                </c:pt>
                <c:pt idx="32393">
                  <c:v>32394.0</c:v>
                </c:pt>
                <c:pt idx="32394">
                  <c:v>32395.0</c:v>
                </c:pt>
                <c:pt idx="32395">
                  <c:v>32396.0</c:v>
                </c:pt>
                <c:pt idx="32396">
                  <c:v>32397.0</c:v>
                </c:pt>
                <c:pt idx="32397">
                  <c:v>32398.0</c:v>
                </c:pt>
                <c:pt idx="32398">
                  <c:v>32399.0</c:v>
                </c:pt>
                <c:pt idx="32399">
                  <c:v>32400.0</c:v>
                </c:pt>
                <c:pt idx="32400">
                  <c:v>32401.0</c:v>
                </c:pt>
                <c:pt idx="32401">
                  <c:v>32402.0</c:v>
                </c:pt>
                <c:pt idx="32402">
                  <c:v>32403.0</c:v>
                </c:pt>
                <c:pt idx="32403">
                  <c:v>32404.0</c:v>
                </c:pt>
                <c:pt idx="32404">
                  <c:v>32405.0</c:v>
                </c:pt>
                <c:pt idx="32405">
                  <c:v>32406.0</c:v>
                </c:pt>
                <c:pt idx="32406">
                  <c:v>32407.0</c:v>
                </c:pt>
                <c:pt idx="32407">
                  <c:v>32408.0</c:v>
                </c:pt>
                <c:pt idx="32408">
                  <c:v>32409.0</c:v>
                </c:pt>
                <c:pt idx="32409">
                  <c:v>32410.0</c:v>
                </c:pt>
                <c:pt idx="32410">
                  <c:v>32411.0</c:v>
                </c:pt>
                <c:pt idx="32411">
                  <c:v>32412.0</c:v>
                </c:pt>
                <c:pt idx="32412">
                  <c:v>32413.0</c:v>
                </c:pt>
                <c:pt idx="32413">
                  <c:v>32414.0</c:v>
                </c:pt>
                <c:pt idx="32414">
                  <c:v>32415.0</c:v>
                </c:pt>
                <c:pt idx="32415">
                  <c:v>32416.0</c:v>
                </c:pt>
                <c:pt idx="32416">
                  <c:v>32417.0</c:v>
                </c:pt>
                <c:pt idx="32417">
                  <c:v>32418.0</c:v>
                </c:pt>
                <c:pt idx="32418">
                  <c:v>32419.0</c:v>
                </c:pt>
                <c:pt idx="32419">
                  <c:v>32420.0</c:v>
                </c:pt>
                <c:pt idx="32420">
                  <c:v>32421.0</c:v>
                </c:pt>
                <c:pt idx="32421">
                  <c:v>32422.0</c:v>
                </c:pt>
                <c:pt idx="32422">
                  <c:v>32423.0</c:v>
                </c:pt>
                <c:pt idx="32423">
                  <c:v>32424.0</c:v>
                </c:pt>
                <c:pt idx="32424">
                  <c:v>32425.0</c:v>
                </c:pt>
                <c:pt idx="32425">
                  <c:v>32426.0</c:v>
                </c:pt>
                <c:pt idx="32426">
                  <c:v>32427.0</c:v>
                </c:pt>
                <c:pt idx="32427">
                  <c:v>32428.0</c:v>
                </c:pt>
                <c:pt idx="32428">
                  <c:v>32429.0</c:v>
                </c:pt>
                <c:pt idx="32429">
                  <c:v>32430.0</c:v>
                </c:pt>
                <c:pt idx="32430">
                  <c:v>32431.0</c:v>
                </c:pt>
                <c:pt idx="32431">
                  <c:v>32432.0</c:v>
                </c:pt>
                <c:pt idx="32432">
                  <c:v>32433.0</c:v>
                </c:pt>
                <c:pt idx="32433">
                  <c:v>32434.0</c:v>
                </c:pt>
                <c:pt idx="32434">
                  <c:v>32435.0</c:v>
                </c:pt>
                <c:pt idx="32435">
                  <c:v>32436.0</c:v>
                </c:pt>
                <c:pt idx="32436">
                  <c:v>32437.0</c:v>
                </c:pt>
                <c:pt idx="32437">
                  <c:v>32438.0</c:v>
                </c:pt>
                <c:pt idx="32438">
                  <c:v>32439.0</c:v>
                </c:pt>
                <c:pt idx="32439">
                  <c:v>32440.0</c:v>
                </c:pt>
                <c:pt idx="32440">
                  <c:v>32441.0</c:v>
                </c:pt>
                <c:pt idx="32441">
                  <c:v>32442.0</c:v>
                </c:pt>
                <c:pt idx="32442">
                  <c:v>32443.0</c:v>
                </c:pt>
                <c:pt idx="32443">
                  <c:v>32444.0</c:v>
                </c:pt>
                <c:pt idx="32444">
                  <c:v>32445.0</c:v>
                </c:pt>
                <c:pt idx="32445">
                  <c:v>32446.0</c:v>
                </c:pt>
                <c:pt idx="32446">
                  <c:v>32447.0</c:v>
                </c:pt>
                <c:pt idx="32447">
                  <c:v>32448.0</c:v>
                </c:pt>
                <c:pt idx="32448">
                  <c:v>32449.0</c:v>
                </c:pt>
                <c:pt idx="32449">
                  <c:v>32450.0</c:v>
                </c:pt>
                <c:pt idx="32450">
                  <c:v>32451.0</c:v>
                </c:pt>
                <c:pt idx="32451">
                  <c:v>32452.0</c:v>
                </c:pt>
                <c:pt idx="32452">
                  <c:v>32453.0</c:v>
                </c:pt>
                <c:pt idx="32453">
                  <c:v>32454.0</c:v>
                </c:pt>
                <c:pt idx="32454">
                  <c:v>32455.0</c:v>
                </c:pt>
                <c:pt idx="32455">
                  <c:v>32456.0</c:v>
                </c:pt>
                <c:pt idx="32456">
                  <c:v>32457.0</c:v>
                </c:pt>
                <c:pt idx="32457">
                  <c:v>32458.0</c:v>
                </c:pt>
                <c:pt idx="32458">
                  <c:v>32459.0</c:v>
                </c:pt>
                <c:pt idx="32459">
                  <c:v>32460.0</c:v>
                </c:pt>
                <c:pt idx="32460">
                  <c:v>32461.0</c:v>
                </c:pt>
                <c:pt idx="32461">
                  <c:v>32462.0</c:v>
                </c:pt>
                <c:pt idx="32462">
                  <c:v>32463.0</c:v>
                </c:pt>
                <c:pt idx="32463">
                  <c:v>32464.0</c:v>
                </c:pt>
                <c:pt idx="32464">
                  <c:v>32465.0</c:v>
                </c:pt>
                <c:pt idx="32465">
                  <c:v>32466.0</c:v>
                </c:pt>
                <c:pt idx="32466">
                  <c:v>32467.0</c:v>
                </c:pt>
                <c:pt idx="32467">
                  <c:v>32468.0</c:v>
                </c:pt>
                <c:pt idx="32468">
                  <c:v>32469.0</c:v>
                </c:pt>
                <c:pt idx="32469">
                  <c:v>32470.0</c:v>
                </c:pt>
                <c:pt idx="32470">
                  <c:v>32471.0</c:v>
                </c:pt>
                <c:pt idx="32471">
                  <c:v>32472.0</c:v>
                </c:pt>
                <c:pt idx="32472">
                  <c:v>32473.0</c:v>
                </c:pt>
                <c:pt idx="32473">
                  <c:v>32474.0</c:v>
                </c:pt>
                <c:pt idx="32474">
                  <c:v>32475.0</c:v>
                </c:pt>
                <c:pt idx="32475">
                  <c:v>32476.0</c:v>
                </c:pt>
                <c:pt idx="32476">
                  <c:v>32477.0</c:v>
                </c:pt>
                <c:pt idx="32477">
                  <c:v>32478.0</c:v>
                </c:pt>
                <c:pt idx="32478">
                  <c:v>32479.0</c:v>
                </c:pt>
                <c:pt idx="32479">
                  <c:v>32480.0</c:v>
                </c:pt>
                <c:pt idx="32480">
                  <c:v>32481.0</c:v>
                </c:pt>
                <c:pt idx="32481">
                  <c:v>32482.0</c:v>
                </c:pt>
                <c:pt idx="32482">
                  <c:v>32483.0</c:v>
                </c:pt>
                <c:pt idx="32483">
                  <c:v>32484.0</c:v>
                </c:pt>
                <c:pt idx="32484">
                  <c:v>32485.0</c:v>
                </c:pt>
                <c:pt idx="32485">
                  <c:v>32486.0</c:v>
                </c:pt>
                <c:pt idx="32486">
                  <c:v>32487.0</c:v>
                </c:pt>
                <c:pt idx="32487">
                  <c:v>32488.0</c:v>
                </c:pt>
                <c:pt idx="32488">
                  <c:v>32489.0</c:v>
                </c:pt>
                <c:pt idx="32489">
                  <c:v>32490.0</c:v>
                </c:pt>
                <c:pt idx="32490">
                  <c:v>32491.0</c:v>
                </c:pt>
                <c:pt idx="32491">
                  <c:v>32492.0</c:v>
                </c:pt>
                <c:pt idx="32492">
                  <c:v>32493.0</c:v>
                </c:pt>
                <c:pt idx="32493">
                  <c:v>32494.0</c:v>
                </c:pt>
                <c:pt idx="32494">
                  <c:v>32495.0</c:v>
                </c:pt>
                <c:pt idx="32495">
                  <c:v>32496.0</c:v>
                </c:pt>
                <c:pt idx="32496">
                  <c:v>32497.0</c:v>
                </c:pt>
                <c:pt idx="32497">
                  <c:v>32498.0</c:v>
                </c:pt>
                <c:pt idx="32498">
                  <c:v>32499.0</c:v>
                </c:pt>
                <c:pt idx="32499">
                  <c:v>32500.0</c:v>
                </c:pt>
                <c:pt idx="32500">
                  <c:v>32501.0</c:v>
                </c:pt>
                <c:pt idx="32501">
                  <c:v>32502.0</c:v>
                </c:pt>
                <c:pt idx="32502">
                  <c:v>32503.0</c:v>
                </c:pt>
                <c:pt idx="32503">
                  <c:v>32504.0</c:v>
                </c:pt>
                <c:pt idx="32504">
                  <c:v>32505.0</c:v>
                </c:pt>
                <c:pt idx="32505">
                  <c:v>32506.0</c:v>
                </c:pt>
                <c:pt idx="32506">
                  <c:v>32507.0</c:v>
                </c:pt>
                <c:pt idx="32507">
                  <c:v>32508.0</c:v>
                </c:pt>
                <c:pt idx="32508">
                  <c:v>32509.0</c:v>
                </c:pt>
                <c:pt idx="32509">
                  <c:v>32510.0</c:v>
                </c:pt>
                <c:pt idx="32510">
                  <c:v>32511.0</c:v>
                </c:pt>
                <c:pt idx="32511">
                  <c:v>32512.0</c:v>
                </c:pt>
                <c:pt idx="32512">
                  <c:v>32513.0</c:v>
                </c:pt>
                <c:pt idx="32513">
                  <c:v>32514.0</c:v>
                </c:pt>
                <c:pt idx="32514">
                  <c:v>32515.0</c:v>
                </c:pt>
                <c:pt idx="32515">
                  <c:v>32516.0</c:v>
                </c:pt>
                <c:pt idx="32516">
                  <c:v>32517.0</c:v>
                </c:pt>
                <c:pt idx="32517">
                  <c:v>32518.0</c:v>
                </c:pt>
                <c:pt idx="32518">
                  <c:v>32519.0</c:v>
                </c:pt>
                <c:pt idx="32519">
                  <c:v>32520.0</c:v>
                </c:pt>
                <c:pt idx="32520">
                  <c:v>32521.0</c:v>
                </c:pt>
                <c:pt idx="32521">
                  <c:v>32522.0</c:v>
                </c:pt>
                <c:pt idx="32522">
                  <c:v>32523.0</c:v>
                </c:pt>
                <c:pt idx="32523">
                  <c:v>32524.0</c:v>
                </c:pt>
                <c:pt idx="32524">
                  <c:v>32525.0</c:v>
                </c:pt>
                <c:pt idx="32525">
                  <c:v>32526.0</c:v>
                </c:pt>
                <c:pt idx="32526">
                  <c:v>32527.0</c:v>
                </c:pt>
                <c:pt idx="32527">
                  <c:v>32528.0</c:v>
                </c:pt>
                <c:pt idx="32528">
                  <c:v>32529.0</c:v>
                </c:pt>
                <c:pt idx="32529">
                  <c:v>32530.0</c:v>
                </c:pt>
                <c:pt idx="32530">
                  <c:v>32531.0</c:v>
                </c:pt>
                <c:pt idx="32531">
                  <c:v>32532.0</c:v>
                </c:pt>
                <c:pt idx="32532">
                  <c:v>32533.0</c:v>
                </c:pt>
                <c:pt idx="32533">
                  <c:v>32534.0</c:v>
                </c:pt>
                <c:pt idx="32534">
                  <c:v>32535.0</c:v>
                </c:pt>
                <c:pt idx="32535">
                  <c:v>32536.0</c:v>
                </c:pt>
                <c:pt idx="32536">
                  <c:v>32537.0</c:v>
                </c:pt>
                <c:pt idx="32537">
                  <c:v>32538.0</c:v>
                </c:pt>
                <c:pt idx="32538">
                  <c:v>32539.0</c:v>
                </c:pt>
                <c:pt idx="32539">
                  <c:v>32540.0</c:v>
                </c:pt>
                <c:pt idx="32540">
                  <c:v>32541.0</c:v>
                </c:pt>
                <c:pt idx="32541">
                  <c:v>32542.0</c:v>
                </c:pt>
                <c:pt idx="32542">
                  <c:v>32543.0</c:v>
                </c:pt>
                <c:pt idx="32543">
                  <c:v>32544.0</c:v>
                </c:pt>
                <c:pt idx="32544">
                  <c:v>32545.0</c:v>
                </c:pt>
                <c:pt idx="32545">
                  <c:v>32546.0</c:v>
                </c:pt>
                <c:pt idx="32546">
                  <c:v>32547.0</c:v>
                </c:pt>
                <c:pt idx="32547">
                  <c:v>32548.0</c:v>
                </c:pt>
                <c:pt idx="32548">
                  <c:v>32549.0</c:v>
                </c:pt>
                <c:pt idx="32549">
                  <c:v>32550.0</c:v>
                </c:pt>
                <c:pt idx="32550">
                  <c:v>32551.0</c:v>
                </c:pt>
                <c:pt idx="32551">
                  <c:v>32552.0</c:v>
                </c:pt>
                <c:pt idx="32552">
                  <c:v>32553.0</c:v>
                </c:pt>
                <c:pt idx="32553">
                  <c:v>32554.0</c:v>
                </c:pt>
                <c:pt idx="32554">
                  <c:v>32555.0</c:v>
                </c:pt>
                <c:pt idx="32555">
                  <c:v>32556.0</c:v>
                </c:pt>
                <c:pt idx="32556">
                  <c:v>32557.0</c:v>
                </c:pt>
                <c:pt idx="32557">
                  <c:v>32558.0</c:v>
                </c:pt>
                <c:pt idx="32558">
                  <c:v>32559.0</c:v>
                </c:pt>
                <c:pt idx="32559">
                  <c:v>32560.0</c:v>
                </c:pt>
                <c:pt idx="32560">
                  <c:v>32561.0</c:v>
                </c:pt>
                <c:pt idx="32561">
                  <c:v>32562.0</c:v>
                </c:pt>
                <c:pt idx="32562">
                  <c:v>32563.0</c:v>
                </c:pt>
                <c:pt idx="32563">
                  <c:v>32564.0</c:v>
                </c:pt>
                <c:pt idx="32564">
                  <c:v>32565.0</c:v>
                </c:pt>
                <c:pt idx="32565">
                  <c:v>32566.0</c:v>
                </c:pt>
                <c:pt idx="32566">
                  <c:v>32567.0</c:v>
                </c:pt>
                <c:pt idx="32567">
                  <c:v>32568.0</c:v>
                </c:pt>
                <c:pt idx="32568">
                  <c:v>32569.0</c:v>
                </c:pt>
                <c:pt idx="32569">
                  <c:v>32570.0</c:v>
                </c:pt>
                <c:pt idx="32570">
                  <c:v>32571.0</c:v>
                </c:pt>
                <c:pt idx="32571">
                  <c:v>32572.0</c:v>
                </c:pt>
                <c:pt idx="32572">
                  <c:v>32573.0</c:v>
                </c:pt>
                <c:pt idx="32573">
                  <c:v>32574.0</c:v>
                </c:pt>
                <c:pt idx="32574">
                  <c:v>32575.0</c:v>
                </c:pt>
                <c:pt idx="32575">
                  <c:v>32576.0</c:v>
                </c:pt>
                <c:pt idx="32576">
                  <c:v>32577.0</c:v>
                </c:pt>
                <c:pt idx="32577">
                  <c:v>32578.0</c:v>
                </c:pt>
                <c:pt idx="32578">
                  <c:v>32579.0</c:v>
                </c:pt>
                <c:pt idx="32579">
                  <c:v>32580.0</c:v>
                </c:pt>
                <c:pt idx="32580">
                  <c:v>32581.0</c:v>
                </c:pt>
                <c:pt idx="32581">
                  <c:v>32582.0</c:v>
                </c:pt>
                <c:pt idx="32582">
                  <c:v>32583.0</c:v>
                </c:pt>
                <c:pt idx="32583">
                  <c:v>32584.0</c:v>
                </c:pt>
                <c:pt idx="32584">
                  <c:v>32585.0</c:v>
                </c:pt>
                <c:pt idx="32585">
                  <c:v>32586.0</c:v>
                </c:pt>
                <c:pt idx="32586">
                  <c:v>32587.0</c:v>
                </c:pt>
                <c:pt idx="32587">
                  <c:v>32588.0</c:v>
                </c:pt>
                <c:pt idx="32588">
                  <c:v>32589.0</c:v>
                </c:pt>
                <c:pt idx="32589">
                  <c:v>32590.0</c:v>
                </c:pt>
                <c:pt idx="32590">
                  <c:v>32591.0</c:v>
                </c:pt>
                <c:pt idx="32591">
                  <c:v>32592.0</c:v>
                </c:pt>
                <c:pt idx="32592">
                  <c:v>32593.0</c:v>
                </c:pt>
                <c:pt idx="32593">
                  <c:v>32594.0</c:v>
                </c:pt>
                <c:pt idx="32594">
                  <c:v>32595.0</c:v>
                </c:pt>
                <c:pt idx="32595">
                  <c:v>32596.0</c:v>
                </c:pt>
                <c:pt idx="32596">
                  <c:v>32597.0</c:v>
                </c:pt>
                <c:pt idx="32597">
                  <c:v>32598.0</c:v>
                </c:pt>
                <c:pt idx="32598">
                  <c:v>32599.0</c:v>
                </c:pt>
                <c:pt idx="32599">
                  <c:v>32600.0</c:v>
                </c:pt>
                <c:pt idx="32600">
                  <c:v>32601.0</c:v>
                </c:pt>
                <c:pt idx="32601">
                  <c:v>32602.0</c:v>
                </c:pt>
                <c:pt idx="32602">
                  <c:v>32603.0</c:v>
                </c:pt>
                <c:pt idx="32603">
                  <c:v>32604.0</c:v>
                </c:pt>
                <c:pt idx="32604">
                  <c:v>32605.0</c:v>
                </c:pt>
                <c:pt idx="32605">
                  <c:v>32606.0</c:v>
                </c:pt>
                <c:pt idx="32606">
                  <c:v>32607.0</c:v>
                </c:pt>
                <c:pt idx="32607">
                  <c:v>32608.0</c:v>
                </c:pt>
                <c:pt idx="32608">
                  <c:v>32609.0</c:v>
                </c:pt>
                <c:pt idx="32609">
                  <c:v>32610.0</c:v>
                </c:pt>
                <c:pt idx="32610">
                  <c:v>32611.0</c:v>
                </c:pt>
                <c:pt idx="32611">
                  <c:v>32612.0</c:v>
                </c:pt>
                <c:pt idx="32612">
                  <c:v>32613.0</c:v>
                </c:pt>
                <c:pt idx="32613">
                  <c:v>32614.0</c:v>
                </c:pt>
                <c:pt idx="32614">
                  <c:v>32615.0</c:v>
                </c:pt>
                <c:pt idx="32615">
                  <c:v>32616.0</c:v>
                </c:pt>
                <c:pt idx="32616">
                  <c:v>32617.0</c:v>
                </c:pt>
                <c:pt idx="32617">
                  <c:v>32618.0</c:v>
                </c:pt>
                <c:pt idx="32618">
                  <c:v>32619.0</c:v>
                </c:pt>
                <c:pt idx="32619">
                  <c:v>32620.0</c:v>
                </c:pt>
                <c:pt idx="32620">
                  <c:v>32621.0</c:v>
                </c:pt>
                <c:pt idx="32621">
                  <c:v>32622.0</c:v>
                </c:pt>
                <c:pt idx="32622">
                  <c:v>32623.0</c:v>
                </c:pt>
                <c:pt idx="32623">
                  <c:v>32624.0</c:v>
                </c:pt>
                <c:pt idx="32624">
                  <c:v>32625.0</c:v>
                </c:pt>
                <c:pt idx="32625">
                  <c:v>32626.0</c:v>
                </c:pt>
                <c:pt idx="32626">
                  <c:v>32627.0</c:v>
                </c:pt>
                <c:pt idx="32627">
                  <c:v>32628.0</c:v>
                </c:pt>
                <c:pt idx="32628">
                  <c:v>32629.0</c:v>
                </c:pt>
                <c:pt idx="32629">
                  <c:v>32630.0</c:v>
                </c:pt>
                <c:pt idx="32630">
                  <c:v>32631.0</c:v>
                </c:pt>
                <c:pt idx="32631">
                  <c:v>32632.0</c:v>
                </c:pt>
                <c:pt idx="32632">
                  <c:v>32633.0</c:v>
                </c:pt>
                <c:pt idx="32633">
                  <c:v>32634.0</c:v>
                </c:pt>
                <c:pt idx="32634">
                  <c:v>32635.0</c:v>
                </c:pt>
                <c:pt idx="32635">
                  <c:v>32636.0</c:v>
                </c:pt>
                <c:pt idx="32636">
                  <c:v>32637.0</c:v>
                </c:pt>
                <c:pt idx="32637">
                  <c:v>32638.0</c:v>
                </c:pt>
                <c:pt idx="32638">
                  <c:v>32639.0</c:v>
                </c:pt>
                <c:pt idx="32639">
                  <c:v>32640.0</c:v>
                </c:pt>
                <c:pt idx="32640">
                  <c:v>32641.0</c:v>
                </c:pt>
                <c:pt idx="32641">
                  <c:v>32642.0</c:v>
                </c:pt>
                <c:pt idx="32642">
                  <c:v>32643.0</c:v>
                </c:pt>
                <c:pt idx="32643">
                  <c:v>32644.0</c:v>
                </c:pt>
                <c:pt idx="32644">
                  <c:v>32645.0</c:v>
                </c:pt>
                <c:pt idx="32645">
                  <c:v>32646.0</c:v>
                </c:pt>
                <c:pt idx="32646">
                  <c:v>32647.0</c:v>
                </c:pt>
                <c:pt idx="32647">
                  <c:v>32648.0</c:v>
                </c:pt>
                <c:pt idx="32648">
                  <c:v>32649.0</c:v>
                </c:pt>
                <c:pt idx="32649">
                  <c:v>32650.0</c:v>
                </c:pt>
                <c:pt idx="32650">
                  <c:v>32651.0</c:v>
                </c:pt>
                <c:pt idx="32651">
                  <c:v>32652.0</c:v>
                </c:pt>
                <c:pt idx="32652">
                  <c:v>32653.0</c:v>
                </c:pt>
                <c:pt idx="32653">
                  <c:v>32654.0</c:v>
                </c:pt>
                <c:pt idx="32654">
                  <c:v>32655.0</c:v>
                </c:pt>
                <c:pt idx="32655">
                  <c:v>32656.0</c:v>
                </c:pt>
                <c:pt idx="32656">
                  <c:v>32657.0</c:v>
                </c:pt>
                <c:pt idx="32657">
                  <c:v>32658.0</c:v>
                </c:pt>
                <c:pt idx="32658">
                  <c:v>32659.0</c:v>
                </c:pt>
                <c:pt idx="32659">
                  <c:v>32660.0</c:v>
                </c:pt>
                <c:pt idx="32660">
                  <c:v>32661.0</c:v>
                </c:pt>
                <c:pt idx="32661">
                  <c:v>32662.0</c:v>
                </c:pt>
                <c:pt idx="32662">
                  <c:v>32663.0</c:v>
                </c:pt>
                <c:pt idx="32663">
                  <c:v>32664.0</c:v>
                </c:pt>
                <c:pt idx="32664">
                  <c:v>32665.0</c:v>
                </c:pt>
                <c:pt idx="32665">
                  <c:v>32666.0</c:v>
                </c:pt>
                <c:pt idx="32666">
                  <c:v>32667.0</c:v>
                </c:pt>
                <c:pt idx="32667">
                  <c:v>32668.0</c:v>
                </c:pt>
                <c:pt idx="32668">
                  <c:v>32669.0</c:v>
                </c:pt>
                <c:pt idx="32669">
                  <c:v>32670.0</c:v>
                </c:pt>
                <c:pt idx="32670">
                  <c:v>32671.0</c:v>
                </c:pt>
                <c:pt idx="32671">
                  <c:v>32672.0</c:v>
                </c:pt>
                <c:pt idx="32672">
                  <c:v>32673.0</c:v>
                </c:pt>
                <c:pt idx="32673">
                  <c:v>32674.0</c:v>
                </c:pt>
                <c:pt idx="32674">
                  <c:v>32675.0</c:v>
                </c:pt>
                <c:pt idx="32675">
                  <c:v>32676.0</c:v>
                </c:pt>
                <c:pt idx="32676">
                  <c:v>32677.0</c:v>
                </c:pt>
                <c:pt idx="32677">
                  <c:v>32678.0</c:v>
                </c:pt>
                <c:pt idx="32678">
                  <c:v>32679.0</c:v>
                </c:pt>
                <c:pt idx="32679">
                  <c:v>32680.0</c:v>
                </c:pt>
                <c:pt idx="32680">
                  <c:v>32681.0</c:v>
                </c:pt>
                <c:pt idx="32681">
                  <c:v>32682.0</c:v>
                </c:pt>
                <c:pt idx="32682">
                  <c:v>32683.0</c:v>
                </c:pt>
                <c:pt idx="32683">
                  <c:v>32684.0</c:v>
                </c:pt>
                <c:pt idx="32684">
                  <c:v>32685.0</c:v>
                </c:pt>
                <c:pt idx="32685">
                  <c:v>32686.0</c:v>
                </c:pt>
                <c:pt idx="32686">
                  <c:v>32687.0</c:v>
                </c:pt>
                <c:pt idx="32687">
                  <c:v>32688.0</c:v>
                </c:pt>
                <c:pt idx="32688">
                  <c:v>32689.0</c:v>
                </c:pt>
                <c:pt idx="32689">
                  <c:v>32690.0</c:v>
                </c:pt>
                <c:pt idx="32690">
                  <c:v>32691.0</c:v>
                </c:pt>
                <c:pt idx="32691">
                  <c:v>32692.0</c:v>
                </c:pt>
                <c:pt idx="32692">
                  <c:v>32693.0</c:v>
                </c:pt>
                <c:pt idx="32693">
                  <c:v>32694.0</c:v>
                </c:pt>
                <c:pt idx="32694">
                  <c:v>32695.0</c:v>
                </c:pt>
                <c:pt idx="32695">
                  <c:v>32696.0</c:v>
                </c:pt>
                <c:pt idx="32696">
                  <c:v>32697.0</c:v>
                </c:pt>
                <c:pt idx="32697">
                  <c:v>32698.0</c:v>
                </c:pt>
                <c:pt idx="32698">
                  <c:v>32699.0</c:v>
                </c:pt>
                <c:pt idx="32699">
                  <c:v>32700.0</c:v>
                </c:pt>
                <c:pt idx="32700">
                  <c:v>32701.0</c:v>
                </c:pt>
                <c:pt idx="32701">
                  <c:v>32702.0</c:v>
                </c:pt>
                <c:pt idx="32702">
                  <c:v>32703.0</c:v>
                </c:pt>
                <c:pt idx="32703">
                  <c:v>32704.0</c:v>
                </c:pt>
                <c:pt idx="32704">
                  <c:v>32705.0</c:v>
                </c:pt>
                <c:pt idx="32705">
                  <c:v>32706.0</c:v>
                </c:pt>
                <c:pt idx="32706">
                  <c:v>32707.0</c:v>
                </c:pt>
                <c:pt idx="32707">
                  <c:v>32708.0</c:v>
                </c:pt>
                <c:pt idx="32708">
                  <c:v>32709.0</c:v>
                </c:pt>
                <c:pt idx="32709">
                  <c:v>32710.0</c:v>
                </c:pt>
                <c:pt idx="32710">
                  <c:v>32711.0</c:v>
                </c:pt>
                <c:pt idx="32711">
                  <c:v>32712.0</c:v>
                </c:pt>
                <c:pt idx="32712">
                  <c:v>32713.0</c:v>
                </c:pt>
                <c:pt idx="32713">
                  <c:v>32714.0</c:v>
                </c:pt>
                <c:pt idx="32714">
                  <c:v>32715.0</c:v>
                </c:pt>
                <c:pt idx="32715">
                  <c:v>32716.0</c:v>
                </c:pt>
                <c:pt idx="32716">
                  <c:v>32717.0</c:v>
                </c:pt>
                <c:pt idx="32717">
                  <c:v>32718.0</c:v>
                </c:pt>
                <c:pt idx="32718">
                  <c:v>32719.0</c:v>
                </c:pt>
                <c:pt idx="32719">
                  <c:v>32720.0</c:v>
                </c:pt>
                <c:pt idx="32720">
                  <c:v>32721.0</c:v>
                </c:pt>
                <c:pt idx="32721">
                  <c:v>32722.0</c:v>
                </c:pt>
                <c:pt idx="32722">
                  <c:v>32723.0</c:v>
                </c:pt>
                <c:pt idx="32723">
                  <c:v>32724.0</c:v>
                </c:pt>
                <c:pt idx="32724">
                  <c:v>32725.0</c:v>
                </c:pt>
                <c:pt idx="32725">
                  <c:v>32726.0</c:v>
                </c:pt>
                <c:pt idx="32726">
                  <c:v>32727.0</c:v>
                </c:pt>
                <c:pt idx="32727">
                  <c:v>32728.0</c:v>
                </c:pt>
                <c:pt idx="32728">
                  <c:v>32729.0</c:v>
                </c:pt>
                <c:pt idx="32729">
                  <c:v>32730.0</c:v>
                </c:pt>
                <c:pt idx="32730">
                  <c:v>32731.0</c:v>
                </c:pt>
                <c:pt idx="32731">
                  <c:v>32732.0</c:v>
                </c:pt>
                <c:pt idx="32732">
                  <c:v>32733.0</c:v>
                </c:pt>
                <c:pt idx="32733">
                  <c:v>32734.0</c:v>
                </c:pt>
                <c:pt idx="32734">
                  <c:v>32735.0</c:v>
                </c:pt>
                <c:pt idx="32735">
                  <c:v>32736.0</c:v>
                </c:pt>
                <c:pt idx="32736">
                  <c:v>32737.0</c:v>
                </c:pt>
                <c:pt idx="32737">
                  <c:v>32738.0</c:v>
                </c:pt>
                <c:pt idx="32738">
                  <c:v>32739.0</c:v>
                </c:pt>
                <c:pt idx="32739">
                  <c:v>32740.0</c:v>
                </c:pt>
                <c:pt idx="32740">
                  <c:v>32741.0</c:v>
                </c:pt>
                <c:pt idx="32741">
                  <c:v>32742.0</c:v>
                </c:pt>
                <c:pt idx="32742">
                  <c:v>32743.0</c:v>
                </c:pt>
                <c:pt idx="32743">
                  <c:v>32744.0</c:v>
                </c:pt>
                <c:pt idx="32744">
                  <c:v>32745.0</c:v>
                </c:pt>
                <c:pt idx="32745">
                  <c:v>32746.0</c:v>
                </c:pt>
                <c:pt idx="32746">
                  <c:v>32747.0</c:v>
                </c:pt>
                <c:pt idx="32747">
                  <c:v>32748.0</c:v>
                </c:pt>
                <c:pt idx="32748">
                  <c:v>32749.0</c:v>
                </c:pt>
                <c:pt idx="32749">
                  <c:v>32750.0</c:v>
                </c:pt>
                <c:pt idx="32750">
                  <c:v>32751.0</c:v>
                </c:pt>
                <c:pt idx="32751">
                  <c:v>32752.0</c:v>
                </c:pt>
                <c:pt idx="32752">
                  <c:v>32753.0</c:v>
                </c:pt>
                <c:pt idx="32753">
                  <c:v>32754.0</c:v>
                </c:pt>
                <c:pt idx="32754">
                  <c:v>32755.0</c:v>
                </c:pt>
                <c:pt idx="32755">
                  <c:v>32756.0</c:v>
                </c:pt>
                <c:pt idx="32756">
                  <c:v>32757.0</c:v>
                </c:pt>
                <c:pt idx="32757">
                  <c:v>32758.0</c:v>
                </c:pt>
                <c:pt idx="32758">
                  <c:v>32759.0</c:v>
                </c:pt>
                <c:pt idx="32759">
                  <c:v>32760.0</c:v>
                </c:pt>
                <c:pt idx="32760">
                  <c:v>32761.0</c:v>
                </c:pt>
                <c:pt idx="32761">
                  <c:v>32762.0</c:v>
                </c:pt>
                <c:pt idx="32762">
                  <c:v>32763.0</c:v>
                </c:pt>
                <c:pt idx="32763">
                  <c:v>32764.0</c:v>
                </c:pt>
                <c:pt idx="32764">
                  <c:v>32765.0</c:v>
                </c:pt>
                <c:pt idx="32765">
                  <c:v>32766.0</c:v>
                </c:pt>
                <c:pt idx="32766">
                  <c:v>32767.0</c:v>
                </c:pt>
                <c:pt idx="32767">
                  <c:v>32768.0</c:v>
                </c:pt>
                <c:pt idx="32768">
                  <c:v>32769.0</c:v>
                </c:pt>
                <c:pt idx="32769">
                  <c:v>32770.0</c:v>
                </c:pt>
                <c:pt idx="32770">
                  <c:v>32771.0</c:v>
                </c:pt>
                <c:pt idx="32771">
                  <c:v>32772.0</c:v>
                </c:pt>
                <c:pt idx="32772">
                  <c:v>32773.0</c:v>
                </c:pt>
                <c:pt idx="32773">
                  <c:v>32774.0</c:v>
                </c:pt>
                <c:pt idx="32774">
                  <c:v>32775.0</c:v>
                </c:pt>
                <c:pt idx="32775">
                  <c:v>32776.0</c:v>
                </c:pt>
                <c:pt idx="32776">
                  <c:v>32777.0</c:v>
                </c:pt>
                <c:pt idx="32777">
                  <c:v>32778.0</c:v>
                </c:pt>
                <c:pt idx="32778">
                  <c:v>32779.0</c:v>
                </c:pt>
                <c:pt idx="32779">
                  <c:v>32780.0</c:v>
                </c:pt>
                <c:pt idx="32780">
                  <c:v>32781.0</c:v>
                </c:pt>
                <c:pt idx="32781">
                  <c:v>32782.0</c:v>
                </c:pt>
                <c:pt idx="32782">
                  <c:v>32783.0</c:v>
                </c:pt>
                <c:pt idx="32783">
                  <c:v>32784.0</c:v>
                </c:pt>
                <c:pt idx="32784">
                  <c:v>32785.0</c:v>
                </c:pt>
                <c:pt idx="32785">
                  <c:v>32786.0</c:v>
                </c:pt>
                <c:pt idx="32786">
                  <c:v>32787.0</c:v>
                </c:pt>
                <c:pt idx="32787">
                  <c:v>32788.0</c:v>
                </c:pt>
                <c:pt idx="32788">
                  <c:v>32789.0</c:v>
                </c:pt>
                <c:pt idx="32789">
                  <c:v>32790.0</c:v>
                </c:pt>
                <c:pt idx="32790">
                  <c:v>32791.0</c:v>
                </c:pt>
                <c:pt idx="32791">
                  <c:v>32792.0</c:v>
                </c:pt>
                <c:pt idx="32792">
                  <c:v>32793.0</c:v>
                </c:pt>
                <c:pt idx="32793">
                  <c:v>32794.0</c:v>
                </c:pt>
                <c:pt idx="32794">
                  <c:v>32795.0</c:v>
                </c:pt>
                <c:pt idx="32795">
                  <c:v>32796.0</c:v>
                </c:pt>
                <c:pt idx="32796">
                  <c:v>32797.0</c:v>
                </c:pt>
                <c:pt idx="32797">
                  <c:v>32798.0</c:v>
                </c:pt>
                <c:pt idx="32798">
                  <c:v>32799.0</c:v>
                </c:pt>
                <c:pt idx="32799">
                  <c:v>32800.0</c:v>
                </c:pt>
                <c:pt idx="32800">
                  <c:v>32801.0</c:v>
                </c:pt>
                <c:pt idx="32801">
                  <c:v>32802.0</c:v>
                </c:pt>
                <c:pt idx="32802">
                  <c:v>32803.0</c:v>
                </c:pt>
                <c:pt idx="32803">
                  <c:v>32804.0</c:v>
                </c:pt>
                <c:pt idx="32804">
                  <c:v>32805.0</c:v>
                </c:pt>
                <c:pt idx="32805">
                  <c:v>32806.0</c:v>
                </c:pt>
                <c:pt idx="32806">
                  <c:v>32807.0</c:v>
                </c:pt>
                <c:pt idx="32807">
                  <c:v>32808.0</c:v>
                </c:pt>
                <c:pt idx="32808">
                  <c:v>32809.0</c:v>
                </c:pt>
                <c:pt idx="32809">
                  <c:v>32810.0</c:v>
                </c:pt>
                <c:pt idx="32810">
                  <c:v>32811.0</c:v>
                </c:pt>
                <c:pt idx="32811">
                  <c:v>32812.0</c:v>
                </c:pt>
                <c:pt idx="32812">
                  <c:v>32813.0</c:v>
                </c:pt>
                <c:pt idx="32813">
                  <c:v>32814.0</c:v>
                </c:pt>
                <c:pt idx="32814">
                  <c:v>32815.0</c:v>
                </c:pt>
                <c:pt idx="32815">
                  <c:v>32816.0</c:v>
                </c:pt>
                <c:pt idx="32816">
                  <c:v>32817.0</c:v>
                </c:pt>
                <c:pt idx="32817">
                  <c:v>32818.0</c:v>
                </c:pt>
                <c:pt idx="32818">
                  <c:v>32819.0</c:v>
                </c:pt>
                <c:pt idx="32819">
                  <c:v>32820.0</c:v>
                </c:pt>
                <c:pt idx="32820">
                  <c:v>32821.0</c:v>
                </c:pt>
                <c:pt idx="32821">
                  <c:v>32822.0</c:v>
                </c:pt>
                <c:pt idx="32822">
                  <c:v>32823.0</c:v>
                </c:pt>
                <c:pt idx="32823">
                  <c:v>32824.0</c:v>
                </c:pt>
                <c:pt idx="32824">
                  <c:v>32825.0</c:v>
                </c:pt>
                <c:pt idx="32825">
                  <c:v>32826.0</c:v>
                </c:pt>
                <c:pt idx="32826">
                  <c:v>32827.0</c:v>
                </c:pt>
                <c:pt idx="32827">
                  <c:v>32828.0</c:v>
                </c:pt>
                <c:pt idx="32828">
                  <c:v>32829.0</c:v>
                </c:pt>
                <c:pt idx="32829">
                  <c:v>32830.0</c:v>
                </c:pt>
                <c:pt idx="32830">
                  <c:v>32831.0</c:v>
                </c:pt>
                <c:pt idx="32831">
                  <c:v>32832.0</c:v>
                </c:pt>
                <c:pt idx="32832">
                  <c:v>32833.0</c:v>
                </c:pt>
                <c:pt idx="32833">
                  <c:v>32834.0</c:v>
                </c:pt>
                <c:pt idx="32834">
                  <c:v>32835.0</c:v>
                </c:pt>
                <c:pt idx="32835">
                  <c:v>32836.0</c:v>
                </c:pt>
                <c:pt idx="32836">
                  <c:v>32837.0</c:v>
                </c:pt>
                <c:pt idx="32837">
                  <c:v>32838.0</c:v>
                </c:pt>
                <c:pt idx="32838">
                  <c:v>32839.0</c:v>
                </c:pt>
                <c:pt idx="32839">
                  <c:v>32840.0</c:v>
                </c:pt>
                <c:pt idx="32840">
                  <c:v>32841.0</c:v>
                </c:pt>
                <c:pt idx="32841">
                  <c:v>32842.0</c:v>
                </c:pt>
                <c:pt idx="32842">
                  <c:v>32843.0</c:v>
                </c:pt>
                <c:pt idx="32843">
                  <c:v>32844.0</c:v>
                </c:pt>
                <c:pt idx="32844">
                  <c:v>32845.0</c:v>
                </c:pt>
                <c:pt idx="32845">
                  <c:v>32846.0</c:v>
                </c:pt>
                <c:pt idx="32846">
                  <c:v>32847.0</c:v>
                </c:pt>
                <c:pt idx="32847">
                  <c:v>32848.0</c:v>
                </c:pt>
                <c:pt idx="32848">
                  <c:v>32849.0</c:v>
                </c:pt>
                <c:pt idx="32849">
                  <c:v>32850.0</c:v>
                </c:pt>
                <c:pt idx="32850">
                  <c:v>32851.0</c:v>
                </c:pt>
                <c:pt idx="32851">
                  <c:v>32852.0</c:v>
                </c:pt>
                <c:pt idx="32852">
                  <c:v>32853.0</c:v>
                </c:pt>
                <c:pt idx="32853">
                  <c:v>32854.0</c:v>
                </c:pt>
                <c:pt idx="32854">
                  <c:v>32855.0</c:v>
                </c:pt>
                <c:pt idx="32855">
                  <c:v>32856.0</c:v>
                </c:pt>
                <c:pt idx="32856">
                  <c:v>32857.0</c:v>
                </c:pt>
                <c:pt idx="32857">
                  <c:v>32858.0</c:v>
                </c:pt>
                <c:pt idx="32858">
                  <c:v>32859.0</c:v>
                </c:pt>
                <c:pt idx="32859">
                  <c:v>32860.0</c:v>
                </c:pt>
                <c:pt idx="32860">
                  <c:v>32861.0</c:v>
                </c:pt>
                <c:pt idx="32861">
                  <c:v>32862.0</c:v>
                </c:pt>
                <c:pt idx="32862">
                  <c:v>32863.0</c:v>
                </c:pt>
                <c:pt idx="32863">
                  <c:v>32864.0</c:v>
                </c:pt>
                <c:pt idx="32864">
                  <c:v>32865.0</c:v>
                </c:pt>
                <c:pt idx="32865">
                  <c:v>32866.0</c:v>
                </c:pt>
                <c:pt idx="32866">
                  <c:v>32867.0</c:v>
                </c:pt>
                <c:pt idx="32867">
                  <c:v>32868.0</c:v>
                </c:pt>
                <c:pt idx="32868">
                  <c:v>32869.0</c:v>
                </c:pt>
                <c:pt idx="32869">
                  <c:v>32870.0</c:v>
                </c:pt>
                <c:pt idx="32870">
                  <c:v>32871.0</c:v>
                </c:pt>
                <c:pt idx="32871">
                  <c:v>32872.0</c:v>
                </c:pt>
                <c:pt idx="32872">
                  <c:v>32873.0</c:v>
                </c:pt>
                <c:pt idx="32873">
                  <c:v>32874.0</c:v>
                </c:pt>
                <c:pt idx="32874">
                  <c:v>32875.0</c:v>
                </c:pt>
                <c:pt idx="32875">
                  <c:v>32876.0</c:v>
                </c:pt>
                <c:pt idx="32876">
                  <c:v>32877.0</c:v>
                </c:pt>
                <c:pt idx="32877">
                  <c:v>32878.0</c:v>
                </c:pt>
                <c:pt idx="32878">
                  <c:v>32879.0</c:v>
                </c:pt>
                <c:pt idx="32879">
                  <c:v>32880.0</c:v>
                </c:pt>
                <c:pt idx="32880">
                  <c:v>32881.0</c:v>
                </c:pt>
                <c:pt idx="32881">
                  <c:v>32882.0</c:v>
                </c:pt>
                <c:pt idx="32882">
                  <c:v>32883.0</c:v>
                </c:pt>
                <c:pt idx="32883">
                  <c:v>32884.0</c:v>
                </c:pt>
                <c:pt idx="32884">
                  <c:v>32885.0</c:v>
                </c:pt>
                <c:pt idx="32885">
                  <c:v>32886.0</c:v>
                </c:pt>
                <c:pt idx="32886">
                  <c:v>32887.0</c:v>
                </c:pt>
                <c:pt idx="32887">
                  <c:v>32888.0</c:v>
                </c:pt>
                <c:pt idx="32888">
                  <c:v>32889.0</c:v>
                </c:pt>
                <c:pt idx="32889">
                  <c:v>32890.0</c:v>
                </c:pt>
                <c:pt idx="32890">
                  <c:v>32891.0</c:v>
                </c:pt>
                <c:pt idx="32891">
                  <c:v>32892.0</c:v>
                </c:pt>
                <c:pt idx="32892">
                  <c:v>32893.0</c:v>
                </c:pt>
                <c:pt idx="32893">
                  <c:v>32894.0</c:v>
                </c:pt>
                <c:pt idx="32894">
                  <c:v>32895.0</c:v>
                </c:pt>
                <c:pt idx="32895">
                  <c:v>32896.0</c:v>
                </c:pt>
                <c:pt idx="32896">
                  <c:v>32897.0</c:v>
                </c:pt>
                <c:pt idx="32897">
                  <c:v>32898.0</c:v>
                </c:pt>
                <c:pt idx="32898">
                  <c:v>32899.0</c:v>
                </c:pt>
                <c:pt idx="32899">
                  <c:v>32900.0</c:v>
                </c:pt>
                <c:pt idx="32900">
                  <c:v>32901.0</c:v>
                </c:pt>
                <c:pt idx="32901">
                  <c:v>32902.0</c:v>
                </c:pt>
                <c:pt idx="32902">
                  <c:v>32903.0</c:v>
                </c:pt>
                <c:pt idx="32903">
                  <c:v>32904.0</c:v>
                </c:pt>
                <c:pt idx="32904">
                  <c:v>32905.0</c:v>
                </c:pt>
                <c:pt idx="32905">
                  <c:v>32906.0</c:v>
                </c:pt>
                <c:pt idx="32906">
                  <c:v>32907.0</c:v>
                </c:pt>
                <c:pt idx="32907">
                  <c:v>32908.0</c:v>
                </c:pt>
                <c:pt idx="32908">
                  <c:v>32909.0</c:v>
                </c:pt>
                <c:pt idx="32909">
                  <c:v>32910.0</c:v>
                </c:pt>
                <c:pt idx="32910">
                  <c:v>32911.0</c:v>
                </c:pt>
                <c:pt idx="32911">
                  <c:v>32912.0</c:v>
                </c:pt>
                <c:pt idx="32912">
                  <c:v>32913.0</c:v>
                </c:pt>
                <c:pt idx="32913">
                  <c:v>32914.0</c:v>
                </c:pt>
                <c:pt idx="32914">
                  <c:v>32915.0</c:v>
                </c:pt>
                <c:pt idx="32915">
                  <c:v>32916.0</c:v>
                </c:pt>
                <c:pt idx="32916">
                  <c:v>32917.0</c:v>
                </c:pt>
                <c:pt idx="32917">
                  <c:v>32918.0</c:v>
                </c:pt>
                <c:pt idx="32918">
                  <c:v>32919.0</c:v>
                </c:pt>
                <c:pt idx="32919">
                  <c:v>32920.0</c:v>
                </c:pt>
                <c:pt idx="32920">
                  <c:v>32921.0</c:v>
                </c:pt>
                <c:pt idx="32921">
                  <c:v>32922.0</c:v>
                </c:pt>
                <c:pt idx="32922">
                  <c:v>32923.0</c:v>
                </c:pt>
                <c:pt idx="32923">
                  <c:v>32924.0</c:v>
                </c:pt>
                <c:pt idx="32924">
                  <c:v>32925.0</c:v>
                </c:pt>
                <c:pt idx="32925">
                  <c:v>32926.0</c:v>
                </c:pt>
                <c:pt idx="32926">
                  <c:v>32927.0</c:v>
                </c:pt>
                <c:pt idx="32927">
                  <c:v>32928.0</c:v>
                </c:pt>
                <c:pt idx="32928">
                  <c:v>32929.0</c:v>
                </c:pt>
                <c:pt idx="32929">
                  <c:v>32930.0</c:v>
                </c:pt>
                <c:pt idx="32930">
                  <c:v>32931.0</c:v>
                </c:pt>
                <c:pt idx="32931">
                  <c:v>32932.0</c:v>
                </c:pt>
                <c:pt idx="32932">
                  <c:v>32933.0</c:v>
                </c:pt>
                <c:pt idx="32933">
                  <c:v>32934.0</c:v>
                </c:pt>
                <c:pt idx="32934">
                  <c:v>32935.0</c:v>
                </c:pt>
                <c:pt idx="32935">
                  <c:v>32936.0</c:v>
                </c:pt>
                <c:pt idx="32936">
                  <c:v>32937.0</c:v>
                </c:pt>
                <c:pt idx="32937">
                  <c:v>32938.0</c:v>
                </c:pt>
                <c:pt idx="32938">
                  <c:v>32939.0</c:v>
                </c:pt>
                <c:pt idx="32939">
                  <c:v>32940.0</c:v>
                </c:pt>
                <c:pt idx="32940">
                  <c:v>32941.0</c:v>
                </c:pt>
                <c:pt idx="32941">
                  <c:v>32942.0</c:v>
                </c:pt>
                <c:pt idx="32942">
                  <c:v>32943.0</c:v>
                </c:pt>
                <c:pt idx="32943">
                  <c:v>32944.0</c:v>
                </c:pt>
                <c:pt idx="32944">
                  <c:v>32945.0</c:v>
                </c:pt>
                <c:pt idx="32945">
                  <c:v>32946.0</c:v>
                </c:pt>
                <c:pt idx="32946">
                  <c:v>32947.0</c:v>
                </c:pt>
                <c:pt idx="32947">
                  <c:v>32948.0</c:v>
                </c:pt>
                <c:pt idx="32948">
                  <c:v>32949.0</c:v>
                </c:pt>
                <c:pt idx="32949">
                  <c:v>32950.0</c:v>
                </c:pt>
                <c:pt idx="32950">
                  <c:v>32951.0</c:v>
                </c:pt>
                <c:pt idx="32951">
                  <c:v>32952.0</c:v>
                </c:pt>
                <c:pt idx="32952">
                  <c:v>32953.0</c:v>
                </c:pt>
                <c:pt idx="32953">
                  <c:v>32954.0</c:v>
                </c:pt>
                <c:pt idx="32954">
                  <c:v>32955.0</c:v>
                </c:pt>
                <c:pt idx="32955">
                  <c:v>32956.0</c:v>
                </c:pt>
                <c:pt idx="32956">
                  <c:v>32957.0</c:v>
                </c:pt>
                <c:pt idx="32957">
                  <c:v>32958.0</c:v>
                </c:pt>
                <c:pt idx="32958">
                  <c:v>32959.0</c:v>
                </c:pt>
                <c:pt idx="32959">
                  <c:v>32960.0</c:v>
                </c:pt>
                <c:pt idx="32960">
                  <c:v>32961.0</c:v>
                </c:pt>
                <c:pt idx="32961">
                  <c:v>32962.0</c:v>
                </c:pt>
                <c:pt idx="32962">
                  <c:v>32963.0</c:v>
                </c:pt>
                <c:pt idx="32963">
                  <c:v>32964.0</c:v>
                </c:pt>
                <c:pt idx="32964">
                  <c:v>32965.0</c:v>
                </c:pt>
                <c:pt idx="32965">
                  <c:v>32966.0</c:v>
                </c:pt>
                <c:pt idx="32966">
                  <c:v>32967.0</c:v>
                </c:pt>
                <c:pt idx="32967">
                  <c:v>32968.0</c:v>
                </c:pt>
                <c:pt idx="32968">
                  <c:v>32969.0</c:v>
                </c:pt>
                <c:pt idx="32969">
                  <c:v>32970.0</c:v>
                </c:pt>
                <c:pt idx="32970">
                  <c:v>32971.0</c:v>
                </c:pt>
                <c:pt idx="32971">
                  <c:v>32972.0</c:v>
                </c:pt>
                <c:pt idx="32972">
                  <c:v>32973.0</c:v>
                </c:pt>
                <c:pt idx="32973">
                  <c:v>32974.0</c:v>
                </c:pt>
                <c:pt idx="32974">
                  <c:v>32975.0</c:v>
                </c:pt>
                <c:pt idx="32975">
                  <c:v>32976.0</c:v>
                </c:pt>
                <c:pt idx="32976">
                  <c:v>32977.0</c:v>
                </c:pt>
                <c:pt idx="32977">
                  <c:v>32978.0</c:v>
                </c:pt>
                <c:pt idx="32978">
                  <c:v>32979.0</c:v>
                </c:pt>
                <c:pt idx="32979">
                  <c:v>32980.0</c:v>
                </c:pt>
                <c:pt idx="32980">
                  <c:v>32981.0</c:v>
                </c:pt>
                <c:pt idx="32981">
                  <c:v>32982.0</c:v>
                </c:pt>
                <c:pt idx="32982">
                  <c:v>32983.0</c:v>
                </c:pt>
                <c:pt idx="32983">
                  <c:v>32984.0</c:v>
                </c:pt>
                <c:pt idx="32984">
                  <c:v>32985.0</c:v>
                </c:pt>
                <c:pt idx="32985">
                  <c:v>32986.0</c:v>
                </c:pt>
                <c:pt idx="32986">
                  <c:v>32987.0</c:v>
                </c:pt>
                <c:pt idx="32987">
                  <c:v>32988.0</c:v>
                </c:pt>
                <c:pt idx="32988">
                  <c:v>32989.0</c:v>
                </c:pt>
                <c:pt idx="32989">
                  <c:v>32990.0</c:v>
                </c:pt>
                <c:pt idx="32990">
                  <c:v>32991.0</c:v>
                </c:pt>
                <c:pt idx="32991">
                  <c:v>32992.0</c:v>
                </c:pt>
                <c:pt idx="32992">
                  <c:v>32993.0</c:v>
                </c:pt>
                <c:pt idx="32993">
                  <c:v>32994.0</c:v>
                </c:pt>
                <c:pt idx="32994">
                  <c:v>32995.0</c:v>
                </c:pt>
                <c:pt idx="32995">
                  <c:v>32996.0</c:v>
                </c:pt>
                <c:pt idx="32996">
                  <c:v>32997.0</c:v>
                </c:pt>
                <c:pt idx="32997">
                  <c:v>32998.0</c:v>
                </c:pt>
                <c:pt idx="32998">
                  <c:v>32999.0</c:v>
                </c:pt>
                <c:pt idx="32999">
                  <c:v>33000.0</c:v>
                </c:pt>
                <c:pt idx="33000">
                  <c:v>33001.0</c:v>
                </c:pt>
                <c:pt idx="33001">
                  <c:v>33002.0</c:v>
                </c:pt>
                <c:pt idx="33002">
                  <c:v>33003.0</c:v>
                </c:pt>
                <c:pt idx="33003">
                  <c:v>33004.0</c:v>
                </c:pt>
                <c:pt idx="33004">
                  <c:v>33005.0</c:v>
                </c:pt>
                <c:pt idx="33005">
                  <c:v>33006.0</c:v>
                </c:pt>
                <c:pt idx="33006">
                  <c:v>33007.0</c:v>
                </c:pt>
                <c:pt idx="33007">
                  <c:v>33008.0</c:v>
                </c:pt>
                <c:pt idx="33008">
                  <c:v>33009.0</c:v>
                </c:pt>
                <c:pt idx="33009">
                  <c:v>33010.0</c:v>
                </c:pt>
                <c:pt idx="33010">
                  <c:v>33011.0</c:v>
                </c:pt>
                <c:pt idx="33011">
                  <c:v>33012.0</c:v>
                </c:pt>
                <c:pt idx="33012">
                  <c:v>33013.0</c:v>
                </c:pt>
                <c:pt idx="33013">
                  <c:v>33014.0</c:v>
                </c:pt>
                <c:pt idx="33014">
                  <c:v>33015.0</c:v>
                </c:pt>
                <c:pt idx="33015">
                  <c:v>33016.0</c:v>
                </c:pt>
                <c:pt idx="33016">
                  <c:v>33017.0</c:v>
                </c:pt>
                <c:pt idx="33017">
                  <c:v>33018.0</c:v>
                </c:pt>
                <c:pt idx="33018">
                  <c:v>33019.0</c:v>
                </c:pt>
                <c:pt idx="33019">
                  <c:v>33020.0</c:v>
                </c:pt>
                <c:pt idx="33020">
                  <c:v>33021.0</c:v>
                </c:pt>
                <c:pt idx="33021">
                  <c:v>33022.0</c:v>
                </c:pt>
                <c:pt idx="33022">
                  <c:v>33023.0</c:v>
                </c:pt>
                <c:pt idx="33023">
                  <c:v>33024.0</c:v>
                </c:pt>
                <c:pt idx="33024">
                  <c:v>33025.0</c:v>
                </c:pt>
                <c:pt idx="33025">
                  <c:v>33026.0</c:v>
                </c:pt>
                <c:pt idx="33026">
                  <c:v>33027.0</c:v>
                </c:pt>
                <c:pt idx="33027">
                  <c:v>33028.0</c:v>
                </c:pt>
                <c:pt idx="33028">
                  <c:v>33029.0</c:v>
                </c:pt>
                <c:pt idx="33029">
                  <c:v>33030.0</c:v>
                </c:pt>
                <c:pt idx="33030">
                  <c:v>33031.0</c:v>
                </c:pt>
                <c:pt idx="33031">
                  <c:v>33032.0</c:v>
                </c:pt>
                <c:pt idx="33032">
                  <c:v>33033.0</c:v>
                </c:pt>
                <c:pt idx="33033">
                  <c:v>33034.0</c:v>
                </c:pt>
                <c:pt idx="33034">
                  <c:v>33035.0</c:v>
                </c:pt>
                <c:pt idx="33035">
                  <c:v>33036.0</c:v>
                </c:pt>
                <c:pt idx="33036">
                  <c:v>33037.0</c:v>
                </c:pt>
                <c:pt idx="33037">
                  <c:v>33038.0</c:v>
                </c:pt>
                <c:pt idx="33038">
                  <c:v>33039.0</c:v>
                </c:pt>
                <c:pt idx="33039">
                  <c:v>33040.0</c:v>
                </c:pt>
                <c:pt idx="33040">
                  <c:v>33041.0</c:v>
                </c:pt>
                <c:pt idx="33041">
                  <c:v>33042.0</c:v>
                </c:pt>
                <c:pt idx="33042">
                  <c:v>33043.0</c:v>
                </c:pt>
                <c:pt idx="33043">
                  <c:v>33044.0</c:v>
                </c:pt>
                <c:pt idx="33044">
                  <c:v>33045.0</c:v>
                </c:pt>
                <c:pt idx="33045">
                  <c:v>33046.0</c:v>
                </c:pt>
                <c:pt idx="33046">
                  <c:v>33047.0</c:v>
                </c:pt>
                <c:pt idx="33047">
                  <c:v>33048.0</c:v>
                </c:pt>
                <c:pt idx="33048">
                  <c:v>33049.0</c:v>
                </c:pt>
                <c:pt idx="33049">
                  <c:v>33050.0</c:v>
                </c:pt>
                <c:pt idx="33050">
                  <c:v>33051.0</c:v>
                </c:pt>
                <c:pt idx="33051">
                  <c:v>33052.0</c:v>
                </c:pt>
                <c:pt idx="33052">
                  <c:v>33053.0</c:v>
                </c:pt>
                <c:pt idx="33053">
                  <c:v>33054.0</c:v>
                </c:pt>
                <c:pt idx="33054">
                  <c:v>33055.0</c:v>
                </c:pt>
                <c:pt idx="33055">
                  <c:v>33056.0</c:v>
                </c:pt>
                <c:pt idx="33056">
                  <c:v>33057.0</c:v>
                </c:pt>
                <c:pt idx="33057">
                  <c:v>33058.0</c:v>
                </c:pt>
                <c:pt idx="33058">
                  <c:v>33059.0</c:v>
                </c:pt>
                <c:pt idx="33059">
                  <c:v>33060.0</c:v>
                </c:pt>
                <c:pt idx="33060">
                  <c:v>33061.0</c:v>
                </c:pt>
                <c:pt idx="33061">
                  <c:v>33062.0</c:v>
                </c:pt>
                <c:pt idx="33062">
                  <c:v>33063.0</c:v>
                </c:pt>
                <c:pt idx="33063">
                  <c:v>33064.0</c:v>
                </c:pt>
                <c:pt idx="33064">
                  <c:v>33065.0</c:v>
                </c:pt>
                <c:pt idx="33065">
                  <c:v>33066.0</c:v>
                </c:pt>
                <c:pt idx="33066">
                  <c:v>33067.0</c:v>
                </c:pt>
                <c:pt idx="33067">
                  <c:v>33068.0</c:v>
                </c:pt>
                <c:pt idx="33068">
                  <c:v>33069.0</c:v>
                </c:pt>
                <c:pt idx="33069">
                  <c:v>33070.0</c:v>
                </c:pt>
                <c:pt idx="33070">
                  <c:v>33071.0</c:v>
                </c:pt>
                <c:pt idx="33071">
                  <c:v>33072.0</c:v>
                </c:pt>
                <c:pt idx="33072">
                  <c:v>33073.0</c:v>
                </c:pt>
                <c:pt idx="33073">
                  <c:v>33074.0</c:v>
                </c:pt>
                <c:pt idx="33074">
                  <c:v>33075.0</c:v>
                </c:pt>
                <c:pt idx="33075">
                  <c:v>33076.0</c:v>
                </c:pt>
                <c:pt idx="33076">
                  <c:v>33077.0</c:v>
                </c:pt>
                <c:pt idx="33077">
                  <c:v>33078.0</c:v>
                </c:pt>
                <c:pt idx="33078">
                  <c:v>33079.0</c:v>
                </c:pt>
                <c:pt idx="33079">
                  <c:v>33080.0</c:v>
                </c:pt>
                <c:pt idx="33080">
                  <c:v>33081.0</c:v>
                </c:pt>
                <c:pt idx="33081">
                  <c:v>33082.0</c:v>
                </c:pt>
                <c:pt idx="33082">
                  <c:v>33083.0</c:v>
                </c:pt>
                <c:pt idx="33083">
                  <c:v>33084.0</c:v>
                </c:pt>
                <c:pt idx="33084">
                  <c:v>33085.0</c:v>
                </c:pt>
                <c:pt idx="33085">
                  <c:v>33086.0</c:v>
                </c:pt>
                <c:pt idx="33086">
                  <c:v>33087.0</c:v>
                </c:pt>
                <c:pt idx="33087">
                  <c:v>33088.0</c:v>
                </c:pt>
                <c:pt idx="33088">
                  <c:v>33089.0</c:v>
                </c:pt>
                <c:pt idx="33089">
                  <c:v>33090.0</c:v>
                </c:pt>
                <c:pt idx="33090">
                  <c:v>33091.0</c:v>
                </c:pt>
                <c:pt idx="33091">
                  <c:v>33092.0</c:v>
                </c:pt>
                <c:pt idx="33092">
                  <c:v>33093.0</c:v>
                </c:pt>
                <c:pt idx="33093">
                  <c:v>33094.0</c:v>
                </c:pt>
                <c:pt idx="33094">
                  <c:v>33095.0</c:v>
                </c:pt>
                <c:pt idx="33095">
                  <c:v>33096.0</c:v>
                </c:pt>
                <c:pt idx="33096">
                  <c:v>33097.0</c:v>
                </c:pt>
                <c:pt idx="33097">
                  <c:v>33098.0</c:v>
                </c:pt>
                <c:pt idx="33098">
                  <c:v>33099.0</c:v>
                </c:pt>
                <c:pt idx="33099">
                  <c:v>33100.0</c:v>
                </c:pt>
                <c:pt idx="33100">
                  <c:v>33101.0</c:v>
                </c:pt>
                <c:pt idx="33101">
                  <c:v>33102.0</c:v>
                </c:pt>
                <c:pt idx="33102">
                  <c:v>33103.0</c:v>
                </c:pt>
                <c:pt idx="33103">
                  <c:v>33104.0</c:v>
                </c:pt>
                <c:pt idx="33104">
                  <c:v>33105.0</c:v>
                </c:pt>
                <c:pt idx="33105">
                  <c:v>33106.0</c:v>
                </c:pt>
                <c:pt idx="33106">
                  <c:v>33107.0</c:v>
                </c:pt>
                <c:pt idx="33107">
                  <c:v>33108.0</c:v>
                </c:pt>
                <c:pt idx="33108">
                  <c:v>33109.0</c:v>
                </c:pt>
                <c:pt idx="33109">
                  <c:v>33110.0</c:v>
                </c:pt>
                <c:pt idx="33110">
                  <c:v>33111.0</c:v>
                </c:pt>
                <c:pt idx="33111">
                  <c:v>33112.0</c:v>
                </c:pt>
                <c:pt idx="33112">
                  <c:v>33113.0</c:v>
                </c:pt>
                <c:pt idx="33113">
                  <c:v>33114.0</c:v>
                </c:pt>
                <c:pt idx="33114">
                  <c:v>33115.0</c:v>
                </c:pt>
                <c:pt idx="33115">
                  <c:v>33116.0</c:v>
                </c:pt>
                <c:pt idx="33116">
                  <c:v>33117.0</c:v>
                </c:pt>
                <c:pt idx="33117">
                  <c:v>33118.0</c:v>
                </c:pt>
                <c:pt idx="33118">
                  <c:v>33119.0</c:v>
                </c:pt>
                <c:pt idx="33119">
                  <c:v>33120.0</c:v>
                </c:pt>
                <c:pt idx="33120">
                  <c:v>33121.0</c:v>
                </c:pt>
                <c:pt idx="33121">
                  <c:v>33122.0</c:v>
                </c:pt>
                <c:pt idx="33122">
                  <c:v>33123.0</c:v>
                </c:pt>
                <c:pt idx="33123">
                  <c:v>33124.0</c:v>
                </c:pt>
                <c:pt idx="33124">
                  <c:v>33125.0</c:v>
                </c:pt>
                <c:pt idx="33125">
                  <c:v>33126.0</c:v>
                </c:pt>
                <c:pt idx="33126">
                  <c:v>33127.0</c:v>
                </c:pt>
                <c:pt idx="33127">
                  <c:v>33128.0</c:v>
                </c:pt>
                <c:pt idx="33128">
                  <c:v>33129.0</c:v>
                </c:pt>
                <c:pt idx="33129">
                  <c:v>33130.0</c:v>
                </c:pt>
                <c:pt idx="33130">
                  <c:v>33131.0</c:v>
                </c:pt>
                <c:pt idx="33131">
                  <c:v>33132.0</c:v>
                </c:pt>
                <c:pt idx="33132">
                  <c:v>33133.0</c:v>
                </c:pt>
                <c:pt idx="33133">
                  <c:v>33134.0</c:v>
                </c:pt>
                <c:pt idx="33134">
                  <c:v>33135.0</c:v>
                </c:pt>
                <c:pt idx="33135">
                  <c:v>33136.0</c:v>
                </c:pt>
                <c:pt idx="33136">
                  <c:v>33137.0</c:v>
                </c:pt>
                <c:pt idx="33137">
                  <c:v>33138.0</c:v>
                </c:pt>
                <c:pt idx="33138">
                  <c:v>33139.0</c:v>
                </c:pt>
                <c:pt idx="33139">
                  <c:v>33140.0</c:v>
                </c:pt>
                <c:pt idx="33140">
                  <c:v>33141.0</c:v>
                </c:pt>
                <c:pt idx="33141">
                  <c:v>33142.0</c:v>
                </c:pt>
                <c:pt idx="33142">
                  <c:v>33143.0</c:v>
                </c:pt>
                <c:pt idx="33143">
                  <c:v>33144.0</c:v>
                </c:pt>
                <c:pt idx="33144">
                  <c:v>33145.0</c:v>
                </c:pt>
                <c:pt idx="33145">
                  <c:v>33146.0</c:v>
                </c:pt>
                <c:pt idx="33146">
                  <c:v>33147.0</c:v>
                </c:pt>
                <c:pt idx="33147">
                  <c:v>33148.0</c:v>
                </c:pt>
                <c:pt idx="33148">
                  <c:v>33149.0</c:v>
                </c:pt>
                <c:pt idx="33149">
                  <c:v>33150.0</c:v>
                </c:pt>
                <c:pt idx="33150">
                  <c:v>33151.0</c:v>
                </c:pt>
                <c:pt idx="33151">
                  <c:v>33152.0</c:v>
                </c:pt>
                <c:pt idx="33152">
                  <c:v>33153.0</c:v>
                </c:pt>
                <c:pt idx="33153">
                  <c:v>33154.0</c:v>
                </c:pt>
                <c:pt idx="33154">
                  <c:v>33155.0</c:v>
                </c:pt>
                <c:pt idx="33155">
                  <c:v>33156.0</c:v>
                </c:pt>
                <c:pt idx="33156">
                  <c:v>33157.0</c:v>
                </c:pt>
                <c:pt idx="33157">
                  <c:v>33158.0</c:v>
                </c:pt>
                <c:pt idx="33158">
                  <c:v>33159.0</c:v>
                </c:pt>
                <c:pt idx="33159">
                  <c:v>33160.0</c:v>
                </c:pt>
                <c:pt idx="33160">
                  <c:v>33161.0</c:v>
                </c:pt>
                <c:pt idx="33161">
                  <c:v>33162.0</c:v>
                </c:pt>
                <c:pt idx="33162">
                  <c:v>33163.0</c:v>
                </c:pt>
                <c:pt idx="33163">
                  <c:v>33164.0</c:v>
                </c:pt>
                <c:pt idx="33164">
                  <c:v>33165.0</c:v>
                </c:pt>
                <c:pt idx="33165">
                  <c:v>33166.0</c:v>
                </c:pt>
                <c:pt idx="33166">
                  <c:v>33167.0</c:v>
                </c:pt>
                <c:pt idx="33167">
                  <c:v>33168.0</c:v>
                </c:pt>
                <c:pt idx="33168">
                  <c:v>33169.0</c:v>
                </c:pt>
                <c:pt idx="33169">
                  <c:v>33170.0</c:v>
                </c:pt>
                <c:pt idx="33170">
                  <c:v>33171.0</c:v>
                </c:pt>
                <c:pt idx="33171">
                  <c:v>33172.0</c:v>
                </c:pt>
                <c:pt idx="33172">
                  <c:v>33173.0</c:v>
                </c:pt>
                <c:pt idx="33173">
                  <c:v>33174.0</c:v>
                </c:pt>
                <c:pt idx="33174">
                  <c:v>33175.0</c:v>
                </c:pt>
                <c:pt idx="33175">
                  <c:v>33176.0</c:v>
                </c:pt>
                <c:pt idx="33176">
                  <c:v>33177.0</c:v>
                </c:pt>
                <c:pt idx="33177">
                  <c:v>33178.0</c:v>
                </c:pt>
                <c:pt idx="33178">
                  <c:v>33179.0</c:v>
                </c:pt>
                <c:pt idx="33179">
                  <c:v>33180.0</c:v>
                </c:pt>
                <c:pt idx="33180">
                  <c:v>33181.0</c:v>
                </c:pt>
                <c:pt idx="33181">
                  <c:v>33182.0</c:v>
                </c:pt>
                <c:pt idx="33182">
                  <c:v>33183.0</c:v>
                </c:pt>
                <c:pt idx="33183">
                  <c:v>33184.0</c:v>
                </c:pt>
                <c:pt idx="33184">
                  <c:v>33185.0</c:v>
                </c:pt>
                <c:pt idx="33185">
                  <c:v>33186.0</c:v>
                </c:pt>
                <c:pt idx="33186">
                  <c:v>33187.0</c:v>
                </c:pt>
                <c:pt idx="33187">
                  <c:v>33188.0</c:v>
                </c:pt>
                <c:pt idx="33188">
                  <c:v>33189.0</c:v>
                </c:pt>
                <c:pt idx="33189">
                  <c:v>33190.0</c:v>
                </c:pt>
                <c:pt idx="33190">
                  <c:v>33191.0</c:v>
                </c:pt>
                <c:pt idx="33191">
                  <c:v>33192.0</c:v>
                </c:pt>
                <c:pt idx="33192">
                  <c:v>33193.0</c:v>
                </c:pt>
                <c:pt idx="33193">
                  <c:v>33194.0</c:v>
                </c:pt>
                <c:pt idx="33194">
                  <c:v>33195.0</c:v>
                </c:pt>
                <c:pt idx="33195">
                  <c:v>33196.0</c:v>
                </c:pt>
                <c:pt idx="33196">
                  <c:v>33197.0</c:v>
                </c:pt>
                <c:pt idx="33197">
                  <c:v>33198.0</c:v>
                </c:pt>
                <c:pt idx="33198">
                  <c:v>33199.0</c:v>
                </c:pt>
                <c:pt idx="33199">
                  <c:v>33200.0</c:v>
                </c:pt>
                <c:pt idx="33200">
                  <c:v>33201.0</c:v>
                </c:pt>
                <c:pt idx="33201">
                  <c:v>33202.0</c:v>
                </c:pt>
                <c:pt idx="33202">
                  <c:v>33203.0</c:v>
                </c:pt>
                <c:pt idx="33203">
                  <c:v>33204.0</c:v>
                </c:pt>
                <c:pt idx="33204">
                  <c:v>33205.0</c:v>
                </c:pt>
                <c:pt idx="33205">
                  <c:v>33206.0</c:v>
                </c:pt>
                <c:pt idx="33206">
                  <c:v>33207.0</c:v>
                </c:pt>
                <c:pt idx="33207">
                  <c:v>33208.0</c:v>
                </c:pt>
                <c:pt idx="33208">
                  <c:v>33209.0</c:v>
                </c:pt>
                <c:pt idx="33209">
                  <c:v>33210.0</c:v>
                </c:pt>
                <c:pt idx="33210">
                  <c:v>33211.0</c:v>
                </c:pt>
                <c:pt idx="33211">
                  <c:v>33212.0</c:v>
                </c:pt>
                <c:pt idx="33212">
                  <c:v>33213.0</c:v>
                </c:pt>
                <c:pt idx="33213">
                  <c:v>33214.0</c:v>
                </c:pt>
                <c:pt idx="33214">
                  <c:v>33215.0</c:v>
                </c:pt>
                <c:pt idx="33215">
                  <c:v>33216.0</c:v>
                </c:pt>
                <c:pt idx="33216">
                  <c:v>33217.0</c:v>
                </c:pt>
                <c:pt idx="33217">
                  <c:v>33218.0</c:v>
                </c:pt>
                <c:pt idx="33218">
                  <c:v>33219.0</c:v>
                </c:pt>
                <c:pt idx="33219">
                  <c:v>33220.0</c:v>
                </c:pt>
                <c:pt idx="33220">
                  <c:v>33221.0</c:v>
                </c:pt>
                <c:pt idx="33221">
                  <c:v>33222.0</c:v>
                </c:pt>
                <c:pt idx="33222">
                  <c:v>33223.0</c:v>
                </c:pt>
                <c:pt idx="33223">
                  <c:v>33224.0</c:v>
                </c:pt>
                <c:pt idx="33224">
                  <c:v>33225.0</c:v>
                </c:pt>
                <c:pt idx="33225">
                  <c:v>33226.0</c:v>
                </c:pt>
                <c:pt idx="33226">
                  <c:v>33227.0</c:v>
                </c:pt>
                <c:pt idx="33227">
                  <c:v>33228.0</c:v>
                </c:pt>
                <c:pt idx="33228">
                  <c:v>33229.0</c:v>
                </c:pt>
                <c:pt idx="33229">
                  <c:v>33230.0</c:v>
                </c:pt>
                <c:pt idx="33230">
                  <c:v>33231.0</c:v>
                </c:pt>
                <c:pt idx="33231">
                  <c:v>33232.0</c:v>
                </c:pt>
                <c:pt idx="33232">
                  <c:v>33233.0</c:v>
                </c:pt>
                <c:pt idx="33233">
                  <c:v>33234.0</c:v>
                </c:pt>
                <c:pt idx="33234">
                  <c:v>33235.0</c:v>
                </c:pt>
                <c:pt idx="33235">
                  <c:v>33236.0</c:v>
                </c:pt>
                <c:pt idx="33236">
                  <c:v>33237.0</c:v>
                </c:pt>
                <c:pt idx="33237">
                  <c:v>33238.0</c:v>
                </c:pt>
                <c:pt idx="33238">
                  <c:v>33239.0</c:v>
                </c:pt>
                <c:pt idx="33239">
                  <c:v>33240.0</c:v>
                </c:pt>
                <c:pt idx="33240">
                  <c:v>33241.0</c:v>
                </c:pt>
                <c:pt idx="33241">
                  <c:v>33242.0</c:v>
                </c:pt>
                <c:pt idx="33242">
                  <c:v>33243.0</c:v>
                </c:pt>
                <c:pt idx="33243">
                  <c:v>33244.0</c:v>
                </c:pt>
                <c:pt idx="33244">
                  <c:v>33245.0</c:v>
                </c:pt>
                <c:pt idx="33245">
                  <c:v>33246.0</c:v>
                </c:pt>
                <c:pt idx="33246">
                  <c:v>33247.0</c:v>
                </c:pt>
                <c:pt idx="33247">
                  <c:v>33248.0</c:v>
                </c:pt>
                <c:pt idx="33248">
                  <c:v>33249.0</c:v>
                </c:pt>
                <c:pt idx="33249">
                  <c:v>33250.0</c:v>
                </c:pt>
                <c:pt idx="33250">
                  <c:v>33251.0</c:v>
                </c:pt>
                <c:pt idx="33251">
                  <c:v>33252.0</c:v>
                </c:pt>
                <c:pt idx="33252">
                  <c:v>33253.0</c:v>
                </c:pt>
                <c:pt idx="33253">
                  <c:v>33254.0</c:v>
                </c:pt>
                <c:pt idx="33254">
                  <c:v>33255.0</c:v>
                </c:pt>
                <c:pt idx="33255">
                  <c:v>33256.0</c:v>
                </c:pt>
                <c:pt idx="33256">
                  <c:v>33257.0</c:v>
                </c:pt>
                <c:pt idx="33257">
                  <c:v>33258.0</c:v>
                </c:pt>
                <c:pt idx="33258">
                  <c:v>33259.0</c:v>
                </c:pt>
                <c:pt idx="33259">
                  <c:v>33260.0</c:v>
                </c:pt>
                <c:pt idx="33260">
                  <c:v>33261.0</c:v>
                </c:pt>
                <c:pt idx="33261">
                  <c:v>33262.0</c:v>
                </c:pt>
                <c:pt idx="33262">
                  <c:v>33263.0</c:v>
                </c:pt>
                <c:pt idx="33263">
                  <c:v>33264.0</c:v>
                </c:pt>
                <c:pt idx="33264">
                  <c:v>33265.0</c:v>
                </c:pt>
                <c:pt idx="33265">
                  <c:v>33266.0</c:v>
                </c:pt>
                <c:pt idx="33266">
                  <c:v>33267.0</c:v>
                </c:pt>
                <c:pt idx="33267">
                  <c:v>33268.0</c:v>
                </c:pt>
                <c:pt idx="33268">
                  <c:v>33269.0</c:v>
                </c:pt>
                <c:pt idx="33269">
                  <c:v>33270.0</c:v>
                </c:pt>
                <c:pt idx="33270">
                  <c:v>33271.0</c:v>
                </c:pt>
                <c:pt idx="33271">
                  <c:v>33272.0</c:v>
                </c:pt>
                <c:pt idx="33272">
                  <c:v>33273.0</c:v>
                </c:pt>
                <c:pt idx="33273">
                  <c:v>33274.0</c:v>
                </c:pt>
                <c:pt idx="33274">
                  <c:v>33275.0</c:v>
                </c:pt>
                <c:pt idx="33275">
                  <c:v>33276.0</c:v>
                </c:pt>
                <c:pt idx="33276">
                  <c:v>33277.0</c:v>
                </c:pt>
                <c:pt idx="33277">
                  <c:v>33278.0</c:v>
                </c:pt>
                <c:pt idx="33278">
                  <c:v>33279.0</c:v>
                </c:pt>
                <c:pt idx="33279">
                  <c:v>33280.0</c:v>
                </c:pt>
                <c:pt idx="33280">
                  <c:v>33281.0</c:v>
                </c:pt>
                <c:pt idx="33281">
                  <c:v>33282.0</c:v>
                </c:pt>
                <c:pt idx="33282">
                  <c:v>33283.0</c:v>
                </c:pt>
                <c:pt idx="33283">
                  <c:v>33284.0</c:v>
                </c:pt>
                <c:pt idx="33284">
                  <c:v>33285.0</c:v>
                </c:pt>
                <c:pt idx="33285">
                  <c:v>33286.0</c:v>
                </c:pt>
                <c:pt idx="33286">
                  <c:v>33287.0</c:v>
                </c:pt>
                <c:pt idx="33287">
                  <c:v>33288.0</c:v>
                </c:pt>
                <c:pt idx="33288">
                  <c:v>33289.0</c:v>
                </c:pt>
                <c:pt idx="33289">
                  <c:v>33290.0</c:v>
                </c:pt>
                <c:pt idx="33290">
                  <c:v>33291.0</c:v>
                </c:pt>
                <c:pt idx="33291">
                  <c:v>33292.0</c:v>
                </c:pt>
                <c:pt idx="33292">
                  <c:v>33293.0</c:v>
                </c:pt>
                <c:pt idx="33293">
                  <c:v>33294.0</c:v>
                </c:pt>
                <c:pt idx="33294">
                  <c:v>33295.0</c:v>
                </c:pt>
                <c:pt idx="33295">
                  <c:v>33296.0</c:v>
                </c:pt>
                <c:pt idx="33296">
                  <c:v>33297.0</c:v>
                </c:pt>
                <c:pt idx="33297">
                  <c:v>33298.0</c:v>
                </c:pt>
                <c:pt idx="33298">
                  <c:v>33299.0</c:v>
                </c:pt>
                <c:pt idx="33299">
                  <c:v>33300.0</c:v>
                </c:pt>
                <c:pt idx="33300">
                  <c:v>33301.0</c:v>
                </c:pt>
                <c:pt idx="33301">
                  <c:v>33302.0</c:v>
                </c:pt>
                <c:pt idx="33302">
                  <c:v>33303.0</c:v>
                </c:pt>
                <c:pt idx="33303">
                  <c:v>33304.0</c:v>
                </c:pt>
                <c:pt idx="33304">
                  <c:v>33305.0</c:v>
                </c:pt>
                <c:pt idx="33305">
                  <c:v>33306.0</c:v>
                </c:pt>
                <c:pt idx="33306">
                  <c:v>33307.0</c:v>
                </c:pt>
                <c:pt idx="33307">
                  <c:v>33308.0</c:v>
                </c:pt>
                <c:pt idx="33308">
                  <c:v>33309.0</c:v>
                </c:pt>
                <c:pt idx="33309">
                  <c:v>33310.0</c:v>
                </c:pt>
                <c:pt idx="33310">
                  <c:v>33311.0</c:v>
                </c:pt>
                <c:pt idx="33311">
                  <c:v>33312.0</c:v>
                </c:pt>
                <c:pt idx="33312">
                  <c:v>33313.0</c:v>
                </c:pt>
                <c:pt idx="33313">
                  <c:v>33314.0</c:v>
                </c:pt>
                <c:pt idx="33314">
                  <c:v>33315.0</c:v>
                </c:pt>
                <c:pt idx="33315">
                  <c:v>33316.0</c:v>
                </c:pt>
                <c:pt idx="33316">
                  <c:v>33317.0</c:v>
                </c:pt>
                <c:pt idx="33317">
                  <c:v>33318.0</c:v>
                </c:pt>
                <c:pt idx="33318">
                  <c:v>33319.0</c:v>
                </c:pt>
                <c:pt idx="33319">
                  <c:v>33320.0</c:v>
                </c:pt>
                <c:pt idx="33320">
                  <c:v>33321.0</c:v>
                </c:pt>
                <c:pt idx="33321">
                  <c:v>33322.0</c:v>
                </c:pt>
                <c:pt idx="33322">
                  <c:v>33323.0</c:v>
                </c:pt>
                <c:pt idx="33323">
                  <c:v>33324.0</c:v>
                </c:pt>
                <c:pt idx="33324">
                  <c:v>33325.0</c:v>
                </c:pt>
                <c:pt idx="33325">
                  <c:v>33326.0</c:v>
                </c:pt>
                <c:pt idx="33326">
                  <c:v>33327.0</c:v>
                </c:pt>
                <c:pt idx="33327">
                  <c:v>33328.0</c:v>
                </c:pt>
                <c:pt idx="33328">
                  <c:v>33329.0</c:v>
                </c:pt>
                <c:pt idx="33329">
                  <c:v>33330.0</c:v>
                </c:pt>
                <c:pt idx="33330">
                  <c:v>33331.0</c:v>
                </c:pt>
                <c:pt idx="33331">
                  <c:v>33332.0</c:v>
                </c:pt>
                <c:pt idx="33332">
                  <c:v>33333.0</c:v>
                </c:pt>
                <c:pt idx="33333">
                  <c:v>33334.0</c:v>
                </c:pt>
                <c:pt idx="33334">
                  <c:v>33335.0</c:v>
                </c:pt>
                <c:pt idx="33335">
                  <c:v>33336.0</c:v>
                </c:pt>
                <c:pt idx="33336">
                  <c:v>33337.0</c:v>
                </c:pt>
                <c:pt idx="33337">
                  <c:v>33338.0</c:v>
                </c:pt>
                <c:pt idx="33338">
                  <c:v>33339.0</c:v>
                </c:pt>
                <c:pt idx="33339">
                  <c:v>33340.0</c:v>
                </c:pt>
                <c:pt idx="33340">
                  <c:v>33341.0</c:v>
                </c:pt>
                <c:pt idx="33341">
                  <c:v>33342.0</c:v>
                </c:pt>
                <c:pt idx="33342">
                  <c:v>33343.0</c:v>
                </c:pt>
                <c:pt idx="33343">
                  <c:v>33344.0</c:v>
                </c:pt>
                <c:pt idx="33344">
                  <c:v>33345.0</c:v>
                </c:pt>
                <c:pt idx="33345">
                  <c:v>33346.0</c:v>
                </c:pt>
                <c:pt idx="33346">
                  <c:v>33347.0</c:v>
                </c:pt>
                <c:pt idx="33347">
                  <c:v>33348.0</c:v>
                </c:pt>
                <c:pt idx="33348">
                  <c:v>33349.0</c:v>
                </c:pt>
                <c:pt idx="33349">
                  <c:v>33350.0</c:v>
                </c:pt>
                <c:pt idx="33350">
                  <c:v>33351.0</c:v>
                </c:pt>
                <c:pt idx="33351">
                  <c:v>33352.0</c:v>
                </c:pt>
                <c:pt idx="33352">
                  <c:v>33353.0</c:v>
                </c:pt>
                <c:pt idx="33353">
                  <c:v>33354.0</c:v>
                </c:pt>
                <c:pt idx="33354">
                  <c:v>33355.0</c:v>
                </c:pt>
                <c:pt idx="33355">
                  <c:v>33356.0</c:v>
                </c:pt>
                <c:pt idx="33356">
                  <c:v>33357.0</c:v>
                </c:pt>
                <c:pt idx="33357">
                  <c:v>33358.0</c:v>
                </c:pt>
                <c:pt idx="33358">
                  <c:v>33359.0</c:v>
                </c:pt>
                <c:pt idx="33359">
                  <c:v>33360.0</c:v>
                </c:pt>
                <c:pt idx="33360">
                  <c:v>33361.0</c:v>
                </c:pt>
                <c:pt idx="33361">
                  <c:v>33362.0</c:v>
                </c:pt>
                <c:pt idx="33362">
                  <c:v>33363.0</c:v>
                </c:pt>
                <c:pt idx="33363">
                  <c:v>33364.0</c:v>
                </c:pt>
                <c:pt idx="33364">
                  <c:v>33365.0</c:v>
                </c:pt>
                <c:pt idx="33365">
                  <c:v>33366.0</c:v>
                </c:pt>
                <c:pt idx="33366">
                  <c:v>33367.0</c:v>
                </c:pt>
                <c:pt idx="33367">
                  <c:v>33368.0</c:v>
                </c:pt>
                <c:pt idx="33368">
                  <c:v>33369.0</c:v>
                </c:pt>
                <c:pt idx="33369">
                  <c:v>33370.0</c:v>
                </c:pt>
                <c:pt idx="33370">
                  <c:v>33371.0</c:v>
                </c:pt>
                <c:pt idx="33371">
                  <c:v>33372.0</c:v>
                </c:pt>
                <c:pt idx="33372">
                  <c:v>33373.0</c:v>
                </c:pt>
                <c:pt idx="33373">
                  <c:v>33374.0</c:v>
                </c:pt>
                <c:pt idx="33374">
                  <c:v>33375.0</c:v>
                </c:pt>
                <c:pt idx="33375">
                  <c:v>33376.0</c:v>
                </c:pt>
                <c:pt idx="33376">
                  <c:v>33377.0</c:v>
                </c:pt>
                <c:pt idx="33377">
                  <c:v>33378.0</c:v>
                </c:pt>
                <c:pt idx="33378">
                  <c:v>33379.0</c:v>
                </c:pt>
                <c:pt idx="33379">
                  <c:v>33380.0</c:v>
                </c:pt>
                <c:pt idx="33380">
                  <c:v>33381.0</c:v>
                </c:pt>
                <c:pt idx="33381">
                  <c:v>33382.0</c:v>
                </c:pt>
                <c:pt idx="33382">
                  <c:v>33383.0</c:v>
                </c:pt>
                <c:pt idx="33383">
                  <c:v>33384.0</c:v>
                </c:pt>
                <c:pt idx="33384">
                  <c:v>33385.0</c:v>
                </c:pt>
                <c:pt idx="33385">
                  <c:v>33386.0</c:v>
                </c:pt>
                <c:pt idx="33386">
                  <c:v>33387.0</c:v>
                </c:pt>
                <c:pt idx="33387">
                  <c:v>33388.0</c:v>
                </c:pt>
                <c:pt idx="33388">
                  <c:v>33389.0</c:v>
                </c:pt>
                <c:pt idx="33389">
                  <c:v>33390.0</c:v>
                </c:pt>
                <c:pt idx="33390">
                  <c:v>33391.0</c:v>
                </c:pt>
                <c:pt idx="33391">
                  <c:v>33392.0</c:v>
                </c:pt>
                <c:pt idx="33392">
                  <c:v>33393.0</c:v>
                </c:pt>
                <c:pt idx="33393">
                  <c:v>33394.0</c:v>
                </c:pt>
                <c:pt idx="33394">
                  <c:v>33395.0</c:v>
                </c:pt>
                <c:pt idx="33395">
                  <c:v>33396.0</c:v>
                </c:pt>
                <c:pt idx="33396">
                  <c:v>33397.0</c:v>
                </c:pt>
                <c:pt idx="33397">
                  <c:v>33398.0</c:v>
                </c:pt>
                <c:pt idx="33398">
                  <c:v>33399.0</c:v>
                </c:pt>
                <c:pt idx="33399">
                  <c:v>33400.0</c:v>
                </c:pt>
                <c:pt idx="33400">
                  <c:v>33401.0</c:v>
                </c:pt>
                <c:pt idx="33401">
                  <c:v>33402.0</c:v>
                </c:pt>
                <c:pt idx="33402">
                  <c:v>33403.0</c:v>
                </c:pt>
                <c:pt idx="33403">
                  <c:v>33404.0</c:v>
                </c:pt>
                <c:pt idx="33404">
                  <c:v>33405.0</c:v>
                </c:pt>
                <c:pt idx="33405">
                  <c:v>33406.0</c:v>
                </c:pt>
                <c:pt idx="33406">
                  <c:v>33407.0</c:v>
                </c:pt>
                <c:pt idx="33407">
                  <c:v>33408.0</c:v>
                </c:pt>
                <c:pt idx="33408">
                  <c:v>33409.0</c:v>
                </c:pt>
                <c:pt idx="33409">
                  <c:v>33410.0</c:v>
                </c:pt>
                <c:pt idx="33410">
                  <c:v>33411.0</c:v>
                </c:pt>
                <c:pt idx="33411">
                  <c:v>33412.0</c:v>
                </c:pt>
                <c:pt idx="33412">
                  <c:v>33413.0</c:v>
                </c:pt>
                <c:pt idx="33413">
                  <c:v>33414.0</c:v>
                </c:pt>
                <c:pt idx="33414">
                  <c:v>33415.0</c:v>
                </c:pt>
                <c:pt idx="33415">
                  <c:v>33416.0</c:v>
                </c:pt>
                <c:pt idx="33416">
                  <c:v>33417.0</c:v>
                </c:pt>
                <c:pt idx="33417">
                  <c:v>33418.0</c:v>
                </c:pt>
                <c:pt idx="33418">
                  <c:v>33419.0</c:v>
                </c:pt>
                <c:pt idx="33419">
                  <c:v>33420.0</c:v>
                </c:pt>
                <c:pt idx="33420">
                  <c:v>33421.0</c:v>
                </c:pt>
                <c:pt idx="33421">
                  <c:v>33422.0</c:v>
                </c:pt>
                <c:pt idx="33422">
                  <c:v>33423.0</c:v>
                </c:pt>
                <c:pt idx="33423">
                  <c:v>33424.0</c:v>
                </c:pt>
                <c:pt idx="33424">
                  <c:v>33425.0</c:v>
                </c:pt>
                <c:pt idx="33425">
                  <c:v>33426.0</c:v>
                </c:pt>
                <c:pt idx="33426">
                  <c:v>33427.0</c:v>
                </c:pt>
                <c:pt idx="33427">
                  <c:v>33428.0</c:v>
                </c:pt>
                <c:pt idx="33428">
                  <c:v>33429.0</c:v>
                </c:pt>
                <c:pt idx="33429">
                  <c:v>33430.0</c:v>
                </c:pt>
                <c:pt idx="33430">
                  <c:v>33431.0</c:v>
                </c:pt>
                <c:pt idx="33431">
                  <c:v>33432.0</c:v>
                </c:pt>
                <c:pt idx="33432">
                  <c:v>33433.0</c:v>
                </c:pt>
                <c:pt idx="33433">
                  <c:v>33434.0</c:v>
                </c:pt>
                <c:pt idx="33434">
                  <c:v>33435.0</c:v>
                </c:pt>
                <c:pt idx="33435">
                  <c:v>33436.0</c:v>
                </c:pt>
                <c:pt idx="33436">
                  <c:v>33437.0</c:v>
                </c:pt>
                <c:pt idx="33437">
                  <c:v>33438.0</c:v>
                </c:pt>
                <c:pt idx="33438">
                  <c:v>33439.0</c:v>
                </c:pt>
                <c:pt idx="33439">
                  <c:v>33440.0</c:v>
                </c:pt>
                <c:pt idx="33440">
                  <c:v>33441.0</c:v>
                </c:pt>
                <c:pt idx="33441">
                  <c:v>33442.0</c:v>
                </c:pt>
                <c:pt idx="33442">
                  <c:v>33443.0</c:v>
                </c:pt>
                <c:pt idx="33443">
                  <c:v>33444.0</c:v>
                </c:pt>
                <c:pt idx="33444">
                  <c:v>33445.0</c:v>
                </c:pt>
                <c:pt idx="33445">
                  <c:v>33446.0</c:v>
                </c:pt>
                <c:pt idx="33446">
                  <c:v>33447.0</c:v>
                </c:pt>
                <c:pt idx="33447">
                  <c:v>33448.0</c:v>
                </c:pt>
                <c:pt idx="33448">
                  <c:v>33449.0</c:v>
                </c:pt>
                <c:pt idx="33449">
                  <c:v>33450.0</c:v>
                </c:pt>
                <c:pt idx="33450">
                  <c:v>33451.0</c:v>
                </c:pt>
                <c:pt idx="33451">
                  <c:v>33452.0</c:v>
                </c:pt>
                <c:pt idx="33452">
                  <c:v>33453.0</c:v>
                </c:pt>
                <c:pt idx="33453">
                  <c:v>33454.0</c:v>
                </c:pt>
                <c:pt idx="33454">
                  <c:v>33455.0</c:v>
                </c:pt>
                <c:pt idx="33455">
                  <c:v>33456.0</c:v>
                </c:pt>
                <c:pt idx="33456">
                  <c:v>33457.0</c:v>
                </c:pt>
                <c:pt idx="33457">
                  <c:v>33458.0</c:v>
                </c:pt>
                <c:pt idx="33458">
                  <c:v>33459.0</c:v>
                </c:pt>
                <c:pt idx="33459">
                  <c:v>33460.0</c:v>
                </c:pt>
                <c:pt idx="33460">
                  <c:v>33461.0</c:v>
                </c:pt>
                <c:pt idx="33461">
                  <c:v>33462.0</c:v>
                </c:pt>
                <c:pt idx="33462">
                  <c:v>33463.0</c:v>
                </c:pt>
                <c:pt idx="33463">
                  <c:v>33464.0</c:v>
                </c:pt>
                <c:pt idx="33464">
                  <c:v>33465.0</c:v>
                </c:pt>
                <c:pt idx="33465">
                  <c:v>33466.0</c:v>
                </c:pt>
                <c:pt idx="33466">
                  <c:v>33467.0</c:v>
                </c:pt>
                <c:pt idx="33467">
                  <c:v>33468.0</c:v>
                </c:pt>
                <c:pt idx="33468">
                  <c:v>33469.0</c:v>
                </c:pt>
                <c:pt idx="33469">
                  <c:v>33470.0</c:v>
                </c:pt>
                <c:pt idx="33470">
                  <c:v>33471.0</c:v>
                </c:pt>
                <c:pt idx="33471">
                  <c:v>33472.0</c:v>
                </c:pt>
                <c:pt idx="33472">
                  <c:v>33473.0</c:v>
                </c:pt>
                <c:pt idx="33473">
                  <c:v>33474.0</c:v>
                </c:pt>
                <c:pt idx="33474">
                  <c:v>33475.0</c:v>
                </c:pt>
                <c:pt idx="33475">
                  <c:v>33476.0</c:v>
                </c:pt>
                <c:pt idx="33476">
                  <c:v>33477.0</c:v>
                </c:pt>
                <c:pt idx="33477">
                  <c:v>33478.0</c:v>
                </c:pt>
                <c:pt idx="33478">
                  <c:v>33479.0</c:v>
                </c:pt>
                <c:pt idx="33479">
                  <c:v>33480.0</c:v>
                </c:pt>
                <c:pt idx="33480">
                  <c:v>33481.0</c:v>
                </c:pt>
                <c:pt idx="33481">
                  <c:v>33482.0</c:v>
                </c:pt>
                <c:pt idx="33482">
                  <c:v>33483.0</c:v>
                </c:pt>
                <c:pt idx="33483">
                  <c:v>33484.0</c:v>
                </c:pt>
                <c:pt idx="33484">
                  <c:v>33485.0</c:v>
                </c:pt>
                <c:pt idx="33485">
                  <c:v>33486.0</c:v>
                </c:pt>
                <c:pt idx="33486">
                  <c:v>33487.0</c:v>
                </c:pt>
                <c:pt idx="33487">
                  <c:v>33488.0</c:v>
                </c:pt>
                <c:pt idx="33488">
                  <c:v>33489.0</c:v>
                </c:pt>
                <c:pt idx="33489">
                  <c:v>33490.0</c:v>
                </c:pt>
                <c:pt idx="33490">
                  <c:v>33491.0</c:v>
                </c:pt>
                <c:pt idx="33491">
                  <c:v>33492.0</c:v>
                </c:pt>
                <c:pt idx="33492">
                  <c:v>33493.0</c:v>
                </c:pt>
                <c:pt idx="33493">
                  <c:v>33494.0</c:v>
                </c:pt>
                <c:pt idx="33494">
                  <c:v>33495.0</c:v>
                </c:pt>
                <c:pt idx="33495">
                  <c:v>33496.0</c:v>
                </c:pt>
                <c:pt idx="33496">
                  <c:v>33497.0</c:v>
                </c:pt>
                <c:pt idx="33497">
                  <c:v>33498.0</c:v>
                </c:pt>
                <c:pt idx="33498">
                  <c:v>33499.0</c:v>
                </c:pt>
                <c:pt idx="33499">
                  <c:v>33500.0</c:v>
                </c:pt>
                <c:pt idx="33500">
                  <c:v>33501.0</c:v>
                </c:pt>
                <c:pt idx="33501">
                  <c:v>33502.0</c:v>
                </c:pt>
                <c:pt idx="33502">
                  <c:v>33503.0</c:v>
                </c:pt>
                <c:pt idx="33503">
                  <c:v>33504.0</c:v>
                </c:pt>
                <c:pt idx="33504">
                  <c:v>33505.0</c:v>
                </c:pt>
                <c:pt idx="33505">
                  <c:v>33506.0</c:v>
                </c:pt>
                <c:pt idx="33506">
                  <c:v>33507.0</c:v>
                </c:pt>
                <c:pt idx="33507">
                  <c:v>33508.0</c:v>
                </c:pt>
                <c:pt idx="33508">
                  <c:v>33509.0</c:v>
                </c:pt>
                <c:pt idx="33509">
                  <c:v>33510.0</c:v>
                </c:pt>
                <c:pt idx="33510">
                  <c:v>33511.0</c:v>
                </c:pt>
                <c:pt idx="33511">
                  <c:v>33512.0</c:v>
                </c:pt>
                <c:pt idx="33512">
                  <c:v>33513.0</c:v>
                </c:pt>
                <c:pt idx="33513">
                  <c:v>33514.0</c:v>
                </c:pt>
                <c:pt idx="33514">
                  <c:v>33515.0</c:v>
                </c:pt>
                <c:pt idx="33515">
                  <c:v>33516.0</c:v>
                </c:pt>
                <c:pt idx="33516">
                  <c:v>33517.0</c:v>
                </c:pt>
                <c:pt idx="33517">
                  <c:v>33518.0</c:v>
                </c:pt>
                <c:pt idx="33518">
                  <c:v>33519.0</c:v>
                </c:pt>
                <c:pt idx="33519">
                  <c:v>33520.0</c:v>
                </c:pt>
                <c:pt idx="33520">
                  <c:v>33521.0</c:v>
                </c:pt>
                <c:pt idx="33521">
                  <c:v>33522.0</c:v>
                </c:pt>
                <c:pt idx="33522">
                  <c:v>33523.0</c:v>
                </c:pt>
                <c:pt idx="33523">
                  <c:v>33524.0</c:v>
                </c:pt>
                <c:pt idx="33524">
                  <c:v>33525.0</c:v>
                </c:pt>
                <c:pt idx="33525">
                  <c:v>33526.0</c:v>
                </c:pt>
                <c:pt idx="33526">
                  <c:v>33527.0</c:v>
                </c:pt>
                <c:pt idx="33527">
                  <c:v>33528.0</c:v>
                </c:pt>
                <c:pt idx="33528">
                  <c:v>33529.0</c:v>
                </c:pt>
                <c:pt idx="33529">
                  <c:v>33530.0</c:v>
                </c:pt>
                <c:pt idx="33530">
                  <c:v>33531.0</c:v>
                </c:pt>
                <c:pt idx="33531">
                  <c:v>33532.0</c:v>
                </c:pt>
                <c:pt idx="33532">
                  <c:v>33533.0</c:v>
                </c:pt>
                <c:pt idx="33533">
                  <c:v>33534.0</c:v>
                </c:pt>
                <c:pt idx="33534">
                  <c:v>33535.0</c:v>
                </c:pt>
                <c:pt idx="33535">
                  <c:v>33536.0</c:v>
                </c:pt>
                <c:pt idx="33536">
                  <c:v>33537.0</c:v>
                </c:pt>
                <c:pt idx="33537">
                  <c:v>33538.0</c:v>
                </c:pt>
                <c:pt idx="33538">
                  <c:v>33539.0</c:v>
                </c:pt>
                <c:pt idx="33539">
                  <c:v>33540.0</c:v>
                </c:pt>
                <c:pt idx="33540">
                  <c:v>33541.0</c:v>
                </c:pt>
                <c:pt idx="33541">
                  <c:v>33542.0</c:v>
                </c:pt>
                <c:pt idx="33542">
                  <c:v>33543.0</c:v>
                </c:pt>
                <c:pt idx="33543">
                  <c:v>33544.0</c:v>
                </c:pt>
                <c:pt idx="33544">
                  <c:v>33545.0</c:v>
                </c:pt>
                <c:pt idx="33545">
                  <c:v>33546.0</c:v>
                </c:pt>
                <c:pt idx="33546">
                  <c:v>33547.0</c:v>
                </c:pt>
                <c:pt idx="33547">
                  <c:v>33548.0</c:v>
                </c:pt>
                <c:pt idx="33548">
                  <c:v>33549.0</c:v>
                </c:pt>
                <c:pt idx="33549">
                  <c:v>33550.0</c:v>
                </c:pt>
                <c:pt idx="33550">
                  <c:v>33551.0</c:v>
                </c:pt>
                <c:pt idx="33551">
                  <c:v>33552.0</c:v>
                </c:pt>
                <c:pt idx="33552">
                  <c:v>33553.0</c:v>
                </c:pt>
                <c:pt idx="33553">
                  <c:v>33554.0</c:v>
                </c:pt>
                <c:pt idx="33554">
                  <c:v>33555.0</c:v>
                </c:pt>
                <c:pt idx="33555">
                  <c:v>33556.0</c:v>
                </c:pt>
                <c:pt idx="33556">
                  <c:v>33557.0</c:v>
                </c:pt>
                <c:pt idx="33557">
                  <c:v>33558.0</c:v>
                </c:pt>
                <c:pt idx="33558">
                  <c:v>33559.0</c:v>
                </c:pt>
                <c:pt idx="33559">
                  <c:v>33560.0</c:v>
                </c:pt>
                <c:pt idx="33560">
                  <c:v>33561.0</c:v>
                </c:pt>
                <c:pt idx="33561">
                  <c:v>33562.0</c:v>
                </c:pt>
                <c:pt idx="33562">
                  <c:v>33563.0</c:v>
                </c:pt>
                <c:pt idx="33563">
                  <c:v>33564.0</c:v>
                </c:pt>
                <c:pt idx="33564">
                  <c:v>33565.0</c:v>
                </c:pt>
                <c:pt idx="33565">
                  <c:v>33566.0</c:v>
                </c:pt>
                <c:pt idx="33566">
                  <c:v>33567.0</c:v>
                </c:pt>
                <c:pt idx="33567">
                  <c:v>33568.0</c:v>
                </c:pt>
                <c:pt idx="33568">
                  <c:v>33569.0</c:v>
                </c:pt>
                <c:pt idx="33569">
                  <c:v>33570.0</c:v>
                </c:pt>
                <c:pt idx="33570">
                  <c:v>33571.0</c:v>
                </c:pt>
                <c:pt idx="33571">
                  <c:v>33572.0</c:v>
                </c:pt>
                <c:pt idx="33572">
                  <c:v>33573.0</c:v>
                </c:pt>
                <c:pt idx="33573">
                  <c:v>33574.0</c:v>
                </c:pt>
                <c:pt idx="33574">
                  <c:v>33575.0</c:v>
                </c:pt>
                <c:pt idx="33575">
                  <c:v>33576.0</c:v>
                </c:pt>
                <c:pt idx="33576">
                  <c:v>33577.0</c:v>
                </c:pt>
                <c:pt idx="33577">
                  <c:v>33578.0</c:v>
                </c:pt>
                <c:pt idx="33578">
                  <c:v>33579.0</c:v>
                </c:pt>
                <c:pt idx="33579">
                  <c:v>33580.0</c:v>
                </c:pt>
                <c:pt idx="33580">
                  <c:v>33581.0</c:v>
                </c:pt>
                <c:pt idx="33581">
                  <c:v>33582.0</c:v>
                </c:pt>
                <c:pt idx="33582">
                  <c:v>33583.0</c:v>
                </c:pt>
                <c:pt idx="33583">
                  <c:v>33584.0</c:v>
                </c:pt>
                <c:pt idx="33584">
                  <c:v>33585.0</c:v>
                </c:pt>
                <c:pt idx="33585">
                  <c:v>33586.0</c:v>
                </c:pt>
                <c:pt idx="33586">
                  <c:v>33587.0</c:v>
                </c:pt>
                <c:pt idx="33587">
                  <c:v>33588.0</c:v>
                </c:pt>
                <c:pt idx="33588">
                  <c:v>33589.0</c:v>
                </c:pt>
                <c:pt idx="33589">
                  <c:v>33590.0</c:v>
                </c:pt>
                <c:pt idx="33590">
                  <c:v>33591.0</c:v>
                </c:pt>
                <c:pt idx="33591">
                  <c:v>33592.0</c:v>
                </c:pt>
                <c:pt idx="33592">
                  <c:v>33593.0</c:v>
                </c:pt>
                <c:pt idx="33593">
                  <c:v>33594.0</c:v>
                </c:pt>
                <c:pt idx="33594">
                  <c:v>33595.0</c:v>
                </c:pt>
                <c:pt idx="33595">
                  <c:v>33596.0</c:v>
                </c:pt>
                <c:pt idx="33596">
                  <c:v>33597.0</c:v>
                </c:pt>
                <c:pt idx="33597">
                  <c:v>33598.0</c:v>
                </c:pt>
                <c:pt idx="33598">
                  <c:v>33599.0</c:v>
                </c:pt>
                <c:pt idx="33599">
                  <c:v>33600.0</c:v>
                </c:pt>
                <c:pt idx="33600">
                  <c:v>33601.0</c:v>
                </c:pt>
                <c:pt idx="33601">
                  <c:v>33602.0</c:v>
                </c:pt>
                <c:pt idx="33602">
                  <c:v>33603.0</c:v>
                </c:pt>
                <c:pt idx="33603">
                  <c:v>33604.0</c:v>
                </c:pt>
                <c:pt idx="33604">
                  <c:v>33605.0</c:v>
                </c:pt>
                <c:pt idx="33605">
                  <c:v>33606.0</c:v>
                </c:pt>
                <c:pt idx="33606">
                  <c:v>33607.0</c:v>
                </c:pt>
                <c:pt idx="33607">
                  <c:v>33608.0</c:v>
                </c:pt>
                <c:pt idx="33608">
                  <c:v>33609.0</c:v>
                </c:pt>
                <c:pt idx="33609">
                  <c:v>33610.0</c:v>
                </c:pt>
                <c:pt idx="33610">
                  <c:v>33611.0</c:v>
                </c:pt>
                <c:pt idx="33611">
                  <c:v>33612.0</c:v>
                </c:pt>
                <c:pt idx="33612">
                  <c:v>33613.0</c:v>
                </c:pt>
                <c:pt idx="33613">
                  <c:v>33614.0</c:v>
                </c:pt>
                <c:pt idx="33614">
                  <c:v>33615.0</c:v>
                </c:pt>
                <c:pt idx="33615">
                  <c:v>33616.0</c:v>
                </c:pt>
                <c:pt idx="33616">
                  <c:v>33617.0</c:v>
                </c:pt>
                <c:pt idx="33617">
                  <c:v>33618.0</c:v>
                </c:pt>
                <c:pt idx="33618">
                  <c:v>33619.0</c:v>
                </c:pt>
                <c:pt idx="33619">
                  <c:v>33620.0</c:v>
                </c:pt>
                <c:pt idx="33620">
                  <c:v>33621.0</c:v>
                </c:pt>
                <c:pt idx="33621">
                  <c:v>33622.0</c:v>
                </c:pt>
                <c:pt idx="33622">
                  <c:v>33623.0</c:v>
                </c:pt>
                <c:pt idx="33623">
                  <c:v>33624.0</c:v>
                </c:pt>
                <c:pt idx="33624">
                  <c:v>33625.0</c:v>
                </c:pt>
                <c:pt idx="33625">
                  <c:v>33626.0</c:v>
                </c:pt>
                <c:pt idx="33626">
                  <c:v>33627.0</c:v>
                </c:pt>
                <c:pt idx="33627">
                  <c:v>33628.0</c:v>
                </c:pt>
                <c:pt idx="33628">
                  <c:v>33629.0</c:v>
                </c:pt>
                <c:pt idx="33629">
                  <c:v>33630.0</c:v>
                </c:pt>
                <c:pt idx="33630">
                  <c:v>33631.0</c:v>
                </c:pt>
                <c:pt idx="33631">
                  <c:v>33632.0</c:v>
                </c:pt>
                <c:pt idx="33632">
                  <c:v>33633.0</c:v>
                </c:pt>
                <c:pt idx="33633">
                  <c:v>33634.0</c:v>
                </c:pt>
                <c:pt idx="33634">
                  <c:v>33635.0</c:v>
                </c:pt>
                <c:pt idx="33635">
                  <c:v>33636.0</c:v>
                </c:pt>
                <c:pt idx="33636">
                  <c:v>33637.0</c:v>
                </c:pt>
                <c:pt idx="33637">
                  <c:v>33638.0</c:v>
                </c:pt>
                <c:pt idx="33638">
                  <c:v>33639.0</c:v>
                </c:pt>
                <c:pt idx="33639">
                  <c:v>33640.0</c:v>
                </c:pt>
                <c:pt idx="33640">
                  <c:v>33641.0</c:v>
                </c:pt>
                <c:pt idx="33641">
                  <c:v>33642.0</c:v>
                </c:pt>
                <c:pt idx="33642">
                  <c:v>33643.0</c:v>
                </c:pt>
                <c:pt idx="33643">
                  <c:v>33644.0</c:v>
                </c:pt>
                <c:pt idx="33644">
                  <c:v>33645.0</c:v>
                </c:pt>
                <c:pt idx="33645">
                  <c:v>33646.0</c:v>
                </c:pt>
                <c:pt idx="33646">
                  <c:v>33647.0</c:v>
                </c:pt>
                <c:pt idx="33647">
                  <c:v>33648.0</c:v>
                </c:pt>
                <c:pt idx="33648">
                  <c:v>33649.0</c:v>
                </c:pt>
                <c:pt idx="33649">
                  <c:v>33650.0</c:v>
                </c:pt>
                <c:pt idx="33650">
                  <c:v>33651.0</c:v>
                </c:pt>
                <c:pt idx="33651">
                  <c:v>33652.0</c:v>
                </c:pt>
                <c:pt idx="33652">
                  <c:v>33653.0</c:v>
                </c:pt>
                <c:pt idx="33653">
                  <c:v>33654.0</c:v>
                </c:pt>
                <c:pt idx="33654">
                  <c:v>33655.0</c:v>
                </c:pt>
                <c:pt idx="33655">
                  <c:v>33656.0</c:v>
                </c:pt>
                <c:pt idx="33656">
                  <c:v>33657.0</c:v>
                </c:pt>
                <c:pt idx="33657">
                  <c:v>33658.0</c:v>
                </c:pt>
                <c:pt idx="33658">
                  <c:v>33659.0</c:v>
                </c:pt>
                <c:pt idx="33659">
                  <c:v>33660.0</c:v>
                </c:pt>
                <c:pt idx="33660">
                  <c:v>33661.0</c:v>
                </c:pt>
                <c:pt idx="33661">
                  <c:v>33662.0</c:v>
                </c:pt>
                <c:pt idx="33662">
                  <c:v>33663.0</c:v>
                </c:pt>
                <c:pt idx="33663">
                  <c:v>33664.0</c:v>
                </c:pt>
                <c:pt idx="33664">
                  <c:v>33665.0</c:v>
                </c:pt>
                <c:pt idx="33665">
                  <c:v>33666.0</c:v>
                </c:pt>
                <c:pt idx="33666">
                  <c:v>33667.0</c:v>
                </c:pt>
                <c:pt idx="33667">
                  <c:v>33668.0</c:v>
                </c:pt>
                <c:pt idx="33668">
                  <c:v>33669.0</c:v>
                </c:pt>
                <c:pt idx="33669">
                  <c:v>33670.0</c:v>
                </c:pt>
                <c:pt idx="33670">
                  <c:v>33671.0</c:v>
                </c:pt>
                <c:pt idx="33671">
                  <c:v>33672.0</c:v>
                </c:pt>
                <c:pt idx="33672">
                  <c:v>33673.0</c:v>
                </c:pt>
                <c:pt idx="33673">
                  <c:v>33674.0</c:v>
                </c:pt>
                <c:pt idx="33674">
                  <c:v>33675.0</c:v>
                </c:pt>
                <c:pt idx="33675">
                  <c:v>33676.0</c:v>
                </c:pt>
                <c:pt idx="33676">
                  <c:v>33677.0</c:v>
                </c:pt>
                <c:pt idx="33677">
                  <c:v>33678.0</c:v>
                </c:pt>
                <c:pt idx="33678">
                  <c:v>33679.0</c:v>
                </c:pt>
                <c:pt idx="33679">
                  <c:v>33680.0</c:v>
                </c:pt>
                <c:pt idx="33680">
                  <c:v>33681.0</c:v>
                </c:pt>
                <c:pt idx="33681">
                  <c:v>33682.0</c:v>
                </c:pt>
                <c:pt idx="33682">
                  <c:v>33683.0</c:v>
                </c:pt>
                <c:pt idx="33683">
                  <c:v>33684.0</c:v>
                </c:pt>
                <c:pt idx="33684">
                  <c:v>33685.0</c:v>
                </c:pt>
                <c:pt idx="33685">
                  <c:v>33686.0</c:v>
                </c:pt>
                <c:pt idx="33686">
                  <c:v>33687.0</c:v>
                </c:pt>
                <c:pt idx="33687">
                  <c:v>33688.0</c:v>
                </c:pt>
                <c:pt idx="33688">
                  <c:v>33689.0</c:v>
                </c:pt>
                <c:pt idx="33689">
                  <c:v>33690.0</c:v>
                </c:pt>
                <c:pt idx="33690">
                  <c:v>33691.0</c:v>
                </c:pt>
                <c:pt idx="33691">
                  <c:v>33692.0</c:v>
                </c:pt>
                <c:pt idx="33692">
                  <c:v>33693.0</c:v>
                </c:pt>
                <c:pt idx="33693">
                  <c:v>33694.0</c:v>
                </c:pt>
                <c:pt idx="33694">
                  <c:v>33695.0</c:v>
                </c:pt>
                <c:pt idx="33695">
                  <c:v>33696.0</c:v>
                </c:pt>
                <c:pt idx="33696">
                  <c:v>33697.0</c:v>
                </c:pt>
                <c:pt idx="33697">
                  <c:v>33698.0</c:v>
                </c:pt>
                <c:pt idx="33698">
                  <c:v>33699.0</c:v>
                </c:pt>
                <c:pt idx="33699">
                  <c:v>33700.0</c:v>
                </c:pt>
                <c:pt idx="33700">
                  <c:v>33701.0</c:v>
                </c:pt>
                <c:pt idx="33701">
                  <c:v>33702.0</c:v>
                </c:pt>
                <c:pt idx="33702">
                  <c:v>33703.0</c:v>
                </c:pt>
                <c:pt idx="33703">
                  <c:v>33704.0</c:v>
                </c:pt>
                <c:pt idx="33704">
                  <c:v>33705.0</c:v>
                </c:pt>
                <c:pt idx="33705">
                  <c:v>33706.0</c:v>
                </c:pt>
                <c:pt idx="33706">
                  <c:v>33707.0</c:v>
                </c:pt>
                <c:pt idx="33707">
                  <c:v>33708.0</c:v>
                </c:pt>
                <c:pt idx="33708">
                  <c:v>33709.0</c:v>
                </c:pt>
                <c:pt idx="33709">
                  <c:v>33710.0</c:v>
                </c:pt>
                <c:pt idx="33710">
                  <c:v>33711.0</c:v>
                </c:pt>
                <c:pt idx="33711">
                  <c:v>33712.0</c:v>
                </c:pt>
                <c:pt idx="33712">
                  <c:v>33713.0</c:v>
                </c:pt>
                <c:pt idx="33713">
                  <c:v>33714.0</c:v>
                </c:pt>
                <c:pt idx="33714">
                  <c:v>33715.0</c:v>
                </c:pt>
                <c:pt idx="33715">
                  <c:v>33716.0</c:v>
                </c:pt>
                <c:pt idx="33716">
                  <c:v>33717.0</c:v>
                </c:pt>
                <c:pt idx="33717">
                  <c:v>33718.0</c:v>
                </c:pt>
                <c:pt idx="33718">
                  <c:v>33719.0</c:v>
                </c:pt>
                <c:pt idx="33719">
                  <c:v>33720.0</c:v>
                </c:pt>
                <c:pt idx="33720">
                  <c:v>33721.0</c:v>
                </c:pt>
                <c:pt idx="33721">
                  <c:v>33722.0</c:v>
                </c:pt>
                <c:pt idx="33722">
                  <c:v>33723.0</c:v>
                </c:pt>
                <c:pt idx="33723">
                  <c:v>33724.0</c:v>
                </c:pt>
                <c:pt idx="33724">
                  <c:v>33725.0</c:v>
                </c:pt>
                <c:pt idx="33725">
                  <c:v>33726.0</c:v>
                </c:pt>
                <c:pt idx="33726">
                  <c:v>33727.0</c:v>
                </c:pt>
                <c:pt idx="33727">
                  <c:v>33728.0</c:v>
                </c:pt>
                <c:pt idx="33728">
                  <c:v>33729.0</c:v>
                </c:pt>
                <c:pt idx="33729">
                  <c:v>33730.0</c:v>
                </c:pt>
                <c:pt idx="33730">
                  <c:v>33731.0</c:v>
                </c:pt>
                <c:pt idx="33731">
                  <c:v>33732.0</c:v>
                </c:pt>
                <c:pt idx="33732">
                  <c:v>33733.0</c:v>
                </c:pt>
                <c:pt idx="33733">
                  <c:v>33734.0</c:v>
                </c:pt>
                <c:pt idx="33734">
                  <c:v>33735.0</c:v>
                </c:pt>
                <c:pt idx="33735">
                  <c:v>33736.0</c:v>
                </c:pt>
                <c:pt idx="33736">
                  <c:v>33737.0</c:v>
                </c:pt>
                <c:pt idx="33737">
                  <c:v>33738.0</c:v>
                </c:pt>
                <c:pt idx="33738">
                  <c:v>33739.0</c:v>
                </c:pt>
                <c:pt idx="33739">
                  <c:v>33740.0</c:v>
                </c:pt>
                <c:pt idx="33740">
                  <c:v>33741.0</c:v>
                </c:pt>
                <c:pt idx="33741">
                  <c:v>33742.0</c:v>
                </c:pt>
                <c:pt idx="33742">
                  <c:v>33743.0</c:v>
                </c:pt>
                <c:pt idx="33743">
                  <c:v>33744.0</c:v>
                </c:pt>
                <c:pt idx="33744">
                  <c:v>33745.0</c:v>
                </c:pt>
                <c:pt idx="33745">
                  <c:v>33746.0</c:v>
                </c:pt>
                <c:pt idx="33746">
                  <c:v>33747.0</c:v>
                </c:pt>
                <c:pt idx="33747">
                  <c:v>33748.0</c:v>
                </c:pt>
                <c:pt idx="33748">
                  <c:v>33749.0</c:v>
                </c:pt>
                <c:pt idx="33749">
                  <c:v>33750.0</c:v>
                </c:pt>
                <c:pt idx="33750">
                  <c:v>33751.0</c:v>
                </c:pt>
                <c:pt idx="33751">
                  <c:v>33752.0</c:v>
                </c:pt>
                <c:pt idx="33752">
                  <c:v>33753.0</c:v>
                </c:pt>
                <c:pt idx="33753">
                  <c:v>33754.0</c:v>
                </c:pt>
                <c:pt idx="33754">
                  <c:v>33755.0</c:v>
                </c:pt>
                <c:pt idx="33755">
                  <c:v>33756.0</c:v>
                </c:pt>
                <c:pt idx="33756">
                  <c:v>33757.0</c:v>
                </c:pt>
                <c:pt idx="33757">
                  <c:v>33758.0</c:v>
                </c:pt>
                <c:pt idx="33758">
                  <c:v>33759.0</c:v>
                </c:pt>
                <c:pt idx="33759">
                  <c:v>33760.0</c:v>
                </c:pt>
                <c:pt idx="33760">
                  <c:v>33761.0</c:v>
                </c:pt>
                <c:pt idx="33761">
                  <c:v>33762.0</c:v>
                </c:pt>
                <c:pt idx="33762">
                  <c:v>33763.0</c:v>
                </c:pt>
                <c:pt idx="33763">
                  <c:v>33764.0</c:v>
                </c:pt>
                <c:pt idx="33764">
                  <c:v>33765.0</c:v>
                </c:pt>
                <c:pt idx="33765">
                  <c:v>33766.0</c:v>
                </c:pt>
                <c:pt idx="33766">
                  <c:v>33767.0</c:v>
                </c:pt>
                <c:pt idx="33767">
                  <c:v>33768.0</c:v>
                </c:pt>
                <c:pt idx="33768">
                  <c:v>33769.0</c:v>
                </c:pt>
                <c:pt idx="33769">
                  <c:v>33770.0</c:v>
                </c:pt>
                <c:pt idx="33770">
                  <c:v>33771.0</c:v>
                </c:pt>
                <c:pt idx="33771">
                  <c:v>33772.0</c:v>
                </c:pt>
                <c:pt idx="33772">
                  <c:v>33773.0</c:v>
                </c:pt>
                <c:pt idx="33773">
                  <c:v>33774.0</c:v>
                </c:pt>
                <c:pt idx="33774">
                  <c:v>33775.0</c:v>
                </c:pt>
                <c:pt idx="33775">
                  <c:v>33776.0</c:v>
                </c:pt>
                <c:pt idx="33776">
                  <c:v>33777.0</c:v>
                </c:pt>
                <c:pt idx="33777">
                  <c:v>33778.0</c:v>
                </c:pt>
                <c:pt idx="33778">
                  <c:v>33779.0</c:v>
                </c:pt>
                <c:pt idx="33779">
                  <c:v>33780.0</c:v>
                </c:pt>
                <c:pt idx="33780">
                  <c:v>33781.0</c:v>
                </c:pt>
                <c:pt idx="33781">
                  <c:v>33782.0</c:v>
                </c:pt>
                <c:pt idx="33782">
                  <c:v>33783.0</c:v>
                </c:pt>
                <c:pt idx="33783">
                  <c:v>33784.0</c:v>
                </c:pt>
                <c:pt idx="33784">
                  <c:v>33785.0</c:v>
                </c:pt>
                <c:pt idx="33785">
                  <c:v>33786.0</c:v>
                </c:pt>
                <c:pt idx="33786">
                  <c:v>33787.0</c:v>
                </c:pt>
                <c:pt idx="33787">
                  <c:v>33788.0</c:v>
                </c:pt>
                <c:pt idx="33788">
                  <c:v>33789.0</c:v>
                </c:pt>
                <c:pt idx="33789">
                  <c:v>33790.0</c:v>
                </c:pt>
                <c:pt idx="33790">
                  <c:v>33791.0</c:v>
                </c:pt>
                <c:pt idx="33791">
                  <c:v>33792.0</c:v>
                </c:pt>
                <c:pt idx="33792">
                  <c:v>33793.0</c:v>
                </c:pt>
                <c:pt idx="33793">
                  <c:v>33794.0</c:v>
                </c:pt>
                <c:pt idx="33794">
                  <c:v>33795.0</c:v>
                </c:pt>
                <c:pt idx="33795">
                  <c:v>33796.0</c:v>
                </c:pt>
                <c:pt idx="33796">
                  <c:v>33797.0</c:v>
                </c:pt>
                <c:pt idx="33797">
                  <c:v>33798.0</c:v>
                </c:pt>
                <c:pt idx="33798">
                  <c:v>33799.0</c:v>
                </c:pt>
                <c:pt idx="33799">
                  <c:v>33800.0</c:v>
                </c:pt>
                <c:pt idx="33800">
                  <c:v>33801.0</c:v>
                </c:pt>
                <c:pt idx="33801">
                  <c:v>33802.0</c:v>
                </c:pt>
                <c:pt idx="33802">
                  <c:v>33803.0</c:v>
                </c:pt>
                <c:pt idx="33803">
                  <c:v>33804.0</c:v>
                </c:pt>
                <c:pt idx="33804">
                  <c:v>33805.0</c:v>
                </c:pt>
                <c:pt idx="33805">
                  <c:v>33806.0</c:v>
                </c:pt>
                <c:pt idx="33806">
                  <c:v>33807.0</c:v>
                </c:pt>
                <c:pt idx="33807">
                  <c:v>33808.0</c:v>
                </c:pt>
                <c:pt idx="33808">
                  <c:v>33809.0</c:v>
                </c:pt>
                <c:pt idx="33809">
                  <c:v>33810.0</c:v>
                </c:pt>
                <c:pt idx="33810">
                  <c:v>33811.0</c:v>
                </c:pt>
                <c:pt idx="33811">
                  <c:v>33812.0</c:v>
                </c:pt>
                <c:pt idx="33812">
                  <c:v>33813.0</c:v>
                </c:pt>
                <c:pt idx="33813">
                  <c:v>33814.0</c:v>
                </c:pt>
                <c:pt idx="33814">
                  <c:v>33815.0</c:v>
                </c:pt>
                <c:pt idx="33815">
                  <c:v>33816.0</c:v>
                </c:pt>
                <c:pt idx="33816">
                  <c:v>33817.0</c:v>
                </c:pt>
                <c:pt idx="33817">
                  <c:v>33818.0</c:v>
                </c:pt>
                <c:pt idx="33818">
                  <c:v>33819.0</c:v>
                </c:pt>
                <c:pt idx="33819">
                  <c:v>33820.0</c:v>
                </c:pt>
                <c:pt idx="33820">
                  <c:v>33821.0</c:v>
                </c:pt>
                <c:pt idx="33821">
                  <c:v>33822.0</c:v>
                </c:pt>
                <c:pt idx="33822">
                  <c:v>33823.0</c:v>
                </c:pt>
                <c:pt idx="33823">
                  <c:v>33824.0</c:v>
                </c:pt>
                <c:pt idx="33824">
                  <c:v>33825.0</c:v>
                </c:pt>
                <c:pt idx="33825">
                  <c:v>33826.0</c:v>
                </c:pt>
                <c:pt idx="33826">
                  <c:v>33827.0</c:v>
                </c:pt>
                <c:pt idx="33827">
                  <c:v>33828.0</c:v>
                </c:pt>
                <c:pt idx="33828">
                  <c:v>33829.0</c:v>
                </c:pt>
                <c:pt idx="33829">
                  <c:v>33830.0</c:v>
                </c:pt>
                <c:pt idx="33830">
                  <c:v>33831.0</c:v>
                </c:pt>
                <c:pt idx="33831">
                  <c:v>33832.0</c:v>
                </c:pt>
                <c:pt idx="33832">
                  <c:v>33833.0</c:v>
                </c:pt>
                <c:pt idx="33833">
                  <c:v>33834.0</c:v>
                </c:pt>
                <c:pt idx="33834">
                  <c:v>33835.0</c:v>
                </c:pt>
                <c:pt idx="33835">
                  <c:v>33836.0</c:v>
                </c:pt>
                <c:pt idx="33836">
                  <c:v>33837.0</c:v>
                </c:pt>
                <c:pt idx="33837">
                  <c:v>33838.0</c:v>
                </c:pt>
                <c:pt idx="33838">
                  <c:v>33839.0</c:v>
                </c:pt>
                <c:pt idx="33839">
                  <c:v>33840.0</c:v>
                </c:pt>
                <c:pt idx="33840">
                  <c:v>33841.0</c:v>
                </c:pt>
                <c:pt idx="33841">
                  <c:v>33842.0</c:v>
                </c:pt>
                <c:pt idx="33842">
                  <c:v>33843.0</c:v>
                </c:pt>
                <c:pt idx="33843">
                  <c:v>33844.0</c:v>
                </c:pt>
                <c:pt idx="33844">
                  <c:v>33845.0</c:v>
                </c:pt>
                <c:pt idx="33845">
                  <c:v>33846.0</c:v>
                </c:pt>
                <c:pt idx="33846">
                  <c:v>33847.0</c:v>
                </c:pt>
                <c:pt idx="33847">
                  <c:v>33848.0</c:v>
                </c:pt>
                <c:pt idx="33848">
                  <c:v>33849.0</c:v>
                </c:pt>
                <c:pt idx="33849">
                  <c:v>33850.0</c:v>
                </c:pt>
                <c:pt idx="33850">
                  <c:v>33851.0</c:v>
                </c:pt>
                <c:pt idx="33851">
                  <c:v>33852.0</c:v>
                </c:pt>
                <c:pt idx="33852">
                  <c:v>33853.0</c:v>
                </c:pt>
                <c:pt idx="33853">
                  <c:v>33854.0</c:v>
                </c:pt>
                <c:pt idx="33854">
                  <c:v>33855.0</c:v>
                </c:pt>
                <c:pt idx="33855">
                  <c:v>33856.0</c:v>
                </c:pt>
                <c:pt idx="33856">
                  <c:v>33857.0</c:v>
                </c:pt>
                <c:pt idx="33857">
                  <c:v>33858.0</c:v>
                </c:pt>
                <c:pt idx="33858">
                  <c:v>33859.0</c:v>
                </c:pt>
                <c:pt idx="33859">
                  <c:v>33860.0</c:v>
                </c:pt>
                <c:pt idx="33860">
                  <c:v>33861.0</c:v>
                </c:pt>
                <c:pt idx="33861">
                  <c:v>33862.0</c:v>
                </c:pt>
                <c:pt idx="33862">
                  <c:v>33863.0</c:v>
                </c:pt>
                <c:pt idx="33863">
                  <c:v>33864.0</c:v>
                </c:pt>
                <c:pt idx="33864">
                  <c:v>33865.0</c:v>
                </c:pt>
                <c:pt idx="33865">
                  <c:v>33866.0</c:v>
                </c:pt>
                <c:pt idx="33866">
                  <c:v>33867.0</c:v>
                </c:pt>
                <c:pt idx="33867">
                  <c:v>33868.0</c:v>
                </c:pt>
                <c:pt idx="33868">
                  <c:v>33869.0</c:v>
                </c:pt>
                <c:pt idx="33869">
                  <c:v>33870.0</c:v>
                </c:pt>
                <c:pt idx="33870">
                  <c:v>33871.0</c:v>
                </c:pt>
                <c:pt idx="33871">
                  <c:v>33872.0</c:v>
                </c:pt>
                <c:pt idx="33872">
                  <c:v>33873.0</c:v>
                </c:pt>
                <c:pt idx="33873">
                  <c:v>33874.0</c:v>
                </c:pt>
                <c:pt idx="33874">
                  <c:v>33875.0</c:v>
                </c:pt>
                <c:pt idx="33875">
                  <c:v>33876.0</c:v>
                </c:pt>
                <c:pt idx="33876">
                  <c:v>33877.0</c:v>
                </c:pt>
                <c:pt idx="33877">
                  <c:v>33878.0</c:v>
                </c:pt>
                <c:pt idx="33878">
                  <c:v>33879.0</c:v>
                </c:pt>
                <c:pt idx="33879">
                  <c:v>33880.0</c:v>
                </c:pt>
                <c:pt idx="33880">
                  <c:v>33881.0</c:v>
                </c:pt>
                <c:pt idx="33881">
                  <c:v>33882.0</c:v>
                </c:pt>
                <c:pt idx="33882">
                  <c:v>33883.0</c:v>
                </c:pt>
                <c:pt idx="33883">
                  <c:v>33884.0</c:v>
                </c:pt>
                <c:pt idx="33884">
                  <c:v>33885.0</c:v>
                </c:pt>
                <c:pt idx="33885">
                  <c:v>33886.0</c:v>
                </c:pt>
                <c:pt idx="33886">
                  <c:v>33887.0</c:v>
                </c:pt>
                <c:pt idx="33887">
                  <c:v>33888.0</c:v>
                </c:pt>
                <c:pt idx="33888">
                  <c:v>33889.0</c:v>
                </c:pt>
                <c:pt idx="33889">
                  <c:v>33890.0</c:v>
                </c:pt>
                <c:pt idx="33890">
                  <c:v>33891.0</c:v>
                </c:pt>
                <c:pt idx="33891">
                  <c:v>33892.0</c:v>
                </c:pt>
                <c:pt idx="33892">
                  <c:v>33893.0</c:v>
                </c:pt>
                <c:pt idx="33893">
                  <c:v>33894.0</c:v>
                </c:pt>
                <c:pt idx="33894">
                  <c:v>33895.0</c:v>
                </c:pt>
                <c:pt idx="33895">
                  <c:v>33896.0</c:v>
                </c:pt>
                <c:pt idx="33896">
                  <c:v>33897.0</c:v>
                </c:pt>
                <c:pt idx="33897">
                  <c:v>33898.0</c:v>
                </c:pt>
                <c:pt idx="33898">
                  <c:v>33899.0</c:v>
                </c:pt>
                <c:pt idx="33899">
                  <c:v>33900.0</c:v>
                </c:pt>
                <c:pt idx="33900">
                  <c:v>33901.0</c:v>
                </c:pt>
                <c:pt idx="33901">
                  <c:v>33902.0</c:v>
                </c:pt>
                <c:pt idx="33902">
                  <c:v>33903.0</c:v>
                </c:pt>
                <c:pt idx="33903">
                  <c:v>33904.0</c:v>
                </c:pt>
                <c:pt idx="33904">
                  <c:v>33905.0</c:v>
                </c:pt>
                <c:pt idx="33905">
                  <c:v>33906.0</c:v>
                </c:pt>
                <c:pt idx="33906">
                  <c:v>33907.0</c:v>
                </c:pt>
                <c:pt idx="33907">
                  <c:v>33908.0</c:v>
                </c:pt>
                <c:pt idx="33908">
                  <c:v>33909.0</c:v>
                </c:pt>
                <c:pt idx="33909">
                  <c:v>33910.0</c:v>
                </c:pt>
                <c:pt idx="33910">
                  <c:v>33911.0</c:v>
                </c:pt>
                <c:pt idx="33911">
                  <c:v>33912.0</c:v>
                </c:pt>
                <c:pt idx="33912">
                  <c:v>33913.0</c:v>
                </c:pt>
                <c:pt idx="33913">
                  <c:v>33914.0</c:v>
                </c:pt>
                <c:pt idx="33914">
                  <c:v>33915.0</c:v>
                </c:pt>
                <c:pt idx="33915">
                  <c:v>33916.0</c:v>
                </c:pt>
                <c:pt idx="33916">
                  <c:v>33917.0</c:v>
                </c:pt>
                <c:pt idx="33917">
                  <c:v>33918.0</c:v>
                </c:pt>
                <c:pt idx="33918">
                  <c:v>33919.0</c:v>
                </c:pt>
                <c:pt idx="33919">
                  <c:v>33920.0</c:v>
                </c:pt>
                <c:pt idx="33920">
                  <c:v>33921.0</c:v>
                </c:pt>
                <c:pt idx="33921">
                  <c:v>33922.0</c:v>
                </c:pt>
                <c:pt idx="33922">
                  <c:v>33923.0</c:v>
                </c:pt>
                <c:pt idx="33923">
                  <c:v>33924.0</c:v>
                </c:pt>
                <c:pt idx="33924">
                  <c:v>33925.0</c:v>
                </c:pt>
                <c:pt idx="33925">
                  <c:v>33926.0</c:v>
                </c:pt>
                <c:pt idx="33926">
                  <c:v>33927.0</c:v>
                </c:pt>
                <c:pt idx="33927">
                  <c:v>33928.0</c:v>
                </c:pt>
                <c:pt idx="33928">
                  <c:v>33929.0</c:v>
                </c:pt>
                <c:pt idx="33929">
                  <c:v>33930.0</c:v>
                </c:pt>
                <c:pt idx="33930">
                  <c:v>33931.0</c:v>
                </c:pt>
                <c:pt idx="33931">
                  <c:v>33932.0</c:v>
                </c:pt>
                <c:pt idx="33932">
                  <c:v>33933.0</c:v>
                </c:pt>
                <c:pt idx="33933">
                  <c:v>33934.0</c:v>
                </c:pt>
                <c:pt idx="33934">
                  <c:v>33935.0</c:v>
                </c:pt>
                <c:pt idx="33935">
                  <c:v>33936.0</c:v>
                </c:pt>
                <c:pt idx="33936">
                  <c:v>33937.0</c:v>
                </c:pt>
                <c:pt idx="33937">
                  <c:v>33938.0</c:v>
                </c:pt>
                <c:pt idx="33938">
                  <c:v>33939.0</c:v>
                </c:pt>
                <c:pt idx="33939">
                  <c:v>33940.0</c:v>
                </c:pt>
                <c:pt idx="33940">
                  <c:v>33941.0</c:v>
                </c:pt>
                <c:pt idx="33941">
                  <c:v>33942.0</c:v>
                </c:pt>
                <c:pt idx="33942">
                  <c:v>33943.0</c:v>
                </c:pt>
                <c:pt idx="33943">
                  <c:v>33944.0</c:v>
                </c:pt>
                <c:pt idx="33944">
                  <c:v>33945.0</c:v>
                </c:pt>
                <c:pt idx="33945">
                  <c:v>33946.0</c:v>
                </c:pt>
                <c:pt idx="33946">
                  <c:v>33947.0</c:v>
                </c:pt>
                <c:pt idx="33947">
                  <c:v>33948.0</c:v>
                </c:pt>
                <c:pt idx="33948">
                  <c:v>33949.0</c:v>
                </c:pt>
                <c:pt idx="33949">
                  <c:v>33950.0</c:v>
                </c:pt>
                <c:pt idx="33950">
                  <c:v>33951.0</c:v>
                </c:pt>
                <c:pt idx="33951">
                  <c:v>33952.0</c:v>
                </c:pt>
                <c:pt idx="33952">
                  <c:v>33953.0</c:v>
                </c:pt>
                <c:pt idx="33953">
                  <c:v>33954.0</c:v>
                </c:pt>
                <c:pt idx="33954">
                  <c:v>33955.0</c:v>
                </c:pt>
                <c:pt idx="33955">
                  <c:v>33956.0</c:v>
                </c:pt>
                <c:pt idx="33956">
                  <c:v>33957.0</c:v>
                </c:pt>
                <c:pt idx="33957">
                  <c:v>33958.0</c:v>
                </c:pt>
                <c:pt idx="33958">
                  <c:v>33959.0</c:v>
                </c:pt>
                <c:pt idx="33959">
                  <c:v>33960.0</c:v>
                </c:pt>
                <c:pt idx="33960">
                  <c:v>33961.0</c:v>
                </c:pt>
                <c:pt idx="33961">
                  <c:v>33962.0</c:v>
                </c:pt>
                <c:pt idx="33962">
                  <c:v>33963.0</c:v>
                </c:pt>
                <c:pt idx="33963">
                  <c:v>33964.0</c:v>
                </c:pt>
                <c:pt idx="33964">
                  <c:v>33965.0</c:v>
                </c:pt>
                <c:pt idx="33965">
                  <c:v>33966.0</c:v>
                </c:pt>
                <c:pt idx="33966">
                  <c:v>33967.0</c:v>
                </c:pt>
                <c:pt idx="33967">
                  <c:v>33968.0</c:v>
                </c:pt>
                <c:pt idx="33968">
                  <c:v>33969.0</c:v>
                </c:pt>
                <c:pt idx="33969">
                  <c:v>33970.0</c:v>
                </c:pt>
                <c:pt idx="33970">
                  <c:v>33971.0</c:v>
                </c:pt>
                <c:pt idx="33971">
                  <c:v>33972.0</c:v>
                </c:pt>
                <c:pt idx="33972">
                  <c:v>33973.0</c:v>
                </c:pt>
                <c:pt idx="33973">
                  <c:v>33974.0</c:v>
                </c:pt>
                <c:pt idx="33974">
                  <c:v>33975.0</c:v>
                </c:pt>
                <c:pt idx="33975">
                  <c:v>33976.0</c:v>
                </c:pt>
                <c:pt idx="33976">
                  <c:v>33977.0</c:v>
                </c:pt>
                <c:pt idx="33977">
                  <c:v>33978.0</c:v>
                </c:pt>
                <c:pt idx="33978">
                  <c:v>33979.0</c:v>
                </c:pt>
                <c:pt idx="33979">
                  <c:v>33980.0</c:v>
                </c:pt>
                <c:pt idx="33980">
                  <c:v>33981.0</c:v>
                </c:pt>
                <c:pt idx="33981">
                  <c:v>33982.0</c:v>
                </c:pt>
                <c:pt idx="33982">
                  <c:v>33983.0</c:v>
                </c:pt>
                <c:pt idx="33983">
                  <c:v>33984.0</c:v>
                </c:pt>
                <c:pt idx="33984">
                  <c:v>33985.0</c:v>
                </c:pt>
                <c:pt idx="33985">
                  <c:v>33986.0</c:v>
                </c:pt>
                <c:pt idx="33986">
                  <c:v>33987.0</c:v>
                </c:pt>
                <c:pt idx="33987">
                  <c:v>33988.0</c:v>
                </c:pt>
                <c:pt idx="33988">
                  <c:v>33989.0</c:v>
                </c:pt>
                <c:pt idx="33989">
                  <c:v>33990.0</c:v>
                </c:pt>
                <c:pt idx="33990">
                  <c:v>33991.0</c:v>
                </c:pt>
                <c:pt idx="33991">
                  <c:v>33992.0</c:v>
                </c:pt>
                <c:pt idx="33992">
                  <c:v>33993.0</c:v>
                </c:pt>
                <c:pt idx="33993">
                  <c:v>33994.0</c:v>
                </c:pt>
                <c:pt idx="33994">
                  <c:v>33995.0</c:v>
                </c:pt>
                <c:pt idx="33995">
                  <c:v>33996.0</c:v>
                </c:pt>
                <c:pt idx="33996">
                  <c:v>33997.0</c:v>
                </c:pt>
                <c:pt idx="33997">
                  <c:v>33998.0</c:v>
                </c:pt>
                <c:pt idx="33998">
                  <c:v>33999.0</c:v>
                </c:pt>
                <c:pt idx="33999">
                  <c:v>34000.0</c:v>
                </c:pt>
                <c:pt idx="34000">
                  <c:v>34001.0</c:v>
                </c:pt>
                <c:pt idx="34001">
                  <c:v>34002.0</c:v>
                </c:pt>
                <c:pt idx="34002">
                  <c:v>34003.0</c:v>
                </c:pt>
                <c:pt idx="34003">
                  <c:v>34004.0</c:v>
                </c:pt>
                <c:pt idx="34004">
                  <c:v>34005.0</c:v>
                </c:pt>
                <c:pt idx="34005">
                  <c:v>34006.0</c:v>
                </c:pt>
                <c:pt idx="34006">
                  <c:v>34007.0</c:v>
                </c:pt>
                <c:pt idx="34007">
                  <c:v>34008.0</c:v>
                </c:pt>
                <c:pt idx="34008">
                  <c:v>34009.0</c:v>
                </c:pt>
                <c:pt idx="34009">
                  <c:v>34010.0</c:v>
                </c:pt>
                <c:pt idx="34010">
                  <c:v>34011.0</c:v>
                </c:pt>
                <c:pt idx="34011">
                  <c:v>34012.0</c:v>
                </c:pt>
                <c:pt idx="34012">
                  <c:v>34013.0</c:v>
                </c:pt>
                <c:pt idx="34013">
                  <c:v>34014.0</c:v>
                </c:pt>
                <c:pt idx="34014">
                  <c:v>34015.0</c:v>
                </c:pt>
                <c:pt idx="34015">
                  <c:v>34016.0</c:v>
                </c:pt>
                <c:pt idx="34016">
                  <c:v>34017.0</c:v>
                </c:pt>
                <c:pt idx="34017">
                  <c:v>34018.0</c:v>
                </c:pt>
                <c:pt idx="34018">
                  <c:v>34019.0</c:v>
                </c:pt>
                <c:pt idx="34019">
                  <c:v>34020.0</c:v>
                </c:pt>
                <c:pt idx="34020">
                  <c:v>34021.0</c:v>
                </c:pt>
                <c:pt idx="34021">
                  <c:v>34022.0</c:v>
                </c:pt>
                <c:pt idx="34022">
                  <c:v>34023.0</c:v>
                </c:pt>
                <c:pt idx="34023">
                  <c:v>34024.0</c:v>
                </c:pt>
                <c:pt idx="34024">
                  <c:v>34025.0</c:v>
                </c:pt>
                <c:pt idx="34025">
                  <c:v>34026.0</c:v>
                </c:pt>
                <c:pt idx="34026">
                  <c:v>34027.0</c:v>
                </c:pt>
                <c:pt idx="34027">
                  <c:v>34028.0</c:v>
                </c:pt>
                <c:pt idx="34028">
                  <c:v>34029.0</c:v>
                </c:pt>
                <c:pt idx="34029">
                  <c:v>34030.0</c:v>
                </c:pt>
                <c:pt idx="34030">
                  <c:v>34031.0</c:v>
                </c:pt>
                <c:pt idx="34031">
                  <c:v>34032.0</c:v>
                </c:pt>
                <c:pt idx="34032">
                  <c:v>34033.0</c:v>
                </c:pt>
                <c:pt idx="34033">
                  <c:v>34034.0</c:v>
                </c:pt>
                <c:pt idx="34034">
                  <c:v>34035.0</c:v>
                </c:pt>
                <c:pt idx="34035">
                  <c:v>34036.0</c:v>
                </c:pt>
                <c:pt idx="34036">
                  <c:v>34037.0</c:v>
                </c:pt>
                <c:pt idx="34037">
                  <c:v>34038.0</c:v>
                </c:pt>
                <c:pt idx="34038">
                  <c:v>34039.0</c:v>
                </c:pt>
                <c:pt idx="34039">
                  <c:v>34040.0</c:v>
                </c:pt>
                <c:pt idx="34040">
                  <c:v>34041.0</c:v>
                </c:pt>
                <c:pt idx="34041">
                  <c:v>34042.0</c:v>
                </c:pt>
                <c:pt idx="34042">
                  <c:v>34043.0</c:v>
                </c:pt>
                <c:pt idx="34043">
                  <c:v>34044.0</c:v>
                </c:pt>
                <c:pt idx="34044">
                  <c:v>34045.0</c:v>
                </c:pt>
                <c:pt idx="34045">
                  <c:v>34046.0</c:v>
                </c:pt>
                <c:pt idx="34046">
                  <c:v>34047.0</c:v>
                </c:pt>
                <c:pt idx="34047">
                  <c:v>34048.0</c:v>
                </c:pt>
                <c:pt idx="34048">
                  <c:v>34049.0</c:v>
                </c:pt>
                <c:pt idx="34049">
                  <c:v>34050.0</c:v>
                </c:pt>
                <c:pt idx="34050">
                  <c:v>34051.0</c:v>
                </c:pt>
                <c:pt idx="34051">
                  <c:v>34052.0</c:v>
                </c:pt>
                <c:pt idx="34052">
                  <c:v>34053.0</c:v>
                </c:pt>
                <c:pt idx="34053">
                  <c:v>34054.0</c:v>
                </c:pt>
                <c:pt idx="34054">
                  <c:v>34055.0</c:v>
                </c:pt>
                <c:pt idx="34055">
                  <c:v>34056.0</c:v>
                </c:pt>
                <c:pt idx="34056">
                  <c:v>34057.0</c:v>
                </c:pt>
                <c:pt idx="34057">
                  <c:v>34058.0</c:v>
                </c:pt>
                <c:pt idx="34058">
                  <c:v>34059.0</c:v>
                </c:pt>
                <c:pt idx="34059">
                  <c:v>34060.0</c:v>
                </c:pt>
                <c:pt idx="34060">
                  <c:v>34061.0</c:v>
                </c:pt>
                <c:pt idx="34061">
                  <c:v>34062.0</c:v>
                </c:pt>
                <c:pt idx="34062">
                  <c:v>34063.0</c:v>
                </c:pt>
                <c:pt idx="34063">
                  <c:v>34064.0</c:v>
                </c:pt>
                <c:pt idx="34064">
                  <c:v>34065.0</c:v>
                </c:pt>
                <c:pt idx="34065">
                  <c:v>34066.0</c:v>
                </c:pt>
                <c:pt idx="34066">
                  <c:v>34067.0</c:v>
                </c:pt>
                <c:pt idx="34067">
                  <c:v>34068.0</c:v>
                </c:pt>
                <c:pt idx="34068">
                  <c:v>34069.0</c:v>
                </c:pt>
                <c:pt idx="34069">
                  <c:v>34070.0</c:v>
                </c:pt>
                <c:pt idx="34070">
                  <c:v>34071.0</c:v>
                </c:pt>
                <c:pt idx="34071">
                  <c:v>34072.0</c:v>
                </c:pt>
                <c:pt idx="34072">
                  <c:v>34073.0</c:v>
                </c:pt>
                <c:pt idx="34073">
                  <c:v>34074.0</c:v>
                </c:pt>
                <c:pt idx="34074">
                  <c:v>34075.0</c:v>
                </c:pt>
                <c:pt idx="34075">
                  <c:v>34076.0</c:v>
                </c:pt>
                <c:pt idx="34076">
                  <c:v>34077.0</c:v>
                </c:pt>
                <c:pt idx="34077">
                  <c:v>34078.0</c:v>
                </c:pt>
                <c:pt idx="34078">
                  <c:v>34079.0</c:v>
                </c:pt>
                <c:pt idx="34079">
                  <c:v>34080.0</c:v>
                </c:pt>
                <c:pt idx="34080">
                  <c:v>34081.0</c:v>
                </c:pt>
                <c:pt idx="34081">
                  <c:v>34082.0</c:v>
                </c:pt>
                <c:pt idx="34082">
                  <c:v>34083.0</c:v>
                </c:pt>
                <c:pt idx="34083">
                  <c:v>34084.0</c:v>
                </c:pt>
                <c:pt idx="34084">
                  <c:v>34085.0</c:v>
                </c:pt>
                <c:pt idx="34085">
                  <c:v>34086.0</c:v>
                </c:pt>
                <c:pt idx="34086">
                  <c:v>34087.0</c:v>
                </c:pt>
                <c:pt idx="34087">
                  <c:v>34088.0</c:v>
                </c:pt>
                <c:pt idx="34088">
                  <c:v>34089.0</c:v>
                </c:pt>
                <c:pt idx="34089">
                  <c:v>34090.0</c:v>
                </c:pt>
                <c:pt idx="34090">
                  <c:v>34091.0</c:v>
                </c:pt>
                <c:pt idx="34091">
                  <c:v>34092.0</c:v>
                </c:pt>
                <c:pt idx="34092">
                  <c:v>34093.0</c:v>
                </c:pt>
                <c:pt idx="34093">
                  <c:v>34094.0</c:v>
                </c:pt>
                <c:pt idx="34094">
                  <c:v>34095.0</c:v>
                </c:pt>
                <c:pt idx="34095">
                  <c:v>34096.0</c:v>
                </c:pt>
                <c:pt idx="34096">
                  <c:v>34097.0</c:v>
                </c:pt>
                <c:pt idx="34097">
                  <c:v>34098.0</c:v>
                </c:pt>
                <c:pt idx="34098">
                  <c:v>34099.0</c:v>
                </c:pt>
                <c:pt idx="34099">
                  <c:v>34100.0</c:v>
                </c:pt>
                <c:pt idx="34100">
                  <c:v>34101.0</c:v>
                </c:pt>
                <c:pt idx="34101">
                  <c:v>34102.0</c:v>
                </c:pt>
                <c:pt idx="34102">
                  <c:v>34103.0</c:v>
                </c:pt>
                <c:pt idx="34103">
                  <c:v>34104.0</c:v>
                </c:pt>
                <c:pt idx="34104">
                  <c:v>34105.0</c:v>
                </c:pt>
                <c:pt idx="34105">
                  <c:v>34106.0</c:v>
                </c:pt>
                <c:pt idx="34106">
                  <c:v>34107.0</c:v>
                </c:pt>
                <c:pt idx="34107">
                  <c:v>34108.0</c:v>
                </c:pt>
                <c:pt idx="34108">
                  <c:v>34109.0</c:v>
                </c:pt>
                <c:pt idx="34109">
                  <c:v>34110.0</c:v>
                </c:pt>
                <c:pt idx="34110">
                  <c:v>34111.0</c:v>
                </c:pt>
                <c:pt idx="34111">
                  <c:v>34112.0</c:v>
                </c:pt>
                <c:pt idx="34112">
                  <c:v>34113.0</c:v>
                </c:pt>
                <c:pt idx="34113">
                  <c:v>34114.0</c:v>
                </c:pt>
                <c:pt idx="34114">
                  <c:v>34115.0</c:v>
                </c:pt>
                <c:pt idx="34115">
                  <c:v>34116.0</c:v>
                </c:pt>
                <c:pt idx="34116">
                  <c:v>34117.0</c:v>
                </c:pt>
                <c:pt idx="34117">
                  <c:v>34118.0</c:v>
                </c:pt>
                <c:pt idx="34118">
                  <c:v>34119.0</c:v>
                </c:pt>
                <c:pt idx="34119">
                  <c:v>34120.0</c:v>
                </c:pt>
                <c:pt idx="34120">
                  <c:v>34121.0</c:v>
                </c:pt>
                <c:pt idx="34121">
                  <c:v>34122.0</c:v>
                </c:pt>
                <c:pt idx="34122">
                  <c:v>34123.0</c:v>
                </c:pt>
                <c:pt idx="34123">
                  <c:v>34124.0</c:v>
                </c:pt>
                <c:pt idx="34124">
                  <c:v>34125.0</c:v>
                </c:pt>
                <c:pt idx="34125">
                  <c:v>34126.0</c:v>
                </c:pt>
                <c:pt idx="34126">
                  <c:v>34127.0</c:v>
                </c:pt>
                <c:pt idx="34127">
                  <c:v>34128.0</c:v>
                </c:pt>
                <c:pt idx="34128">
                  <c:v>34129.0</c:v>
                </c:pt>
                <c:pt idx="34129">
                  <c:v>34130.0</c:v>
                </c:pt>
                <c:pt idx="34130">
                  <c:v>34131.0</c:v>
                </c:pt>
                <c:pt idx="34131">
                  <c:v>34132.0</c:v>
                </c:pt>
                <c:pt idx="34132">
                  <c:v>34133.0</c:v>
                </c:pt>
                <c:pt idx="34133">
                  <c:v>34134.0</c:v>
                </c:pt>
                <c:pt idx="34134">
                  <c:v>34135.0</c:v>
                </c:pt>
                <c:pt idx="34135">
                  <c:v>34136.0</c:v>
                </c:pt>
                <c:pt idx="34136">
                  <c:v>34137.0</c:v>
                </c:pt>
                <c:pt idx="34137">
                  <c:v>34138.0</c:v>
                </c:pt>
                <c:pt idx="34138">
                  <c:v>34139.0</c:v>
                </c:pt>
                <c:pt idx="34139">
                  <c:v>34140.0</c:v>
                </c:pt>
                <c:pt idx="34140">
                  <c:v>34141.0</c:v>
                </c:pt>
                <c:pt idx="34141">
                  <c:v>34142.0</c:v>
                </c:pt>
                <c:pt idx="34142">
                  <c:v>34143.0</c:v>
                </c:pt>
                <c:pt idx="34143">
                  <c:v>34144.0</c:v>
                </c:pt>
                <c:pt idx="34144">
                  <c:v>34145.0</c:v>
                </c:pt>
                <c:pt idx="34145">
                  <c:v>34146.0</c:v>
                </c:pt>
                <c:pt idx="34146">
                  <c:v>34147.0</c:v>
                </c:pt>
                <c:pt idx="34147">
                  <c:v>34148.0</c:v>
                </c:pt>
                <c:pt idx="34148">
                  <c:v>34149.0</c:v>
                </c:pt>
                <c:pt idx="34149">
                  <c:v>34150.0</c:v>
                </c:pt>
                <c:pt idx="34150">
                  <c:v>34151.0</c:v>
                </c:pt>
                <c:pt idx="34151">
                  <c:v>34152.0</c:v>
                </c:pt>
                <c:pt idx="34152">
                  <c:v>34153.0</c:v>
                </c:pt>
                <c:pt idx="34153">
                  <c:v>34154.0</c:v>
                </c:pt>
                <c:pt idx="34154">
                  <c:v>34155.0</c:v>
                </c:pt>
                <c:pt idx="34155">
                  <c:v>34156.0</c:v>
                </c:pt>
                <c:pt idx="34156">
                  <c:v>34157.0</c:v>
                </c:pt>
                <c:pt idx="34157">
                  <c:v>34158.0</c:v>
                </c:pt>
                <c:pt idx="34158">
                  <c:v>34159.0</c:v>
                </c:pt>
                <c:pt idx="34159">
                  <c:v>34160.0</c:v>
                </c:pt>
                <c:pt idx="34160">
                  <c:v>34161.0</c:v>
                </c:pt>
                <c:pt idx="34161">
                  <c:v>34162.0</c:v>
                </c:pt>
                <c:pt idx="34162">
                  <c:v>34163.0</c:v>
                </c:pt>
                <c:pt idx="34163">
                  <c:v>34164.0</c:v>
                </c:pt>
                <c:pt idx="34164">
                  <c:v>34165.0</c:v>
                </c:pt>
                <c:pt idx="34165">
                  <c:v>34166.0</c:v>
                </c:pt>
                <c:pt idx="34166">
                  <c:v>34167.0</c:v>
                </c:pt>
                <c:pt idx="34167">
                  <c:v>34168.0</c:v>
                </c:pt>
                <c:pt idx="34168">
                  <c:v>34169.0</c:v>
                </c:pt>
                <c:pt idx="34169">
                  <c:v>34170.0</c:v>
                </c:pt>
                <c:pt idx="34170">
                  <c:v>34171.0</c:v>
                </c:pt>
                <c:pt idx="34171">
                  <c:v>34172.0</c:v>
                </c:pt>
                <c:pt idx="34172">
                  <c:v>34173.0</c:v>
                </c:pt>
                <c:pt idx="34173">
                  <c:v>34174.0</c:v>
                </c:pt>
                <c:pt idx="34174">
                  <c:v>34175.0</c:v>
                </c:pt>
                <c:pt idx="34175">
                  <c:v>34176.0</c:v>
                </c:pt>
                <c:pt idx="34176">
                  <c:v>34177.0</c:v>
                </c:pt>
                <c:pt idx="34177">
                  <c:v>34178.0</c:v>
                </c:pt>
                <c:pt idx="34178">
                  <c:v>34179.0</c:v>
                </c:pt>
                <c:pt idx="34179">
                  <c:v>34180.0</c:v>
                </c:pt>
                <c:pt idx="34180">
                  <c:v>34181.0</c:v>
                </c:pt>
                <c:pt idx="34181">
                  <c:v>34182.0</c:v>
                </c:pt>
                <c:pt idx="34182">
                  <c:v>34183.0</c:v>
                </c:pt>
                <c:pt idx="34183">
                  <c:v>34184.0</c:v>
                </c:pt>
                <c:pt idx="34184">
                  <c:v>34185.0</c:v>
                </c:pt>
                <c:pt idx="34185">
                  <c:v>34186.0</c:v>
                </c:pt>
                <c:pt idx="34186">
                  <c:v>34187.0</c:v>
                </c:pt>
                <c:pt idx="34187">
                  <c:v>34188.0</c:v>
                </c:pt>
                <c:pt idx="34188">
                  <c:v>34189.0</c:v>
                </c:pt>
                <c:pt idx="34189">
                  <c:v>34190.0</c:v>
                </c:pt>
                <c:pt idx="34190">
                  <c:v>34191.0</c:v>
                </c:pt>
                <c:pt idx="34191">
                  <c:v>34192.0</c:v>
                </c:pt>
                <c:pt idx="34192">
                  <c:v>34193.0</c:v>
                </c:pt>
                <c:pt idx="34193">
                  <c:v>34194.0</c:v>
                </c:pt>
                <c:pt idx="34194">
                  <c:v>34195.0</c:v>
                </c:pt>
                <c:pt idx="34195">
                  <c:v>34196.0</c:v>
                </c:pt>
                <c:pt idx="34196">
                  <c:v>34197.0</c:v>
                </c:pt>
                <c:pt idx="34197">
                  <c:v>34198.0</c:v>
                </c:pt>
                <c:pt idx="34198">
                  <c:v>34199.0</c:v>
                </c:pt>
                <c:pt idx="34199">
                  <c:v>34200.0</c:v>
                </c:pt>
                <c:pt idx="34200">
                  <c:v>34201.0</c:v>
                </c:pt>
                <c:pt idx="34201">
                  <c:v>34202.0</c:v>
                </c:pt>
                <c:pt idx="34202">
                  <c:v>34203.0</c:v>
                </c:pt>
                <c:pt idx="34203">
                  <c:v>34204.0</c:v>
                </c:pt>
                <c:pt idx="34204">
                  <c:v>34205.0</c:v>
                </c:pt>
                <c:pt idx="34205">
                  <c:v>34206.0</c:v>
                </c:pt>
                <c:pt idx="34206">
                  <c:v>34207.0</c:v>
                </c:pt>
                <c:pt idx="34207">
                  <c:v>34208.0</c:v>
                </c:pt>
                <c:pt idx="34208">
                  <c:v>34209.0</c:v>
                </c:pt>
                <c:pt idx="34209">
                  <c:v>34210.0</c:v>
                </c:pt>
                <c:pt idx="34210">
                  <c:v>34211.0</c:v>
                </c:pt>
                <c:pt idx="34211">
                  <c:v>34212.0</c:v>
                </c:pt>
                <c:pt idx="34212">
                  <c:v>34213.0</c:v>
                </c:pt>
                <c:pt idx="34213">
                  <c:v>34214.0</c:v>
                </c:pt>
                <c:pt idx="34214">
                  <c:v>34215.0</c:v>
                </c:pt>
                <c:pt idx="34215">
                  <c:v>34216.0</c:v>
                </c:pt>
                <c:pt idx="34216">
                  <c:v>34217.0</c:v>
                </c:pt>
                <c:pt idx="34217">
                  <c:v>34218.0</c:v>
                </c:pt>
                <c:pt idx="34218">
                  <c:v>34219.0</c:v>
                </c:pt>
                <c:pt idx="34219">
                  <c:v>34220.0</c:v>
                </c:pt>
                <c:pt idx="34220">
                  <c:v>34221.0</c:v>
                </c:pt>
                <c:pt idx="34221">
                  <c:v>34222.0</c:v>
                </c:pt>
                <c:pt idx="34222">
                  <c:v>34223.0</c:v>
                </c:pt>
                <c:pt idx="34223">
                  <c:v>34224.0</c:v>
                </c:pt>
                <c:pt idx="34224">
                  <c:v>34225.0</c:v>
                </c:pt>
                <c:pt idx="34225">
                  <c:v>34226.0</c:v>
                </c:pt>
                <c:pt idx="34226">
                  <c:v>34227.0</c:v>
                </c:pt>
                <c:pt idx="34227">
                  <c:v>34228.0</c:v>
                </c:pt>
                <c:pt idx="34228">
                  <c:v>34229.0</c:v>
                </c:pt>
                <c:pt idx="34229">
                  <c:v>34230.0</c:v>
                </c:pt>
                <c:pt idx="34230">
                  <c:v>34231.0</c:v>
                </c:pt>
                <c:pt idx="34231">
                  <c:v>34232.0</c:v>
                </c:pt>
                <c:pt idx="34232">
                  <c:v>34233.0</c:v>
                </c:pt>
                <c:pt idx="34233">
                  <c:v>34234.0</c:v>
                </c:pt>
                <c:pt idx="34234">
                  <c:v>34235.0</c:v>
                </c:pt>
                <c:pt idx="34235">
                  <c:v>34236.0</c:v>
                </c:pt>
                <c:pt idx="34236">
                  <c:v>34237.0</c:v>
                </c:pt>
                <c:pt idx="34237">
                  <c:v>34238.0</c:v>
                </c:pt>
                <c:pt idx="34238">
                  <c:v>34239.0</c:v>
                </c:pt>
                <c:pt idx="34239">
                  <c:v>34240.0</c:v>
                </c:pt>
                <c:pt idx="34240">
                  <c:v>34241.0</c:v>
                </c:pt>
                <c:pt idx="34241">
                  <c:v>34242.0</c:v>
                </c:pt>
                <c:pt idx="34242">
                  <c:v>34243.0</c:v>
                </c:pt>
                <c:pt idx="34243">
                  <c:v>34244.0</c:v>
                </c:pt>
                <c:pt idx="34244">
                  <c:v>34245.0</c:v>
                </c:pt>
                <c:pt idx="34245">
                  <c:v>34246.0</c:v>
                </c:pt>
                <c:pt idx="34246">
                  <c:v>34247.0</c:v>
                </c:pt>
                <c:pt idx="34247">
                  <c:v>34248.0</c:v>
                </c:pt>
                <c:pt idx="34248">
                  <c:v>34249.0</c:v>
                </c:pt>
                <c:pt idx="34249">
                  <c:v>34250.0</c:v>
                </c:pt>
                <c:pt idx="34250">
                  <c:v>34251.0</c:v>
                </c:pt>
                <c:pt idx="34251">
                  <c:v>34252.0</c:v>
                </c:pt>
                <c:pt idx="34252">
                  <c:v>34253.0</c:v>
                </c:pt>
                <c:pt idx="34253">
                  <c:v>34254.0</c:v>
                </c:pt>
                <c:pt idx="34254">
                  <c:v>34255.0</c:v>
                </c:pt>
                <c:pt idx="34255">
                  <c:v>34256.0</c:v>
                </c:pt>
                <c:pt idx="34256">
                  <c:v>34257.0</c:v>
                </c:pt>
                <c:pt idx="34257">
                  <c:v>34258.0</c:v>
                </c:pt>
                <c:pt idx="34258">
                  <c:v>34259.0</c:v>
                </c:pt>
                <c:pt idx="34259">
                  <c:v>34260.0</c:v>
                </c:pt>
                <c:pt idx="34260">
                  <c:v>34261.0</c:v>
                </c:pt>
                <c:pt idx="34261">
                  <c:v>34262.0</c:v>
                </c:pt>
                <c:pt idx="34262">
                  <c:v>34263.0</c:v>
                </c:pt>
                <c:pt idx="34263">
                  <c:v>34264.0</c:v>
                </c:pt>
                <c:pt idx="34264">
                  <c:v>34265.0</c:v>
                </c:pt>
                <c:pt idx="34265">
                  <c:v>34266.0</c:v>
                </c:pt>
                <c:pt idx="34266">
                  <c:v>34267.0</c:v>
                </c:pt>
                <c:pt idx="34267">
                  <c:v>34268.0</c:v>
                </c:pt>
                <c:pt idx="34268">
                  <c:v>34269.0</c:v>
                </c:pt>
                <c:pt idx="34269">
                  <c:v>34270.0</c:v>
                </c:pt>
                <c:pt idx="34270">
                  <c:v>34271.0</c:v>
                </c:pt>
                <c:pt idx="34271">
                  <c:v>34272.0</c:v>
                </c:pt>
                <c:pt idx="34272">
                  <c:v>34273.0</c:v>
                </c:pt>
                <c:pt idx="34273">
                  <c:v>34274.0</c:v>
                </c:pt>
                <c:pt idx="34274">
                  <c:v>34275.0</c:v>
                </c:pt>
                <c:pt idx="34275">
                  <c:v>34276.0</c:v>
                </c:pt>
                <c:pt idx="34276">
                  <c:v>34277.0</c:v>
                </c:pt>
                <c:pt idx="34277">
                  <c:v>34278.0</c:v>
                </c:pt>
                <c:pt idx="34278">
                  <c:v>34279.0</c:v>
                </c:pt>
                <c:pt idx="34279">
                  <c:v>34280.0</c:v>
                </c:pt>
                <c:pt idx="34280">
                  <c:v>34281.0</c:v>
                </c:pt>
                <c:pt idx="34281">
                  <c:v>34282.0</c:v>
                </c:pt>
                <c:pt idx="34282">
                  <c:v>34283.0</c:v>
                </c:pt>
                <c:pt idx="34283">
                  <c:v>34284.0</c:v>
                </c:pt>
                <c:pt idx="34284">
                  <c:v>34285.0</c:v>
                </c:pt>
                <c:pt idx="34285">
                  <c:v>34286.0</c:v>
                </c:pt>
                <c:pt idx="34286">
                  <c:v>34287.0</c:v>
                </c:pt>
                <c:pt idx="34287">
                  <c:v>34288.0</c:v>
                </c:pt>
                <c:pt idx="34288">
                  <c:v>34289.0</c:v>
                </c:pt>
                <c:pt idx="34289">
                  <c:v>34290.0</c:v>
                </c:pt>
                <c:pt idx="34290">
                  <c:v>34291.0</c:v>
                </c:pt>
                <c:pt idx="34291">
                  <c:v>34292.0</c:v>
                </c:pt>
                <c:pt idx="34292">
                  <c:v>34293.0</c:v>
                </c:pt>
                <c:pt idx="34293">
                  <c:v>34294.0</c:v>
                </c:pt>
                <c:pt idx="34294">
                  <c:v>34295.0</c:v>
                </c:pt>
                <c:pt idx="34295">
                  <c:v>34296.0</c:v>
                </c:pt>
                <c:pt idx="34296">
                  <c:v>34297.0</c:v>
                </c:pt>
                <c:pt idx="34297">
                  <c:v>34298.0</c:v>
                </c:pt>
                <c:pt idx="34298">
                  <c:v>34299.0</c:v>
                </c:pt>
                <c:pt idx="34299">
                  <c:v>34300.0</c:v>
                </c:pt>
                <c:pt idx="34300">
                  <c:v>34301.0</c:v>
                </c:pt>
                <c:pt idx="34301">
                  <c:v>34302.0</c:v>
                </c:pt>
                <c:pt idx="34302">
                  <c:v>34303.0</c:v>
                </c:pt>
                <c:pt idx="34303">
                  <c:v>34304.0</c:v>
                </c:pt>
                <c:pt idx="34304">
                  <c:v>34305.0</c:v>
                </c:pt>
                <c:pt idx="34305">
                  <c:v>34306.0</c:v>
                </c:pt>
                <c:pt idx="34306">
                  <c:v>34307.0</c:v>
                </c:pt>
                <c:pt idx="34307">
                  <c:v>34308.0</c:v>
                </c:pt>
                <c:pt idx="34308">
                  <c:v>34309.0</c:v>
                </c:pt>
                <c:pt idx="34309">
                  <c:v>34310.0</c:v>
                </c:pt>
                <c:pt idx="34310">
                  <c:v>34311.0</c:v>
                </c:pt>
                <c:pt idx="34311">
                  <c:v>34312.0</c:v>
                </c:pt>
                <c:pt idx="34312">
                  <c:v>34313.0</c:v>
                </c:pt>
                <c:pt idx="34313">
                  <c:v>34314.0</c:v>
                </c:pt>
                <c:pt idx="34314">
                  <c:v>34315.0</c:v>
                </c:pt>
                <c:pt idx="34315">
                  <c:v>34316.0</c:v>
                </c:pt>
                <c:pt idx="34316">
                  <c:v>34317.0</c:v>
                </c:pt>
                <c:pt idx="34317">
                  <c:v>34318.0</c:v>
                </c:pt>
                <c:pt idx="34318">
                  <c:v>34319.0</c:v>
                </c:pt>
                <c:pt idx="34319">
                  <c:v>34320.0</c:v>
                </c:pt>
                <c:pt idx="34320">
                  <c:v>34321.0</c:v>
                </c:pt>
                <c:pt idx="34321">
                  <c:v>34322.0</c:v>
                </c:pt>
                <c:pt idx="34322">
                  <c:v>34323.0</c:v>
                </c:pt>
                <c:pt idx="34323">
                  <c:v>34324.0</c:v>
                </c:pt>
                <c:pt idx="34324">
                  <c:v>34325.0</c:v>
                </c:pt>
                <c:pt idx="34325">
                  <c:v>34326.0</c:v>
                </c:pt>
                <c:pt idx="34326">
                  <c:v>34327.0</c:v>
                </c:pt>
                <c:pt idx="34327">
                  <c:v>34328.0</c:v>
                </c:pt>
                <c:pt idx="34328">
                  <c:v>34329.0</c:v>
                </c:pt>
                <c:pt idx="34329">
                  <c:v>34330.0</c:v>
                </c:pt>
                <c:pt idx="34330">
                  <c:v>34331.0</c:v>
                </c:pt>
                <c:pt idx="34331">
                  <c:v>34332.0</c:v>
                </c:pt>
                <c:pt idx="34332">
                  <c:v>34333.0</c:v>
                </c:pt>
                <c:pt idx="34333">
                  <c:v>34334.0</c:v>
                </c:pt>
                <c:pt idx="34334">
                  <c:v>34335.0</c:v>
                </c:pt>
                <c:pt idx="34335">
                  <c:v>34336.0</c:v>
                </c:pt>
                <c:pt idx="34336">
                  <c:v>34337.0</c:v>
                </c:pt>
                <c:pt idx="34337">
                  <c:v>34338.0</c:v>
                </c:pt>
                <c:pt idx="34338">
                  <c:v>34339.0</c:v>
                </c:pt>
                <c:pt idx="34339">
                  <c:v>34340.0</c:v>
                </c:pt>
                <c:pt idx="34340">
                  <c:v>34341.0</c:v>
                </c:pt>
                <c:pt idx="34341">
                  <c:v>34342.0</c:v>
                </c:pt>
                <c:pt idx="34342">
                  <c:v>34343.0</c:v>
                </c:pt>
                <c:pt idx="34343">
                  <c:v>34344.0</c:v>
                </c:pt>
                <c:pt idx="34344">
                  <c:v>34345.0</c:v>
                </c:pt>
                <c:pt idx="34345">
                  <c:v>34346.0</c:v>
                </c:pt>
                <c:pt idx="34346">
                  <c:v>34347.0</c:v>
                </c:pt>
                <c:pt idx="34347">
                  <c:v>34348.0</c:v>
                </c:pt>
                <c:pt idx="34348">
                  <c:v>34349.0</c:v>
                </c:pt>
                <c:pt idx="34349">
                  <c:v>34350.0</c:v>
                </c:pt>
                <c:pt idx="34350">
                  <c:v>34351.0</c:v>
                </c:pt>
                <c:pt idx="34351">
                  <c:v>34352.0</c:v>
                </c:pt>
                <c:pt idx="34352">
                  <c:v>34353.0</c:v>
                </c:pt>
                <c:pt idx="34353">
                  <c:v>34354.0</c:v>
                </c:pt>
                <c:pt idx="34354">
                  <c:v>34355.0</c:v>
                </c:pt>
                <c:pt idx="34355">
                  <c:v>34356.0</c:v>
                </c:pt>
                <c:pt idx="34356">
                  <c:v>34357.0</c:v>
                </c:pt>
                <c:pt idx="34357">
                  <c:v>34358.0</c:v>
                </c:pt>
                <c:pt idx="34358">
                  <c:v>34359.0</c:v>
                </c:pt>
                <c:pt idx="34359">
                  <c:v>34360.0</c:v>
                </c:pt>
                <c:pt idx="34360">
                  <c:v>34361.0</c:v>
                </c:pt>
                <c:pt idx="34361">
                  <c:v>34362.0</c:v>
                </c:pt>
                <c:pt idx="34362">
                  <c:v>34363.0</c:v>
                </c:pt>
                <c:pt idx="34363">
                  <c:v>34364.0</c:v>
                </c:pt>
                <c:pt idx="34364">
                  <c:v>34365.0</c:v>
                </c:pt>
                <c:pt idx="34365">
                  <c:v>34366.0</c:v>
                </c:pt>
                <c:pt idx="34366">
                  <c:v>34367.0</c:v>
                </c:pt>
                <c:pt idx="34367">
                  <c:v>34368.0</c:v>
                </c:pt>
                <c:pt idx="34368">
                  <c:v>34369.0</c:v>
                </c:pt>
                <c:pt idx="34369">
                  <c:v>34370.0</c:v>
                </c:pt>
                <c:pt idx="34370">
                  <c:v>34371.0</c:v>
                </c:pt>
                <c:pt idx="34371">
                  <c:v>34372.0</c:v>
                </c:pt>
                <c:pt idx="34372">
                  <c:v>34373.0</c:v>
                </c:pt>
                <c:pt idx="34373">
                  <c:v>34374.0</c:v>
                </c:pt>
                <c:pt idx="34374">
                  <c:v>34375.0</c:v>
                </c:pt>
                <c:pt idx="34375">
                  <c:v>34376.0</c:v>
                </c:pt>
                <c:pt idx="34376">
                  <c:v>34377.0</c:v>
                </c:pt>
                <c:pt idx="34377">
                  <c:v>34378.0</c:v>
                </c:pt>
                <c:pt idx="34378">
                  <c:v>34379.0</c:v>
                </c:pt>
                <c:pt idx="34379">
                  <c:v>34380.0</c:v>
                </c:pt>
                <c:pt idx="34380">
                  <c:v>34381.0</c:v>
                </c:pt>
                <c:pt idx="34381">
                  <c:v>34382.0</c:v>
                </c:pt>
                <c:pt idx="34382">
                  <c:v>34383.0</c:v>
                </c:pt>
                <c:pt idx="34383">
                  <c:v>34384.0</c:v>
                </c:pt>
                <c:pt idx="34384">
                  <c:v>34385.0</c:v>
                </c:pt>
                <c:pt idx="34385">
                  <c:v>34386.0</c:v>
                </c:pt>
                <c:pt idx="34386">
                  <c:v>34387.0</c:v>
                </c:pt>
                <c:pt idx="34387">
                  <c:v>34388.0</c:v>
                </c:pt>
                <c:pt idx="34388">
                  <c:v>34389.0</c:v>
                </c:pt>
                <c:pt idx="34389">
                  <c:v>34390.0</c:v>
                </c:pt>
                <c:pt idx="34390">
                  <c:v>34391.0</c:v>
                </c:pt>
                <c:pt idx="34391">
                  <c:v>34392.0</c:v>
                </c:pt>
                <c:pt idx="34392">
                  <c:v>34393.0</c:v>
                </c:pt>
                <c:pt idx="34393">
                  <c:v>34394.0</c:v>
                </c:pt>
                <c:pt idx="34394">
                  <c:v>34395.0</c:v>
                </c:pt>
                <c:pt idx="34395">
                  <c:v>34396.0</c:v>
                </c:pt>
                <c:pt idx="34396">
                  <c:v>34397.0</c:v>
                </c:pt>
                <c:pt idx="34397">
                  <c:v>34398.0</c:v>
                </c:pt>
                <c:pt idx="34398">
                  <c:v>34399.0</c:v>
                </c:pt>
                <c:pt idx="34399">
                  <c:v>34400.0</c:v>
                </c:pt>
                <c:pt idx="34400">
                  <c:v>34401.0</c:v>
                </c:pt>
                <c:pt idx="34401">
                  <c:v>34402.0</c:v>
                </c:pt>
                <c:pt idx="34402">
                  <c:v>34403.0</c:v>
                </c:pt>
                <c:pt idx="34403">
                  <c:v>34404.0</c:v>
                </c:pt>
                <c:pt idx="34404">
                  <c:v>34405.0</c:v>
                </c:pt>
                <c:pt idx="34405">
                  <c:v>34406.0</c:v>
                </c:pt>
                <c:pt idx="34406">
                  <c:v>34407.0</c:v>
                </c:pt>
                <c:pt idx="34407">
                  <c:v>34408.0</c:v>
                </c:pt>
                <c:pt idx="34408">
                  <c:v>34409.0</c:v>
                </c:pt>
                <c:pt idx="34409">
                  <c:v>34410.0</c:v>
                </c:pt>
                <c:pt idx="34410">
                  <c:v>34411.0</c:v>
                </c:pt>
                <c:pt idx="34411">
                  <c:v>34412.0</c:v>
                </c:pt>
                <c:pt idx="34412">
                  <c:v>34413.0</c:v>
                </c:pt>
                <c:pt idx="34413">
                  <c:v>34414.0</c:v>
                </c:pt>
                <c:pt idx="34414">
                  <c:v>34415.0</c:v>
                </c:pt>
                <c:pt idx="34415">
                  <c:v>34416.0</c:v>
                </c:pt>
                <c:pt idx="34416">
                  <c:v>34417.0</c:v>
                </c:pt>
                <c:pt idx="34417">
                  <c:v>34418.0</c:v>
                </c:pt>
                <c:pt idx="34418">
                  <c:v>34419.0</c:v>
                </c:pt>
                <c:pt idx="34419">
                  <c:v>34420.0</c:v>
                </c:pt>
                <c:pt idx="34420">
                  <c:v>34421.0</c:v>
                </c:pt>
                <c:pt idx="34421">
                  <c:v>34422.0</c:v>
                </c:pt>
                <c:pt idx="34422">
                  <c:v>34423.0</c:v>
                </c:pt>
                <c:pt idx="34423">
                  <c:v>34424.0</c:v>
                </c:pt>
                <c:pt idx="34424">
                  <c:v>34425.0</c:v>
                </c:pt>
                <c:pt idx="34425">
                  <c:v>34426.0</c:v>
                </c:pt>
                <c:pt idx="34426">
                  <c:v>34427.0</c:v>
                </c:pt>
                <c:pt idx="34427">
                  <c:v>34428.0</c:v>
                </c:pt>
                <c:pt idx="34428">
                  <c:v>34429.0</c:v>
                </c:pt>
                <c:pt idx="34429">
                  <c:v>34430.0</c:v>
                </c:pt>
                <c:pt idx="34430">
                  <c:v>34431.0</c:v>
                </c:pt>
                <c:pt idx="34431">
                  <c:v>34432.0</c:v>
                </c:pt>
                <c:pt idx="34432">
                  <c:v>34433.0</c:v>
                </c:pt>
                <c:pt idx="34433">
                  <c:v>34434.0</c:v>
                </c:pt>
                <c:pt idx="34434">
                  <c:v>34435.0</c:v>
                </c:pt>
                <c:pt idx="34435">
                  <c:v>34436.0</c:v>
                </c:pt>
                <c:pt idx="34436">
                  <c:v>34437.0</c:v>
                </c:pt>
                <c:pt idx="34437">
                  <c:v>34438.0</c:v>
                </c:pt>
                <c:pt idx="34438">
                  <c:v>34439.0</c:v>
                </c:pt>
                <c:pt idx="34439">
                  <c:v>34440.0</c:v>
                </c:pt>
                <c:pt idx="34440">
                  <c:v>34441.0</c:v>
                </c:pt>
                <c:pt idx="34441">
                  <c:v>34442.0</c:v>
                </c:pt>
                <c:pt idx="34442">
                  <c:v>34443.0</c:v>
                </c:pt>
                <c:pt idx="34443">
                  <c:v>34444.0</c:v>
                </c:pt>
                <c:pt idx="34444">
                  <c:v>34445.0</c:v>
                </c:pt>
                <c:pt idx="34445">
                  <c:v>34446.0</c:v>
                </c:pt>
                <c:pt idx="34446">
                  <c:v>34447.0</c:v>
                </c:pt>
                <c:pt idx="34447">
                  <c:v>34448.0</c:v>
                </c:pt>
                <c:pt idx="34448">
                  <c:v>34449.0</c:v>
                </c:pt>
                <c:pt idx="34449">
                  <c:v>34450.0</c:v>
                </c:pt>
                <c:pt idx="34450">
                  <c:v>34451.0</c:v>
                </c:pt>
                <c:pt idx="34451">
                  <c:v>34452.0</c:v>
                </c:pt>
                <c:pt idx="34452">
                  <c:v>34453.0</c:v>
                </c:pt>
                <c:pt idx="34453">
                  <c:v>34454.0</c:v>
                </c:pt>
                <c:pt idx="34454">
                  <c:v>34455.0</c:v>
                </c:pt>
                <c:pt idx="34455">
                  <c:v>34456.0</c:v>
                </c:pt>
                <c:pt idx="34456">
                  <c:v>34457.0</c:v>
                </c:pt>
                <c:pt idx="34457">
                  <c:v>34458.0</c:v>
                </c:pt>
                <c:pt idx="34458">
                  <c:v>34459.0</c:v>
                </c:pt>
                <c:pt idx="34459">
                  <c:v>34460.0</c:v>
                </c:pt>
                <c:pt idx="34460">
                  <c:v>34461.0</c:v>
                </c:pt>
                <c:pt idx="34461">
                  <c:v>34462.0</c:v>
                </c:pt>
                <c:pt idx="34462">
                  <c:v>34463.0</c:v>
                </c:pt>
                <c:pt idx="34463">
                  <c:v>34464.0</c:v>
                </c:pt>
                <c:pt idx="34464">
                  <c:v>34465.0</c:v>
                </c:pt>
                <c:pt idx="34465">
                  <c:v>34466.0</c:v>
                </c:pt>
                <c:pt idx="34466">
                  <c:v>34467.0</c:v>
                </c:pt>
                <c:pt idx="34467">
                  <c:v>34468.0</c:v>
                </c:pt>
                <c:pt idx="34468">
                  <c:v>34469.0</c:v>
                </c:pt>
                <c:pt idx="34469">
                  <c:v>34470.0</c:v>
                </c:pt>
                <c:pt idx="34470">
                  <c:v>34471.0</c:v>
                </c:pt>
                <c:pt idx="34471">
                  <c:v>34472.0</c:v>
                </c:pt>
                <c:pt idx="34472">
                  <c:v>34473.0</c:v>
                </c:pt>
                <c:pt idx="34473">
                  <c:v>34474.0</c:v>
                </c:pt>
                <c:pt idx="34474">
                  <c:v>34475.0</c:v>
                </c:pt>
                <c:pt idx="34475">
                  <c:v>34476.0</c:v>
                </c:pt>
                <c:pt idx="34476">
                  <c:v>34477.0</c:v>
                </c:pt>
                <c:pt idx="34477">
                  <c:v>34478.0</c:v>
                </c:pt>
                <c:pt idx="34478">
                  <c:v>34479.0</c:v>
                </c:pt>
                <c:pt idx="34479">
                  <c:v>34480.0</c:v>
                </c:pt>
                <c:pt idx="34480">
                  <c:v>34481.0</c:v>
                </c:pt>
                <c:pt idx="34481">
                  <c:v>34482.0</c:v>
                </c:pt>
                <c:pt idx="34482">
                  <c:v>34483.0</c:v>
                </c:pt>
                <c:pt idx="34483">
                  <c:v>34484.0</c:v>
                </c:pt>
                <c:pt idx="34484">
                  <c:v>34485.0</c:v>
                </c:pt>
                <c:pt idx="34485">
                  <c:v>34486.0</c:v>
                </c:pt>
                <c:pt idx="34486">
                  <c:v>34487.0</c:v>
                </c:pt>
                <c:pt idx="34487">
                  <c:v>34488.0</c:v>
                </c:pt>
                <c:pt idx="34488">
                  <c:v>34489.0</c:v>
                </c:pt>
                <c:pt idx="34489">
                  <c:v>34490.0</c:v>
                </c:pt>
                <c:pt idx="34490">
                  <c:v>34491.0</c:v>
                </c:pt>
                <c:pt idx="34491">
                  <c:v>34492.0</c:v>
                </c:pt>
                <c:pt idx="34492">
                  <c:v>34493.0</c:v>
                </c:pt>
                <c:pt idx="34493">
                  <c:v>34494.0</c:v>
                </c:pt>
                <c:pt idx="34494">
                  <c:v>34495.0</c:v>
                </c:pt>
                <c:pt idx="34495">
                  <c:v>34496.0</c:v>
                </c:pt>
                <c:pt idx="34496">
                  <c:v>34497.0</c:v>
                </c:pt>
                <c:pt idx="34497">
                  <c:v>34498.0</c:v>
                </c:pt>
                <c:pt idx="34498">
                  <c:v>34499.0</c:v>
                </c:pt>
                <c:pt idx="34499">
                  <c:v>34500.0</c:v>
                </c:pt>
                <c:pt idx="34500">
                  <c:v>34501.0</c:v>
                </c:pt>
                <c:pt idx="34501">
                  <c:v>34502.0</c:v>
                </c:pt>
                <c:pt idx="34502">
                  <c:v>34503.0</c:v>
                </c:pt>
                <c:pt idx="34503">
                  <c:v>34504.0</c:v>
                </c:pt>
                <c:pt idx="34504">
                  <c:v>34505.0</c:v>
                </c:pt>
                <c:pt idx="34505">
                  <c:v>34506.0</c:v>
                </c:pt>
                <c:pt idx="34506">
                  <c:v>34507.0</c:v>
                </c:pt>
                <c:pt idx="34507">
                  <c:v>34508.0</c:v>
                </c:pt>
                <c:pt idx="34508">
                  <c:v>34509.0</c:v>
                </c:pt>
                <c:pt idx="34509">
                  <c:v>34510.0</c:v>
                </c:pt>
                <c:pt idx="34510">
                  <c:v>34511.0</c:v>
                </c:pt>
                <c:pt idx="34511">
                  <c:v>34512.0</c:v>
                </c:pt>
                <c:pt idx="34512">
                  <c:v>34513.0</c:v>
                </c:pt>
                <c:pt idx="34513">
                  <c:v>34514.0</c:v>
                </c:pt>
                <c:pt idx="34514">
                  <c:v>34515.0</c:v>
                </c:pt>
                <c:pt idx="34515">
                  <c:v>34516.0</c:v>
                </c:pt>
                <c:pt idx="34516">
                  <c:v>34517.0</c:v>
                </c:pt>
                <c:pt idx="34517">
                  <c:v>34518.0</c:v>
                </c:pt>
                <c:pt idx="34518">
                  <c:v>34519.0</c:v>
                </c:pt>
                <c:pt idx="34519">
                  <c:v>34520.0</c:v>
                </c:pt>
                <c:pt idx="34520">
                  <c:v>34521.0</c:v>
                </c:pt>
                <c:pt idx="34521">
                  <c:v>34522.0</c:v>
                </c:pt>
                <c:pt idx="34522">
                  <c:v>34523.0</c:v>
                </c:pt>
                <c:pt idx="34523">
                  <c:v>34524.0</c:v>
                </c:pt>
                <c:pt idx="34524">
                  <c:v>34525.0</c:v>
                </c:pt>
                <c:pt idx="34525">
                  <c:v>34526.0</c:v>
                </c:pt>
                <c:pt idx="34526">
                  <c:v>34527.0</c:v>
                </c:pt>
                <c:pt idx="34527">
                  <c:v>34528.0</c:v>
                </c:pt>
                <c:pt idx="34528">
                  <c:v>34529.0</c:v>
                </c:pt>
                <c:pt idx="34529">
                  <c:v>34530.0</c:v>
                </c:pt>
                <c:pt idx="34530">
                  <c:v>34531.0</c:v>
                </c:pt>
                <c:pt idx="34531">
                  <c:v>34532.0</c:v>
                </c:pt>
                <c:pt idx="34532">
                  <c:v>34533.0</c:v>
                </c:pt>
                <c:pt idx="34533">
                  <c:v>34534.0</c:v>
                </c:pt>
                <c:pt idx="34534">
                  <c:v>34535.0</c:v>
                </c:pt>
                <c:pt idx="34535">
                  <c:v>34536.0</c:v>
                </c:pt>
                <c:pt idx="34536">
                  <c:v>34537.0</c:v>
                </c:pt>
                <c:pt idx="34537">
                  <c:v>34538.0</c:v>
                </c:pt>
                <c:pt idx="34538">
                  <c:v>34539.0</c:v>
                </c:pt>
                <c:pt idx="34539">
                  <c:v>34540.0</c:v>
                </c:pt>
                <c:pt idx="34540">
                  <c:v>34541.0</c:v>
                </c:pt>
                <c:pt idx="34541">
                  <c:v>34542.0</c:v>
                </c:pt>
                <c:pt idx="34542">
                  <c:v>34543.0</c:v>
                </c:pt>
                <c:pt idx="34543">
                  <c:v>34544.0</c:v>
                </c:pt>
                <c:pt idx="34544">
                  <c:v>34545.0</c:v>
                </c:pt>
                <c:pt idx="34545">
                  <c:v>34546.0</c:v>
                </c:pt>
                <c:pt idx="34546">
                  <c:v>34547.0</c:v>
                </c:pt>
                <c:pt idx="34547">
                  <c:v>34548.0</c:v>
                </c:pt>
                <c:pt idx="34548">
                  <c:v>34549.0</c:v>
                </c:pt>
                <c:pt idx="34549">
                  <c:v>34550.0</c:v>
                </c:pt>
                <c:pt idx="34550">
                  <c:v>34551.0</c:v>
                </c:pt>
                <c:pt idx="34551">
                  <c:v>34552.0</c:v>
                </c:pt>
                <c:pt idx="34552">
                  <c:v>34553.0</c:v>
                </c:pt>
                <c:pt idx="34553">
                  <c:v>34554.0</c:v>
                </c:pt>
                <c:pt idx="34554">
                  <c:v>34555.0</c:v>
                </c:pt>
                <c:pt idx="34555">
                  <c:v>34556.0</c:v>
                </c:pt>
                <c:pt idx="34556">
                  <c:v>34557.0</c:v>
                </c:pt>
                <c:pt idx="34557">
                  <c:v>34558.0</c:v>
                </c:pt>
                <c:pt idx="34558">
                  <c:v>34559.0</c:v>
                </c:pt>
                <c:pt idx="34559">
                  <c:v>34560.0</c:v>
                </c:pt>
                <c:pt idx="34560">
                  <c:v>34561.0</c:v>
                </c:pt>
                <c:pt idx="34561">
                  <c:v>34562.0</c:v>
                </c:pt>
                <c:pt idx="34562">
                  <c:v>34563.0</c:v>
                </c:pt>
                <c:pt idx="34563">
                  <c:v>34564.0</c:v>
                </c:pt>
                <c:pt idx="34564">
                  <c:v>34565.0</c:v>
                </c:pt>
                <c:pt idx="34565">
                  <c:v>34566.0</c:v>
                </c:pt>
                <c:pt idx="34566">
                  <c:v>34567.0</c:v>
                </c:pt>
                <c:pt idx="34567">
                  <c:v>34568.0</c:v>
                </c:pt>
                <c:pt idx="34568">
                  <c:v>34569.0</c:v>
                </c:pt>
                <c:pt idx="34569">
                  <c:v>34570.0</c:v>
                </c:pt>
                <c:pt idx="34570">
                  <c:v>34571.0</c:v>
                </c:pt>
                <c:pt idx="34571">
                  <c:v>34572.0</c:v>
                </c:pt>
                <c:pt idx="34572">
                  <c:v>34573.0</c:v>
                </c:pt>
                <c:pt idx="34573">
                  <c:v>34574.0</c:v>
                </c:pt>
                <c:pt idx="34574">
                  <c:v>34575.0</c:v>
                </c:pt>
                <c:pt idx="34575">
                  <c:v>34576.0</c:v>
                </c:pt>
                <c:pt idx="34576">
                  <c:v>34577.0</c:v>
                </c:pt>
                <c:pt idx="34577">
                  <c:v>34578.0</c:v>
                </c:pt>
                <c:pt idx="34578">
                  <c:v>34579.0</c:v>
                </c:pt>
                <c:pt idx="34579">
                  <c:v>34580.0</c:v>
                </c:pt>
                <c:pt idx="34580">
                  <c:v>34581.0</c:v>
                </c:pt>
                <c:pt idx="34581">
                  <c:v>34582.0</c:v>
                </c:pt>
                <c:pt idx="34582">
                  <c:v>34583.0</c:v>
                </c:pt>
                <c:pt idx="34583">
                  <c:v>34584.0</c:v>
                </c:pt>
                <c:pt idx="34584">
                  <c:v>34585.0</c:v>
                </c:pt>
                <c:pt idx="34585">
                  <c:v>34586.0</c:v>
                </c:pt>
                <c:pt idx="34586">
                  <c:v>34587.0</c:v>
                </c:pt>
                <c:pt idx="34587">
                  <c:v>34588.0</c:v>
                </c:pt>
                <c:pt idx="34588">
                  <c:v>34589.0</c:v>
                </c:pt>
                <c:pt idx="34589">
                  <c:v>34590.0</c:v>
                </c:pt>
                <c:pt idx="34590">
                  <c:v>34591.0</c:v>
                </c:pt>
                <c:pt idx="34591">
                  <c:v>34592.0</c:v>
                </c:pt>
                <c:pt idx="34592">
                  <c:v>34593.0</c:v>
                </c:pt>
                <c:pt idx="34593">
                  <c:v>34594.0</c:v>
                </c:pt>
                <c:pt idx="34594">
                  <c:v>34595.0</c:v>
                </c:pt>
                <c:pt idx="34595">
                  <c:v>34596.0</c:v>
                </c:pt>
                <c:pt idx="34596">
                  <c:v>34597.0</c:v>
                </c:pt>
                <c:pt idx="34597">
                  <c:v>34598.0</c:v>
                </c:pt>
                <c:pt idx="34598">
                  <c:v>34599.0</c:v>
                </c:pt>
                <c:pt idx="34599">
                  <c:v>34600.0</c:v>
                </c:pt>
                <c:pt idx="34600">
                  <c:v>34601.0</c:v>
                </c:pt>
                <c:pt idx="34601">
                  <c:v>34602.0</c:v>
                </c:pt>
                <c:pt idx="34602">
                  <c:v>34603.0</c:v>
                </c:pt>
                <c:pt idx="34603">
                  <c:v>34604.0</c:v>
                </c:pt>
                <c:pt idx="34604">
                  <c:v>34605.0</c:v>
                </c:pt>
                <c:pt idx="34605">
                  <c:v>34606.0</c:v>
                </c:pt>
                <c:pt idx="34606">
                  <c:v>34607.0</c:v>
                </c:pt>
                <c:pt idx="34607">
                  <c:v>34608.0</c:v>
                </c:pt>
                <c:pt idx="34608">
                  <c:v>34609.0</c:v>
                </c:pt>
                <c:pt idx="34609">
                  <c:v>34610.0</c:v>
                </c:pt>
                <c:pt idx="34610">
                  <c:v>34611.0</c:v>
                </c:pt>
                <c:pt idx="34611">
                  <c:v>34612.0</c:v>
                </c:pt>
                <c:pt idx="34612">
                  <c:v>34613.0</c:v>
                </c:pt>
                <c:pt idx="34613">
                  <c:v>34614.0</c:v>
                </c:pt>
                <c:pt idx="34614">
                  <c:v>34615.0</c:v>
                </c:pt>
                <c:pt idx="34615">
                  <c:v>34616.0</c:v>
                </c:pt>
                <c:pt idx="34616">
                  <c:v>34617.0</c:v>
                </c:pt>
                <c:pt idx="34617">
                  <c:v>34618.0</c:v>
                </c:pt>
                <c:pt idx="34618">
                  <c:v>34619.0</c:v>
                </c:pt>
                <c:pt idx="34619">
                  <c:v>34620.0</c:v>
                </c:pt>
                <c:pt idx="34620">
                  <c:v>34621.0</c:v>
                </c:pt>
                <c:pt idx="34621">
                  <c:v>34622.0</c:v>
                </c:pt>
                <c:pt idx="34622">
                  <c:v>34623.0</c:v>
                </c:pt>
                <c:pt idx="34623">
                  <c:v>34624.0</c:v>
                </c:pt>
                <c:pt idx="34624">
                  <c:v>34625.0</c:v>
                </c:pt>
                <c:pt idx="34625">
                  <c:v>34626.0</c:v>
                </c:pt>
                <c:pt idx="34626">
                  <c:v>34627.0</c:v>
                </c:pt>
                <c:pt idx="34627">
                  <c:v>34628.0</c:v>
                </c:pt>
                <c:pt idx="34628">
                  <c:v>34629.0</c:v>
                </c:pt>
                <c:pt idx="34629">
                  <c:v>34630.0</c:v>
                </c:pt>
                <c:pt idx="34630">
                  <c:v>34631.0</c:v>
                </c:pt>
                <c:pt idx="34631">
                  <c:v>34632.0</c:v>
                </c:pt>
                <c:pt idx="34632">
                  <c:v>34633.0</c:v>
                </c:pt>
                <c:pt idx="34633">
                  <c:v>34634.0</c:v>
                </c:pt>
                <c:pt idx="34634">
                  <c:v>34635.0</c:v>
                </c:pt>
                <c:pt idx="34635">
                  <c:v>34636.0</c:v>
                </c:pt>
                <c:pt idx="34636">
                  <c:v>34637.0</c:v>
                </c:pt>
                <c:pt idx="34637">
                  <c:v>34638.0</c:v>
                </c:pt>
                <c:pt idx="34638">
                  <c:v>34639.0</c:v>
                </c:pt>
                <c:pt idx="34639">
                  <c:v>34640.0</c:v>
                </c:pt>
                <c:pt idx="34640">
                  <c:v>34641.0</c:v>
                </c:pt>
                <c:pt idx="34641">
                  <c:v>34642.0</c:v>
                </c:pt>
                <c:pt idx="34642">
                  <c:v>34643.0</c:v>
                </c:pt>
                <c:pt idx="34643">
                  <c:v>34644.0</c:v>
                </c:pt>
                <c:pt idx="34644">
                  <c:v>34645.0</c:v>
                </c:pt>
                <c:pt idx="34645">
                  <c:v>34646.0</c:v>
                </c:pt>
                <c:pt idx="34646">
                  <c:v>34647.0</c:v>
                </c:pt>
                <c:pt idx="34647">
                  <c:v>34648.0</c:v>
                </c:pt>
                <c:pt idx="34648">
                  <c:v>34649.0</c:v>
                </c:pt>
                <c:pt idx="34649">
                  <c:v>34650.0</c:v>
                </c:pt>
                <c:pt idx="34650">
                  <c:v>34651.0</c:v>
                </c:pt>
                <c:pt idx="34651">
                  <c:v>34652.0</c:v>
                </c:pt>
                <c:pt idx="34652">
                  <c:v>34653.0</c:v>
                </c:pt>
                <c:pt idx="34653">
                  <c:v>34654.0</c:v>
                </c:pt>
                <c:pt idx="34654">
                  <c:v>34655.0</c:v>
                </c:pt>
                <c:pt idx="34655">
                  <c:v>34656.0</c:v>
                </c:pt>
                <c:pt idx="34656">
                  <c:v>34657.0</c:v>
                </c:pt>
                <c:pt idx="34657">
                  <c:v>34658.0</c:v>
                </c:pt>
                <c:pt idx="34658">
                  <c:v>34659.0</c:v>
                </c:pt>
                <c:pt idx="34659">
                  <c:v>34660.0</c:v>
                </c:pt>
                <c:pt idx="34660">
                  <c:v>34661.0</c:v>
                </c:pt>
                <c:pt idx="34661">
                  <c:v>34662.0</c:v>
                </c:pt>
                <c:pt idx="34662">
                  <c:v>34663.0</c:v>
                </c:pt>
                <c:pt idx="34663">
                  <c:v>34664.0</c:v>
                </c:pt>
                <c:pt idx="34664">
                  <c:v>34665.0</c:v>
                </c:pt>
                <c:pt idx="34665">
                  <c:v>34666.0</c:v>
                </c:pt>
                <c:pt idx="34666">
                  <c:v>34667.0</c:v>
                </c:pt>
                <c:pt idx="34667">
                  <c:v>34668.0</c:v>
                </c:pt>
                <c:pt idx="34668">
                  <c:v>34669.0</c:v>
                </c:pt>
                <c:pt idx="34669">
                  <c:v>34670.0</c:v>
                </c:pt>
                <c:pt idx="34670">
                  <c:v>34671.0</c:v>
                </c:pt>
                <c:pt idx="34671">
                  <c:v>34672.0</c:v>
                </c:pt>
                <c:pt idx="34672">
                  <c:v>34673.0</c:v>
                </c:pt>
                <c:pt idx="34673">
                  <c:v>34674.0</c:v>
                </c:pt>
                <c:pt idx="34674">
                  <c:v>34675.0</c:v>
                </c:pt>
                <c:pt idx="34675">
                  <c:v>34676.0</c:v>
                </c:pt>
                <c:pt idx="34676">
                  <c:v>34677.0</c:v>
                </c:pt>
                <c:pt idx="34677">
                  <c:v>34678.0</c:v>
                </c:pt>
                <c:pt idx="34678">
                  <c:v>34679.0</c:v>
                </c:pt>
                <c:pt idx="34679">
                  <c:v>34680.0</c:v>
                </c:pt>
                <c:pt idx="34680">
                  <c:v>34681.0</c:v>
                </c:pt>
                <c:pt idx="34681">
                  <c:v>34682.0</c:v>
                </c:pt>
                <c:pt idx="34682">
                  <c:v>34683.0</c:v>
                </c:pt>
                <c:pt idx="34683">
                  <c:v>34684.0</c:v>
                </c:pt>
                <c:pt idx="34684">
                  <c:v>34685.0</c:v>
                </c:pt>
                <c:pt idx="34685">
                  <c:v>34686.0</c:v>
                </c:pt>
                <c:pt idx="34686">
                  <c:v>34687.0</c:v>
                </c:pt>
                <c:pt idx="34687">
                  <c:v>34688.0</c:v>
                </c:pt>
                <c:pt idx="34688">
                  <c:v>34689.0</c:v>
                </c:pt>
                <c:pt idx="34689">
                  <c:v>34690.0</c:v>
                </c:pt>
                <c:pt idx="34690">
                  <c:v>34691.0</c:v>
                </c:pt>
                <c:pt idx="34691">
                  <c:v>34692.0</c:v>
                </c:pt>
                <c:pt idx="34692">
                  <c:v>34693.0</c:v>
                </c:pt>
                <c:pt idx="34693">
                  <c:v>34694.0</c:v>
                </c:pt>
                <c:pt idx="34694">
                  <c:v>34695.0</c:v>
                </c:pt>
                <c:pt idx="34695">
                  <c:v>34696.0</c:v>
                </c:pt>
                <c:pt idx="34696">
                  <c:v>34697.0</c:v>
                </c:pt>
                <c:pt idx="34697">
                  <c:v>34698.0</c:v>
                </c:pt>
                <c:pt idx="34698">
                  <c:v>34699.0</c:v>
                </c:pt>
                <c:pt idx="34699">
                  <c:v>34700.0</c:v>
                </c:pt>
                <c:pt idx="34700">
                  <c:v>34701.0</c:v>
                </c:pt>
                <c:pt idx="34701">
                  <c:v>34702.0</c:v>
                </c:pt>
                <c:pt idx="34702">
                  <c:v>34703.0</c:v>
                </c:pt>
                <c:pt idx="34703">
                  <c:v>34704.0</c:v>
                </c:pt>
                <c:pt idx="34704">
                  <c:v>34705.0</c:v>
                </c:pt>
                <c:pt idx="34705">
                  <c:v>34706.0</c:v>
                </c:pt>
                <c:pt idx="34706">
                  <c:v>34707.0</c:v>
                </c:pt>
                <c:pt idx="34707">
                  <c:v>34708.0</c:v>
                </c:pt>
                <c:pt idx="34708">
                  <c:v>34709.0</c:v>
                </c:pt>
                <c:pt idx="34709">
                  <c:v>34710.0</c:v>
                </c:pt>
                <c:pt idx="34710">
                  <c:v>34711.0</c:v>
                </c:pt>
                <c:pt idx="34711">
                  <c:v>34712.0</c:v>
                </c:pt>
                <c:pt idx="34712">
                  <c:v>34713.0</c:v>
                </c:pt>
                <c:pt idx="34713">
                  <c:v>34714.0</c:v>
                </c:pt>
                <c:pt idx="34714">
                  <c:v>34715.0</c:v>
                </c:pt>
                <c:pt idx="34715">
                  <c:v>34716.0</c:v>
                </c:pt>
                <c:pt idx="34716">
                  <c:v>34717.0</c:v>
                </c:pt>
                <c:pt idx="34717">
                  <c:v>34718.0</c:v>
                </c:pt>
                <c:pt idx="34718">
                  <c:v>34719.0</c:v>
                </c:pt>
                <c:pt idx="34719">
                  <c:v>34720.0</c:v>
                </c:pt>
                <c:pt idx="34720">
                  <c:v>34721.0</c:v>
                </c:pt>
                <c:pt idx="34721">
                  <c:v>34722.0</c:v>
                </c:pt>
                <c:pt idx="34722">
                  <c:v>34723.0</c:v>
                </c:pt>
                <c:pt idx="34723">
                  <c:v>34724.0</c:v>
                </c:pt>
                <c:pt idx="34724">
                  <c:v>34725.0</c:v>
                </c:pt>
                <c:pt idx="34725">
                  <c:v>34726.0</c:v>
                </c:pt>
                <c:pt idx="34726">
                  <c:v>34727.0</c:v>
                </c:pt>
                <c:pt idx="34727">
                  <c:v>34728.0</c:v>
                </c:pt>
                <c:pt idx="34728">
                  <c:v>34729.0</c:v>
                </c:pt>
                <c:pt idx="34729">
                  <c:v>34730.0</c:v>
                </c:pt>
                <c:pt idx="34730">
                  <c:v>34731.0</c:v>
                </c:pt>
                <c:pt idx="34731">
                  <c:v>34732.0</c:v>
                </c:pt>
                <c:pt idx="34732">
                  <c:v>34733.0</c:v>
                </c:pt>
                <c:pt idx="34733">
                  <c:v>34734.0</c:v>
                </c:pt>
                <c:pt idx="34734">
                  <c:v>34735.0</c:v>
                </c:pt>
                <c:pt idx="34735">
                  <c:v>34736.0</c:v>
                </c:pt>
                <c:pt idx="34736">
                  <c:v>34737.0</c:v>
                </c:pt>
                <c:pt idx="34737">
                  <c:v>34738.0</c:v>
                </c:pt>
                <c:pt idx="34738">
                  <c:v>34739.0</c:v>
                </c:pt>
                <c:pt idx="34739">
                  <c:v>34740.0</c:v>
                </c:pt>
                <c:pt idx="34740">
                  <c:v>34741.0</c:v>
                </c:pt>
                <c:pt idx="34741">
                  <c:v>34742.0</c:v>
                </c:pt>
                <c:pt idx="34742">
                  <c:v>34743.0</c:v>
                </c:pt>
                <c:pt idx="34743">
                  <c:v>34744.0</c:v>
                </c:pt>
                <c:pt idx="34744">
                  <c:v>34745.0</c:v>
                </c:pt>
                <c:pt idx="34745">
                  <c:v>34746.0</c:v>
                </c:pt>
                <c:pt idx="34746">
                  <c:v>34747.0</c:v>
                </c:pt>
                <c:pt idx="34747">
                  <c:v>34748.0</c:v>
                </c:pt>
                <c:pt idx="34748">
                  <c:v>34749.0</c:v>
                </c:pt>
                <c:pt idx="34749">
                  <c:v>34750.0</c:v>
                </c:pt>
                <c:pt idx="34750">
                  <c:v>34751.0</c:v>
                </c:pt>
                <c:pt idx="34751">
                  <c:v>34752.0</c:v>
                </c:pt>
                <c:pt idx="34752">
                  <c:v>34753.0</c:v>
                </c:pt>
                <c:pt idx="34753">
                  <c:v>34754.0</c:v>
                </c:pt>
                <c:pt idx="34754">
                  <c:v>34755.0</c:v>
                </c:pt>
                <c:pt idx="34755">
                  <c:v>34756.0</c:v>
                </c:pt>
                <c:pt idx="34756">
                  <c:v>34757.0</c:v>
                </c:pt>
                <c:pt idx="34757">
                  <c:v>34758.0</c:v>
                </c:pt>
                <c:pt idx="34758">
                  <c:v>34759.0</c:v>
                </c:pt>
                <c:pt idx="34759">
                  <c:v>34760.0</c:v>
                </c:pt>
                <c:pt idx="34760">
                  <c:v>34761.0</c:v>
                </c:pt>
                <c:pt idx="34761">
                  <c:v>34762.0</c:v>
                </c:pt>
                <c:pt idx="34762">
                  <c:v>34763.0</c:v>
                </c:pt>
                <c:pt idx="34763">
                  <c:v>34764.0</c:v>
                </c:pt>
                <c:pt idx="34764">
                  <c:v>34765.0</c:v>
                </c:pt>
                <c:pt idx="34765">
                  <c:v>34766.0</c:v>
                </c:pt>
                <c:pt idx="34766">
                  <c:v>34767.0</c:v>
                </c:pt>
                <c:pt idx="34767">
                  <c:v>34768.0</c:v>
                </c:pt>
                <c:pt idx="34768">
                  <c:v>34769.0</c:v>
                </c:pt>
                <c:pt idx="34769">
                  <c:v>34770.0</c:v>
                </c:pt>
                <c:pt idx="34770">
                  <c:v>34771.0</c:v>
                </c:pt>
                <c:pt idx="34771">
                  <c:v>34772.0</c:v>
                </c:pt>
                <c:pt idx="34772">
                  <c:v>34773.0</c:v>
                </c:pt>
                <c:pt idx="34773">
                  <c:v>34774.0</c:v>
                </c:pt>
                <c:pt idx="34774">
                  <c:v>34775.0</c:v>
                </c:pt>
                <c:pt idx="34775">
                  <c:v>34776.0</c:v>
                </c:pt>
                <c:pt idx="34776">
                  <c:v>34777.0</c:v>
                </c:pt>
                <c:pt idx="34777">
                  <c:v>34778.0</c:v>
                </c:pt>
                <c:pt idx="34778">
                  <c:v>34779.0</c:v>
                </c:pt>
                <c:pt idx="34779">
                  <c:v>34780.0</c:v>
                </c:pt>
                <c:pt idx="34780">
                  <c:v>34781.0</c:v>
                </c:pt>
                <c:pt idx="34781">
                  <c:v>34782.0</c:v>
                </c:pt>
                <c:pt idx="34782">
                  <c:v>34783.0</c:v>
                </c:pt>
                <c:pt idx="34783">
                  <c:v>34784.0</c:v>
                </c:pt>
                <c:pt idx="34784">
                  <c:v>34785.0</c:v>
                </c:pt>
                <c:pt idx="34785">
                  <c:v>34786.0</c:v>
                </c:pt>
                <c:pt idx="34786">
                  <c:v>34787.0</c:v>
                </c:pt>
                <c:pt idx="34787">
                  <c:v>34788.0</c:v>
                </c:pt>
                <c:pt idx="34788">
                  <c:v>34789.0</c:v>
                </c:pt>
                <c:pt idx="34789">
                  <c:v>34790.0</c:v>
                </c:pt>
                <c:pt idx="34790">
                  <c:v>34791.0</c:v>
                </c:pt>
                <c:pt idx="34791">
                  <c:v>34792.0</c:v>
                </c:pt>
                <c:pt idx="34792">
                  <c:v>34793.0</c:v>
                </c:pt>
                <c:pt idx="34793">
                  <c:v>34794.0</c:v>
                </c:pt>
                <c:pt idx="34794">
                  <c:v>34795.0</c:v>
                </c:pt>
                <c:pt idx="34795">
                  <c:v>34796.0</c:v>
                </c:pt>
                <c:pt idx="34796">
                  <c:v>34797.0</c:v>
                </c:pt>
                <c:pt idx="34797">
                  <c:v>34798.0</c:v>
                </c:pt>
                <c:pt idx="34798">
                  <c:v>34799.0</c:v>
                </c:pt>
                <c:pt idx="34799">
                  <c:v>34800.0</c:v>
                </c:pt>
                <c:pt idx="34800">
                  <c:v>34801.0</c:v>
                </c:pt>
                <c:pt idx="34801">
                  <c:v>34802.0</c:v>
                </c:pt>
                <c:pt idx="34802">
                  <c:v>34803.0</c:v>
                </c:pt>
                <c:pt idx="34803">
                  <c:v>34804.0</c:v>
                </c:pt>
                <c:pt idx="34804">
                  <c:v>34805.0</c:v>
                </c:pt>
                <c:pt idx="34805">
                  <c:v>34806.0</c:v>
                </c:pt>
                <c:pt idx="34806">
                  <c:v>34807.0</c:v>
                </c:pt>
                <c:pt idx="34807">
                  <c:v>34808.0</c:v>
                </c:pt>
                <c:pt idx="34808">
                  <c:v>34809.0</c:v>
                </c:pt>
                <c:pt idx="34809">
                  <c:v>34810.0</c:v>
                </c:pt>
                <c:pt idx="34810">
                  <c:v>34811.0</c:v>
                </c:pt>
                <c:pt idx="34811">
                  <c:v>34812.0</c:v>
                </c:pt>
                <c:pt idx="34812">
                  <c:v>34813.0</c:v>
                </c:pt>
                <c:pt idx="34813">
                  <c:v>34814.0</c:v>
                </c:pt>
                <c:pt idx="34814">
                  <c:v>34815.0</c:v>
                </c:pt>
                <c:pt idx="34815">
                  <c:v>34816.0</c:v>
                </c:pt>
                <c:pt idx="34816">
                  <c:v>34817.0</c:v>
                </c:pt>
                <c:pt idx="34817">
                  <c:v>34818.0</c:v>
                </c:pt>
                <c:pt idx="34818">
                  <c:v>34819.0</c:v>
                </c:pt>
                <c:pt idx="34819">
                  <c:v>34820.0</c:v>
                </c:pt>
                <c:pt idx="34820">
                  <c:v>34821.0</c:v>
                </c:pt>
                <c:pt idx="34821">
                  <c:v>34822.0</c:v>
                </c:pt>
                <c:pt idx="34822">
                  <c:v>34823.0</c:v>
                </c:pt>
                <c:pt idx="34823">
                  <c:v>34824.0</c:v>
                </c:pt>
                <c:pt idx="34824">
                  <c:v>34825.0</c:v>
                </c:pt>
                <c:pt idx="34825">
                  <c:v>34826.0</c:v>
                </c:pt>
                <c:pt idx="34826">
                  <c:v>34827.0</c:v>
                </c:pt>
                <c:pt idx="34827">
                  <c:v>34828.0</c:v>
                </c:pt>
                <c:pt idx="34828">
                  <c:v>34829.0</c:v>
                </c:pt>
                <c:pt idx="34829">
                  <c:v>34830.0</c:v>
                </c:pt>
                <c:pt idx="34830">
                  <c:v>34831.0</c:v>
                </c:pt>
                <c:pt idx="34831">
                  <c:v>34832.0</c:v>
                </c:pt>
                <c:pt idx="34832">
                  <c:v>34833.0</c:v>
                </c:pt>
                <c:pt idx="34833">
                  <c:v>34834.0</c:v>
                </c:pt>
                <c:pt idx="34834">
                  <c:v>34835.0</c:v>
                </c:pt>
                <c:pt idx="34835">
                  <c:v>34836.0</c:v>
                </c:pt>
                <c:pt idx="34836">
                  <c:v>34837.0</c:v>
                </c:pt>
                <c:pt idx="34837">
                  <c:v>34838.0</c:v>
                </c:pt>
                <c:pt idx="34838">
                  <c:v>34839.0</c:v>
                </c:pt>
                <c:pt idx="34839">
                  <c:v>34840.0</c:v>
                </c:pt>
                <c:pt idx="34840">
                  <c:v>34841.0</c:v>
                </c:pt>
                <c:pt idx="34841">
                  <c:v>34842.0</c:v>
                </c:pt>
                <c:pt idx="34842">
                  <c:v>34843.0</c:v>
                </c:pt>
                <c:pt idx="34843">
                  <c:v>34844.0</c:v>
                </c:pt>
                <c:pt idx="34844">
                  <c:v>34845.0</c:v>
                </c:pt>
                <c:pt idx="34845">
                  <c:v>34846.0</c:v>
                </c:pt>
                <c:pt idx="34846">
                  <c:v>34847.0</c:v>
                </c:pt>
                <c:pt idx="34847">
                  <c:v>34848.0</c:v>
                </c:pt>
                <c:pt idx="34848">
                  <c:v>34849.0</c:v>
                </c:pt>
                <c:pt idx="34849">
                  <c:v>34850.0</c:v>
                </c:pt>
                <c:pt idx="34850">
                  <c:v>34851.0</c:v>
                </c:pt>
                <c:pt idx="34851">
                  <c:v>34852.0</c:v>
                </c:pt>
                <c:pt idx="34852">
                  <c:v>34853.0</c:v>
                </c:pt>
                <c:pt idx="34853">
                  <c:v>34854.0</c:v>
                </c:pt>
                <c:pt idx="34854">
                  <c:v>34855.0</c:v>
                </c:pt>
                <c:pt idx="34855">
                  <c:v>34856.0</c:v>
                </c:pt>
                <c:pt idx="34856">
                  <c:v>34857.0</c:v>
                </c:pt>
                <c:pt idx="34857">
                  <c:v>34858.0</c:v>
                </c:pt>
                <c:pt idx="34858">
                  <c:v>34859.0</c:v>
                </c:pt>
                <c:pt idx="34859">
                  <c:v>34860.0</c:v>
                </c:pt>
                <c:pt idx="34860">
                  <c:v>34861.0</c:v>
                </c:pt>
                <c:pt idx="34861">
                  <c:v>34862.0</c:v>
                </c:pt>
                <c:pt idx="34862">
                  <c:v>34863.0</c:v>
                </c:pt>
                <c:pt idx="34863">
                  <c:v>34864.0</c:v>
                </c:pt>
                <c:pt idx="34864">
                  <c:v>34865.0</c:v>
                </c:pt>
                <c:pt idx="34865">
                  <c:v>34866.0</c:v>
                </c:pt>
                <c:pt idx="34866">
                  <c:v>34867.0</c:v>
                </c:pt>
                <c:pt idx="34867">
                  <c:v>34868.0</c:v>
                </c:pt>
                <c:pt idx="34868">
                  <c:v>34869.0</c:v>
                </c:pt>
                <c:pt idx="34869">
                  <c:v>34870.0</c:v>
                </c:pt>
                <c:pt idx="34870">
                  <c:v>34871.0</c:v>
                </c:pt>
                <c:pt idx="34871">
                  <c:v>34872.0</c:v>
                </c:pt>
                <c:pt idx="34872">
                  <c:v>34873.0</c:v>
                </c:pt>
                <c:pt idx="34873">
                  <c:v>34874.0</c:v>
                </c:pt>
                <c:pt idx="34874">
                  <c:v>34875.0</c:v>
                </c:pt>
                <c:pt idx="34875">
                  <c:v>34876.0</c:v>
                </c:pt>
                <c:pt idx="34876">
                  <c:v>34877.0</c:v>
                </c:pt>
                <c:pt idx="34877">
                  <c:v>34878.0</c:v>
                </c:pt>
                <c:pt idx="34878">
                  <c:v>34879.0</c:v>
                </c:pt>
                <c:pt idx="34879">
                  <c:v>34880.0</c:v>
                </c:pt>
                <c:pt idx="34880">
                  <c:v>34881.0</c:v>
                </c:pt>
                <c:pt idx="34881">
                  <c:v>34882.0</c:v>
                </c:pt>
                <c:pt idx="34882">
                  <c:v>34883.0</c:v>
                </c:pt>
                <c:pt idx="34883">
                  <c:v>34884.0</c:v>
                </c:pt>
                <c:pt idx="34884">
                  <c:v>34885.0</c:v>
                </c:pt>
                <c:pt idx="34885">
                  <c:v>34886.0</c:v>
                </c:pt>
                <c:pt idx="34886">
                  <c:v>34887.0</c:v>
                </c:pt>
                <c:pt idx="34887">
                  <c:v>34888.0</c:v>
                </c:pt>
                <c:pt idx="34888">
                  <c:v>34889.0</c:v>
                </c:pt>
                <c:pt idx="34889">
                  <c:v>34890.0</c:v>
                </c:pt>
                <c:pt idx="34890">
                  <c:v>34891.0</c:v>
                </c:pt>
                <c:pt idx="34891">
                  <c:v>34892.0</c:v>
                </c:pt>
                <c:pt idx="34892">
                  <c:v>34893.0</c:v>
                </c:pt>
                <c:pt idx="34893">
                  <c:v>34894.0</c:v>
                </c:pt>
                <c:pt idx="34894">
                  <c:v>34895.0</c:v>
                </c:pt>
                <c:pt idx="34895">
                  <c:v>34896.0</c:v>
                </c:pt>
                <c:pt idx="34896">
                  <c:v>34897.0</c:v>
                </c:pt>
                <c:pt idx="34897">
                  <c:v>34898.0</c:v>
                </c:pt>
                <c:pt idx="34898">
                  <c:v>34899.0</c:v>
                </c:pt>
                <c:pt idx="34899">
                  <c:v>34900.0</c:v>
                </c:pt>
                <c:pt idx="34900">
                  <c:v>34901.0</c:v>
                </c:pt>
                <c:pt idx="34901">
                  <c:v>34902.0</c:v>
                </c:pt>
                <c:pt idx="34902">
                  <c:v>34903.0</c:v>
                </c:pt>
                <c:pt idx="34903">
                  <c:v>34904.0</c:v>
                </c:pt>
                <c:pt idx="34904">
                  <c:v>34905.0</c:v>
                </c:pt>
                <c:pt idx="34905">
                  <c:v>34906.0</c:v>
                </c:pt>
                <c:pt idx="34906">
                  <c:v>34907.0</c:v>
                </c:pt>
                <c:pt idx="34907">
                  <c:v>34908.0</c:v>
                </c:pt>
                <c:pt idx="34908">
                  <c:v>34909.0</c:v>
                </c:pt>
                <c:pt idx="34909">
                  <c:v>34910.0</c:v>
                </c:pt>
                <c:pt idx="34910">
                  <c:v>34911.0</c:v>
                </c:pt>
                <c:pt idx="34911">
                  <c:v>34912.0</c:v>
                </c:pt>
                <c:pt idx="34912">
                  <c:v>34913.0</c:v>
                </c:pt>
                <c:pt idx="34913">
                  <c:v>34914.0</c:v>
                </c:pt>
                <c:pt idx="34914">
                  <c:v>34915.0</c:v>
                </c:pt>
                <c:pt idx="34915">
                  <c:v>34916.0</c:v>
                </c:pt>
                <c:pt idx="34916">
                  <c:v>34917.0</c:v>
                </c:pt>
                <c:pt idx="34917">
                  <c:v>34918.0</c:v>
                </c:pt>
                <c:pt idx="34918">
                  <c:v>34919.0</c:v>
                </c:pt>
                <c:pt idx="34919">
                  <c:v>34920.0</c:v>
                </c:pt>
                <c:pt idx="34920">
                  <c:v>34921.0</c:v>
                </c:pt>
                <c:pt idx="34921">
                  <c:v>34922.0</c:v>
                </c:pt>
                <c:pt idx="34922">
                  <c:v>34923.0</c:v>
                </c:pt>
                <c:pt idx="34923">
                  <c:v>34924.0</c:v>
                </c:pt>
                <c:pt idx="34924">
                  <c:v>34925.0</c:v>
                </c:pt>
                <c:pt idx="34925">
                  <c:v>34926.0</c:v>
                </c:pt>
                <c:pt idx="34926">
                  <c:v>34927.0</c:v>
                </c:pt>
                <c:pt idx="34927">
                  <c:v>34928.0</c:v>
                </c:pt>
                <c:pt idx="34928">
                  <c:v>34929.0</c:v>
                </c:pt>
                <c:pt idx="34929">
                  <c:v>34930.0</c:v>
                </c:pt>
                <c:pt idx="34930">
                  <c:v>34931.0</c:v>
                </c:pt>
                <c:pt idx="34931">
                  <c:v>34932.0</c:v>
                </c:pt>
                <c:pt idx="34932">
                  <c:v>34933.0</c:v>
                </c:pt>
                <c:pt idx="34933">
                  <c:v>34934.0</c:v>
                </c:pt>
                <c:pt idx="34934">
                  <c:v>34935.0</c:v>
                </c:pt>
                <c:pt idx="34935">
                  <c:v>34936.0</c:v>
                </c:pt>
                <c:pt idx="34936">
                  <c:v>34937.0</c:v>
                </c:pt>
                <c:pt idx="34937">
                  <c:v>34938.0</c:v>
                </c:pt>
                <c:pt idx="34938">
                  <c:v>34939.0</c:v>
                </c:pt>
                <c:pt idx="34939">
                  <c:v>34940.0</c:v>
                </c:pt>
                <c:pt idx="34940">
                  <c:v>34941.0</c:v>
                </c:pt>
                <c:pt idx="34941">
                  <c:v>34942.0</c:v>
                </c:pt>
                <c:pt idx="34942">
                  <c:v>34943.0</c:v>
                </c:pt>
                <c:pt idx="34943">
                  <c:v>34944.0</c:v>
                </c:pt>
                <c:pt idx="34944">
                  <c:v>34945.0</c:v>
                </c:pt>
                <c:pt idx="34945">
                  <c:v>34946.0</c:v>
                </c:pt>
                <c:pt idx="34946">
                  <c:v>34947.0</c:v>
                </c:pt>
                <c:pt idx="34947">
                  <c:v>34948.0</c:v>
                </c:pt>
                <c:pt idx="34948">
                  <c:v>34949.0</c:v>
                </c:pt>
                <c:pt idx="34949">
                  <c:v>34950.0</c:v>
                </c:pt>
                <c:pt idx="34950">
                  <c:v>34951.0</c:v>
                </c:pt>
                <c:pt idx="34951">
                  <c:v>34952.0</c:v>
                </c:pt>
                <c:pt idx="34952">
                  <c:v>34953.0</c:v>
                </c:pt>
                <c:pt idx="34953">
                  <c:v>34954.0</c:v>
                </c:pt>
                <c:pt idx="34954">
                  <c:v>34955.0</c:v>
                </c:pt>
                <c:pt idx="34955">
                  <c:v>34956.0</c:v>
                </c:pt>
                <c:pt idx="34956">
                  <c:v>34957.0</c:v>
                </c:pt>
                <c:pt idx="34957">
                  <c:v>34958.0</c:v>
                </c:pt>
                <c:pt idx="34958">
                  <c:v>34959.0</c:v>
                </c:pt>
                <c:pt idx="34959">
                  <c:v>34960.0</c:v>
                </c:pt>
                <c:pt idx="34960">
                  <c:v>34961.0</c:v>
                </c:pt>
                <c:pt idx="34961">
                  <c:v>34962.0</c:v>
                </c:pt>
                <c:pt idx="34962">
                  <c:v>34963.0</c:v>
                </c:pt>
                <c:pt idx="34963">
                  <c:v>34964.0</c:v>
                </c:pt>
                <c:pt idx="34964">
                  <c:v>34965.0</c:v>
                </c:pt>
                <c:pt idx="34965">
                  <c:v>34966.0</c:v>
                </c:pt>
                <c:pt idx="34966">
                  <c:v>34967.0</c:v>
                </c:pt>
                <c:pt idx="34967">
                  <c:v>34968.0</c:v>
                </c:pt>
                <c:pt idx="34968">
                  <c:v>34969.0</c:v>
                </c:pt>
                <c:pt idx="34969">
                  <c:v>34970.0</c:v>
                </c:pt>
                <c:pt idx="34970">
                  <c:v>34971.0</c:v>
                </c:pt>
                <c:pt idx="34971">
                  <c:v>34972.0</c:v>
                </c:pt>
                <c:pt idx="34972">
                  <c:v>34973.0</c:v>
                </c:pt>
                <c:pt idx="34973">
                  <c:v>34974.0</c:v>
                </c:pt>
                <c:pt idx="34974">
                  <c:v>34975.0</c:v>
                </c:pt>
                <c:pt idx="34975">
                  <c:v>34976.0</c:v>
                </c:pt>
                <c:pt idx="34976">
                  <c:v>34977.0</c:v>
                </c:pt>
                <c:pt idx="34977">
                  <c:v>34978.0</c:v>
                </c:pt>
                <c:pt idx="34978">
                  <c:v>34979.0</c:v>
                </c:pt>
                <c:pt idx="34979">
                  <c:v>34980.0</c:v>
                </c:pt>
                <c:pt idx="34980">
                  <c:v>34981.0</c:v>
                </c:pt>
                <c:pt idx="34981">
                  <c:v>34982.0</c:v>
                </c:pt>
                <c:pt idx="34982">
                  <c:v>34983.0</c:v>
                </c:pt>
                <c:pt idx="34983">
                  <c:v>34984.0</c:v>
                </c:pt>
                <c:pt idx="34984">
                  <c:v>34985.0</c:v>
                </c:pt>
                <c:pt idx="34985">
                  <c:v>34986.0</c:v>
                </c:pt>
                <c:pt idx="34986">
                  <c:v>34987.0</c:v>
                </c:pt>
                <c:pt idx="34987">
                  <c:v>34988.0</c:v>
                </c:pt>
                <c:pt idx="34988">
                  <c:v>34989.0</c:v>
                </c:pt>
                <c:pt idx="34989">
                  <c:v>34990.0</c:v>
                </c:pt>
                <c:pt idx="34990">
                  <c:v>34991.0</c:v>
                </c:pt>
                <c:pt idx="34991">
                  <c:v>34992.0</c:v>
                </c:pt>
                <c:pt idx="34992">
                  <c:v>34993.0</c:v>
                </c:pt>
                <c:pt idx="34993">
                  <c:v>34994.0</c:v>
                </c:pt>
                <c:pt idx="34994">
                  <c:v>34995.0</c:v>
                </c:pt>
                <c:pt idx="34995">
                  <c:v>34996.0</c:v>
                </c:pt>
                <c:pt idx="34996">
                  <c:v>34997.0</c:v>
                </c:pt>
                <c:pt idx="34997">
                  <c:v>34998.0</c:v>
                </c:pt>
                <c:pt idx="34998">
                  <c:v>34999.0</c:v>
                </c:pt>
                <c:pt idx="34999">
                  <c:v>35000.0</c:v>
                </c:pt>
                <c:pt idx="35000">
                  <c:v>35001.0</c:v>
                </c:pt>
                <c:pt idx="35001">
                  <c:v>35002.0</c:v>
                </c:pt>
                <c:pt idx="35002">
                  <c:v>35003.0</c:v>
                </c:pt>
                <c:pt idx="35003">
                  <c:v>35004.0</c:v>
                </c:pt>
                <c:pt idx="35004">
                  <c:v>35005.0</c:v>
                </c:pt>
                <c:pt idx="35005">
                  <c:v>35006.0</c:v>
                </c:pt>
                <c:pt idx="35006">
                  <c:v>35007.0</c:v>
                </c:pt>
                <c:pt idx="35007">
                  <c:v>35008.0</c:v>
                </c:pt>
                <c:pt idx="35008">
                  <c:v>35009.0</c:v>
                </c:pt>
                <c:pt idx="35009">
                  <c:v>35010.0</c:v>
                </c:pt>
                <c:pt idx="35010">
                  <c:v>35011.0</c:v>
                </c:pt>
                <c:pt idx="35011">
                  <c:v>35012.0</c:v>
                </c:pt>
                <c:pt idx="35012">
                  <c:v>35013.0</c:v>
                </c:pt>
                <c:pt idx="35013">
                  <c:v>35014.0</c:v>
                </c:pt>
                <c:pt idx="35014">
                  <c:v>35015.0</c:v>
                </c:pt>
                <c:pt idx="35015">
                  <c:v>35016.0</c:v>
                </c:pt>
                <c:pt idx="35016">
                  <c:v>35017.0</c:v>
                </c:pt>
                <c:pt idx="35017">
                  <c:v>35018.0</c:v>
                </c:pt>
                <c:pt idx="35018">
                  <c:v>35019.0</c:v>
                </c:pt>
                <c:pt idx="35019">
                  <c:v>35020.0</c:v>
                </c:pt>
                <c:pt idx="35020">
                  <c:v>35021.0</c:v>
                </c:pt>
                <c:pt idx="35021">
                  <c:v>35022.0</c:v>
                </c:pt>
                <c:pt idx="35022">
                  <c:v>35023.0</c:v>
                </c:pt>
                <c:pt idx="35023">
                  <c:v>35024.0</c:v>
                </c:pt>
                <c:pt idx="35024">
                  <c:v>35025.0</c:v>
                </c:pt>
                <c:pt idx="35025">
                  <c:v>35026.0</c:v>
                </c:pt>
                <c:pt idx="35026">
                  <c:v>35027.0</c:v>
                </c:pt>
                <c:pt idx="35027">
                  <c:v>35028.0</c:v>
                </c:pt>
                <c:pt idx="35028">
                  <c:v>35029.0</c:v>
                </c:pt>
                <c:pt idx="35029">
                  <c:v>35030.0</c:v>
                </c:pt>
                <c:pt idx="35030">
                  <c:v>35031.0</c:v>
                </c:pt>
                <c:pt idx="35031">
                  <c:v>35032.0</c:v>
                </c:pt>
                <c:pt idx="35032">
                  <c:v>35033.0</c:v>
                </c:pt>
                <c:pt idx="35033">
                  <c:v>35034.0</c:v>
                </c:pt>
                <c:pt idx="35034">
                  <c:v>35035.0</c:v>
                </c:pt>
                <c:pt idx="35035">
                  <c:v>35036.0</c:v>
                </c:pt>
                <c:pt idx="35036">
                  <c:v>35037.0</c:v>
                </c:pt>
                <c:pt idx="35037">
                  <c:v>35038.0</c:v>
                </c:pt>
                <c:pt idx="35038">
                  <c:v>35039.0</c:v>
                </c:pt>
                <c:pt idx="35039">
                  <c:v>35040.0</c:v>
                </c:pt>
                <c:pt idx="35040">
                  <c:v>35041.0</c:v>
                </c:pt>
                <c:pt idx="35041">
                  <c:v>35042.0</c:v>
                </c:pt>
                <c:pt idx="35042">
                  <c:v>35043.0</c:v>
                </c:pt>
                <c:pt idx="35043">
                  <c:v>35044.0</c:v>
                </c:pt>
                <c:pt idx="35044">
                  <c:v>35045.0</c:v>
                </c:pt>
                <c:pt idx="35045">
                  <c:v>35046.0</c:v>
                </c:pt>
                <c:pt idx="35046">
                  <c:v>35047.0</c:v>
                </c:pt>
                <c:pt idx="35047">
                  <c:v>35048.0</c:v>
                </c:pt>
                <c:pt idx="35048">
                  <c:v>35049.0</c:v>
                </c:pt>
                <c:pt idx="35049">
                  <c:v>35050.0</c:v>
                </c:pt>
                <c:pt idx="35050">
                  <c:v>35051.0</c:v>
                </c:pt>
                <c:pt idx="35051">
                  <c:v>35052.0</c:v>
                </c:pt>
                <c:pt idx="35052">
                  <c:v>35053.0</c:v>
                </c:pt>
                <c:pt idx="35053">
                  <c:v>35054.0</c:v>
                </c:pt>
                <c:pt idx="35054">
                  <c:v>35055.0</c:v>
                </c:pt>
                <c:pt idx="35055">
                  <c:v>35056.0</c:v>
                </c:pt>
                <c:pt idx="35056">
                  <c:v>35057.0</c:v>
                </c:pt>
                <c:pt idx="35057">
                  <c:v>35058.0</c:v>
                </c:pt>
                <c:pt idx="35058">
                  <c:v>35059.0</c:v>
                </c:pt>
                <c:pt idx="35059">
                  <c:v>35060.0</c:v>
                </c:pt>
                <c:pt idx="35060">
                  <c:v>35061.0</c:v>
                </c:pt>
                <c:pt idx="35061">
                  <c:v>35062.0</c:v>
                </c:pt>
                <c:pt idx="35062">
                  <c:v>35063.0</c:v>
                </c:pt>
                <c:pt idx="35063">
                  <c:v>35064.0</c:v>
                </c:pt>
                <c:pt idx="35064">
                  <c:v>35065.0</c:v>
                </c:pt>
                <c:pt idx="35065">
                  <c:v>35066.0</c:v>
                </c:pt>
                <c:pt idx="35066">
                  <c:v>35067.0</c:v>
                </c:pt>
                <c:pt idx="35067">
                  <c:v>35068.0</c:v>
                </c:pt>
                <c:pt idx="35068">
                  <c:v>35069.0</c:v>
                </c:pt>
                <c:pt idx="35069">
                  <c:v>35070.0</c:v>
                </c:pt>
                <c:pt idx="35070">
                  <c:v>35071.0</c:v>
                </c:pt>
                <c:pt idx="35071">
                  <c:v>35072.0</c:v>
                </c:pt>
                <c:pt idx="35072">
                  <c:v>35073.0</c:v>
                </c:pt>
                <c:pt idx="35073">
                  <c:v>35074.0</c:v>
                </c:pt>
                <c:pt idx="35074">
                  <c:v>35075.0</c:v>
                </c:pt>
                <c:pt idx="35075">
                  <c:v>35076.0</c:v>
                </c:pt>
                <c:pt idx="35076">
                  <c:v>35077.0</c:v>
                </c:pt>
                <c:pt idx="35077">
                  <c:v>35078.0</c:v>
                </c:pt>
                <c:pt idx="35078">
                  <c:v>35079.0</c:v>
                </c:pt>
                <c:pt idx="35079">
                  <c:v>35080.0</c:v>
                </c:pt>
                <c:pt idx="35080">
                  <c:v>35081.0</c:v>
                </c:pt>
                <c:pt idx="35081">
                  <c:v>35082.0</c:v>
                </c:pt>
                <c:pt idx="35082">
                  <c:v>35083.0</c:v>
                </c:pt>
                <c:pt idx="35083">
                  <c:v>35084.0</c:v>
                </c:pt>
                <c:pt idx="35084">
                  <c:v>35085.0</c:v>
                </c:pt>
                <c:pt idx="35085">
                  <c:v>35086.0</c:v>
                </c:pt>
                <c:pt idx="35086">
                  <c:v>35087.0</c:v>
                </c:pt>
                <c:pt idx="35087">
                  <c:v>35088.0</c:v>
                </c:pt>
                <c:pt idx="35088">
                  <c:v>35089.0</c:v>
                </c:pt>
                <c:pt idx="35089">
                  <c:v>35090.0</c:v>
                </c:pt>
                <c:pt idx="35090">
                  <c:v>35091.0</c:v>
                </c:pt>
                <c:pt idx="35091">
                  <c:v>35092.0</c:v>
                </c:pt>
                <c:pt idx="35092">
                  <c:v>35093.0</c:v>
                </c:pt>
                <c:pt idx="35093">
                  <c:v>35094.0</c:v>
                </c:pt>
                <c:pt idx="35094">
                  <c:v>35095.0</c:v>
                </c:pt>
                <c:pt idx="35095">
                  <c:v>35096.0</c:v>
                </c:pt>
                <c:pt idx="35096">
                  <c:v>35097.0</c:v>
                </c:pt>
                <c:pt idx="35097">
                  <c:v>35098.0</c:v>
                </c:pt>
                <c:pt idx="35098">
                  <c:v>35099.0</c:v>
                </c:pt>
                <c:pt idx="35099">
                  <c:v>35100.0</c:v>
                </c:pt>
                <c:pt idx="35100">
                  <c:v>35101.0</c:v>
                </c:pt>
                <c:pt idx="35101">
                  <c:v>35102.0</c:v>
                </c:pt>
                <c:pt idx="35102">
                  <c:v>35103.0</c:v>
                </c:pt>
                <c:pt idx="35103">
                  <c:v>35104.0</c:v>
                </c:pt>
                <c:pt idx="35104">
                  <c:v>35105.0</c:v>
                </c:pt>
                <c:pt idx="35105">
                  <c:v>35106.0</c:v>
                </c:pt>
                <c:pt idx="35106">
                  <c:v>35107.0</c:v>
                </c:pt>
                <c:pt idx="35107">
                  <c:v>35108.0</c:v>
                </c:pt>
                <c:pt idx="35108">
                  <c:v>35109.0</c:v>
                </c:pt>
                <c:pt idx="35109">
                  <c:v>35110.0</c:v>
                </c:pt>
                <c:pt idx="35110">
                  <c:v>35111.0</c:v>
                </c:pt>
                <c:pt idx="35111">
                  <c:v>35112.0</c:v>
                </c:pt>
                <c:pt idx="35112">
                  <c:v>35113.0</c:v>
                </c:pt>
                <c:pt idx="35113">
                  <c:v>35114.0</c:v>
                </c:pt>
                <c:pt idx="35114">
                  <c:v>35115.0</c:v>
                </c:pt>
                <c:pt idx="35115">
                  <c:v>35116.0</c:v>
                </c:pt>
                <c:pt idx="35116">
                  <c:v>35117.0</c:v>
                </c:pt>
                <c:pt idx="35117">
                  <c:v>35118.0</c:v>
                </c:pt>
                <c:pt idx="35118">
                  <c:v>35119.0</c:v>
                </c:pt>
                <c:pt idx="35119">
                  <c:v>35120.0</c:v>
                </c:pt>
                <c:pt idx="35120">
                  <c:v>35121.0</c:v>
                </c:pt>
                <c:pt idx="35121">
                  <c:v>35122.0</c:v>
                </c:pt>
                <c:pt idx="35122">
                  <c:v>35123.0</c:v>
                </c:pt>
                <c:pt idx="35123">
                  <c:v>35124.0</c:v>
                </c:pt>
                <c:pt idx="35124">
                  <c:v>35125.0</c:v>
                </c:pt>
                <c:pt idx="35125">
                  <c:v>35126.0</c:v>
                </c:pt>
                <c:pt idx="35126">
                  <c:v>35127.0</c:v>
                </c:pt>
                <c:pt idx="35127">
                  <c:v>35128.0</c:v>
                </c:pt>
                <c:pt idx="35128">
                  <c:v>35129.0</c:v>
                </c:pt>
                <c:pt idx="35129">
                  <c:v>35130.0</c:v>
                </c:pt>
                <c:pt idx="35130">
                  <c:v>35131.0</c:v>
                </c:pt>
                <c:pt idx="35131">
                  <c:v>35132.0</c:v>
                </c:pt>
                <c:pt idx="35132">
                  <c:v>35133.0</c:v>
                </c:pt>
                <c:pt idx="35133">
                  <c:v>35134.0</c:v>
                </c:pt>
                <c:pt idx="35134">
                  <c:v>35135.0</c:v>
                </c:pt>
                <c:pt idx="35135">
                  <c:v>35136.0</c:v>
                </c:pt>
                <c:pt idx="35136">
                  <c:v>35137.0</c:v>
                </c:pt>
                <c:pt idx="35137">
                  <c:v>35138.0</c:v>
                </c:pt>
                <c:pt idx="35138">
                  <c:v>35139.0</c:v>
                </c:pt>
                <c:pt idx="35139">
                  <c:v>35140.0</c:v>
                </c:pt>
                <c:pt idx="35140">
                  <c:v>35141.0</c:v>
                </c:pt>
                <c:pt idx="35141">
                  <c:v>35142.0</c:v>
                </c:pt>
                <c:pt idx="35142">
                  <c:v>35143.0</c:v>
                </c:pt>
                <c:pt idx="35143">
                  <c:v>35144.0</c:v>
                </c:pt>
                <c:pt idx="35144">
                  <c:v>35145.0</c:v>
                </c:pt>
                <c:pt idx="35145">
                  <c:v>35146.0</c:v>
                </c:pt>
                <c:pt idx="35146">
                  <c:v>35147.0</c:v>
                </c:pt>
                <c:pt idx="35147">
                  <c:v>35148.0</c:v>
                </c:pt>
                <c:pt idx="35148">
                  <c:v>35149.0</c:v>
                </c:pt>
                <c:pt idx="35149">
                  <c:v>35150.0</c:v>
                </c:pt>
                <c:pt idx="35150">
                  <c:v>35151.0</c:v>
                </c:pt>
                <c:pt idx="35151">
                  <c:v>35152.0</c:v>
                </c:pt>
                <c:pt idx="35152">
                  <c:v>35153.0</c:v>
                </c:pt>
                <c:pt idx="35153">
                  <c:v>35154.0</c:v>
                </c:pt>
                <c:pt idx="35154">
                  <c:v>35155.0</c:v>
                </c:pt>
                <c:pt idx="35155">
                  <c:v>35156.0</c:v>
                </c:pt>
                <c:pt idx="35156">
                  <c:v>35157.0</c:v>
                </c:pt>
                <c:pt idx="35157">
                  <c:v>35158.0</c:v>
                </c:pt>
                <c:pt idx="35158">
                  <c:v>35159.0</c:v>
                </c:pt>
                <c:pt idx="35159">
                  <c:v>35160.0</c:v>
                </c:pt>
                <c:pt idx="35160">
                  <c:v>35161.0</c:v>
                </c:pt>
                <c:pt idx="35161">
                  <c:v>35162.0</c:v>
                </c:pt>
                <c:pt idx="35162">
                  <c:v>35163.0</c:v>
                </c:pt>
                <c:pt idx="35163">
                  <c:v>35164.0</c:v>
                </c:pt>
                <c:pt idx="35164">
                  <c:v>35165.0</c:v>
                </c:pt>
                <c:pt idx="35165">
                  <c:v>35166.0</c:v>
                </c:pt>
                <c:pt idx="35166">
                  <c:v>35167.0</c:v>
                </c:pt>
                <c:pt idx="35167">
                  <c:v>35168.0</c:v>
                </c:pt>
                <c:pt idx="35168">
                  <c:v>35169.0</c:v>
                </c:pt>
                <c:pt idx="35169">
                  <c:v>35170.0</c:v>
                </c:pt>
                <c:pt idx="35170">
                  <c:v>35171.0</c:v>
                </c:pt>
                <c:pt idx="35171">
                  <c:v>35172.0</c:v>
                </c:pt>
                <c:pt idx="35172">
                  <c:v>35173.0</c:v>
                </c:pt>
                <c:pt idx="35173">
                  <c:v>35174.0</c:v>
                </c:pt>
                <c:pt idx="35174">
                  <c:v>35175.0</c:v>
                </c:pt>
                <c:pt idx="35175">
                  <c:v>35176.0</c:v>
                </c:pt>
                <c:pt idx="35176">
                  <c:v>35177.0</c:v>
                </c:pt>
                <c:pt idx="35177">
                  <c:v>35178.0</c:v>
                </c:pt>
                <c:pt idx="35178">
                  <c:v>35179.0</c:v>
                </c:pt>
                <c:pt idx="35179">
                  <c:v>35180.0</c:v>
                </c:pt>
                <c:pt idx="35180">
                  <c:v>35181.0</c:v>
                </c:pt>
                <c:pt idx="35181">
                  <c:v>35182.0</c:v>
                </c:pt>
                <c:pt idx="35182">
                  <c:v>35183.0</c:v>
                </c:pt>
                <c:pt idx="35183">
                  <c:v>35184.0</c:v>
                </c:pt>
                <c:pt idx="35184">
                  <c:v>35185.0</c:v>
                </c:pt>
                <c:pt idx="35185">
                  <c:v>35186.0</c:v>
                </c:pt>
                <c:pt idx="35186">
                  <c:v>35187.0</c:v>
                </c:pt>
                <c:pt idx="35187">
                  <c:v>35188.0</c:v>
                </c:pt>
                <c:pt idx="35188">
                  <c:v>35189.0</c:v>
                </c:pt>
                <c:pt idx="35189">
                  <c:v>35190.0</c:v>
                </c:pt>
                <c:pt idx="35190">
                  <c:v>35191.0</c:v>
                </c:pt>
                <c:pt idx="35191">
                  <c:v>35192.0</c:v>
                </c:pt>
                <c:pt idx="35192">
                  <c:v>35193.0</c:v>
                </c:pt>
                <c:pt idx="35193">
                  <c:v>35194.0</c:v>
                </c:pt>
                <c:pt idx="35194">
                  <c:v>35195.0</c:v>
                </c:pt>
                <c:pt idx="35195">
                  <c:v>35196.0</c:v>
                </c:pt>
                <c:pt idx="35196">
                  <c:v>35197.0</c:v>
                </c:pt>
                <c:pt idx="35197">
                  <c:v>35198.0</c:v>
                </c:pt>
                <c:pt idx="35198">
                  <c:v>35199.0</c:v>
                </c:pt>
                <c:pt idx="35199">
                  <c:v>35200.0</c:v>
                </c:pt>
                <c:pt idx="35200">
                  <c:v>35201.0</c:v>
                </c:pt>
                <c:pt idx="35201">
                  <c:v>35202.0</c:v>
                </c:pt>
                <c:pt idx="35202">
                  <c:v>35203.0</c:v>
                </c:pt>
                <c:pt idx="35203">
                  <c:v>35204.0</c:v>
                </c:pt>
                <c:pt idx="35204">
                  <c:v>35205.0</c:v>
                </c:pt>
                <c:pt idx="35205">
                  <c:v>35206.0</c:v>
                </c:pt>
                <c:pt idx="35206">
                  <c:v>35207.0</c:v>
                </c:pt>
                <c:pt idx="35207">
                  <c:v>35208.0</c:v>
                </c:pt>
                <c:pt idx="35208">
                  <c:v>35209.0</c:v>
                </c:pt>
                <c:pt idx="35209">
                  <c:v>35210.0</c:v>
                </c:pt>
                <c:pt idx="35210">
                  <c:v>35211.0</c:v>
                </c:pt>
                <c:pt idx="35211">
                  <c:v>35212.0</c:v>
                </c:pt>
                <c:pt idx="35212">
                  <c:v>35213.0</c:v>
                </c:pt>
                <c:pt idx="35213">
                  <c:v>35214.0</c:v>
                </c:pt>
                <c:pt idx="35214">
                  <c:v>35215.0</c:v>
                </c:pt>
                <c:pt idx="35215">
                  <c:v>35216.0</c:v>
                </c:pt>
                <c:pt idx="35216">
                  <c:v>35217.0</c:v>
                </c:pt>
                <c:pt idx="35217">
                  <c:v>35218.0</c:v>
                </c:pt>
                <c:pt idx="35218">
                  <c:v>35219.0</c:v>
                </c:pt>
                <c:pt idx="35219">
                  <c:v>35220.0</c:v>
                </c:pt>
                <c:pt idx="35220">
                  <c:v>35221.0</c:v>
                </c:pt>
                <c:pt idx="35221">
                  <c:v>35222.0</c:v>
                </c:pt>
                <c:pt idx="35222">
                  <c:v>35223.0</c:v>
                </c:pt>
                <c:pt idx="35223">
                  <c:v>35224.0</c:v>
                </c:pt>
                <c:pt idx="35224">
                  <c:v>35225.0</c:v>
                </c:pt>
                <c:pt idx="35225">
                  <c:v>35226.0</c:v>
                </c:pt>
                <c:pt idx="35226">
                  <c:v>35227.0</c:v>
                </c:pt>
                <c:pt idx="35227">
                  <c:v>35228.0</c:v>
                </c:pt>
                <c:pt idx="35228">
                  <c:v>35229.0</c:v>
                </c:pt>
                <c:pt idx="35229">
                  <c:v>35230.0</c:v>
                </c:pt>
                <c:pt idx="35230">
                  <c:v>35231.0</c:v>
                </c:pt>
                <c:pt idx="35231">
                  <c:v>35232.0</c:v>
                </c:pt>
                <c:pt idx="35232">
                  <c:v>35233.0</c:v>
                </c:pt>
                <c:pt idx="35233">
                  <c:v>35234.0</c:v>
                </c:pt>
                <c:pt idx="35234">
                  <c:v>35235.0</c:v>
                </c:pt>
                <c:pt idx="35235">
                  <c:v>35236.0</c:v>
                </c:pt>
                <c:pt idx="35236">
                  <c:v>35237.0</c:v>
                </c:pt>
                <c:pt idx="35237">
                  <c:v>35238.0</c:v>
                </c:pt>
                <c:pt idx="35238">
                  <c:v>35239.0</c:v>
                </c:pt>
                <c:pt idx="35239">
                  <c:v>35240.0</c:v>
                </c:pt>
                <c:pt idx="35240">
                  <c:v>35241.0</c:v>
                </c:pt>
                <c:pt idx="35241">
                  <c:v>35242.0</c:v>
                </c:pt>
                <c:pt idx="35242">
                  <c:v>35243.0</c:v>
                </c:pt>
                <c:pt idx="35243">
                  <c:v>35244.0</c:v>
                </c:pt>
                <c:pt idx="35244">
                  <c:v>35245.0</c:v>
                </c:pt>
                <c:pt idx="35245">
                  <c:v>35246.0</c:v>
                </c:pt>
                <c:pt idx="35246">
                  <c:v>35247.0</c:v>
                </c:pt>
                <c:pt idx="35247">
                  <c:v>35248.0</c:v>
                </c:pt>
                <c:pt idx="35248">
                  <c:v>35249.0</c:v>
                </c:pt>
                <c:pt idx="35249">
                  <c:v>35250.0</c:v>
                </c:pt>
                <c:pt idx="35250">
                  <c:v>35251.0</c:v>
                </c:pt>
                <c:pt idx="35251">
                  <c:v>35252.0</c:v>
                </c:pt>
                <c:pt idx="35252">
                  <c:v>35253.0</c:v>
                </c:pt>
                <c:pt idx="35253">
                  <c:v>35254.0</c:v>
                </c:pt>
                <c:pt idx="35254">
                  <c:v>35255.0</c:v>
                </c:pt>
                <c:pt idx="35255">
                  <c:v>35256.0</c:v>
                </c:pt>
                <c:pt idx="35256">
                  <c:v>35257.0</c:v>
                </c:pt>
                <c:pt idx="35257">
                  <c:v>35258.0</c:v>
                </c:pt>
                <c:pt idx="35258">
                  <c:v>35259.0</c:v>
                </c:pt>
                <c:pt idx="35259">
                  <c:v>35260.0</c:v>
                </c:pt>
                <c:pt idx="35260">
                  <c:v>35261.0</c:v>
                </c:pt>
                <c:pt idx="35261">
                  <c:v>35262.0</c:v>
                </c:pt>
                <c:pt idx="35262">
                  <c:v>35263.0</c:v>
                </c:pt>
                <c:pt idx="35263">
                  <c:v>35264.0</c:v>
                </c:pt>
                <c:pt idx="35264">
                  <c:v>35265.0</c:v>
                </c:pt>
                <c:pt idx="35265">
                  <c:v>35266.0</c:v>
                </c:pt>
                <c:pt idx="35266">
                  <c:v>35267.0</c:v>
                </c:pt>
                <c:pt idx="35267">
                  <c:v>35268.0</c:v>
                </c:pt>
                <c:pt idx="35268">
                  <c:v>35269.0</c:v>
                </c:pt>
                <c:pt idx="35269">
                  <c:v>35270.0</c:v>
                </c:pt>
                <c:pt idx="35270">
                  <c:v>35271.0</c:v>
                </c:pt>
                <c:pt idx="35271">
                  <c:v>35272.0</c:v>
                </c:pt>
                <c:pt idx="35272">
                  <c:v>35273.0</c:v>
                </c:pt>
                <c:pt idx="35273">
                  <c:v>35274.0</c:v>
                </c:pt>
                <c:pt idx="35274">
                  <c:v>35275.0</c:v>
                </c:pt>
                <c:pt idx="35275">
                  <c:v>35276.0</c:v>
                </c:pt>
                <c:pt idx="35276">
                  <c:v>35277.0</c:v>
                </c:pt>
                <c:pt idx="35277">
                  <c:v>35278.0</c:v>
                </c:pt>
                <c:pt idx="35278">
                  <c:v>35279.0</c:v>
                </c:pt>
                <c:pt idx="35279">
                  <c:v>35280.0</c:v>
                </c:pt>
                <c:pt idx="35280">
                  <c:v>35281.0</c:v>
                </c:pt>
                <c:pt idx="35281">
                  <c:v>35282.0</c:v>
                </c:pt>
                <c:pt idx="35282">
                  <c:v>35283.0</c:v>
                </c:pt>
                <c:pt idx="35283">
                  <c:v>35284.0</c:v>
                </c:pt>
                <c:pt idx="35284">
                  <c:v>35285.0</c:v>
                </c:pt>
                <c:pt idx="35285">
                  <c:v>35286.0</c:v>
                </c:pt>
                <c:pt idx="35286">
                  <c:v>35287.0</c:v>
                </c:pt>
                <c:pt idx="35287">
                  <c:v>35288.0</c:v>
                </c:pt>
                <c:pt idx="35288">
                  <c:v>35289.0</c:v>
                </c:pt>
                <c:pt idx="35289">
                  <c:v>35290.0</c:v>
                </c:pt>
                <c:pt idx="35290">
                  <c:v>35291.0</c:v>
                </c:pt>
                <c:pt idx="35291">
                  <c:v>35292.0</c:v>
                </c:pt>
                <c:pt idx="35292">
                  <c:v>35293.0</c:v>
                </c:pt>
                <c:pt idx="35293">
                  <c:v>35294.0</c:v>
                </c:pt>
                <c:pt idx="35294">
                  <c:v>35295.0</c:v>
                </c:pt>
                <c:pt idx="35295">
                  <c:v>35296.0</c:v>
                </c:pt>
                <c:pt idx="35296">
                  <c:v>35297.0</c:v>
                </c:pt>
                <c:pt idx="35297">
                  <c:v>35298.0</c:v>
                </c:pt>
                <c:pt idx="35298">
                  <c:v>35299.0</c:v>
                </c:pt>
                <c:pt idx="35299">
                  <c:v>35300.0</c:v>
                </c:pt>
                <c:pt idx="35300">
                  <c:v>35301.0</c:v>
                </c:pt>
                <c:pt idx="35301">
                  <c:v>35302.0</c:v>
                </c:pt>
                <c:pt idx="35302">
                  <c:v>35303.0</c:v>
                </c:pt>
                <c:pt idx="35303">
                  <c:v>35304.0</c:v>
                </c:pt>
                <c:pt idx="35304">
                  <c:v>35305.0</c:v>
                </c:pt>
                <c:pt idx="35305">
                  <c:v>35306.0</c:v>
                </c:pt>
                <c:pt idx="35306">
                  <c:v>35307.0</c:v>
                </c:pt>
                <c:pt idx="35307">
                  <c:v>35308.0</c:v>
                </c:pt>
                <c:pt idx="35308">
                  <c:v>35309.0</c:v>
                </c:pt>
                <c:pt idx="35309">
                  <c:v>35310.0</c:v>
                </c:pt>
                <c:pt idx="35310">
                  <c:v>35311.0</c:v>
                </c:pt>
                <c:pt idx="35311">
                  <c:v>35312.0</c:v>
                </c:pt>
                <c:pt idx="35312">
                  <c:v>35313.0</c:v>
                </c:pt>
                <c:pt idx="35313">
                  <c:v>35314.0</c:v>
                </c:pt>
                <c:pt idx="35314">
                  <c:v>35315.0</c:v>
                </c:pt>
                <c:pt idx="35315">
                  <c:v>35316.0</c:v>
                </c:pt>
                <c:pt idx="35316">
                  <c:v>35317.0</c:v>
                </c:pt>
                <c:pt idx="35317">
                  <c:v>35318.0</c:v>
                </c:pt>
                <c:pt idx="35318">
                  <c:v>35319.0</c:v>
                </c:pt>
                <c:pt idx="35319">
                  <c:v>35320.0</c:v>
                </c:pt>
                <c:pt idx="35320">
                  <c:v>35321.0</c:v>
                </c:pt>
                <c:pt idx="35321">
                  <c:v>35322.0</c:v>
                </c:pt>
                <c:pt idx="35322">
                  <c:v>35323.0</c:v>
                </c:pt>
                <c:pt idx="35323">
                  <c:v>35324.0</c:v>
                </c:pt>
                <c:pt idx="35324">
                  <c:v>35325.0</c:v>
                </c:pt>
                <c:pt idx="35325">
                  <c:v>35326.0</c:v>
                </c:pt>
                <c:pt idx="35326">
                  <c:v>35327.0</c:v>
                </c:pt>
                <c:pt idx="35327">
                  <c:v>35328.0</c:v>
                </c:pt>
                <c:pt idx="35328">
                  <c:v>35329.0</c:v>
                </c:pt>
                <c:pt idx="35329">
                  <c:v>35330.0</c:v>
                </c:pt>
                <c:pt idx="35330">
                  <c:v>35331.0</c:v>
                </c:pt>
                <c:pt idx="35331">
                  <c:v>35332.0</c:v>
                </c:pt>
                <c:pt idx="35332">
                  <c:v>35333.0</c:v>
                </c:pt>
                <c:pt idx="35333">
                  <c:v>35334.0</c:v>
                </c:pt>
                <c:pt idx="35334">
                  <c:v>35335.0</c:v>
                </c:pt>
                <c:pt idx="35335">
                  <c:v>35336.0</c:v>
                </c:pt>
                <c:pt idx="35336">
                  <c:v>35337.0</c:v>
                </c:pt>
                <c:pt idx="35337">
                  <c:v>35338.0</c:v>
                </c:pt>
                <c:pt idx="35338">
                  <c:v>35339.0</c:v>
                </c:pt>
                <c:pt idx="35339">
                  <c:v>35340.0</c:v>
                </c:pt>
                <c:pt idx="35340">
                  <c:v>35341.0</c:v>
                </c:pt>
                <c:pt idx="35341">
                  <c:v>35342.0</c:v>
                </c:pt>
                <c:pt idx="35342">
                  <c:v>35343.0</c:v>
                </c:pt>
                <c:pt idx="35343">
                  <c:v>35344.0</c:v>
                </c:pt>
                <c:pt idx="35344">
                  <c:v>35345.0</c:v>
                </c:pt>
                <c:pt idx="35345">
                  <c:v>35346.0</c:v>
                </c:pt>
                <c:pt idx="35346">
                  <c:v>35347.0</c:v>
                </c:pt>
                <c:pt idx="35347">
                  <c:v>35348.0</c:v>
                </c:pt>
                <c:pt idx="35348">
                  <c:v>35349.0</c:v>
                </c:pt>
                <c:pt idx="35349">
                  <c:v>35350.0</c:v>
                </c:pt>
                <c:pt idx="35350">
                  <c:v>35351.0</c:v>
                </c:pt>
                <c:pt idx="35351">
                  <c:v>35352.0</c:v>
                </c:pt>
                <c:pt idx="35352">
                  <c:v>35353.0</c:v>
                </c:pt>
                <c:pt idx="35353">
                  <c:v>35354.0</c:v>
                </c:pt>
                <c:pt idx="35354">
                  <c:v>35355.0</c:v>
                </c:pt>
                <c:pt idx="35355">
                  <c:v>35356.0</c:v>
                </c:pt>
                <c:pt idx="35356">
                  <c:v>35357.0</c:v>
                </c:pt>
                <c:pt idx="35357">
                  <c:v>35358.0</c:v>
                </c:pt>
                <c:pt idx="35358">
                  <c:v>35359.0</c:v>
                </c:pt>
                <c:pt idx="35359">
                  <c:v>35360.0</c:v>
                </c:pt>
                <c:pt idx="35360">
                  <c:v>35361.0</c:v>
                </c:pt>
                <c:pt idx="35361">
                  <c:v>35362.0</c:v>
                </c:pt>
                <c:pt idx="35362">
                  <c:v>35363.0</c:v>
                </c:pt>
                <c:pt idx="35363">
                  <c:v>35364.0</c:v>
                </c:pt>
                <c:pt idx="35364">
                  <c:v>35365.0</c:v>
                </c:pt>
                <c:pt idx="35365">
                  <c:v>35366.0</c:v>
                </c:pt>
                <c:pt idx="35366">
                  <c:v>35367.0</c:v>
                </c:pt>
                <c:pt idx="35367">
                  <c:v>35368.0</c:v>
                </c:pt>
                <c:pt idx="35368">
                  <c:v>35369.0</c:v>
                </c:pt>
                <c:pt idx="35369">
                  <c:v>35370.0</c:v>
                </c:pt>
                <c:pt idx="35370">
                  <c:v>35371.0</c:v>
                </c:pt>
                <c:pt idx="35371">
                  <c:v>35372.0</c:v>
                </c:pt>
                <c:pt idx="35372">
                  <c:v>35373.0</c:v>
                </c:pt>
                <c:pt idx="35373">
                  <c:v>35374.0</c:v>
                </c:pt>
                <c:pt idx="35374">
                  <c:v>35375.0</c:v>
                </c:pt>
                <c:pt idx="35375">
                  <c:v>35376.0</c:v>
                </c:pt>
                <c:pt idx="35376">
                  <c:v>35377.0</c:v>
                </c:pt>
                <c:pt idx="35377">
                  <c:v>35378.0</c:v>
                </c:pt>
                <c:pt idx="35378">
                  <c:v>35379.0</c:v>
                </c:pt>
                <c:pt idx="35379">
                  <c:v>35380.0</c:v>
                </c:pt>
                <c:pt idx="35380">
                  <c:v>35381.0</c:v>
                </c:pt>
                <c:pt idx="35381">
                  <c:v>35382.0</c:v>
                </c:pt>
                <c:pt idx="35382">
                  <c:v>35383.0</c:v>
                </c:pt>
                <c:pt idx="35383">
                  <c:v>35384.0</c:v>
                </c:pt>
                <c:pt idx="35384">
                  <c:v>35385.0</c:v>
                </c:pt>
                <c:pt idx="35385">
                  <c:v>35386.0</c:v>
                </c:pt>
                <c:pt idx="35386">
                  <c:v>35387.0</c:v>
                </c:pt>
                <c:pt idx="35387">
                  <c:v>35388.0</c:v>
                </c:pt>
                <c:pt idx="35388">
                  <c:v>35389.0</c:v>
                </c:pt>
                <c:pt idx="35389">
                  <c:v>35390.0</c:v>
                </c:pt>
                <c:pt idx="35390">
                  <c:v>35391.0</c:v>
                </c:pt>
                <c:pt idx="35391">
                  <c:v>35392.0</c:v>
                </c:pt>
                <c:pt idx="35392">
                  <c:v>35393.0</c:v>
                </c:pt>
                <c:pt idx="35393">
                  <c:v>35394.0</c:v>
                </c:pt>
                <c:pt idx="35394">
                  <c:v>35395.0</c:v>
                </c:pt>
                <c:pt idx="35395">
                  <c:v>35396.0</c:v>
                </c:pt>
                <c:pt idx="35396">
                  <c:v>35397.0</c:v>
                </c:pt>
                <c:pt idx="35397">
                  <c:v>35398.0</c:v>
                </c:pt>
                <c:pt idx="35398">
                  <c:v>35399.0</c:v>
                </c:pt>
                <c:pt idx="35399">
                  <c:v>35400.0</c:v>
                </c:pt>
                <c:pt idx="35400">
                  <c:v>35401.0</c:v>
                </c:pt>
                <c:pt idx="35401">
                  <c:v>35402.0</c:v>
                </c:pt>
                <c:pt idx="35402">
                  <c:v>35403.0</c:v>
                </c:pt>
                <c:pt idx="35403">
                  <c:v>35404.0</c:v>
                </c:pt>
                <c:pt idx="35404">
                  <c:v>35405.0</c:v>
                </c:pt>
                <c:pt idx="35405">
                  <c:v>35406.0</c:v>
                </c:pt>
                <c:pt idx="35406">
                  <c:v>35407.0</c:v>
                </c:pt>
                <c:pt idx="35407">
                  <c:v>35408.0</c:v>
                </c:pt>
                <c:pt idx="35408">
                  <c:v>35409.0</c:v>
                </c:pt>
                <c:pt idx="35409">
                  <c:v>35410.0</c:v>
                </c:pt>
                <c:pt idx="35410">
                  <c:v>35411.0</c:v>
                </c:pt>
                <c:pt idx="35411">
                  <c:v>35412.0</c:v>
                </c:pt>
                <c:pt idx="35412">
                  <c:v>35413.0</c:v>
                </c:pt>
                <c:pt idx="35413">
                  <c:v>35414.0</c:v>
                </c:pt>
                <c:pt idx="35414">
                  <c:v>35415.0</c:v>
                </c:pt>
                <c:pt idx="35415">
                  <c:v>35416.0</c:v>
                </c:pt>
                <c:pt idx="35416">
                  <c:v>35417.0</c:v>
                </c:pt>
                <c:pt idx="35417">
                  <c:v>35418.0</c:v>
                </c:pt>
                <c:pt idx="35418">
                  <c:v>35419.0</c:v>
                </c:pt>
                <c:pt idx="35419">
                  <c:v>35420.0</c:v>
                </c:pt>
                <c:pt idx="35420">
                  <c:v>35421.0</c:v>
                </c:pt>
                <c:pt idx="35421">
                  <c:v>35422.0</c:v>
                </c:pt>
                <c:pt idx="35422">
                  <c:v>35423.0</c:v>
                </c:pt>
                <c:pt idx="35423">
                  <c:v>35424.0</c:v>
                </c:pt>
                <c:pt idx="35424">
                  <c:v>35425.0</c:v>
                </c:pt>
                <c:pt idx="35425">
                  <c:v>35426.0</c:v>
                </c:pt>
                <c:pt idx="35426">
                  <c:v>35427.0</c:v>
                </c:pt>
                <c:pt idx="35427">
                  <c:v>35428.0</c:v>
                </c:pt>
                <c:pt idx="35428">
                  <c:v>35429.0</c:v>
                </c:pt>
                <c:pt idx="35429">
                  <c:v>35430.0</c:v>
                </c:pt>
                <c:pt idx="35430">
                  <c:v>35431.0</c:v>
                </c:pt>
                <c:pt idx="35431">
                  <c:v>35432.0</c:v>
                </c:pt>
                <c:pt idx="35432">
                  <c:v>35433.0</c:v>
                </c:pt>
                <c:pt idx="35433">
                  <c:v>35434.0</c:v>
                </c:pt>
                <c:pt idx="35434">
                  <c:v>35435.0</c:v>
                </c:pt>
                <c:pt idx="35435">
                  <c:v>35436.0</c:v>
                </c:pt>
                <c:pt idx="35436">
                  <c:v>35437.0</c:v>
                </c:pt>
                <c:pt idx="35437">
                  <c:v>35438.0</c:v>
                </c:pt>
                <c:pt idx="35438">
                  <c:v>35439.0</c:v>
                </c:pt>
                <c:pt idx="35439">
                  <c:v>35440.0</c:v>
                </c:pt>
                <c:pt idx="35440">
                  <c:v>35441.0</c:v>
                </c:pt>
                <c:pt idx="35441">
                  <c:v>35442.0</c:v>
                </c:pt>
                <c:pt idx="35442">
                  <c:v>35443.0</c:v>
                </c:pt>
                <c:pt idx="35443">
                  <c:v>35444.0</c:v>
                </c:pt>
                <c:pt idx="35444">
                  <c:v>35445.0</c:v>
                </c:pt>
                <c:pt idx="35445">
                  <c:v>35446.0</c:v>
                </c:pt>
                <c:pt idx="35446">
                  <c:v>35447.0</c:v>
                </c:pt>
                <c:pt idx="35447">
                  <c:v>35448.0</c:v>
                </c:pt>
                <c:pt idx="35448">
                  <c:v>35449.0</c:v>
                </c:pt>
                <c:pt idx="35449">
                  <c:v>35450.0</c:v>
                </c:pt>
                <c:pt idx="35450">
                  <c:v>35451.0</c:v>
                </c:pt>
                <c:pt idx="35451">
                  <c:v>35452.0</c:v>
                </c:pt>
                <c:pt idx="35452">
                  <c:v>35453.0</c:v>
                </c:pt>
                <c:pt idx="35453">
                  <c:v>35454.0</c:v>
                </c:pt>
                <c:pt idx="35454">
                  <c:v>35455.0</c:v>
                </c:pt>
                <c:pt idx="35455">
                  <c:v>35456.0</c:v>
                </c:pt>
                <c:pt idx="35456">
                  <c:v>35457.0</c:v>
                </c:pt>
                <c:pt idx="35457">
                  <c:v>35458.0</c:v>
                </c:pt>
                <c:pt idx="35458">
                  <c:v>35459.0</c:v>
                </c:pt>
                <c:pt idx="35459">
                  <c:v>35460.0</c:v>
                </c:pt>
                <c:pt idx="35460">
                  <c:v>35461.0</c:v>
                </c:pt>
                <c:pt idx="35461">
                  <c:v>35462.0</c:v>
                </c:pt>
                <c:pt idx="35462">
                  <c:v>35463.0</c:v>
                </c:pt>
                <c:pt idx="35463">
                  <c:v>35464.0</c:v>
                </c:pt>
                <c:pt idx="35464">
                  <c:v>35465.0</c:v>
                </c:pt>
                <c:pt idx="35465">
                  <c:v>35466.0</c:v>
                </c:pt>
                <c:pt idx="35466">
                  <c:v>35467.0</c:v>
                </c:pt>
                <c:pt idx="35467">
                  <c:v>35468.0</c:v>
                </c:pt>
                <c:pt idx="35468">
                  <c:v>35469.0</c:v>
                </c:pt>
                <c:pt idx="35469">
                  <c:v>35470.0</c:v>
                </c:pt>
                <c:pt idx="35470">
                  <c:v>35471.0</c:v>
                </c:pt>
                <c:pt idx="35471">
                  <c:v>35472.0</c:v>
                </c:pt>
                <c:pt idx="35472">
                  <c:v>35473.0</c:v>
                </c:pt>
                <c:pt idx="35473">
                  <c:v>35474.0</c:v>
                </c:pt>
                <c:pt idx="35474">
                  <c:v>35475.0</c:v>
                </c:pt>
                <c:pt idx="35475">
                  <c:v>35476.0</c:v>
                </c:pt>
                <c:pt idx="35476">
                  <c:v>35477.0</c:v>
                </c:pt>
                <c:pt idx="35477">
                  <c:v>35478.0</c:v>
                </c:pt>
                <c:pt idx="35478">
                  <c:v>35479.0</c:v>
                </c:pt>
                <c:pt idx="35479">
                  <c:v>35480.0</c:v>
                </c:pt>
                <c:pt idx="35480">
                  <c:v>35481.0</c:v>
                </c:pt>
                <c:pt idx="35481">
                  <c:v>35482.0</c:v>
                </c:pt>
                <c:pt idx="35482">
                  <c:v>35483.0</c:v>
                </c:pt>
                <c:pt idx="35483">
                  <c:v>35484.0</c:v>
                </c:pt>
                <c:pt idx="35484">
                  <c:v>35485.0</c:v>
                </c:pt>
                <c:pt idx="35485">
                  <c:v>35486.0</c:v>
                </c:pt>
                <c:pt idx="35486">
                  <c:v>35487.0</c:v>
                </c:pt>
                <c:pt idx="35487">
                  <c:v>35488.0</c:v>
                </c:pt>
                <c:pt idx="35488">
                  <c:v>35489.0</c:v>
                </c:pt>
                <c:pt idx="35489">
                  <c:v>35490.0</c:v>
                </c:pt>
                <c:pt idx="35490">
                  <c:v>35491.0</c:v>
                </c:pt>
                <c:pt idx="35491">
                  <c:v>35492.0</c:v>
                </c:pt>
                <c:pt idx="35492">
                  <c:v>35493.0</c:v>
                </c:pt>
                <c:pt idx="35493">
                  <c:v>35494.0</c:v>
                </c:pt>
                <c:pt idx="35494">
                  <c:v>35495.0</c:v>
                </c:pt>
                <c:pt idx="35495">
                  <c:v>35496.0</c:v>
                </c:pt>
                <c:pt idx="35496">
                  <c:v>35497.0</c:v>
                </c:pt>
                <c:pt idx="35497">
                  <c:v>35498.0</c:v>
                </c:pt>
                <c:pt idx="35498">
                  <c:v>35499.0</c:v>
                </c:pt>
                <c:pt idx="35499">
                  <c:v>35500.0</c:v>
                </c:pt>
                <c:pt idx="35500">
                  <c:v>35501.0</c:v>
                </c:pt>
                <c:pt idx="35501">
                  <c:v>35502.0</c:v>
                </c:pt>
                <c:pt idx="35502">
                  <c:v>35503.0</c:v>
                </c:pt>
                <c:pt idx="35503">
                  <c:v>35504.0</c:v>
                </c:pt>
                <c:pt idx="35504">
                  <c:v>35505.0</c:v>
                </c:pt>
                <c:pt idx="35505">
                  <c:v>35506.0</c:v>
                </c:pt>
                <c:pt idx="35506">
                  <c:v>35507.0</c:v>
                </c:pt>
                <c:pt idx="35507">
                  <c:v>35508.0</c:v>
                </c:pt>
                <c:pt idx="35508">
                  <c:v>35509.0</c:v>
                </c:pt>
                <c:pt idx="35509">
                  <c:v>35510.0</c:v>
                </c:pt>
                <c:pt idx="35510">
                  <c:v>35511.0</c:v>
                </c:pt>
                <c:pt idx="35511">
                  <c:v>35512.0</c:v>
                </c:pt>
                <c:pt idx="35512">
                  <c:v>35513.0</c:v>
                </c:pt>
                <c:pt idx="35513">
                  <c:v>35514.0</c:v>
                </c:pt>
                <c:pt idx="35514">
                  <c:v>35515.0</c:v>
                </c:pt>
                <c:pt idx="35515">
                  <c:v>35516.0</c:v>
                </c:pt>
                <c:pt idx="35516">
                  <c:v>35517.0</c:v>
                </c:pt>
                <c:pt idx="35517">
                  <c:v>35518.0</c:v>
                </c:pt>
                <c:pt idx="35518">
                  <c:v>35519.0</c:v>
                </c:pt>
                <c:pt idx="35519">
                  <c:v>35520.0</c:v>
                </c:pt>
                <c:pt idx="35520">
                  <c:v>35521.0</c:v>
                </c:pt>
                <c:pt idx="35521">
                  <c:v>35522.0</c:v>
                </c:pt>
                <c:pt idx="35522">
                  <c:v>35523.0</c:v>
                </c:pt>
                <c:pt idx="35523">
                  <c:v>35524.0</c:v>
                </c:pt>
                <c:pt idx="35524">
                  <c:v>35525.0</c:v>
                </c:pt>
                <c:pt idx="35525">
                  <c:v>35526.0</c:v>
                </c:pt>
                <c:pt idx="35526">
                  <c:v>35527.0</c:v>
                </c:pt>
                <c:pt idx="35527">
                  <c:v>35528.0</c:v>
                </c:pt>
                <c:pt idx="35528">
                  <c:v>35529.0</c:v>
                </c:pt>
                <c:pt idx="35529">
                  <c:v>35530.0</c:v>
                </c:pt>
                <c:pt idx="35530">
                  <c:v>35531.0</c:v>
                </c:pt>
                <c:pt idx="35531">
                  <c:v>35532.0</c:v>
                </c:pt>
                <c:pt idx="35532">
                  <c:v>35533.0</c:v>
                </c:pt>
                <c:pt idx="35533">
                  <c:v>35534.0</c:v>
                </c:pt>
                <c:pt idx="35534">
                  <c:v>35535.0</c:v>
                </c:pt>
                <c:pt idx="35535">
                  <c:v>35536.0</c:v>
                </c:pt>
                <c:pt idx="35536">
                  <c:v>35537.0</c:v>
                </c:pt>
                <c:pt idx="35537">
                  <c:v>35538.0</c:v>
                </c:pt>
                <c:pt idx="35538">
                  <c:v>35539.0</c:v>
                </c:pt>
                <c:pt idx="35539">
                  <c:v>35540.0</c:v>
                </c:pt>
                <c:pt idx="35540">
                  <c:v>35541.0</c:v>
                </c:pt>
                <c:pt idx="35541">
                  <c:v>35542.0</c:v>
                </c:pt>
                <c:pt idx="35542">
                  <c:v>35543.0</c:v>
                </c:pt>
                <c:pt idx="35543">
                  <c:v>35544.0</c:v>
                </c:pt>
                <c:pt idx="35544">
                  <c:v>35545.0</c:v>
                </c:pt>
                <c:pt idx="35545">
                  <c:v>35546.0</c:v>
                </c:pt>
                <c:pt idx="35546">
                  <c:v>35547.0</c:v>
                </c:pt>
                <c:pt idx="35547">
                  <c:v>35548.0</c:v>
                </c:pt>
                <c:pt idx="35548">
                  <c:v>35549.0</c:v>
                </c:pt>
                <c:pt idx="35549">
                  <c:v>35550.0</c:v>
                </c:pt>
                <c:pt idx="35550">
                  <c:v>35551.0</c:v>
                </c:pt>
                <c:pt idx="35551">
                  <c:v>35552.0</c:v>
                </c:pt>
                <c:pt idx="35552">
                  <c:v>35553.0</c:v>
                </c:pt>
                <c:pt idx="35553">
                  <c:v>35554.0</c:v>
                </c:pt>
                <c:pt idx="35554">
                  <c:v>35555.0</c:v>
                </c:pt>
                <c:pt idx="35555">
                  <c:v>35556.0</c:v>
                </c:pt>
                <c:pt idx="35556">
                  <c:v>35557.0</c:v>
                </c:pt>
                <c:pt idx="35557">
                  <c:v>35558.0</c:v>
                </c:pt>
                <c:pt idx="35558">
                  <c:v>35559.0</c:v>
                </c:pt>
                <c:pt idx="35559">
                  <c:v>35560.0</c:v>
                </c:pt>
                <c:pt idx="35560">
                  <c:v>35561.0</c:v>
                </c:pt>
                <c:pt idx="35561">
                  <c:v>35562.0</c:v>
                </c:pt>
                <c:pt idx="35562">
                  <c:v>35563.0</c:v>
                </c:pt>
                <c:pt idx="35563">
                  <c:v>35564.0</c:v>
                </c:pt>
                <c:pt idx="35564">
                  <c:v>35565.0</c:v>
                </c:pt>
                <c:pt idx="35565">
                  <c:v>35566.0</c:v>
                </c:pt>
                <c:pt idx="35566">
                  <c:v>35567.0</c:v>
                </c:pt>
                <c:pt idx="35567">
                  <c:v>35568.0</c:v>
                </c:pt>
                <c:pt idx="35568">
                  <c:v>35569.0</c:v>
                </c:pt>
                <c:pt idx="35569">
                  <c:v>35570.0</c:v>
                </c:pt>
                <c:pt idx="35570">
                  <c:v>35571.0</c:v>
                </c:pt>
                <c:pt idx="35571">
                  <c:v>35572.0</c:v>
                </c:pt>
                <c:pt idx="35572">
                  <c:v>35573.0</c:v>
                </c:pt>
                <c:pt idx="35573">
                  <c:v>35574.0</c:v>
                </c:pt>
                <c:pt idx="35574">
                  <c:v>35575.0</c:v>
                </c:pt>
                <c:pt idx="35575">
                  <c:v>35576.0</c:v>
                </c:pt>
                <c:pt idx="35576">
                  <c:v>35577.0</c:v>
                </c:pt>
                <c:pt idx="35577">
                  <c:v>35578.0</c:v>
                </c:pt>
                <c:pt idx="35578">
                  <c:v>35579.0</c:v>
                </c:pt>
                <c:pt idx="35579">
                  <c:v>35580.0</c:v>
                </c:pt>
                <c:pt idx="35580">
                  <c:v>35581.0</c:v>
                </c:pt>
                <c:pt idx="35581">
                  <c:v>35582.0</c:v>
                </c:pt>
                <c:pt idx="35582">
                  <c:v>35583.0</c:v>
                </c:pt>
                <c:pt idx="35583">
                  <c:v>35584.0</c:v>
                </c:pt>
                <c:pt idx="35584">
                  <c:v>35585.0</c:v>
                </c:pt>
                <c:pt idx="35585">
                  <c:v>35586.0</c:v>
                </c:pt>
                <c:pt idx="35586">
                  <c:v>35587.0</c:v>
                </c:pt>
                <c:pt idx="35587">
                  <c:v>35588.0</c:v>
                </c:pt>
                <c:pt idx="35588">
                  <c:v>35589.0</c:v>
                </c:pt>
                <c:pt idx="35589">
                  <c:v>35590.0</c:v>
                </c:pt>
                <c:pt idx="35590">
                  <c:v>35591.0</c:v>
                </c:pt>
                <c:pt idx="35591">
                  <c:v>35592.0</c:v>
                </c:pt>
                <c:pt idx="35592">
                  <c:v>35593.0</c:v>
                </c:pt>
                <c:pt idx="35593">
                  <c:v>35594.0</c:v>
                </c:pt>
                <c:pt idx="35594">
                  <c:v>35595.0</c:v>
                </c:pt>
                <c:pt idx="35595">
                  <c:v>35596.0</c:v>
                </c:pt>
                <c:pt idx="35596">
                  <c:v>35597.0</c:v>
                </c:pt>
                <c:pt idx="35597">
                  <c:v>35598.0</c:v>
                </c:pt>
                <c:pt idx="35598">
                  <c:v>35599.0</c:v>
                </c:pt>
                <c:pt idx="35599">
                  <c:v>35600.0</c:v>
                </c:pt>
                <c:pt idx="35600">
                  <c:v>35601.0</c:v>
                </c:pt>
                <c:pt idx="35601">
                  <c:v>35602.0</c:v>
                </c:pt>
                <c:pt idx="35602">
                  <c:v>35603.0</c:v>
                </c:pt>
                <c:pt idx="35603">
                  <c:v>35604.0</c:v>
                </c:pt>
                <c:pt idx="35604">
                  <c:v>35605.0</c:v>
                </c:pt>
                <c:pt idx="35605">
                  <c:v>35606.0</c:v>
                </c:pt>
                <c:pt idx="35606">
                  <c:v>35607.0</c:v>
                </c:pt>
                <c:pt idx="35607">
                  <c:v>35608.0</c:v>
                </c:pt>
                <c:pt idx="35608">
                  <c:v>35609.0</c:v>
                </c:pt>
                <c:pt idx="35609">
                  <c:v>35610.0</c:v>
                </c:pt>
                <c:pt idx="35610">
                  <c:v>35611.0</c:v>
                </c:pt>
                <c:pt idx="35611">
                  <c:v>35612.0</c:v>
                </c:pt>
                <c:pt idx="35612">
                  <c:v>35613.0</c:v>
                </c:pt>
                <c:pt idx="35613">
                  <c:v>35614.0</c:v>
                </c:pt>
                <c:pt idx="35614">
                  <c:v>35615.0</c:v>
                </c:pt>
                <c:pt idx="35615">
                  <c:v>35616.0</c:v>
                </c:pt>
                <c:pt idx="35616">
                  <c:v>35617.0</c:v>
                </c:pt>
                <c:pt idx="35617">
                  <c:v>35618.0</c:v>
                </c:pt>
                <c:pt idx="35618">
                  <c:v>35619.0</c:v>
                </c:pt>
                <c:pt idx="35619">
                  <c:v>35620.0</c:v>
                </c:pt>
                <c:pt idx="35620">
                  <c:v>35621.0</c:v>
                </c:pt>
                <c:pt idx="35621">
                  <c:v>35622.0</c:v>
                </c:pt>
                <c:pt idx="35622">
                  <c:v>35623.0</c:v>
                </c:pt>
                <c:pt idx="35623">
                  <c:v>35624.0</c:v>
                </c:pt>
                <c:pt idx="35624">
                  <c:v>35625.0</c:v>
                </c:pt>
                <c:pt idx="35625">
                  <c:v>35626.0</c:v>
                </c:pt>
                <c:pt idx="35626">
                  <c:v>35627.0</c:v>
                </c:pt>
                <c:pt idx="35627">
                  <c:v>35628.0</c:v>
                </c:pt>
                <c:pt idx="35628">
                  <c:v>35629.0</c:v>
                </c:pt>
                <c:pt idx="35629">
                  <c:v>35630.0</c:v>
                </c:pt>
                <c:pt idx="35630">
                  <c:v>35631.0</c:v>
                </c:pt>
                <c:pt idx="35631">
                  <c:v>35632.0</c:v>
                </c:pt>
                <c:pt idx="35632">
                  <c:v>35633.0</c:v>
                </c:pt>
                <c:pt idx="35633">
                  <c:v>35634.0</c:v>
                </c:pt>
                <c:pt idx="35634">
                  <c:v>35635.0</c:v>
                </c:pt>
                <c:pt idx="35635">
                  <c:v>35636.0</c:v>
                </c:pt>
                <c:pt idx="35636">
                  <c:v>35637.0</c:v>
                </c:pt>
                <c:pt idx="35637">
                  <c:v>35638.0</c:v>
                </c:pt>
                <c:pt idx="35638">
                  <c:v>35639.0</c:v>
                </c:pt>
                <c:pt idx="35639">
                  <c:v>35640.0</c:v>
                </c:pt>
                <c:pt idx="35640">
                  <c:v>35641.0</c:v>
                </c:pt>
                <c:pt idx="35641">
                  <c:v>35642.0</c:v>
                </c:pt>
                <c:pt idx="35642">
                  <c:v>35643.0</c:v>
                </c:pt>
                <c:pt idx="35643">
                  <c:v>35644.0</c:v>
                </c:pt>
                <c:pt idx="35644">
                  <c:v>35645.0</c:v>
                </c:pt>
                <c:pt idx="35645">
                  <c:v>35646.0</c:v>
                </c:pt>
                <c:pt idx="35646">
                  <c:v>35647.0</c:v>
                </c:pt>
                <c:pt idx="35647">
                  <c:v>35648.0</c:v>
                </c:pt>
                <c:pt idx="35648">
                  <c:v>35649.0</c:v>
                </c:pt>
                <c:pt idx="35649">
                  <c:v>35650.0</c:v>
                </c:pt>
                <c:pt idx="35650">
                  <c:v>35651.0</c:v>
                </c:pt>
                <c:pt idx="35651">
                  <c:v>35652.0</c:v>
                </c:pt>
                <c:pt idx="35652">
                  <c:v>35653.0</c:v>
                </c:pt>
                <c:pt idx="35653">
                  <c:v>35654.0</c:v>
                </c:pt>
                <c:pt idx="35654">
                  <c:v>35655.0</c:v>
                </c:pt>
                <c:pt idx="35655">
                  <c:v>35656.0</c:v>
                </c:pt>
                <c:pt idx="35656">
                  <c:v>35657.0</c:v>
                </c:pt>
                <c:pt idx="35657">
                  <c:v>35658.0</c:v>
                </c:pt>
                <c:pt idx="35658">
                  <c:v>35659.0</c:v>
                </c:pt>
                <c:pt idx="35659">
                  <c:v>35660.0</c:v>
                </c:pt>
                <c:pt idx="35660">
                  <c:v>35661.0</c:v>
                </c:pt>
                <c:pt idx="35661">
                  <c:v>35662.0</c:v>
                </c:pt>
                <c:pt idx="35662">
                  <c:v>35663.0</c:v>
                </c:pt>
                <c:pt idx="35663">
                  <c:v>35664.0</c:v>
                </c:pt>
                <c:pt idx="35664">
                  <c:v>35665.0</c:v>
                </c:pt>
                <c:pt idx="35665">
                  <c:v>35666.0</c:v>
                </c:pt>
                <c:pt idx="35666">
                  <c:v>35667.0</c:v>
                </c:pt>
                <c:pt idx="35667">
                  <c:v>35668.0</c:v>
                </c:pt>
                <c:pt idx="35668">
                  <c:v>35669.0</c:v>
                </c:pt>
                <c:pt idx="35669">
                  <c:v>35670.0</c:v>
                </c:pt>
                <c:pt idx="35670">
                  <c:v>35671.0</c:v>
                </c:pt>
                <c:pt idx="35671">
                  <c:v>35672.0</c:v>
                </c:pt>
                <c:pt idx="35672">
                  <c:v>35673.0</c:v>
                </c:pt>
                <c:pt idx="35673">
                  <c:v>35674.0</c:v>
                </c:pt>
                <c:pt idx="35674">
                  <c:v>35675.0</c:v>
                </c:pt>
                <c:pt idx="35675">
                  <c:v>35676.0</c:v>
                </c:pt>
                <c:pt idx="35676">
                  <c:v>35677.0</c:v>
                </c:pt>
                <c:pt idx="35677">
                  <c:v>35678.0</c:v>
                </c:pt>
                <c:pt idx="35678">
                  <c:v>35679.0</c:v>
                </c:pt>
                <c:pt idx="35679">
                  <c:v>35680.0</c:v>
                </c:pt>
                <c:pt idx="35680">
                  <c:v>35681.0</c:v>
                </c:pt>
                <c:pt idx="35681">
                  <c:v>35682.0</c:v>
                </c:pt>
                <c:pt idx="35682">
                  <c:v>35683.0</c:v>
                </c:pt>
                <c:pt idx="35683">
                  <c:v>35684.0</c:v>
                </c:pt>
                <c:pt idx="35684">
                  <c:v>35685.0</c:v>
                </c:pt>
                <c:pt idx="35685">
                  <c:v>35686.0</c:v>
                </c:pt>
                <c:pt idx="35686">
                  <c:v>35687.0</c:v>
                </c:pt>
                <c:pt idx="35687">
                  <c:v>35688.0</c:v>
                </c:pt>
                <c:pt idx="35688">
                  <c:v>35689.0</c:v>
                </c:pt>
                <c:pt idx="35689">
                  <c:v>35690.0</c:v>
                </c:pt>
                <c:pt idx="35690">
                  <c:v>35691.0</c:v>
                </c:pt>
                <c:pt idx="35691">
                  <c:v>35692.0</c:v>
                </c:pt>
                <c:pt idx="35692">
                  <c:v>35693.0</c:v>
                </c:pt>
                <c:pt idx="35693">
                  <c:v>35694.0</c:v>
                </c:pt>
                <c:pt idx="35694">
                  <c:v>35695.0</c:v>
                </c:pt>
                <c:pt idx="35695">
                  <c:v>35696.0</c:v>
                </c:pt>
                <c:pt idx="35696">
                  <c:v>35697.0</c:v>
                </c:pt>
                <c:pt idx="35697">
                  <c:v>35698.0</c:v>
                </c:pt>
                <c:pt idx="35698">
                  <c:v>35699.0</c:v>
                </c:pt>
                <c:pt idx="35699">
                  <c:v>35700.0</c:v>
                </c:pt>
                <c:pt idx="35700">
                  <c:v>35701.0</c:v>
                </c:pt>
                <c:pt idx="35701">
                  <c:v>35702.0</c:v>
                </c:pt>
                <c:pt idx="35702">
                  <c:v>35703.0</c:v>
                </c:pt>
                <c:pt idx="35703">
                  <c:v>35704.0</c:v>
                </c:pt>
                <c:pt idx="35704">
                  <c:v>35705.0</c:v>
                </c:pt>
                <c:pt idx="35705">
                  <c:v>35706.0</c:v>
                </c:pt>
                <c:pt idx="35706">
                  <c:v>35707.0</c:v>
                </c:pt>
                <c:pt idx="35707">
                  <c:v>35708.0</c:v>
                </c:pt>
                <c:pt idx="35708">
                  <c:v>35709.0</c:v>
                </c:pt>
                <c:pt idx="35709">
                  <c:v>35710.0</c:v>
                </c:pt>
                <c:pt idx="35710">
                  <c:v>35711.0</c:v>
                </c:pt>
                <c:pt idx="35711">
                  <c:v>35712.0</c:v>
                </c:pt>
                <c:pt idx="35712">
                  <c:v>35713.0</c:v>
                </c:pt>
                <c:pt idx="35713">
                  <c:v>35714.0</c:v>
                </c:pt>
                <c:pt idx="35714">
                  <c:v>35715.0</c:v>
                </c:pt>
                <c:pt idx="35715">
                  <c:v>35716.0</c:v>
                </c:pt>
                <c:pt idx="35716">
                  <c:v>35717.0</c:v>
                </c:pt>
                <c:pt idx="35717">
                  <c:v>35718.0</c:v>
                </c:pt>
                <c:pt idx="35718">
                  <c:v>35719.0</c:v>
                </c:pt>
                <c:pt idx="35719">
                  <c:v>35720.0</c:v>
                </c:pt>
                <c:pt idx="35720">
                  <c:v>35721.0</c:v>
                </c:pt>
                <c:pt idx="35721">
                  <c:v>35722.0</c:v>
                </c:pt>
                <c:pt idx="35722">
                  <c:v>35723.0</c:v>
                </c:pt>
                <c:pt idx="35723">
                  <c:v>35724.0</c:v>
                </c:pt>
                <c:pt idx="35724">
                  <c:v>35725.0</c:v>
                </c:pt>
                <c:pt idx="35725">
                  <c:v>35726.0</c:v>
                </c:pt>
                <c:pt idx="35726">
                  <c:v>35727.0</c:v>
                </c:pt>
                <c:pt idx="35727">
                  <c:v>35728.0</c:v>
                </c:pt>
                <c:pt idx="35728">
                  <c:v>35729.0</c:v>
                </c:pt>
                <c:pt idx="35729">
                  <c:v>35730.0</c:v>
                </c:pt>
                <c:pt idx="35730">
                  <c:v>35731.0</c:v>
                </c:pt>
                <c:pt idx="35731">
                  <c:v>35732.0</c:v>
                </c:pt>
                <c:pt idx="35732">
                  <c:v>35733.0</c:v>
                </c:pt>
                <c:pt idx="35733">
                  <c:v>35734.0</c:v>
                </c:pt>
                <c:pt idx="35734">
                  <c:v>35735.0</c:v>
                </c:pt>
                <c:pt idx="35735">
                  <c:v>35736.0</c:v>
                </c:pt>
                <c:pt idx="35736">
                  <c:v>35737.0</c:v>
                </c:pt>
                <c:pt idx="35737">
                  <c:v>35738.0</c:v>
                </c:pt>
                <c:pt idx="35738">
                  <c:v>35739.0</c:v>
                </c:pt>
                <c:pt idx="35739">
                  <c:v>35740.0</c:v>
                </c:pt>
                <c:pt idx="35740">
                  <c:v>35741.0</c:v>
                </c:pt>
                <c:pt idx="35741">
                  <c:v>35742.0</c:v>
                </c:pt>
                <c:pt idx="35742">
                  <c:v>35743.0</c:v>
                </c:pt>
                <c:pt idx="35743">
                  <c:v>35744.0</c:v>
                </c:pt>
                <c:pt idx="35744">
                  <c:v>35745.0</c:v>
                </c:pt>
                <c:pt idx="35745">
                  <c:v>35746.0</c:v>
                </c:pt>
                <c:pt idx="35746">
                  <c:v>35747.0</c:v>
                </c:pt>
                <c:pt idx="35747">
                  <c:v>35748.0</c:v>
                </c:pt>
                <c:pt idx="35748">
                  <c:v>35749.0</c:v>
                </c:pt>
                <c:pt idx="35749">
                  <c:v>35750.0</c:v>
                </c:pt>
                <c:pt idx="35750">
                  <c:v>35751.0</c:v>
                </c:pt>
                <c:pt idx="35751">
                  <c:v>35752.0</c:v>
                </c:pt>
                <c:pt idx="35752">
                  <c:v>35753.0</c:v>
                </c:pt>
                <c:pt idx="35753">
                  <c:v>35754.0</c:v>
                </c:pt>
                <c:pt idx="35754">
                  <c:v>35755.0</c:v>
                </c:pt>
                <c:pt idx="35755">
                  <c:v>35756.0</c:v>
                </c:pt>
                <c:pt idx="35756">
                  <c:v>35757.0</c:v>
                </c:pt>
                <c:pt idx="35757">
                  <c:v>35758.0</c:v>
                </c:pt>
                <c:pt idx="35758">
                  <c:v>35759.0</c:v>
                </c:pt>
                <c:pt idx="35759">
                  <c:v>35760.0</c:v>
                </c:pt>
                <c:pt idx="35760">
                  <c:v>35761.0</c:v>
                </c:pt>
                <c:pt idx="35761">
                  <c:v>35762.0</c:v>
                </c:pt>
                <c:pt idx="35762">
                  <c:v>35763.0</c:v>
                </c:pt>
                <c:pt idx="35763">
                  <c:v>35764.0</c:v>
                </c:pt>
                <c:pt idx="35764">
                  <c:v>35765.0</c:v>
                </c:pt>
                <c:pt idx="35765">
                  <c:v>35766.0</c:v>
                </c:pt>
                <c:pt idx="35766">
                  <c:v>35767.0</c:v>
                </c:pt>
                <c:pt idx="35767">
                  <c:v>35768.0</c:v>
                </c:pt>
                <c:pt idx="35768">
                  <c:v>35769.0</c:v>
                </c:pt>
                <c:pt idx="35769">
                  <c:v>35770.0</c:v>
                </c:pt>
                <c:pt idx="35770">
                  <c:v>35771.0</c:v>
                </c:pt>
                <c:pt idx="35771">
                  <c:v>35772.0</c:v>
                </c:pt>
                <c:pt idx="35772">
                  <c:v>35773.0</c:v>
                </c:pt>
                <c:pt idx="35773">
                  <c:v>35774.0</c:v>
                </c:pt>
                <c:pt idx="35774">
                  <c:v>35775.0</c:v>
                </c:pt>
                <c:pt idx="35775">
                  <c:v>35776.0</c:v>
                </c:pt>
                <c:pt idx="35776">
                  <c:v>35777.0</c:v>
                </c:pt>
                <c:pt idx="35777">
                  <c:v>35778.0</c:v>
                </c:pt>
                <c:pt idx="35778">
                  <c:v>35779.0</c:v>
                </c:pt>
                <c:pt idx="35779">
                  <c:v>35780.0</c:v>
                </c:pt>
                <c:pt idx="35780">
                  <c:v>35781.0</c:v>
                </c:pt>
                <c:pt idx="35781">
                  <c:v>35782.0</c:v>
                </c:pt>
                <c:pt idx="35782">
                  <c:v>35783.0</c:v>
                </c:pt>
                <c:pt idx="35783">
                  <c:v>35784.0</c:v>
                </c:pt>
                <c:pt idx="35784">
                  <c:v>35785.0</c:v>
                </c:pt>
                <c:pt idx="35785">
                  <c:v>35786.0</c:v>
                </c:pt>
                <c:pt idx="35786">
                  <c:v>35787.0</c:v>
                </c:pt>
                <c:pt idx="35787">
                  <c:v>35788.0</c:v>
                </c:pt>
                <c:pt idx="35788">
                  <c:v>35789.0</c:v>
                </c:pt>
                <c:pt idx="35789">
                  <c:v>35790.0</c:v>
                </c:pt>
                <c:pt idx="35790">
                  <c:v>35791.0</c:v>
                </c:pt>
                <c:pt idx="35791">
                  <c:v>35792.0</c:v>
                </c:pt>
                <c:pt idx="35792">
                  <c:v>35793.0</c:v>
                </c:pt>
                <c:pt idx="35793">
                  <c:v>35794.0</c:v>
                </c:pt>
                <c:pt idx="35794">
                  <c:v>35795.0</c:v>
                </c:pt>
                <c:pt idx="35795">
                  <c:v>35796.0</c:v>
                </c:pt>
                <c:pt idx="35796">
                  <c:v>35797.0</c:v>
                </c:pt>
                <c:pt idx="35797">
                  <c:v>35798.0</c:v>
                </c:pt>
                <c:pt idx="35798">
                  <c:v>35799.0</c:v>
                </c:pt>
                <c:pt idx="35799">
                  <c:v>35800.0</c:v>
                </c:pt>
                <c:pt idx="35800">
                  <c:v>35801.0</c:v>
                </c:pt>
                <c:pt idx="35801">
                  <c:v>35802.0</c:v>
                </c:pt>
                <c:pt idx="35802">
                  <c:v>35803.0</c:v>
                </c:pt>
                <c:pt idx="35803">
                  <c:v>35804.0</c:v>
                </c:pt>
                <c:pt idx="35804">
                  <c:v>35805.0</c:v>
                </c:pt>
                <c:pt idx="35805">
                  <c:v>35806.0</c:v>
                </c:pt>
                <c:pt idx="35806">
                  <c:v>35807.0</c:v>
                </c:pt>
                <c:pt idx="35807">
                  <c:v>35808.0</c:v>
                </c:pt>
                <c:pt idx="35808">
                  <c:v>35809.0</c:v>
                </c:pt>
                <c:pt idx="35809">
                  <c:v>35810.0</c:v>
                </c:pt>
                <c:pt idx="35810">
                  <c:v>35811.0</c:v>
                </c:pt>
                <c:pt idx="35811">
                  <c:v>35812.0</c:v>
                </c:pt>
                <c:pt idx="35812">
                  <c:v>35813.0</c:v>
                </c:pt>
                <c:pt idx="35813">
                  <c:v>35814.0</c:v>
                </c:pt>
                <c:pt idx="35814">
                  <c:v>35815.0</c:v>
                </c:pt>
                <c:pt idx="35815">
                  <c:v>35816.0</c:v>
                </c:pt>
                <c:pt idx="35816">
                  <c:v>35817.0</c:v>
                </c:pt>
                <c:pt idx="35817">
                  <c:v>35818.0</c:v>
                </c:pt>
                <c:pt idx="35818">
                  <c:v>35819.0</c:v>
                </c:pt>
                <c:pt idx="35819">
                  <c:v>35820.0</c:v>
                </c:pt>
                <c:pt idx="35820">
                  <c:v>35821.0</c:v>
                </c:pt>
                <c:pt idx="35821">
                  <c:v>35822.0</c:v>
                </c:pt>
                <c:pt idx="35822">
                  <c:v>35823.0</c:v>
                </c:pt>
                <c:pt idx="35823">
                  <c:v>35824.0</c:v>
                </c:pt>
                <c:pt idx="35824">
                  <c:v>35825.0</c:v>
                </c:pt>
                <c:pt idx="35825">
                  <c:v>35826.0</c:v>
                </c:pt>
                <c:pt idx="35826">
                  <c:v>35827.0</c:v>
                </c:pt>
                <c:pt idx="35827">
                  <c:v>35828.0</c:v>
                </c:pt>
                <c:pt idx="35828">
                  <c:v>35829.0</c:v>
                </c:pt>
                <c:pt idx="35829">
                  <c:v>35830.0</c:v>
                </c:pt>
                <c:pt idx="35830">
                  <c:v>35831.0</c:v>
                </c:pt>
                <c:pt idx="35831">
                  <c:v>35832.0</c:v>
                </c:pt>
                <c:pt idx="35832">
                  <c:v>35833.0</c:v>
                </c:pt>
                <c:pt idx="35833">
                  <c:v>35834.0</c:v>
                </c:pt>
                <c:pt idx="35834">
                  <c:v>35835.0</c:v>
                </c:pt>
                <c:pt idx="35835">
                  <c:v>35836.0</c:v>
                </c:pt>
                <c:pt idx="35836">
                  <c:v>35837.0</c:v>
                </c:pt>
                <c:pt idx="35837">
                  <c:v>35838.0</c:v>
                </c:pt>
                <c:pt idx="35838">
                  <c:v>35839.0</c:v>
                </c:pt>
                <c:pt idx="35839">
                  <c:v>35840.0</c:v>
                </c:pt>
                <c:pt idx="35840">
                  <c:v>35841.0</c:v>
                </c:pt>
                <c:pt idx="35841">
                  <c:v>35842.0</c:v>
                </c:pt>
                <c:pt idx="35842">
                  <c:v>35843.0</c:v>
                </c:pt>
                <c:pt idx="35843">
                  <c:v>35844.0</c:v>
                </c:pt>
                <c:pt idx="35844">
                  <c:v>35845.0</c:v>
                </c:pt>
                <c:pt idx="35845">
                  <c:v>35846.0</c:v>
                </c:pt>
                <c:pt idx="35846">
                  <c:v>35847.0</c:v>
                </c:pt>
                <c:pt idx="35847">
                  <c:v>35848.0</c:v>
                </c:pt>
                <c:pt idx="35848">
                  <c:v>35849.0</c:v>
                </c:pt>
                <c:pt idx="35849">
                  <c:v>35850.0</c:v>
                </c:pt>
                <c:pt idx="35850">
                  <c:v>35851.0</c:v>
                </c:pt>
                <c:pt idx="35851">
                  <c:v>35852.0</c:v>
                </c:pt>
                <c:pt idx="35852">
                  <c:v>35853.0</c:v>
                </c:pt>
                <c:pt idx="35853">
                  <c:v>35854.0</c:v>
                </c:pt>
                <c:pt idx="35854">
                  <c:v>35855.0</c:v>
                </c:pt>
                <c:pt idx="35855">
                  <c:v>35856.0</c:v>
                </c:pt>
                <c:pt idx="35856">
                  <c:v>35857.0</c:v>
                </c:pt>
                <c:pt idx="35857">
                  <c:v>35858.0</c:v>
                </c:pt>
                <c:pt idx="35858">
                  <c:v>35859.0</c:v>
                </c:pt>
                <c:pt idx="35859">
                  <c:v>35860.0</c:v>
                </c:pt>
                <c:pt idx="35860">
                  <c:v>35861.0</c:v>
                </c:pt>
                <c:pt idx="35861">
                  <c:v>35862.0</c:v>
                </c:pt>
                <c:pt idx="35862">
                  <c:v>35863.0</c:v>
                </c:pt>
                <c:pt idx="35863">
                  <c:v>35864.0</c:v>
                </c:pt>
                <c:pt idx="35864">
                  <c:v>35865.0</c:v>
                </c:pt>
                <c:pt idx="35865">
                  <c:v>35866.0</c:v>
                </c:pt>
                <c:pt idx="35866">
                  <c:v>35867.0</c:v>
                </c:pt>
                <c:pt idx="35867">
                  <c:v>35868.0</c:v>
                </c:pt>
                <c:pt idx="35868">
                  <c:v>35869.0</c:v>
                </c:pt>
                <c:pt idx="35869">
                  <c:v>35870.0</c:v>
                </c:pt>
                <c:pt idx="35870">
                  <c:v>35871.0</c:v>
                </c:pt>
                <c:pt idx="35871">
                  <c:v>35872.0</c:v>
                </c:pt>
                <c:pt idx="35872">
                  <c:v>35873.0</c:v>
                </c:pt>
                <c:pt idx="35873">
                  <c:v>35874.0</c:v>
                </c:pt>
                <c:pt idx="35874">
                  <c:v>35875.0</c:v>
                </c:pt>
                <c:pt idx="35875">
                  <c:v>35876.0</c:v>
                </c:pt>
                <c:pt idx="35876">
                  <c:v>35877.0</c:v>
                </c:pt>
                <c:pt idx="35877">
                  <c:v>35878.0</c:v>
                </c:pt>
                <c:pt idx="35878">
                  <c:v>35879.0</c:v>
                </c:pt>
                <c:pt idx="35879">
                  <c:v>35880.0</c:v>
                </c:pt>
                <c:pt idx="35880">
                  <c:v>35881.0</c:v>
                </c:pt>
                <c:pt idx="35881">
                  <c:v>35882.0</c:v>
                </c:pt>
                <c:pt idx="35882">
                  <c:v>35883.0</c:v>
                </c:pt>
                <c:pt idx="35883">
                  <c:v>35884.0</c:v>
                </c:pt>
                <c:pt idx="35884">
                  <c:v>35885.0</c:v>
                </c:pt>
                <c:pt idx="35885">
                  <c:v>35886.0</c:v>
                </c:pt>
                <c:pt idx="35886">
                  <c:v>35887.0</c:v>
                </c:pt>
                <c:pt idx="35887">
                  <c:v>35888.0</c:v>
                </c:pt>
                <c:pt idx="35888">
                  <c:v>35889.0</c:v>
                </c:pt>
                <c:pt idx="35889">
                  <c:v>35890.0</c:v>
                </c:pt>
                <c:pt idx="35890">
                  <c:v>35891.0</c:v>
                </c:pt>
                <c:pt idx="35891">
                  <c:v>35892.0</c:v>
                </c:pt>
                <c:pt idx="35892">
                  <c:v>35893.0</c:v>
                </c:pt>
                <c:pt idx="35893">
                  <c:v>35894.0</c:v>
                </c:pt>
                <c:pt idx="35894">
                  <c:v>35895.0</c:v>
                </c:pt>
                <c:pt idx="35895">
                  <c:v>35896.0</c:v>
                </c:pt>
                <c:pt idx="35896">
                  <c:v>35897.0</c:v>
                </c:pt>
                <c:pt idx="35897">
                  <c:v>35898.0</c:v>
                </c:pt>
                <c:pt idx="35898">
                  <c:v>35899.0</c:v>
                </c:pt>
                <c:pt idx="35899">
                  <c:v>35900.0</c:v>
                </c:pt>
                <c:pt idx="35900">
                  <c:v>35901.0</c:v>
                </c:pt>
                <c:pt idx="35901">
                  <c:v>35902.0</c:v>
                </c:pt>
                <c:pt idx="35902">
                  <c:v>35903.0</c:v>
                </c:pt>
                <c:pt idx="35903">
                  <c:v>35904.0</c:v>
                </c:pt>
                <c:pt idx="35904">
                  <c:v>35905.0</c:v>
                </c:pt>
                <c:pt idx="35905">
                  <c:v>35906.0</c:v>
                </c:pt>
                <c:pt idx="35906">
                  <c:v>35907.0</c:v>
                </c:pt>
                <c:pt idx="35907">
                  <c:v>35908.0</c:v>
                </c:pt>
                <c:pt idx="35908">
                  <c:v>35909.0</c:v>
                </c:pt>
                <c:pt idx="35909">
                  <c:v>35910.0</c:v>
                </c:pt>
                <c:pt idx="35910">
                  <c:v>35911.0</c:v>
                </c:pt>
                <c:pt idx="35911">
                  <c:v>35912.0</c:v>
                </c:pt>
                <c:pt idx="35912">
                  <c:v>35913.0</c:v>
                </c:pt>
                <c:pt idx="35913">
                  <c:v>35914.0</c:v>
                </c:pt>
                <c:pt idx="35914">
                  <c:v>35915.0</c:v>
                </c:pt>
                <c:pt idx="35915">
                  <c:v>35916.0</c:v>
                </c:pt>
                <c:pt idx="35916">
                  <c:v>35917.0</c:v>
                </c:pt>
                <c:pt idx="35917">
                  <c:v>35918.0</c:v>
                </c:pt>
                <c:pt idx="35918">
                  <c:v>35919.0</c:v>
                </c:pt>
                <c:pt idx="35919">
                  <c:v>35920.0</c:v>
                </c:pt>
                <c:pt idx="35920">
                  <c:v>35921.0</c:v>
                </c:pt>
                <c:pt idx="35921">
                  <c:v>35922.0</c:v>
                </c:pt>
                <c:pt idx="35922">
                  <c:v>35923.0</c:v>
                </c:pt>
                <c:pt idx="35923">
                  <c:v>35924.0</c:v>
                </c:pt>
                <c:pt idx="35924">
                  <c:v>35925.0</c:v>
                </c:pt>
                <c:pt idx="35925">
                  <c:v>35926.0</c:v>
                </c:pt>
                <c:pt idx="35926">
                  <c:v>35927.0</c:v>
                </c:pt>
                <c:pt idx="35927">
                  <c:v>35928.0</c:v>
                </c:pt>
                <c:pt idx="35928">
                  <c:v>35929.0</c:v>
                </c:pt>
                <c:pt idx="35929">
                  <c:v>35930.0</c:v>
                </c:pt>
                <c:pt idx="35930">
                  <c:v>35931.0</c:v>
                </c:pt>
                <c:pt idx="35931">
                  <c:v>35932.0</c:v>
                </c:pt>
                <c:pt idx="35932">
                  <c:v>35933.0</c:v>
                </c:pt>
                <c:pt idx="35933">
                  <c:v>35934.0</c:v>
                </c:pt>
                <c:pt idx="35934">
                  <c:v>35935.0</c:v>
                </c:pt>
                <c:pt idx="35935">
                  <c:v>35936.0</c:v>
                </c:pt>
                <c:pt idx="35936">
                  <c:v>35937.0</c:v>
                </c:pt>
                <c:pt idx="35937">
                  <c:v>35938.0</c:v>
                </c:pt>
                <c:pt idx="35938">
                  <c:v>35939.0</c:v>
                </c:pt>
                <c:pt idx="35939">
                  <c:v>35940.0</c:v>
                </c:pt>
                <c:pt idx="35940">
                  <c:v>35941.0</c:v>
                </c:pt>
                <c:pt idx="35941">
                  <c:v>35942.0</c:v>
                </c:pt>
                <c:pt idx="35942">
                  <c:v>35943.0</c:v>
                </c:pt>
                <c:pt idx="35943">
                  <c:v>35944.0</c:v>
                </c:pt>
                <c:pt idx="35944">
                  <c:v>35945.0</c:v>
                </c:pt>
                <c:pt idx="35945">
                  <c:v>35946.0</c:v>
                </c:pt>
                <c:pt idx="35946">
                  <c:v>35947.0</c:v>
                </c:pt>
                <c:pt idx="35947">
                  <c:v>35948.0</c:v>
                </c:pt>
                <c:pt idx="35948">
                  <c:v>35949.0</c:v>
                </c:pt>
                <c:pt idx="35949">
                  <c:v>35950.0</c:v>
                </c:pt>
                <c:pt idx="35950">
                  <c:v>35951.0</c:v>
                </c:pt>
                <c:pt idx="35951">
                  <c:v>35952.0</c:v>
                </c:pt>
                <c:pt idx="35952">
                  <c:v>35953.0</c:v>
                </c:pt>
                <c:pt idx="35953">
                  <c:v>35954.0</c:v>
                </c:pt>
                <c:pt idx="35954">
                  <c:v>35955.0</c:v>
                </c:pt>
                <c:pt idx="35955">
                  <c:v>35956.0</c:v>
                </c:pt>
                <c:pt idx="35956">
                  <c:v>35957.0</c:v>
                </c:pt>
                <c:pt idx="35957">
                  <c:v>35958.0</c:v>
                </c:pt>
                <c:pt idx="35958">
                  <c:v>35959.0</c:v>
                </c:pt>
                <c:pt idx="35959">
                  <c:v>35960.0</c:v>
                </c:pt>
                <c:pt idx="35960">
                  <c:v>35961.0</c:v>
                </c:pt>
                <c:pt idx="35961">
                  <c:v>35962.0</c:v>
                </c:pt>
                <c:pt idx="35962">
                  <c:v>35963.0</c:v>
                </c:pt>
                <c:pt idx="35963">
                  <c:v>35964.0</c:v>
                </c:pt>
                <c:pt idx="35964">
                  <c:v>35965.0</c:v>
                </c:pt>
                <c:pt idx="35965">
                  <c:v>35966.0</c:v>
                </c:pt>
                <c:pt idx="35966">
                  <c:v>35967.0</c:v>
                </c:pt>
                <c:pt idx="35967">
                  <c:v>35968.0</c:v>
                </c:pt>
                <c:pt idx="35968">
                  <c:v>35969.0</c:v>
                </c:pt>
                <c:pt idx="35969">
                  <c:v>35970.0</c:v>
                </c:pt>
                <c:pt idx="35970">
                  <c:v>35971.0</c:v>
                </c:pt>
                <c:pt idx="35971">
                  <c:v>35972.0</c:v>
                </c:pt>
                <c:pt idx="35972">
                  <c:v>35973.0</c:v>
                </c:pt>
                <c:pt idx="35973">
                  <c:v>35974.0</c:v>
                </c:pt>
                <c:pt idx="35974">
                  <c:v>35975.0</c:v>
                </c:pt>
                <c:pt idx="35975">
                  <c:v>35976.0</c:v>
                </c:pt>
                <c:pt idx="35976">
                  <c:v>35977.0</c:v>
                </c:pt>
                <c:pt idx="35977">
                  <c:v>35978.0</c:v>
                </c:pt>
                <c:pt idx="35978">
                  <c:v>35979.0</c:v>
                </c:pt>
                <c:pt idx="35979">
                  <c:v>35980.0</c:v>
                </c:pt>
                <c:pt idx="35980">
                  <c:v>35981.0</c:v>
                </c:pt>
                <c:pt idx="35981">
                  <c:v>35982.0</c:v>
                </c:pt>
                <c:pt idx="35982">
                  <c:v>35983.0</c:v>
                </c:pt>
                <c:pt idx="35983">
                  <c:v>35984.0</c:v>
                </c:pt>
                <c:pt idx="35984">
                  <c:v>35985.0</c:v>
                </c:pt>
                <c:pt idx="35985">
                  <c:v>35986.0</c:v>
                </c:pt>
                <c:pt idx="35986">
                  <c:v>35987.0</c:v>
                </c:pt>
                <c:pt idx="35987">
                  <c:v>35988.0</c:v>
                </c:pt>
                <c:pt idx="35988">
                  <c:v>35989.0</c:v>
                </c:pt>
                <c:pt idx="35989">
                  <c:v>35990.0</c:v>
                </c:pt>
                <c:pt idx="35990">
                  <c:v>35991.0</c:v>
                </c:pt>
                <c:pt idx="35991">
                  <c:v>35992.0</c:v>
                </c:pt>
                <c:pt idx="35992">
                  <c:v>35993.0</c:v>
                </c:pt>
                <c:pt idx="35993">
                  <c:v>35994.0</c:v>
                </c:pt>
                <c:pt idx="35994">
                  <c:v>35995.0</c:v>
                </c:pt>
                <c:pt idx="35995">
                  <c:v>35996.0</c:v>
                </c:pt>
                <c:pt idx="35996">
                  <c:v>35997.0</c:v>
                </c:pt>
                <c:pt idx="35997">
                  <c:v>35998.0</c:v>
                </c:pt>
                <c:pt idx="35998">
                  <c:v>35999.0</c:v>
                </c:pt>
                <c:pt idx="35999">
                  <c:v>36000.0</c:v>
                </c:pt>
                <c:pt idx="36000">
                  <c:v>36001.0</c:v>
                </c:pt>
                <c:pt idx="36001">
                  <c:v>36002.0</c:v>
                </c:pt>
                <c:pt idx="36002">
                  <c:v>36003.0</c:v>
                </c:pt>
                <c:pt idx="36003">
                  <c:v>36004.0</c:v>
                </c:pt>
                <c:pt idx="36004">
                  <c:v>36005.0</c:v>
                </c:pt>
                <c:pt idx="36005">
                  <c:v>36006.0</c:v>
                </c:pt>
                <c:pt idx="36006">
                  <c:v>36007.0</c:v>
                </c:pt>
                <c:pt idx="36007">
                  <c:v>36008.0</c:v>
                </c:pt>
                <c:pt idx="36008">
                  <c:v>36009.0</c:v>
                </c:pt>
                <c:pt idx="36009">
                  <c:v>36010.0</c:v>
                </c:pt>
                <c:pt idx="36010">
                  <c:v>36011.0</c:v>
                </c:pt>
                <c:pt idx="36011">
                  <c:v>36012.0</c:v>
                </c:pt>
                <c:pt idx="36012">
                  <c:v>36013.0</c:v>
                </c:pt>
                <c:pt idx="36013">
                  <c:v>36014.0</c:v>
                </c:pt>
                <c:pt idx="36014">
                  <c:v>36015.0</c:v>
                </c:pt>
                <c:pt idx="36015">
                  <c:v>36016.0</c:v>
                </c:pt>
                <c:pt idx="36016">
                  <c:v>36017.0</c:v>
                </c:pt>
                <c:pt idx="36017">
                  <c:v>36018.0</c:v>
                </c:pt>
                <c:pt idx="36018">
                  <c:v>36019.0</c:v>
                </c:pt>
                <c:pt idx="36019">
                  <c:v>36020.0</c:v>
                </c:pt>
                <c:pt idx="36020">
                  <c:v>36021.0</c:v>
                </c:pt>
                <c:pt idx="36021">
                  <c:v>36022.0</c:v>
                </c:pt>
                <c:pt idx="36022">
                  <c:v>36023.0</c:v>
                </c:pt>
                <c:pt idx="36023">
                  <c:v>36024.0</c:v>
                </c:pt>
                <c:pt idx="36024">
                  <c:v>36025.0</c:v>
                </c:pt>
                <c:pt idx="36025">
                  <c:v>36026.0</c:v>
                </c:pt>
                <c:pt idx="36026">
                  <c:v>36027.0</c:v>
                </c:pt>
                <c:pt idx="36027">
                  <c:v>36028.0</c:v>
                </c:pt>
                <c:pt idx="36028">
                  <c:v>36029.0</c:v>
                </c:pt>
                <c:pt idx="36029">
                  <c:v>36030.0</c:v>
                </c:pt>
                <c:pt idx="36030">
                  <c:v>36031.0</c:v>
                </c:pt>
                <c:pt idx="36031">
                  <c:v>36032.0</c:v>
                </c:pt>
                <c:pt idx="36032">
                  <c:v>36033.0</c:v>
                </c:pt>
                <c:pt idx="36033">
                  <c:v>36034.0</c:v>
                </c:pt>
                <c:pt idx="36034">
                  <c:v>36035.0</c:v>
                </c:pt>
                <c:pt idx="36035">
                  <c:v>36036.0</c:v>
                </c:pt>
                <c:pt idx="36036">
                  <c:v>36037.0</c:v>
                </c:pt>
                <c:pt idx="36037">
                  <c:v>36038.0</c:v>
                </c:pt>
                <c:pt idx="36038">
                  <c:v>36039.0</c:v>
                </c:pt>
                <c:pt idx="36039">
                  <c:v>36040.0</c:v>
                </c:pt>
                <c:pt idx="36040">
                  <c:v>36041.0</c:v>
                </c:pt>
                <c:pt idx="36041">
                  <c:v>36042.0</c:v>
                </c:pt>
                <c:pt idx="36042">
                  <c:v>36043.0</c:v>
                </c:pt>
                <c:pt idx="36043">
                  <c:v>36044.0</c:v>
                </c:pt>
                <c:pt idx="36044">
                  <c:v>36045.0</c:v>
                </c:pt>
                <c:pt idx="36045">
                  <c:v>36046.0</c:v>
                </c:pt>
                <c:pt idx="36046">
                  <c:v>36047.0</c:v>
                </c:pt>
                <c:pt idx="36047">
                  <c:v>36048.0</c:v>
                </c:pt>
                <c:pt idx="36048">
                  <c:v>36049.0</c:v>
                </c:pt>
                <c:pt idx="36049">
                  <c:v>36050.0</c:v>
                </c:pt>
                <c:pt idx="36050">
                  <c:v>36051.0</c:v>
                </c:pt>
                <c:pt idx="36051">
                  <c:v>36052.0</c:v>
                </c:pt>
                <c:pt idx="36052">
                  <c:v>36053.0</c:v>
                </c:pt>
                <c:pt idx="36053">
                  <c:v>36054.0</c:v>
                </c:pt>
                <c:pt idx="36054">
                  <c:v>36055.0</c:v>
                </c:pt>
                <c:pt idx="36055">
                  <c:v>36056.0</c:v>
                </c:pt>
                <c:pt idx="36056">
                  <c:v>36057.0</c:v>
                </c:pt>
                <c:pt idx="36057">
                  <c:v>36058.0</c:v>
                </c:pt>
                <c:pt idx="36058">
                  <c:v>36059.0</c:v>
                </c:pt>
                <c:pt idx="36059">
                  <c:v>36060.0</c:v>
                </c:pt>
                <c:pt idx="36060">
                  <c:v>36061.0</c:v>
                </c:pt>
                <c:pt idx="36061">
                  <c:v>36062.0</c:v>
                </c:pt>
                <c:pt idx="36062">
                  <c:v>36063.0</c:v>
                </c:pt>
                <c:pt idx="36063">
                  <c:v>36064.0</c:v>
                </c:pt>
                <c:pt idx="36064">
                  <c:v>36065.0</c:v>
                </c:pt>
                <c:pt idx="36065">
                  <c:v>36066.0</c:v>
                </c:pt>
                <c:pt idx="36066">
                  <c:v>36067.0</c:v>
                </c:pt>
                <c:pt idx="36067">
                  <c:v>36068.0</c:v>
                </c:pt>
                <c:pt idx="36068">
                  <c:v>36069.0</c:v>
                </c:pt>
                <c:pt idx="36069">
                  <c:v>36070.0</c:v>
                </c:pt>
                <c:pt idx="36070">
                  <c:v>36071.0</c:v>
                </c:pt>
                <c:pt idx="36071">
                  <c:v>36072.0</c:v>
                </c:pt>
                <c:pt idx="36072">
                  <c:v>36073.0</c:v>
                </c:pt>
                <c:pt idx="36073">
                  <c:v>36074.0</c:v>
                </c:pt>
                <c:pt idx="36074">
                  <c:v>36075.0</c:v>
                </c:pt>
                <c:pt idx="36075">
                  <c:v>36076.0</c:v>
                </c:pt>
                <c:pt idx="36076">
                  <c:v>36077.0</c:v>
                </c:pt>
                <c:pt idx="36077">
                  <c:v>36078.0</c:v>
                </c:pt>
                <c:pt idx="36078">
                  <c:v>36079.0</c:v>
                </c:pt>
                <c:pt idx="36079">
                  <c:v>36080.0</c:v>
                </c:pt>
                <c:pt idx="36080">
                  <c:v>36081.0</c:v>
                </c:pt>
                <c:pt idx="36081">
                  <c:v>36082.0</c:v>
                </c:pt>
                <c:pt idx="36082">
                  <c:v>36083.0</c:v>
                </c:pt>
                <c:pt idx="36083">
                  <c:v>36084.0</c:v>
                </c:pt>
                <c:pt idx="36084">
                  <c:v>36085.0</c:v>
                </c:pt>
                <c:pt idx="36085">
                  <c:v>36086.0</c:v>
                </c:pt>
                <c:pt idx="36086">
                  <c:v>36087.0</c:v>
                </c:pt>
                <c:pt idx="36087">
                  <c:v>36088.0</c:v>
                </c:pt>
                <c:pt idx="36088">
                  <c:v>36089.0</c:v>
                </c:pt>
                <c:pt idx="36089">
                  <c:v>36090.0</c:v>
                </c:pt>
                <c:pt idx="36090">
                  <c:v>36091.0</c:v>
                </c:pt>
                <c:pt idx="36091">
                  <c:v>36092.0</c:v>
                </c:pt>
                <c:pt idx="36092">
                  <c:v>36093.0</c:v>
                </c:pt>
                <c:pt idx="36093">
                  <c:v>36094.0</c:v>
                </c:pt>
                <c:pt idx="36094">
                  <c:v>36095.0</c:v>
                </c:pt>
                <c:pt idx="36095">
                  <c:v>36096.0</c:v>
                </c:pt>
                <c:pt idx="36096">
                  <c:v>36097.0</c:v>
                </c:pt>
                <c:pt idx="36097">
                  <c:v>36098.0</c:v>
                </c:pt>
                <c:pt idx="36098">
                  <c:v>36099.0</c:v>
                </c:pt>
                <c:pt idx="36099">
                  <c:v>36100.0</c:v>
                </c:pt>
                <c:pt idx="36100">
                  <c:v>36101.0</c:v>
                </c:pt>
                <c:pt idx="36101">
                  <c:v>36102.0</c:v>
                </c:pt>
                <c:pt idx="36102">
                  <c:v>36103.0</c:v>
                </c:pt>
                <c:pt idx="36103">
                  <c:v>36104.0</c:v>
                </c:pt>
                <c:pt idx="36104">
                  <c:v>36105.0</c:v>
                </c:pt>
                <c:pt idx="36105">
                  <c:v>36106.0</c:v>
                </c:pt>
                <c:pt idx="36106">
                  <c:v>36107.0</c:v>
                </c:pt>
                <c:pt idx="36107">
                  <c:v>36108.0</c:v>
                </c:pt>
                <c:pt idx="36108">
                  <c:v>36109.0</c:v>
                </c:pt>
                <c:pt idx="36109">
                  <c:v>36110.0</c:v>
                </c:pt>
                <c:pt idx="36110">
                  <c:v>36111.0</c:v>
                </c:pt>
                <c:pt idx="36111">
                  <c:v>36112.0</c:v>
                </c:pt>
                <c:pt idx="36112">
                  <c:v>36113.0</c:v>
                </c:pt>
                <c:pt idx="36113">
                  <c:v>36114.0</c:v>
                </c:pt>
                <c:pt idx="36114">
                  <c:v>36115.0</c:v>
                </c:pt>
                <c:pt idx="36115">
                  <c:v>36116.0</c:v>
                </c:pt>
                <c:pt idx="36116">
                  <c:v>36117.0</c:v>
                </c:pt>
                <c:pt idx="36117">
                  <c:v>36118.0</c:v>
                </c:pt>
                <c:pt idx="36118">
                  <c:v>36119.0</c:v>
                </c:pt>
                <c:pt idx="36119">
                  <c:v>36120.0</c:v>
                </c:pt>
                <c:pt idx="36120">
                  <c:v>36121.0</c:v>
                </c:pt>
                <c:pt idx="36121">
                  <c:v>36122.0</c:v>
                </c:pt>
                <c:pt idx="36122">
                  <c:v>36123.0</c:v>
                </c:pt>
                <c:pt idx="36123">
                  <c:v>36124.0</c:v>
                </c:pt>
                <c:pt idx="36124">
                  <c:v>36125.0</c:v>
                </c:pt>
                <c:pt idx="36125">
                  <c:v>36126.0</c:v>
                </c:pt>
                <c:pt idx="36126">
                  <c:v>36127.0</c:v>
                </c:pt>
                <c:pt idx="36127">
                  <c:v>36128.0</c:v>
                </c:pt>
                <c:pt idx="36128">
                  <c:v>36129.0</c:v>
                </c:pt>
                <c:pt idx="36129">
                  <c:v>36130.0</c:v>
                </c:pt>
                <c:pt idx="36130">
                  <c:v>36131.0</c:v>
                </c:pt>
                <c:pt idx="36131">
                  <c:v>36132.0</c:v>
                </c:pt>
                <c:pt idx="36132">
                  <c:v>36133.0</c:v>
                </c:pt>
                <c:pt idx="36133">
                  <c:v>36134.0</c:v>
                </c:pt>
                <c:pt idx="36134">
                  <c:v>36135.0</c:v>
                </c:pt>
                <c:pt idx="36135">
                  <c:v>36136.0</c:v>
                </c:pt>
                <c:pt idx="36136">
                  <c:v>36137.0</c:v>
                </c:pt>
                <c:pt idx="36137">
                  <c:v>36138.0</c:v>
                </c:pt>
                <c:pt idx="36138">
                  <c:v>36139.0</c:v>
                </c:pt>
                <c:pt idx="36139">
                  <c:v>36140.0</c:v>
                </c:pt>
                <c:pt idx="36140">
                  <c:v>36141.0</c:v>
                </c:pt>
                <c:pt idx="36141">
                  <c:v>36142.0</c:v>
                </c:pt>
                <c:pt idx="36142">
                  <c:v>36143.0</c:v>
                </c:pt>
                <c:pt idx="36143">
                  <c:v>36144.0</c:v>
                </c:pt>
                <c:pt idx="36144">
                  <c:v>36145.0</c:v>
                </c:pt>
                <c:pt idx="36145">
                  <c:v>36146.0</c:v>
                </c:pt>
                <c:pt idx="36146">
                  <c:v>36147.0</c:v>
                </c:pt>
                <c:pt idx="36147">
                  <c:v>36148.0</c:v>
                </c:pt>
                <c:pt idx="36148">
                  <c:v>36149.0</c:v>
                </c:pt>
                <c:pt idx="36149">
                  <c:v>36150.0</c:v>
                </c:pt>
                <c:pt idx="36150">
                  <c:v>36151.0</c:v>
                </c:pt>
                <c:pt idx="36151">
                  <c:v>36152.0</c:v>
                </c:pt>
                <c:pt idx="36152">
                  <c:v>36153.0</c:v>
                </c:pt>
                <c:pt idx="36153">
                  <c:v>36154.0</c:v>
                </c:pt>
                <c:pt idx="36154">
                  <c:v>36155.0</c:v>
                </c:pt>
                <c:pt idx="36155">
                  <c:v>36156.0</c:v>
                </c:pt>
                <c:pt idx="36156">
                  <c:v>36157.0</c:v>
                </c:pt>
                <c:pt idx="36157">
                  <c:v>36158.0</c:v>
                </c:pt>
                <c:pt idx="36158">
                  <c:v>36159.0</c:v>
                </c:pt>
                <c:pt idx="36159">
                  <c:v>36160.0</c:v>
                </c:pt>
                <c:pt idx="36160">
                  <c:v>36161.0</c:v>
                </c:pt>
                <c:pt idx="36161">
                  <c:v>36162.0</c:v>
                </c:pt>
                <c:pt idx="36162">
                  <c:v>36163.0</c:v>
                </c:pt>
                <c:pt idx="36163">
                  <c:v>36164.0</c:v>
                </c:pt>
                <c:pt idx="36164">
                  <c:v>36165.0</c:v>
                </c:pt>
                <c:pt idx="36165">
                  <c:v>36166.0</c:v>
                </c:pt>
                <c:pt idx="36166">
                  <c:v>36167.0</c:v>
                </c:pt>
                <c:pt idx="36167">
                  <c:v>36168.0</c:v>
                </c:pt>
                <c:pt idx="36168">
                  <c:v>36169.0</c:v>
                </c:pt>
                <c:pt idx="36169">
                  <c:v>36170.0</c:v>
                </c:pt>
                <c:pt idx="36170">
                  <c:v>36171.0</c:v>
                </c:pt>
                <c:pt idx="36171">
                  <c:v>36172.0</c:v>
                </c:pt>
                <c:pt idx="36172">
                  <c:v>36173.0</c:v>
                </c:pt>
                <c:pt idx="36173">
                  <c:v>36174.0</c:v>
                </c:pt>
                <c:pt idx="36174">
                  <c:v>36175.0</c:v>
                </c:pt>
                <c:pt idx="36175">
                  <c:v>36176.0</c:v>
                </c:pt>
                <c:pt idx="36176">
                  <c:v>36177.0</c:v>
                </c:pt>
                <c:pt idx="36177">
                  <c:v>36178.0</c:v>
                </c:pt>
                <c:pt idx="36178">
                  <c:v>36179.0</c:v>
                </c:pt>
                <c:pt idx="36179">
                  <c:v>36180.0</c:v>
                </c:pt>
                <c:pt idx="36180">
                  <c:v>36181.0</c:v>
                </c:pt>
                <c:pt idx="36181">
                  <c:v>36182.0</c:v>
                </c:pt>
                <c:pt idx="36182">
                  <c:v>36183.0</c:v>
                </c:pt>
                <c:pt idx="36183">
                  <c:v>36184.0</c:v>
                </c:pt>
                <c:pt idx="36184">
                  <c:v>36185.0</c:v>
                </c:pt>
                <c:pt idx="36185">
                  <c:v>36186.0</c:v>
                </c:pt>
                <c:pt idx="36186">
                  <c:v>36187.0</c:v>
                </c:pt>
                <c:pt idx="36187">
                  <c:v>36188.0</c:v>
                </c:pt>
                <c:pt idx="36188">
                  <c:v>36189.0</c:v>
                </c:pt>
                <c:pt idx="36189">
                  <c:v>36190.0</c:v>
                </c:pt>
                <c:pt idx="36190">
                  <c:v>36191.0</c:v>
                </c:pt>
                <c:pt idx="36191">
                  <c:v>36192.0</c:v>
                </c:pt>
                <c:pt idx="36192">
                  <c:v>36193.0</c:v>
                </c:pt>
                <c:pt idx="36193">
                  <c:v>36194.0</c:v>
                </c:pt>
                <c:pt idx="36194">
                  <c:v>36195.0</c:v>
                </c:pt>
                <c:pt idx="36195">
                  <c:v>36196.0</c:v>
                </c:pt>
                <c:pt idx="36196">
                  <c:v>36197.0</c:v>
                </c:pt>
                <c:pt idx="36197">
                  <c:v>36198.0</c:v>
                </c:pt>
                <c:pt idx="36198">
                  <c:v>36199.0</c:v>
                </c:pt>
                <c:pt idx="36199">
                  <c:v>36200.0</c:v>
                </c:pt>
                <c:pt idx="36200">
                  <c:v>36201.0</c:v>
                </c:pt>
                <c:pt idx="36201">
                  <c:v>36202.0</c:v>
                </c:pt>
                <c:pt idx="36202">
                  <c:v>36203.0</c:v>
                </c:pt>
                <c:pt idx="36203">
                  <c:v>36204.0</c:v>
                </c:pt>
                <c:pt idx="36204">
                  <c:v>36205.0</c:v>
                </c:pt>
                <c:pt idx="36205">
                  <c:v>36206.0</c:v>
                </c:pt>
                <c:pt idx="36206">
                  <c:v>36207.0</c:v>
                </c:pt>
                <c:pt idx="36207">
                  <c:v>36208.0</c:v>
                </c:pt>
                <c:pt idx="36208">
                  <c:v>36209.0</c:v>
                </c:pt>
                <c:pt idx="36209">
                  <c:v>36210.0</c:v>
                </c:pt>
                <c:pt idx="36210">
                  <c:v>36211.0</c:v>
                </c:pt>
                <c:pt idx="36211">
                  <c:v>36212.0</c:v>
                </c:pt>
                <c:pt idx="36212">
                  <c:v>36213.0</c:v>
                </c:pt>
                <c:pt idx="36213">
                  <c:v>36214.0</c:v>
                </c:pt>
                <c:pt idx="36214">
                  <c:v>36215.0</c:v>
                </c:pt>
                <c:pt idx="36215">
                  <c:v>36216.0</c:v>
                </c:pt>
                <c:pt idx="36216">
                  <c:v>36217.0</c:v>
                </c:pt>
                <c:pt idx="36217">
                  <c:v>36218.0</c:v>
                </c:pt>
                <c:pt idx="36218">
                  <c:v>36219.0</c:v>
                </c:pt>
                <c:pt idx="36219">
                  <c:v>36220.0</c:v>
                </c:pt>
                <c:pt idx="36220">
                  <c:v>36221.0</c:v>
                </c:pt>
                <c:pt idx="36221">
                  <c:v>36222.0</c:v>
                </c:pt>
                <c:pt idx="36222">
                  <c:v>36223.0</c:v>
                </c:pt>
                <c:pt idx="36223">
                  <c:v>36224.0</c:v>
                </c:pt>
                <c:pt idx="36224">
                  <c:v>36225.0</c:v>
                </c:pt>
                <c:pt idx="36225">
                  <c:v>36226.0</c:v>
                </c:pt>
                <c:pt idx="36226">
                  <c:v>36227.0</c:v>
                </c:pt>
                <c:pt idx="36227">
                  <c:v>36228.0</c:v>
                </c:pt>
                <c:pt idx="36228">
                  <c:v>36229.0</c:v>
                </c:pt>
                <c:pt idx="36229">
                  <c:v>36230.0</c:v>
                </c:pt>
                <c:pt idx="36230">
                  <c:v>36231.0</c:v>
                </c:pt>
                <c:pt idx="36231">
                  <c:v>36232.0</c:v>
                </c:pt>
                <c:pt idx="36232">
                  <c:v>36233.0</c:v>
                </c:pt>
                <c:pt idx="36233">
                  <c:v>36234.0</c:v>
                </c:pt>
                <c:pt idx="36234">
                  <c:v>36235.0</c:v>
                </c:pt>
                <c:pt idx="36235">
                  <c:v>36236.0</c:v>
                </c:pt>
                <c:pt idx="36236">
                  <c:v>36237.0</c:v>
                </c:pt>
                <c:pt idx="36237">
                  <c:v>36238.0</c:v>
                </c:pt>
                <c:pt idx="36238">
                  <c:v>36239.0</c:v>
                </c:pt>
                <c:pt idx="36239">
                  <c:v>36240.0</c:v>
                </c:pt>
                <c:pt idx="36240">
                  <c:v>36241.0</c:v>
                </c:pt>
                <c:pt idx="36241">
                  <c:v>36242.0</c:v>
                </c:pt>
                <c:pt idx="36242">
                  <c:v>36243.0</c:v>
                </c:pt>
                <c:pt idx="36243">
                  <c:v>36244.0</c:v>
                </c:pt>
                <c:pt idx="36244">
                  <c:v>36245.0</c:v>
                </c:pt>
                <c:pt idx="36245">
                  <c:v>36246.0</c:v>
                </c:pt>
                <c:pt idx="36246">
                  <c:v>36247.0</c:v>
                </c:pt>
                <c:pt idx="36247">
                  <c:v>36248.0</c:v>
                </c:pt>
                <c:pt idx="36248">
                  <c:v>36249.0</c:v>
                </c:pt>
                <c:pt idx="36249">
                  <c:v>36250.0</c:v>
                </c:pt>
                <c:pt idx="36250">
                  <c:v>36251.0</c:v>
                </c:pt>
                <c:pt idx="36251">
                  <c:v>36252.0</c:v>
                </c:pt>
                <c:pt idx="36252">
                  <c:v>36253.0</c:v>
                </c:pt>
                <c:pt idx="36253">
                  <c:v>36254.0</c:v>
                </c:pt>
                <c:pt idx="36254">
                  <c:v>36255.0</c:v>
                </c:pt>
                <c:pt idx="36255">
                  <c:v>36256.0</c:v>
                </c:pt>
                <c:pt idx="36256">
                  <c:v>36257.0</c:v>
                </c:pt>
                <c:pt idx="36257">
                  <c:v>36258.0</c:v>
                </c:pt>
                <c:pt idx="36258">
                  <c:v>36259.0</c:v>
                </c:pt>
                <c:pt idx="36259">
                  <c:v>36260.0</c:v>
                </c:pt>
                <c:pt idx="36260">
                  <c:v>36261.0</c:v>
                </c:pt>
                <c:pt idx="36261">
                  <c:v>36262.0</c:v>
                </c:pt>
                <c:pt idx="36262">
                  <c:v>36263.0</c:v>
                </c:pt>
                <c:pt idx="36263">
                  <c:v>36264.0</c:v>
                </c:pt>
                <c:pt idx="36264">
                  <c:v>36265.0</c:v>
                </c:pt>
                <c:pt idx="36265">
                  <c:v>36266.0</c:v>
                </c:pt>
                <c:pt idx="36266">
                  <c:v>36267.0</c:v>
                </c:pt>
                <c:pt idx="36267">
                  <c:v>36268.0</c:v>
                </c:pt>
                <c:pt idx="36268">
                  <c:v>36269.0</c:v>
                </c:pt>
                <c:pt idx="36269">
                  <c:v>36270.0</c:v>
                </c:pt>
                <c:pt idx="36270">
                  <c:v>36271.0</c:v>
                </c:pt>
                <c:pt idx="36271">
                  <c:v>36272.0</c:v>
                </c:pt>
                <c:pt idx="36272">
                  <c:v>36273.0</c:v>
                </c:pt>
                <c:pt idx="36273">
                  <c:v>36274.0</c:v>
                </c:pt>
                <c:pt idx="36274">
                  <c:v>36275.0</c:v>
                </c:pt>
                <c:pt idx="36275">
                  <c:v>36276.0</c:v>
                </c:pt>
                <c:pt idx="36276">
                  <c:v>36277.0</c:v>
                </c:pt>
                <c:pt idx="36277">
                  <c:v>36278.0</c:v>
                </c:pt>
                <c:pt idx="36278">
                  <c:v>36279.0</c:v>
                </c:pt>
                <c:pt idx="36279">
                  <c:v>36280.0</c:v>
                </c:pt>
                <c:pt idx="36280">
                  <c:v>36281.0</c:v>
                </c:pt>
                <c:pt idx="36281">
                  <c:v>36282.0</c:v>
                </c:pt>
                <c:pt idx="36282">
                  <c:v>36283.0</c:v>
                </c:pt>
                <c:pt idx="36283">
                  <c:v>36284.0</c:v>
                </c:pt>
                <c:pt idx="36284">
                  <c:v>36285.0</c:v>
                </c:pt>
                <c:pt idx="36285">
                  <c:v>36286.0</c:v>
                </c:pt>
                <c:pt idx="36286">
                  <c:v>36287.0</c:v>
                </c:pt>
                <c:pt idx="36287">
                  <c:v>36288.0</c:v>
                </c:pt>
                <c:pt idx="36288">
                  <c:v>36289.0</c:v>
                </c:pt>
                <c:pt idx="36289">
                  <c:v>36290.0</c:v>
                </c:pt>
                <c:pt idx="36290">
                  <c:v>36291.0</c:v>
                </c:pt>
                <c:pt idx="36291">
                  <c:v>36292.0</c:v>
                </c:pt>
                <c:pt idx="36292">
                  <c:v>36293.0</c:v>
                </c:pt>
                <c:pt idx="36293">
                  <c:v>36294.0</c:v>
                </c:pt>
                <c:pt idx="36294">
                  <c:v>36295.0</c:v>
                </c:pt>
                <c:pt idx="36295">
                  <c:v>36296.0</c:v>
                </c:pt>
                <c:pt idx="36296">
                  <c:v>36297.0</c:v>
                </c:pt>
                <c:pt idx="36297">
                  <c:v>36298.0</c:v>
                </c:pt>
                <c:pt idx="36298">
                  <c:v>36299.0</c:v>
                </c:pt>
                <c:pt idx="36299">
                  <c:v>36300.0</c:v>
                </c:pt>
                <c:pt idx="36300">
                  <c:v>36301.0</c:v>
                </c:pt>
                <c:pt idx="36301">
                  <c:v>36302.0</c:v>
                </c:pt>
                <c:pt idx="36302">
                  <c:v>36303.0</c:v>
                </c:pt>
                <c:pt idx="36303">
                  <c:v>36304.0</c:v>
                </c:pt>
                <c:pt idx="36304">
                  <c:v>36305.0</c:v>
                </c:pt>
                <c:pt idx="36305">
                  <c:v>36306.0</c:v>
                </c:pt>
                <c:pt idx="36306">
                  <c:v>36307.0</c:v>
                </c:pt>
                <c:pt idx="36307">
                  <c:v>36308.0</c:v>
                </c:pt>
                <c:pt idx="36308">
                  <c:v>36309.0</c:v>
                </c:pt>
                <c:pt idx="36309">
                  <c:v>36310.0</c:v>
                </c:pt>
                <c:pt idx="36310">
                  <c:v>36311.0</c:v>
                </c:pt>
                <c:pt idx="36311">
                  <c:v>36312.0</c:v>
                </c:pt>
                <c:pt idx="36312">
                  <c:v>36313.0</c:v>
                </c:pt>
                <c:pt idx="36313">
                  <c:v>36314.0</c:v>
                </c:pt>
                <c:pt idx="36314">
                  <c:v>36315.0</c:v>
                </c:pt>
                <c:pt idx="36315">
                  <c:v>36316.0</c:v>
                </c:pt>
                <c:pt idx="36316">
                  <c:v>36317.0</c:v>
                </c:pt>
                <c:pt idx="36317">
                  <c:v>36318.0</c:v>
                </c:pt>
                <c:pt idx="36318">
                  <c:v>36319.0</c:v>
                </c:pt>
                <c:pt idx="36319">
                  <c:v>36320.0</c:v>
                </c:pt>
                <c:pt idx="36320">
                  <c:v>36321.0</c:v>
                </c:pt>
                <c:pt idx="36321">
                  <c:v>36322.0</c:v>
                </c:pt>
                <c:pt idx="36322">
                  <c:v>36323.0</c:v>
                </c:pt>
                <c:pt idx="36323">
                  <c:v>36324.0</c:v>
                </c:pt>
                <c:pt idx="36324">
                  <c:v>36325.0</c:v>
                </c:pt>
                <c:pt idx="36325">
                  <c:v>36326.0</c:v>
                </c:pt>
                <c:pt idx="36326">
                  <c:v>36327.0</c:v>
                </c:pt>
                <c:pt idx="36327">
                  <c:v>36328.0</c:v>
                </c:pt>
                <c:pt idx="36328">
                  <c:v>36329.0</c:v>
                </c:pt>
                <c:pt idx="36329">
                  <c:v>36330.0</c:v>
                </c:pt>
                <c:pt idx="36330">
                  <c:v>36331.0</c:v>
                </c:pt>
                <c:pt idx="36331">
                  <c:v>36332.0</c:v>
                </c:pt>
                <c:pt idx="36332">
                  <c:v>36333.0</c:v>
                </c:pt>
                <c:pt idx="36333">
                  <c:v>36334.0</c:v>
                </c:pt>
                <c:pt idx="36334">
                  <c:v>36335.0</c:v>
                </c:pt>
                <c:pt idx="36335">
                  <c:v>36336.0</c:v>
                </c:pt>
                <c:pt idx="36336">
                  <c:v>36337.0</c:v>
                </c:pt>
                <c:pt idx="36337">
                  <c:v>36338.0</c:v>
                </c:pt>
                <c:pt idx="36338">
                  <c:v>36339.0</c:v>
                </c:pt>
                <c:pt idx="36339">
                  <c:v>36340.0</c:v>
                </c:pt>
                <c:pt idx="36340">
                  <c:v>36341.0</c:v>
                </c:pt>
                <c:pt idx="36341">
                  <c:v>36342.0</c:v>
                </c:pt>
                <c:pt idx="36342">
                  <c:v>36343.0</c:v>
                </c:pt>
                <c:pt idx="36343">
                  <c:v>36344.0</c:v>
                </c:pt>
                <c:pt idx="36344">
                  <c:v>36345.0</c:v>
                </c:pt>
                <c:pt idx="36345">
                  <c:v>36346.0</c:v>
                </c:pt>
                <c:pt idx="36346">
                  <c:v>36347.0</c:v>
                </c:pt>
                <c:pt idx="36347">
                  <c:v>36348.0</c:v>
                </c:pt>
                <c:pt idx="36348">
                  <c:v>36349.0</c:v>
                </c:pt>
                <c:pt idx="36349">
                  <c:v>36350.0</c:v>
                </c:pt>
                <c:pt idx="36350">
                  <c:v>36351.0</c:v>
                </c:pt>
                <c:pt idx="36351">
                  <c:v>36352.0</c:v>
                </c:pt>
                <c:pt idx="36352">
                  <c:v>36353.0</c:v>
                </c:pt>
                <c:pt idx="36353">
                  <c:v>36354.0</c:v>
                </c:pt>
                <c:pt idx="36354">
                  <c:v>36355.0</c:v>
                </c:pt>
                <c:pt idx="36355">
                  <c:v>36356.0</c:v>
                </c:pt>
                <c:pt idx="36356">
                  <c:v>36357.0</c:v>
                </c:pt>
                <c:pt idx="36357">
                  <c:v>36358.0</c:v>
                </c:pt>
                <c:pt idx="36358">
                  <c:v>36359.0</c:v>
                </c:pt>
                <c:pt idx="36359">
                  <c:v>36360.0</c:v>
                </c:pt>
                <c:pt idx="36360">
                  <c:v>36361.0</c:v>
                </c:pt>
                <c:pt idx="36361">
                  <c:v>36362.0</c:v>
                </c:pt>
                <c:pt idx="36362">
                  <c:v>36363.0</c:v>
                </c:pt>
                <c:pt idx="36363">
                  <c:v>36364.0</c:v>
                </c:pt>
                <c:pt idx="36364">
                  <c:v>36365.0</c:v>
                </c:pt>
                <c:pt idx="36365">
                  <c:v>36366.0</c:v>
                </c:pt>
                <c:pt idx="36366">
                  <c:v>36367.0</c:v>
                </c:pt>
                <c:pt idx="36367">
                  <c:v>36368.0</c:v>
                </c:pt>
                <c:pt idx="36368">
                  <c:v>36369.0</c:v>
                </c:pt>
                <c:pt idx="36369">
                  <c:v>36370.0</c:v>
                </c:pt>
                <c:pt idx="36370">
                  <c:v>36371.0</c:v>
                </c:pt>
                <c:pt idx="36371">
                  <c:v>36372.0</c:v>
                </c:pt>
                <c:pt idx="36372">
                  <c:v>36373.0</c:v>
                </c:pt>
                <c:pt idx="36373">
                  <c:v>36374.0</c:v>
                </c:pt>
                <c:pt idx="36374">
                  <c:v>36375.0</c:v>
                </c:pt>
                <c:pt idx="36375">
                  <c:v>36376.0</c:v>
                </c:pt>
                <c:pt idx="36376">
                  <c:v>36377.0</c:v>
                </c:pt>
                <c:pt idx="36377">
                  <c:v>36378.0</c:v>
                </c:pt>
                <c:pt idx="36378">
                  <c:v>36379.0</c:v>
                </c:pt>
                <c:pt idx="36379">
                  <c:v>36380.0</c:v>
                </c:pt>
                <c:pt idx="36380">
                  <c:v>36381.0</c:v>
                </c:pt>
                <c:pt idx="36381">
                  <c:v>36382.0</c:v>
                </c:pt>
                <c:pt idx="36382">
                  <c:v>36383.0</c:v>
                </c:pt>
                <c:pt idx="36383">
                  <c:v>36384.0</c:v>
                </c:pt>
                <c:pt idx="36384">
                  <c:v>36385.0</c:v>
                </c:pt>
                <c:pt idx="36385">
                  <c:v>36386.0</c:v>
                </c:pt>
                <c:pt idx="36386">
                  <c:v>36387.0</c:v>
                </c:pt>
                <c:pt idx="36387">
                  <c:v>36388.0</c:v>
                </c:pt>
                <c:pt idx="36388">
                  <c:v>36389.0</c:v>
                </c:pt>
                <c:pt idx="36389">
                  <c:v>36390.0</c:v>
                </c:pt>
                <c:pt idx="36390">
                  <c:v>36391.0</c:v>
                </c:pt>
                <c:pt idx="36391">
                  <c:v>36392.0</c:v>
                </c:pt>
                <c:pt idx="36392">
                  <c:v>36393.0</c:v>
                </c:pt>
                <c:pt idx="36393">
                  <c:v>36394.0</c:v>
                </c:pt>
                <c:pt idx="36394">
                  <c:v>36395.0</c:v>
                </c:pt>
                <c:pt idx="36395">
                  <c:v>36396.0</c:v>
                </c:pt>
                <c:pt idx="36396">
                  <c:v>36397.0</c:v>
                </c:pt>
                <c:pt idx="36397">
                  <c:v>36398.0</c:v>
                </c:pt>
                <c:pt idx="36398">
                  <c:v>36399.0</c:v>
                </c:pt>
                <c:pt idx="36399">
                  <c:v>36400.0</c:v>
                </c:pt>
                <c:pt idx="36400">
                  <c:v>36401.0</c:v>
                </c:pt>
                <c:pt idx="36401">
                  <c:v>36402.0</c:v>
                </c:pt>
                <c:pt idx="36402">
                  <c:v>36403.0</c:v>
                </c:pt>
                <c:pt idx="36403">
                  <c:v>36404.0</c:v>
                </c:pt>
                <c:pt idx="36404">
                  <c:v>36405.0</c:v>
                </c:pt>
                <c:pt idx="36405">
                  <c:v>36406.0</c:v>
                </c:pt>
                <c:pt idx="36406">
                  <c:v>36407.0</c:v>
                </c:pt>
                <c:pt idx="36407">
                  <c:v>36408.0</c:v>
                </c:pt>
                <c:pt idx="36408">
                  <c:v>36409.0</c:v>
                </c:pt>
                <c:pt idx="36409">
                  <c:v>36410.0</c:v>
                </c:pt>
                <c:pt idx="36410">
                  <c:v>36411.0</c:v>
                </c:pt>
                <c:pt idx="36411">
                  <c:v>36412.0</c:v>
                </c:pt>
                <c:pt idx="36412">
                  <c:v>36413.0</c:v>
                </c:pt>
                <c:pt idx="36413">
                  <c:v>36414.0</c:v>
                </c:pt>
                <c:pt idx="36414">
                  <c:v>36415.0</c:v>
                </c:pt>
                <c:pt idx="36415">
                  <c:v>36416.0</c:v>
                </c:pt>
                <c:pt idx="36416">
                  <c:v>36417.0</c:v>
                </c:pt>
                <c:pt idx="36417">
                  <c:v>36418.0</c:v>
                </c:pt>
                <c:pt idx="36418">
                  <c:v>36419.0</c:v>
                </c:pt>
                <c:pt idx="36419">
                  <c:v>36420.0</c:v>
                </c:pt>
                <c:pt idx="36420">
                  <c:v>36421.0</c:v>
                </c:pt>
                <c:pt idx="36421">
                  <c:v>36422.0</c:v>
                </c:pt>
                <c:pt idx="36422">
                  <c:v>36423.0</c:v>
                </c:pt>
                <c:pt idx="36423">
                  <c:v>36424.0</c:v>
                </c:pt>
                <c:pt idx="36424">
                  <c:v>36425.0</c:v>
                </c:pt>
                <c:pt idx="36425">
                  <c:v>36426.0</c:v>
                </c:pt>
                <c:pt idx="36426">
                  <c:v>36427.0</c:v>
                </c:pt>
                <c:pt idx="36427">
                  <c:v>36428.0</c:v>
                </c:pt>
                <c:pt idx="36428">
                  <c:v>36429.0</c:v>
                </c:pt>
                <c:pt idx="36429">
                  <c:v>36430.0</c:v>
                </c:pt>
                <c:pt idx="36430">
                  <c:v>36431.0</c:v>
                </c:pt>
                <c:pt idx="36431">
                  <c:v>36432.0</c:v>
                </c:pt>
                <c:pt idx="36432">
                  <c:v>36433.0</c:v>
                </c:pt>
                <c:pt idx="36433">
                  <c:v>36434.0</c:v>
                </c:pt>
                <c:pt idx="36434">
                  <c:v>36435.0</c:v>
                </c:pt>
                <c:pt idx="36435">
                  <c:v>36436.0</c:v>
                </c:pt>
                <c:pt idx="36436">
                  <c:v>36437.0</c:v>
                </c:pt>
                <c:pt idx="36437">
                  <c:v>36438.0</c:v>
                </c:pt>
                <c:pt idx="36438">
                  <c:v>36439.0</c:v>
                </c:pt>
                <c:pt idx="36439">
                  <c:v>36440.0</c:v>
                </c:pt>
                <c:pt idx="36440">
                  <c:v>36441.0</c:v>
                </c:pt>
                <c:pt idx="36441">
                  <c:v>36442.0</c:v>
                </c:pt>
                <c:pt idx="36442">
                  <c:v>36443.0</c:v>
                </c:pt>
                <c:pt idx="36443">
                  <c:v>36444.0</c:v>
                </c:pt>
                <c:pt idx="36444">
                  <c:v>36445.0</c:v>
                </c:pt>
                <c:pt idx="36445">
                  <c:v>36446.0</c:v>
                </c:pt>
                <c:pt idx="36446">
                  <c:v>36447.0</c:v>
                </c:pt>
                <c:pt idx="36447">
                  <c:v>36448.0</c:v>
                </c:pt>
                <c:pt idx="36448">
                  <c:v>36449.0</c:v>
                </c:pt>
                <c:pt idx="36449">
                  <c:v>36450.0</c:v>
                </c:pt>
                <c:pt idx="36450">
                  <c:v>36451.0</c:v>
                </c:pt>
                <c:pt idx="36451">
                  <c:v>36452.0</c:v>
                </c:pt>
                <c:pt idx="36452">
                  <c:v>36453.0</c:v>
                </c:pt>
                <c:pt idx="36453">
                  <c:v>36454.0</c:v>
                </c:pt>
                <c:pt idx="36454">
                  <c:v>36455.0</c:v>
                </c:pt>
                <c:pt idx="36455">
                  <c:v>36456.0</c:v>
                </c:pt>
                <c:pt idx="36456">
                  <c:v>36457.0</c:v>
                </c:pt>
                <c:pt idx="36457">
                  <c:v>36458.0</c:v>
                </c:pt>
                <c:pt idx="36458">
                  <c:v>36459.0</c:v>
                </c:pt>
                <c:pt idx="36459">
                  <c:v>36460.0</c:v>
                </c:pt>
                <c:pt idx="36460">
                  <c:v>36461.0</c:v>
                </c:pt>
                <c:pt idx="36461">
                  <c:v>36462.0</c:v>
                </c:pt>
                <c:pt idx="36462">
                  <c:v>36463.0</c:v>
                </c:pt>
                <c:pt idx="36463">
                  <c:v>36464.0</c:v>
                </c:pt>
                <c:pt idx="36464">
                  <c:v>36465.0</c:v>
                </c:pt>
                <c:pt idx="36465">
                  <c:v>36466.0</c:v>
                </c:pt>
                <c:pt idx="36466">
                  <c:v>36467.0</c:v>
                </c:pt>
                <c:pt idx="36467">
                  <c:v>36468.0</c:v>
                </c:pt>
                <c:pt idx="36468">
                  <c:v>36469.0</c:v>
                </c:pt>
                <c:pt idx="36469">
                  <c:v>36470.0</c:v>
                </c:pt>
                <c:pt idx="36470">
                  <c:v>36471.0</c:v>
                </c:pt>
                <c:pt idx="36471">
                  <c:v>36472.0</c:v>
                </c:pt>
                <c:pt idx="36472">
                  <c:v>36473.0</c:v>
                </c:pt>
                <c:pt idx="36473">
                  <c:v>36474.0</c:v>
                </c:pt>
                <c:pt idx="36474">
                  <c:v>36475.0</c:v>
                </c:pt>
                <c:pt idx="36475">
                  <c:v>36476.0</c:v>
                </c:pt>
                <c:pt idx="36476">
                  <c:v>36477.0</c:v>
                </c:pt>
                <c:pt idx="36477">
                  <c:v>36478.0</c:v>
                </c:pt>
                <c:pt idx="36478">
                  <c:v>36479.0</c:v>
                </c:pt>
                <c:pt idx="36479">
                  <c:v>36480.0</c:v>
                </c:pt>
                <c:pt idx="36480">
                  <c:v>36481.0</c:v>
                </c:pt>
                <c:pt idx="36481">
                  <c:v>36482.0</c:v>
                </c:pt>
                <c:pt idx="36482">
                  <c:v>36483.0</c:v>
                </c:pt>
                <c:pt idx="36483">
                  <c:v>36484.0</c:v>
                </c:pt>
                <c:pt idx="36484">
                  <c:v>36485.0</c:v>
                </c:pt>
                <c:pt idx="36485">
                  <c:v>36486.0</c:v>
                </c:pt>
                <c:pt idx="36486">
                  <c:v>36487.0</c:v>
                </c:pt>
                <c:pt idx="36487">
                  <c:v>36488.0</c:v>
                </c:pt>
                <c:pt idx="36488">
                  <c:v>36489.0</c:v>
                </c:pt>
                <c:pt idx="36489">
                  <c:v>36490.0</c:v>
                </c:pt>
                <c:pt idx="36490">
                  <c:v>36491.0</c:v>
                </c:pt>
                <c:pt idx="36491">
                  <c:v>36492.0</c:v>
                </c:pt>
                <c:pt idx="36492">
                  <c:v>36493.0</c:v>
                </c:pt>
                <c:pt idx="36493">
                  <c:v>36494.0</c:v>
                </c:pt>
                <c:pt idx="36494">
                  <c:v>36495.0</c:v>
                </c:pt>
                <c:pt idx="36495">
                  <c:v>36496.0</c:v>
                </c:pt>
                <c:pt idx="36496">
                  <c:v>36497.0</c:v>
                </c:pt>
                <c:pt idx="36497">
                  <c:v>36498.0</c:v>
                </c:pt>
                <c:pt idx="36498">
                  <c:v>36499.0</c:v>
                </c:pt>
                <c:pt idx="36499">
                  <c:v>36500.0</c:v>
                </c:pt>
                <c:pt idx="36500">
                  <c:v>36501.0</c:v>
                </c:pt>
                <c:pt idx="36501">
                  <c:v>36502.0</c:v>
                </c:pt>
                <c:pt idx="36502">
                  <c:v>36503.0</c:v>
                </c:pt>
                <c:pt idx="36503">
                  <c:v>36504.0</c:v>
                </c:pt>
                <c:pt idx="36504">
                  <c:v>36505.0</c:v>
                </c:pt>
                <c:pt idx="36505">
                  <c:v>36506.0</c:v>
                </c:pt>
                <c:pt idx="36506">
                  <c:v>36507.0</c:v>
                </c:pt>
                <c:pt idx="36507">
                  <c:v>36508.0</c:v>
                </c:pt>
                <c:pt idx="36508">
                  <c:v>36509.0</c:v>
                </c:pt>
                <c:pt idx="36509">
                  <c:v>36510.0</c:v>
                </c:pt>
                <c:pt idx="36510">
                  <c:v>36511.0</c:v>
                </c:pt>
                <c:pt idx="36511">
                  <c:v>36512.0</c:v>
                </c:pt>
                <c:pt idx="36512">
                  <c:v>36513.0</c:v>
                </c:pt>
                <c:pt idx="36513">
                  <c:v>36514.0</c:v>
                </c:pt>
                <c:pt idx="36514">
                  <c:v>36515.0</c:v>
                </c:pt>
                <c:pt idx="36515">
                  <c:v>36516.0</c:v>
                </c:pt>
                <c:pt idx="36516">
                  <c:v>36517.0</c:v>
                </c:pt>
                <c:pt idx="36517">
                  <c:v>36518.0</c:v>
                </c:pt>
                <c:pt idx="36518">
                  <c:v>36519.0</c:v>
                </c:pt>
                <c:pt idx="36519">
                  <c:v>36520.0</c:v>
                </c:pt>
                <c:pt idx="36520">
                  <c:v>36521.0</c:v>
                </c:pt>
                <c:pt idx="36521">
                  <c:v>36522.0</c:v>
                </c:pt>
                <c:pt idx="36522">
                  <c:v>36523.0</c:v>
                </c:pt>
                <c:pt idx="36523">
                  <c:v>36524.0</c:v>
                </c:pt>
                <c:pt idx="36524">
                  <c:v>36525.0</c:v>
                </c:pt>
                <c:pt idx="36525">
                  <c:v>36526.0</c:v>
                </c:pt>
                <c:pt idx="36526">
                  <c:v>36527.0</c:v>
                </c:pt>
                <c:pt idx="36527">
                  <c:v>36528.0</c:v>
                </c:pt>
                <c:pt idx="36528">
                  <c:v>36529.0</c:v>
                </c:pt>
                <c:pt idx="36529">
                  <c:v>36530.0</c:v>
                </c:pt>
                <c:pt idx="36530">
                  <c:v>36531.0</c:v>
                </c:pt>
                <c:pt idx="36531">
                  <c:v>36532.0</c:v>
                </c:pt>
                <c:pt idx="36532">
                  <c:v>36533.0</c:v>
                </c:pt>
                <c:pt idx="36533">
                  <c:v>36534.0</c:v>
                </c:pt>
                <c:pt idx="36534">
                  <c:v>36535.0</c:v>
                </c:pt>
                <c:pt idx="36535">
                  <c:v>36536.0</c:v>
                </c:pt>
                <c:pt idx="36536">
                  <c:v>36537.0</c:v>
                </c:pt>
                <c:pt idx="36537">
                  <c:v>36538.0</c:v>
                </c:pt>
                <c:pt idx="36538">
                  <c:v>36539.0</c:v>
                </c:pt>
                <c:pt idx="36539">
                  <c:v>36540.0</c:v>
                </c:pt>
                <c:pt idx="36540">
                  <c:v>36541.0</c:v>
                </c:pt>
                <c:pt idx="36541">
                  <c:v>36542.0</c:v>
                </c:pt>
                <c:pt idx="36542">
                  <c:v>36543.0</c:v>
                </c:pt>
                <c:pt idx="36543">
                  <c:v>36544.0</c:v>
                </c:pt>
                <c:pt idx="36544">
                  <c:v>36545.0</c:v>
                </c:pt>
                <c:pt idx="36545">
                  <c:v>36546.0</c:v>
                </c:pt>
                <c:pt idx="36546">
                  <c:v>36547.0</c:v>
                </c:pt>
                <c:pt idx="36547">
                  <c:v>36548.0</c:v>
                </c:pt>
                <c:pt idx="36548">
                  <c:v>36549.0</c:v>
                </c:pt>
                <c:pt idx="36549">
                  <c:v>36550.0</c:v>
                </c:pt>
                <c:pt idx="36550">
                  <c:v>36551.0</c:v>
                </c:pt>
                <c:pt idx="36551">
                  <c:v>36552.0</c:v>
                </c:pt>
                <c:pt idx="36552">
                  <c:v>36553.0</c:v>
                </c:pt>
                <c:pt idx="36553">
                  <c:v>36554.0</c:v>
                </c:pt>
                <c:pt idx="36554">
                  <c:v>36555.0</c:v>
                </c:pt>
                <c:pt idx="36555">
                  <c:v>36556.0</c:v>
                </c:pt>
                <c:pt idx="36556">
                  <c:v>36557.0</c:v>
                </c:pt>
                <c:pt idx="36557">
                  <c:v>36558.0</c:v>
                </c:pt>
                <c:pt idx="36558">
                  <c:v>36559.0</c:v>
                </c:pt>
                <c:pt idx="36559">
                  <c:v>36560.0</c:v>
                </c:pt>
                <c:pt idx="36560">
                  <c:v>36561.0</c:v>
                </c:pt>
                <c:pt idx="36561">
                  <c:v>36562.0</c:v>
                </c:pt>
                <c:pt idx="36562">
                  <c:v>36563.0</c:v>
                </c:pt>
                <c:pt idx="36563">
                  <c:v>36564.0</c:v>
                </c:pt>
                <c:pt idx="36564">
                  <c:v>36565.0</c:v>
                </c:pt>
                <c:pt idx="36565">
                  <c:v>36566.0</c:v>
                </c:pt>
                <c:pt idx="36566">
                  <c:v>36567.0</c:v>
                </c:pt>
                <c:pt idx="36567">
                  <c:v>36568.0</c:v>
                </c:pt>
                <c:pt idx="36568">
                  <c:v>36569.0</c:v>
                </c:pt>
                <c:pt idx="36569">
                  <c:v>36570.0</c:v>
                </c:pt>
                <c:pt idx="36570">
                  <c:v>36571.0</c:v>
                </c:pt>
                <c:pt idx="36571">
                  <c:v>36572.0</c:v>
                </c:pt>
                <c:pt idx="36572">
                  <c:v>36573.0</c:v>
                </c:pt>
                <c:pt idx="36573">
                  <c:v>36574.0</c:v>
                </c:pt>
                <c:pt idx="36574">
                  <c:v>36575.0</c:v>
                </c:pt>
                <c:pt idx="36575">
                  <c:v>36576.0</c:v>
                </c:pt>
                <c:pt idx="36576">
                  <c:v>36577.0</c:v>
                </c:pt>
                <c:pt idx="36577">
                  <c:v>36578.0</c:v>
                </c:pt>
                <c:pt idx="36578">
                  <c:v>36579.0</c:v>
                </c:pt>
                <c:pt idx="36579">
                  <c:v>36580.0</c:v>
                </c:pt>
                <c:pt idx="36580">
                  <c:v>36581.0</c:v>
                </c:pt>
                <c:pt idx="36581">
                  <c:v>36582.0</c:v>
                </c:pt>
                <c:pt idx="36582">
                  <c:v>36583.0</c:v>
                </c:pt>
                <c:pt idx="36583">
                  <c:v>36584.0</c:v>
                </c:pt>
                <c:pt idx="36584">
                  <c:v>36585.0</c:v>
                </c:pt>
                <c:pt idx="36585">
                  <c:v>36586.0</c:v>
                </c:pt>
                <c:pt idx="36586">
                  <c:v>36587.0</c:v>
                </c:pt>
                <c:pt idx="36587">
                  <c:v>36588.0</c:v>
                </c:pt>
                <c:pt idx="36588">
                  <c:v>36589.0</c:v>
                </c:pt>
                <c:pt idx="36589">
                  <c:v>36590.0</c:v>
                </c:pt>
                <c:pt idx="36590">
                  <c:v>36591.0</c:v>
                </c:pt>
                <c:pt idx="36591">
                  <c:v>36592.0</c:v>
                </c:pt>
                <c:pt idx="36592">
                  <c:v>36593.0</c:v>
                </c:pt>
                <c:pt idx="36593">
                  <c:v>36594.0</c:v>
                </c:pt>
                <c:pt idx="36594">
                  <c:v>36595.0</c:v>
                </c:pt>
                <c:pt idx="36595">
                  <c:v>36596.0</c:v>
                </c:pt>
                <c:pt idx="36596">
                  <c:v>36597.0</c:v>
                </c:pt>
                <c:pt idx="36597">
                  <c:v>36598.0</c:v>
                </c:pt>
                <c:pt idx="36598">
                  <c:v>36599.0</c:v>
                </c:pt>
                <c:pt idx="36599">
                  <c:v>36600.0</c:v>
                </c:pt>
                <c:pt idx="36600">
                  <c:v>36601.0</c:v>
                </c:pt>
                <c:pt idx="36601">
                  <c:v>36602.0</c:v>
                </c:pt>
                <c:pt idx="36602">
                  <c:v>36603.0</c:v>
                </c:pt>
                <c:pt idx="36603">
                  <c:v>36604.0</c:v>
                </c:pt>
                <c:pt idx="36604">
                  <c:v>36605.0</c:v>
                </c:pt>
                <c:pt idx="36605">
                  <c:v>36606.0</c:v>
                </c:pt>
                <c:pt idx="36606">
                  <c:v>36607.0</c:v>
                </c:pt>
                <c:pt idx="36607">
                  <c:v>36608.0</c:v>
                </c:pt>
                <c:pt idx="36608">
                  <c:v>36609.0</c:v>
                </c:pt>
                <c:pt idx="36609">
                  <c:v>36610.0</c:v>
                </c:pt>
                <c:pt idx="36610">
                  <c:v>36611.0</c:v>
                </c:pt>
                <c:pt idx="36611">
                  <c:v>36612.0</c:v>
                </c:pt>
                <c:pt idx="36612">
                  <c:v>36613.0</c:v>
                </c:pt>
                <c:pt idx="36613">
                  <c:v>36614.0</c:v>
                </c:pt>
                <c:pt idx="36614">
                  <c:v>36615.0</c:v>
                </c:pt>
                <c:pt idx="36615">
                  <c:v>36616.0</c:v>
                </c:pt>
                <c:pt idx="36616">
                  <c:v>36617.0</c:v>
                </c:pt>
                <c:pt idx="36617">
                  <c:v>36618.0</c:v>
                </c:pt>
                <c:pt idx="36618">
                  <c:v>36619.0</c:v>
                </c:pt>
                <c:pt idx="36619">
                  <c:v>36620.0</c:v>
                </c:pt>
                <c:pt idx="36620">
                  <c:v>36621.0</c:v>
                </c:pt>
                <c:pt idx="36621">
                  <c:v>36622.0</c:v>
                </c:pt>
                <c:pt idx="36622">
                  <c:v>36623.0</c:v>
                </c:pt>
                <c:pt idx="36623">
                  <c:v>36624.0</c:v>
                </c:pt>
                <c:pt idx="36624">
                  <c:v>36625.0</c:v>
                </c:pt>
                <c:pt idx="36625">
                  <c:v>36626.0</c:v>
                </c:pt>
                <c:pt idx="36626">
                  <c:v>36627.0</c:v>
                </c:pt>
                <c:pt idx="36627">
                  <c:v>36628.0</c:v>
                </c:pt>
                <c:pt idx="36628">
                  <c:v>36629.0</c:v>
                </c:pt>
                <c:pt idx="36629">
                  <c:v>36630.0</c:v>
                </c:pt>
                <c:pt idx="36630">
                  <c:v>36631.0</c:v>
                </c:pt>
                <c:pt idx="36631">
                  <c:v>36632.0</c:v>
                </c:pt>
                <c:pt idx="36632">
                  <c:v>36633.0</c:v>
                </c:pt>
                <c:pt idx="36633">
                  <c:v>36634.0</c:v>
                </c:pt>
                <c:pt idx="36634">
                  <c:v>36635.0</c:v>
                </c:pt>
                <c:pt idx="36635">
                  <c:v>36636.0</c:v>
                </c:pt>
                <c:pt idx="36636">
                  <c:v>36637.0</c:v>
                </c:pt>
                <c:pt idx="36637">
                  <c:v>36638.0</c:v>
                </c:pt>
                <c:pt idx="36638">
                  <c:v>36639.0</c:v>
                </c:pt>
                <c:pt idx="36639">
                  <c:v>36640.0</c:v>
                </c:pt>
                <c:pt idx="36640">
                  <c:v>36641.0</c:v>
                </c:pt>
                <c:pt idx="36641">
                  <c:v>36642.0</c:v>
                </c:pt>
                <c:pt idx="36642">
                  <c:v>36643.0</c:v>
                </c:pt>
                <c:pt idx="36643">
                  <c:v>36644.0</c:v>
                </c:pt>
                <c:pt idx="36644">
                  <c:v>36645.0</c:v>
                </c:pt>
                <c:pt idx="36645">
                  <c:v>36646.0</c:v>
                </c:pt>
                <c:pt idx="36646">
                  <c:v>36647.0</c:v>
                </c:pt>
                <c:pt idx="36647">
                  <c:v>36648.0</c:v>
                </c:pt>
                <c:pt idx="36648">
                  <c:v>36649.0</c:v>
                </c:pt>
                <c:pt idx="36649">
                  <c:v>36650.0</c:v>
                </c:pt>
                <c:pt idx="36650">
                  <c:v>36651.0</c:v>
                </c:pt>
                <c:pt idx="36651">
                  <c:v>36652.0</c:v>
                </c:pt>
                <c:pt idx="36652">
                  <c:v>36653.0</c:v>
                </c:pt>
                <c:pt idx="36653">
                  <c:v>36654.0</c:v>
                </c:pt>
                <c:pt idx="36654">
                  <c:v>36655.0</c:v>
                </c:pt>
                <c:pt idx="36655">
                  <c:v>36656.0</c:v>
                </c:pt>
                <c:pt idx="36656">
                  <c:v>36657.0</c:v>
                </c:pt>
                <c:pt idx="36657">
                  <c:v>36658.0</c:v>
                </c:pt>
                <c:pt idx="36658">
                  <c:v>36659.0</c:v>
                </c:pt>
                <c:pt idx="36659">
                  <c:v>36660.0</c:v>
                </c:pt>
                <c:pt idx="36660">
                  <c:v>36661.0</c:v>
                </c:pt>
                <c:pt idx="36661">
                  <c:v>36662.0</c:v>
                </c:pt>
                <c:pt idx="36662">
                  <c:v>36663.0</c:v>
                </c:pt>
                <c:pt idx="36663">
                  <c:v>36664.0</c:v>
                </c:pt>
                <c:pt idx="36664">
                  <c:v>36665.0</c:v>
                </c:pt>
                <c:pt idx="36665">
                  <c:v>36666.0</c:v>
                </c:pt>
                <c:pt idx="36666">
                  <c:v>36667.0</c:v>
                </c:pt>
                <c:pt idx="36667">
                  <c:v>36668.0</c:v>
                </c:pt>
                <c:pt idx="36668">
                  <c:v>36669.0</c:v>
                </c:pt>
                <c:pt idx="36669">
                  <c:v>36670.0</c:v>
                </c:pt>
                <c:pt idx="36670">
                  <c:v>36671.0</c:v>
                </c:pt>
                <c:pt idx="36671">
                  <c:v>36672.0</c:v>
                </c:pt>
                <c:pt idx="36672">
                  <c:v>36673.0</c:v>
                </c:pt>
                <c:pt idx="36673">
                  <c:v>36674.0</c:v>
                </c:pt>
                <c:pt idx="36674">
                  <c:v>36675.0</c:v>
                </c:pt>
                <c:pt idx="36675">
                  <c:v>36676.0</c:v>
                </c:pt>
                <c:pt idx="36676">
                  <c:v>36677.0</c:v>
                </c:pt>
                <c:pt idx="36677">
                  <c:v>36678.0</c:v>
                </c:pt>
                <c:pt idx="36678">
                  <c:v>36679.0</c:v>
                </c:pt>
                <c:pt idx="36679">
                  <c:v>36680.0</c:v>
                </c:pt>
                <c:pt idx="36680">
                  <c:v>36681.0</c:v>
                </c:pt>
                <c:pt idx="36681">
                  <c:v>36682.0</c:v>
                </c:pt>
                <c:pt idx="36682">
                  <c:v>36683.0</c:v>
                </c:pt>
                <c:pt idx="36683">
                  <c:v>36684.0</c:v>
                </c:pt>
                <c:pt idx="36684">
                  <c:v>36685.0</c:v>
                </c:pt>
                <c:pt idx="36685">
                  <c:v>36686.0</c:v>
                </c:pt>
                <c:pt idx="36686">
                  <c:v>36687.0</c:v>
                </c:pt>
                <c:pt idx="36687">
                  <c:v>36688.0</c:v>
                </c:pt>
                <c:pt idx="36688">
                  <c:v>36689.0</c:v>
                </c:pt>
                <c:pt idx="36689">
                  <c:v>36690.0</c:v>
                </c:pt>
                <c:pt idx="36690">
                  <c:v>36691.0</c:v>
                </c:pt>
                <c:pt idx="36691">
                  <c:v>36692.0</c:v>
                </c:pt>
                <c:pt idx="36692">
                  <c:v>36693.0</c:v>
                </c:pt>
                <c:pt idx="36693">
                  <c:v>36694.0</c:v>
                </c:pt>
                <c:pt idx="36694">
                  <c:v>36695.0</c:v>
                </c:pt>
                <c:pt idx="36695">
                  <c:v>36696.0</c:v>
                </c:pt>
                <c:pt idx="36696">
                  <c:v>36697.0</c:v>
                </c:pt>
                <c:pt idx="36697">
                  <c:v>36698.0</c:v>
                </c:pt>
                <c:pt idx="36698">
                  <c:v>36699.0</c:v>
                </c:pt>
                <c:pt idx="36699">
                  <c:v>36700.0</c:v>
                </c:pt>
                <c:pt idx="36700">
                  <c:v>36701.0</c:v>
                </c:pt>
                <c:pt idx="36701">
                  <c:v>36702.0</c:v>
                </c:pt>
                <c:pt idx="36702">
                  <c:v>36703.0</c:v>
                </c:pt>
                <c:pt idx="36703">
                  <c:v>36704.0</c:v>
                </c:pt>
                <c:pt idx="36704">
                  <c:v>36705.0</c:v>
                </c:pt>
                <c:pt idx="36705">
                  <c:v>36706.0</c:v>
                </c:pt>
                <c:pt idx="36706">
                  <c:v>36707.0</c:v>
                </c:pt>
                <c:pt idx="36707">
                  <c:v>36708.0</c:v>
                </c:pt>
                <c:pt idx="36708">
                  <c:v>36709.0</c:v>
                </c:pt>
                <c:pt idx="36709">
                  <c:v>36710.0</c:v>
                </c:pt>
                <c:pt idx="36710">
                  <c:v>36711.0</c:v>
                </c:pt>
                <c:pt idx="36711">
                  <c:v>36712.0</c:v>
                </c:pt>
                <c:pt idx="36712">
                  <c:v>36713.0</c:v>
                </c:pt>
                <c:pt idx="36713">
                  <c:v>36714.0</c:v>
                </c:pt>
                <c:pt idx="36714">
                  <c:v>36715.0</c:v>
                </c:pt>
                <c:pt idx="36715">
                  <c:v>36716.0</c:v>
                </c:pt>
                <c:pt idx="36716">
                  <c:v>36717.0</c:v>
                </c:pt>
                <c:pt idx="36717">
                  <c:v>36718.0</c:v>
                </c:pt>
                <c:pt idx="36718">
                  <c:v>36719.0</c:v>
                </c:pt>
                <c:pt idx="36719">
                  <c:v>36720.0</c:v>
                </c:pt>
                <c:pt idx="36720">
                  <c:v>36721.0</c:v>
                </c:pt>
                <c:pt idx="36721">
                  <c:v>36722.0</c:v>
                </c:pt>
                <c:pt idx="36722">
                  <c:v>36723.0</c:v>
                </c:pt>
                <c:pt idx="36723">
                  <c:v>36724.0</c:v>
                </c:pt>
                <c:pt idx="36724">
                  <c:v>36725.0</c:v>
                </c:pt>
                <c:pt idx="36725">
                  <c:v>36726.0</c:v>
                </c:pt>
                <c:pt idx="36726">
                  <c:v>36727.0</c:v>
                </c:pt>
                <c:pt idx="36727">
                  <c:v>36728.0</c:v>
                </c:pt>
                <c:pt idx="36728">
                  <c:v>36729.0</c:v>
                </c:pt>
                <c:pt idx="36729">
                  <c:v>36730.0</c:v>
                </c:pt>
                <c:pt idx="36730">
                  <c:v>36731.0</c:v>
                </c:pt>
                <c:pt idx="36731">
                  <c:v>36732.0</c:v>
                </c:pt>
                <c:pt idx="36732">
                  <c:v>36733.0</c:v>
                </c:pt>
                <c:pt idx="36733">
                  <c:v>36734.0</c:v>
                </c:pt>
                <c:pt idx="36734">
                  <c:v>36735.0</c:v>
                </c:pt>
                <c:pt idx="36735">
                  <c:v>36736.0</c:v>
                </c:pt>
                <c:pt idx="36736">
                  <c:v>36737.0</c:v>
                </c:pt>
                <c:pt idx="36737">
                  <c:v>36738.0</c:v>
                </c:pt>
                <c:pt idx="36738">
                  <c:v>36739.0</c:v>
                </c:pt>
                <c:pt idx="36739">
                  <c:v>36740.0</c:v>
                </c:pt>
                <c:pt idx="36740">
                  <c:v>36741.0</c:v>
                </c:pt>
                <c:pt idx="36741">
                  <c:v>36742.0</c:v>
                </c:pt>
                <c:pt idx="36742">
                  <c:v>36743.0</c:v>
                </c:pt>
                <c:pt idx="36743">
                  <c:v>36744.0</c:v>
                </c:pt>
                <c:pt idx="36744">
                  <c:v>36745.0</c:v>
                </c:pt>
                <c:pt idx="36745">
                  <c:v>36746.0</c:v>
                </c:pt>
                <c:pt idx="36746">
                  <c:v>36747.0</c:v>
                </c:pt>
                <c:pt idx="36747">
                  <c:v>36748.0</c:v>
                </c:pt>
                <c:pt idx="36748">
                  <c:v>36749.0</c:v>
                </c:pt>
                <c:pt idx="36749">
                  <c:v>36750.0</c:v>
                </c:pt>
                <c:pt idx="36750">
                  <c:v>36751.0</c:v>
                </c:pt>
                <c:pt idx="36751">
                  <c:v>36752.0</c:v>
                </c:pt>
                <c:pt idx="36752">
                  <c:v>36753.0</c:v>
                </c:pt>
                <c:pt idx="36753">
                  <c:v>36754.0</c:v>
                </c:pt>
                <c:pt idx="36754">
                  <c:v>36755.0</c:v>
                </c:pt>
                <c:pt idx="36755">
                  <c:v>36756.0</c:v>
                </c:pt>
                <c:pt idx="36756">
                  <c:v>36757.0</c:v>
                </c:pt>
                <c:pt idx="36757">
                  <c:v>36758.0</c:v>
                </c:pt>
                <c:pt idx="36758">
                  <c:v>36759.0</c:v>
                </c:pt>
                <c:pt idx="36759">
                  <c:v>36760.0</c:v>
                </c:pt>
                <c:pt idx="36760">
                  <c:v>36761.0</c:v>
                </c:pt>
                <c:pt idx="36761">
                  <c:v>36762.0</c:v>
                </c:pt>
                <c:pt idx="36762">
                  <c:v>36763.0</c:v>
                </c:pt>
                <c:pt idx="36763">
                  <c:v>36764.0</c:v>
                </c:pt>
                <c:pt idx="36764">
                  <c:v>36765.0</c:v>
                </c:pt>
                <c:pt idx="36765">
                  <c:v>36766.0</c:v>
                </c:pt>
                <c:pt idx="36766">
                  <c:v>36767.0</c:v>
                </c:pt>
                <c:pt idx="36767">
                  <c:v>36768.0</c:v>
                </c:pt>
                <c:pt idx="36768">
                  <c:v>36769.0</c:v>
                </c:pt>
                <c:pt idx="36769">
                  <c:v>36770.0</c:v>
                </c:pt>
                <c:pt idx="36770">
                  <c:v>36771.0</c:v>
                </c:pt>
                <c:pt idx="36771">
                  <c:v>36772.0</c:v>
                </c:pt>
                <c:pt idx="36772">
                  <c:v>36773.0</c:v>
                </c:pt>
                <c:pt idx="36773">
                  <c:v>36774.0</c:v>
                </c:pt>
                <c:pt idx="36774">
                  <c:v>36775.0</c:v>
                </c:pt>
                <c:pt idx="36775">
                  <c:v>36776.0</c:v>
                </c:pt>
                <c:pt idx="36776">
                  <c:v>36777.0</c:v>
                </c:pt>
                <c:pt idx="36777">
                  <c:v>36778.0</c:v>
                </c:pt>
                <c:pt idx="36778">
                  <c:v>36779.0</c:v>
                </c:pt>
                <c:pt idx="36779">
                  <c:v>36780.0</c:v>
                </c:pt>
                <c:pt idx="36780">
                  <c:v>36781.0</c:v>
                </c:pt>
                <c:pt idx="36781">
                  <c:v>36782.0</c:v>
                </c:pt>
                <c:pt idx="36782">
                  <c:v>36783.0</c:v>
                </c:pt>
                <c:pt idx="36783">
                  <c:v>36784.0</c:v>
                </c:pt>
                <c:pt idx="36784">
                  <c:v>36785.0</c:v>
                </c:pt>
                <c:pt idx="36785">
                  <c:v>36786.0</c:v>
                </c:pt>
                <c:pt idx="36786">
                  <c:v>36787.0</c:v>
                </c:pt>
                <c:pt idx="36787">
                  <c:v>36788.0</c:v>
                </c:pt>
                <c:pt idx="36788">
                  <c:v>36789.0</c:v>
                </c:pt>
                <c:pt idx="36789">
                  <c:v>36790.0</c:v>
                </c:pt>
                <c:pt idx="36790">
                  <c:v>36791.0</c:v>
                </c:pt>
                <c:pt idx="36791">
                  <c:v>36792.0</c:v>
                </c:pt>
                <c:pt idx="36792">
                  <c:v>36793.0</c:v>
                </c:pt>
                <c:pt idx="36793">
                  <c:v>36794.0</c:v>
                </c:pt>
                <c:pt idx="36794">
                  <c:v>36795.0</c:v>
                </c:pt>
                <c:pt idx="36795">
                  <c:v>36796.0</c:v>
                </c:pt>
                <c:pt idx="36796">
                  <c:v>36797.0</c:v>
                </c:pt>
                <c:pt idx="36797">
                  <c:v>36798.0</c:v>
                </c:pt>
                <c:pt idx="36798">
                  <c:v>36799.0</c:v>
                </c:pt>
                <c:pt idx="36799">
                  <c:v>36800.0</c:v>
                </c:pt>
                <c:pt idx="36800">
                  <c:v>36801.0</c:v>
                </c:pt>
                <c:pt idx="36801">
                  <c:v>36802.0</c:v>
                </c:pt>
                <c:pt idx="36802">
                  <c:v>36803.0</c:v>
                </c:pt>
                <c:pt idx="36803">
                  <c:v>36804.0</c:v>
                </c:pt>
                <c:pt idx="36804">
                  <c:v>36805.0</c:v>
                </c:pt>
                <c:pt idx="36805">
                  <c:v>36806.0</c:v>
                </c:pt>
                <c:pt idx="36806">
                  <c:v>36807.0</c:v>
                </c:pt>
                <c:pt idx="36807">
                  <c:v>36808.0</c:v>
                </c:pt>
                <c:pt idx="36808">
                  <c:v>36809.0</c:v>
                </c:pt>
                <c:pt idx="36809">
                  <c:v>36810.0</c:v>
                </c:pt>
                <c:pt idx="36810">
                  <c:v>36811.0</c:v>
                </c:pt>
                <c:pt idx="36811">
                  <c:v>36812.0</c:v>
                </c:pt>
                <c:pt idx="36812">
                  <c:v>36813.0</c:v>
                </c:pt>
                <c:pt idx="36813">
                  <c:v>36814.0</c:v>
                </c:pt>
                <c:pt idx="36814">
                  <c:v>36815.0</c:v>
                </c:pt>
                <c:pt idx="36815">
                  <c:v>36816.0</c:v>
                </c:pt>
                <c:pt idx="36816">
                  <c:v>36817.0</c:v>
                </c:pt>
                <c:pt idx="36817">
                  <c:v>36818.0</c:v>
                </c:pt>
                <c:pt idx="36818">
                  <c:v>36819.0</c:v>
                </c:pt>
                <c:pt idx="36819">
                  <c:v>36820.0</c:v>
                </c:pt>
                <c:pt idx="36820">
                  <c:v>36821.0</c:v>
                </c:pt>
                <c:pt idx="36821">
                  <c:v>36822.0</c:v>
                </c:pt>
                <c:pt idx="36822">
                  <c:v>36823.0</c:v>
                </c:pt>
                <c:pt idx="36823">
                  <c:v>36824.0</c:v>
                </c:pt>
                <c:pt idx="36824">
                  <c:v>36825.0</c:v>
                </c:pt>
                <c:pt idx="36825">
                  <c:v>36826.0</c:v>
                </c:pt>
                <c:pt idx="36826">
                  <c:v>36827.0</c:v>
                </c:pt>
                <c:pt idx="36827">
                  <c:v>36828.0</c:v>
                </c:pt>
                <c:pt idx="36828">
                  <c:v>36829.0</c:v>
                </c:pt>
                <c:pt idx="36829">
                  <c:v>36830.0</c:v>
                </c:pt>
                <c:pt idx="36830">
                  <c:v>36831.0</c:v>
                </c:pt>
                <c:pt idx="36831">
                  <c:v>36832.0</c:v>
                </c:pt>
                <c:pt idx="36832">
                  <c:v>36833.0</c:v>
                </c:pt>
                <c:pt idx="36833">
                  <c:v>36834.0</c:v>
                </c:pt>
                <c:pt idx="36834">
                  <c:v>36835.0</c:v>
                </c:pt>
                <c:pt idx="36835">
                  <c:v>36836.0</c:v>
                </c:pt>
                <c:pt idx="36836">
                  <c:v>36837.0</c:v>
                </c:pt>
                <c:pt idx="36837">
                  <c:v>36838.0</c:v>
                </c:pt>
                <c:pt idx="36838">
                  <c:v>36839.0</c:v>
                </c:pt>
                <c:pt idx="36839">
                  <c:v>36840.0</c:v>
                </c:pt>
                <c:pt idx="36840">
                  <c:v>36841.0</c:v>
                </c:pt>
                <c:pt idx="36841">
                  <c:v>36842.0</c:v>
                </c:pt>
                <c:pt idx="36842">
                  <c:v>36843.0</c:v>
                </c:pt>
                <c:pt idx="36843">
                  <c:v>36844.0</c:v>
                </c:pt>
                <c:pt idx="36844">
                  <c:v>36845.0</c:v>
                </c:pt>
                <c:pt idx="36845">
                  <c:v>36846.0</c:v>
                </c:pt>
                <c:pt idx="36846">
                  <c:v>36847.0</c:v>
                </c:pt>
                <c:pt idx="36847">
                  <c:v>36848.0</c:v>
                </c:pt>
                <c:pt idx="36848">
                  <c:v>36849.0</c:v>
                </c:pt>
                <c:pt idx="36849">
                  <c:v>36850.0</c:v>
                </c:pt>
                <c:pt idx="36850">
                  <c:v>36851.0</c:v>
                </c:pt>
                <c:pt idx="36851">
                  <c:v>36852.0</c:v>
                </c:pt>
                <c:pt idx="36852">
                  <c:v>36853.0</c:v>
                </c:pt>
                <c:pt idx="36853">
                  <c:v>36854.0</c:v>
                </c:pt>
                <c:pt idx="36854">
                  <c:v>36855.0</c:v>
                </c:pt>
                <c:pt idx="36855">
                  <c:v>36856.0</c:v>
                </c:pt>
                <c:pt idx="36856">
                  <c:v>36857.0</c:v>
                </c:pt>
                <c:pt idx="36857">
                  <c:v>36858.0</c:v>
                </c:pt>
                <c:pt idx="36858">
                  <c:v>36859.0</c:v>
                </c:pt>
                <c:pt idx="36859">
                  <c:v>36860.0</c:v>
                </c:pt>
                <c:pt idx="36860">
                  <c:v>36861.0</c:v>
                </c:pt>
                <c:pt idx="36861">
                  <c:v>36862.0</c:v>
                </c:pt>
                <c:pt idx="36862">
                  <c:v>36863.0</c:v>
                </c:pt>
                <c:pt idx="36863">
                  <c:v>36864.0</c:v>
                </c:pt>
                <c:pt idx="36864">
                  <c:v>36865.0</c:v>
                </c:pt>
                <c:pt idx="36865">
                  <c:v>36866.0</c:v>
                </c:pt>
                <c:pt idx="36866">
                  <c:v>36867.0</c:v>
                </c:pt>
                <c:pt idx="36867">
                  <c:v>36868.0</c:v>
                </c:pt>
                <c:pt idx="36868">
                  <c:v>36869.0</c:v>
                </c:pt>
                <c:pt idx="36869">
                  <c:v>36870.0</c:v>
                </c:pt>
                <c:pt idx="36870">
                  <c:v>36871.0</c:v>
                </c:pt>
                <c:pt idx="36871">
                  <c:v>36872.0</c:v>
                </c:pt>
                <c:pt idx="36872">
                  <c:v>36873.0</c:v>
                </c:pt>
                <c:pt idx="36873">
                  <c:v>36874.0</c:v>
                </c:pt>
                <c:pt idx="36874">
                  <c:v>36875.0</c:v>
                </c:pt>
                <c:pt idx="36875">
                  <c:v>36876.0</c:v>
                </c:pt>
                <c:pt idx="36876">
                  <c:v>36877.0</c:v>
                </c:pt>
                <c:pt idx="36877">
                  <c:v>36878.0</c:v>
                </c:pt>
                <c:pt idx="36878">
                  <c:v>36879.0</c:v>
                </c:pt>
                <c:pt idx="36879">
                  <c:v>36880.0</c:v>
                </c:pt>
                <c:pt idx="36880">
                  <c:v>36881.0</c:v>
                </c:pt>
                <c:pt idx="36881">
                  <c:v>36882.0</c:v>
                </c:pt>
                <c:pt idx="36882">
                  <c:v>36883.0</c:v>
                </c:pt>
                <c:pt idx="36883">
                  <c:v>36884.0</c:v>
                </c:pt>
                <c:pt idx="36884">
                  <c:v>36885.0</c:v>
                </c:pt>
                <c:pt idx="36885">
                  <c:v>36886.0</c:v>
                </c:pt>
                <c:pt idx="36886">
                  <c:v>36887.0</c:v>
                </c:pt>
                <c:pt idx="36887">
                  <c:v>36888.0</c:v>
                </c:pt>
                <c:pt idx="36888">
                  <c:v>36889.0</c:v>
                </c:pt>
                <c:pt idx="36889">
                  <c:v>36890.0</c:v>
                </c:pt>
                <c:pt idx="36890">
                  <c:v>36891.0</c:v>
                </c:pt>
                <c:pt idx="36891">
                  <c:v>36892.0</c:v>
                </c:pt>
                <c:pt idx="36892">
                  <c:v>36893.0</c:v>
                </c:pt>
                <c:pt idx="36893">
                  <c:v>36894.0</c:v>
                </c:pt>
                <c:pt idx="36894">
                  <c:v>36895.0</c:v>
                </c:pt>
                <c:pt idx="36895">
                  <c:v>36896.0</c:v>
                </c:pt>
                <c:pt idx="36896">
                  <c:v>36897.0</c:v>
                </c:pt>
                <c:pt idx="36897">
                  <c:v>36898.0</c:v>
                </c:pt>
                <c:pt idx="36898">
                  <c:v>36899.0</c:v>
                </c:pt>
                <c:pt idx="36899">
                  <c:v>36900.0</c:v>
                </c:pt>
                <c:pt idx="36900">
                  <c:v>36901.0</c:v>
                </c:pt>
                <c:pt idx="36901">
                  <c:v>36902.0</c:v>
                </c:pt>
                <c:pt idx="36902">
                  <c:v>36903.0</c:v>
                </c:pt>
                <c:pt idx="36903">
                  <c:v>36904.0</c:v>
                </c:pt>
                <c:pt idx="36904">
                  <c:v>36905.0</c:v>
                </c:pt>
                <c:pt idx="36905">
                  <c:v>36906.0</c:v>
                </c:pt>
                <c:pt idx="36906">
                  <c:v>36907.0</c:v>
                </c:pt>
                <c:pt idx="36907">
                  <c:v>36908.0</c:v>
                </c:pt>
                <c:pt idx="36908">
                  <c:v>36909.0</c:v>
                </c:pt>
                <c:pt idx="36909">
                  <c:v>36910.0</c:v>
                </c:pt>
                <c:pt idx="36910">
                  <c:v>36911.0</c:v>
                </c:pt>
                <c:pt idx="36911">
                  <c:v>36912.0</c:v>
                </c:pt>
                <c:pt idx="36912">
                  <c:v>36913.0</c:v>
                </c:pt>
                <c:pt idx="36913">
                  <c:v>36914.0</c:v>
                </c:pt>
                <c:pt idx="36914">
                  <c:v>36915.0</c:v>
                </c:pt>
                <c:pt idx="36915">
                  <c:v>36916.0</c:v>
                </c:pt>
                <c:pt idx="36916">
                  <c:v>36917.0</c:v>
                </c:pt>
                <c:pt idx="36917">
                  <c:v>36918.0</c:v>
                </c:pt>
                <c:pt idx="36918">
                  <c:v>36919.0</c:v>
                </c:pt>
                <c:pt idx="36919">
                  <c:v>36920.0</c:v>
                </c:pt>
                <c:pt idx="36920">
                  <c:v>36921.0</c:v>
                </c:pt>
                <c:pt idx="36921">
                  <c:v>36922.0</c:v>
                </c:pt>
                <c:pt idx="36922">
                  <c:v>36923.0</c:v>
                </c:pt>
                <c:pt idx="36923">
                  <c:v>36924.0</c:v>
                </c:pt>
                <c:pt idx="36924">
                  <c:v>36925.0</c:v>
                </c:pt>
                <c:pt idx="36925">
                  <c:v>36926.0</c:v>
                </c:pt>
                <c:pt idx="36926">
                  <c:v>36927.0</c:v>
                </c:pt>
                <c:pt idx="36927">
                  <c:v>36928.0</c:v>
                </c:pt>
                <c:pt idx="36928">
                  <c:v>36929.0</c:v>
                </c:pt>
                <c:pt idx="36929">
                  <c:v>36930.0</c:v>
                </c:pt>
                <c:pt idx="36930">
                  <c:v>36931.0</c:v>
                </c:pt>
                <c:pt idx="36931">
                  <c:v>36932.0</c:v>
                </c:pt>
                <c:pt idx="36932">
                  <c:v>36933.0</c:v>
                </c:pt>
                <c:pt idx="36933">
                  <c:v>36934.0</c:v>
                </c:pt>
                <c:pt idx="36934">
                  <c:v>36935.0</c:v>
                </c:pt>
                <c:pt idx="36935">
                  <c:v>36936.0</c:v>
                </c:pt>
                <c:pt idx="36936">
                  <c:v>36937.0</c:v>
                </c:pt>
                <c:pt idx="36937">
                  <c:v>36938.0</c:v>
                </c:pt>
                <c:pt idx="36938">
                  <c:v>36939.0</c:v>
                </c:pt>
                <c:pt idx="36939">
                  <c:v>36940.0</c:v>
                </c:pt>
                <c:pt idx="36940">
                  <c:v>36941.0</c:v>
                </c:pt>
                <c:pt idx="36941">
                  <c:v>36942.0</c:v>
                </c:pt>
                <c:pt idx="36942">
                  <c:v>36943.0</c:v>
                </c:pt>
                <c:pt idx="36943">
                  <c:v>36944.0</c:v>
                </c:pt>
                <c:pt idx="36944">
                  <c:v>36945.0</c:v>
                </c:pt>
                <c:pt idx="36945">
                  <c:v>36946.0</c:v>
                </c:pt>
                <c:pt idx="36946">
                  <c:v>36947.0</c:v>
                </c:pt>
                <c:pt idx="36947">
                  <c:v>36948.0</c:v>
                </c:pt>
                <c:pt idx="36948">
                  <c:v>36949.0</c:v>
                </c:pt>
                <c:pt idx="36949">
                  <c:v>36950.0</c:v>
                </c:pt>
                <c:pt idx="36950">
                  <c:v>36951.0</c:v>
                </c:pt>
                <c:pt idx="36951">
                  <c:v>36952.0</c:v>
                </c:pt>
                <c:pt idx="36952">
                  <c:v>36953.0</c:v>
                </c:pt>
                <c:pt idx="36953">
                  <c:v>36954.0</c:v>
                </c:pt>
                <c:pt idx="36954">
                  <c:v>36955.0</c:v>
                </c:pt>
                <c:pt idx="36955">
                  <c:v>36956.0</c:v>
                </c:pt>
                <c:pt idx="36956">
                  <c:v>36957.0</c:v>
                </c:pt>
                <c:pt idx="36957">
                  <c:v>36958.0</c:v>
                </c:pt>
                <c:pt idx="36958">
                  <c:v>36959.0</c:v>
                </c:pt>
                <c:pt idx="36959">
                  <c:v>36960.0</c:v>
                </c:pt>
                <c:pt idx="36960">
                  <c:v>36961.0</c:v>
                </c:pt>
                <c:pt idx="36961">
                  <c:v>36962.0</c:v>
                </c:pt>
                <c:pt idx="36962">
                  <c:v>36963.0</c:v>
                </c:pt>
                <c:pt idx="36963">
                  <c:v>36964.0</c:v>
                </c:pt>
                <c:pt idx="36964">
                  <c:v>36965.0</c:v>
                </c:pt>
                <c:pt idx="36965">
                  <c:v>36966.0</c:v>
                </c:pt>
                <c:pt idx="36966">
                  <c:v>36967.0</c:v>
                </c:pt>
                <c:pt idx="36967">
                  <c:v>36968.0</c:v>
                </c:pt>
                <c:pt idx="36968">
                  <c:v>36969.0</c:v>
                </c:pt>
                <c:pt idx="36969">
                  <c:v>36970.0</c:v>
                </c:pt>
                <c:pt idx="36970">
                  <c:v>36971.0</c:v>
                </c:pt>
                <c:pt idx="36971">
                  <c:v>36972.0</c:v>
                </c:pt>
                <c:pt idx="36972">
                  <c:v>36973.0</c:v>
                </c:pt>
                <c:pt idx="36973">
                  <c:v>36974.0</c:v>
                </c:pt>
                <c:pt idx="36974">
                  <c:v>36975.0</c:v>
                </c:pt>
                <c:pt idx="36975">
                  <c:v>36976.0</c:v>
                </c:pt>
                <c:pt idx="36976">
                  <c:v>36977.0</c:v>
                </c:pt>
                <c:pt idx="36977">
                  <c:v>36978.0</c:v>
                </c:pt>
                <c:pt idx="36978">
                  <c:v>36979.0</c:v>
                </c:pt>
                <c:pt idx="36979">
                  <c:v>36980.0</c:v>
                </c:pt>
                <c:pt idx="36980">
                  <c:v>36981.0</c:v>
                </c:pt>
                <c:pt idx="36981">
                  <c:v>36982.0</c:v>
                </c:pt>
                <c:pt idx="36982">
                  <c:v>36983.0</c:v>
                </c:pt>
                <c:pt idx="36983">
                  <c:v>36984.0</c:v>
                </c:pt>
                <c:pt idx="36984">
                  <c:v>36985.0</c:v>
                </c:pt>
                <c:pt idx="36985">
                  <c:v>36986.0</c:v>
                </c:pt>
                <c:pt idx="36986">
                  <c:v>36987.0</c:v>
                </c:pt>
                <c:pt idx="36987">
                  <c:v>36988.0</c:v>
                </c:pt>
                <c:pt idx="36988">
                  <c:v>36989.0</c:v>
                </c:pt>
                <c:pt idx="36989">
                  <c:v>36990.0</c:v>
                </c:pt>
                <c:pt idx="36990">
                  <c:v>36991.0</c:v>
                </c:pt>
                <c:pt idx="36991">
                  <c:v>36992.0</c:v>
                </c:pt>
                <c:pt idx="36992">
                  <c:v>36993.0</c:v>
                </c:pt>
                <c:pt idx="36993">
                  <c:v>36994.0</c:v>
                </c:pt>
                <c:pt idx="36994">
                  <c:v>36995.0</c:v>
                </c:pt>
                <c:pt idx="36995">
                  <c:v>36996.0</c:v>
                </c:pt>
                <c:pt idx="36996">
                  <c:v>36997.0</c:v>
                </c:pt>
                <c:pt idx="36997">
                  <c:v>36998.0</c:v>
                </c:pt>
                <c:pt idx="36998">
                  <c:v>36999.0</c:v>
                </c:pt>
                <c:pt idx="36999">
                  <c:v>37000.0</c:v>
                </c:pt>
                <c:pt idx="37000">
                  <c:v>37001.0</c:v>
                </c:pt>
                <c:pt idx="37001">
                  <c:v>37002.0</c:v>
                </c:pt>
                <c:pt idx="37002">
                  <c:v>37003.0</c:v>
                </c:pt>
                <c:pt idx="37003">
                  <c:v>37004.0</c:v>
                </c:pt>
                <c:pt idx="37004">
                  <c:v>37005.0</c:v>
                </c:pt>
                <c:pt idx="37005">
                  <c:v>37006.0</c:v>
                </c:pt>
                <c:pt idx="37006">
                  <c:v>37007.0</c:v>
                </c:pt>
                <c:pt idx="37007">
                  <c:v>37008.0</c:v>
                </c:pt>
                <c:pt idx="37008">
                  <c:v>37009.0</c:v>
                </c:pt>
                <c:pt idx="37009">
                  <c:v>37010.0</c:v>
                </c:pt>
                <c:pt idx="37010">
                  <c:v>37011.0</c:v>
                </c:pt>
                <c:pt idx="37011">
                  <c:v>37012.0</c:v>
                </c:pt>
                <c:pt idx="37012">
                  <c:v>37013.0</c:v>
                </c:pt>
                <c:pt idx="37013">
                  <c:v>37014.0</c:v>
                </c:pt>
                <c:pt idx="37014">
                  <c:v>37015.0</c:v>
                </c:pt>
                <c:pt idx="37015">
                  <c:v>37016.0</c:v>
                </c:pt>
                <c:pt idx="37016">
                  <c:v>37017.0</c:v>
                </c:pt>
                <c:pt idx="37017">
                  <c:v>37018.0</c:v>
                </c:pt>
                <c:pt idx="37018">
                  <c:v>37019.0</c:v>
                </c:pt>
                <c:pt idx="37019">
                  <c:v>37020.0</c:v>
                </c:pt>
                <c:pt idx="37020">
                  <c:v>37021.0</c:v>
                </c:pt>
                <c:pt idx="37021">
                  <c:v>37022.0</c:v>
                </c:pt>
                <c:pt idx="37022">
                  <c:v>37023.0</c:v>
                </c:pt>
                <c:pt idx="37023">
                  <c:v>37024.0</c:v>
                </c:pt>
                <c:pt idx="37024">
                  <c:v>37025.0</c:v>
                </c:pt>
                <c:pt idx="37025">
                  <c:v>37026.0</c:v>
                </c:pt>
                <c:pt idx="37026">
                  <c:v>37027.0</c:v>
                </c:pt>
                <c:pt idx="37027">
                  <c:v>37028.0</c:v>
                </c:pt>
                <c:pt idx="37028">
                  <c:v>37029.0</c:v>
                </c:pt>
                <c:pt idx="37029">
                  <c:v>37030.0</c:v>
                </c:pt>
                <c:pt idx="37030">
                  <c:v>37031.0</c:v>
                </c:pt>
                <c:pt idx="37031">
                  <c:v>37032.0</c:v>
                </c:pt>
                <c:pt idx="37032">
                  <c:v>37033.0</c:v>
                </c:pt>
                <c:pt idx="37033">
                  <c:v>37034.0</c:v>
                </c:pt>
                <c:pt idx="37034">
                  <c:v>37035.0</c:v>
                </c:pt>
                <c:pt idx="37035">
                  <c:v>37036.0</c:v>
                </c:pt>
                <c:pt idx="37036">
                  <c:v>37037.0</c:v>
                </c:pt>
                <c:pt idx="37037">
                  <c:v>37038.0</c:v>
                </c:pt>
                <c:pt idx="37038">
                  <c:v>37039.0</c:v>
                </c:pt>
                <c:pt idx="37039">
                  <c:v>37040.0</c:v>
                </c:pt>
                <c:pt idx="37040">
                  <c:v>37041.0</c:v>
                </c:pt>
                <c:pt idx="37041">
                  <c:v>37042.0</c:v>
                </c:pt>
                <c:pt idx="37042">
                  <c:v>37043.0</c:v>
                </c:pt>
                <c:pt idx="37043">
                  <c:v>37044.0</c:v>
                </c:pt>
                <c:pt idx="37044">
                  <c:v>37045.0</c:v>
                </c:pt>
                <c:pt idx="37045">
                  <c:v>37046.0</c:v>
                </c:pt>
                <c:pt idx="37046">
                  <c:v>37047.0</c:v>
                </c:pt>
                <c:pt idx="37047">
                  <c:v>37048.0</c:v>
                </c:pt>
                <c:pt idx="37048">
                  <c:v>37049.0</c:v>
                </c:pt>
                <c:pt idx="37049">
                  <c:v>37050.0</c:v>
                </c:pt>
                <c:pt idx="37050">
                  <c:v>37051.0</c:v>
                </c:pt>
                <c:pt idx="37051">
                  <c:v>37052.0</c:v>
                </c:pt>
                <c:pt idx="37052">
                  <c:v>37053.0</c:v>
                </c:pt>
                <c:pt idx="37053">
                  <c:v>37054.0</c:v>
                </c:pt>
                <c:pt idx="37054">
                  <c:v>37055.0</c:v>
                </c:pt>
                <c:pt idx="37055">
                  <c:v>37056.0</c:v>
                </c:pt>
                <c:pt idx="37056">
                  <c:v>37057.0</c:v>
                </c:pt>
                <c:pt idx="37057">
                  <c:v>37058.0</c:v>
                </c:pt>
                <c:pt idx="37058">
                  <c:v>37059.0</c:v>
                </c:pt>
                <c:pt idx="37059">
                  <c:v>37060.0</c:v>
                </c:pt>
                <c:pt idx="37060">
                  <c:v>37061.0</c:v>
                </c:pt>
                <c:pt idx="37061">
                  <c:v>37062.0</c:v>
                </c:pt>
                <c:pt idx="37062">
                  <c:v>37063.0</c:v>
                </c:pt>
                <c:pt idx="37063">
                  <c:v>37064.0</c:v>
                </c:pt>
                <c:pt idx="37064">
                  <c:v>37065.0</c:v>
                </c:pt>
                <c:pt idx="37065">
                  <c:v>37066.0</c:v>
                </c:pt>
                <c:pt idx="37066">
                  <c:v>37067.0</c:v>
                </c:pt>
                <c:pt idx="37067">
                  <c:v>37068.0</c:v>
                </c:pt>
                <c:pt idx="37068">
                  <c:v>37069.0</c:v>
                </c:pt>
                <c:pt idx="37069">
                  <c:v>37070.0</c:v>
                </c:pt>
                <c:pt idx="37070">
                  <c:v>37071.0</c:v>
                </c:pt>
                <c:pt idx="37071">
                  <c:v>37072.0</c:v>
                </c:pt>
                <c:pt idx="37072">
                  <c:v>37073.0</c:v>
                </c:pt>
                <c:pt idx="37073">
                  <c:v>37074.0</c:v>
                </c:pt>
                <c:pt idx="37074">
                  <c:v>37075.0</c:v>
                </c:pt>
                <c:pt idx="37075">
                  <c:v>37076.0</c:v>
                </c:pt>
                <c:pt idx="37076">
                  <c:v>37077.0</c:v>
                </c:pt>
                <c:pt idx="37077">
                  <c:v>37078.0</c:v>
                </c:pt>
                <c:pt idx="37078">
                  <c:v>37079.0</c:v>
                </c:pt>
                <c:pt idx="37079">
                  <c:v>37080.0</c:v>
                </c:pt>
                <c:pt idx="37080">
                  <c:v>37081.0</c:v>
                </c:pt>
                <c:pt idx="37081">
                  <c:v>37082.0</c:v>
                </c:pt>
                <c:pt idx="37082">
                  <c:v>37083.0</c:v>
                </c:pt>
                <c:pt idx="37083">
                  <c:v>37084.0</c:v>
                </c:pt>
                <c:pt idx="37084">
                  <c:v>37085.0</c:v>
                </c:pt>
                <c:pt idx="37085">
                  <c:v>37086.0</c:v>
                </c:pt>
                <c:pt idx="37086">
                  <c:v>37087.0</c:v>
                </c:pt>
                <c:pt idx="37087">
                  <c:v>37088.0</c:v>
                </c:pt>
                <c:pt idx="37088">
                  <c:v>37089.0</c:v>
                </c:pt>
                <c:pt idx="37089">
                  <c:v>37090.0</c:v>
                </c:pt>
                <c:pt idx="37090">
                  <c:v>37091.0</c:v>
                </c:pt>
                <c:pt idx="37091">
                  <c:v>37092.0</c:v>
                </c:pt>
                <c:pt idx="37092">
                  <c:v>37093.0</c:v>
                </c:pt>
                <c:pt idx="37093">
                  <c:v>37094.0</c:v>
                </c:pt>
                <c:pt idx="37094">
                  <c:v>37095.0</c:v>
                </c:pt>
                <c:pt idx="37095">
                  <c:v>37096.0</c:v>
                </c:pt>
                <c:pt idx="37096">
                  <c:v>37097.0</c:v>
                </c:pt>
                <c:pt idx="37097">
                  <c:v>37098.0</c:v>
                </c:pt>
                <c:pt idx="37098">
                  <c:v>37099.0</c:v>
                </c:pt>
                <c:pt idx="37099">
                  <c:v>37100.0</c:v>
                </c:pt>
                <c:pt idx="37100">
                  <c:v>37101.0</c:v>
                </c:pt>
                <c:pt idx="37101">
                  <c:v>37102.0</c:v>
                </c:pt>
                <c:pt idx="37102">
                  <c:v>37103.0</c:v>
                </c:pt>
                <c:pt idx="37103">
                  <c:v>37104.0</c:v>
                </c:pt>
                <c:pt idx="37104">
                  <c:v>37105.0</c:v>
                </c:pt>
                <c:pt idx="37105">
                  <c:v>37106.0</c:v>
                </c:pt>
                <c:pt idx="37106">
                  <c:v>37107.0</c:v>
                </c:pt>
                <c:pt idx="37107">
                  <c:v>37108.0</c:v>
                </c:pt>
                <c:pt idx="37108">
                  <c:v>37109.0</c:v>
                </c:pt>
                <c:pt idx="37109">
                  <c:v>37110.0</c:v>
                </c:pt>
                <c:pt idx="37110">
                  <c:v>37111.0</c:v>
                </c:pt>
                <c:pt idx="37111">
                  <c:v>37112.0</c:v>
                </c:pt>
                <c:pt idx="37112">
                  <c:v>37113.0</c:v>
                </c:pt>
                <c:pt idx="37113">
                  <c:v>37114.0</c:v>
                </c:pt>
                <c:pt idx="37114">
                  <c:v>37115.0</c:v>
                </c:pt>
                <c:pt idx="37115">
                  <c:v>37116.0</c:v>
                </c:pt>
                <c:pt idx="37116">
                  <c:v>37117.0</c:v>
                </c:pt>
                <c:pt idx="37117">
                  <c:v>37118.0</c:v>
                </c:pt>
                <c:pt idx="37118">
                  <c:v>37119.0</c:v>
                </c:pt>
                <c:pt idx="37119">
                  <c:v>37120.0</c:v>
                </c:pt>
                <c:pt idx="37120">
                  <c:v>37121.0</c:v>
                </c:pt>
                <c:pt idx="37121">
                  <c:v>37122.0</c:v>
                </c:pt>
                <c:pt idx="37122">
                  <c:v>37123.0</c:v>
                </c:pt>
                <c:pt idx="37123">
                  <c:v>37124.0</c:v>
                </c:pt>
                <c:pt idx="37124">
                  <c:v>37125.0</c:v>
                </c:pt>
                <c:pt idx="37125">
                  <c:v>37126.0</c:v>
                </c:pt>
                <c:pt idx="37126">
                  <c:v>37127.0</c:v>
                </c:pt>
                <c:pt idx="37127">
                  <c:v>37128.0</c:v>
                </c:pt>
                <c:pt idx="37128">
                  <c:v>37129.0</c:v>
                </c:pt>
                <c:pt idx="37129">
                  <c:v>37130.0</c:v>
                </c:pt>
                <c:pt idx="37130">
                  <c:v>37131.0</c:v>
                </c:pt>
                <c:pt idx="37131">
                  <c:v>37132.0</c:v>
                </c:pt>
                <c:pt idx="37132">
                  <c:v>37133.0</c:v>
                </c:pt>
                <c:pt idx="37133">
                  <c:v>37134.0</c:v>
                </c:pt>
                <c:pt idx="37134">
                  <c:v>37135.0</c:v>
                </c:pt>
                <c:pt idx="37135">
                  <c:v>37136.0</c:v>
                </c:pt>
                <c:pt idx="37136">
                  <c:v>37137.0</c:v>
                </c:pt>
                <c:pt idx="37137">
                  <c:v>37138.0</c:v>
                </c:pt>
                <c:pt idx="37138">
                  <c:v>37139.0</c:v>
                </c:pt>
                <c:pt idx="37139">
                  <c:v>37140.0</c:v>
                </c:pt>
                <c:pt idx="37140">
                  <c:v>37141.0</c:v>
                </c:pt>
                <c:pt idx="37141">
                  <c:v>37142.0</c:v>
                </c:pt>
                <c:pt idx="37142">
                  <c:v>37143.0</c:v>
                </c:pt>
                <c:pt idx="37143">
                  <c:v>37144.0</c:v>
                </c:pt>
                <c:pt idx="37144">
                  <c:v>37145.0</c:v>
                </c:pt>
                <c:pt idx="37145">
                  <c:v>37146.0</c:v>
                </c:pt>
                <c:pt idx="37146">
                  <c:v>37147.0</c:v>
                </c:pt>
                <c:pt idx="37147">
                  <c:v>37148.0</c:v>
                </c:pt>
                <c:pt idx="37148">
                  <c:v>37149.0</c:v>
                </c:pt>
                <c:pt idx="37149">
                  <c:v>37150.0</c:v>
                </c:pt>
                <c:pt idx="37150">
                  <c:v>37151.0</c:v>
                </c:pt>
                <c:pt idx="37151">
                  <c:v>37152.0</c:v>
                </c:pt>
                <c:pt idx="37152">
                  <c:v>37153.0</c:v>
                </c:pt>
                <c:pt idx="37153">
                  <c:v>37154.0</c:v>
                </c:pt>
                <c:pt idx="37154">
                  <c:v>37155.0</c:v>
                </c:pt>
                <c:pt idx="37155">
                  <c:v>37156.0</c:v>
                </c:pt>
                <c:pt idx="37156">
                  <c:v>37157.0</c:v>
                </c:pt>
                <c:pt idx="37157">
                  <c:v>37158.0</c:v>
                </c:pt>
                <c:pt idx="37158">
                  <c:v>37159.0</c:v>
                </c:pt>
                <c:pt idx="37159">
                  <c:v>37160.0</c:v>
                </c:pt>
                <c:pt idx="37160">
                  <c:v>37161.0</c:v>
                </c:pt>
                <c:pt idx="37161">
                  <c:v>37162.0</c:v>
                </c:pt>
                <c:pt idx="37162">
                  <c:v>37163.0</c:v>
                </c:pt>
                <c:pt idx="37163">
                  <c:v>37164.0</c:v>
                </c:pt>
                <c:pt idx="37164">
                  <c:v>37165.0</c:v>
                </c:pt>
                <c:pt idx="37165">
                  <c:v>37166.0</c:v>
                </c:pt>
                <c:pt idx="37166">
                  <c:v>37167.0</c:v>
                </c:pt>
                <c:pt idx="37167">
                  <c:v>37168.0</c:v>
                </c:pt>
                <c:pt idx="37168">
                  <c:v>37169.0</c:v>
                </c:pt>
                <c:pt idx="37169">
                  <c:v>37170.0</c:v>
                </c:pt>
                <c:pt idx="37170">
                  <c:v>37171.0</c:v>
                </c:pt>
                <c:pt idx="37171">
                  <c:v>37172.0</c:v>
                </c:pt>
                <c:pt idx="37172">
                  <c:v>37173.0</c:v>
                </c:pt>
                <c:pt idx="37173">
                  <c:v>37174.0</c:v>
                </c:pt>
                <c:pt idx="37174">
                  <c:v>37175.0</c:v>
                </c:pt>
                <c:pt idx="37175">
                  <c:v>37176.0</c:v>
                </c:pt>
                <c:pt idx="37176">
                  <c:v>37177.0</c:v>
                </c:pt>
                <c:pt idx="37177">
                  <c:v>37178.0</c:v>
                </c:pt>
                <c:pt idx="37178">
                  <c:v>37179.0</c:v>
                </c:pt>
                <c:pt idx="37179">
                  <c:v>37180.0</c:v>
                </c:pt>
                <c:pt idx="37180">
                  <c:v>37181.0</c:v>
                </c:pt>
                <c:pt idx="37181">
                  <c:v>37182.0</c:v>
                </c:pt>
                <c:pt idx="37182">
                  <c:v>37183.0</c:v>
                </c:pt>
                <c:pt idx="37183">
                  <c:v>37184.0</c:v>
                </c:pt>
                <c:pt idx="37184">
                  <c:v>37185.0</c:v>
                </c:pt>
                <c:pt idx="37185">
                  <c:v>37186.0</c:v>
                </c:pt>
                <c:pt idx="37186">
                  <c:v>37187.0</c:v>
                </c:pt>
                <c:pt idx="37187">
                  <c:v>37188.0</c:v>
                </c:pt>
                <c:pt idx="37188">
                  <c:v>37189.0</c:v>
                </c:pt>
                <c:pt idx="37189">
                  <c:v>37190.0</c:v>
                </c:pt>
                <c:pt idx="37190">
                  <c:v>37191.0</c:v>
                </c:pt>
                <c:pt idx="37191">
                  <c:v>37192.0</c:v>
                </c:pt>
                <c:pt idx="37192">
                  <c:v>37193.0</c:v>
                </c:pt>
                <c:pt idx="37193">
                  <c:v>37194.0</c:v>
                </c:pt>
                <c:pt idx="37194">
                  <c:v>37195.0</c:v>
                </c:pt>
                <c:pt idx="37195">
                  <c:v>37196.0</c:v>
                </c:pt>
                <c:pt idx="37196">
                  <c:v>37197.0</c:v>
                </c:pt>
                <c:pt idx="37197">
                  <c:v>37198.0</c:v>
                </c:pt>
                <c:pt idx="37198">
                  <c:v>37199.0</c:v>
                </c:pt>
                <c:pt idx="37199">
                  <c:v>37200.0</c:v>
                </c:pt>
                <c:pt idx="37200">
                  <c:v>37201.0</c:v>
                </c:pt>
                <c:pt idx="37201">
                  <c:v>37202.0</c:v>
                </c:pt>
                <c:pt idx="37202">
                  <c:v>37203.0</c:v>
                </c:pt>
                <c:pt idx="37203">
                  <c:v>37204.0</c:v>
                </c:pt>
                <c:pt idx="37204">
                  <c:v>37205.0</c:v>
                </c:pt>
                <c:pt idx="37205">
                  <c:v>37206.0</c:v>
                </c:pt>
                <c:pt idx="37206">
                  <c:v>37207.0</c:v>
                </c:pt>
                <c:pt idx="37207">
                  <c:v>37208.0</c:v>
                </c:pt>
                <c:pt idx="37208">
                  <c:v>37209.0</c:v>
                </c:pt>
                <c:pt idx="37209">
                  <c:v>37210.0</c:v>
                </c:pt>
                <c:pt idx="37210">
                  <c:v>37211.0</c:v>
                </c:pt>
                <c:pt idx="37211">
                  <c:v>37212.0</c:v>
                </c:pt>
                <c:pt idx="37212">
                  <c:v>37213.0</c:v>
                </c:pt>
                <c:pt idx="37213">
                  <c:v>37214.0</c:v>
                </c:pt>
                <c:pt idx="37214">
                  <c:v>37215.0</c:v>
                </c:pt>
                <c:pt idx="37215">
                  <c:v>37216.0</c:v>
                </c:pt>
                <c:pt idx="37216">
                  <c:v>37217.0</c:v>
                </c:pt>
                <c:pt idx="37217">
                  <c:v>37218.0</c:v>
                </c:pt>
                <c:pt idx="37218">
                  <c:v>37219.0</c:v>
                </c:pt>
                <c:pt idx="37219">
                  <c:v>37220.0</c:v>
                </c:pt>
                <c:pt idx="37220">
                  <c:v>37221.0</c:v>
                </c:pt>
                <c:pt idx="37221">
                  <c:v>37222.0</c:v>
                </c:pt>
                <c:pt idx="37222">
                  <c:v>37223.0</c:v>
                </c:pt>
                <c:pt idx="37223">
                  <c:v>37224.0</c:v>
                </c:pt>
                <c:pt idx="37224">
                  <c:v>37225.0</c:v>
                </c:pt>
                <c:pt idx="37225">
                  <c:v>37226.0</c:v>
                </c:pt>
                <c:pt idx="37226">
                  <c:v>37227.0</c:v>
                </c:pt>
                <c:pt idx="37227">
                  <c:v>37228.0</c:v>
                </c:pt>
                <c:pt idx="37228">
                  <c:v>37229.0</c:v>
                </c:pt>
                <c:pt idx="37229">
                  <c:v>37230.0</c:v>
                </c:pt>
                <c:pt idx="37230">
                  <c:v>37231.0</c:v>
                </c:pt>
                <c:pt idx="37231">
                  <c:v>37232.0</c:v>
                </c:pt>
                <c:pt idx="37232">
                  <c:v>37233.0</c:v>
                </c:pt>
                <c:pt idx="37233">
                  <c:v>37234.0</c:v>
                </c:pt>
                <c:pt idx="37234">
                  <c:v>37235.0</c:v>
                </c:pt>
                <c:pt idx="37235">
                  <c:v>37236.0</c:v>
                </c:pt>
                <c:pt idx="37236">
                  <c:v>37237.0</c:v>
                </c:pt>
                <c:pt idx="37237">
                  <c:v>37238.0</c:v>
                </c:pt>
                <c:pt idx="37238">
                  <c:v>37239.0</c:v>
                </c:pt>
                <c:pt idx="37239">
                  <c:v>37240.0</c:v>
                </c:pt>
                <c:pt idx="37240">
                  <c:v>37241.0</c:v>
                </c:pt>
                <c:pt idx="37241">
                  <c:v>37242.0</c:v>
                </c:pt>
                <c:pt idx="37242">
                  <c:v>37243.0</c:v>
                </c:pt>
                <c:pt idx="37243">
                  <c:v>37244.0</c:v>
                </c:pt>
                <c:pt idx="37244">
                  <c:v>37245.0</c:v>
                </c:pt>
                <c:pt idx="37245">
                  <c:v>37246.0</c:v>
                </c:pt>
                <c:pt idx="37246">
                  <c:v>37247.0</c:v>
                </c:pt>
                <c:pt idx="37247">
                  <c:v>37248.0</c:v>
                </c:pt>
                <c:pt idx="37248">
                  <c:v>37249.0</c:v>
                </c:pt>
                <c:pt idx="37249">
                  <c:v>37250.0</c:v>
                </c:pt>
                <c:pt idx="37250">
                  <c:v>37251.0</c:v>
                </c:pt>
                <c:pt idx="37251">
                  <c:v>37252.0</c:v>
                </c:pt>
                <c:pt idx="37252">
                  <c:v>37253.0</c:v>
                </c:pt>
                <c:pt idx="37253">
                  <c:v>37254.0</c:v>
                </c:pt>
                <c:pt idx="37254">
                  <c:v>37255.0</c:v>
                </c:pt>
                <c:pt idx="37255">
                  <c:v>37256.0</c:v>
                </c:pt>
                <c:pt idx="37256">
                  <c:v>37257.0</c:v>
                </c:pt>
                <c:pt idx="37257">
                  <c:v>37258.0</c:v>
                </c:pt>
                <c:pt idx="37258">
                  <c:v>37259.0</c:v>
                </c:pt>
                <c:pt idx="37259">
                  <c:v>37260.0</c:v>
                </c:pt>
                <c:pt idx="37260">
                  <c:v>37261.0</c:v>
                </c:pt>
                <c:pt idx="37261">
                  <c:v>37262.0</c:v>
                </c:pt>
                <c:pt idx="37262">
                  <c:v>37263.0</c:v>
                </c:pt>
                <c:pt idx="37263">
                  <c:v>37264.0</c:v>
                </c:pt>
                <c:pt idx="37264">
                  <c:v>37265.0</c:v>
                </c:pt>
                <c:pt idx="37265">
                  <c:v>37266.0</c:v>
                </c:pt>
                <c:pt idx="37266">
                  <c:v>37267.0</c:v>
                </c:pt>
                <c:pt idx="37267">
                  <c:v>37268.0</c:v>
                </c:pt>
                <c:pt idx="37268">
                  <c:v>37269.0</c:v>
                </c:pt>
                <c:pt idx="37269">
                  <c:v>37270.0</c:v>
                </c:pt>
                <c:pt idx="37270">
                  <c:v>37271.0</c:v>
                </c:pt>
                <c:pt idx="37271">
                  <c:v>37272.0</c:v>
                </c:pt>
                <c:pt idx="37272">
                  <c:v>37273.0</c:v>
                </c:pt>
                <c:pt idx="37273">
                  <c:v>37274.0</c:v>
                </c:pt>
                <c:pt idx="37274">
                  <c:v>37275.0</c:v>
                </c:pt>
                <c:pt idx="37275">
                  <c:v>37276.0</c:v>
                </c:pt>
                <c:pt idx="37276">
                  <c:v>37277.0</c:v>
                </c:pt>
                <c:pt idx="37277">
                  <c:v>37278.0</c:v>
                </c:pt>
                <c:pt idx="37278">
                  <c:v>37279.0</c:v>
                </c:pt>
                <c:pt idx="37279">
                  <c:v>37280.0</c:v>
                </c:pt>
                <c:pt idx="37280">
                  <c:v>37281.0</c:v>
                </c:pt>
                <c:pt idx="37281">
                  <c:v>37282.0</c:v>
                </c:pt>
                <c:pt idx="37282">
                  <c:v>37283.0</c:v>
                </c:pt>
                <c:pt idx="37283">
                  <c:v>37284.0</c:v>
                </c:pt>
                <c:pt idx="37284">
                  <c:v>37285.0</c:v>
                </c:pt>
                <c:pt idx="37285">
                  <c:v>37286.0</c:v>
                </c:pt>
                <c:pt idx="37286">
                  <c:v>37287.0</c:v>
                </c:pt>
                <c:pt idx="37287">
                  <c:v>37288.0</c:v>
                </c:pt>
                <c:pt idx="37288">
                  <c:v>37289.0</c:v>
                </c:pt>
                <c:pt idx="37289">
                  <c:v>37290.0</c:v>
                </c:pt>
                <c:pt idx="37290">
                  <c:v>37291.0</c:v>
                </c:pt>
                <c:pt idx="37291">
                  <c:v>37292.0</c:v>
                </c:pt>
                <c:pt idx="37292">
                  <c:v>37293.0</c:v>
                </c:pt>
                <c:pt idx="37293">
                  <c:v>37294.0</c:v>
                </c:pt>
                <c:pt idx="37294">
                  <c:v>37295.0</c:v>
                </c:pt>
                <c:pt idx="37295">
                  <c:v>37296.0</c:v>
                </c:pt>
                <c:pt idx="37296">
                  <c:v>37297.0</c:v>
                </c:pt>
                <c:pt idx="37297">
                  <c:v>37298.0</c:v>
                </c:pt>
                <c:pt idx="37298">
                  <c:v>37299.0</c:v>
                </c:pt>
                <c:pt idx="37299">
                  <c:v>37300.0</c:v>
                </c:pt>
                <c:pt idx="37300">
                  <c:v>37301.0</c:v>
                </c:pt>
                <c:pt idx="37301">
                  <c:v>37302.0</c:v>
                </c:pt>
                <c:pt idx="37302">
                  <c:v>37303.0</c:v>
                </c:pt>
                <c:pt idx="37303">
                  <c:v>37304.0</c:v>
                </c:pt>
                <c:pt idx="37304">
                  <c:v>37305.0</c:v>
                </c:pt>
                <c:pt idx="37305">
                  <c:v>37306.0</c:v>
                </c:pt>
                <c:pt idx="37306">
                  <c:v>37307.0</c:v>
                </c:pt>
                <c:pt idx="37307">
                  <c:v>37308.0</c:v>
                </c:pt>
                <c:pt idx="37308">
                  <c:v>37309.0</c:v>
                </c:pt>
                <c:pt idx="37309">
                  <c:v>37310.0</c:v>
                </c:pt>
                <c:pt idx="37310">
                  <c:v>37311.0</c:v>
                </c:pt>
                <c:pt idx="37311">
                  <c:v>37312.0</c:v>
                </c:pt>
                <c:pt idx="37312">
                  <c:v>37313.0</c:v>
                </c:pt>
                <c:pt idx="37313">
                  <c:v>37314.0</c:v>
                </c:pt>
                <c:pt idx="37314">
                  <c:v>37315.0</c:v>
                </c:pt>
                <c:pt idx="37315">
                  <c:v>37316.0</c:v>
                </c:pt>
                <c:pt idx="37316">
                  <c:v>37317.0</c:v>
                </c:pt>
                <c:pt idx="37317">
                  <c:v>37318.0</c:v>
                </c:pt>
                <c:pt idx="37318">
                  <c:v>37319.0</c:v>
                </c:pt>
                <c:pt idx="37319">
                  <c:v>37320.0</c:v>
                </c:pt>
                <c:pt idx="37320">
                  <c:v>37321.0</c:v>
                </c:pt>
                <c:pt idx="37321">
                  <c:v>37322.0</c:v>
                </c:pt>
                <c:pt idx="37322">
                  <c:v>37323.0</c:v>
                </c:pt>
                <c:pt idx="37323">
                  <c:v>37324.0</c:v>
                </c:pt>
                <c:pt idx="37324">
                  <c:v>37325.0</c:v>
                </c:pt>
                <c:pt idx="37325">
                  <c:v>37326.0</c:v>
                </c:pt>
                <c:pt idx="37326">
                  <c:v>37327.0</c:v>
                </c:pt>
                <c:pt idx="37327">
                  <c:v>37328.0</c:v>
                </c:pt>
                <c:pt idx="37328">
                  <c:v>37329.0</c:v>
                </c:pt>
                <c:pt idx="37329">
                  <c:v>37330.0</c:v>
                </c:pt>
                <c:pt idx="37330">
                  <c:v>37331.0</c:v>
                </c:pt>
                <c:pt idx="37331">
                  <c:v>37332.0</c:v>
                </c:pt>
                <c:pt idx="37332">
                  <c:v>37333.0</c:v>
                </c:pt>
                <c:pt idx="37333">
                  <c:v>37334.0</c:v>
                </c:pt>
                <c:pt idx="37334">
                  <c:v>37335.0</c:v>
                </c:pt>
                <c:pt idx="37335">
                  <c:v>37336.0</c:v>
                </c:pt>
                <c:pt idx="37336">
                  <c:v>37337.0</c:v>
                </c:pt>
                <c:pt idx="37337">
                  <c:v>37338.0</c:v>
                </c:pt>
                <c:pt idx="37338">
                  <c:v>37339.0</c:v>
                </c:pt>
                <c:pt idx="37339">
                  <c:v>37340.0</c:v>
                </c:pt>
                <c:pt idx="37340">
                  <c:v>37341.0</c:v>
                </c:pt>
                <c:pt idx="37341">
                  <c:v>37342.0</c:v>
                </c:pt>
                <c:pt idx="37342">
                  <c:v>37343.0</c:v>
                </c:pt>
                <c:pt idx="37343">
                  <c:v>37344.0</c:v>
                </c:pt>
                <c:pt idx="37344">
                  <c:v>37345.0</c:v>
                </c:pt>
                <c:pt idx="37345">
                  <c:v>37346.0</c:v>
                </c:pt>
                <c:pt idx="37346">
                  <c:v>37347.0</c:v>
                </c:pt>
                <c:pt idx="37347">
                  <c:v>37348.0</c:v>
                </c:pt>
                <c:pt idx="37348">
                  <c:v>37349.0</c:v>
                </c:pt>
                <c:pt idx="37349">
                  <c:v>37350.0</c:v>
                </c:pt>
                <c:pt idx="37350">
                  <c:v>37351.0</c:v>
                </c:pt>
                <c:pt idx="37351">
                  <c:v>37352.0</c:v>
                </c:pt>
                <c:pt idx="37352">
                  <c:v>37353.0</c:v>
                </c:pt>
                <c:pt idx="37353">
                  <c:v>37354.0</c:v>
                </c:pt>
                <c:pt idx="37354">
                  <c:v>37355.0</c:v>
                </c:pt>
                <c:pt idx="37355">
                  <c:v>37356.0</c:v>
                </c:pt>
                <c:pt idx="37356">
                  <c:v>37357.0</c:v>
                </c:pt>
                <c:pt idx="37357">
                  <c:v>37358.0</c:v>
                </c:pt>
                <c:pt idx="37358">
                  <c:v>37359.0</c:v>
                </c:pt>
                <c:pt idx="37359">
                  <c:v>37360.0</c:v>
                </c:pt>
                <c:pt idx="37360">
                  <c:v>37361.0</c:v>
                </c:pt>
                <c:pt idx="37361">
                  <c:v>37362.0</c:v>
                </c:pt>
                <c:pt idx="37362">
                  <c:v>37363.0</c:v>
                </c:pt>
                <c:pt idx="37363">
                  <c:v>37364.0</c:v>
                </c:pt>
                <c:pt idx="37364">
                  <c:v>37365.0</c:v>
                </c:pt>
                <c:pt idx="37365">
                  <c:v>37366.0</c:v>
                </c:pt>
                <c:pt idx="37366">
                  <c:v>37367.0</c:v>
                </c:pt>
                <c:pt idx="37367">
                  <c:v>37368.0</c:v>
                </c:pt>
                <c:pt idx="37368">
                  <c:v>37369.0</c:v>
                </c:pt>
                <c:pt idx="37369">
                  <c:v>37370.0</c:v>
                </c:pt>
                <c:pt idx="37370">
                  <c:v>37371.0</c:v>
                </c:pt>
                <c:pt idx="37371">
                  <c:v>37372.0</c:v>
                </c:pt>
                <c:pt idx="37372">
                  <c:v>37373.0</c:v>
                </c:pt>
                <c:pt idx="37373">
                  <c:v>37374.0</c:v>
                </c:pt>
                <c:pt idx="37374">
                  <c:v>37375.0</c:v>
                </c:pt>
                <c:pt idx="37375">
                  <c:v>37376.0</c:v>
                </c:pt>
                <c:pt idx="37376">
                  <c:v>37377.0</c:v>
                </c:pt>
                <c:pt idx="37377">
                  <c:v>37378.0</c:v>
                </c:pt>
                <c:pt idx="37378">
                  <c:v>37379.0</c:v>
                </c:pt>
                <c:pt idx="37379">
                  <c:v>37380.0</c:v>
                </c:pt>
                <c:pt idx="37380">
                  <c:v>37381.0</c:v>
                </c:pt>
                <c:pt idx="37381">
                  <c:v>37382.0</c:v>
                </c:pt>
                <c:pt idx="37382">
                  <c:v>37383.0</c:v>
                </c:pt>
                <c:pt idx="37383">
                  <c:v>37384.0</c:v>
                </c:pt>
                <c:pt idx="37384">
                  <c:v>37385.0</c:v>
                </c:pt>
                <c:pt idx="37385">
                  <c:v>37386.0</c:v>
                </c:pt>
                <c:pt idx="37386">
                  <c:v>37387.0</c:v>
                </c:pt>
                <c:pt idx="37387">
                  <c:v>37388.0</c:v>
                </c:pt>
                <c:pt idx="37388">
                  <c:v>37389.0</c:v>
                </c:pt>
                <c:pt idx="37389">
                  <c:v>37390.0</c:v>
                </c:pt>
                <c:pt idx="37390">
                  <c:v>37391.0</c:v>
                </c:pt>
                <c:pt idx="37391">
                  <c:v>37392.0</c:v>
                </c:pt>
                <c:pt idx="37392">
                  <c:v>37393.0</c:v>
                </c:pt>
                <c:pt idx="37393">
                  <c:v>37394.0</c:v>
                </c:pt>
                <c:pt idx="37394">
                  <c:v>37395.0</c:v>
                </c:pt>
                <c:pt idx="37395">
                  <c:v>37396.0</c:v>
                </c:pt>
                <c:pt idx="37396">
                  <c:v>37397.0</c:v>
                </c:pt>
                <c:pt idx="37397">
                  <c:v>37398.0</c:v>
                </c:pt>
                <c:pt idx="37398">
                  <c:v>37399.0</c:v>
                </c:pt>
                <c:pt idx="37399">
                  <c:v>37400.0</c:v>
                </c:pt>
                <c:pt idx="37400">
                  <c:v>37401.0</c:v>
                </c:pt>
                <c:pt idx="37401">
                  <c:v>37402.0</c:v>
                </c:pt>
                <c:pt idx="37402">
                  <c:v>37403.0</c:v>
                </c:pt>
                <c:pt idx="37403">
                  <c:v>37404.0</c:v>
                </c:pt>
                <c:pt idx="37404">
                  <c:v>37405.0</c:v>
                </c:pt>
                <c:pt idx="37405">
                  <c:v>37406.0</c:v>
                </c:pt>
                <c:pt idx="37406">
                  <c:v>37407.0</c:v>
                </c:pt>
                <c:pt idx="37407">
                  <c:v>37408.0</c:v>
                </c:pt>
                <c:pt idx="37408">
                  <c:v>37409.0</c:v>
                </c:pt>
                <c:pt idx="37409">
                  <c:v>37410.0</c:v>
                </c:pt>
                <c:pt idx="37410">
                  <c:v>37411.0</c:v>
                </c:pt>
                <c:pt idx="37411">
                  <c:v>37412.0</c:v>
                </c:pt>
                <c:pt idx="37412">
                  <c:v>37413.0</c:v>
                </c:pt>
                <c:pt idx="37413">
                  <c:v>37414.0</c:v>
                </c:pt>
                <c:pt idx="37414">
                  <c:v>37415.0</c:v>
                </c:pt>
                <c:pt idx="37415">
                  <c:v>37416.0</c:v>
                </c:pt>
                <c:pt idx="37416">
                  <c:v>37417.0</c:v>
                </c:pt>
                <c:pt idx="37417">
                  <c:v>37418.0</c:v>
                </c:pt>
                <c:pt idx="37418">
                  <c:v>37419.0</c:v>
                </c:pt>
                <c:pt idx="37419">
                  <c:v>37420.0</c:v>
                </c:pt>
                <c:pt idx="37420">
                  <c:v>37421.0</c:v>
                </c:pt>
                <c:pt idx="37421">
                  <c:v>37422.0</c:v>
                </c:pt>
                <c:pt idx="37422">
                  <c:v>37423.0</c:v>
                </c:pt>
                <c:pt idx="37423">
                  <c:v>37424.0</c:v>
                </c:pt>
                <c:pt idx="37424">
                  <c:v>37425.0</c:v>
                </c:pt>
                <c:pt idx="37425">
                  <c:v>37426.0</c:v>
                </c:pt>
                <c:pt idx="37426">
                  <c:v>37427.0</c:v>
                </c:pt>
                <c:pt idx="37427">
                  <c:v>37428.0</c:v>
                </c:pt>
                <c:pt idx="37428">
                  <c:v>37429.0</c:v>
                </c:pt>
                <c:pt idx="37429">
                  <c:v>37430.0</c:v>
                </c:pt>
                <c:pt idx="37430">
                  <c:v>37431.0</c:v>
                </c:pt>
                <c:pt idx="37431">
                  <c:v>37432.0</c:v>
                </c:pt>
                <c:pt idx="37432">
                  <c:v>37433.0</c:v>
                </c:pt>
                <c:pt idx="37433">
                  <c:v>37434.0</c:v>
                </c:pt>
                <c:pt idx="37434">
                  <c:v>37435.0</c:v>
                </c:pt>
                <c:pt idx="37435">
                  <c:v>37436.0</c:v>
                </c:pt>
                <c:pt idx="37436">
                  <c:v>37437.0</c:v>
                </c:pt>
                <c:pt idx="37437">
                  <c:v>37438.0</c:v>
                </c:pt>
                <c:pt idx="37438">
                  <c:v>37439.0</c:v>
                </c:pt>
                <c:pt idx="37439">
                  <c:v>37440.0</c:v>
                </c:pt>
                <c:pt idx="37440">
                  <c:v>37441.0</c:v>
                </c:pt>
                <c:pt idx="37441">
                  <c:v>37442.0</c:v>
                </c:pt>
                <c:pt idx="37442">
                  <c:v>37443.0</c:v>
                </c:pt>
                <c:pt idx="37443">
                  <c:v>37444.0</c:v>
                </c:pt>
                <c:pt idx="37444">
                  <c:v>37445.0</c:v>
                </c:pt>
                <c:pt idx="37445">
                  <c:v>37446.0</c:v>
                </c:pt>
                <c:pt idx="37446">
                  <c:v>37447.0</c:v>
                </c:pt>
                <c:pt idx="37447">
                  <c:v>37448.0</c:v>
                </c:pt>
                <c:pt idx="37448">
                  <c:v>37449.0</c:v>
                </c:pt>
                <c:pt idx="37449">
                  <c:v>37450.0</c:v>
                </c:pt>
                <c:pt idx="37450">
                  <c:v>37451.0</c:v>
                </c:pt>
                <c:pt idx="37451">
                  <c:v>37452.0</c:v>
                </c:pt>
                <c:pt idx="37452">
                  <c:v>37453.0</c:v>
                </c:pt>
                <c:pt idx="37453">
                  <c:v>37454.0</c:v>
                </c:pt>
                <c:pt idx="37454">
                  <c:v>37455.0</c:v>
                </c:pt>
                <c:pt idx="37455">
                  <c:v>37456.0</c:v>
                </c:pt>
                <c:pt idx="37456">
                  <c:v>37457.0</c:v>
                </c:pt>
                <c:pt idx="37457">
                  <c:v>37458.0</c:v>
                </c:pt>
                <c:pt idx="37458">
                  <c:v>37459.0</c:v>
                </c:pt>
                <c:pt idx="37459">
                  <c:v>37460.0</c:v>
                </c:pt>
                <c:pt idx="37460">
                  <c:v>37461.0</c:v>
                </c:pt>
                <c:pt idx="37461">
                  <c:v>37462.0</c:v>
                </c:pt>
                <c:pt idx="37462">
                  <c:v>37463.0</c:v>
                </c:pt>
                <c:pt idx="37463">
                  <c:v>37464.0</c:v>
                </c:pt>
                <c:pt idx="37464">
                  <c:v>37465.0</c:v>
                </c:pt>
                <c:pt idx="37465">
                  <c:v>37466.0</c:v>
                </c:pt>
                <c:pt idx="37466">
                  <c:v>37467.0</c:v>
                </c:pt>
                <c:pt idx="37467">
                  <c:v>37468.0</c:v>
                </c:pt>
                <c:pt idx="37468">
                  <c:v>37469.0</c:v>
                </c:pt>
                <c:pt idx="37469">
                  <c:v>37470.0</c:v>
                </c:pt>
                <c:pt idx="37470">
                  <c:v>37471.0</c:v>
                </c:pt>
                <c:pt idx="37471">
                  <c:v>37472.0</c:v>
                </c:pt>
                <c:pt idx="37472">
                  <c:v>37473.0</c:v>
                </c:pt>
                <c:pt idx="37473">
                  <c:v>37474.0</c:v>
                </c:pt>
                <c:pt idx="37474">
                  <c:v>37475.0</c:v>
                </c:pt>
                <c:pt idx="37475">
                  <c:v>37476.0</c:v>
                </c:pt>
                <c:pt idx="37476">
                  <c:v>37477.0</c:v>
                </c:pt>
                <c:pt idx="37477">
                  <c:v>37478.0</c:v>
                </c:pt>
                <c:pt idx="37478">
                  <c:v>37479.0</c:v>
                </c:pt>
                <c:pt idx="37479">
                  <c:v>37480.0</c:v>
                </c:pt>
                <c:pt idx="37480">
                  <c:v>37481.0</c:v>
                </c:pt>
                <c:pt idx="37481">
                  <c:v>37482.0</c:v>
                </c:pt>
                <c:pt idx="37482">
                  <c:v>37483.0</c:v>
                </c:pt>
                <c:pt idx="37483">
                  <c:v>37484.0</c:v>
                </c:pt>
                <c:pt idx="37484">
                  <c:v>37485.0</c:v>
                </c:pt>
                <c:pt idx="37485">
                  <c:v>37486.0</c:v>
                </c:pt>
                <c:pt idx="37486">
                  <c:v>37487.0</c:v>
                </c:pt>
                <c:pt idx="37487">
                  <c:v>37488.0</c:v>
                </c:pt>
                <c:pt idx="37488">
                  <c:v>37489.0</c:v>
                </c:pt>
                <c:pt idx="37489">
                  <c:v>37490.0</c:v>
                </c:pt>
                <c:pt idx="37490">
                  <c:v>37491.0</c:v>
                </c:pt>
                <c:pt idx="37491">
                  <c:v>37492.0</c:v>
                </c:pt>
                <c:pt idx="37492">
                  <c:v>37493.0</c:v>
                </c:pt>
                <c:pt idx="37493">
                  <c:v>37494.0</c:v>
                </c:pt>
                <c:pt idx="37494">
                  <c:v>37495.0</c:v>
                </c:pt>
                <c:pt idx="37495">
                  <c:v>37496.0</c:v>
                </c:pt>
                <c:pt idx="37496">
                  <c:v>37497.0</c:v>
                </c:pt>
                <c:pt idx="37497">
                  <c:v>37498.0</c:v>
                </c:pt>
                <c:pt idx="37498">
                  <c:v>37499.0</c:v>
                </c:pt>
                <c:pt idx="37499">
                  <c:v>37500.0</c:v>
                </c:pt>
                <c:pt idx="37500">
                  <c:v>37501.0</c:v>
                </c:pt>
                <c:pt idx="37501">
                  <c:v>37502.0</c:v>
                </c:pt>
                <c:pt idx="37502">
                  <c:v>37503.0</c:v>
                </c:pt>
                <c:pt idx="37503">
                  <c:v>37504.0</c:v>
                </c:pt>
                <c:pt idx="37504">
                  <c:v>37505.0</c:v>
                </c:pt>
                <c:pt idx="37505">
                  <c:v>37506.0</c:v>
                </c:pt>
                <c:pt idx="37506">
                  <c:v>37507.0</c:v>
                </c:pt>
                <c:pt idx="37507">
                  <c:v>37508.0</c:v>
                </c:pt>
                <c:pt idx="37508">
                  <c:v>37509.0</c:v>
                </c:pt>
                <c:pt idx="37509">
                  <c:v>37510.0</c:v>
                </c:pt>
                <c:pt idx="37510">
                  <c:v>37511.0</c:v>
                </c:pt>
                <c:pt idx="37511">
                  <c:v>37512.0</c:v>
                </c:pt>
                <c:pt idx="37512">
                  <c:v>37513.0</c:v>
                </c:pt>
                <c:pt idx="37513">
                  <c:v>37514.0</c:v>
                </c:pt>
                <c:pt idx="37514">
                  <c:v>37515.0</c:v>
                </c:pt>
                <c:pt idx="37515">
                  <c:v>37516.0</c:v>
                </c:pt>
                <c:pt idx="37516">
                  <c:v>37517.0</c:v>
                </c:pt>
                <c:pt idx="37517">
                  <c:v>37518.0</c:v>
                </c:pt>
                <c:pt idx="37518">
                  <c:v>37519.0</c:v>
                </c:pt>
                <c:pt idx="37519">
                  <c:v>37520.0</c:v>
                </c:pt>
                <c:pt idx="37520">
                  <c:v>37521.0</c:v>
                </c:pt>
                <c:pt idx="37521">
                  <c:v>37522.0</c:v>
                </c:pt>
                <c:pt idx="37522">
                  <c:v>37523.0</c:v>
                </c:pt>
                <c:pt idx="37523">
                  <c:v>37524.0</c:v>
                </c:pt>
                <c:pt idx="37524">
                  <c:v>37525.0</c:v>
                </c:pt>
                <c:pt idx="37525">
                  <c:v>37526.0</c:v>
                </c:pt>
                <c:pt idx="37526">
                  <c:v>37527.0</c:v>
                </c:pt>
                <c:pt idx="37527">
                  <c:v>37528.0</c:v>
                </c:pt>
                <c:pt idx="37528">
                  <c:v>37529.0</c:v>
                </c:pt>
                <c:pt idx="37529">
                  <c:v>37530.0</c:v>
                </c:pt>
                <c:pt idx="37530">
                  <c:v>37531.0</c:v>
                </c:pt>
                <c:pt idx="37531">
                  <c:v>37532.0</c:v>
                </c:pt>
                <c:pt idx="37532">
                  <c:v>37533.0</c:v>
                </c:pt>
                <c:pt idx="37533">
                  <c:v>37534.0</c:v>
                </c:pt>
                <c:pt idx="37534">
                  <c:v>37535.0</c:v>
                </c:pt>
                <c:pt idx="37535">
                  <c:v>37536.0</c:v>
                </c:pt>
                <c:pt idx="37536">
                  <c:v>37537.0</c:v>
                </c:pt>
                <c:pt idx="37537">
                  <c:v>37538.0</c:v>
                </c:pt>
                <c:pt idx="37538">
                  <c:v>37539.0</c:v>
                </c:pt>
                <c:pt idx="37539">
                  <c:v>37540.0</c:v>
                </c:pt>
                <c:pt idx="37540">
                  <c:v>37541.0</c:v>
                </c:pt>
                <c:pt idx="37541">
                  <c:v>37542.0</c:v>
                </c:pt>
                <c:pt idx="37542">
                  <c:v>37543.0</c:v>
                </c:pt>
                <c:pt idx="37543">
                  <c:v>37544.0</c:v>
                </c:pt>
                <c:pt idx="37544">
                  <c:v>37545.0</c:v>
                </c:pt>
                <c:pt idx="37545">
                  <c:v>37546.0</c:v>
                </c:pt>
                <c:pt idx="37546">
                  <c:v>37547.0</c:v>
                </c:pt>
                <c:pt idx="37547">
                  <c:v>37548.0</c:v>
                </c:pt>
                <c:pt idx="37548">
                  <c:v>37549.0</c:v>
                </c:pt>
                <c:pt idx="37549">
                  <c:v>37550.0</c:v>
                </c:pt>
                <c:pt idx="37550">
                  <c:v>37551.0</c:v>
                </c:pt>
                <c:pt idx="37551">
                  <c:v>37552.0</c:v>
                </c:pt>
                <c:pt idx="37552">
                  <c:v>37553.0</c:v>
                </c:pt>
                <c:pt idx="37553">
                  <c:v>37554.0</c:v>
                </c:pt>
                <c:pt idx="37554">
                  <c:v>37555.0</c:v>
                </c:pt>
                <c:pt idx="37555">
                  <c:v>37556.0</c:v>
                </c:pt>
                <c:pt idx="37556">
                  <c:v>37557.0</c:v>
                </c:pt>
                <c:pt idx="37557">
                  <c:v>37558.0</c:v>
                </c:pt>
                <c:pt idx="37558">
                  <c:v>37559.0</c:v>
                </c:pt>
                <c:pt idx="37559">
                  <c:v>37560.0</c:v>
                </c:pt>
                <c:pt idx="37560">
                  <c:v>37561.0</c:v>
                </c:pt>
                <c:pt idx="37561">
                  <c:v>37562.0</c:v>
                </c:pt>
                <c:pt idx="37562">
                  <c:v>37563.0</c:v>
                </c:pt>
                <c:pt idx="37563">
                  <c:v>37564.0</c:v>
                </c:pt>
                <c:pt idx="37564">
                  <c:v>37565.0</c:v>
                </c:pt>
                <c:pt idx="37565">
                  <c:v>37566.0</c:v>
                </c:pt>
                <c:pt idx="37566">
                  <c:v>37567.0</c:v>
                </c:pt>
                <c:pt idx="37567">
                  <c:v>37568.0</c:v>
                </c:pt>
                <c:pt idx="37568">
                  <c:v>37569.0</c:v>
                </c:pt>
                <c:pt idx="37569">
                  <c:v>37570.0</c:v>
                </c:pt>
                <c:pt idx="37570">
                  <c:v>37571.0</c:v>
                </c:pt>
                <c:pt idx="37571">
                  <c:v>37572.0</c:v>
                </c:pt>
                <c:pt idx="37572">
                  <c:v>37573.0</c:v>
                </c:pt>
                <c:pt idx="37573">
                  <c:v>37574.0</c:v>
                </c:pt>
                <c:pt idx="37574">
                  <c:v>37575.0</c:v>
                </c:pt>
                <c:pt idx="37575">
                  <c:v>37576.0</c:v>
                </c:pt>
                <c:pt idx="37576">
                  <c:v>37577.0</c:v>
                </c:pt>
                <c:pt idx="37577">
                  <c:v>37578.0</c:v>
                </c:pt>
                <c:pt idx="37578">
                  <c:v>37579.0</c:v>
                </c:pt>
                <c:pt idx="37579">
                  <c:v>37580.0</c:v>
                </c:pt>
                <c:pt idx="37580">
                  <c:v>37581.0</c:v>
                </c:pt>
                <c:pt idx="37581">
                  <c:v>37582.0</c:v>
                </c:pt>
                <c:pt idx="37582">
                  <c:v>37583.0</c:v>
                </c:pt>
                <c:pt idx="37583">
                  <c:v>37584.0</c:v>
                </c:pt>
                <c:pt idx="37584">
                  <c:v>37585.0</c:v>
                </c:pt>
                <c:pt idx="37585">
                  <c:v>37586.0</c:v>
                </c:pt>
                <c:pt idx="37586">
                  <c:v>37587.0</c:v>
                </c:pt>
                <c:pt idx="37587">
                  <c:v>37588.0</c:v>
                </c:pt>
                <c:pt idx="37588">
                  <c:v>37589.0</c:v>
                </c:pt>
                <c:pt idx="37589">
                  <c:v>37590.0</c:v>
                </c:pt>
                <c:pt idx="37590">
                  <c:v>37591.0</c:v>
                </c:pt>
                <c:pt idx="37591">
                  <c:v>37592.0</c:v>
                </c:pt>
                <c:pt idx="37592">
                  <c:v>37593.0</c:v>
                </c:pt>
                <c:pt idx="37593">
                  <c:v>37594.0</c:v>
                </c:pt>
                <c:pt idx="37594">
                  <c:v>37595.0</c:v>
                </c:pt>
                <c:pt idx="37595">
                  <c:v>37596.0</c:v>
                </c:pt>
                <c:pt idx="37596">
                  <c:v>37597.0</c:v>
                </c:pt>
                <c:pt idx="37597">
                  <c:v>37598.0</c:v>
                </c:pt>
                <c:pt idx="37598">
                  <c:v>37599.0</c:v>
                </c:pt>
                <c:pt idx="37599">
                  <c:v>37600.0</c:v>
                </c:pt>
                <c:pt idx="37600">
                  <c:v>37601.0</c:v>
                </c:pt>
                <c:pt idx="37601">
                  <c:v>37602.0</c:v>
                </c:pt>
                <c:pt idx="37602">
                  <c:v>37603.0</c:v>
                </c:pt>
                <c:pt idx="37603">
                  <c:v>37604.0</c:v>
                </c:pt>
                <c:pt idx="37604">
                  <c:v>37605.0</c:v>
                </c:pt>
                <c:pt idx="37605">
                  <c:v>37606.0</c:v>
                </c:pt>
                <c:pt idx="37606">
                  <c:v>37607.0</c:v>
                </c:pt>
                <c:pt idx="37607">
                  <c:v>37608.0</c:v>
                </c:pt>
                <c:pt idx="37608">
                  <c:v>37609.0</c:v>
                </c:pt>
                <c:pt idx="37609">
                  <c:v>37610.0</c:v>
                </c:pt>
                <c:pt idx="37610">
                  <c:v>37611.0</c:v>
                </c:pt>
                <c:pt idx="37611">
                  <c:v>37612.0</c:v>
                </c:pt>
                <c:pt idx="37612">
                  <c:v>37613.0</c:v>
                </c:pt>
                <c:pt idx="37613">
                  <c:v>37614.0</c:v>
                </c:pt>
                <c:pt idx="37614">
                  <c:v>37615.0</c:v>
                </c:pt>
                <c:pt idx="37615">
                  <c:v>37616.0</c:v>
                </c:pt>
                <c:pt idx="37616">
                  <c:v>37617.0</c:v>
                </c:pt>
                <c:pt idx="37617">
                  <c:v>37618.0</c:v>
                </c:pt>
                <c:pt idx="37618">
                  <c:v>37619.0</c:v>
                </c:pt>
                <c:pt idx="37619">
                  <c:v>37620.0</c:v>
                </c:pt>
                <c:pt idx="37620">
                  <c:v>37621.0</c:v>
                </c:pt>
                <c:pt idx="37621">
                  <c:v>37622.0</c:v>
                </c:pt>
                <c:pt idx="37622">
                  <c:v>37623.0</c:v>
                </c:pt>
                <c:pt idx="37623">
                  <c:v>37624.0</c:v>
                </c:pt>
                <c:pt idx="37624">
                  <c:v>37625.0</c:v>
                </c:pt>
                <c:pt idx="37625">
                  <c:v>37626.0</c:v>
                </c:pt>
                <c:pt idx="37626">
                  <c:v>37627.0</c:v>
                </c:pt>
                <c:pt idx="37627">
                  <c:v>37628.0</c:v>
                </c:pt>
                <c:pt idx="37628">
                  <c:v>37629.0</c:v>
                </c:pt>
                <c:pt idx="37629">
                  <c:v>37630.0</c:v>
                </c:pt>
                <c:pt idx="37630">
                  <c:v>37631.0</c:v>
                </c:pt>
                <c:pt idx="37631">
                  <c:v>37632.0</c:v>
                </c:pt>
                <c:pt idx="37632">
                  <c:v>37633.0</c:v>
                </c:pt>
                <c:pt idx="37633">
                  <c:v>37634.0</c:v>
                </c:pt>
                <c:pt idx="37634">
                  <c:v>37635.0</c:v>
                </c:pt>
                <c:pt idx="37635">
                  <c:v>37636.0</c:v>
                </c:pt>
                <c:pt idx="37636">
                  <c:v>37637.0</c:v>
                </c:pt>
                <c:pt idx="37637">
                  <c:v>37638.0</c:v>
                </c:pt>
                <c:pt idx="37638">
                  <c:v>37639.0</c:v>
                </c:pt>
                <c:pt idx="37639">
                  <c:v>37640.0</c:v>
                </c:pt>
                <c:pt idx="37640">
                  <c:v>37641.0</c:v>
                </c:pt>
                <c:pt idx="37641">
                  <c:v>37642.0</c:v>
                </c:pt>
                <c:pt idx="37642">
                  <c:v>37643.0</c:v>
                </c:pt>
                <c:pt idx="37643">
                  <c:v>37644.0</c:v>
                </c:pt>
                <c:pt idx="37644">
                  <c:v>37645.0</c:v>
                </c:pt>
                <c:pt idx="37645">
                  <c:v>37646.0</c:v>
                </c:pt>
                <c:pt idx="37646">
                  <c:v>37647.0</c:v>
                </c:pt>
                <c:pt idx="37647">
                  <c:v>37648.0</c:v>
                </c:pt>
                <c:pt idx="37648">
                  <c:v>37649.0</c:v>
                </c:pt>
                <c:pt idx="37649">
                  <c:v>37650.0</c:v>
                </c:pt>
                <c:pt idx="37650">
                  <c:v>37651.0</c:v>
                </c:pt>
                <c:pt idx="37651">
                  <c:v>37652.0</c:v>
                </c:pt>
                <c:pt idx="37652">
                  <c:v>37653.0</c:v>
                </c:pt>
                <c:pt idx="37653">
                  <c:v>37654.0</c:v>
                </c:pt>
                <c:pt idx="37654">
                  <c:v>37655.0</c:v>
                </c:pt>
                <c:pt idx="37655">
                  <c:v>37656.0</c:v>
                </c:pt>
                <c:pt idx="37656">
                  <c:v>37657.0</c:v>
                </c:pt>
                <c:pt idx="37657">
                  <c:v>37658.0</c:v>
                </c:pt>
                <c:pt idx="37658">
                  <c:v>37659.0</c:v>
                </c:pt>
                <c:pt idx="37659">
                  <c:v>37660.0</c:v>
                </c:pt>
                <c:pt idx="37660">
                  <c:v>37661.0</c:v>
                </c:pt>
                <c:pt idx="37661">
                  <c:v>37662.0</c:v>
                </c:pt>
                <c:pt idx="37662">
                  <c:v>37663.0</c:v>
                </c:pt>
                <c:pt idx="37663">
                  <c:v>37664.0</c:v>
                </c:pt>
                <c:pt idx="37664">
                  <c:v>37665.0</c:v>
                </c:pt>
                <c:pt idx="37665">
                  <c:v>37666.0</c:v>
                </c:pt>
                <c:pt idx="37666">
                  <c:v>37667.0</c:v>
                </c:pt>
                <c:pt idx="37667">
                  <c:v>37668.0</c:v>
                </c:pt>
                <c:pt idx="37668">
                  <c:v>37669.0</c:v>
                </c:pt>
                <c:pt idx="37669">
                  <c:v>37670.0</c:v>
                </c:pt>
                <c:pt idx="37670">
                  <c:v>37671.0</c:v>
                </c:pt>
                <c:pt idx="37671">
                  <c:v>37672.0</c:v>
                </c:pt>
                <c:pt idx="37672">
                  <c:v>37673.0</c:v>
                </c:pt>
                <c:pt idx="37673">
                  <c:v>37674.0</c:v>
                </c:pt>
                <c:pt idx="37674">
                  <c:v>37675.0</c:v>
                </c:pt>
                <c:pt idx="37675">
                  <c:v>37676.0</c:v>
                </c:pt>
                <c:pt idx="37676">
                  <c:v>37677.0</c:v>
                </c:pt>
                <c:pt idx="37677">
                  <c:v>37678.0</c:v>
                </c:pt>
                <c:pt idx="37678">
                  <c:v>37679.0</c:v>
                </c:pt>
                <c:pt idx="37679">
                  <c:v>37680.0</c:v>
                </c:pt>
                <c:pt idx="37680">
                  <c:v>37681.0</c:v>
                </c:pt>
                <c:pt idx="37681">
                  <c:v>37682.0</c:v>
                </c:pt>
                <c:pt idx="37682">
                  <c:v>37683.0</c:v>
                </c:pt>
                <c:pt idx="37683">
                  <c:v>37684.0</c:v>
                </c:pt>
                <c:pt idx="37684">
                  <c:v>37685.0</c:v>
                </c:pt>
                <c:pt idx="37685">
                  <c:v>37686.0</c:v>
                </c:pt>
                <c:pt idx="37686">
                  <c:v>37687.0</c:v>
                </c:pt>
                <c:pt idx="37687">
                  <c:v>37688.0</c:v>
                </c:pt>
                <c:pt idx="37688">
                  <c:v>37689.0</c:v>
                </c:pt>
                <c:pt idx="37689">
                  <c:v>37690.0</c:v>
                </c:pt>
                <c:pt idx="37690">
                  <c:v>37691.0</c:v>
                </c:pt>
                <c:pt idx="37691">
                  <c:v>37692.0</c:v>
                </c:pt>
                <c:pt idx="37692">
                  <c:v>37693.0</c:v>
                </c:pt>
                <c:pt idx="37693">
                  <c:v>37694.0</c:v>
                </c:pt>
                <c:pt idx="37694">
                  <c:v>37695.0</c:v>
                </c:pt>
                <c:pt idx="37695">
                  <c:v>37696.0</c:v>
                </c:pt>
                <c:pt idx="37696">
                  <c:v>37697.0</c:v>
                </c:pt>
                <c:pt idx="37697">
                  <c:v>37698.0</c:v>
                </c:pt>
                <c:pt idx="37698">
                  <c:v>37699.0</c:v>
                </c:pt>
                <c:pt idx="37699">
                  <c:v>37700.0</c:v>
                </c:pt>
                <c:pt idx="37700">
                  <c:v>37701.0</c:v>
                </c:pt>
                <c:pt idx="37701">
                  <c:v>37702.0</c:v>
                </c:pt>
                <c:pt idx="37702">
                  <c:v>37703.0</c:v>
                </c:pt>
                <c:pt idx="37703">
                  <c:v>37704.0</c:v>
                </c:pt>
                <c:pt idx="37704">
                  <c:v>37705.0</c:v>
                </c:pt>
                <c:pt idx="37705">
                  <c:v>37706.0</c:v>
                </c:pt>
                <c:pt idx="37706">
                  <c:v>37707.0</c:v>
                </c:pt>
                <c:pt idx="37707">
                  <c:v>37708.0</c:v>
                </c:pt>
                <c:pt idx="37708">
                  <c:v>37709.0</c:v>
                </c:pt>
                <c:pt idx="37709">
                  <c:v>37710.0</c:v>
                </c:pt>
                <c:pt idx="37710">
                  <c:v>37711.0</c:v>
                </c:pt>
                <c:pt idx="37711">
                  <c:v>37712.0</c:v>
                </c:pt>
                <c:pt idx="37712">
                  <c:v>37713.0</c:v>
                </c:pt>
                <c:pt idx="37713">
                  <c:v>37714.0</c:v>
                </c:pt>
                <c:pt idx="37714">
                  <c:v>37715.0</c:v>
                </c:pt>
                <c:pt idx="37715">
                  <c:v>37716.0</c:v>
                </c:pt>
                <c:pt idx="37716">
                  <c:v>37717.0</c:v>
                </c:pt>
                <c:pt idx="37717">
                  <c:v>37718.0</c:v>
                </c:pt>
                <c:pt idx="37718">
                  <c:v>37719.0</c:v>
                </c:pt>
                <c:pt idx="37719">
                  <c:v>37720.0</c:v>
                </c:pt>
                <c:pt idx="37720">
                  <c:v>37721.0</c:v>
                </c:pt>
                <c:pt idx="37721">
                  <c:v>37722.0</c:v>
                </c:pt>
                <c:pt idx="37722">
                  <c:v>37723.0</c:v>
                </c:pt>
                <c:pt idx="37723">
                  <c:v>37724.0</c:v>
                </c:pt>
                <c:pt idx="37724">
                  <c:v>37725.0</c:v>
                </c:pt>
                <c:pt idx="37725">
                  <c:v>37726.0</c:v>
                </c:pt>
                <c:pt idx="37726">
                  <c:v>37727.0</c:v>
                </c:pt>
                <c:pt idx="37727">
                  <c:v>37728.0</c:v>
                </c:pt>
                <c:pt idx="37728">
                  <c:v>37729.0</c:v>
                </c:pt>
                <c:pt idx="37729">
                  <c:v>37730.0</c:v>
                </c:pt>
                <c:pt idx="37730">
                  <c:v>37731.0</c:v>
                </c:pt>
                <c:pt idx="37731">
                  <c:v>37732.0</c:v>
                </c:pt>
                <c:pt idx="37732">
                  <c:v>37733.0</c:v>
                </c:pt>
                <c:pt idx="37733">
                  <c:v>37734.0</c:v>
                </c:pt>
                <c:pt idx="37734">
                  <c:v>37735.0</c:v>
                </c:pt>
                <c:pt idx="37735">
                  <c:v>37736.0</c:v>
                </c:pt>
                <c:pt idx="37736">
                  <c:v>37737.0</c:v>
                </c:pt>
                <c:pt idx="37737">
                  <c:v>37738.0</c:v>
                </c:pt>
                <c:pt idx="37738">
                  <c:v>37739.0</c:v>
                </c:pt>
                <c:pt idx="37739">
                  <c:v>37740.0</c:v>
                </c:pt>
                <c:pt idx="37740">
                  <c:v>37741.0</c:v>
                </c:pt>
                <c:pt idx="37741">
                  <c:v>37742.0</c:v>
                </c:pt>
                <c:pt idx="37742">
                  <c:v>37743.0</c:v>
                </c:pt>
                <c:pt idx="37743">
                  <c:v>37744.0</c:v>
                </c:pt>
                <c:pt idx="37744">
                  <c:v>37745.0</c:v>
                </c:pt>
                <c:pt idx="37745">
                  <c:v>37746.0</c:v>
                </c:pt>
                <c:pt idx="37746">
                  <c:v>37747.0</c:v>
                </c:pt>
                <c:pt idx="37747">
                  <c:v>37748.0</c:v>
                </c:pt>
                <c:pt idx="37748">
                  <c:v>37749.0</c:v>
                </c:pt>
                <c:pt idx="37749">
                  <c:v>37750.0</c:v>
                </c:pt>
                <c:pt idx="37750">
                  <c:v>37751.0</c:v>
                </c:pt>
                <c:pt idx="37751">
                  <c:v>37752.0</c:v>
                </c:pt>
                <c:pt idx="37752">
                  <c:v>37753.0</c:v>
                </c:pt>
                <c:pt idx="37753">
                  <c:v>37754.0</c:v>
                </c:pt>
                <c:pt idx="37754">
                  <c:v>37755.0</c:v>
                </c:pt>
                <c:pt idx="37755">
                  <c:v>37756.0</c:v>
                </c:pt>
                <c:pt idx="37756">
                  <c:v>37757.0</c:v>
                </c:pt>
                <c:pt idx="37757">
                  <c:v>37758.0</c:v>
                </c:pt>
                <c:pt idx="37758">
                  <c:v>37759.0</c:v>
                </c:pt>
                <c:pt idx="37759">
                  <c:v>37760.0</c:v>
                </c:pt>
                <c:pt idx="37760">
                  <c:v>37761.0</c:v>
                </c:pt>
                <c:pt idx="37761">
                  <c:v>37762.0</c:v>
                </c:pt>
                <c:pt idx="37762">
                  <c:v>37763.0</c:v>
                </c:pt>
                <c:pt idx="37763">
                  <c:v>37764.0</c:v>
                </c:pt>
                <c:pt idx="37764">
                  <c:v>37765.0</c:v>
                </c:pt>
                <c:pt idx="37765">
                  <c:v>37766.0</c:v>
                </c:pt>
                <c:pt idx="37766">
                  <c:v>37767.0</c:v>
                </c:pt>
                <c:pt idx="37767">
                  <c:v>37768.0</c:v>
                </c:pt>
                <c:pt idx="37768">
                  <c:v>37769.0</c:v>
                </c:pt>
                <c:pt idx="37769">
                  <c:v>37770.0</c:v>
                </c:pt>
                <c:pt idx="37770">
                  <c:v>37771.0</c:v>
                </c:pt>
                <c:pt idx="37771">
                  <c:v>37772.0</c:v>
                </c:pt>
                <c:pt idx="37772">
                  <c:v>37773.0</c:v>
                </c:pt>
                <c:pt idx="37773">
                  <c:v>37774.0</c:v>
                </c:pt>
                <c:pt idx="37774">
                  <c:v>37775.0</c:v>
                </c:pt>
                <c:pt idx="37775">
                  <c:v>37776.0</c:v>
                </c:pt>
                <c:pt idx="37776">
                  <c:v>37777.0</c:v>
                </c:pt>
                <c:pt idx="37777">
                  <c:v>37778.0</c:v>
                </c:pt>
                <c:pt idx="37778">
                  <c:v>37779.0</c:v>
                </c:pt>
                <c:pt idx="37779">
                  <c:v>37780.0</c:v>
                </c:pt>
                <c:pt idx="37780">
                  <c:v>37781.0</c:v>
                </c:pt>
                <c:pt idx="37781">
                  <c:v>37782.0</c:v>
                </c:pt>
                <c:pt idx="37782">
                  <c:v>37783.0</c:v>
                </c:pt>
                <c:pt idx="37783">
                  <c:v>37784.0</c:v>
                </c:pt>
                <c:pt idx="37784">
                  <c:v>37785.0</c:v>
                </c:pt>
                <c:pt idx="37785">
                  <c:v>37786.0</c:v>
                </c:pt>
                <c:pt idx="37786">
                  <c:v>37787.0</c:v>
                </c:pt>
                <c:pt idx="37787">
                  <c:v>37788.0</c:v>
                </c:pt>
                <c:pt idx="37788">
                  <c:v>37789.0</c:v>
                </c:pt>
                <c:pt idx="37789">
                  <c:v>37790.0</c:v>
                </c:pt>
                <c:pt idx="37790">
                  <c:v>37791.0</c:v>
                </c:pt>
                <c:pt idx="37791">
                  <c:v>37792.0</c:v>
                </c:pt>
                <c:pt idx="37792">
                  <c:v>37793.0</c:v>
                </c:pt>
                <c:pt idx="37793">
                  <c:v>37794.0</c:v>
                </c:pt>
                <c:pt idx="37794">
                  <c:v>37795.0</c:v>
                </c:pt>
                <c:pt idx="37795">
                  <c:v>37796.0</c:v>
                </c:pt>
                <c:pt idx="37796">
                  <c:v>37797.0</c:v>
                </c:pt>
                <c:pt idx="37797">
                  <c:v>37798.0</c:v>
                </c:pt>
                <c:pt idx="37798">
                  <c:v>37799.0</c:v>
                </c:pt>
                <c:pt idx="37799">
                  <c:v>37800.0</c:v>
                </c:pt>
                <c:pt idx="37800">
                  <c:v>37801.0</c:v>
                </c:pt>
                <c:pt idx="37801">
                  <c:v>37802.0</c:v>
                </c:pt>
                <c:pt idx="37802">
                  <c:v>37803.0</c:v>
                </c:pt>
                <c:pt idx="37803">
                  <c:v>37804.0</c:v>
                </c:pt>
                <c:pt idx="37804">
                  <c:v>37805.0</c:v>
                </c:pt>
                <c:pt idx="37805">
                  <c:v>37806.0</c:v>
                </c:pt>
                <c:pt idx="37806">
                  <c:v>37807.0</c:v>
                </c:pt>
                <c:pt idx="37807">
                  <c:v>37808.0</c:v>
                </c:pt>
                <c:pt idx="37808">
                  <c:v>37809.0</c:v>
                </c:pt>
                <c:pt idx="37809">
                  <c:v>37810.0</c:v>
                </c:pt>
                <c:pt idx="37810">
                  <c:v>37811.0</c:v>
                </c:pt>
                <c:pt idx="37811">
                  <c:v>37812.0</c:v>
                </c:pt>
                <c:pt idx="37812">
                  <c:v>37813.0</c:v>
                </c:pt>
                <c:pt idx="37813">
                  <c:v>37814.0</c:v>
                </c:pt>
                <c:pt idx="37814">
                  <c:v>37815.0</c:v>
                </c:pt>
                <c:pt idx="37815">
                  <c:v>37816.0</c:v>
                </c:pt>
                <c:pt idx="37816">
                  <c:v>37817.0</c:v>
                </c:pt>
                <c:pt idx="37817">
                  <c:v>37818.0</c:v>
                </c:pt>
                <c:pt idx="37818">
                  <c:v>37819.0</c:v>
                </c:pt>
                <c:pt idx="37819">
                  <c:v>37820.0</c:v>
                </c:pt>
                <c:pt idx="37820">
                  <c:v>37821.0</c:v>
                </c:pt>
                <c:pt idx="37821">
                  <c:v>37822.0</c:v>
                </c:pt>
                <c:pt idx="37822">
                  <c:v>37823.0</c:v>
                </c:pt>
                <c:pt idx="37823">
                  <c:v>37824.0</c:v>
                </c:pt>
                <c:pt idx="37824">
                  <c:v>37825.0</c:v>
                </c:pt>
                <c:pt idx="37825">
                  <c:v>37826.0</c:v>
                </c:pt>
                <c:pt idx="37826">
                  <c:v>37827.0</c:v>
                </c:pt>
                <c:pt idx="37827">
                  <c:v>37828.0</c:v>
                </c:pt>
                <c:pt idx="37828">
                  <c:v>37829.0</c:v>
                </c:pt>
                <c:pt idx="37829">
                  <c:v>37830.0</c:v>
                </c:pt>
                <c:pt idx="37830">
                  <c:v>37831.0</c:v>
                </c:pt>
                <c:pt idx="37831">
                  <c:v>37832.0</c:v>
                </c:pt>
                <c:pt idx="37832">
                  <c:v>37833.0</c:v>
                </c:pt>
                <c:pt idx="37833">
                  <c:v>37834.0</c:v>
                </c:pt>
                <c:pt idx="37834">
                  <c:v>37835.0</c:v>
                </c:pt>
                <c:pt idx="37835">
                  <c:v>37836.0</c:v>
                </c:pt>
                <c:pt idx="37836">
                  <c:v>37837.0</c:v>
                </c:pt>
                <c:pt idx="37837">
                  <c:v>37838.0</c:v>
                </c:pt>
                <c:pt idx="37838">
                  <c:v>37839.0</c:v>
                </c:pt>
                <c:pt idx="37839">
                  <c:v>37840.0</c:v>
                </c:pt>
                <c:pt idx="37840">
                  <c:v>37841.0</c:v>
                </c:pt>
                <c:pt idx="37841">
                  <c:v>37842.0</c:v>
                </c:pt>
                <c:pt idx="37842">
                  <c:v>37843.0</c:v>
                </c:pt>
                <c:pt idx="37843">
                  <c:v>37844.0</c:v>
                </c:pt>
                <c:pt idx="37844">
                  <c:v>37845.0</c:v>
                </c:pt>
                <c:pt idx="37845">
                  <c:v>37846.0</c:v>
                </c:pt>
                <c:pt idx="37846">
                  <c:v>37847.0</c:v>
                </c:pt>
                <c:pt idx="37847">
                  <c:v>37848.0</c:v>
                </c:pt>
                <c:pt idx="37848">
                  <c:v>37849.0</c:v>
                </c:pt>
                <c:pt idx="37849">
                  <c:v>37850.0</c:v>
                </c:pt>
                <c:pt idx="37850">
                  <c:v>37851.0</c:v>
                </c:pt>
                <c:pt idx="37851">
                  <c:v>37852.0</c:v>
                </c:pt>
                <c:pt idx="37852">
                  <c:v>37853.0</c:v>
                </c:pt>
                <c:pt idx="37853">
                  <c:v>37854.0</c:v>
                </c:pt>
                <c:pt idx="37854">
                  <c:v>37855.0</c:v>
                </c:pt>
                <c:pt idx="37855">
                  <c:v>37856.0</c:v>
                </c:pt>
                <c:pt idx="37856">
                  <c:v>37857.0</c:v>
                </c:pt>
                <c:pt idx="37857">
                  <c:v>37858.0</c:v>
                </c:pt>
                <c:pt idx="37858">
                  <c:v>37859.0</c:v>
                </c:pt>
                <c:pt idx="37859">
                  <c:v>37860.0</c:v>
                </c:pt>
                <c:pt idx="37860">
                  <c:v>37861.0</c:v>
                </c:pt>
                <c:pt idx="37861">
                  <c:v>37862.0</c:v>
                </c:pt>
                <c:pt idx="37862">
                  <c:v>37863.0</c:v>
                </c:pt>
                <c:pt idx="37863">
                  <c:v>37864.0</c:v>
                </c:pt>
                <c:pt idx="37864">
                  <c:v>37865.0</c:v>
                </c:pt>
                <c:pt idx="37865">
                  <c:v>37866.0</c:v>
                </c:pt>
                <c:pt idx="37866">
                  <c:v>37867.0</c:v>
                </c:pt>
                <c:pt idx="37867">
                  <c:v>37868.0</c:v>
                </c:pt>
                <c:pt idx="37868">
                  <c:v>37869.0</c:v>
                </c:pt>
                <c:pt idx="37869">
                  <c:v>37870.0</c:v>
                </c:pt>
                <c:pt idx="37870">
                  <c:v>37871.0</c:v>
                </c:pt>
                <c:pt idx="37871">
                  <c:v>37872.0</c:v>
                </c:pt>
                <c:pt idx="37872">
                  <c:v>37873.0</c:v>
                </c:pt>
                <c:pt idx="37873">
                  <c:v>37874.0</c:v>
                </c:pt>
                <c:pt idx="37874">
                  <c:v>37875.0</c:v>
                </c:pt>
                <c:pt idx="37875">
                  <c:v>37876.0</c:v>
                </c:pt>
                <c:pt idx="37876">
                  <c:v>37877.0</c:v>
                </c:pt>
                <c:pt idx="37877">
                  <c:v>37878.0</c:v>
                </c:pt>
                <c:pt idx="37878">
                  <c:v>37879.0</c:v>
                </c:pt>
                <c:pt idx="37879">
                  <c:v>37880.0</c:v>
                </c:pt>
                <c:pt idx="37880">
                  <c:v>37881.0</c:v>
                </c:pt>
                <c:pt idx="37881">
                  <c:v>37882.0</c:v>
                </c:pt>
                <c:pt idx="37882">
                  <c:v>37883.0</c:v>
                </c:pt>
                <c:pt idx="37883">
                  <c:v>37884.0</c:v>
                </c:pt>
                <c:pt idx="37884">
                  <c:v>37885.0</c:v>
                </c:pt>
                <c:pt idx="37885">
                  <c:v>37886.0</c:v>
                </c:pt>
                <c:pt idx="37886">
                  <c:v>37887.0</c:v>
                </c:pt>
                <c:pt idx="37887">
                  <c:v>37888.0</c:v>
                </c:pt>
                <c:pt idx="37888">
                  <c:v>37889.0</c:v>
                </c:pt>
                <c:pt idx="37889">
                  <c:v>37890.0</c:v>
                </c:pt>
                <c:pt idx="37890">
                  <c:v>37891.0</c:v>
                </c:pt>
                <c:pt idx="37891">
                  <c:v>37892.0</c:v>
                </c:pt>
                <c:pt idx="37892">
                  <c:v>37893.0</c:v>
                </c:pt>
                <c:pt idx="37893">
                  <c:v>37894.0</c:v>
                </c:pt>
                <c:pt idx="37894">
                  <c:v>37895.0</c:v>
                </c:pt>
                <c:pt idx="37895">
                  <c:v>37896.0</c:v>
                </c:pt>
                <c:pt idx="37896">
                  <c:v>37897.0</c:v>
                </c:pt>
                <c:pt idx="37897">
                  <c:v>37898.0</c:v>
                </c:pt>
                <c:pt idx="37898">
                  <c:v>37899.0</c:v>
                </c:pt>
                <c:pt idx="37899">
                  <c:v>37900.0</c:v>
                </c:pt>
                <c:pt idx="37900">
                  <c:v>37901.0</c:v>
                </c:pt>
                <c:pt idx="37901">
                  <c:v>37902.0</c:v>
                </c:pt>
                <c:pt idx="37902">
                  <c:v>37903.0</c:v>
                </c:pt>
                <c:pt idx="37903">
                  <c:v>37904.0</c:v>
                </c:pt>
                <c:pt idx="37904">
                  <c:v>37905.0</c:v>
                </c:pt>
                <c:pt idx="37905">
                  <c:v>37906.0</c:v>
                </c:pt>
                <c:pt idx="37906">
                  <c:v>37907.0</c:v>
                </c:pt>
                <c:pt idx="37907">
                  <c:v>37908.0</c:v>
                </c:pt>
                <c:pt idx="37908">
                  <c:v>37909.0</c:v>
                </c:pt>
                <c:pt idx="37909">
                  <c:v>37910.0</c:v>
                </c:pt>
                <c:pt idx="37910">
                  <c:v>37911.0</c:v>
                </c:pt>
                <c:pt idx="37911">
                  <c:v>37912.0</c:v>
                </c:pt>
                <c:pt idx="37912">
                  <c:v>37913.0</c:v>
                </c:pt>
                <c:pt idx="37913">
                  <c:v>37914.0</c:v>
                </c:pt>
                <c:pt idx="37914">
                  <c:v>37915.0</c:v>
                </c:pt>
                <c:pt idx="37915">
                  <c:v>37916.0</c:v>
                </c:pt>
                <c:pt idx="37916">
                  <c:v>37917.0</c:v>
                </c:pt>
                <c:pt idx="37917">
                  <c:v>37918.0</c:v>
                </c:pt>
                <c:pt idx="37918">
                  <c:v>37919.0</c:v>
                </c:pt>
                <c:pt idx="37919">
                  <c:v>37920.0</c:v>
                </c:pt>
                <c:pt idx="37920">
                  <c:v>37921.0</c:v>
                </c:pt>
                <c:pt idx="37921">
                  <c:v>37922.0</c:v>
                </c:pt>
                <c:pt idx="37922">
                  <c:v>37923.0</c:v>
                </c:pt>
                <c:pt idx="37923">
                  <c:v>37924.0</c:v>
                </c:pt>
                <c:pt idx="37924">
                  <c:v>37925.0</c:v>
                </c:pt>
                <c:pt idx="37925">
                  <c:v>37926.0</c:v>
                </c:pt>
                <c:pt idx="37926">
                  <c:v>37927.0</c:v>
                </c:pt>
                <c:pt idx="37927">
                  <c:v>37928.0</c:v>
                </c:pt>
                <c:pt idx="37928">
                  <c:v>37929.0</c:v>
                </c:pt>
                <c:pt idx="37929">
                  <c:v>37930.0</c:v>
                </c:pt>
                <c:pt idx="37930">
                  <c:v>37931.0</c:v>
                </c:pt>
                <c:pt idx="37931">
                  <c:v>37932.0</c:v>
                </c:pt>
                <c:pt idx="37932">
                  <c:v>37933.0</c:v>
                </c:pt>
                <c:pt idx="37933">
                  <c:v>37934.0</c:v>
                </c:pt>
                <c:pt idx="37934">
                  <c:v>37935.0</c:v>
                </c:pt>
                <c:pt idx="37935">
                  <c:v>37936.0</c:v>
                </c:pt>
                <c:pt idx="37936">
                  <c:v>37937.0</c:v>
                </c:pt>
                <c:pt idx="37937">
                  <c:v>37938.0</c:v>
                </c:pt>
                <c:pt idx="37938">
                  <c:v>37939.0</c:v>
                </c:pt>
                <c:pt idx="37939">
                  <c:v>37940.0</c:v>
                </c:pt>
                <c:pt idx="37940">
                  <c:v>37941.0</c:v>
                </c:pt>
                <c:pt idx="37941">
                  <c:v>37942.0</c:v>
                </c:pt>
                <c:pt idx="37942">
                  <c:v>37943.0</c:v>
                </c:pt>
                <c:pt idx="37943">
                  <c:v>37944.0</c:v>
                </c:pt>
                <c:pt idx="37944">
                  <c:v>37945.0</c:v>
                </c:pt>
                <c:pt idx="37945">
                  <c:v>37946.0</c:v>
                </c:pt>
                <c:pt idx="37946">
                  <c:v>37947.0</c:v>
                </c:pt>
                <c:pt idx="37947">
                  <c:v>37948.0</c:v>
                </c:pt>
                <c:pt idx="37948">
                  <c:v>37949.0</c:v>
                </c:pt>
                <c:pt idx="37949">
                  <c:v>37950.0</c:v>
                </c:pt>
                <c:pt idx="37950">
                  <c:v>37951.0</c:v>
                </c:pt>
                <c:pt idx="37951">
                  <c:v>37952.0</c:v>
                </c:pt>
                <c:pt idx="37952">
                  <c:v>37953.0</c:v>
                </c:pt>
                <c:pt idx="37953">
                  <c:v>37954.0</c:v>
                </c:pt>
                <c:pt idx="37954">
                  <c:v>37955.0</c:v>
                </c:pt>
                <c:pt idx="37955">
                  <c:v>37956.0</c:v>
                </c:pt>
                <c:pt idx="37956">
                  <c:v>37957.0</c:v>
                </c:pt>
                <c:pt idx="37957">
                  <c:v>37958.0</c:v>
                </c:pt>
                <c:pt idx="37958">
                  <c:v>37959.0</c:v>
                </c:pt>
                <c:pt idx="37959">
                  <c:v>37960.0</c:v>
                </c:pt>
                <c:pt idx="37960">
                  <c:v>37961.0</c:v>
                </c:pt>
                <c:pt idx="37961">
                  <c:v>37962.0</c:v>
                </c:pt>
                <c:pt idx="37962">
                  <c:v>37963.0</c:v>
                </c:pt>
                <c:pt idx="37963">
                  <c:v>37964.0</c:v>
                </c:pt>
                <c:pt idx="37964">
                  <c:v>37965.0</c:v>
                </c:pt>
                <c:pt idx="37965">
                  <c:v>37966.0</c:v>
                </c:pt>
                <c:pt idx="37966">
                  <c:v>37967.0</c:v>
                </c:pt>
                <c:pt idx="37967">
                  <c:v>37968.0</c:v>
                </c:pt>
                <c:pt idx="37968">
                  <c:v>37969.0</c:v>
                </c:pt>
                <c:pt idx="37969">
                  <c:v>37970.0</c:v>
                </c:pt>
                <c:pt idx="37970">
                  <c:v>37971.0</c:v>
                </c:pt>
                <c:pt idx="37971">
                  <c:v>37972.0</c:v>
                </c:pt>
                <c:pt idx="37972">
                  <c:v>37973.0</c:v>
                </c:pt>
                <c:pt idx="37973">
                  <c:v>37974.0</c:v>
                </c:pt>
                <c:pt idx="37974">
                  <c:v>37975.0</c:v>
                </c:pt>
                <c:pt idx="37975">
                  <c:v>37976.0</c:v>
                </c:pt>
                <c:pt idx="37976">
                  <c:v>37977.0</c:v>
                </c:pt>
                <c:pt idx="37977">
                  <c:v>37978.0</c:v>
                </c:pt>
                <c:pt idx="37978">
                  <c:v>37979.0</c:v>
                </c:pt>
                <c:pt idx="37979">
                  <c:v>37980.0</c:v>
                </c:pt>
                <c:pt idx="37980">
                  <c:v>37981.0</c:v>
                </c:pt>
                <c:pt idx="37981">
                  <c:v>37982.0</c:v>
                </c:pt>
                <c:pt idx="37982">
                  <c:v>37983.0</c:v>
                </c:pt>
                <c:pt idx="37983">
                  <c:v>37984.0</c:v>
                </c:pt>
                <c:pt idx="37984">
                  <c:v>37985.0</c:v>
                </c:pt>
                <c:pt idx="37985">
                  <c:v>37986.0</c:v>
                </c:pt>
                <c:pt idx="37986">
                  <c:v>37987.0</c:v>
                </c:pt>
                <c:pt idx="37987">
                  <c:v>37988.0</c:v>
                </c:pt>
                <c:pt idx="37988">
                  <c:v>37989.0</c:v>
                </c:pt>
                <c:pt idx="37989">
                  <c:v>37990.0</c:v>
                </c:pt>
                <c:pt idx="37990">
                  <c:v>37991.0</c:v>
                </c:pt>
                <c:pt idx="37991">
                  <c:v>37992.0</c:v>
                </c:pt>
                <c:pt idx="37992">
                  <c:v>37993.0</c:v>
                </c:pt>
                <c:pt idx="37993">
                  <c:v>37994.0</c:v>
                </c:pt>
                <c:pt idx="37994">
                  <c:v>37995.0</c:v>
                </c:pt>
                <c:pt idx="37995">
                  <c:v>37996.0</c:v>
                </c:pt>
                <c:pt idx="37996">
                  <c:v>37997.0</c:v>
                </c:pt>
                <c:pt idx="37997">
                  <c:v>37998.0</c:v>
                </c:pt>
                <c:pt idx="37998">
                  <c:v>37999.0</c:v>
                </c:pt>
                <c:pt idx="37999">
                  <c:v>38000.0</c:v>
                </c:pt>
                <c:pt idx="38000">
                  <c:v>38001.0</c:v>
                </c:pt>
                <c:pt idx="38001">
                  <c:v>38002.0</c:v>
                </c:pt>
                <c:pt idx="38002">
                  <c:v>38003.0</c:v>
                </c:pt>
                <c:pt idx="38003">
                  <c:v>38004.0</c:v>
                </c:pt>
                <c:pt idx="38004">
                  <c:v>38005.0</c:v>
                </c:pt>
                <c:pt idx="38005">
                  <c:v>38006.0</c:v>
                </c:pt>
                <c:pt idx="38006">
                  <c:v>38007.0</c:v>
                </c:pt>
                <c:pt idx="38007">
                  <c:v>38008.0</c:v>
                </c:pt>
                <c:pt idx="38008">
                  <c:v>38009.0</c:v>
                </c:pt>
                <c:pt idx="38009">
                  <c:v>38010.0</c:v>
                </c:pt>
                <c:pt idx="38010">
                  <c:v>38011.0</c:v>
                </c:pt>
                <c:pt idx="38011">
                  <c:v>38012.0</c:v>
                </c:pt>
                <c:pt idx="38012">
                  <c:v>38013.0</c:v>
                </c:pt>
                <c:pt idx="38013">
                  <c:v>38014.0</c:v>
                </c:pt>
                <c:pt idx="38014">
                  <c:v>38015.0</c:v>
                </c:pt>
                <c:pt idx="38015">
                  <c:v>38016.0</c:v>
                </c:pt>
                <c:pt idx="38016">
                  <c:v>38017.0</c:v>
                </c:pt>
                <c:pt idx="38017">
                  <c:v>38018.0</c:v>
                </c:pt>
                <c:pt idx="38018">
                  <c:v>38019.0</c:v>
                </c:pt>
                <c:pt idx="38019">
                  <c:v>38020.0</c:v>
                </c:pt>
                <c:pt idx="38020">
                  <c:v>38021.0</c:v>
                </c:pt>
                <c:pt idx="38021">
                  <c:v>38022.0</c:v>
                </c:pt>
                <c:pt idx="38022">
                  <c:v>38023.0</c:v>
                </c:pt>
                <c:pt idx="38023">
                  <c:v>38024.0</c:v>
                </c:pt>
                <c:pt idx="38024">
                  <c:v>38025.0</c:v>
                </c:pt>
                <c:pt idx="38025">
                  <c:v>38026.0</c:v>
                </c:pt>
                <c:pt idx="38026">
                  <c:v>38027.0</c:v>
                </c:pt>
                <c:pt idx="38027">
                  <c:v>38028.0</c:v>
                </c:pt>
                <c:pt idx="38028">
                  <c:v>38029.0</c:v>
                </c:pt>
                <c:pt idx="38029">
                  <c:v>38030.0</c:v>
                </c:pt>
                <c:pt idx="38030">
                  <c:v>38031.0</c:v>
                </c:pt>
                <c:pt idx="38031">
                  <c:v>38032.0</c:v>
                </c:pt>
                <c:pt idx="38032">
                  <c:v>38033.0</c:v>
                </c:pt>
                <c:pt idx="38033">
                  <c:v>38034.0</c:v>
                </c:pt>
                <c:pt idx="38034">
                  <c:v>38035.0</c:v>
                </c:pt>
                <c:pt idx="38035">
                  <c:v>38036.0</c:v>
                </c:pt>
                <c:pt idx="38036">
                  <c:v>38037.0</c:v>
                </c:pt>
                <c:pt idx="38037">
                  <c:v>38038.0</c:v>
                </c:pt>
                <c:pt idx="38038">
                  <c:v>38039.0</c:v>
                </c:pt>
                <c:pt idx="38039">
                  <c:v>38040.0</c:v>
                </c:pt>
                <c:pt idx="38040">
                  <c:v>38041.0</c:v>
                </c:pt>
                <c:pt idx="38041">
                  <c:v>38042.0</c:v>
                </c:pt>
                <c:pt idx="38042">
                  <c:v>38043.0</c:v>
                </c:pt>
                <c:pt idx="38043">
                  <c:v>38044.0</c:v>
                </c:pt>
                <c:pt idx="38044">
                  <c:v>38045.0</c:v>
                </c:pt>
                <c:pt idx="38045">
                  <c:v>38046.0</c:v>
                </c:pt>
                <c:pt idx="38046">
                  <c:v>38047.0</c:v>
                </c:pt>
                <c:pt idx="38047">
                  <c:v>38048.0</c:v>
                </c:pt>
                <c:pt idx="38048">
                  <c:v>38049.0</c:v>
                </c:pt>
                <c:pt idx="38049">
                  <c:v>38050.0</c:v>
                </c:pt>
                <c:pt idx="38050">
                  <c:v>38051.0</c:v>
                </c:pt>
                <c:pt idx="38051">
                  <c:v>38052.0</c:v>
                </c:pt>
                <c:pt idx="38052">
                  <c:v>38053.0</c:v>
                </c:pt>
                <c:pt idx="38053">
                  <c:v>38054.0</c:v>
                </c:pt>
                <c:pt idx="38054">
                  <c:v>38055.0</c:v>
                </c:pt>
                <c:pt idx="38055">
                  <c:v>38056.0</c:v>
                </c:pt>
                <c:pt idx="38056">
                  <c:v>38057.0</c:v>
                </c:pt>
                <c:pt idx="38057">
                  <c:v>38058.0</c:v>
                </c:pt>
                <c:pt idx="38058">
                  <c:v>38059.0</c:v>
                </c:pt>
                <c:pt idx="38059">
                  <c:v>38060.0</c:v>
                </c:pt>
                <c:pt idx="38060">
                  <c:v>38061.0</c:v>
                </c:pt>
                <c:pt idx="38061">
                  <c:v>38062.0</c:v>
                </c:pt>
                <c:pt idx="38062">
                  <c:v>38063.0</c:v>
                </c:pt>
                <c:pt idx="38063">
                  <c:v>38064.0</c:v>
                </c:pt>
                <c:pt idx="38064">
                  <c:v>38065.0</c:v>
                </c:pt>
                <c:pt idx="38065">
                  <c:v>38066.0</c:v>
                </c:pt>
                <c:pt idx="38066">
                  <c:v>38067.0</c:v>
                </c:pt>
                <c:pt idx="38067">
                  <c:v>38068.0</c:v>
                </c:pt>
                <c:pt idx="38068">
                  <c:v>38069.0</c:v>
                </c:pt>
                <c:pt idx="38069">
                  <c:v>38070.0</c:v>
                </c:pt>
                <c:pt idx="38070">
                  <c:v>38071.0</c:v>
                </c:pt>
                <c:pt idx="38071">
                  <c:v>38072.0</c:v>
                </c:pt>
                <c:pt idx="38072">
                  <c:v>38073.0</c:v>
                </c:pt>
                <c:pt idx="38073">
                  <c:v>38074.0</c:v>
                </c:pt>
                <c:pt idx="38074">
                  <c:v>38075.0</c:v>
                </c:pt>
                <c:pt idx="38075">
                  <c:v>38076.0</c:v>
                </c:pt>
                <c:pt idx="38076">
                  <c:v>38077.0</c:v>
                </c:pt>
                <c:pt idx="38077">
                  <c:v>38078.0</c:v>
                </c:pt>
                <c:pt idx="38078">
                  <c:v>38079.0</c:v>
                </c:pt>
                <c:pt idx="38079">
                  <c:v>38080.0</c:v>
                </c:pt>
                <c:pt idx="38080">
                  <c:v>38081.0</c:v>
                </c:pt>
                <c:pt idx="38081">
                  <c:v>38082.0</c:v>
                </c:pt>
                <c:pt idx="38082">
                  <c:v>38083.0</c:v>
                </c:pt>
                <c:pt idx="38083">
                  <c:v>38084.0</c:v>
                </c:pt>
                <c:pt idx="38084">
                  <c:v>38085.0</c:v>
                </c:pt>
                <c:pt idx="38085">
                  <c:v>38086.0</c:v>
                </c:pt>
                <c:pt idx="38086">
                  <c:v>38087.0</c:v>
                </c:pt>
                <c:pt idx="38087">
                  <c:v>38088.0</c:v>
                </c:pt>
                <c:pt idx="38088">
                  <c:v>38089.0</c:v>
                </c:pt>
                <c:pt idx="38089">
                  <c:v>38090.0</c:v>
                </c:pt>
                <c:pt idx="38090">
                  <c:v>38091.0</c:v>
                </c:pt>
                <c:pt idx="38091">
                  <c:v>38092.0</c:v>
                </c:pt>
                <c:pt idx="38092">
                  <c:v>38093.0</c:v>
                </c:pt>
                <c:pt idx="38093">
                  <c:v>38094.0</c:v>
                </c:pt>
                <c:pt idx="38094">
                  <c:v>38095.0</c:v>
                </c:pt>
                <c:pt idx="38095">
                  <c:v>38096.0</c:v>
                </c:pt>
                <c:pt idx="38096">
                  <c:v>38097.0</c:v>
                </c:pt>
                <c:pt idx="38097">
                  <c:v>38098.0</c:v>
                </c:pt>
                <c:pt idx="38098">
                  <c:v>38099.0</c:v>
                </c:pt>
                <c:pt idx="38099">
                  <c:v>38100.0</c:v>
                </c:pt>
                <c:pt idx="38100">
                  <c:v>38101.0</c:v>
                </c:pt>
                <c:pt idx="38101">
                  <c:v>38102.0</c:v>
                </c:pt>
                <c:pt idx="38102">
                  <c:v>38103.0</c:v>
                </c:pt>
                <c:pt idx="38103">
                  <c:v>38104.0</c:v>
                </c:pt>
                <c:pt idx="38104">
                  <c:v>38105.0</c:v>
                </c:pt>
                <c:pt idx="38105">
                  <c:v>38106.0</c:v>
                </c:pt>
                <c:pt idx="38106">
                  <c:v>38107.0</c:v>
                </c:pt>
                <c:pt idx="38107">
                  <c:v>38108.0</c:v>
                </c:pt>
                <c:pt idx="38108">
                  <c:v>38109.0</c:v>
                </c:pt>
                <c:pt idx="38109">
                  <c:v>38110.0</c:v>
                </c:pt>
                <c:pt idx="38110">
                  <c:v>38111.0</c:v>
                </c:pt>
                <c:pt idx="38111">
                  <c:v>38112.0</c:v>
                </c:pt>
                <c:pt idx="38112">
                  <c:v>38113.0</c:v>
                </c:pt>
                <c:pt idx="38113">
                  <c:v>38114.0</c:v>
                </c:pt>
                <c:pt idx="38114">
                  <c:v>38115.0</c:v>
                </c:pt>
                <c:pt idx="38115">
                  <c:v>38116.0</c:v>
                </c:pt>
                <c:pt idx="38116">
                  <c:v>38117.0</c:v>
                </c:pt>
                <c:pt idx="38117">
                  <c:v>38118.0</c:v>
                </c:pt>
                <c:pt idx="38118">
                  <c:v>38119.0</c:v>
                </c:pt>
                <c:pt idx="38119">
                  <c:v>38120.0</c:v>
                </c:pt>
                <c:pt idx="38120">
                  <c:v>38121.0</c:v>
                </c:pt>
                <c:pt idx="38121">
                  <c:v>38122.0</c:v>
                </c:pt>
                <c:pt idx="38122">
                  <c:v>38123.0</c:v>
                </c:pt>
                <c:pt idx="38123">
                  <c:v>38124.0</c:v>
                </c:pt>
                <c:pt idx="38124">
                  <c:v>38125.0</c:v>
                </c:pt>
                <c:pt idx="38125">
                  <c:v>38126.0</c:v>
                </c:pt>
                <c:pt idx="38126">
                  <c:v>38127.0</c:v>
                </c:pt>
                <c:pt idx="38127">
                  <c:v>38128.0</c:v>
                </c:pt>
                <c:pt idx="38128">
                  <c:v>38129.0</c:v>
                </c:pt>
                <c:pt idx="38129">
                  <c:v>38130.0</c:v>
                </c:pt>
                <c:pt idx="38130">
                  <c:v>38131.0</c:v>
                </c:pt>
                <c:pt idx="38131">
                  <c:v>38132.0</c:v>
                </c:pt>
                <c:pt idx="38132">
                  <c:v>38133.0</c:v>
                </c:pt>
                <c:pt idx="38133">
                  <c:v>38134.0</c:v>
                </c:pt>
                <c:pt idx="38134">
                  <c:v>38135.0</c:v>
                </c:pt>
                <c:pt idx="38135">
                  <c:v>38136.0</c:v>
                </c:pt>
                <c:pt idx="38136">
                  <c:v>38137.0</c:v>
                </c:pt>
                <c:pt idx="38137">
                  <c:v>38138.0</c:v>
                </c:pt>
                <c:pt idx="38138">
                  <c:v>38139.0</c:v>
                </c:pt>
                <c:pt idx="38139">
                  <c:v>38140.0</c:v>
                </c:pt>
                <c:pt idx="38140">
                  <c:v>38141.0</c:v>
                </c:pt>
                <c:pt idx="38141">
                  <c:v>38142.0</c:v>
                </c:pt>
                <c:pt idx="38142">
                  <c:v>38143.0</c:v>
                </c:pt>
                <c:pt idx="38143">
                  <c:v>38144.0</c:v>
                </c:pt>
                <c:pt idx="38144">
                  <c:v>38145.0</c:v>
                </c:pt>
                <c:pt idx="38145">
                  <c:v>38146.0</c:v>
                </c:pt>
                <c:pt idx="38146">
                  <c:v>38147.0</c:v>
                </c:pt>
                <c:pt idx="38147">
                  <c:v>38148.0</c:v>
                </c:pt>
                <c:pt idx="38148">
                  <c:v>38149.0</c:v>
                </c:pt>
                <c:pt idx="38149">
                  <c:v>38150.0</c:v>
                </c:pt>
                <c:pt idx="38150">
                  <c:v>38151.0</c:v>
                </c:pt>
                <c:pt idx="38151">
                  <c:v>38152.0</c:v>
                </c:pt>
                <c:pt idx="38152">
                  <c:v>38153.0</c:v>
                </c:pt>
                <c:pt idx="38153">
                  <c:v>38154.0</c:v>
                </c:pt>
                <c:pt idx="38154">
                  <c:v>38155.0</c:v>
                </c:pt>
                <c:pt idx="38155">
                  <c:v>38156.0</c:v>
                </c:pt>
                <c:pt idx="38156">
                  <c:v>38157.0</c:v>
                </c:pt>
                <c:pt idx="38157">
                  <c:v>38158.0</c:v>
                </c:pt>
                <c:pt idx="38158">
                  <c:v>38159.0</c:v>
                </c:pt>
                <c:pt idx="38159">
                  <c:v>38160.0</c:v>
                </c:pt>
                <c:pt idx="38160">
                  <c:v>38161.0</c:v>
                </c:pt>
                <c:pt idx="38161">
                  <c:v>38162.0</c:v>
                </c:pt>
                <c:pt idx="38162">
                  <c:v>38163.0</c:v>
                </c:pt>
                <c:pt idx="38163">
                  <c:v>38164.0</c:v>
                </c:pt>
                <c:pt idx="38164">
                  <c:v>38165.0</c:v>
                </c:pt>
                <c:pt idx="38165">
                  <c:v>38166.0</c:v>
                </c:pt>
                <c:pt idx="38166">
                  <c:v>38167.0</c:v>
                </c:pt>
                <c:pt idx="38167">
                  <c:v>38168.0</c:v>
                </c:pt>
                <c:pt idx="38168">
                  <c:v>38169.0</c:v>
                </c:pt>
                <c:pt idx="38169">
                  <c:v>38170.0</c:v>
                </c:pt>
                <c:pt idx="38170">
                  <c:v>38171.0</c:v>
                </c:pt>
                <c:pt idx="38171">
                  <c:v>38172.0</c:v>
                </c:pt>
                <c:pt idx="38172">
                  <c:v>38173.0</c:v>
                </c:pt>
                <c:pt idx="38173">
                  <c:v>38174.0</c:v>
                </c:pt>
                <c:pt idx="38174">
                  <c:v>38175.0</c:v>
                </c:pt>
                <c:pt idx="38175">
                  <c:v>38176.0</c:v>
                </c:pt>
                <c:pt idx="38176">
                  <c:v>38177.0</c:v>
                </c:pt>
                <c:pt idx="38177">
                  <c:v>38178.0</c:v>
                </c:pt>
                <c:pt idx="38178">
                  <c:v>38179.0</c:v>
                </c:pt>
                <c:pt idx="38179">
                  <c:v>38180.0</c:v>
                </c:pt>
                <c:pt idx="38180">
                  <c:v>38181.0</c:v>
                </c:pt>
                <c:pt idx="38181">
                  <c:v>38182.0</c:v>
                </c:pt>
                <c:pt idx="38182">
                  <c:v>38183.0</c:v>
                </c:pt>
                <c:pt idx="38183">
                  <c:v>38184.0</c:v>
                </c:pt>
                <c:pt idx="38184">
                  <c:v>38185.0</c:v>
                </c:pt>
                <c:pt idx="38185">
                  <c:v>38186.0</c:v>
                </c:pt>
                <c:pt idx="38186">
                  <c:v>38187.0</c:v>
                </c:pt>
                <c:pt idx="38187">
                  <c:v>38188.0</c:v>
                </c:pt>
                <c:pt idx="38188">
                  <c:v>38189.0</c:v>
                </c:pt>
                <c:pt idx="38189">
                  <c:v>38190.0</c:v>
                </c:pt>
                <c:pt idx="38190">
                  <c:v>38191.0</c:v>
                </c:pt>
                <c:pt idx="38191">
                  <c:v>38192.0</c:v>
                </c:pt>
                <c:pt idx="38192">
                  <c:v>38193.0</c:v>
                </c:pt>
                <c:pt idx="38193">
                  <c:v>38194.0</c:v>
                </c:pt>
                <c:pt idx="38194">
                  <c:v>38195.0</c:v>
                </c:pt>
                <c:pt idx="38195">
                  <c:v>38196.0</c:v>
                </c:pt>
                <c:pt idx="38196">
                  <c:v>38197.0</c:v>
                </c:pt>
                <c:pt idx="38197">
                  <c:v>38198.0</c:v>
                </c:pt>
                <c:pt idx="38198">
                  <c:v>38199.0</c:v>
                </c:pt>
                <c:pt idx="38199">
                  <c:v>38200.0</c:v>
                </c:pt>
                <c:pt idx="38200">
                  <c:v>38201.0</c:v>
                </c:pt>
                <c:pt idx="38201">
                  <c:v>38202.0</c:v>
                </c:pt>
                <c:pt idx="38202">
                  <c:v>38203.0</c:v>
                </c:pt>
                <c:pt idx="38203">
                  <c:v>38204.0</c:v>
                </c:pt>
                <c:pt idx="38204">
                  <c:v>38205.0</c:v>
                </c:pt>
                <c:pt idx="38205">
                  <c:v>38206.0</c:v>
                </c:pt>
                <c:pt idx="38206">
                  <c:v>38207.0</c:v>
                </c:pt>
                <c:pt idx="38207">
                  <c:v>38208.0</c:v>
                </c:pt>
                <c:pt idx="38208">
                  <c:v>38209.0</c:v>
                </c:pt>
                <c:pt idx="38209">
                  <c:v>38210.0</c:v>
                </c:pt>
                <c:pt idx="38210">
                  <c:v>38211.0</c:v>
                </c:pt>
                <c:pt idx="38211">
                  <c:v>38212.0</c:v>
                </c:pt>
                <c:pt idx="38212">
                  <c:v>38213.0</c:v>
                </c:pt>
                <c:pt idx="38213">
                  <c:v>38214.0</c:v>
                </c:pt>
                <c:pt idx="38214">
                  <c:v>38215.0</c:v>
                </c:pt>
                <c:pt idx="38215">
                  <c:v>38216.0</c:v>
                </c:pt>
                <c:pt idx="38216">
                  <c:v>38217.0</c:v>
                </c:pt>
                <c:pt idx="38217">
                  <c:v>38218.0</c:v>
                </c:pt>
                <c:pt idx="38218">
                  <c:v>38219.0</c:v>
                </c:pt>
                <c:pt idx="38219">
                  <c:v>38220.0</c:v>
                </c:pt>
                <c:pt idx="38220">
                  <c:v>38221.0</c:v>
                </c:pt>
                <c:pt idx="38221">
                  <c:v>38222.0</c:v>
                </c:pt>
                <c:pt idx="38222">
                  <c:v>38223.0</c:v>
                </c:pt>
                <c:pt idx="38223">
                  <c:v>38224.0</c:v>
                </c:pt>
                <c:pt idx="38224">
                  <c:v>38225.0</c:v>
                </c:pt>
                <c:pt idx="38225">
                  <c:v>38226.0</c:v>
                </c:pt>
                <c:pt idx="38226">
                  <c:v>38227.0</c:v>
                </c:pt>
                <c:pt idx="38227">
                  <c:v>38228.0</c:v>
                </c:pt>
                <c:pt idx="38228">
                  <c:v>38229.0</c:v>
                </c:pt>
                <c:pt idx="38229">
                  <c:v>38230.0</c:v>
                </c:pt>
                <c:pt idx="38230">
                  <c:v>38231.0</c:v>
                </c:pt>
                <c:pt idx="38231">
                  <c:v>38232.0</c:v>
                </c:pt>
                <c:pt idx="38232">
                  <c:v>38233.0</c:v>
                </c:pt>
                <c:pt idx="38233">
                  <c:v>38234.0</c:v>
                </c:pt>
                <c:pt idx="38234">
                  <c:v>38235.0</c:v>
                </c:pt>
                <c:pt idx="38235">
                  <c:v>38236.0</c:v>
                </c:pt>
                <c:pt idx="38236">
                  <c:v>38237.0</c:v>
                </c:pt>
                <c:pt idx="38237">
                  <c:v>38238.0</c:v>
                </c:pt>
                <c:pt idx="38238">
                  <c:v>38239.0</c:v>
                </c:pt>
                <c:pt idx="38239">
                  <c:v>38240.0</c:v>
                </c:pt>
                <c:pt idx="38240">
                  <c:v>38241.0</c:v>
                </c:pt>
                <c:pt idx="38241">
                  <c:v>38242.0</c:v>
                </c:pt>
                <c:pt idx="38242">
                  <c:v>38243.0</c:v>
                </c:pt>
                <c:pt idx="38243">
                  <c:v>38244.0</c:v>
                </c:pt>
                <c:pt idx="38244">
                  <c:v>38245.0</c:v>
                </c:pt>
                <c:pt idx="38245">
                  <c:v>38246.0</c:v>
                </c:pt>
                <c:pt idx="38246">
                  <c:v>38247.0</c:v>
                </c:pt>
                <c:pt idx="38247">
                  <c:v>38248.0</c:v>
                </c:pt>
                <c:pt idx="38248">
                  <c:v>38249.0</c:v>
                </c:pt>
                <c:pt idx="38249">
                  <c:v>38250.0</c:v>
                </c:pt>
                <c:pt idx="38250">
                  <c:v>38251.0</c:v>
                </c:pt>
                <c:pt idx="38251">
                  <c:v>38252.0</c:v>
                </c:pt>
                <c:pt idx="38252">
                  <c:v>38253.0</c:v>
                </c:pt>
                <c:pt idx="38253">
                  <c:v>38254.0</c:v>
                </c:pt>
                <c:pt idx="38254">
                  <c:v>38255.0</c:v>
                </c:pt>
                <c:pt idx="38255">
                  <c:v>38256.0</c:v>
                </c:pt>
                <c:pt idx="38256">
                  <c:v>38257.0</c:v>
                </c:pt>
                <c:pt idx="38257">
                  <c:v>38258.0</c:v>
                </c:pt>
                <c:pt idx="38258">
                  <c:v>38259.0</c:v>
                </c:pt>
                <c:pt idx="38259">
                  <c:v>38260.0</c:v>
                </c:pt>
                <c:pt idx="38260">
                  <c:v>38261.0</c:v>
                </c:pt>
                <c:pt idx="38261">
                  <c:v>38262.0</c:v>
                </c:pt>
                <c:pt idx="38262">
                  <c:v>38263.0</c:v>
                </c:pt>
                <c:pt idx="38263">
                  <c:v>38264.0</c:v>
                </c:pt>
                <c:pt idx="38264">
                  <c:v>38265.0</c:v>
                </c:pt>
                <c:pt idx="38265">
                  <c:v>38266.0</c:v>
                </c:pt>
                <c:pt idx="38266">
                  <c:v>38267.0</c:v>
                </c:pt>
                <c:pt idx="38267">
                  <c:v>38268.0</c:v>
                </c:pt>
                <c:pt idx="38268">
                  <c:v>38269.0</c:v>
                </c:pt>
                <c:pt idx="38269">
                  <c:v>38270.0</c:v>
                </c:pt>
                <c:pt idx="38270">
                  <c:v>38271.0</c:v>
                </c:pt>
                <c:pt idx="38271">
                  <c:v>38272.0</c:v>
                </c:pt>
                <c:pt idx="38272">
                  <c:v>38273.0</c:v>
                </c:pt>
                <c:pt idx="38273">
                  <c:v>38274.0</c:v>
                </c:pt>
                <c:pt idx="38274">
                  <c:v>38275.0</c:v>
                </c:pt>
                <c:pt idx="38275">
                  <c:v>38276.0</c:v>
                </c:pt>
                <c:pt idx="38276">
                  <c:v>38277.0</c:v>
                </c:pt>
                <c:pt idx="38277">
                  <c:v>38278.0</c:v>
                </c:pt>
                <c:pt idx="38278">
                  <c:v>38279.0</c:v>
                </c:pt>
                <c:pt idx="38279">
                  <c:v>38280.0</c:v>
                </c:pt>
                <c:pt idx="38280">
                  <c:v>38281.0</c:v>
                </c:pt>
                <c:pt idx="38281">
                  <c:v>38282.0</c:v>
                </c:pt>
                <c:pt idx="38282">
                  <c:v>38283.0</c:v>
                </c:pt>
                <c:pt idx="38283">
                  <c:v>38284.0</c:v>
                </c:pt>
                <c:pt idx="38284">
                  <c:v>38285.0</c:v>
                </c:pt>
                <c:pt idx="38285">
                  <c:v>38286.0</c:v>
                </c:pt>
                <c:pt idx="38286">
                  <c:v>38287.0</c:v>
                </c:pt>
                <c:pt idx="38287">
                  <c:v>38288.0</c:v>
                </c:pt>
                <c:pt idx="38288">
                  <c:v>38289.0</c:v>
                </c:pt>
                <c:pt idx="38289">
                  <c:v>38290.0</c:v>
                </c:pt>
                <c:pt idx="38290">
                  <c:v>38291.0</c:v>
                </c:pt>
                <c:pt idx="38291">
                  <c:v>38292.0</c:v>
                </c:pt>
                <c:pt idx="38292">
                  <c:v>38293.0</c:v>
                </c:pt>
                <c:pt idx="38293">
                  <c:v>38294.0</c:v>
                </c:pt>
                <c:pt idx="38294">
                  <c:v>38295.0</c:v>
                </c:pt>
                <c:pt idx="38295">
                  <c:v>38296.0</c:v>
                </c:pt>
                <c:pt idx="38296">
                  <c:v>38297.0</c:v>
                </c:pt>
                <c:pt idx="38297">
                  <c:v>38298.0</c:v>
                </c:pt>
                <c:pt idx="38298">
                  <c:v>38299.0</c:v>
                </c:pt>
                <c:pt idx="38299">
                  <c:v>38300.0</c:v>
                </c:pt>
                <c:pt idx="38300">
                  <c:v>38301.0</c:v>
                </c:pt>
                <c:pt idx="38301">
                  <c:v>38302.0</c:v>
                </c:pt>
                <c:pt idx="38302">
                  <c:v>38303.0</c:v>
                </c:pt>
                <c:pt idx="38303">
                  <c:v>38304.0</c:v>
                </c:pt>
                <c:pt idx="38304">
                  <c:v>38305.0</c:v>
                </c:pt>
                <c:pt idx="38305">
                  <c:v>38306.0</c:v>
                </c:pt>
                <c:pt idx="38306">
                  <c:v>38307.0</c:v>
                </c:pt>
                <c:pt idx="38307">
                  <c:v>38308.0</c:v>
                </c:pt>
                <c:pt idx="38308">
                  <c:v>38309.0</c:v>
                </c:pt>
                <c:pt idx="38309">
                  <c:v>38310.0</c:v>
                </c:pt>
                <c:pt idx="38310">
                  <c:v>38311.0</c:v>
                </c:pt>
                <c:pt idx="38311">
                  <c:v>38312.0</c:v>
                </c:pt>
                <c:pt idx="38312">
                  <c:v>38313.0</c:v>
                </c:pt>
                <c:pt idx="38313">
                  <c:v>38314.0</c:v>
                </c:pt>
                <c:pt idx="38314">
                  <c:v>38315.0</c:v>
                </c:pt>
                <c:pt idx="38315">
                  <c:v>38316.0</c:v>
                </c:pt>
                <c:pt idx="38316">
                  <c:v>38317.0</c:v>
                </c:pt>
                <c:pt idx="38317">
                  <c:v>38318.0</c:v>
                </c:pt>
                <c:pt idx="38318">
                  <c:v>38319.0</c:v>
                </c:pt>
                <c:pt idx="38319">
                  <c:v>38320.0</c:v>
                </c:pt>
                <c:pt idx="38320">
                  <c:v>38321.0</c:v>
                </c:pt>
                <c:pt idx="38321">
                  <c:v>38322.0</c:v>
                </c:pt>
                <c:pt idx="38322">
                  <c:v>38323.0</c:v>
                </c:pt>
                <c:pt idx="38323">
                  <c:v>38324.0</c:v>
                </c:pt>
                <c:pt idx="38324">
                  <c:v>38325.0</c:v>
                </c:pt>
                <c:pt idx="38325">
                  <c:v>38326.0</c:v>
                </c:pt>
                <c:pt idx="38326">
                  <c:v>38327.0</c:v>
                </c:pt>
                <c:pt idx="38327">
                  <c:v>38328.0</c:v>
                </c:pt>
                <c:pt idx="38328">
                  <c:v>38329.0</c:v>
                </c:pt>
                <c:pt idx="38329">
                  <c:v>38330.0</c:v>
                </c:pt>
                <c:pt idx="38330">
                  <c:v>38331.0</c:v>
                </c:pt>
                <c:pt idx="38331">
                  <c:v>38332.0</c:v>
                </c:pt>
                <c:pt idx="38332">
                  <c:v>38333.0</c:v>
                </c:pt>
                <c:pt idx="38333">
                  <c:v>38334.0</c:v>
                </c:pt>
                <c:pt idx="38334">
                  <c:v>38335.0</c:v>
                </c:pt>
                <c:pt idx="38335">
                  <c:v>38336.0</c:v>
                </c:pt>
                <c:pt idx="38336">
                  <c:v>38337.0</c:v>
                </c:pt>
                <c:pt idx="38337">
                  <c:v>38338.0</c:v>
                </c:pt>
                <c:pt idx="38338">
                  <c:v>38339.0</c:v>
                </c:pt>
                <c:pt idx="38339">
                  <c:v>38340.0</c:v>
                </c:pt>
                <c:pt idx="38340">
                  <c:v>38341.0</c:v>
                </c:pt>
                <c:pt idx="38341">
                  <c:v>38342.0</c:v>
                </c:pt>
                <c:pt idx="38342">
                  <c:v>38343.0</c:v>
                </c:pt>
                <c:pt idx="38343">
                  <c:v>38344.0</c:v>
                </c:pt>
                <c:pt idx="38344">
                  <c:v>38345.0</c:v>
                </c:pt>
                <c:pt idx="38345">
                  <c:v>38346.0</c:v>
                </c:pt>
                <c:pt idx="38346">
                  <c:v>38347.0</c:v>
                </c:pt>
                <c:pt idx="38347">
                  <c:v>38348.0</c:v>
                </c:pt>
                <c:pt idx="38348">
                  <c:v>38349.0</c:v>
                </c:pt>
                <c:pt idx="38349">
                  <c:v>38350.0</c:v>
                </c:pt>
                <c:pt idx="38350">
                  <c:v>38351.0</c:v>
                </c:pt>
                <c:pt idx="38351">
                  <c:v>38352.0</c:v>
                </c:pt>
                <c:pt idx="38352">
                  <c:v>38353.0</c:v>
                </c:pt>
                <c:pt idx="38353">
                  <c:v>38354.0</c:v>
                </c:pt>
                <c:pt idx="38354">
                  <c:v>38355.0</c:v>
                </c:pt>
                <c:pt idx="38355">
                  <c:v>38356.0</c:v>
                </c:pt>
                <c:pt idx="38356">
                  <c:v>38357.0</c:v>
                </c:pt>
                <c:pt idx="38357">
                  <c:v>38358.0</c:v>
                </c:pt>
                <c:pt idx="38358">
                  <c:v>38359.0</c:v>
                </c:pt>
                <c:pt idx="38359">
                  <c:v>38360.0</c:v>
                </c:pt>
                <c:pt idx="38360">
                  <c:v>38361.0</c:v>
                </c:pt>
                <c:pt idx="38361">
                  <c:v>38362.0</c:v>
                </c:pt>
                <c:pt idx="38362">
                  <c:v>38363.0</c:v>
                </c:pt>
                <c:pt idx="38363">
                  <c:v>38364.0</c:v>
                </c:pt>
                <c:pt idx="38364">
                  <c:v>38365.0</c:v>
                </c:pt>
                <c:pt idx="38365">
                  <c:v>38366.0</c:v>
                </c:pt>
                <c:pt idx="38366">
                  <c:v>38367.0</c:v>
                </c:pt>
                <c:pt idx="38367">
                  <c:v>38368.0</c:v>
                </c:pt>
                <c:pt idx="38368">
                  <c:v>38369.0</c:v>
                </c:pt>
                <c:pt idx="38369">
                  <c:v>38370.0</c:v>
                </c:pt>
                <c:pt idx="38370">
                  <c:v>38371.0</c:v>
                </c:pt>
                <c:pt idx="38371">
                  <c:v>38372.0</c:v>
                </c:pt>
                <c:pt idx="38372">
                  <c:v>38373.0</c:v>
                </c:pt>
                <c:pt idx="38373">
                  <c:v>38374.0</c:v>
                </c:pt>
                <c:pt idx="38374">
                  <c:v>38375.0</c:v>
                </c:pt>
                <c:pt idx="38375">
                  <c:v>38376.0</c:v>
                </c:pt>
                <c:pt idx="38376">
                  <c:v>38377.0</c:v>
                </c:pt>
                <c:pt idx="38377">
                  <c:v>38378.0</c:v>
                </c:pt>
                <c:pt idx="38378">
                  <c:v>38379.0</c:v>
                </c:pt>
                <c:pt idx="38379">
                  <c:v>38380.0</c:v>
                </c:pt>
                <c:pt idx="38380">
                  <c:v>38381.0</c:v>
                </c:pt>
                <c:pt idx="38381">
                  <c:v>38382.0</c:v>
                </c:pt>
                <c:pt idx="38382">
                  <c:v>38383.0</c:v>
                </c:pt>
                <c:pt idx="38383">
                  <c:v>38384.0</c:v>
                </c:pt>
                <c:pt idx="38384">
                  <c:v>38385.0</c:v>
                </c:pt>
                <c:pt idx="38385">
                  <c:v>38386.0</c:v>
                </c:pt>
                <c:pt idx="38386">
                  <c:v>38387.0</c:v>
                </c:pt>
                <c:pt idx="38387">
                  <c:v>38388.0</c:v>
                </c:pt>
                <c:pt idx="38388">
                  <c:v>38389.0</c:v>
                </c:pt>
                <c:pt idx="38389">
                  <c:v>38390.0</c:v>
                </c:pt>
                <c:pt idx="38390">
                  <c:v>38391.0</c:v>
                </c:pt>
                <c:pt idx="38391">
                  <c:v>38392.0</c:v>
                </c:pt>
                <c:pt idx="38392">
                  <c:v>38393.0</c:v>
                </c:pt>
                <c:pt idx="38393">
                  <c:v>38394.0</c:v>
                </c:pt>
                <c:pt idx="38394">
                  <c:v>38395.0</c:v>
                </c:pt>
                <c:pt idx="38395">
                  <c:v>38396.0</c:v>
                </c:pt>
                <c:pt idx="38396">
                  <c:v>38397.0</c:v>
                </c:pt>
                <c:pt idx="38397">
                  <c:v>38398.0</c:v>
                </c:pt>
                <c:pt idx="38398">
                  <c:v>38399.0</c:v>
                </c:pt>
                <c:pt idx="38399">
                  <c:v>38400.0</c:v>
                </c:pt>
                <c:pt idx="38400">
                  <c:v>38401.0</c:v>
                </c:pt>
                <c:pt idx="38401">
                  <c:v>38402.0</c:v>
                </c:pt>
                <c:pt idx="38402">
                  <c:v>38403.0</c:v>
                </c:pt>
                <c:pt idx="38403">
                  <c:v>38404.0</c:v>
                </c:pt>
                <c:pt idx="38404">
                  <c:v>38405.0</c:v>
                </c:pt>
                <c:pt idx="38405">
                  <c:v>38406.0</c:v>
                </c:pt>
                <c:pt idx="38406">
                  <c:v>38407.0</c:v>
                </c:pt>
                <c:pt idx="38407">
                  <c:v>38408.0</c:v>
                </c:pt>
                <c:pt idx="38408">
                  <c:v>38409.0</c:v>
                </c:pt>
                <c:pt idx="38409">
                  <c:v>38410.0</c:v>
                </c:pt>
                <c:pt idx="38410">
                  <c:v>38411.0</c:v>
                </c:pt>
                <c:pt idx="38411">
                  <c:v>38412.0</c:v>
                </c:pt>
                <c:pt idx="38412">
                  <c:v>38413.0</c:v>
                </c:pt>
                <c:pt idx="38413">
                  <c:v>38414.0</c:v>
                </c:pt>
                <c:pt idx="38414">
                  <c:v>38415.0</c:v>
                </c:pt>
                <c:pt idx="38415">
                  <c:v>38416.0</c:v>
                </c:pt>
                <c:pt idx="38416">
                  <c:v>38417.0</c:v>
                </c:pt>
                <c:pt idx="38417">
                  <c:v>38418.0</c:v>
                </c:pt>
                <c:pt idx="38418">
                  <c:v>38419.0</c:v>
                </c:pt>
                <c:pt idx="38419">
                  <c:v>38420.0</c:v>
                </c:pt>
                <c:pt idx="38420">
                  <c:v>38421.0</c:v>
                </c:pt>
                <c:pt idx="38421">
                  <c:v>38422.0</c:v>
                </c:pt>
                <c:pt idx="38422">
                  <c:v>38423.0</c:v>
                </c:pt>
                <c:pt idx="38423">
                  <c:v>38424.0</c:v>
                </c:pt>
                <c:pt idx="38424">
                  <c:v>38425.0</c:v>
                </c:pt>
                <c:pt idx="38425">
                  <c:v>38426.0</c:v>
                </c:pt>
                <c:pt idx="38426">
                  <c:v>38427.0</c:v>
                </c:pt>
                <c:pt idx="38427">
                  <c:v>38428.0</c:v>
                </c:pt>
                <c:pt idx="38428">
                  <c:v>38429.0</c:v>
                </c:pt>
                <c:pt idx="38429">
                  <c:v>38430.0</c:v>
                </c:pt>
                <c:pt idx="38430">
                  <c:v>38431.0</c:v>
                </c:pt>
                <c:pt idx="38431">
                  <c:v>38432.0</c:v>
                </c:pt>
                <c:pt idx="38432">
                  <c:v>38433.0</c:v>
                </c:pt>
                <c:pt idx="38433">
                  <c:v>38434.0</c:v>
                </c:pt>
                <c:pt idx="38434">
                  <c:v>38435.0</c:v>
                </c:pt>
                <c:pt idx="38435">
                  <c:v>38436.0</c:v>
                </c:pt>
                <c:pt idx="38436">
                  <c:v>38437.0</c:v>
                </c:pt>
                <c:pt idx="38437">
                  <c:v>38438.0</c:v>
                </c:pt>
                <c:pt idx="38438">
                  <c:v>38439.0</c:v>
                </c:pt>
                <c:pt idx="38439">
                  <c:v>38440.0</c:v>
                </c:pt>
                <c:pt idx="38440">
                  <c:v>38441.0</c:v>
                </c:pt>
                <c:pt idx="38441">
                  <c:v>38442.0</c:v>
                </c:pt>
                <c:pt idx="38442">
                  <c:v>38443.0</c:v>
                </c:pt>
                <c:pt idx="38443">
                  <c:v>38444.0</c:v>
                </c:pt>
                <c:pt idx="38444">
                  <c:v>38445.0</c:v>
                </c:pt>
                <c:pt idx="38445">
                  <c:v>38446.0</c:v>
                </c:pt>
                <c:pt idx="38446">
                  <c:v>38447.0</c:v>
                </c:pt>
                <c:pt idx="38447">
                  <c:v>38448.0</c:v>
                </c:pt>
                <c:pt idx="38448">
                  <c:v>38449.0</c:v>
                </c:pt>
                <c:pt idx="38449">
                  <c:v>38450.0</c:v>
                </c:pt>
                <c:pt idx="38450">
                  <c:v>38451.0</c:v>
                </c:pt>
                <c:pt idx="38451">
                  <c:v>38452.0</c:v>
                </c:pt>
                <c:pt idx="38452">
                  <c:v>38453.0</c:v>
                </c:pt>
                <c:pt idx="38453">
                  <c:v>38454.0</c:v>
                </c:pt>
                <c:pt idx="38454">
                  <c:v>38455.0</c:v>
                </c:pt>
                <c:pt idx="38455">
                  <c:v>38456.0</c:v>
                </c:pt>
                <c:pt idx="38456">
                  <c:v>38457.0</c:v>
                </c:pt>
                <c:pt idx="38457">
                  <c:v>38458.0</c:v>
                </c:pt>
                <c:pt idx="38458">
                  <c:v>38459.0</c:v>
                </c:pt>
                <c:pt idx="38459">
                  <c:v>38460.0</c:v>
                </c:pt>
                <c:pt idx="38460">
                  <c:v>38461.0</c:v>
                </c:pt>
                <c:pt idx="38461">
                  <c:v>38462.0</c:v>
                </c:pt>
                <c:pt idx="38462">
                  <c:v>38463.0</c:v>
                </c:pt>
                <c:pt idx="38463">
                  <c:v>38464.0</c:v>
                </c:pt>
                <c:pt idx="38464">
                  <c:v>38465.0</c:v>
                </c:pt>
                <c:pt idx="38465">
                  <c:v>38466.0</c:v>
                </c:pt>
                <c:pt idx="38466">
                  <c:v>38467.0</c:v>
                </c:pt>
                <c:pt idx="38467">
                  <c:v>38468.0</c:v>
                </c:pt>
                <c:pt idx="38468">
                  <c:v>38469.0</c:v>
                </c:pt>
                <c:pt idx="38469">
                  <c:v>38470.0</c:v>
                </c:pt>
                <c:pt idx="38470">
                  <c:v>38471.0</c:v>
                </c:pt>
                <c:pt idx="38471">
                  <c:v>38472.0</c:v>
                </c:pt>
                <c:pt idx="38472">
                  <c:v>38473.0</c:v>
                </c:pt>
                <c:pt idx="38473">
                  <c:v>38474.0</c:v>
                </c:pt>
                <c:pt idx="38474">
                  <c:v>38475.0</c:v>
                </c:pt>
                <c:pt idx="38475">
                  <c:v>38476.0</c:v>
                </c:pt>
                <c:pt idx="38476">
                  <c:v>38477.0</c:v>
                </c:pt>
                <c:pt idx="38477">
                  <c:v>38478.0</c:v>
                </c:pt>
                <c:pt idx="38478">
                  <c:v>38479.0</c:v>
                </c:pt>
                <c:pt idx="38479">
                  <c:v>38480.0</c:v>
                </c:pt>
                <c:pt idx="38480">
                  <c:v>38481.0</c:v>
                </c:pt>
                <c:pt idx="38481">
                  <c:v>38482.0</c:v>
                </c:pt>
                <c:pt idx="38482">
                  <c:v>38483.0</c:v>
                </c:pt>
                <c:pt idx="38483">
                  <c:v>38484.0</c:v>
                </c:pt>
                <c:pt idx="38484">
                  <c:v>38485.0</c:v>
                </c:pt>
                <c:pt idx="38485">
                  <c:v>38486.0</c:v>
                </c:pt>
                <c:pt idx="38486">
                  <c:v>38487.0</c:v>
                </c:pt>
                <c:pt idx="38487">
                  <c:v>38488.0</c:v>
                </c:pt>
                <c:pt idx="38488">
                  <c:v>38489.0</c:v>
                </c:pt>
                <c:pt idx="38489">
                  <c:v>38490.0</c:v>
                </c:pt>
                <c:pt idx="38490">
                  <c:v>38491.0</c:v>
                </c:pt>
                <c:pt idx="38491">
                  <c:v>38492.0</c:v>
                </c:pt>
                <c:pt idx="38492">
                  <c:v>38493.0</c:v>
                </c:pt>
                <c:pt idx="38493">
                  <c:v>38494.0</c:v>
                </c:pt>
                <c:pt idx="38494">
                  <c:v>38495.0</c:v>
                </c:pt>
                <c:pt idx="38495">
                  <c:v>38496.0</c:v>
                </c:pt>
                <c:pt idx="38496">
                  <c:v>38497.0</c:v>
                </c:pt>
                <c:pt idx="38497">
                  <c:v>38498.0</c:v>
                </c:pt>
                <c:pt idx="38498">
                  <c:v>38499.0</c:v>
                </c:pt>
                <c:pt idx="38499">
                  <c:v>38500.0</c:v>
                </c:pt>
                <c:pt idx="38500">
                  <c:v>38501.0</c:v>
                </c:pt>
                <c:pt idx="38501">
                  <c:v>38502.0</c:v>
                </c:pt>
                <c:pt idx="38502">
                  <c:v>38503.0</c:v>
                </c:pt>
                <c:pt idx="38503">
                  <c:v>38504.0</c:v>
                </c:pt>
                <c:pt idx="38504">
                  <c:v>38505.0</c:v>
                </c:pt>
                <c:pt idx="38505">
                  <c:v>38506.0</c:v>
                </c:pt>
                <c:pt idx="38506">
                  <c:v>38507.0</c:v>
                </c:pt>
                <c:pt idx="38507">
                  <c:v>38508.0</c:v>
                </c:pt>
                <c:pt idx="38508">
                  <c:v>38509.0</c:v>
                </c:pt>
                <c:pt idx="38509">
                  <c:v>38510.0</c:v>
                </c:pt>
                <c:pt idx="38510">
                  <c:v>38511.0</c:v>
                </c:pt>
                <c:pt idx="38511">
                  <c:v>38512.0</c:v>
                </c:pt>
                <c:pt idx="38512">
                  <c:v>38513.0</c:v>
                </c:pt>
                <c:pt idx="38513">
                  <c:v>38514.0</c:v>
                </c:pt>
                <c:pt idx="38514">
                  <c:v>38515.0</c:v>
                </c:pt>
                <c:pt idx="38515">
                  <c:v>38516.0</c:v>
                </c:pt>
                <c:pt idx="38516">
                  <c:v>38517.0</c:v>
                </c:pt>
                <c:pt idx="38517">
                  <c:v>38518.0</c:v>
                </c:pt>
                <c:pt idx="38518">
                  <c:v>38519.0</c:v>
                </c:pt>
                <c:pt idx="38519">
                  <c:v>38520.0</c:v>
                </c:pt>
                <c:pt idx="38520">
                  <c:v>38521.0</c:v>
                </c:pt>
                <c:pt idx="38521">
                  <c:v>38522.0</c:v>
                </c:pt>
                <c:pt idx="38522">
                  <c:v>38523.0</c:v>
                </c:pt>
                <c:pt idx="38523">
                  <c:v>38524.0</c:v>
                </c:pt>
                <c:pt idx="38524">
                  <c:v>38525.0</c:v>
                </c:pt>
                <c:pt idx="38525">
                  <c:v>38526.0</c:v>
                </c:pt>
                <c:pt idx="38526">
                  <c:v>38527.0</c:v>
                </c:pt>
                <c:pt idx="38527">
                  <c:v>38528.0</c:v>
                </c:pt>
                <c:pt idx="38528">
                  <c:v>38529.0</c:v>
                </c:pt>
                <c:pt idx="38529">
                  <c:v>38530.0</c:v>
                </c:pt>
                <c:pt idx="38530">
                  <c:v>38531.0</c:v>
                </c:pt>
                <c:pt idx="38531">
                  <c:v>38532.0</c:v>
                </c:pt>
                <c:pt idx="38532">
                  <c:v>38533.0</c:v>
                </c:pt>
                <c:pt idx="38533">
                  <c:v>38534.0</c:v>
                </c:pt>
                <c:pt idx="38534">
                  <c:v>38535.0</c:v>
                </c:pt>
                <c:pt idx="38535">
                  <c:v>38536.0</c:v>
                </c:pt>
                <c:pt idx="38536">
                  <c:v>38537.0</c:v>
                </c:pt>
                <c:pt idx="38537">
                  <c:v>38538.0</c:v>
                </c:pt>
                <c:pt idx="38538">
                  <c:v>38539.0</c:v>
                </c:pt>
                <c:pt idx="38539">
                  <c:v>38540.0</c:v>
                </c:pt>
                <c:pt idx="38540">
                  <c:v>38541.0</c:v>
                </c:pt>
                <c:pt idx="38541">
                  <c:v>38542.0</c:v>
                </c:pt>
                <c:pt idx="38542">
                  <c:v>38543.0</c:v>
                </c:pt>
                <c:pt idx="38543">
                  <c:v>38544.0</c:v>
                </c:pt>
                <c:pt idx="38544">
                  <c:v>38545.0</c:v>
                </c:pt>
                <c:pt idx="38545">
                  <c:v>38546.0</c:v>
                </c:pt>
                <c:pt idx="38546">
                  <c:v>38547.0</c:v>
                </c:pt>
                <c:pt idx="38547">
                  <c:v>38548.0</c:v>
                </c:pt>
                <c:pt idx="38548">
                  <c:v>38549.0</c:v>
                </c:pt>
                <c:pt idx="38549">
                  <c:v>38550.0</c:v>
                </c:pt>
                <c:pt idx="38550">
                  <c:v>38551.0</c:v>
                </c:pt>
                <c:pt idx="38551">
                  <c:v>38552.0</c:v>
                </c:pt>
                <c:pt idx="38552">
                  <c:v>38553.0</c:v>
                </c:pt>
                <c:pt idx="38553">
                  <c:v>38554.0</c:v>
                </c:pt>
                <c:pt idx="38554">
                  <c:v>38555.0</c:v>
                </c:pt>
                <c:pt idx="38555">
                  <c:v>38556.0</c:v>
                </c:pt>
                <c:pt idx="38556">
                  <c:v>38557.0</c:v>
                </c:pt>
                <c:pt idx="38557">
                  <c:v>38558.0</c:v>
                </c:pt>
                <c:pt idx="38558">
                  <c:v>38559.0</c:v>
                </c:pt>
                <c:pt idx="38559">
                  <c:v>38560.0</c:v>
                </c:pt>
                <c:pt idx="38560">
                  <c:v>38561.0</c:v>
                </c:pt>
                <c:pt idx="38561">
                  <c:v>38562.0</c:v>
                </c:pt>
                <c:pt idx="38562">
                  <c:v>38563.0</c:v>
                </c:pt>
                <c:pt idx="38563">
                  <c:v>38564.0</c:v>
                </c:pt>
                <c:pt idx="38564">
                  <c:v>38565.0</c:v>
                </c:pt>
                <c:pt idx="38565">
                  <c:v>38566.0</c:v>
                </c:pt>
                <c:pt idx="38566">
                  <c:v>38567.0</c:v>
                </c:pt>
                <c:pt idx="38567">
                  <c:v>38568.0</c:v>
                </c:pt>
                <c:pt idx="38568">
                  <c:v>38569.0</c:v>
                </c:pt>
                <c:pt idx="38569">
                  <c:v>38570.0</c:v>
                </c:pt>
                <c:pt idx="38570">
                  <c:v>38571.0</c:v>
                </c:pt>
                <c:pt idx="38571">
                  <c:v>38572.0</c:v>
                </c:pt>
                <c:pt idx="38572">
                  <c:v>38573.0</c:v>
                </c:pt>
                <c:pt idx="38573">
                  <c:v>38574.0</c:v>
                </c:pt>
                <c:pt idx="38574">
                  <c:v>38575.0</c:v>
                </c:pt>
                <c:pt idx="38575">
                  <c:v>38576.0</c:v>
                </c:pt>
                <c:pt idx="38576">
                  <c:v>38577.0</c:v>
                </c:pt>
                <c:pt idx="38577">
                  <c:v>38578.0</c:v>
                </c:pt>
                <c:pt idx="38578">
                  <c:v>38579.0</c:v>
                </c:pt>
                <c:pt idx="38579">
                  <c:v>38580.0</c:v>
                </c:pt>
                <c:pt idx="38580">
                  <c:v>38581.0</c:v>
                </c:pt>
                <c:pt idx="38581">
                  <c:v>38582.0</c:v>
                </c:pt>
                <c:pt idx="38582">
                  <c:v>38583.0</c:v>
                </c:pt>
                <c:pt idx="38583">
                  <c:v>38584.0</c:v>
                </c:pt>
                <c:pt idx="38584">
                  <c:v>38585.0</c:v>
                </c:pt>
                <c:pt idx="38585">
                  <c:v>38586.0</c:v>
                </c:pt>
                <c:pt idx="38586">
                  <c:v>38587.0</c:v>
                </c:pt>
                <c:pt idx="38587">
                  <c:v>38588.0</c:v>
                </c:pt>
                <c:pt idx="38588">
                  <c:v>38589.0</c:v>
                </c:pt>
                <c:pt idx="38589">
                  <c:v>38590.0</c:v>
                </c:pt>
                <c:pt idx="38590">
                  <c:v>38591.0</c:v>
                </c:pt>
                <c:pt idx="38591">
                  <c:v>38592.0</c:v>
                </c:pt>
                <c:pt idx="38592">
                  <c:v>38593.0</c:v>
                </c:pt>
                <c:pt idx="38593">
                  <c:v>38594.0</c:v>
                </c:pt>
                <c:pt idx="38594">
                  <c:v>38595.0</c:v>
                </c:pt>
                <c:pt idx="38595">
                  <c:v>38596.0</c:v>
                </c:pt>
                <c:pt idx="38596">
                  <c:v>38597.0</c:v>
                </c:pt>
                <c:pt idx="38597">
                  <c:v>38598.0</c:v>
                </c:pt>
                <c:pt idx="38598">
                  <c:v>38599.0</c:v>
                </c:pt>
                <c:pt idx="38599">
                  <c:v>38600.0</c:v>
                </c:pt>
                <c:pt idx="38600">
                  <c:v>38601.0</c:v>
                </c:pt>
                <c:pt idx="38601">
                  <c:v>38602.0</c:v>
                </c:pt>
                <c:pt idx="38602">
                  <c:v>38603.0</c:v>
                </c:pt>
                <c:pt idx="38603">
                  <c:v>38604.0</c:v>
                </c:pt>
                <c:pt idx="38604">
                  <c:v>38605.0</c:v>
                </c:pt>
                <c:pt idx="38605">
                  <c:v>38606.0</c:v>
                </c:pt>
                <c:pt idx="38606">
                  <c:v>38607.0</c:v>
                </c:pt>
                <c:pt idx="38607">
                  <c:v>38608.0</c:v>
                </c:pt>
                <c:pt idx="38608">
                  <c:v>38609.0</c:v>
                </c:pt>
                <c:pt idx="38609">
                  <c:v>38610.0</c:v>
                </c:pt>
                <c:pt idx="38610">
                  <c:v>38611.0</c:v>
                </c:pt>
                <c:pt idx="38611">
                  <c:v>38612.0</c:v>
                </c:pt>
                <c:pt idx="38612">
                  <c:v>38613.0</c:v>
                </c:pt>
                <c:pt idx="38613">
                  <c:v>38614.0</c:v>
                </c:pt>
                <c:pt idx="38614">
                  <c:v>38615.0</c:v>
                </c:pt>
                <c:pt idx="38615">
                  <c:v>38616.0</c:v>
                </c:pt>
                <c:pt idx="38616">
                  <c:v>38617.0</c:v>
                </c:pt>
                <c:pt idx="38617">
                  <c:v>38618.0</c:v>
                </c:pt>
                <c:pt idx="38618">
                  <c:v>38619.0</c:v>
                </c:pt>
                <c:pt idx="38619">
                  <c:v>38620.0</c:v>
                </c:pt>
                <c:pt idx="38620">
                  <c:v>38621.0</c:v>
                </c:pt>
                <c:pt idx="38621">
                  <c:v>38622.0</c:v>
                </c:pt>
                <c:pt idx="38622">
                  <c:v>38623.0</c:v>
                </c:pt>
                <c:pt idx="38623">
                  <c:v>38624.0</c:v>
                </c:pt>
                <c:pt idx="38624">
                  <c:v>38625.0</c:v>
                </c:pt>
                <c:pt idx="38625">
                  <c:v>38626.0</c:v>
                </c:pt>
                <c:pt idx="38626">
                  <c:v>38627.0</c:v>
                </c:pt>
                <c:pt idx="38627">
                  <c:v>38628.0</c:v>
                </c:pt>
                <c:pt idx="38628">
                  <c:v>38629.0</c:v>
                </c:pt>
                <c:pt idx="38629">
                  <c:v>38630.0</c:v>
                </c:pt>
                <c:pt idx="38630">
                  <c:v>38631.0</c:v>
                </c:pt>
                <c:pt idx="38631">
                  <c:v>38632.0</c:v>
                </c:pt>
                <c:pt idx="38632">
                  <c:v>38633.0</c:v>
                </c:pt>
                <c:pt idx="38633">
                  <c:v>38634.0</c:v>
                </c:pt>
                <c:pt idx="38634">
                  <c:v>38635.0</c:v>
                </c:pt>
                <c:pt idx="38635">
                  <c:v>38636.0</c:v>
                </c:pt>
                <c:pt idx="38636">
                  <c:v>38637.0</c:v>
                </c:pt>
                <c:pt idx="38637">
                  <c:v>38638.0</c:v>
                </c:pt>
                <c:pt idx="38638">
                  <c:v>38639.0</c:v>
                </c:pt>
                <c:pt idx="38639">
                  <c:v>38640.0</c:v>
                </c:pt>
                <c:pt idx="38640">
                  <c:v>38641.0</c:v>
                </c:pt>
                <c:pt idx="38641">
                  <c:v>38642.0</c:v>
                </c:pt>
                <c:pt idx="38642">
                  <c:v>38643.0</c:v>
                </c:pt>
                <c:pt idx="38643">
                  <c:v>38644.0</c:v>
                </c:pt>
                <c:pt idx="38644">
                  <c:v>38645.0</c:v>
                </c:pt>
                <c:pt idx="38645">
                  <c:v>38646.0</c:v>
                </c:pt>
                <c:pt idx="38646">
                  <c:v>38647.0</c:v>
                </c:pt>
                <c:pt idx="38647">
                  <c:v>38648.0</c:v>
                </c:pt>
                <c:pt idx="38648">
                  <c:v>38649.0</c:v>
                </c:pt>
                <c:pt idx="38649">
                  <c:v>38650.0</c:v>
                </c:pt>
                <c:pt idx="38650">
                  <c:v>38651.0</c:v>
                </c:pt>
                <c:pt idx="38651">
                  <c:v>38652.0</c:v>
                </c:pt>
                <c:pt idx="38652">
                  <c:v>38653.0</c:v>
                </c:pt>
                <c:pt idx="38653">
                  <c:v>38654.0</c:v>
                </c:pt>
                <c:pt idx="38654">
                  <c:v>38655.0</c:v>
                </c:pt>
                <c:pt idx="38655">
                  <c:v>38656.0</c:v>
                </c:pt>
                <c:pt idx="38656">
                  <c:v>38657.0</c:v>
                </c:pt>
                <c:pt idx="38657">
                  <c:v>38658.0</c:v>
                </c:pt>
                <c:pt idx="38658">
                  <c:v>38659.0</c:v>
                </c:pt>
                <c:pt idx="38659">
                  <c:v>38660.0</c:v>
                </c:pt>
                <c:pt idx="38660">
                  <c:v>38661.0</c:v>
                </c:pt>
                <c:pt idx="38661">
                  <c:v>38662.0</c:v>
                </c:pt>
                <c:pt idx="38662">
                  <c:v>38663.0</c:v>
                </c:pt>
                <c:pt idx="38663">
                  <c:v>38664.0</c:v>
                </c:pt>
                <c:pt idx="38664">
                  <c:v>38665.0</c:v>
                </c:pt>
                <c:pt idx="38665">
                  <c:v>38666.0</c:v>
                </c:pt>
                <c:pt idx="38666">
                  <c:v>38667.0</c:v>
                </c:pt>
                <c:pt idx="38667">
                  <c:v>38668.0</c:v>
                </c:pt>
                <c:pt idx="38668">
                  <c:v>38669.0</c:v>
                </c:pt>
                <c:pt idx="38669">
                  <c:v>38670.0</c:v>
                </c:pt>
                <c:pt idx="38670">
                  <c:v>38671.0</c:v>
                </c:pt>
                <c:pt idx="38671">
                  <c:v>38672.0</c:v>
                </c:pt>
                <c:pt idx="38672">
                  <c:v>38673.0</c:v>
                </c:pt>
                <c:pt idx="38673">
                  <c:v>38674.0</c:v>
                </c:pt>
                <c:pt idx="38674">
                  <c:v>38675.0</c:v>
                </c:pt>
                <c:pt idx="38675">
                  <c:v>38676.0</c:v>
                </c:pt>
                <c:pt idx="38676">
                  <c:v>38677.0</c:v>
                </c:pt>
                <c:pt idx="38677">
                  <c:v>38678.0</c:v>
                </c:pt>
                <c:pt idx="38678">
                  <c:v>38679.0</c:v>
                </c:pt>
                <c:pt idx="38679">
                  <c:v>38680.0</c:v>
                </c:pt>
                <c:pt idx="38680">
                  <c:v>38681.0</c:v>
                </c:pt>
                <c:pt idx="38681">
                  <c:v>38682.0</c:v>
                </c:pt>
                <c:pt idx="38682">
                  <c:v>38683.0</c:v>
                </c:pt>
                <c:pt idx="38683">
                  <c:v>38684.0</c:v>
                </c:pt>
                <c:pt idx="38684">
                  <c:v>38685.0</c:v>
                </c:pt>
                <c:pt idx="38685">
                  <c:v>38686.0</c:v>
                </c:pt>
                <c:pt idx="38686">
                  <c:v>38687.0</c:v>
                </c:pt>
                <c:pt idx="38687">
                  <c:v>38688.0</c:v>
                </c:pt>
                <c:pt idx="38688">
                  <c:v>38689.0</c:v>
                </c:pt>
                <c:pt idx="38689">
                  <c:v>38690.0</c:v>
                </c:pt>
                <c:pt idx="38690">
                  <c:v>38691.0</c:v>
                </c:pt>
                <c:pt idx="38691">
                  <c:v>38692.0</c:v>
                </c:pt>
                <c:pt idx="38692">
                  <c:v>38693.0</c:v>
                </c:pt>
                <c:pt idx="38693">
                  <c:v>38694.0</c:v>
                </c:pt>
                <c:pt idx="38694">
                  <c:v>38695.0</c:v>
                </c:pt>
                <c:pt idx="38695">
                  <c:v>38696.0</c:v>
                </c:pt>
                <c:pt idx="38696">
                  <c:v>38697.0</c:v>
                </c:pt>
                <c:pt idx="38697">
                  <c:v>38698.0</c:v>
                </c:pt>
                <c:pt idx="38698">
                  <c:v>38699.0</c:v>
                </c:pt>
                <c:pt idx="38699">
                  <c:v>38700.0</c:v>
                </c:pt>
                <c:pt idx="38700">
                  <c:v>38701.0</c:v>
                </c:pt>
                <c:pt idx="38701">
                  <c:v>38702.0</c:v>
                </c:pt>
                <c:pt idx="38702">
                  <c:v>38703.0</c:v>
                </c:pt>
                <c:pt idx="38703">
                  <c:v>38704.0</c:v>
                </c:pt>
                <c:pt idx="38704">
                  <c:v>38705.0</c:v>
                </c:pt>
                <c:pt idx="38705">
                  <c:v>38706.0</c:v>
                </c:pt>
                <c:pt idx="38706">
                  <c:v>38707.0</c:v>
                </c:pt>
                <c:pt idx="38707">
                  <c:v>38708.0</c:v>
                </c:pt>
                <c:pt idx="38708">
                  <c:v>38709.0</c:v>
                </c:pt>
                <c:pt idx="38709">
                  <c:v>38710.0</c:v>
                </c:pt>
                <c:pt idx="38710">
                  <c:v>38711.0</c:v>
                </c:pt>
                <c:pt idx="38711">
                  <c:v>38712.0</c:v>
                </c:pt>
                <c:pt idx="38712">
                  <c:v>38713.0</c:v>
                </c:pt>
                <c:pt idx="38713">
                  <c:v>38714.0</c:v>
                </c:pt>
                <c:pt idx="38714">
                  <c:v>38715.0</c:v>
                </c:pt>
                <c:pt idx="38715">
                  <c:v>38716.0</c:v>
                </c:pt>
                <c:pt idx="38716">
                  <c:v>38717.0</c:v>
                </c:pt>
                <c:pt idx="38717">
                  <c:v>38718.0</c:v>
                </c:pt>
                <c:pt idx="38718">
                  <c:v>38719.0</c:v>
                </c:pt>
                <c:pt idx="38719">
                  <c:v>38720.0</c:v>
                </c:pt>
                <c:pt idx="38720">
                  <c:v>38721.0</c:v>
                </c:pt>
                <c:pt idx="38721">
                  <c:v>38722.0</c:v>
                </c:pt>
                <c:pt idx="38722">
                  <c:v>38723.0</c:v>
                </c:pt>
                <c:pt idx="38723">
                  <c:v>38724.0</c:v>
                </c:pt>
                <c:pt idx="38724">
                  <c:v>38725.0</c:v>
                </c:pt>
                <c:pt idx="38725">
                  <c:v>38726.0</c:v>
                </c:pt>
                <c:pt idx="38726">
                  <c:v>38727.0</c:v>
                </c:pt>
                <c:pt idx="38727">
                  <c:v>38728.0</c:v>
                </c:pt>
                <c:pt idx="38728">
                  <c:v>38729.0</c:v>
                </c:pt>
                <c:pt idx="38729">
                  <c:v>38730.0</c:v>
                </c:pt>
                <c:pt idx="38730">
                  <c:v>38731.0</c:v>
                </c:pt>
                <c:pt idx="38731">
                  <c:v>38732.0</c:v>
                </c:pt>
                <c:pt idx="38732">
                  <c:v>38733.0</c:v>
                </c:pt>
                <c:pt idx="38733">
                  <c:v>38734.0</c:v>
                </c:pt>
                <c:pt idx="38734">
                  <c:v>38735.0</c:v>
                </c:pt>
                <c:pt idx="38735">
                  <c:v>38736.0</c:v>
                </c:pt>
                <c:pt idx="38736">
                  <c:v>38737.0</c:v>
                </c:pt>
                <c:pt idx="38737">
                  <c:v>38738.0</c:v>
                </c:pt>
                <c:pt idx="38738">
                  <c:v>38739.0</c:v>
                </c:pt>
                <c:pt idx="38739">
                  <c:v>38740.0</c:v>
                </c:pt>
                <c:pt idx="38740">
                  <c:v>38741.0</c:v>
                </c:pt>
                <c:pt idx="38741">
                  <c:v>38742.0</c:v>
                </c:pt>
                <c:pt idx="38742">
                  <c:v>38743.0</c:v>
                </c:pt>
                <c:pt idx="38743">
                  <c:v>38744.0</c:v>
                </c:pt>
                <c:pt idx="38744">
                  <c:v>38745.0</c:v>
                </c:pt>
                <c:pt idx="38745">
                  <c:v>38746.0</c:v>
                </c:pt>
                <c:pt idx="38746">
                  <c:v>38747.0</c:v>
                </c:pt>
                <c:pt idx="38747">
                  <c:v>38748.0</c:v>
                </c:pt>
                <c:pt idx="38748">
                  <c:v>38749.0</c:v>
                </c:pt>
                <c:pt idx="38749">
                  <c:v>38750.0</c:v>
                </c:pt>
                <c:pt idx="38750">
                  <c:v>38751.0</c:v>
                </c:pt>
                <c:pt idx="38751">
                  <c:v>38752.0</c:v>
                </c:pt>
                <c:pt idx="38752">
                  <c:v>38753.0</c:v>
                </c:pt>
                <c:pt idx="38753">
                  <c:v>38754.0</c:v>
                </c:pt>
                <c:pt idx="38754">
                  <c:v>38755.0</c:v>
                </c:pt>
                <c:pt idx="38755">
                  <c:v>38756.0</c:v>
                </c:pt>
                <c:pt idx="38756">
                  <c:v>38757.0</c:v>
                </c:pt>
                <c:pt idx="38757">
                  <c:v>38758.0</c:v>
                </c:pt>
                <c:pt idx="38758">
                  <c:v>38759.0</c:v>
                </c:pt>
                <c:pt idx="38759">
                  <c:v>38760.0</c:v>
                </c:pt>
                <c:pt idx="38760">
                  <c:v>38761.0</c:v>
                </c:pt>
                <c:pt idx="38761">
                  <c:v>38762.0</c:v>
                </c:pt>
                <c:pt idx="38762">
                  <c:v>38763.0</c:v>
                </c:pt>
                <c:pt idx="38763">
                  <c:v>38764.0</c:v>
                </c:pt>
                <c:pt idx="38764">
                  <c:v>38765.0</c:v>
                </c:pt>
                <c:pt idx="38765">
                  <c:v>38766.0</c:v>
                </c:pt>
                <c:pt idx="38766">
                  <c:v>38767.0</c:v>
                </c:pt>
                <c:pt idx="38767">
                  <c:v>38768.0</c:v>
                </c:pt>
                <c:pt idx="38768">
                  <c:v>38769.0</c:v>
                </c:pt>
                <c:pt idx="38769">
                  <c:v>38770.0</c:v>
                </c:pt>
                <c:pt idx="38770">
                  <c:v>38771.0</c:v>
                </c:pt>
                <c:pt idx="38771">
                  <c:v>38772.0</c:v>
                </c:pt>
                <c:pt idx="38772">
                  <c:v>38773.0</c:v>
                </c:pt>
                <c:pt idx="38773">
                  <c:v>38774.0</c:v>
                </c:pt>
                <c:pt idx="38774">
                  <c:v>38775.0</c:v>
                </c:pt>
                <c:pt idx="38775">
                  <c:v>38776.0</c:v>
                </c:pt>
                <c:pt idx="38776">
                  <c:v>38777.0</c:v>
                </c:pt>
                <c:pt idx="38777">
                  <c:v>38778.0</c:v>
                </c:pt>
                <c:pt idx="38778">
                  <c:v>38779.0</c:v>
                </c:pt>
                <c:pt idx="38779">
                  <c:v>38780.0</c:v>
                </c:pt>
                <c:pt idx="38780">
                  <c:v>38781.0</c:v>
                </c:pt>
                <c:pt idx="38781">
                  <c:v>38782.0</c:v>
                </c:pt>
                <c:pt idx="38782">
                  <c:v>38783.0</c:v>
                </c:pt>
                <c:pt idx="38783">
                  <c:v>38784.0</c:v>
                </c:pt>
                <c:pt idx="38784">
                  <c:v>38785.0</c:v>
                </c:pt>
                <c:pt idx="38785">
                  <c:v>38786.0</c:v>
                </c:pt>
                <c:pt idx="38786">
                  <c:v>38787.0</c:v>
                </c:pt>
                <c:pt idx="38787">
                  <c:v>38788.0</c:v>
                </c:pt>
                <c:pt idx="38788">
                  <c:v>38789.0</c:v>
                </c:pt>
                <c:pt idx="38789">
                  <c:v>38790.0</c:v>
                </c:pt>
                <c:pt idx="38790">
                  <c:v>38791.0</c:v>
                </c:pt>
                <c:pt idx="38791">
                  <c:v>38792.0</c:v>
                </c:pt>
                <c:pt idx="38792">
                  <c:v>38793.0</c:v>
                </c:pt>
                <c:pt idx="38793">
                  <c:v>38794.0</c:v>
                </c:pt>
                <c:pt idx="38794">
                  <c:v>38795.0</c:v>
                </c:pt>
                <c:pt idx="38795">
                  <c:v>38796.0</c:v>
                </c:pt>
                <c:pt idx="38796">
                  <c:v>38797.0</c:v>
                </c:pt>
                <c:pt idx="38797">
                  <c:v>38798.0</c:v>
                </c:pt>
                <c:pt idx="38798">
                  <c:v>38799.0</c:v>
                </c:pt>
                <c:pt idx="38799">
                  <c:v>38800.0</c:v>
                </c:pt>
                <c:pt idx="38800">
                  <c:v>38801.0</c:v>
                </c:pt>
                <c:pt idx="38801">
                  <c:v>38802.0</c:v>
                </c:pt>
                <c:pt idx="38802">
                  <c:v>38803.0</c:v>
                </c:pt>
                <c:pt idx="38803">
                  <c:v>38804.0</c:v>
                </c:pt>
                <c:pt idx="38804">
                  <c:v>38805.0</c:v>
                </c:pt>
                <c:pt idx="38805">
                  <c:v>38806.0</c:v>
                </c:pt>
                <c:pt idx="38806">
                  <c:v>38807.0</c:v>
                </c:pt>
                <c:pt idx="38807">
                  <c:v>38808.0</c:v>
                </c:pt>
                <c:pt idx="38808">
                  <c:v>38809.0</c:v>
                </c:pt>
                <c:pt idx="38809">
                  <c:v>38810.0</c:v>
                </c:pt>
                <c:pt idx="38810">
                  <c:v>38811.0</c:v>
                </c:pt>
                <c:pt idx="38811">
                  <c:v>38812.0</c:v>
                </c:pt>
                <c:pt idx="38812">
                  <c:v>38813.0</c:v>
                </c:pt>
                <c:pt idx="38813">
                  <c:v>38814.0</c:v>
                </c:pt>
                <c:pt idx="38814">
                  <c:v>38815.0</c:v>
                </c:pt>
                <c:pt idx="38815">
                  <c:v>38816.0</c:v>
                </c:pt>
                <c:pt idx="38816">
                  <c:v>38817.0</c:v>
                </c:pt>
                <c:pt idx="38817">
                  <c:v>38818.0</c:v>
                </c:pt>
                <c:pt idx="38818">
                  <c:v>38819.0</c:v>
                </c:pt>
                <c:pt idx="38819">
                  <c:v>38820.0</c:v>
                </c:pt>
                <c:pt idx="38820">
                  <c:v>38821.0</c:v>
                </c:pt>
                <c:pt idx="38821">
                  <c:v>38822.0</c:v>
                </c:pt>
                <c:pt idx="38822">
                  <c:v>38823.0</c:v>
                </c:pt>
                <c:pt idx="38823">
                  <c:v>38824.0</c:v>
                </c:pt>
                <c:pt idx="38824">
                  <c:v>38825.0</c:v>
                </c:pt>
                <c:pt idx="38825">
                  <c:v>38826.0</c:v>
                </c:pt>
                <c:pt idx="38826">
                  <c:v>38827.0</c:v>
                </c:pt>
                <c:pt idx="38827">
                  <c:v>38828.0</c:v>
                </c:pt>
                <c:pt idx="38828">
                  <c:v>38829.0</c:v>
                </c:pt>
                <c:pt idx="38829">
                  <c:v>38830.0</c:v>
                </c:pt>
                <c:pt idx="38830">
                  <c:v>38831.0</c:v>
                </c:pt>
                <c:pt idx="38831">
                  <c:v>38832.0</c:v>
                </c:pt>
                <c:pt idx="38832">
                  <c:v>38833.0</c:v>
                </c:pt>
                <c:pt idx="38833">
                  <c:v>38834.0</c:v>
                </c:pt>
                <c:pt idx="38834">
                  <c:v>38835.0</c:v>
                </c:pt>
                <c:pt idx="38835">
                  <c:v>38836.0</c:v>
                </c:pt>
                <c:pt idx="38836">
                  <c:v>38837.0</c:v>
                </c:pt>
                <c:pt idx="38837">
                  <c:v>38838.0</c:v>
                </c:pt>
                <c:pt idx="38838">
                  <c:v>38839.0</c:v>
                </c:pt>
                <c:pt idx="38839">
                  <c:v>38840.0</c:v>
                </c:pt>
                <c:pt idx="38840">
                  <c:v>38841.0</c:v>
                </c:pt>
                <c:pt idx="38841">
                  <c:v>38842.0</c:v>
                </c:pt>
                <c:pt idx="38842">
                  <c:v>38843.0</c:v>
                </c:pt>
                <c:pt idx="38843">
                  <c:v>38844.0</c:v>
                </c:pt>
                <c:pt idx="38844">
                  <c:v>38845.0</c:v>
                </c:pt>
                <c:pt idx="38845">
                  <c:v>38846.0</c:v>
                </c:pt>
                <c:pt idx="38846">
                  <c:v>38847.0</c:v>
                </c:pt>
                <c:pt idx="38847">
                  <c:v>38848.0</c:v>
                </c:pt>
                <c:pt idx="38848">
                  <c:v>38849.0</c:v>
                </c:pt>
                <c:pt idx="38849">
                  <c:v>38850.0</c:v>
                </c:pt>
                <c:pt idx="38850">
                  <c:v>38851.0</c:v>
                </c:pt>
                <c:pt idx="38851">
                  <c:v>38852.0</c:v>
                </c:pt>
                <c:pt idx="38852">
                  <c:v>38853.0</c:v>
                </c:pt>
                <c:pt idx="38853">
                  <c:v>38854.0</c:v>
                </c:pt>
                <c:pt idx="38854">
                  <c:v>38855.0</c:v>
                </c:pt>
                <c:pt idx="38855">
                  <c:v>38856.0</c:v>
                </c:pt>
                <c:pt idx="38856">
                  <c:v>38857.0</c:v>
                </c:pt>
                <c:pt idx="38857">
                  <c:v>38858.0</c:v>
                </c:pt>
                <c:pt idx="38858">
                  <c:v>38859.0</c:v>
                </c:pt>
                <c:pt idx="38859">
                  <c:v>38860.0</c:v>
                </c:pt>
                <c:pt idx="38860">
                  <c:v>38861.0</c:v>
                </c:pt>
                <c:pt idx="38861">
                  <c:v>38862.0</c:v>
                </c:pt>
                <c:pt idx="38862">
                  <c:v>38863.0</c:v>
                </c:pt>
                <c:pt idx="38863">
                  <c:v>38864.0</c:v>
                </c:pt>
                <c:pt idx="38864">
                  <c:v>38865.0</c:v>
                </c:pt>
                <c:pt idx="38865">
                  <c:v>38866.0</c:v>
                </c:pt>
                <c:pt idx="38866">
                  <c:v>38867.0</c:v>
                </c:pt>
                <c:pt idx="38867">
                  <c:v>38868.0</c:v>
                </c:pt>
                <c:pt idx="38868">
                  <c:v>38869.0</c:v>
                </c:pt>
                <c:pt idx="38869">
                  <c:v>38870.0</c:v>
                </c:pt>
                <c:pt idx="38870">
                  <c:v>38871.0</c:v>
                </c:pt>
                <c:pt idx="38871">
                  <c:v>38872.0</c:v>
                </c:pt>
                <c:pt idx="38872">
                  <c:v>38873.0</c:v>
                </c:pt>
                <c:pt idx="38873">
                  <c:v>38874.0</c:v>
                </c:pt>
                <c:pt idx="38874">
                  <c:v>38875.0</c:v>
                </c:pt>
                <c:pt idx="38875">
                  <c:v>38876.0</c:v>
                </c:pt>
                <c:pt idx="38876">
                  <c:v>38877.0</c:v>
                </c:pt>
                <c:pt idx="38877">
                  <c:v>38878.0</c:v>
                </c:pt>
                <c:pt idx="38878">
                  <c:v>38879.0</c:v>
                </c:pt>
                <c:pt idx="38879">
                  <c:v>38880.0</c:v>
                </c:pt>
                <c:pt idx="38880">
                  <c:v>38881.0</c:v>
                </c:pt>
                <c:pt idx="38881">
                  <c:v>38882.0</c:v>
                </c:pt>
                <c:pt idx="38882">
                  <c:v>38883.0</c:v>
                </c:pt>
                <c:pt idx="38883">
                  <c:v>38884.0</c:v>
                </c:pt>
                <c:pt idx="38884">
                  <c:v>38885.0</c:v>
                </c:pt>
                <c:pt idx="38885">
                  <c:v>38886.0</c:v>
                </c:pt>
                <c:pt idx="38886">
                  <c:v>38887.0</c:v>
                </c:pt>
                <c:pt idx="38887">
                  <c:v>38888.0</c:v>
                </c:pt>
                <c:pt idx="38888">
                  <c:v>38889.0</c:v>
                </c:pt>
                <c:pt idx="38889">
                  <c:v>38890.0</c:v>
                </c:pt>
                <c:pt idx="38890">
                  <c:v>38891.0</c:v>
                </c:pt>
                <c:pt idx="38891">
                  <c:v>38892.0</c:v>
                </c:pt>
                <c:pt idx="38892">
                  <c:v>38893.0</c:v>
                </c:pt>
                <c:pt idx="38893">
                  <c:v>38894.0</c:v>
                </c:pt>
                <c:pt idx="38894">
                  <c:v>38895.0</c:v>
                </c:pt>
                <c:pt idx="38895">
                  <c:v>38896.0</c:v>
                </c:pt>
                <c:pt idx="38896">
                  <c:v>38897.0</c:v>
                </c:pt>
                <c:pt idx="38897">
                  <c:v>38898.0</c:v>
                </c:pt>
                <c:pt idx="38898">
                  <c:v>38899.0</c:v>
                </c:pt>
                <c:pt idx="38899">
                  <c:v>38900.0</c:v>
                </c:pt>
                <c:pt idx="38900">
                  <c:v>38901.0</c:v>
                </c:pt>
                <c:pt idx="38901">
                  <c:v>38902.0</c:v>
                </c:pt>
                <c:pt idx="38902">
                  <c:v>38903.0</c:v>
                </c:pt>
                <c:pt idx="38903">
                  <c:v>38904.0</c:v>
                </c:pt>
                <c:pt idx="38904">
                  <c:v>38905.0</c:v>
                </c:pt>
                <c:pt idx="38905">
                  <c:v>38906.0</c:v>
                </c:pt>
                <c:pt idx="38906">
                  <c:v>38907.0</c:v>
                </c:pt>
                <c:pt idx="38907">
                  <c:v>38908.0</c:v>
                </c:pt>
                <c:pt idx="38908">
                  <c:v>38909.0</c:v>
                </c:pt>
                <c:pt idx="38909">
                  <c:v>38910.0</c:v>
                </c:pt>
                <c:pt idx="38910">
                  <c:v>38911.0</c:v>
                </c:pt>
                <c:pt idx="38911">
                  <c:v>38912.0</c:v>
                </c:pt>
                <c:pt idx="38912">
                  <c:v>38913.0</c:v>
                </c:pt>
                <c:pt idx="38913">
                  <c:v>38914.0</c:v>
                </c:pt>
                <c:pt idx="38914">
                  <c:v>38915.0</c:v>
                </c:pt>
                <c:pt idx="38915">
                  <c:v>38916.0</c:v>
                </c:pt>
                <c:pt idx="38916">
                  <c:v>38917.0</c:v>
                </c:pt>
                <c:pt idx="38917">
                  <c:v>38918.0</c:v>
                </c:pt>
                <c:pt idx="38918">
                  <c:v>38919.0</c:v>
                </c:pt>
                <c:pt idx="38919">
                  <c:v>38920.0</c:v>
                </c:pt>
                <c:pt idx="38920">
                  <c:v>38921.0</c:v>
                </c:pt>
                <c:pt idx="38921">
                  <c:v>38922.0</c:v>
                </c:pt>
                <c:pt idx="38922">
                  <c:v>38923.0</c:v>
                </c:pt>
                <c:pt idx="38923">
                  <c:v>38924.0</c:v>
                </c:pt>
                <c:pt idx="38924">
                  <c:v>38925.0</c:v>
                </c:pt>
                <c:pt idx="38925">
                  <c:v>38926.0</c:v>
                </c:pt>
                <c:pt idx="38926">
                  <c:v>38927.0</c:v>
                </c:pt>
                <c:pt idx="38927">
                  <c:v>38928.0</c:v>
                </c:pt>
                <c:pt idx="38928">
                  <c:v>38929.0</c:v>
                </c:pt>
                <c:pt idx="38929">
                  <c:v>38930.0</c:v>
                </c:pt>
                <c:pt idx="38930">
                  <c:v>38931.0</c:v>
                </c:pt>
                <c:pt idx="38931">
                  <c:v>38932.0</c:v>
                </c:pt>
                <c:pt idx="38932">
                  <c:v>38933.0</c:v>
                </c:pt>
                <c:pt idx="38933">
                  <c:v>38934.0</c:v>
                </c:pt>
                <c:pt idx="38934">
                  <c:v>38935.0</c:v>
                </c:pt>
                <c:pt idx="38935">
                  <c:v>38936.0</c:v>
                </c:pt>
                <c:pt idx="38936">
                  <c:v>38937.0</c:v>
                </c:pt>
                <c:pt idx="38937">
                  <c:v>38938.0</c:v>
                </c:pt>
                <c:pt idx="38938">
                  <c:v>38939.0</c:v>
                </c:pt>
                <c:pt idx="38939">
                  <c:v>38940.0</c:v>
                </c:pt>
                <c:pt idx="38940">
                  <c:v>38941.0</c:v>
                </c:pt>
                <c:pt idx="38941">
                  <c:v>38942.0</c:v>
                </c:pt>
                <c:pt idx="38942">
                  <c:v>38943.0</c:v>
                </c:pt>
                <c:pt idx="38943">
                  <c:v>38944.0</c:v>
                </c:pt>
                <c:pt idx="38944">
                  <c:v>38945.0</c:v>
                </c:pt>
                <c:pt idx="38945">
                  <c:v>38946.0</c:v>
                </c:pt>
                <c:pt idx="38946">
                  <c:v>38947.0</c:v>
                </c:pt>
                <c:pt idx="38947">
                  <c:v>38948.0</c:v>
                </c:pt>
                <c:pt idx="38948">
                  <c:v>38949.0</c:v>
                </c:pt>
                <c:pt idx="38949">
                  <c:v>38950.0</c:v>
                </c:pt>
                <c:pt idx="38950">
                  <c:v>38951.0</c:v>
                </c:pt>
                <c:pt idx="38951">
                  <c:v>38952.0</c:v>
                </c:pt>
                <c:pt idx="38952">
                  <c:v>38953.0</c:v>
                </c:pt>
                <c:pt idx="38953">
                  <c:v>38954.0</c:v>
                </c:pt>
                <c:pt idx="38954">
                  <c:v>38955.0</c:v>
                </c:pt>
                <c:pt idx="38955">
                  <c:v>38956.0</c:v>
                </c:pt>
                <c:pt idx="38956">
                  <c:v>38957.0</c:v>
                </c:pt>
                <c:pt idx="38957">
                  <c:v>38958.0</c:v>
                </c:pt>
                <c:pt idx="38958">
                  <c:v>38959.0</c:v>
                </c:pt>
                <c:pt idx="38959">
                  <c:v>38960.0</c:v>
                </c:pt>
                <c:pt idx="38960">
                  <c:v>38961.0</c:v>
                </c:pt>
                <c:pt idx="38961">
                  <c:v>38962.0</c:v>
                </c:pt>
                <c:pt idx="38962">
                  <c:v>38963.0</c:v>
                </c:pt>
                <c:pt idx="38963">
                  <c:v>38964.0</c:v>
                </c:pt>
                <c:pt idx="38964">
                  <c:v>38965.0</c:v>
                </c:pt>
                <c:pt idx="38965">
                  <c:v>38966.0</c:v>
                </c:pt>
                <c:pt idx="38966">
                  <c:v>38967.0</c:v>
                </c:pt>
                <c:pt idx="38967">
                  <c:v>38968.0</c:v>
                </c:pt>
                <c:pt idx="38968">
                  <c:v>38969.0</c:v>
                </c:pt>
                <c:pt idx="38969">
                  <c:v>38970.0</c:v>
                </c:pt>
                <c:pt idx="38970">
                  <c:v>38971.0</c:v>
                </c:pt>
                <c:pt idx="38971">
                  <c:v>38972.0</c:v>
                </c:pt>
                <c:pt idx="38972">
                  <c:v>38973.0</c:v>
                </c:pt>
                <c:pt idx="38973">
                  <c:v>38974.0</c:v>
                </c:pt>
                <c:pt idx="38974">
                  <c:v>38975.0</c:v>
                </c:pt>
                <c:pt idx="38975">
                  <c:v>38976.0</c:v>
                </c:pt>
                <c:pt idx="38976">
                  <c:v>38977.0</c:v>
                </c:pt>
                <c:pt idx="38977">
                  <c:v>38978.0</c:v>
                </c:pt>
                <c:pt idx="38978">
                  <c:v>38979.0</c:v>
                </c:pt>
                <c:pt idx="38979">
                  <c:v>38980.0</c:v>
                </c:pt>
                <c:pt idx="38980">
                  <c:v>38981.0</c:v>
                </c:pt>
                <c:pt idx="38981">
                  <c:v>38982.0</c:v>
                </c:pt>
                <c:pt idx="38982">
                  <c:v>38983.0</c:v>
                </c:pt>
                <c:pt idx="38983">
                  <c:v>38984.0</c:v>
                </c:pt>
                <c:pt idx="38984">
                  <c:v>38985.0</c:v>
                </c:pt>
                <c:pt idx="38985">
                  <c:v>38986.0</c:v>
                </c:pt>
                <c:pt idx="38986">
                  <c:v>38987.0</c:v>
                </c:pt>
                <c:pt idx="38987">
                  <c:v>38988.0</c:v>
                </c:pt>
                <c:pt idx="38988">
                  <c:v>38989.0</c:v>
                </c:pt>
                <c:pt idx="38989">
                  <c:v>38990.0</c:v>
                </c:pt>
                <c:pt idx="38990">
                  <c:v>38991.0</c:v>
                </c:pt>
                <c:pt idx="38991">
                  <c:v>38992.0</c:v>
                </c:pt>
                <c:pt idx="38992">
                  <c:v>38993.0</c:v>
                </c:pt>
                <c:pt idx="38993">
                  <c:v>38994.0</c:v>
                </c:pt>
                <c:pt idx="38994">
                  <c:v>38995.0</c:v>
                </c:pt>
                <c:pt idx="38995">
                  <c:v>38996.0</c:v>
                </c:pt>
                <c:pt idx="38996">
                  <c:v>38997.0</c:v>
                </c:pt>
                <c:pt idx="38997">
                  <c:v>38998.0</c:v>
                </c:pt>
                <c:pt idx="38998">
                  <c:v>38999.0</c:v>
                </c:pt>
                <c:pt idx="38999">
                  <c:v>39000.0</c:v>
                </c:pt>
                <c:pt idx="39000">
                  <c:v>39001.0</c:v>
                </c:pt>
                <c:pt idx="39001">
                  <c:v>39002.0</c:v>
                </c:pt>
                <c:pt idx="39002">
                  <c:v>39003.0</c:v>
                </c:pt>
                <c:pt idx="39003">
                  <c:v>39004.0</c:v>
                </c:pt>
                <c:pt idx="39004">
                  <c:v>39005.0</c:v>
                </c:pt>
                <c:pt idx="39005">
                  <c:v>39006.0</c:v>
                </c:pt>
                <c:pt idx="39006">
                  <c:v>39007.0</c:v>
                </c:pt>
                <c:pt idx="39007">
                  <c:v>39008.0</c:v>
                </c:pt>
                <c:pt idx="39008">
                  <c:v>39009.0</c:v>
                </c:pt>
                <c:pt idx="39009">
                  <c:v>39010.0</c:v>
                </c:pt>
                <c:pt idx="39010">
                  <c:v>39011.0</c:v>
                </c:pt>
                <c:pt idx="39011">
                  <c:v>39012.0</c:v>
                </c:pt>
                <c:pt idx="39012">
                  <c:v>39013.0</c:v>
                </c:pt>
                <c:pt idx="39013">
                  <c:v>39014.0</c:v>
                </c:pt>
                <c:pt idx="39014">
                  <c:v>39015.0</c:v>
                </c:pt>
                <c:pt idx="39015">
                  <c:v>39016.0</c:v>
                </c:pt>
                <c:pt idx="39016">
                  <c:v>39017.0</c:v>
                </c:pt>
                <c:pt idx="39017">
                  <c:v>39018.0</c:v>
                </c:pt>
                <c:pt idx="39018">
                  <c:v>39019.0</c:v>
                </c:pt>
                <c:pt idx="39019">
                  <c:v>39020.0</c:v>
                </c:pt>
                <c:pt idx="39020">
                  <c:v>39021.0</c:v>
                </c:pt>
                <c:pt idx="39021">
                  <c:v>39022.0</c:v>
                </c:pt>
                <c:pt idx="39022">
                  <c:v>39023.0</c:v>
                </c:pt>
                <c:pt idx="39023">
                  <c:v>39024.0</c:v>
                </c:pt>
                <c:pt idx="39024">
                  <c:v>39025.0</c:v>
                </c:pt>
                <c:pt idx="39025">
                  <c:v>39026.0</c:v>
                </c:pt>
                <c:pt idx="39026">
                  <c:v>39027.0</c:v>
                </c:pt>
                <c:pt idx="39027">
                  <c:v>39028.0</c:v>
                </c:pt>
                <c:pt idx="39028">
                  <c:v>39029.0</c:v>
                </c:pt>
                <c:pt idx="39029">
                  <c:v>39030.0</c:v>
                </c:pt>
                <c:pt idx="39030">
                  <c:v>39031.0</c:v>
                </c:pt>
                <c:pt idx="39031">
                  <c:v>39032.0</c:v>
                </c:pt>
                <c:pt idx="39032">
                  <c:v>39033.0</c:v>
                </c:pt>
                <c:pt idx="39033">
                  <c:v>39034.0</c:v>
                </c:pt>
                <c:pt idx="39034">
                  <c:v>39035.0</c:v>
                </c:pt>
                <c:pt idx="39035">
                  <c:v>39036.0</c:v>
                </c:pt>
                <c:pt idx="39036">
                  <c:v>39037.0</c:v>
                </c:pt>
                <c:pt idx="39037">
                  <c:v>39038.0</c:v>
                </c:pt>
                <c:pt idx="39038">
                  <c:v>39039.0</c:v>
                </c:pt>
                <c:pt idx="39039">
                  <c:v>39040.0</c:v>
                </c:pt>
                <c:pt idx="39040">
                  <c:v>39041.0</c:v>
                </c:pt>
                <c:pt idx="39041">
                  <c:v>39042.0</c:v>
                </c:pt>
                <c:pt idx="39042">
                  <c:v>39043.0</c:v>
                </c:pt>
                <c:pt idx="39043">
                  <c:v>39044.0</c:v>
                </c:pt>
                <c:pt idx="39044">
                  <c:v>39045.0</c:v>
                </c:pt>
                <c:pt idx="39045">
                  <c:v>39046.0</c:v>
                </c:pt>
                <c:pt idx="39046">
                  <c:v>39047.0</c:v>
                </c:pt>
                <c:pt idx="39047">
                  <c:v>39048.0</c:v>
                </c:pt>
                <c:pt idx="39048">
                  <c:v>39049.0</c:v>
                </c:pt>
                <c:pt idx="39049">
                  <c:v>39050.0</c:v>
                </c:pt>
                <c:pt idx="39050">
                  <c:v>39051.0</c:v>
                </c:pt>
                <c:pt idx="39051">
                  <c:v>39052.0</c:v>
                </c:pt>
                <c:pt idx="39052">
                  <c:v>39053.0</c:v>
                </c:pt>
                <c:pt idx="39053">
                  <c:v>39054.0</c:v>
                </c:pt>
                <c:pt idx="39054">
                  <c:v>39055.0</c:v>
                </c:pt>
                <c:pt idx="39055">
                  <c:v>39056.0</c:v>
                </c:pt>
                <c:pt idx="39056">
                  <c:v>39057.0</c:v>
                </c:pt>
                <c:pt idx="39057">
                  <c:v>39058.0</c:v>
                </c:pt>
                <c:pt idx="39058">
                  <c:v>39059.0</c:v>
                </c:pt>
                <c:pt idx="39059">
                  <c:v>39060.0</c:v>
                </c:pt>
                <c:pt idx="39060">
                  <c:v>39061.0</c:v>
                </c:pt>
                <c:pt idx="39061">
                  <c:v>39062.0</c:v>
                </c:pt>
                <c:pt idx="39062">
                  <c:v>39063.0</c:v>
                </c:pt>
                <c:pt idx="39063">
                  <c:v>39064.0</c:v>
                </c:pt>
                <c:pt idx="39064">
                  <c:v>39065.0</c:v>
                </c:pt>
                <c:pt idx="39065">
                  <c:v>39066.0</c:v>
                </c:pt>
                <c:pt idx="39066">
                  <c:v>39067.0</c:v>
                </c:pt>
                <c:pt idx="39067">
                  <c:v>39068.0</c:v>
                </c:pt>
                <c:pt idx="39068">
                  <c:v>39069.0</c:v>
                </c:pt>
                <c:pt idx="39069">
                  <c:v>39070.0</c:v>
                </c:pt>
                <c:pt idx="39070">
                  <c:v>39071.0</c:v>
                </c:pt>
                <c:pt idx="39071">
                  <c:v>39072.0</c:v>
                </c:pt>
                <c:pt idx="39072">
                  <c:v>39073.0</c:v>
                </c:pt>
                <c:pt idx="39073">
                  <c:v>39074.0</c:v>
                </c:pt>
                <c:pt idx="39074">
                  <c:v>39075.0</c:v>
                </c:pt>
                <c:pt idx="39075">
                  <c:v>39076.0</c:v>
                </c:pt>
                <c:pt idx="39076">
                  <c:v>39077.0</c:v>
                </c:pt>
                <c:pt idx="39077">
                  <c:v>39078.0</c:v>
                </c:pt>
                <c:pt idx="39078">
                  <c:v>39079.0</c:v>
                </c:pt>
                <c:pt idx="39079">
                  <c:v>39080.0</c:v>
                </c:pt>
                <c:pt idx="39080">
                  <c:v>39081.0</c:v>
                </c:pt>
                <c:pt idx="39081">
                  <c:v>39082.0</c:v>
                </c:pt>
                <c:pt idx="39082">
                  <c:v>39083.0</c:v>
                </c:pt>
                <c:pt idx="39083">
                  <c:v>39084.0</c:v>
                </c:pt>
                <c:pt idx="39084">
                  <c:v>39085.0</c:v>
                </c:pt>
                <c:pt idx="39085">
                  <c:v>39086.0</c:v>
                </c:pt>
                <c:pt idx="39086">
                  <c:v>39087.0</c:v>
                </c:pt>
                <c:pt idx="39087">
                  <c:v>39088.0</c:v>
                </c:pt>
                <c:pt idx="39088">
                  <c:v>39089.0</c:v>
                </c:pt>
                <c:pt idx="39089">
                  <c:v>39090.0</c:v>
                </c:pt>
                <c:pt idx="39090">
                  <c:v>39091.0</c:v>
                </c:pt>
                <c:pt idx="39091">
                  <c:v>39092.0</c:v>
                </c:pt>
                <c:pt idx="39092">
                  <c:v>39093.0</c:v>
                </c:pt>
                <c:pt idx="39093">
                  <c:v>39094.0</c:v>
                </c:pt>
                <c:pt idx="39094">
                  <c:v>39095.0</c:v>
                </c:pt>
                <c:pt idx="39095">
                  <c:v>39096.0</c:v>
                </c:pt>
                <c:pt idx="39096">
                  <c:v>39097.0</c:v>
                </c:pt>
                <c:pt idx="39097">
                  <c:v>39098.0</c:v>
                </c:pt>
                <c:pt idx="39098">
                  <c:v>39099.0</c:v>
                </c:pt>
                <c:pt idx="39099">
                  <c:v>39100.0</c:v>
                </c:pt>
                <c:pt idx="39100">
                  <c:v>39101.0</c:v>
                </c:pt>
                <c:pt idx="39101">
                  <c:v>39102.0</c:v>
                </c:pt>
                <c:pt idx="39102">
                  <c:v>39103.0</c:v>
                </c:pt>
                <c:pt idx="39103">
                  <c:v>39104.0</c:v>
                </c:pt>
                <c:pt idx="39104">
                  <c:v>39105.0</c:v>
                </c:pt>
                <c:pt idx="39105">
                  <c:v>39106.0</c:v>
                </c:pt>
                <c:pt idx="39106">
                  <c:v>39107.0</c:v>
                </c:pt>
                <c:pt idx="39107">
                  <c:v>39108.0</c:v>
                </c:pt>
                <c:pt idx="39108">
                  <c:v>39109.0</c:v>
                </c:pt>
                <c:pt idx="39109">
                  <c:v>39110.0</c:v>
                </c:pt>
                <c:pt idx="39110">
                  <c:v>39111.0</c:v>
                </c:pt>
                <c:pt idx="39111">
                  <c:v>39112.0</c:v>
                </c:pt>
                <c:pt idx="39112">
                  <c:v>39113.0</c:v>
                </c:pt>
                <c:pt idx="39113">
                  <c:v>39114.0</c:v>
                </c:pt>
                <c:pt idx="39114">
                  <c:v>39115.0</c:v>
                </c:pt>
                <c:pt idx="39115">
                  <c:v>39116.0</c:v>
                </c:pt>
                <c:pt idx="39116">
                  <c:v>39117.0</c:v>
                </c:pt>
                <c:pt idx="39117">
                  <c:v>39118.0</c:v>
                </c:pt>
                <c:pt idx="39118">
                  <c:v>39119.0</c:v>
                </c:pt>
                <c:pt idx="39119">
                  <c:v>39120.0</c:v>
                </c:pt>
                <c:pt idx="39120">
                  <c:v>39121.0</c:v>
                </c:pt>
                <c:pt idx="39121">
                  <c:v>39122.0</c:v>
                </c:pt>
                <c:pt idx="39122">
                  <c:v>39123.0</c:v>
                </c:pt>
                <c:pt idx="39123">
                  <c:v>39124.0</c:v>
                </c:pt>
                <c:pt idx="39124">
                  <c:v>39125.0</c:v>
                </c:pt>
                <c:pt idx="39125">
                  <c:v>39126.0</c:v>
                </c:pt>
                <c:pt idx="39126">
                  <c:v>39127.0</c:v>
                </c:pt>
                <c:pt idx="39127">
                  <c:v>39128.0</c:v>
                </c:pt>
                <c:pt idx="39128">
                  <c:v>39129.0</c:v>
                </c:pt>
                <c:pt idx="39129">
                  <c:v>39130.0</c:v>
                </c:pt>
                <c:pt idx="39130">
                  <c:v>39131.0</c:v>
                </c:pt>
                <c:pt idx="39131">
                  <c:v>39132.0</c:v>
                </c:pt>
                <c:pt idx="39132">
                  <c:v>39133.0</c:v>
                </c:pt>
                <c:pt idx="39133">
                  <c:v>39134.0</c:v>
                </c:pt>
                <c:pt idx="39134">
                  <c:v>39135.0</c:v>
                </c:pt>
                <c:pt idx="39135">
                  <c:v>39136.0</c:v>
                </c:pt>
                <c:pt idx="39136">
                  <c:v>39137.0</c:v>
                </c:pt>
                <c:pt idx="39137">
                  <c:v>39138.0</c:v>
                </c:pt>
                <c:pt idx="39138">
                  <c:v>39139.0</c:v>
                </c:pt>
                <c:pt idx="39139">
                  <c:v>39140.0</c:v>
                </c:pt>
                <c:pt idx="39140">
                  <c:v>39141.0</c:v>
                </c:pt>
                <c:pt idx="39141">
                  <c:v>39142.0</c:v>
                </c:pt>
                <c:pt idx="39142">
                  <c:v>39143.0</c:v>
                </c:pt>
                <c:pt idx="39143">
                  <c:v>39144.0</c:v>
                </c:pt>
                <c:pt idx="39144">
                  <c:v>39145.0</c:v>
                </c:pt>
                <c:pt idx="39145">
                  <c:v>39146.0</c:v>
                </c:pt>
                <c:pt idx="39146">
                  <c:v>39147.0</c:v>
                </c:pt>
                <c:pt idx="39147">
                  <c:v>39148.0</c:v>
                </c:pt>
                <c:pt idx="39148">
                  <c:v>39149.0</c:v>
                </c:pt>
                <c:pt idx="39149">
                  <c:v>39150.0</c:v>
                </c:pt>
                <c:pt idx="39150">
                  <c:v>39151.0</c:v>
                </c:pt>
                <c:pt idx="39151">
                  <c:v>39152.0</c:v>
                </c:pt>
                <c:pt idx="39152">
                  <c:v>39153.0</c:v>
                </c:pt>
                <c:pt idx="39153">
                  <c:v>39154.0</c:v>
                </c:pt>
                <c:pt idx="39154">
                  <c:v>39155.0</c:v>
                </c:pt>
                <c:pt idx="39155">
                  <c:v>39156.0</c:v>
                </c:pt>
                <c:pt idx="39156">
                  <c:v>39157.0</c:v>
                </c:pt>
                <c:pt idx="39157">
                  <c:v>39158.0</c:v>
                </c:pt>
                <c:pt idx="39158">
                  <c:v>39159.0</c:v>
                </c:pt>
                <c:pt idx="39159">
                  <c:v>39160.0</c:v>
                </c:pt>
                <c:pt idx="39160">
                  <c:v>39161.0</c:v>
                </c:pt>
                <c:pt idx="39161">
                  <c:v>39162.0</c:v>
                </c:pt>
                <c:pt idx="39162">
                  <c:v>39163.0</c:v>
                </c:pt>
                <c:pt idx="39163">
                  <c:v>39164.0</c:v>
                </c:pt>
                <c:pt idx="39164">
                  <c:v>39165.0</c:v>
                </c:pt>
                <c:pt idx="39165">
                  <c:v>39166.0</c:v>
                </c:pt>
                <c:pt idx="39166">
                  <c:v>39167.0</c:v>
                </c:pt>
                <c:pt idx="39167">
                  <c:v>39168.0</c:v>
                </c:pt>
                <c:pt idx="39168">
                  <c:v>39169.0</c:v>
                </c:pt>
                <c:pt idx="39169">
                  <c:v>39170.0</c:v>
                </c:pt>
                <c:pt idx="39170">
                  <c:v>39171.0</c:v>
                </c:pt>
                <c:pt idx="39171">
                  <c:v>39172.0</c:v>
                </c:pt>
                <c:pt idx="39172">
                  <c:v>39173.0</c:v>
                </c:pt>
                <c:pt idx="39173">
                  <c:v>39174.0</c:v>
                </c:pt>
                <c:pt idx="39174">
                  <c:v>39175.0</c:v>
                </c:pt>
                <c:pt idx="39175">
                  <c:v>39176.0</c:v>
                </c:pt>
                <c:pt idx="39176">
                  <c:v>39177.0</c:v>
                </c:pt>
                <c:pt idx="39177">
                  <c:v>39178.0</c:v>
                </c:pt>
                <c:pt idx="39178">
                  <c:v>39179.0</c:v>
                </c:pt>
                <c:pt idx="39179">
                  <c:v>39180.0</c:v>
                </c:pt>
                <c:pt idx="39180">
                  <c:v>39181.0</c:v>
                </c:pt>
                <c:pt idx="39181">
                  <c:v>39182.0</c:v>
                </c:pt>
                <c:pt idx="39182">
                  <c:v>39183.0</c:v>
                </c:pt>
                <c:pt idx="39183">
                  <c:v>39184.0</c:v>
                </c:pt>
                <c:pt idx="39184">
                  <c:v>39185.0</c:v>
                </c:pt>
                <c:pt idx="39185">
                  <c:v>39186.0</c:v>
                </c:pt>
                <c:pt idx="39186">
                  <c:v>39187.0</c:v>
                </c:pt>
                <c:pt idx="39187">
                  <c:v>39188.0</c:v>
                </c:pt>
                <c:pt idx="39188">
                  <c:v>39189.0</c:v>
                </c:pt>
                <c:pt idx="39189">
                  <c:v>39190.0</c:v>
                </c:pt>
                <c:pt idx="39190">
                  <c:v>39191.0</c:v>
                </c:pt>
                <c:pt idx="39191">
                  <c:v>39192.0</c:v>
                </c:pt>
                <c:pt idx="39192">
                  <c:v>39193.0</c:v>
                </c:pt>
                <c:pt idx="39193">
                  <c:v>39194.0</c:v>
                </c:pt>
                <c:pt idx="39194">
                  <c:v>39195.0</c:v>
                </c:pt>
                <c:pt idx="39195">
                  <c:v>39196.0</c:v>
                </c:pt>
                <c:pt idx="39196">
                  <c:v>39197.0</c:v>
                </c:pt>
                <c:pt idx="39197">
                  <c:v>39198.0</c:v>
                </c:pt>
                <c:pt idx="39198">
                  <c:v>39199.0</c:v>
                </c:pt>
                <c:pt idx="39199">
                  <c:v>39200.0</c:v>
                </c:pt>
                <c:pt idx="39200">
                  <c:v>39201.0</c:v>
                </c:pt>
                <c:pt idx="39201">
                  <c:v>39202.0</c:v>
                </c:pt>
                <c:pt idx="39202">
                  <c:v>39203.0</c:v>
                </c:pt>
                <c:pt idx="39203">
                  <c:v>39204.0</c:v>
                </c:pt>
                <c:pt idx="39204">
                  <c:v>39205.0</c:v>
                </c:pt>
                <c:pt idx="39205">
                  <c:v>39206.0</c:v>
                </c:pt>
                <c:pt idx="39206">
                  <c:v>39207.0</c:v>
                </c:pt>
                <c:pt idx="39207">
                  <c:v>39208.0</c:v>
                </c:pt>
                <c:pt idx="39208">
                  <c:v>39209.0</c:v>
                </c:pt>
                <c:pt idx="39209">
                  <c:v>39210.0</c:v>
                </c:pt>
                <c:pt idx="39210">
                  <c:v>39211.0</c:v>
                </c:pt>
                <c:pt idx="39211">
                  <c:v>39212.0</c:v>
                </c:pt>
                <c:pt idx="39212">
                  <c:v>39213.0</c:v>
                </c:pt>
                <c:pt idx="39213">
                  <c:v>39214.0</c:v>
                </c:pt>
                <c:pt idx="39214">
                  <c:v>39215.0</c:v>
                </c:pt>
                <c:pt idx="39215">
                  <c:v>39216.0</c:v>
                </c:pt>
                <c:pt idx="39216">
                  <c:v>39217.0</c:v>
                </c:pt>
                <c:pt idx="39217">
                  <c:v>39218.0</c:v>
                </c:pt>
                <c:pt idx="39218">
                  <c:v>39219.0</c:v>
                </c:pt>
                <c:pt idx="39219">
                  <c:v>39220.0</c:v>
                </c:pt>
                <c:pt idx="39220">
                  <c:v>39221.0</c:v>
                </c:pt>
                <c:pt idx="39221">
                  <c:v>39222.0</c:v>
                </c:pt>
                <c:pt idx="39222">
                  <c:v>39223.0</c:v>
                </c:pt>
                <c:pt idx="39223">
                  <c:v>39224.0</c:v>
                </c:pt>
                <c:pt idx="39224">
                  <c:v>39225.0</c:v>
                </c:pt>
                <c:pt idx="39225">
                  <c:v>39226.0</c:v>
                </c:pt>
                <c:pt idx="39226">
                  <c:v>39227.0</c:v>
                </c:pt>
                <c:pt idx="39227">
                  <c:v>39228.0</c:v>
                </c:pt>
                <c:pt idx="39228">
                  <c:v>39229.0</c:v>
                </c:pt>
                <c:pt idx="39229">
                  <c:v>39230.0</c:v>
                </c:pt>
                <c:pt idx="39230">
                  <c:v>39231.0</c:v>
                </c:pt>
                <c:pt idx="39231">
                  <c:v>39232.0</c:v>
                </c:pt>
                <c:pt idx="39232">
                  <c:v>39233.0</c:v>
                </c:pt>
                <c:pt idx="39233">
                  <c:v>39234.0</c:v>
                </c:pt>
                <c:pt idx="39234">
                  <c:v>39235.0</c:v>
                </c:pt>
                <c:pt idx="39235">
                  <c:v>39236.0</c:v>
                </c:pt>
                <c:pt idx="39236">
                  <c:v>39237.0</c:v>
                </c:pt>
                <c:pt idx="39237">
                  <c:v>39238.0</c:v>
                </c:pt>
                <c:pt idx="39238">
                  <c:v>39239.0</c:v>
                </c:pt>
                <c:pt idx="39239">
                  <c:v>39240.0</c:v>
                </c:pt>
                <c:pt idx="39240">
                  <c:v>39241.0</c:v>
                </c:pt>
                <c:pt idx="39241">
                  <c:v>39242.0</c:v>
                </c:pt>
                <c:pt idx="39242">
                  <c:v>39243.0</c:v>
                </c:pt>
                <c:pt idx="39243">
                  <c:v>39244.0</c:v>
                </c:pt>
                <c:pt idx="39244">
                  <c:v>39245.0</c:v>
                </c:pt>
                <c:pt idx="39245">
                  <c:v>39246.0</c:v>
                </c:pt>
                <c:pt idx="39246">
                  <c:v>39247.0</c:v>
                </c:pt>
                <c:pt idx="39247">
                  <c:v>39248.0</c:v>
                </c:pt>
                <c:pt idx="39248">
                  <c:v>39249.0</c:v>
                </c:pt>
                <c:pt idx="39249">
                  <c:v>39250.0</c:v>
                </c:pt>
                <c:pt idx="39250">
                  <c:v>39251.0</c:v>
                </c:pt>
                <c:pt idx="39251">
                  <c:v>39252.0</c:v>
                </c:pt>
                <c:pt idx="39252">
                  <c:v>39253.0</c:v>
                </c:pt>
                <c:pt idx="39253">
                  <c:v>39254.0</c:v>
                </c:pt>
                <c:pt idx="39254">
                  <c:v>39255.0</c:v>
                </c:pt>
                <c:pt idx="39255">
                  <c:v>39256.0</c:v>
                </c:pt>
                <c:pt idx="39256">
                  <c:v>39257.0</c:v>
                </c:pt>
                <c:pt idx="39257">
                  <c:v>39258.0</c:v>
                </c:pt>
                <c:pt idx="39258">
                  <c:v>39259.0</c:v>
                </c:pt>
                <c:pt idx="39259">
                  <c:v>39260.0</c:v>
                </c:pt>
                <c:pt idx="39260">
                  <c:v>39261.0</c:v>
                </c:pt>
                <c:pt idx="39261">
                  <c:v>39262.0</c:v>
                </c:pt>
                <c:pt idx="39262">
                  <c:v>39263.0</c:v>
                </c:pt>
                <c:pt idx="39263">
                  <c:v>39264.0</c:v>
                </c:pt>
                <c:pt idx="39264">
                  <c:v>39265.0</c:v>
                </c:pt>
                <c:pt idx="39265">
                  <c:v>39266.0</c:v>
                </c:pt>
                <c:pt idx="39266">
                  <c:v>39267.0</c:v>
                </c:pt>
                <c:pt idx="39267">
                  <c:v>39268.0</c:v>
                </c:pt>
                <c:pt idx="39268">
                  <c:v>39269.0</c:v>
                </c:pt>
                <c:pt idx="39269">
                  <c:v>39270.0</c:v>
                </c:pt>
                <c:pt idx="39270">
                  <c:v>39271.0</c:v>
                </c:pt>
                <c:pt idx="39271">
                  <c:v>39272.0</c:v>
                </c:pt>
                <c:pt idx="39272">
                  <c:v>39273.0</c:v>
                </c:pt>
                <c:pt idx="39273">
                  <c:v>39274.0</c:v>
                </c:pt>
                <c:pt idx="39274">
                  <c:v>39275.0</c:v>
                </c:pt>
                <c:pt idx="39275">
                  <c:v>39276.0</c:v>
                </c:pt>
                <c:pt idx="39276">
                  <c:v>39277.0</c:v>
                </c:pt>
                <c:pt idx="39277">
                  <c:v>39278.0</c:v>
                </c:pt>
                <c:pt idx="39278">
                  <c:v>39279.0</c:v>
                </c:pt>
                <c:pt idx="39279">
                  <c:v>39280.0</c:v>
                </c:pt>
                <c:pt idx="39280">
                  <c:v>39281.0</c:v>
                </c:pt>
                <c:pt idx="39281">
                  <c:v>39282.0</c:v>
                </c:pt>
                <c:pt idx="39282">
                  <c:v>39283.0</c:v>
                </c:pt>
                <c:pt idx="39283">
                  <c:v>39284.0</c:v>
                </c:pt>
                <c:pt idx="39284">
                  <c:v>39285.0</c:v>
                </c:pt>
                <c:pt idx="39285">
                  <c:v>39286.0</c:v>
                </c:pt>
                <c:pt idx="39286">
                  <c:v>39287.0</c:v>
                </c:pt>
                <c:pt idx="39287">
                  <c:v>39288.0</c:v>
                </c:pt>
                <c:pt idx="39288">
                  <c:v>39289.0</c:v>
                </c:pt>
                <c:pt idx="39289">
                  <c:v>39290.0</c:v>
                </c:pt>
                <c:pt idx="39290">
                  <c:v>39291.0</c:v>
                </c:pt>
                <c:pt idx="39291">
                  <c:v>39292.0</c:v>
                </c:pt>
                <c:pt idx="39292">
                  <c:v>39293.0</c:v>
                </c:pt>
                <c:pt idx="39293">
                  <c:v>39294.0</c:v>
                </c:pt>
                <c:pt idx="39294">
                  <c:v>39295.0</c:v>
                </c:pt>
                <c:pt idx="39295">
                  <c:v>39296.0</c:v>
                </c:pt>
                <c:pt idx="39296">
                  <c:v>39297.0</c:v>
                </c:pt>
                <c:pt idx="39297">
                  <c:v>39298.0</c:v>
                </c:pt>
                <c:pt idx="39298">
                  <c:v>39299.0</c:v>
                </c:pt>
                <c:pt idx="39299">
                  <c:v>39300.0</c:v>
                </c:pt>
                <c:pt idx="39300">
                  <c:v>39301.0</c:v>
                </c:pt>
                <c:pt idx="39301">
                  <c:v>39302.0</c:v>
                </c:pt>
                <c:pt idx="39302">
                  <c:v>39303.0</c:v>
                </c:pt>
                <c:pt idx="39303">
                  <c:v>39304.0</c:v>
                </c:pt>
                <c:pt idx="39304">
                  <c:v>39305.0</c:v>
                </c:pt>
                <c:pt idx="39305">
                  <c:v>39306.0</c:v>
                </c:pt>
                <c:pt idx="39306">
                  <c:v>39307.0</c:v>
                </c:pt>
                <c:pt idx="39307">
                  <c:v>39308.0</c:v>
                </c:pt>
                <c:pt idx="39308">
                  <c:v>39309.0</c:v>
                </c:pt>
                <c:pt idx="39309">
                  <c:v>39310.0</c:v>
                </c:pt>
                <c:pt idx="39310">
                  <c:v>39311.0</c:v>
                </c:pt>
                <c:pt idx="39311">
                  <c:v>39312.0</c:v>
                </c:pt>
                <c:pt idx="39312">
                  <c:v>39313.0</c:v>
                </c:pt>
                <c:pt idx="39313">
                  <c:v>39314.0</c:v>
                </c:pt>
                <c:pt idx="39314">
                  <c:v>39315.0</c:v>
                </c:pt>
                <c:pt idx="39315">
                  <c:v>39316.0</c:v>
                </c:pt>
                <c:pt idx="39316">
                  <c:v>39317.0</c:v>
                </c:pt>
                <c:pt idx="39317">
                  <c:v>39318.0</c:v>
                </c:pt>
                <c:pt idx="39318">
                  <c:v>39319.0</c:v>
                </c:pt>
                <c:pt idx="39319">
                  <c:v>39320.0</c:v>
                </c:pt>
                <c:pt idx="39320">
                  <c:v>39321.0</c:v>
                </c:pt>
                <c:pt idx="39321">
                  <c:v>39322.0</c:v>
                </c:pt>
                <c:pt idx="39322">
                  <c:v>39323.0</c:v>
                </c:pt>
                <c:pt idx="39323">
                  <c:v>39324.0</c:v>
                </c:pt>
                <c:pt idx="39324">
                  <c:v>39325.0</c:v>
                </c:pt>
                <c:pt idx="39325">
                  <c:v>39326.0</c:v>
                </c:pt>
                <c:pt idx="39326">
                  <c:v>39327.0</c:v>
                </c:pt>
                <c:pt idx="39327">
                  <c:v>39328.0</c:v>
                </c:pt>
                <c:pt idx="39328">
                  <c:v>39329.0</c:v>
                </c:pt>
                <c:pt idx="39329">
                  <c:v>39330.0</c:v>
                </c:pt>
                <c:pt idx="39330">
                  <c:v>39331.0</c:v>
                </c:pt>
                <c:pt idx="39331">
                  <c:v>39332.0</c:v>
                </c:pt>
                <c:pt idx="39332">
                  <c:v>39333.0</c:v>
                </c:pt>
                <c:pt idx="39333">
                  <c:v>39334.0</c:v>
                </c:pt>
                <c:pt idx="39334">
                  <c:v>39335.0</c:v>
                </c:pt>
                <c:pt idx="39335">
                  <c:v>39336.0</c:v>
                </c:pt>
                <c:pt idx="39336">
                  <c:v>39337.0</c:v>
                </c:pt>
                <c:pt idx="39337">
                  <c:v>39338.0</c:v>
                </c:pt>
                <c:pt idx="39338">
                  <c:v>39339.0</c:v>
                </c:pt>
                <c:pt idx="39339">
                  <c:v>39340.0</c:v>
                </c:pt>
                <c:pt idx="39340">
                  <c:v>39341.0</c:v>
                </c:pt>
                <c:pt idx="39341">
                  <c:v>39342.0</c:v>
                </c:pt>
                <c:pt idx="39342">
                  <c:v>39343.0</c:v>
                </c:pt>
                <c:pt idx="39343">
                  <c:v>39344.0</c:v>
                </c:pt>
                <c:pt idx="39344">
                  <c:v>39345.0</c:v>
                </c:pt>
                <c:pt idx="39345">
                  <c:v>39346.0</c:v>
                </c:pt>
                <c:pt idx="39346">
                  <c:v>39347.0</c:v>
                </c:pt>
                <c:pt idx="39347">
                  <c:v>39348.0</c:v>
                </c:pt>
                <c:pt idx="39348">
                  <c:v>39349.0</c:v>
                </c:pt>
                <c:pt idx="39349">
                  <c:v>39350.0</c:v>
                </c:pt>
                <c:pt idx="39350">
                  <c:v>39351.0</c:v>
                </c:pt>
                <c:pt idx="39351">
                  <c:v>39352.0</c:v>
                </c:pt>
                <c:pt idx="39352">
                  <c:v>39353.0</c:v>
                </c:pt>
                <c:pt idx="39353">
                  <c:v>39354.0</c:v>
                </c:pt>
                <c:pt idx="39354">
                  <c:v>39355.0</c:v>
                </c:pt>
                <c:pt idx="39355">
                  <c:v>39356.0</c:v>
                </c:pt>
                <c:pt idx="39356">
                  <c:v>39357.0</c:v>
                </c:pt>
                <c:pt idx="39357">
                  <c:v>39358.0</c:v>
                </c:pt>
                <c:pt idx="39358">
                  <c:v>39359.0</c:v>
                </c:pt>
                <c:pt idx="39359">
                  <c:v>39360.0</c:v>
                </c:pt>
                <c:pt idx="39360">
                  <c:v>39361.0</c:v>
                </c:pt>
                <c:pt idx="39361">
                  <c:v>39362.0</c:v>
                </c:pt>
                <c:pt idx="39362">
                  <c:v>39363.0</c:v>
                </c:pt>
                <c:pt idx="39363">
                  <c:v>39364.0</c:v>
                </c:pt>
                <c:pt idx="39364">
                  <c:v>39365.0</c:v>
                </c:pt>
                <c:pt idx="39365">
                  <c:v>39366.0</c:v>
                </c:pt>
                <c:pt idx="39366">
                  <c:v>39367.0</c:v>
                </c:pt>
                <c:pt idx="39367">
                  <c:v>39368.0</c:v>
                </c:pt>
                <c:pt idx="39368">
                  <c:v>39369.0</c:v>
                </c:pt>
                <c:pt idx="39369">
                  <c:v>39370.0</c:v>
                </c:pt>
                <c:pt idx="39370">
                  <c:v>39371.0</c:v>
                </c:pt>
                <c:pt idx="39371">
                  <c:v>39372.0</c:v>
                </c:pt>
                <c:pt idx="39372">
                  <c:v>39373.0</c:v>
                </c:pt>
                <c:pt idx="39373">
                  <c:v>39374.0</c:v>
                </c:pt>
                <c:pt idx="39374">
                  <c:v>39375.0</c:v>
                </c:pt>
                <c:pt idx="39375">
                  <c:v>39376.0</c:v>
                </c:pt>
                <c:pt idx="39376">
                  <c:v>39377.0</c:v>
                </c:pt>
                <c:pt idx="39377">
                  <c:v>39378.0</c:v>
                </c:pt>
                <c:pt idx="39378">
                  <c:v>39379.0</c:v>
                </c:pt>
                <c:pt idx="39379">
                  <c:v>39380.0</c:v>
                </c:pt>
                <c:pt idx="39380">
                  <c:v>39381.0</c:v>
                </c:pt>
                <c:pt idx="39381">
                  <c:v>39382.0</c:v>
                </c:pt>
                <c:pt idx="39382">
                  <c:v>39383.0</c:v>
                </c:pt>
                <c:pt idx="39383">
                  <c:v>39384.0</c:v>
                </c:pt>
                <c:pt idx="39384">
                  <c:v>39385.0</c:v>
                </c:pt>
                <c:pt idx="39385">
                  <c:v>39386.0</c:v>
                </c:pt>
                <c:pt idx="39386">
                  <c:v>39387.0</c:v>
                </c:pt>
                <c:pt idx="39387">
                  <c:v>39388.0</c:v>
                </c:pt>
                <c:pt idx="39388">
                  <c:v>39389.0</c:v>
                </c:pt>
                <c:pt idx="39389">
                  <c:v>39390.0</c:v>
                </c:pt>
                <c:pt idx="39390">
                  <c:v>39391.0</c:v>
                </c:pt>
                <c:pt idx="39391">
                  <c:v>39392.0</c:v>
                </c:pt>
                <c:pt idx="39392">
                  <c:v>39393.0</c:v>
                </c:pt>
                <c:pt idx="39393">
                  <c:v>39394.0</c:v>
                </c:pt>
                <c:pt idx="39394">
                  <c:v>39395.0</c:v>
                </c:pt>
                <c:pt idx="39395">
                  <c:v>39396.0</c:v>
                </c:pt>
                <c:pt idx="39396">
                  <c:v>39397.0</c:v>
                </c:pt>
                <c:pt idx="39397">
                  <c:v>39398.0</c:v>
                </c:pt>
                <c:pt idx="39398">
                  <c:v>39399.0</c:v>
                </c:pt>
                <c:pt idx="39399">
                  <c:v>39400.0</c:v>
                </c:pt>
                <c:pt idx="39400">
                  <c:v>39401.0</c:v>
                </c:pt>
                <c:pt idx="39401">
                  <c:v>39402.0</c:v>
                </c:pt>
                <c:pt idx="39402">
                  <c:v>39403.0</c:v>
                </c:pt>
                <c:pt idx="39403">
                  <c:v>39404.0</c:v>
                </c:pt>
                <c:pt idx="39404">
                  <c:v>39405.0</c:v>
                </c:pt>
                <c:pt idx="39405">
                  <c:v>39406.0</c:v>
                </c:pt>
                <c:pt idx="39406">
                  <c:v>39407.0</c:v>
                </c:pt>
                <c:pt idx="39407">
                  <c:v>39408.0</c:v>
                </c:pt>
                <c:pt idx="39408">
                  <c:v>39409.0</c:v>
                </c:pt>
                <c:pt idx="39409">
                  <c:v>39410.0</c:v>
                </c:pt>
                <c:pt idx="39410">
                  <c:v>39411.0</c:v>
                </c:pt>
                <c:pt idx="39411">
                  <c:v>39412.0</c:v>
                </c:pt>
                <c:pt idx="39412">
                  <c:v>39413.0</c:v>
                </c:pt>
                <c:pt idx="39413">
                  <c:v>39414.0</c:v>
                </c:pt>
                <c:pt idx="39414">
                  <c:v>39415.0</c:v>
                </c:pt>
                <c:pt idx="39415">
                  <c:v>39416.0</c:v>
                </c:pt>
                <c:pt idx="39416">
                  <c:v>39417.0</c:v>
                </c:pt>
                <c:pt idx="39417">
                  <c:v>39418.0</c:v>
                </c:pt>
                <c:pt idx="39418">
                  <c:v>39419.0</c:v>
                </c:pt>
                <c:pt idx="39419">
                  <c:v>39420.0</c:v>
                </c:pt>
                <c:pt idx="39420">
                  <c:v>39421.0</c:v>
                </c:pt>
                <c:pt idx="39421">
                  <c:v>39422.0</c:v>
                </c:pt>
                <c:pt idx="39422">
                  <c:v>39423.0</c:v>
                </c:pt>
                <c:pt idx="39423">
                  <c:v>39424.0</c:v>
                </c:pt>
                <c:pt idx="39424">
                  <c:v>39425.0</c:v>
                </c:pt>
                <c:pt idx="39425">
                  <c:v>39426.0</c:v>
                </c:pt>
                <c:pt idx="39426">
                  <c:v>39427.0</c:v>
                </c:pt>
                <c:pt idx="39427">
                  <c:v>39428.0</c:v>
                </c:pt>
                <c:pt idx="39428">
                  <c:v>39429.0</c:v>
                </c:pt>
                <c:pt idx="39429">
                  <c:v>39430.0</c:v>
                </c:pt>
                <c:pt idx="39430">
                  <c:v>39431.0</c:v>
                </c:pt>
                <c:pt idx="39431">
                  <c:v>39432.0</c:v>
                </c:pt>
                <c:pt idx="39432">
                  <c:v>39433.0</c:v>
                </c:pt>
                <c:pt idx="39433">
                  <c:v>39434.0</c:v>
                </c:pt>
                <c:pt idx="39434">
                  <c:v>39435.0</c:v>
                </c:pt>
                <c:pt idx="39435">
                  <c:v>39436.0</c:v>
                </c:pt>
                <c:pt idx="39436">
                  <c:v>39437.0</c:v>
                </c:pt>
                <c:pt idx="39437">
                  <c:v>39438.0</c:v>
                </c:pt>
                <c:pt idx="39438">
                  <c:v>39439.0</c:v>
                </c:pt>
                <c:pt idx="39439">
                  <c:v>39440.0</c:v>
                </c:pt>
                <c:pt idx="39440">
                  <c:v>39441.0</c:v>
                </c:pt>
                <c:pt idx="39441">
                  <c:v>39442.0</c:v>
                </c:pt>
                <c:pt idx="39442">
                  <c:v>39443.0</c:v>
                </c:pt>
                <c:pt idx="39443">
                  <c:v>39444.0</c:v>
                </c:pt>
                <c:pt idx="39444">
                  <c:v>39445.0</c:v>
                </c:pt>
                <c:pt idx="39445">
                  <c:v>39446.0</c:v>
                </c:pt>
                <c:pt idx="39446">
                  <c:v>39447.0</c:v>
                </c:pt>
                <c:pt idx="39447">
                  <c:v>39448.0</c:v>
                </c:pt>
                <c:pt idx="39448">
                  <c:v>39449.0</c:v>
                </c:pt>
                <c:pt idx="39449">
                  <c:v>39450.0</c:v>
                </c:pt>
                <c:pt idx="39450">
                  <c:v>39451.0</c:v>
                </c:pt>
                <c:pt idx="39451">
                  <c:v>39452.0</c:v>
                </c:pt>
                <c:pt idx="39452">
                  <c:v>39453.0</c:v>
                </c:pt>
                <c:pt idx="39453">
                  <c:v>39454.0</c:v>
                </c:pt>
                <c:pt idx="39454">
                  <c:v>39455.0</c:v>
                </c:pt>
                <c:pt idx="39455">
                  <c:v>39456.0</c:v>
                </c:pt>
                <c:pt idx="39456">
                  <c:v>39457.0</c:v>
                </c:pt>
                <c:pt idx="39457">
                  <c:v>39458.0</c:v>
                </c:pt>
                <c:pt idx="39458">
                  <c:v>39459.0</c:v>
                </c:pt>
                <c:pt idx="39459">
                  <c:v>39460.0</c:v>
                </c:pt>
                <c:pt idx="39460">
                  <c:v>39461.0</c:v>
                </c:pt>
                <c:pt idx="39461">
                  <c:v>39462.0</c:v>
                </c:pt>
                <c:pt idx="39462">
                  <c:v>39463.0</c:v>
                </c:pt>
                <c:pt idx="39463">
                  <c:v>39464.0</c:v>
                </c:pt>
                <c:pt idx="39464">
                  <c:v>39465.0</c:v>
                </c:pt>
                <c:pt idx="39465">
                  <c:v>39466.0</c:v>
                </c:pt>
                <c:pt idx="39466">
                  <c:v>39467.0</c:v>
                </c:pt>
                <c:pt idx="39467">
                  <c:v>39468.0</c:v>
                </c:pt>
                <c:pt idx="39468">
                  <c:v>39469.0</c:v>
                </c:pt>
                <c:pt idx="39469">
                  <c:v>39470.0</c:v>
                </c:pt>
                <c:pt idx="39470">
                  <c:v>39471.0</c:v>
                </c:pt>
                <c:pt idx="39471">
                  <c:v>39472.0</c:v>
                </c:pt>
                <c:pt idx="39472">
                  <c:v>39473.0</c:v>
                </c:pt>
                <c:pt idx="39473">
                  <c:v>39474.0</c:v>
                </c:pt>
                <c:pt idx="39474">
                  <c:v>39475.0</c:v>
                </c:pt>
                <c:pt idx="39475">
                  <c:v>39476.0</c:v>
                </c:pt>
                <c:pt idx="39476">
                  <c:v>39477.0</c:v>
                </c:pt>
                <c:pt idx="39477">
                  <c:v>39478.0</c:v>
                </c:pt>
                <c:pt idx="39478">
                  <c:v>39479.0</c:v>
                </c:pt>
                <c:pt idx="39479">
                  <c:v>39480.0</c:v>
                </c:pt>
                <c:pt idx="39480">
                  <c:v>39481.0</c:v>
                </c:pt>
                <c:pt idx="39481">
                  <c:v>39482.0</c:v>
                </c:pt>
                <c:pt idx="39482">
                  <c:v>39483.0</c:v>
                </c:pt>
                <c:pt idx="39483">
                  <c:v>39484.0</c:v>
                </c:pt>
                <c:pt idx="39484">
                  <c:v>39485.0</c:v>
                </c:pt>
                <c:pt idx="39485">
                  <c:v>39486.0</c:v>
                </c:pt>
                <c:pt idx="39486">
                  <c:v>39487.0</c:v>
                </c:pt>
                <c:pt idx="39487">
                  <c:v>39488.0</c:v>
                </c:pt>
                <c:pt idx="39488">
                  <c:v>39489.0</c:v>
                </c:pt>
                <c:pt idx="39489">
                  <c:v>39490.0</c:v>
                </c:pt>
                <c:pt idx="39490">
                  <c:v>39491.0</c:v>
                </c:pt>
                <c:pt idx="39491">
                  <c:v>39492.0</c:v>
                </c:pt>
                <c:pt idx="39492">
                  <c:v>39493.0</c:v>
                </c:pt>
                <c:pt idx="39493">
                  <c:v>39494.0</c:v>
                </c:pt>
                <c:pt idx="39494">
                  <c:v>39495.0</c:v>
                </c:pt>
                <c:pt idx="39495">
                  <c:v>39496.0</c:v>
                </c:pt>
                <c:pt idx="39496">
                  <c:v>39497.0</c:v>
                </c:pt>
                <c:pt idx="39497">
                  <c:v>39498.0</c:v>
                </c:pt>
                <c:pt idx="39498">
                  <c:v>39499.0</c:v>
                </c:pt>
                <c:pt idx="39499">
                  <c:v>39500.0</c:v>
                </c:pt>
                <c:pt idx="39500">
                  <c:v>39501.0</c:v>
                </c:pt>
                <c:pt idx="39501">
                  <c:v>39502.0</c:v>
                </c:pt>
                <c:pt idx="39502">
                  <c:v>39503.0</c:v>
                </c:pt>
                <c:pt idx="39503">
                  <c:v>39504.0</c:v>
                </c:pt>
                <c:pt idx="39504">
                  <c:v>39505.0</c:v>
                </c:pt>
                <c:pt idx="39505">
                  <c:v>39506.0</c:v>
                </c:pt>
                <c:pt idx="39506">
                  <c:v>39507.0</c:v>
                </c:pt>
                <c:pt idx="39507">
                  <c:v>39508.0</c:v>
                </c:pt>
                <c:pt idx="39508">
                  <c:v>39509.0</c:v>
                </c:pt>
                <c:pt idx="39509">
                  <c:v>39510.0</c:v>
                </c:pt>
                <c:pt idx="39510">
                  <c:v>39511.0</c:v>
                </c:pt>
                <c:pt idx="39511">
                  <c:v>39512.0</c:v>
                </c:pt>
                <c:pt idx="39512">
                  <c:v>39513.0</c:v>
                </c:pt>
                <c:pt idx="39513">
                  <c:v>39514.0</c:v>
                </c:pt>
                <c:pt idx="39514">
                  <c:v>39515.0</c:v>
                </c:pt>
                <c:pt idx="39515">
                  <c:v>39516.0</c:v>
                </c:pt>
                <c:pt idx="39516">
                  <c:v>39517.0</c:v>
                </c:pt>
                <c:pt idx="39517">
                  <c:v>39518.0</c:v>
                </c:pt>
                <c:pt idx="39518">
                  <c:v>39519.0</c:v>
                </c:pt>
                <c:pt idx="39519">
                  <c:v>39520.0</c:v>
                </c:pt>
                <c:pt idx="39520">
                  <c:v>39521.0</c:v>
                </c:pt>
                <c:pt idx="39521">
                  <c:v>39522.0</c:v>
                </c:pt>
                <c:pt idx="39522">
                  <c:v>39523.0</c:v>
                </c:pt>
                <c:pt idx="39523">
                  <c:v>39524.0</c:v>
                </c:pt>
                <c:pt idx="39524">
                  <c:v>39525.0</c:v>
                </c:pt>
                <c:pt idx="39525">
                  <c:v>39526.0</c:v>
                </c:pt>
                <c:pt idx="39526">
                  <c:v>39527.0</c:v>
                </c:pt>
                <c:pt idx="39527">
                  <c:v>39528.0</c:v>
                </c:pt>
                <c:pt idx="39528">
                  <c:v>39529.0</c:v>
                </c:pt>
                <c:pt idx="39529">
                  <c:v>39530.0</c:v>
                </c:pt>
                <c:pt idx="39530">
                  <c:v>39531.0</c:v>
                </c:pt>
                <c:pt idx="39531">
                  <c:v>39532.0</c:v>
                </c:pt>
                <c:pt idx="39532">
                  <c:v>39533.0</c:v>
                </c:pt>
                <c:pt idx="39533">
                  <c:v>39534.0</c:v>
                </c:pt>
                <c:pt idx="39534">
                  <c:v>39535.0</c:v>
                </c:pt>
                <c:pt idx="39535">
                  <c:v>39536.0</c:v>
                </c:pt>
                <c:pt idx="39536">
                  <c:v>39537.0</c:v>
                </c:pt>
                <c:pt idx="39537">
                  <c:v>39538.0</c:v>
                </c:pt>
                <c:pt idx="39538">
                  <c:v>39539.0</c:v>
                </c:pt>
                <c:pt idx="39539">
                  <c:v>39540.0</c:v>
                </c:pt>
                <c:pt idx="39540">
                  <c:v>39541.0</c:v>
                </c:pt>
                <c:pt idx="39541">
                  <c:v>39542.0</c:v>
                </c:pt>
                <c:pt idx="39542">
                  <c:v>39543.0</c:v>
                </c:pt>
                <c:pt idx="39543">
                  <c:v>39544.0</c:v>
                </c:pt>
                <c:pt idx="39544">
                  <c:v>39545.0</c:v>
                </c:pt>
                <c:pt idx="39545">
                  <c:v>39546.0</c:v>
                </c:pt>
                <c:pt idx="39546">
                  <c:v>39547.0</c:v>
                </c:pt>
                <c:pt idx="39547">
                  <c:v>39548.0</c:v>
                </c:pt>
                <c:pt idx="39548">
                  <c:v>39549.0</c:v>
                </c:pt>
                <c:pt idx="39549">
                  <c:v>39550.0</c:v>
                </c:pt>
                <c:pt idx="39550">
                  <c:v>39551.0</c:v>
                </c:pt>
                <c:pt idx="39551">
                  <c:v>39552.0</c:v>
                </c:pt>
                <c:pt idx="39552">
                  <c:v>39553.0</c:v>
                </c:pt>
                <c:pt idx="39553">
                  <c:v>39554.0</c:v>
                </c:pt>
                <c:pt idx="39554">
                  <c:v>39555.0</c:v>
                </c:pt>
                <c:pt idx="39555">
                  <c:v>39556.0</c:v>
                </c:pt>
                <c:pt idx="39556">
                  <c:v>39557.0</c:v>
                </c:pt>
                <c:pt idx="39557">
                  <c:v>39558.0</c:v>
                </c:pt>
                <c:pt idx="39558">
                  <c:v>39559.0</c:v>
                </c:pt>
                <c:pt idx="39559">
                  <c:v>39560.0</c:v>
                </c:pt>
                <c:pt idx="39560">
                  <c:v>39561.0</c:v>
                </c:pt>
                <c:pt idx="39561">
                  <c:v>39562.0</c:v>
                </c:pt>
                <c:pt idx="39562">
                  <c:v>39563.0</c:v>
                </c:pt>
                <c:pt idx="39563">
                  <c:v>39564.0</c:v>
                </c:pt>
                <c:pt idx="39564">
                  <c:v>39565.0</c:v>
                </c:pt>
                <c:pt idx="39565">
                  <c:v>39566.0</c:v>
                </c:pt>
                <c:pt idx="39566">
                  <c:v>39567.0</c:v>
                </c:pt>
                <c:pt idx="39567">
                  <c:v>39568.0</c:v>
                </c:pt>
                <c:pt idx="39568">
                  <c:v>39569.0</c:v>
                </c:pt>
                <c:pt idx="39569">
                  <c:v>39570.0</c:v>
                </c:pt>
                <c:pt idx="39570">
                  <c:v>39571.0</c:v>
                </c:pt>
                <c:pt idx="39571">
                  <c:v>39572.0</c:v>
                </c:pt>
                <c:pt idx="39572">
                  <c:v>39573.0</c:v>
                </c:pt>
                <c:pt idx="39573">
                  <c:v>39574.0</c:v>
                </c:pt>
                <c:pt idx="39574">
                  <c:v>39575.0</c:v>
                </c:pt>
                <c:pt idx="39575">
                  <c:v>39576.0</c:v>
                </c:pt>
                <c:pt idx="39576">
                  <c:v>39577.0</c:v>
                </c:pt>
                <c:pt idx="39577">
                  <c:v>39578.0</c:v>
                </c:pt>
                <c:pt idx="39578">
                  <c:v>39579.0</c:v>
                </c:pt>
                <c:pt idx="39579">
                  <c:v>39580.0</c:v>
                </c:pt>
                <c:pt idx="39580">
                  <c:v>39581.0</c:v>
                </c:pt>
                <c:pt idx="39581">
                  <c:v>39582.0</c:v>
                </c:pt>
                <c:pt idx="39582">
                  <c:v>39583.0</c:v>
                </c:pt>
                <c:pt idx="39583">
                  <c:v>39584.0</c:v>
                </c:pt>
                <c:pt idx="39584">
                  <c:v>39585.0</c:v>
                </c:pt>
                <c:pt idx="39585">
                  <c:v>39586.0</c:v>
                </c:pt>
                <c:pt idx="39586">
                  <c:v>39587.0</c:v>
                </c:pt>
                <c:pt idx="39587">
                  <c:v>39588.0</c:v>
                </c:pt>
                <c:pt idx="39588">
                  <c:v>39589.0</c:v>
                </c:pt>
                <c:pt idx="39589">
                  <c:v>39590.0</c:v>
                </c:pt>
                <c:pt idx="39590">
                  <c:v>39591.0</c:v>
                </c:pt>
                <c:pt idx="39591">
                  <c:v>39592.0</c:v>
                </c:pt>
                <c:pt idx="39592">
                  <c:v>39593.0</c:v>
                </c:pt>
                <c:pt idx="39593">
                  <c:v>39594.0</c:v>
                </c:pt>
                <c:pt idx="39594">
                  <c:v>39595.0</c:v>
                </c:pt>
                <c:pt idx="39595">
                  <c:v>39596.0</c:v>
                </c:pt>
                <c:pt idx="39596">
                  <c:v>39597.0</c:v>
                </c:pt>
                <c:pt idx="39597">
                  <c:v>39598.0</c:v>
                </c:pt>
                <c:pt idx="39598">
                  <c:v>39599.0</c:v>
                </c:pt>
                <c:pt idx="39599">
                  <c:v>39600.0</c:v>
                </c:pt>
                <c:pt idx="39600">
                  <c:v>39601.0</c:v>
                </c:pt>
                <c:pt idx="39601">
                  <c:v>39602.0</c:v>
                </c:pt>
                <c:pt idx="39602">
                  <c:v>39603.0</c:v>
                </c:pt>
                <c:pt idx="39603">
                  <c:v>39604.0</c:v>
                </c:pt>
                <c:pt idx="39604">
                  <c:v>39605.0</c:v>
                </c:pt>
                <c:pt idx="39605">
                  <c:v>39606.0</c:v>
                </c:pt>
                <c:pt idx="39606">
                  <c:v>39607.0</c:v>
                </c:pt>
                <c:pt idx="39607">
                  <c:v>39608.0</c:v>
                </c:pt>
                <c:pt idx="39608">
                  <c:v>39609.0</c:v>
                </c:pt>
                <c:pt idx="39609">
                  <c:v>39610.0</c:v>
                </c:pt>
                <c:pt idx="39610">
                  <c:v>39611.0</c:v>
                </c:pt>
                <c:pt idx="39611">
                  <c:v>39612.0</c:v>
                </c:pt>
                <c:pt idx="39612">
                  <c:v>39613.0</c:v>
                </c:pt>
                <c:pt idx="39613">
                  <c:v>39614.0</c:v>
                </c:pt>
                <c:pt idx="39614">
                  <c:v>39615.0</c:v>
                </c:pt>
                <c:pt idx="39615">
                  <c:v>39616.0</c:v>
                </c:pt>
                <c:pt idx="39616">
                  <c:v>39617.0</c:v>
                </c:pt>
                <c:pt idx="39617">
                  <c:v>39618.0</c:v>
                </c:pt>
                <c:pt idx="39618">
                  <c:v>39619.0</c:v>
                </c:pt>
                <c:pt idx="39619">
                  <c:v>39620.0</c:v>
                </c:pt>
                <c:pt idx="39620">
                  <c:v>39621.0</c:v>
                </c:pt>
                <c:pt idx="39621">
                  <c:v>39622.0</c:v>
                </c:pt>
                <c:pt idx="39622">
                  <c:v>39623.0</c:v>
                </c:pt>
                <c:pt idx="39623">
                  <c:v>39624.0</c:v>
                </c:pt>
                <c:pt idx="39624">
                  <c:v>39625.0</c:v>
                </c:pt>
                <c:pt idx="39625">
                  <c:v>39626.0</c:v>
                </c:pt>
                <c:pt idx="39626">
                  <c:v>39627.0</c:v>
                </c:pt>
                <c:pt idx="39627">
                  <c:v>39628.0</c:v>
                </c:pt>
                <c:pt idx="39628">
                  <c:v>39629.0</c:v>
                </c:pt>
                <c:pt idx="39629">
                  <c:v>39630.0</c:v>
                </c:pt>
                <c:pt idx="39630">
                  <c:v>39631.0</c:v>
                </c:pt>
                <c:pt idx="39631">
                  <c:v>39632.0</c:v>
                </c:pt>
                <c:pt idx="39632">
                  <c:v>39633.0</c:v>
                </c:pt>
                <c:pt idx="39633">
                  <c:v>39634.0</c:v>
                </c:pt>
                <c:pt idx="39634">
                  <c:v>39635.0</c:v>
                </c:pt>
                <c:pt idx="39635">
                  <c:v>39636.0</c:v>
                </c:pt>
                <c:pt idx="39636">
                  <c:v>39637.0</c:v>
                </c:pt>
                <c:pt idx="39637">
                  <c:v>39638.0</c:v>
                </c:pt>
                <c:pt idx="39638">
                  <c:v>39639.0</c:v>
                </c:pt>
                <c:pt idx="39639">
                  <c:v>39640.0</c:v>
                </c:pt>
                <c:pt idx="39640">
                  <c:v>39641.0</c:v>
                </c:pt>
                <c:pt idx="39641">
                  <c:v>39642.0</c:v>
                </c:pt>
                <c:pt idx="39642">
                  <c:v>39643.0</c:v>
                </c:pt>
                <c:pt idx="39643">
                  <c:v>39644.0</c:v>
                </c:pt>
                <c:pt idx="39644">
                  <c:v>39645.0</c:v>
                </c:pt>
                <c:pt idx="39645">
                  <c:v>39646.0</c:v>
                </c:pt>
                <c:pt idx="39646">
                  <c:v>39647.0</c:v>
                </c:pt>
                <c:pt idx="39647">
                  <c:v>39648.0</c:v>
                </c:pt>
                <c:pt idx="39648">
                  <c:v>39649.0</c:v>
                </c:pt>
                <c:pt idx="39649">
                  <c:v>39650.0</c:v>
                </c:pt>
                <c:pt idx="39650">
                  <c:v>39651.0</c:v>
                </c:pt>
                <c:pt idx="39651">
                  <c:v>39652.0</c:v>
                </c:pt>
                <c:pt idx="39652">
                  <c:v>39653.0</c:v>
                </c:pt>
                <c:pt idx="39653">
                  <c:v>39654.0</c:v>
                </c:pt>
                <c:pt idx="39654">
                  <c:v>39655.0</c:v>
                </c:pt>
                <c:pt idx="39655">
                  <c:v>39656.0</c:v>
                </c:pt>
                <c:pt idx="39656">
                  <c:v>39657.0</c:v>
                </c:pt>
                <c:pt idx="39657">
                  <c:v>39658.0</c:v>
                </c:pt>
                <c:pt idx="39658">
                  <c:v>39659.0</c:v>
                </c:pt>
                <c:pt idx="39659">
                  <c:v>39660.0</c:v>
                </c:pt>
                <c:pt idx="39660">
                  <c:v>39661.0</c:v>
                </c:pt>
                <c:pt idx="39661">
                  <c:v>39662.0</c:v>
                </c:pt>
                <c:pt idx="39662">
                  <c:v>39663.0</c:v>
                </c:pt>
                <c:pt idx="39663">
                  <c:v>39664.0</c:v>
                </c:pt>
                <c:pt idx="39664">
                  <c:v>39665.0</c:v>
                </c:pt>
                <c:pt idx="39665">
                  <c:v>39666.0</c:v>
                </c:pt>
                <c:pt idx="39666">
                  <c:v>39667.0</c:v>
                </c:pt>
                <c:pt idx="39667">
                  <c:v>39668.0</c:v>
                </c:pt>
                <c:pt idx="39668">
                  <c:v>39669.0</c:v>
                </c:pt>
                <c:pt idx="39669">
                  <c:v>39670.0</c:v>
                </c:pt>
                <c:pt idx="39670">
                  <c:v>39671.0</c:v>
                </c:pt>
                <c:pt idx="39671">
                  <c:v>39672.0</c:v>
                </c:pt>
                <c:pt idx="39672">
                  <c:v>39673.0</c:v>
                </c:pt>
                <c:pt idx="39673">
                  <c:v>39674.0</c:v>
                </c:pt>
                <c:pt idx="39674">
                  <c:v>39675.0</c:v>
                </c:pt>
                <c:pt idx="39675">
                  <c:v>39676.0</c:v>
                </c:pt>
                <c:pt idx="39676">
                  <c:v>39677.0</c:v>
                </c:pt>
                <c:pt idx="39677">
                  <c:v>39678.0</c:v>
                </c:pt>
                <c:pt idx="39678">
                  <c:v>39679.0</c:v>
                </c:pt>
                <c:pt idx="39679">
                  <c:v>39680.0</c:v>
                </c:pt>
                <c:pt idx="39680">
                  <c:v>39681.0</c:v>
                </c:pt>
                <c:pt idx="39681">
                  <c:v>39682.0</c:v>
                </c:pt>
                <c:pt idx="39682">
                  <c:v>39683.0</c:v>
                </c:pt>
                <c:pt idx="39683">
                  <c:v>39684.0</c:v>
                </c:pt>
                <c:pt idx="39684">
                  <c:v>39685.0</c:v>
                </c:pt>
                <c:pt idx="39685">
                  <c:v>39686.0</c:v>
                </c:pt>
                <c:pt idx="39686">
                  <c:v>39687.0</c:v>
                </c:pt>
                <c:pt idx="39687">
                  <c:v>39688.0</c:v>
                </c:pt>
                <c:pt idx="39688">
                  <c:v>39689.0</c:v>
                </c:pt>
                <c:pt idx="39689">
                  <c:v>39690.0</c:v>
                </c:pt>
                <c:pt idx="39690">
                  <c:v>39691.0</c:v>
                </c:pt>
                <c:pt idx="39691">
                  <c:v>39692.0</c:v>
                </c:pt>
                <c:pt idx="39692">
                  <c:v>39693.0</c:v>
                </c:pt>
                <c:pt idx="39693">
                  <c:v>39694.0</c:v>
                </c:pt>
                <c:pt idx="39694">
                  <c:v>39695.0</c:v>
                </c:pt>
                <c:pt idx="39695">
                  <c:v>39696.0</c:v>
                </c:pt>
                <c:pt idx="39696">
                  <c:v>39697.0</c:v>
                </c:pt>
                <c:pt idx="39697">
                  <c:v>39698.0</c:v>
                </c:pt>
                <c:pt idx="39698">
                  <c:v>39699.0</c:v>
                </c:pt>
                <c:pt idx="39699">
                  <c:v>39700.0</c:v>
                </c:pt>
                <c:pt idx="39700">
                  <c:v>39701.0</c:v>
                </c:pt>
                <c:pt idx="39701">
                  <c:v>39702.0</c:v>
                </c:pt>
                <c:pt idx="39702">
                  <c:v>39703.0</c:v>
                </c:pt>
                <c:pt idx="39703">
                  <c:v>39704.0</c:v>
                </c:pt>
                <c:pt idx="39704">
                  <c:v>39705.0</c:v>
                </c:pt>
                <c:pt idx="39705">
                  <c:v>39706.0</c:v>
                </c:pt>
                <c:pt idx="39706">
                  <c:v>39707.0</c:v>
                </c:pt>
                <c:pt idx="39707">
                  <c:v>39708.0</c:v>
                </c:pt>
                <c:pt idx="39708">
                  <c:v>39709.0</c:v>
                </c:pt>
                <c:pt idx="39709">
                  <c:v>39710.0</c:v>
                </c:pt>
                <c:pt idx="39710">
                  <c:v>39711.0</c:v>
                </c:pt>
                <c:pt idx="39711">
                  <c:v>39712.0</c:v>
                </c:pt>
                <c:pt idx="39712">
                  <c:v>39713.0</c:v>
                </c:pt>
                <c:pt idx="39713">
                  <c:v>39714.0</c:v>
                </c:pt>
                <c:pt idx="39714">
                  <c:v>39715.0</c:v>
                </c:pt>
                <c:pt idx="39715">
                  <c:v>39716.0</c:v>
                </c:pt>
                <c:pt idx="39716">
                  <c:v>39717.0</c:v>
                </c:pt>
                <c:pt idx="39717">
                  <c:v>39718.0</c:v>
                </c:pt>
                <c:pt idx="39718">
                  <c:v>39719.0</c:v>
                </c:pt>
                <c:pt idx="39719">
                  <c:v>39720.0</c:v>
                </c:pt>
                <c:pt idx="39720">
                  <c:v>39721.0</c:v>
                </c:pt>
                <c:pt idx="39721">
                  <c:v>39722.0</c:v>
                </c:pt>
                <c:pt idx="39722">
                  <c:v>39723.0</c:v>
                </c:pt>
                <c:pt idx="39723">
                  <c:v>39724.0</c:v>
                </c:pt>
                <c:pt idx="39724">
                  <c:v>39725.0</c:v>
                </c:pt>
                <c:pt idx="39725">
                  <c:v>39726.0</c:v>
                </c:pt>
                <c:pt idx="39726">
                  <c:v>39727.0</c:v>
                </c:pt>
                <c:pt idx="39727">
                  <c:v>39728.0</c:v>
                </c:pt>
                <c:pt idx="39728">
                  <c:v>39729.0</c:v>
                </c:pt>
                <c:pt idx="39729">
                  <c:v>39730.0</c:v>
                </c:pt>
                <c:pt idx="39730">
                  <c:v>39731.0</c:v>
                </c:pt>
                <c:pt idx="39731">
                  <c:v>39732.0</c:v>
                </c:pt>
                <c:pt idx="39732">
                  <c:v>39733.0</c:v>
                </c:pt>
                <c:pt idx="39733">
                  <c:v>39734.0</c:v>
                </c:pt>
                <c:pt idx="39734">
                  <c:v>39735.0</c:v>
                </c:pt>
                <c:pt idx="39735">
                  <c:v>39736.0</c:v>
                </c:pt>
                <c:pt idx="39736">
                  <c:v>39737.0</c:v>
                </c:pt>
                <c:pt idx="39737">
                  <c:v>39738.0</c:v>
                </c:pt>
                <c:pt idx="39738">
                  <c:v>39739.0</c:v>
                </c:pt>
                <c:pt idx="39739">
                  <c:v>39740.0</c:v>
                </c:pt>
                <c:pt idx="39740">
                  <c:v>39741.0</c:v>
                </c:pt>
                <c:pt idx="39741">
                  <c:v>39742.0</c:v>
                </c:pt>
                <c:pt idx="39742">
                  <c:v>39743.0</c:v>
                </c:pt>
                <c:pt idx="39743">
                  <c:v>39744.0</c:v>
                </c:pt>
                <c:pt idx="39744">
                  <c:v>39745.0</c:v>
                </c:pt>
                <c:pt idx="39745">
                  <c:v>39746.0</c:v>
                </c:pt>
                <c:pt idx="39746">
                  <c:v>39747.0</c:v>
                </c:pt>
                <c:pt idx="39747">
                  <c:v>39748.0</c:v>
                </c:pt>
                <c:pt idx="39748">
                  <c:v>39749.0</c:v>
                </c:pt>
                <c:pt idx="39749">
                  <c:v>39750.0</c:v>
                </c:pt>
                <c:pt idx="39750">
                  <c:v>39751.0</c:v>
                </c:pt>
                <c:pt idx="39751">
                  <c:v>39752.0</c:v>
                </c:pt>
                <c:pt idx="39752">
                  <c:v>39753.0</c:v>
                </c:pt>
                <c:pt idx="39753">
                  <c:v>39754.0</c:v>
                </c:pt>
                <c:pt idx="39754">
                  <c:v>39755.0</c:v>
                </c:pt>
                <c:pt idx="39755">
                  <c:v>39756.0</c:v>
                </c:pt>
                <c:pt idx="39756">
                  <c:v>39757.0</c:v>
                </c:pt>
                <c:pt idx="39757">
                  <c:v>39758.0</c:v>
                </c:pt>
                <c:pt idx="39758">
                  <c:v>39759.0</c:v>
                </c:pt>
                <c:pt idx="39759">
                  <c:v>39760.0</c:v>
                </c:pt>
                <c:pt idx="39760">
                  <c:v>39761.0</c:v>
                </c:pt>
                <c:pt idx="39761">
                  <c:v>39762.0</c:v>
                </c:pt>
                <c:pt idx="39762">
                  <c:v>39763.0</c:v>
                </c:pt>
                <c:pt idx="39763">
                  <c:v>39764.0</c:v>
                </c:pt>
                <c:pt idx="39764">
                  <c:v>39765.0</c:v>
                </c:pt>
                <c:pt idx="39765">
                  <c:v>39766.0</c:v>
                </c:pt>
                <c:pt idx="39766">
                  <c:v>39767.0</c:v>
                </c:pt>
                <c:pt idx="39767">
                  <c:v>39768.0</c:v>
                </c:pt>
                <c:pt idx="39768">
                  <c:v>39769.0</c:v>
                </c:pt>
                <c:pt idx="39769">
                  <c:v>39770.0</c:v>
                </c:pt>
                <c:pt idx="39770">
                  <c:v>39771.0</c:v>
                </c:pt>
                <c:pt idx="39771">
                  <c:v>39772.0</c:v>
                </c:pt>
                <c:pt idx="39772">
                  <c:v>39773.0</c:v>
                </c:pt>
                <c:pt idx="39773">
                  <c:v>39774.0</c:v>
                </c:pt>
                <c:pt idx="39774">
                  <c:v>39775.0</c:v>
                </c:pt>
                <c:pt idx="39775">
                  <c:v>39776.0</c:v>
                </c:pt>
                <c:pt idx="39776">
                  <c:v>39777.0</c:v>
                </c:pt>
                <c:pt idx="39777">
                  <c:v>39778.0</c:v>
                </c:pt>
                <c:pt idx="39778">
                  <c:v>39779.0</c:v>
                </c:pt>
                <c:pt idx="39779">
                  <c:v>39780.0</c:v>
                </c:pt>
                <c:pt idx="39780">
                  <c:v>39781.0</c:v>
                </c:pt>
                <c:pt idx="39781">
                  <c:v>39782.0</c:v>
                </c:pt>
                <c:pt idx="39782">
                  <c:v>39783.0</c:v>
                </c:pt>
                <c:pt idx="39783">
                  <c:v>39784.0</c:v>
                </c:pt>
                <c:pt idx="39784">
                  <c:v>39785.0</c:v>
                </c:pt>
                <c:pt idx="39785">
                  <c:v>39786.0</c:v>
                </c:pt>
                <c:pt idx="39786">
                  <c:v>39787.0</c:v>
                </c:pt>
                <c:pt idx="39787">
                  <c:v>39788.0</c:v>
                </c:pt>
                <c:pt idx="39788">
                  <c:v>39789.0</c:v>
                </c:pt>
                <c:pt idx="39789">
                  <c:v>39790.0</c:v>
                </c:pt>
                <c:pt idx="39790">
                  <c:v>39791.0</c:v>
                </c:pt>
                <c:pt idx="39791">
                  <c:v>39792.0</c:v>
                </c:pt>
                <c:pt idx="39792">
                  <c:v>39793.0</c:v>
                </c:pt>
                <c:pt idx="39793">
                  <c:v>39794.0</c:v>
                </c:pt>
                <c:pt idx="39794">
                  <c:v>39795.0</c:v>
                </c:pt>
                <c:pt idx="39795">
                  <c:v>39796.0</c:v>
                </c:pt>
                <c:pt idx="39796">
                  <c:v>39797.0</c:v>
                </c:pt>
                <c:pt idx="39797">
                  <c:v>39798.0</c:v>
                </c:pt>
                <c:pt idx="39798">
                  <c:v>39799.0</c:v>
                </c:pt>
                <c:pt idx="39799">
                  <c:v>39800.0</c:v>
                </c:pt>
                <c:pt idx="39800">
                  <c:v>39801.0</c:v>
                </c:pt>
                <c:pt idx="39801">
                  <c:v>39802.0</c:v>
                </c:pt>
                <c:pt idx="39802">
                  <c:v>39803.0</c:v>
                </c:pt>
                <c:pt idx="39803">
                  <c:v>39804.0</c:v>
                </c:pt>
                <c:pt idx="39804">
                  <c:v>39805.0</c:v>
                </c:pt>
                <c:pt idx="39805">
                  <c:v>39806.0</c:v>
                </c:pt>
                <c:pt idx="39806">
                  <c:v>39807.0</c:v>
                </c:pt>
                <c:pt idx="39807">
                  <c:v>39808.0</c:v>
                </c:pt>
                <c:pt idx="39808">
                  <c:v>39809.0</c:v>
                </c:pt>
                <c:pt idx="39809">
                  <c:v>39810.0</c:v>
                </c:pt>
                <c:pt idx="39810">
                  <c:v>39811.0</c:v>
                </c:pt>
                <c:pt idx="39811">
                  <c:v>39812.0</c:v>
                </c:pt>
                <c:pt idx="39812">
                  <c:v>39813.0</c:v>
                </c:pt>
                <c:pt idx="39813">
                  <c:v>39814.0</c:v>
                </c:pt>
                <c:pt idx="39814">
                  <c:v>39815.0</c:v>
                </c:pt>
                <c:pt idx="39815">
                  <c:v>39816.0</c:v>
                </c:pt>
                <c:pt idx="39816">
                  <c:v>39817.0</c:v>
                </c:pt>
                <c:pt idx="39817">
                  <c:v>39818.0</c:v>
                </c:pt>
                <c:pt idx="39818">
                  <c:v>39819.0</c:v>
                </c:pt>
                <c:pt idx="39819">
                  <c:v>39820.0</c:v>
                </c:pt>
                <c:pt idx="39820">
                  <c:v>39821.0</c:v>
                </c:pt>
                <c:pt idx="39821">
                  <c:v>39822.0</c:v>
                </c:pt>
                <c:pt idx="39822">
                  <c:v>39823.0</c:v>
                </c:pt>
                <c:pt idx="39823">
                  <c:v>39824.0</c:v>
                </c:pt>
                <c:pt idx="39824">
                  <c:v>39825.0</c:v>
                </c:pt>
                <c:pt idx="39825">
                  <c:v>39826.0</c:v>
                </c:pt>
                <c:pt idx="39826">
                  <c:v>39827.0</c:v>
                </c:pt>
                <c:pt idx="39827">
                  <c:v>39828.0</c:v>
                </c:pt>
                <c:pt idx="39828">
                  <c:v>39829.0</c:v>
                </c:pt>
                <c:pt idx="39829">
                  <c:v>39830.0</c:v>
                </c:pt>
                <c:pt idx="39830">
                  <c:v>39831.0</c:v>
                </c:pt>
                <c:pt idx="39831">
                  <c:v>39832.0</c:v>
                </c:pt>
                <c:pt idx="39832">
                  <c:v>39833.0</c:v>
                </c:pt>
                <c:pt idx="39833">
                  <c:v>39834.0</c:v>
                </c:pt>
                <c:pt idx="39834">
                  <c:v>39835.0</c:v>
                </c:pt>
                <c:pt idx="39835">
                  <c:v>39836.0</c:v>
                </c:pt>
                <c:pt idx="39836">
                  <c:v>39837.0</c:v>
                </c:pt>
                <c:pt idx="39837">
                  <c:v>39838.0</c:v>
                </c:pt>
                <c:pt idx="39838">
                  <c:v>39839.0</c:v>
                </c:pt>
                <c:pt idx="39839">
                  <c:v>39840.0</c:v>
                </c:pt>
                <c:pt idx="39840">
                  <c:v>39841.0</c:v>
                </c:pt>
                <c:pt idx="39841">
                  <c:v>39842.0</c:v>
                </c:pt>
                <c:pt idx="39842">
                  <c:v>39843.0</c:v>
                </c:pt>
                <c:pt idx="39843">
                  <c:v>39844.0</c:v>
                </c:pt>
                <c:pt idx="39844">
                  <c:v>39845.0</c:v>
                </c:pt>
                <c:pt idx="39845">
                  <c:v>39846.0</c:v>
                </c:pt>
                <c:pt idx="39846">
                  <c:v>39847.0</c:v>
                </c:pt>
                <c:pt idx="39847">
                  <c:v>39848.0</c:v>
                </c:pt>
                <c:pt idx="39848">
                  <c:v>39849.0</c:v>
                </c:pt>
                <c:pt idx="39849">
                  <c:v>39850.0</c:v>
                </c:pt>
                <c:pt idx="39850">
                  <c:v>39851.0</c:v>
                </c:pt>
                <c:pt idx="39851">
                  <c:v>39852.0</c:v>
                </c:pt>
                <c:pt idx="39852">
                  <c:v>39853.0</c:v>
                </c:pt>
                <c:pt idx="39853">
                  <c:v>39854.0</c:v>
                </c:pt>
                <c:pt idx="39854">
                  <c:v>39855.0</c:v>
                </c:pt>
                <c:pt idx="39855">
                  <c:v>39856.0</c:v>
                </c:pt>
                <c:pt idx="39856">
                  <c:v>39857.0</c:v>
                </c:pt>
                <c:pt idx="39857">
                  <c:v>39858.0</c:v>
                </c:pt>
                <c:pt idx="39858">
                  <c:v>39859.0</c:v>
                </c:pt>
                <c:pt idx="39859">
                  <c:v>39860.0</c:v>
                </c:pt>
                <c:pt idx="39860">
                  <c:v>39861.0</c:v>
                </c:pt>
                <c:pt idx="39861">
                  <c:v>39862.0</c:v>
                </c:pt>
                <c:pt idx="39862">
                  <c:v>39863.0</c:v>
                </c:pt>
                <c:pt idx="39863">
                  <c:v>39864.0</c:v>
                </c:pt>
                <c:pt idx="39864">
                  <c:v>39865.0</c:v>
                </c:pt>
                <c:pt idx="39865">
                  <c:v>39866.0</c:v>
                </c:pt>
                <c:pt idx="39866">
                  <c:v>39867.0</c:v>
                </c:pt>
                <c:pt idx="39867">
                  <c:v>39868.0</c:v>
                </c:pt>
                <c:pt idx="39868">
                  <c:v>39869.0</c:v>
                </c:pt>
                <c:pt idx="39869">
                  <c:v>39870.0</c:v>
                </c:pt>
                <c:pt idx="39870">
                  <c:v>39871.0</c:v>
                </c:pt>
                <c:pt idx="39871">
                  <c:v>39872.0</c:v>
                </c:pt>
                <c:pt idx="39872">
                  <c:v>39873.0</c:v>
                </c:pt>
                <c:pt idx="39873">
                  <c:v>39874.0</c:v>
                </c:pt>
                <c:pt idx="39874">
                  <c:v>39875.0</c:v>
                </c:pt>
                <c:pt idx="39875">
                  <c:v>39876.0</c:v>
                </c:pt>
                <c:pt idx="39876">
                  <c:v>39877.0</c:v>
                </c:pt>
                <c:pt idx="39877">
                  <c:v>39878.0</c:v>
                </c:pt>
                <c:pt idx="39878">
                  <c:v>39879.0</c:v>
                </c:pt>
                <c:pt idx="39879">
                  <c:v>39880.0</c:v>
                </c:pt>
                <c:pt idx="39880">
                  <c:v>39881.0</c:v>
                </c:pt>
                <c:pt idx="39881">
                  <c:v>39882.0</c:v>
                </c:pt>
                <c:pt idx="39882">
                  <c:v>39883.0</c:v>
                </c:pt>
                <c:pt idx="39883">
                  <c:v>39884.0</c:v>
                </c:pt>
                <c:pt idx="39884">
                  <c:v>39885.0</c:v>
                </c:pt>
                <c:pt idx="39885">
                  <c:v>39886.0</c:v>
                </c:pt>
                <c:pt idx="39886">
                  <c:v>39887.0</c:v>
                </c:pt>
                <c:pt idx="39887">
                  <c:v>39888.0</c:v>
                </c:pt>
                <c:pt idx="39888">
                  <c:v>39889.0</c:v>
                </c:pt>
                <c:pt idx="39889">
                  <c:v>39890.0</c:v>
                </c:pt>
                <c:pt idx="39890">
                  <c:v>39891.0</c:v>
                </c:pt>
                <c:pt idx="39891">
                  <c:v>39892.0</c:v>
                </c:pt>
                <c:pt idx="39892">
                  <c:v>39893.0</c:v>
                </c:pt>
                <c:pt idx="39893">
                  <c:v>39894.0</c:v>
                </c:pt>
                <c:pt idx="39894">
                  <c:v>39895.0</c:v>
                </c:pt>
                <c:pt idx="39895">
                  <c:v>39896.0</c:v>
                </c:pt>
                <c:pt idx="39896">
                  <c:v>39897.0</c:v>
                </c:pt>
                <c:pt idx="39897">
                  <c:v>39898.0</c:v>
                </c:pt>
                <c:pt idx="39898">
                  <c:v>39899.0</c:v>
                </c:pt>
                <c:pt idx="39899">
                  <c:v>39900.0</c:v>
                </c:pt>
                <c:pt idx="39900">
                  <c:v>39901.0</c:v>
                </c:pt>
                <c:pt idx="39901">
                  <c:v>39902.0</c:v>
                </c:pt>
                <c:pt idx="39902">
                  <c:v>39903.0</c:v>
                </c:pt>
                <c:pt idx="39903">
                  <c:v>39904.0</c:v>
                </c:pt>
                <c:pt idx="39904">
                  <c:v>39905.0</c:v>
                </c:pt>
                <c:pt idx="39905">
                  <c:v>39906.0</c:v>
                </c:pt>
                <c:pt idx="39906">
                  <c:v>39907.0</c:v>
                </c:pt>
                <c:pt idx="39907">
                  <c:v>39908.0</c:v>
                </c:pt>
                <c:pt idx="39908">
                  <c:v>39909.0</c:v>
                </c:pt>
                <c:pt idx="39909">
                  <c:v>39910.0</c:v>
                </c:pt>
                <c:pt idx="39910">
                  <c:v>39911.0</c:v>
                </c:pt>
                <c:pt idx="39911">
                  <c:v>39912.0</c:v>
                </c:pt>
                <c:pt idx="39912">
                  <c:v>39913.0</c:v>
                </c:pt>
                <c:pt idx="39913">
                  <c:v>39914.0</c:v>
                </c:pt>
                <c:pt idx="39914">
                  <c:v>39915.0</c:v>
                </c:pt>
                <c:pt idx="39915">
                  <c:v>39916.0</c:v>
                </c:pt>
                <c:pt idx="39916">
                  <c:v>39917.0</c:v>
                </c:pt>
                <c:pt idx="39917">
                  <c:v>39918.0</c:v>
                </c:pt>
                <c:pt idx="39918">
                  <c:v>39919.0</c:v>
                </c:pt>
                <c:pt idx="39919">
                  <c:v>39920.0</c:v>
                </c:pt>
                <c:pt idx="39920">
                  <c:v>39921.0</c:v>
                </c:pt>
                <c:pt idx="39921">
                  <c:v>39922.0</c:v>
                </c:pt>
                <c:pt idx="39922">
                  <c:v>39923.0</c:v>
                </c:pt>
                <c:pt idx="39923">
                  <c:v>39924.0</c:v>
                </c:pt>
                <c:pt idx="39924">
                  <c:v>39925.0</c:v>
                </c:pt>
                <c:pt idx="39925">
                  <c:v>39926.0</c:v>
                </c:pt>
                <c:pt idx="39926">
                  <c:v>39927.0</c:v>
                </c:pt>
                <c:pt idx="39927">
                  <c:v>39928.0</c:v>
                </c:pt>
                <c:pt idx="39928">
                  <c:v>39929.0</c:v>
                </c:pt>
                <c:pt idx="39929">
                  <c:v>39930.0</c:v>
                </c:pt>
                <c:pt idx="39930">
                  <c:v>39931.0</c:v>
                </c:pt>
                <c:pt idx="39931">
                  <c:v>39932.0</c:v>
                </c:pt>
                <c:pt idx="39932">
                  <c:v>39933.0</c:v>
                </c:pt>
                <c:pt idx="39933">
                  <c:v>39934.0</c:v>
                </c:pt>
                <c:pt idx="39934">
                  <c:v>39935.0</c:v>
                </c:pt>
                <c:pt idx="39935">
                  <c:v>39936.0</c:v>
                </c:pt>
                <c:pt idx="39936">
                  <c:v>39937.0</c:v>
                </c:pt>
                <c:pt idx="39937">
                  <c:v>39938.0</c:v>
                </c:pt>
                <c:pt idx="39938">
                  <c:v>39939.0</c:v>
                </c:pt>
                <c:pt idx="39939">
                  <c:v>39940.0</c:v>
                </c:pt>
                <c:pt idx="39940">
                  <c:v>39941.0</c:v>
                </c:pt>
                <c:pt idx="39941">
                  <c:v>39942.0</c:v>
                </c:pt>
                <c:pt idx="39942">
                  <c:v>39943.0</c:v>
                </c:pt>
                <c:pt idx="39943">
                  <c:v>39944.0</c:v>
                </c:pt>
                <c:pt idx="39944">
                  <c:v>39945.0</c:v>
                </c:pt>
                <c:pt idx="39945">
                  <c:v>39946.0</c:v>
                </c:pt>
                <c:pt idx="39946">
                  <c:v>39947.0</c:v>
                </c:pt>
                <c:pt idx="39947">
                  <c:v>39948.0</c:v>
                </c:pt>
                <c:pt idx="39948">
                  <c:v>39949.0</c:v>
                </c:pt>
                <c:pt idx="39949">
                  <c:v>39950.0</c:v>
                </c:pt>
                <c:pt idx="39950">
                  <c:v>39951.0</c:v>
                </c:pt>
                <c:pt idx="39951">
                  <c:v>39952.0</c:v>
                </c:pt>
                <c:pt idx="39952">
                  <c:v>39953.0</c:v>
                </c:pt>
                <c:pt idx="39953">
                  <c:v>39954.0</c:v>
                </c:pt>
                <c:pt idx="39954">
                  <c:v>39955.0</c:v>
                </c:pt>
                <c:pt idx="39955">
                  <c:v>39956.0</c:v>
                </c:pt>
                <c:pt idx="39956">
                  <c:v>39957.0</c:v>
                </c:pt>
                <c:pt idx="39957">
                  <c:v>39958.0</c:v>
                </c:pt>
                <c:pt idx="39958">
                  <c:v>39959.0</c:v>
                </c:pt>
                <c:pt idx="39959">
                  <c:v>39960.0</c:v>
                </c:pt>
                <c:pt idx="39960">
                  <c:v>39961.0</c:v>
                </c:pt>
                <c:pt idx="39961">
                  <c:v>39962.0</c:v>
                </c:pt>
                <c:pt idx="39962">
                  <c:v>39963.0</c:v>
                </c:pt>
                <c:pt idx="39963">
                  <c:v>39964.0</c:v>
                </c:pt>
                <c:pt idx="39964">
                  <c:v>39965.0</c:v>
                </c:pt>
                <c:pt idx="39965">
                  <c:v>39966.0</c:v>
                </c:pt>
                <c:pt idx="39966">
                  <c:v>39967.0</c:v>
                </c:pt>
                <c:pt idx="39967">
                  <c:v>39968.0</c:v>
                </c:pt>
                <c:pt idx="39968">
                  <c:v>39969.0</c:v>
                </c:pt>
                <c:pt idx="39969">
                  <c:v>39970.0</c:v>
                </c:pt>
                <c:pt idx="39970">
                  <c:v>39971.0</c:v>
                </c:pt>
                <c:pt idx="39971">
                  <c:v>39972.0</c:v>
                </c:pt>
                <c:pt idx="39972">
                  <c:v>39973.0</c:v>
                </c:pt>
                <c:pt idx="39973">
                  <c:v>39974.0</c:v>
                </c:pt>
                <c:pt idx="39974">
                  <c:v>39975.0</c:v>
                </c:pt>
                <c:pt idx="39975">
                  <c:v>39976.0</c:v>
                </c:pt>
                <c:pt idx="39976">
                  <c:v>39977.0</c:v>
                </c:pt>
                <c:pt idx="39977">
                  <c:v>39978.0</c:v>
                </c:pt>
                <c:pt idx="39978">
                  <c:v>39979.0</c:v>
                </c:pt>
                <c:pt idx="39979">
                  <c:v>39980.0</c:v>
                </c:pt>
                <c:pt idx="39980">
                  <c:v>39981.0</c:v>
                </c:pt>
                <c:pt idx="39981">
                  <c:v>39982.0</c:v>
                </c:pt>
                <c:pt idx="39982">
                  <c:v>39983.0</c:v>
                </c:pt>
                <c:pt idx="39983">
                  <c:v>39984.0</c:v>
                </c:pt>
                <c:pt idx="39984">
                  <c:v>39985.0</c:v>
                </c:pt>
                <c:pt idx="39985">
                  <c:v>39986.0</c:v>
                </c:pt>
                <c:pt idx="39986">
                  <c:v>39987.0</c:v>
                </c:pt>
                <c:pt idx="39987">
                  <c:v>39988.0</c:v>
                </c:pt>
                <c:pt idx="39988">
                  <c:v>39989.0</c:v>
                </c:pt>
                <c:pt idx="39989">
                  <c:v>39990.0</c:v>
                </c:pt>
                <c:pt idx="39990">
                  <c:v>39991.0</c:v>
                </c:pt>
                <c:pt idx="39991">
                  <c:v>39992.0</c:v>
                </c:pt>
                <c:pt idx="39992">
                  <c:v>39993.0</c:v>
                </c:pt>
                <c:pt idx="39993">
                  <c:v>39994.0</c:v>
                </c:pt>
                <c:pt idx="39994">
                  <c:v>39995.0</c:v>
                </c:pt>
                <c:pt idx="39995">
                  <c:v>39996.0</c:v>
                </c:pt>
                <c:pt idx="39996">
                  <c:v>39997.0</c:v>
                </c:pt>
                <c:pt idx="39997">
                  <c:v>39998.0</c:v>
                </c:pt>
                <c:pt idx="39998">
                  <c:v>39999.0</c:v>
                </c:pt>
                <c:pt idx="39999">
                  <c:v>40000.0</c:v>
                </c:pt>
                <c:pt idx="40000">
                  <c:v>40001.0</c:v>
                </c:pt>
                <c:pt idx="40001">
                  <c:v>40002.0</c:v>
                </c:pt>
                <c:pt idx="40002">
                  <c:v>40003.0</c:v>
                </c:pt>
                <c:pt idx="40003">
                  <c:v>40004.0</c:v>
                </c:pt>
                <c:pt idx="40004">
                  <c:v>40005.0</c:v>
                </c:pt>
                <c:pt idx="40005">
                  <c:v>40006.0</c:v>
                </c:pt>
                <c:pt idx="40006">
                  <c:v>40007.0</c:v>
                </c:pt>
                <c:pt idx="40007">
                  <c:v>40008.0</c:v>
                </c:pt>
                <c:pt idx="40008">
                  <c:v>40009.0</c:v>
                </c:pt>
                <c:pt idx="40009">
                  <c:v>40010.0</c:v>
                </c:pt>
                <c:pt idx="40010">
                  <c:v>40011.0</c:v>
                </c:pt>
                <c:pt idx="40011">
                  <c:v>40012.0</c:v>
                </c:pt>
                <c:pt idx="40012">
                  <c:v>40013.0</c:v>
                </c:pt>
                <c:pt idx="40013">
                  <c:v>40014.0</c:v>
                </c:pt>
                <c:pt idx="40014">
                  <c:v>40015.0</c:v>
                </c:pt>
                <c:pt idx="40015">
                  <c:v>40016.0</c:v>
                </c:pt>
                <c:pt idx="40016">
                  <c:v>40017.0</c:v>
                </c:pt>
                <c:pt idx="40017">
                  <c:v>40018.0</c:v>
                </c:pt>
                <c:pt idx="40018">
                  <c:v>40019.0</c:v>
                </c:pt>
                <c:pt idx="40019">
                  <c:v>40020.0</c:v>
                </c:pt>
                <c:pt idx="40020">
                  <c:v>40021.0</c:v>
                </c:pt>
                <c:pt idx="40021">
                  <c:v>40022.0</c:v>
                </c:pt>
                <c:pt idx="40022">
                  <c:v>40023.0</c:v>
                </c:pt>
                <c:pt idx="40023">
                  <c:v>40024.0</c:v>
                </c:pt>
                <c:pt idx="40024">
                  <c:v>40025.0</c:v>
                </c:pt>
                <c:pt idx="40025">
                  <c:v>40026.0</c:v>
                </c:pt>
                <c:pt idx="40026">
                  <c:v>40027.0</c:v>
                </c:pt>
                <c:pt idx="40027">
                  <c:v>40028.0</c:v>
                </c:pt>
                <c:pt idx="40028">
                  <c:v>40029.0</c:v>
                </c:pt>
                <c:pt idx="40029">
                  <c:v>40030.0</c:v>
                </c:pt>
                <c:pt idx="40030">
                  <c:v>40031.0</c:v>
                </c:pt>
                <c:pt idx="40031">
                  <c:v>40032.0</c:v>
                </c:pt>
                <c:pt idx="40032">
                  <c:v>40033.0</c:v>
                </c:pt>
                <c:pt idx="40033">
                  <c:v>40034.0</c:v>
                </c:pt>
                <c:pt idx="40034">
                  <c:v>40035.0</c:v>
                </c:pt>
                <c:pt idx="40035">
                  <c:v>40036.0</c:v>
                </c:pt>
                <c:pt idx="40036">
                  <c:v>40037.0</c:v>
                </c:pt>
                <c:pt idx="40037">
                  <c:v>40038.0</c:v>
                </c:pt>
                <c:pt idx="40038">
                  <c:v>40039.0</c:v>
                </c:pt>
                <c:pt idx="40039">
                  <c:v>40040.0</c:v>
                </c:pt>
                <c:pt idx="40040">
                  <c:v>40041.0</c:v>
                </c:pt>
                <c:pt idx="40041">
                  <c:v>40042.0</c:v>
                </c:pt>
                <c:pt idx="40042">
                  <c:v>40043.0</c:v>
                </c:pt>
                <c:pt idx="40043">
                  <c:v>40044.0</c:v>
                </c:pt>
                <c:pt idx="40044">
                  <c:v>40045.0</c:v>
                </c:pt>
                <c:pt idx="40045">
                  <c:v>40046.0</c:v>
                </c:pt>
                <c:pt idx="40046">
                  <c:v>40047.0</c:v>
                </c:pt>
                <c:pt idx="40047">
                  <c:v>40048.0</c:v>
                </c:pt>
                <c:pt idx="40048">
                  <c:v>40049.0</c:v>
                </c:pt>
                <c:pt idx="40049">
                  <c:v>40050.0</c:v>
                </c:pt>
                <c:pt idx="40050">
                  <c:v>40051.0</c:v>
                </c:pt>
                <c:pt idx="40051">
                  <c:v>40052.0</c:v>
                </c:pt>
                <c:pt idx="40052">
                  <c:v>40053.0</c:v>
                </c:pt>
                <c:pt idx="40053">
                  <c:v>40054.0</c:v>
                </c:pt>
                <c:pt idx="40054">
                  <c:v>40055.0</c:v>
                </c:pt>
                <c:pt idx="40055">
                  <c:v>40056.0</c:v>
                </c:pt>
                <c:pt idx="40056">
                  <c:v>40057.0</c:v>
                </c:pt>
                <c:pt idx="40057">
                  <c:v>40058.0</c:v>
                </c:pt>
                <c:pt idx="40058">
                  <c:v>40059.0</c:v>
                </c:pt>
                <c:pt idx="40059">
                  <c:v>40060.0</c:v>
                </c:pt>
                <c:pt idx="40060">
                  <c:v>40061.0</c:v>
                </c:pt>
                <c:pt idx="40061">
                  <c:v>40062.0</c:v>
                </c:pt>
                <c:pt idx="40062">
                  <c:v>40063.0</c:v>
                </c:pt>
                <c:pt idx="40063">
                  <c:v>40064.0</c:v>
                </c:pt>
                <c:pt idx="40064">
                  <c:v>40065.0</c:v>
                </c:pt>
                <c:pt idx="40065">
                  <c:v>40066.0</c:v>
                </c:pt>
                <c:pt idx="40066">
                  <c:v>40067.0</c:v>
                </c:pt>
                <c:pt idx="40067">
                  <c:v>40068.0</c:v>
                </c:pt>
                <c:pt idx="40068">
                  <c:v>40069.0</c:v>
                </c:pt>
                <c:pt idx="40069">
                  <c:v>40070.0</c:v>
                </c:pt>
                <c:pt idx="40070">
                  <c:v>40071.0</c:v>
                </c:pt>
                <c:pt idx="40071">
                  <c:v>40072.0</c:v>
                </c:pt>
                <c:pt idx="40072">
                  <c:v>40073.0</c:v>
                </c:pt>
                <c:pt idx="40073">
                  <c:v>40074.0</c:v>
                </c:pt>
                <c:pt idx="40074">
                  <c:v>40075.0</c:v>
                </c:pt>
                <c:pt idx="40075">
                  <c:v>40076.0</c:v>
                </c:pt>
                <c:pt idx="40076">
                  <c:v>40077.0</c:v>
                </c:pt>
                <c:pt idx="40077">
                  <c:v>40078.0</c:v>
                </c:pt>
                <c:pt idx="40078">
                  <c:v>40079.0</c:v>
                </c:pt>
                <c:pt idx="40079">
                  <c:v>40080.0</c:v>
                </c:pt>
                <c:pt idx="40080">
                  <c:v>40081.0</c:v>
                </c:pt>
                <c:pt idx="40081">
                  <c:v>40082.0</c:v>
                </c:pt>
                <c:pt idx="40082">
                  <c:v>40083.0</c:v>
                </c:pt>
                <c:pt idx="40083">
                  <c:v>40084.0</c:v>
                </c:pt>
                <c:pt idx="40084">
                  <c:v>40085.0</c:v>
                </c:pt>
                <c:pt idx="40085">
                  <c:v>40086.0</c:v>
                </c:pt>
                <c:pt idx="40086">
                  <c:v>40087.0</c:v>
                </c:pt>
                <c:pt idx="40087">
                  <c:v>40088.0</c:v>
                </c:pt>
                <c:pt idx="40088">
                  <c:v>40089.0</c:v>
                </c:pt>
                <c:pt idx="40089">
                  <c:v>40090.0</c:v>
                </c:pt>
                <c:pt idx="40090">
                  <c:v>40091.0</c:v>
                </c:pt>
                <c:pt idx="40091">
                  <c:v>40092.0</c:v>
                </c:pt>
                <c:pt idx="40092">
                  <c:v>40093.0</c:v>
                </c:pt>
                <c:pt idx="40093">
                  <c:v>40094.0</c:v>
                </c:pt>
                <c:pt idx="40094">
                  <c:v>40095.0</c:v>
                </c:pt>
                <c:pt idx="40095">
                  <c:v>40096.0</c:v>
                </c:pt>
                <c:pt idx="40096">
                  <c:v>40097.0</c:v>
                </c:pt>
                <c:pt idx="40097">
                  <c:v>40098.0</c:v>
                </c:pt>
                <c:pt idx="40098">
                  <c:v>40099.0</c:v>
                </c:pt>
                <c:pt idx="40099">
                  <c:v>40100.0</c:v>
                </c:pt>
                <c:pt idx="40100">
                  <c:v>40101.0</c:v>
                </c:pt>
                <c:pt idx="40101">
                  <c:v>40102.0</c:v>
                </c:pt>
                <c:pt idx="40102">
                  <c:v>40103.0</c:v>
                </c:pt>
                <c:pt idx="40103">
                  <c:v>40104.0</c:v>
                </c:pt>
                <c:pt idx="40104">
                  <c:v>40105.0</c:v>
                </c:pt>
                <c:pt idx="40105">
                  <c:v>40106.0</c:v>
                </c:pt>
                <c:pt idx="40106">
                  <c:v>40107.0</c:v>
                </c:pt>
                <c:pt idx="40107">
                  <c:v>40108.0</c:v>
                </c:pt>
                <c:pt idx="40108">
                  <c:v>40109.0</c:v>
                </c:pt>
                <c:pt idx="40109">
                  <c:v>40110.0</c:v>
                </c:pt>
                <c:pt idx="40110">
                  <c:v>40111.0</c:v>
                </c:pt>
                <c:pt idx="40111">
                  <c:v>40112.0</c:v>
                </c:pt>
                <c:pt idx="40112">
                  <c:v>40113.0</c:v>
                </c:pt>
                <c:pt idx="40113">
                  <c:v>40114.0</c:v>
                </c:pt>
                <c:pt idx="40114">
                  <c:v>40115.0</c:v>
                </c:pt>
                <c:pt idx="40115">
                  <c:v>40116.0</c:v>
                </c:pt>
                <c:pt idx="40116">
                  <c:v>40117.0</c:v>
                </c:pt>
                <c:pt idx="40117">
                  <c:v>40118.0</c:v>
                </c:pt>
                <c:pt idx="40118">
                  <c:v>40119.0</c:v>
                </c:pt>
                <c:pt idx="40119">
                  <c:v>40120.0</c:v>
                </c:pt>
                <c:pt idx="40120">
                  <c:v>40121.0</c:v>
                </c:pt>
                <c:pt idx="40121">
                  <c:v>40122.0</c:v>
                </c:pt>
                <c:pt idx="40122">
                  <c:v>40123.0</c:v>
                </c:pt>
                <c:pt idx="40123">
                  <c:v>40124.0</c:v>
                </c:pt>
                <c:pt idx="40124">
                  <c:v>40125.0</c:v>
                </c:pt>
                <c:pt idx="40125">
                  <c:v>40126.0</c:v>
                </c:pt>
                <c:pt idx="40126">
                  <c:v>40127.0</c:v>
                </c:pt>
                <c:pt idx="40127">
                  <c:v>40128.0</c:v>
                </c:pt>
                <c:pt idx="40128">
                  <c:v>40129.0</c:v>
                </c:pt>
                <c:pt idx="40129">
                  <c:v>40130.0</c:v>
                </c:pt>
                <c:pt idx="40130">
                  <c:v>40131.0</c:v>
                </c:pt>
                <c:pt idx="40131">
                  <c:v>40132.0</c:v>
                </c:pt>
                <c:pt idx="40132">
                  <c:v>40133.0</c:v>
                </c:pt>
                <c:pt idx="40133">
                  <c:v>40134.0</c:v>
                </c:pt>
                <c:pt idx="40134">
                  <c:v>40135.0</c:v>
                </c:pt>
                <c:pt idx="40135">
                  <c:v>40136.0</c:v>
                </c:pt>
                <c:pt idx="40136">
                  <c:v>40137.0</c:v>
                </c:pt>
                <c:pt idx="40137">
                  <c:v>40138.0</c:v>
                </c:pt>
                <c:pt idx="40138">
                  <c:v>40139.0</c:v>
                </c:pt>
                <c:pt idx="40139">
                  <c:v>40140.0</c:v>
                </c:pt>
                <c:pt idx="40140">
                  <c:v>40141.0</c:v>
                </c:pt>
                <c:pt idx="40141">
                  <c:v>40142.0</c:v>
                </c:pt>
                <c:pt idx="40142">
                  <c:v>40143.0</c:v>
                </c:pt>
                <c:pt idx="40143">
                  <c:v>40144.0</c:v>
                </c:pt>
                <c:pt idx="40144">
                  <c:v>40145.0</c:v>
                </c:pt>
                <c:pt idx="40145">
                  <c:v>40146.0</c:v>
                </c:pt>
                <c:pt idx="40146">
                  <c:v>40147.0</c:v>
                </c:pt>
                <c:pt idx="40147">
                  <c:v>40148.0</c:v>
                </c:pt>
                <c:pt idx="40148">
                  <c:v>40149.0</c:v>
                </c:pt>
                <c:pt idx="40149">
                  <c:v>40150.0</c:v>
                </c:pt>
                <c:pt idx="40150">
                  <c:v>40151.0</c:v>
                </c:pt>
                <c:pt idx="40151">
                  <c:v>40152.0</c:v>
                </c:pt>
                <c:pt idx="40152">
                  <c:v>40153.0</c:v>
                </c:pt>
                <c:pt idx="40153">
                  <c:v>40154.0</c:v>
                </c:pt>
                <c:pt idx="40154">
                  <c:v>40155.0</c:v>
                </c:pt>
                <c:pt idx="40155">
                  <c:v>40156.0</c:v>
                </c:pt>
                <c:pt idx="40156">
                  <c:v>40157.0</c:v>
                </c:pt>
                <c:pt idx="40157">
                  <c:v>40158.0</c:v>
                </c:pt>
                <c:pt idx="40158">
                  <c:v>40159.0</c:v>
                </c:pt>
                <c:pt idx="40159">
                  <c:v>40160.0</c:v>
                </c:pt>
                <c:pt idx="40160">
                  <c:v>40161.0</c:v>
                </c:pt>
                <c:pt idx="40161">
                  <c:v>40162.0</c:v>
                </c:pt>
                <c:pt idx="40162">
                  <c:v>40163.0</c:v>
                </c:pt>
                <c:pt idx="40163">
                  <c:v>40164.0</c:v>
                </c:pt>
                <c:pt idx="40164">
                  <c:v>40165.0</c:v>
                </c:pt>
                <c:pt idx="40165">
                  <c:v>40166.0</c:v>
                </c:pt>
                <c:pt idx="40166">
                  <c:v>40167.0</c:v>
                </c:pt>
                <c:pt idx="40167">
                  <c:v>40168.0</c:v>
                </c:pt>
                <c:pt idx="40168">
                  <c:v>40169.0</c:v>
                </c:pt>
                <c:pt idx="40169">
                  <c:v>40170.0</c:v>
                </c:pt>
                <c:pt idx="40170">
                  <c:v>40171.0</c:v>
                </c:pt>
                <c:pt idx="40171">
                  <c:v>40172.0</c:v>
                </c:pt>
                <c:pt idx="40172">
                  <c:v>40173.0</c:v>
                </c:pt>
                <c:pt idx="40173">
                  <c:v>40174.0</c:v>
                </c:pt>
                <c:pt idx="40174">
                  <c:v>40175.0</c:v>
                </c:pt>
                <c:pt idx="40175">
                  <c:v>40176.0</c:v>
                </c:pt>
                <c:pt idx="40176">
                  <c:v>40177.0</c:v>
                </c:pt>
                <c:pt idx="40177">
                  <c:v>40178.0</c:v>
                </c:pt>
                <c:pt idx="40178">
                  <c:v>40179.0</c:v>
                </c:pt>
                <c:pt idx="40179">
                  <c:v>40180.0</c:v>
                </c:pt>
                <c:pt idx="40180">
                  <c:v>40181.0</c:v>
                </c:pt>
                <c:pt idx="40181">
                  <c:v>40182.0</c:v>
                </c:pt>
                <c:pt idx="40182">
                  <c:v>40183.0</c:v>
                </c:pt>
                <c:pt idx="40183">
                  <c:v>40184.0</c:v>
                </c:pt>
                <c:pt idx="40184">
                  <c:v>40185.0</c:v>
                </c:pt>
                <c:pt idx="40185">
                  <c:v>40186.0</c:v>
                </c:pt>
                <c:pt idx="40186">
                  <c:v>40187.0</c:v>
                </c:pt>
                <c:pt idx="40187">
                  <c:v>40188.0</c:v>
                </c:pt>
                <c:pt idx="40188">
                  <c:v>40189.0</c:v>
                </c:pt>
                <c:pt idx="40189">
                  <c:v>40190.0</c:v>
                </c:pt>
                <c:pt idx="40190">
                  <c:v>40191.0</c:v>
                </c:pt>
                <c:pt idx="40191">
                  <c:v>40192.0</c:v>
                </c:pt>
                <c:pt idx="40192">
                  <c:v>40193.0</c:v>
                </c:pt>
                <c:pt idx="40193">
                  <c:v>40194.0</c:v>
                </c:pt>
                <c:pt idx="40194">
                  <c:v>40195.0</c:v>
                </c:pt>
                <c:pt idx="40195">
                  <c:v>40196.0</c:v>
                </c:pt>
                <c:pt idx="40196">
                  <c:v>40197.0</c:v>
                </c:pt>
                <c:pt idx="40197">
                  <c:v>40198.0</c:v>
                </c:pt>
                <c:pt idx="40198">
                  <c:v>40199.0</c:v>
                </c:pt>
                <c:pt idx="40199">
                  <c:v>40200.0</c:v>
                </c:pt>
                <c:pt idx="40200">
                  <c:v>40201.0</c:v>
                </c:pt>
                <c:pt idx="40201">
                  <c:v>40202.0</c:v>
                </c:pt>
                <c:pt idx="40202">
                  <c:v>40203.0</c:v>
                </c:pt>
                <c:pt idx="40203">
                  <c:v>40204.0</c:v>
                </c:pt>
                <c:pt idx="40204">
                  <c:v>40205.0</c:v>
                </c:pt>
                <c:pt idx="40205">
                  <c:v>40206.0</c:v>
                </c:pt>
                <c:pt idx="40206">
                  <c:v>40207.0</c:v>
                </c:pt>
                <c:pt idx="40207">
                  <c:v>40208.0</c:v>
                </c:pt>
                <c:pt idx="40208">
                  <c:v>40209.0</c:v>
                </c:pt>
                <c:pt idx="40209">
                  <c:v>40210.0</c:v>
                </c:pt>
                <c:pt idx="40210">
                  <c:v>40211.0</c:v>
                </c:pt>
                <c:pt idx="40211">
                  <c:v>40212.0</c:v>
                </c:pt>
                <c:pt idx="40212">
                  <c:v>40213.0</c:v>
                </c:pt>
                <c:pt idx="40213">
                  <c:v>40214.0</c:v>
                </c:pt>
                <c:pt idx="40214">
                  <c:v>40215.0</c:v>
                </c:pt>
                <c:pt idx="40215">
                  <c:v>40216.0</c:v>
                </c:pt>
                <c:pt idx="40216">
                  <c:v>40217.0</c:v>
                </c:pt>
                <c:pt idx="40217">
                  <c:v>40218.0</c:v>
                </c:pt>
                <c:pt idx="40218">
                  <c:v>40219.0</c:v>
                </c:pt>
                <c:pt idx="40219">
                  <c:v>40220.0</c:v>
                </c:pt>
                <c:pt idx="40220">
                  <c:v>40221.0</c:v>
                </c:pt>
                <c:pt idx="40221">
                  <c:v>40222.0</c:v>
                </c:pt>
                <c:pt idx="40222">
                  <c:v>40223.0</c:v>
                </c:pt>
                <c:pt idx="40223">
                  <c:v>40224.0</c:v>
                </c:pt>
                <c:pt idx="40224">
                  <c:v>40225.0</c:v>
                </c:pt>
                <c:pt idx="40225">
                  <c:v>40226.0</c:v>
                </c:pt>
                <c:pt idx="40226">
                  <c:v>40227.0</c:v>
                </c:pt>
                <c:pt idx="40227">
                  <c:v>40228.0</c:v>
                </c:pt>
                <c:pt idx="40228">
                  <c:v>40229.0</c:v>
                </c:pt>
                <c:pt idx="40229">
                  <c:v>40230.0</c:v>
                </c:pt>
                <c:pt idx="40230">
                  <c:v>40231.0</c:v>
                </c:pt>
                <c:pt idx="40231">
                  <c:v>40232.0</c:v>
                </c:pt>
                <c:pt idx="40232">
                  <c:v>40233.0</c:v>
                </c:pt>
                <c:pt idx="40233">
                  <c:v>40234.0</c:v>
                </c:pt>
                <c:pt idx="40234">
                  <c:v>40235.0</c:v>
                </c:pt>
                <c:pt idx="40235">
                  <c:v>40236.0</c:v>
                </c:pt>
                <c:pt idx="40236">
                  <c:v>40237.0</c:v>
                </c:pt>
                <c:pt idx="40237">
                  <c:v>40238.0</c:v>
                </c:pt>
                <c:pt idx="40238">
                  <c:v>40239.0</c:v>
                </c:pt>
                <c:pt idx="40239">
                  <c:v>40240.0</c:v>
                </c:pt>
                <c:pt idx="40240">
                  <c:v>40241.0</c:v>
                </c:pt>
                <c:pt idx="40241">
                  <c:v>40242.0</c:v>
                </c:pt>
                <c:pt idx="40242">
                  <c:v>40243.0</c:v>
                </c:pt>
                <c:pt idx="40243">
                  <c:v>40244.0</c:v>
                </c:pt>
                <c:pt idx="40244">
                  <c:v>40245.0</c:v>
                </c:pt>
                <c:pt idx="40245">
                  <c:v>40246.0</c:v>
                </c:pt>
                <c:pt idx="40246">
                  <c:v>40247.0</c:v>
                </c:pt>
                <c:pt idx="40247">
                  <c:v>40248.0</c:v>
                </c:pt>
                <c:pt idx="40248">
                  <c:v>40249.0</c:v>
                </c:pt>
                <c:pt idx="40249">
                  <c:v>40250.0</c:v>
                </c:pt>
                <c:pt idx="40250">
                  <c:v>40251.0</c:v>
                </c:pt>
                <c:pt idx="40251">
                  <c:v>40252.0</c:v>
                </c:pt>
                <c:pt idx="40252">
                  <c:v>40253.0</c:v>
                </c:pt>
                <c:pt idx="40253">
                  <c:v>40254.0</c:v>
                </c:pt>
                <c:pt idx="40254">
                  <c:v>40255.0</c:v>
                </c:pt>
                <c:pt idx="40255">
                  <c:v>40256.0</c:v>
                </c:pt>
                <c:pt idx="40256">
                  <c:v>40257.0</c:v>
                </c:pt>
                <c:pt idx="40257">
                  <c:v>40258.0</c:v>
                </c:pt>
                <c:pt idx="40258">
                  <c:v>40259.0</c:v>
                </c:pt>
                <c:pt idx="40259">
                  <c:v>40260.0</c:v>
                </c:pt>
                <c:pt idx="40260">
                  <c:v>40261.0</c:v>
                </c:pt>
                <c:pt idx="40261">
                  <c:v>40262.0</c:v>
                </c:pt>
                <c:pt idx="40262">
                  <c:v>40263.0</c:v>
                </c:pt>
                <c:pt idx="40263">
                  <c:v>40264.0</c:v>
                </c:pt>
                <c:pt idx="40264">
                  <c:v>40265.0</c:v>
                </c:pt>
                <c:pt idx="40265">
                  <c:v>40266.0</c:v>
                </c:pt>
                <c:pt idx="40266">
                  <c:v>40267.0</c:v>
                </c:pt>
                <c:pt idx="40267">
                  <c:v>40268.0</c:v>
                </c:pt>
                <c:pt idx="40268">
                  <c:v>40269.0</c:v>
                </c:pt>
                <c:pt idx="40269">
                  <c:v>40270.0</c:v>
                </c:pt>
                <c:pt idx="40270">
                  <c:v>40271.0</c:v>
                </c:pt>
                <c:pt idx="40271">
                  <c:v>40272.0</c:v>
                </c:pt>
                <c:pt idx="40272">
                  <c:v>40273.0</c:v>
                </c:pt>
                <c:pt idx="40273">
                  <c:v>40274.0</c:v>
                </c:pt>
                <c:pt idx="40274">
                  <c:v>40275.0</c:v>
                </c:pt>
                <c:pt idx="40275">
                  <c:v>40276.0</c:v>
                </c:pt>
                <c:pt idx="40276">
                  <c:v>40277.0</c:v>
                </c:pt>
                <c:pt idx="40277">
                  <c:v>40278.0</c:v>
                </c:pt>
                <c:pt idx="40278">
                  <c:v>40279.0</c:v>
                </c:pt>
                <c:pt idx="40279">
                  <c:v>40280.0</c:v>
                </c:pt>
                <c:pt idx="40280">
                  <c:v>40281.0</c:v>
                </c:pt>
                <c:pt idx="40281">
                  <c:v>40282.0</c:v>
                </c:pt>
                <c:pt idx="40282">
                  <c:v>40283.0</c:v>
                </c:pt>
                <c:pt idx="40283">
                  <c:v>40284.0</c:v>
                </c:pt>
                <c:pt idx="40284">
                  <c:v>40285.0</c:v>
                </c:pt>
                <c:pt idx="40285">
                  <c:v>40286.0</c:v>
                </c:pt>
                <c:pt idx="40286">
                  <c:v>40287.0</c:v>
                </c:pt>
                <c:pt idx="40287">
                  <c:v>40288.0</c:v>
                </c:pt>
                <c:pt idx="40288">
                  <c:v>40289.0</c:v>
                </c:pt>
                <c:pt idx="40289">
                  <c:v>40290.0</c:v>
                </c:pt>
                <c:pt idx="40290">
                  <c:v>40291.0</c:v>
                </c:pt>
                <c:pt idx="40291">
                  <c:v>40292.0</c:v>
                </c:pt>
                <c:pt idx="40292">
                  <c:v>40293.0</c:v>
                </c:pt>
                <c:pt idx="40293">
                  <c:v>40294.0</c:v>
                </c:pt>
                <c:pt idx="40294">
                  <c:v>40295.0</c:v>
                </c:pt>
                <c:pt idx="40295">
                  <c:v>40296.0</c:v>
                </c:pt>
                <c:pt idx="40296">
                  <c:v>40297.0</c:v>
                </c:pt>
                <c:pt idx="40297">
                  <c:v>40298.0</c:v>
                </c:pt>
                <c:pt idx="40298">
                  <c:v>40299.0</c:v>
                </c:pt>
                <c:pt idx="40299">
                  <c:v>40300.0</c:v>
                </c:pt>
                <c:pt idx="40300">
                  <c:v>40301.0</c:v>
                </c:pt>
                <c:pt idx="40301">
                  <c:v>40302.0</c:v>
                </c:pt>
                <c:pt idx="40302">
                  <c:v>40303.0</c:v>
                </c:pt>
                <c:pt idx="40303">
                  <c:v>40304.0</c:v>
                </c:pt>
                <c:pt idx="40304">
                  <c:v>40305.0</c:v>
                </c:pt>
                <c:pt idx="40305">
                  <c:v>40306.0</c:v>
                </c:pt>
                <c:pt idx="40306">
                  <c:v>40307.0</c:v>
                </c:pt>
                <c:pt idx="40307">
                  <c:v>40308.0</c:v>
                </c:pt>
                <c:pt idx="40308">
                  <c:v>40309.0</c:v>
                </c:pt>
                <c:pt idx="40309">
                  <c:v>40310.0</c:v>
                </c:pt>
                <c:pt idx="40310">
                  <c:v>40311.0</c:v>
                </c:pt>
                <c:pt idx="40311">
                  <c:v>40312.0</c:v>
                </c:pt>
                <c:pt idx="40312">
                  <c:v>40313.0</c:v>
                </c:pt>
                <c:pt idx="40313">
                  <c:v>40314.0</c:v>
                </c:pt>
                <c:pt idx="40314">
                  <c:v>40315.0</c:v>
                </c:pt>
                <c:pt idx="40315">
                  <c:v>40316.0</c:v>
                </c:pt>
                <c:pt idx="40316">
                  <c:v>40317.0</c:v>
                </c:pt>
                <c:pt idx="40317">
                  <c:v>40318.0</c:v>
                </c:pt>
                <c:pt idx="40318">
                  <c:v>40319.0</c:v>
                </c:pt>
                <c:pt idx="40319">
                  <c:v>40320.0</c:v>
                </c:pt>
                <c:pt idx="40320">
                  <c:v>40321.0</c:v>
                </c:pt>
                <c:pt idx="40321">
                  <c:v>40322.0</c:v>
                </c:pt>
                <c:pt idx="40322">
                  <c:v>40323.0</c:v>
                </c:pt>
                <c:pt idx="40323">
                  <c:v>40324.0</c:v>
                </c:pt>
                <c:pt idx="40324">
                  <c:v>40325.0</c:v>
                </c:pt>
                <c:pt idx="40325">
                  <c:v>40326.0</c:v>
                </c:pt>
                <c:pt idx="40326">
                  <c:v>40327.0</c:v>
                </c:pt>
                <c:pt idx="40327">
                  <c:v>40328.0</c:v>
                </c:pt>
                <c:pt idx="40328">
                  <c:v>40329.0</c:v>
                </c:pt>
                <c:pt idx="40329">
                  <c:v>40330.0</c:v>
                </c:pt>
                <c:pt idx="40330">
                  <c:v>40331.0</c:v>
                </c:pt>
                <c:pt idx="40331">
                  <c:v>40332.0</c:v>
                </c:pt>
                <c:pt idx="40332">
                  <c:v>40333.0</c:v>
                </c:pt>
                <c:pt idx="40333">
                  <c:v>40334.0</c:v>
                </c:pt>
                <c:pt idx="40334">
                  <c:v>40335.0</c:v>
                </c:pt>
                <c:pt idx="40335">
                  <c:v>40336.0</c:v>
                </c:pt>
                <c:pt idx="40336">
                  <c:v>40337.0</c:v>
                </c:pt>
                <c:pt idx="40337">
                  <c:v>40338.0</c:v>
                </c:pt>
                <c:pt idx="40338">
                  <c:v>40339.0</c:v>
                </c:pt>
                <c:pt idx="40339">
                  <c:v>40340.0</c:v>
                </c:pt>
                <c:pt idx="40340">
                  <c:v>40341.0</c:v>
                </c:pt>
                <c:pt idx="40341">
                  <c:v>40342.0</c:v>
                </c:pt>
                <c:pt idx="40342">
                  <c:v>40343.0</c:v>
                </c:pt>
                <c:pt idx="40343">
                  <c:v>40344.0</c:v>
                </c:pt>
                <c:pt idx="40344">
                  <c:v>40345.0</c:v>
                </c:pt>
                <c:pt idx="40345">
                  <c:v>40346.0</c:v>
                </c:pt>
                <c:pt idx="40346">
                  <c:v>40347.0</c:v>
                </c:pt>
                <c:pt idx="40347">
                  <c:v>40348.0</c:v>
                </c:pt>
                <c:pt idx="40348">
                  <c:v>40349.0</c:v>
                </c:pt>
                <c:pt idx="40349">
                  <c:v>40350.0</c:v>
                </c:pt>
                <c:pt idx="40350">
                  <c:v>40351.0</c:v>
                </c:pt>
                <c:pt idx="40351">
                  <c:v>40352.0</c:v>
                </c:pt>
                <c:pt idx="40352">
                  <c:v>40353.0</c:v>
                </c:pt>
                <c:pt idx="40353">
                  <c:v>40354.0</c:v>
                </c:pt>
                <c:pt idx="40354">
                  <c:v>40355.0</c:v>
                </c:pt>
                <c:pt idx="40355">
                  <c:v>40356.0</c:v>
                </c:pt>
                <c:pt idx="40356">
                  <c:v>40357.0</c:v>
                </c:pt>
                <c:pt idx="40357">
                  <c:v>40358.0</c:v>
                </c:pt>
                <c:pt idx="40358">
                  <c:v>40359.0</c:v>
                </c:pt>
                <c:pt idx="40359">
                  <c:v>40360.0</c:v>
                </c:pt>
                <c:pt idx="40360">
                  <c:v>40361.0</c:v>
                </c:pt>
                <c:pt idx="40361">
                  <c:v>40362.0</c:v>
                </c:pt>
                <c:pt idx="40362">
                  <c:v>40363.0</c:v>
                </c:pt>
                <c:pt idx="40363">
                  <c:v>40364.0</c:v>
                </c:pt>
                <c:pt idx="40364">
                  <c:v>40365.0</c:v>
                </c:pt>
                <c:pt idx="40365">
                  <c:v>40366.0</c:v>
                </c:pt>
                <c:pt idx="40366">
                  <c:v>40367.0</c:v>
                </c:pt>
                <c:pt idx="40367">
                  <c:v>40368.0</c:v>
                </c:pt>
                <c:pt idx="40368">
                  <c:v>40369.0</c:v>
                </c:pt>
                <c:pt idx="40369">
                  <c:v>40370.0</c:v>
                </c:pt>
                <c:pt idx="40370">
                  <c:v>40371.0</c:v>
                </c:pt>
                <c:pt idx="40371">
                  <c:v>40372.0</c:v>
                </c:pt>
                <c:pt idx="40372">
                  <c:v>40373.0</c:v>
                </c:pt>
                <c:pt idx="40373">
                  <c:v>40374.0</c:v>
                </c:pt>
                <c:pt idx="40374">
                  <c:v>40375.0</c:v>
                </c:pt>
                <c:pt idx="40375">
                  <c:v>40376.0</c:v>
                </c:pt>
                <c:pt idx="40376">
                  <c:v>40377.0</c:v>
                </c:pt>
                <c:pt idx="40377">
                  <c:v>40378.0</c:v>
                </c:pt>
                <c:pt idx="40378">
                  <c:v>40379.0</c:v>
                </c:pt>
                <c:pt idx="40379">
                  <c:v>40380.0</c:v>
                </c:pt>
                <c:pt idx="40380">
                  <c:v>40381.0</c:v>
                </c:pt>
                <c:pt idx="40381">
                  <c:v>40382.0</c:v>
                </c:pt>
                <c:pt idx="40382">
                  <c:v>40383.0</c:v>
                </c:pt>
                <c:pt idx="40383">
                  <c:v>40384.0</c:v>
                </c:pt>
                <c:pt idx="40384">
                  <c:v>40385.0</c:v>
                </c:pt>
                <c:pt idx="40385">
                  <c:v>40386.0</c:v>
                </c:pt>
                <c:pt idx="40386">
                  <c:v>40387.0</c:v>
                </c:pt>
                <c:pt idx="40387">
                  <c:v>40388.0</c:v>
                </c:pt>
                <c:pt idx="40388">
                  <c:v>40389.0</c:v>
                </c:pt>
                <c:pt idx="40389">
                  <c:v>40390.0</c:v>
                </c:pt>
                <c:pt idx="40390">
                  <c:v>40391.0</c:v>
                </c:pt>
                <c:pt idx="40391">
                  <c:v>40392.0</c:v>
                </c:pt>
                <c:pt idx="40392">
                  <c:v>40393.0</c:v>
                </c:pt>
                <c:pt idx="40393">
                  <c:v>40394.0</c:v>
                </c:pt>
                <c:pt idx="40394">
                  <c:v>40395.0</c:v>
                </c:pt>
                <c:pt idx="40395">
                  <c:v>40396.0</c:v>
                </c:pt>
                <c:pt idx="40396">
                  <c:v>40397.0</c:v>
                </c:pt>
                <c:pt idx="40397">
                  <c:v>40398.0</c:v>
                </c:pt>
                <c:pt idx="40398">
                  <c:v>40399.0</c:v>
                </c:pt>
                <c:pt idx="40399">
                  <c:v>40400.0</c:v>
                </c:pt>
                <c:pt idx="40400">
                  <c:v>40401.0</c:v>
                </c:pt>
                <c:pt idx="40401">
                  <c:v>40402.0</c:v>
                </c:pt>
                <c:pt idx="40402">
                  <c:v>40403.0</c:v>
                </c:pt>
                <c:pt idx="40403">
                  <c:v>40404.0</c:v>
                </c:pt>
                <c:pt idx="40404">
                  <c:v>40405.0</c:v>
                </c:pt>
                <c:pt idx="40405">
                  <c:v>40406.0</c:v>
                </c:pt>
                <c:pt idx="40406">
                  <c:v>40407.0</c:v>
                </c:pt>
                <c:pt idx="40407">
                  <c:v>40408.0</c:v>
                </c:pt>
                <c:pt idx="40408">
                  <c:v>40409.0</c:v>
                </c:pt>
                <c:pt idx="40409">
                  <c:v>40410.0</c:v>
                </c:pt>
                <c:pt idx="40410">
                  <c:v>40411.0</c:v>
                </c:pt>
                <c:pt idx="40411">
                  <c:v>40412.0</c:v>
                </c:pt>
                <c:pt idx="40412">
                  <c:v>40413.0</c:v>
                </c:pt>
                <c:pt idx="40413">
                  <c:v>40414.0</c:v>
                </c:pt>
                <c:pt idx="40414">
                  <c:v>40415.0</c:v>
                </c:pt>
                <c:pt idx="40415">
                  <c:v>40416.0</c:v>
                </c:pt>
                <c:pt idx="40416">
                  <c:v>40417.0</c:v>
                </c:pt>
                <c:pt idx="40417">
                  <c:v>40418.0</c:v>
                </c:pt>
                <c:pt idx="40418">
                  <c:v>40419.0</c:v>
                </c:pt>
                <c:pt idx="40419">
                  <c:v>40420.0</c:v>
                </c:pt>
                <c:pt idx="40420">
                  <c:v>40421.0</c:v>
                </c:pt>
                <c:pt idx="40421">
                  <c:v>40422.0</c:v>
                </c:pt>
                <c:pt idx="40422">
                  <c:v>40423.0</c:v>
                </c:pt>
                <c:pt idx="40423">
                  <c:v>40424.0</c:v>
                </c:pt>
                <c:pt idx="40424">
                  <c:v>40425.0</c:v>
                </c:pt>
                <c:pt idx="40425">
                  <c:v>40426.0</c:v>
                </c:pt>
                <c:pt idx="40426">
                  <c:v>40427.0</c:v>
                </c:pt>
                <c:pt idx="40427">
                  <c:v>40428.0</c:v>
                </c:pt>
                <c:pt idx="40428">
                  <c:v>40429.0</c:v>
                </c:pt>
                <c:pt idx="40429">
                  <c:v>40430.0</c:v>
                </c:pt>
                <c:pt idx="40430">
                  <c:v>40431.0</c:v>
                </c:pt>
                <c:pt idx="40431">
                  <c:v>40432.0</c:v>
                </c:pt>
                <c:pt idx="40432">
                  <c:v>40433.0</c:v>
                </c:pt>
                <c:pt idx="40433">
                  <c:v>40434.0</c:v>
                </c:pt>
                <c:pt idx="40434">
                  <c:v>40435.0</c:v>
                </c:pt>
                <c:pt idx="40435">
                  <c:v>40436.0</c:v>
                </c:pt>
                <c:pt idx="40436">
                  <c:v>40437.0</c:v>
                </c:pt>
                <c:pt idx="40437">
                  <c:v>40438.0</c:v>
                </c:pt>
                <c:pt idx="40438">
                  <c:v>40439.0</c:v>
                </c:pt>
                <c:pt idx="40439">
                  <c:v>40440.0</c:v>
                </c:pt>
                <c:pt idx="40440">
                  <c:v>40441.0</c:v>
                </c:pt>
                <c:pt idx="40441">
                  <c:v>40442.0</c:v>
                </c:pt>
                <c:pt idx="40442">
                  <c:v>40443.0</c:v>
                </c:pt>
                <c:pt idx="40443">
                  <c:v>40444.0</c:v>
                </c:pt>
                <c:pt idx="40444">
                  <c:v>40445.0</c:v>
                </c:pt>
                <c:pt idx="40445">
                  <c:v>40446.0</c:v>
                </c:pt>
                <c:pt idx="40446">
                  <c:v>40447.0</c:v>
                </c:pt>
                <c:pt idx="40447">
                  <c:v>40448.0</c:v>
                </c:pt>
                <c:pt idx="40448">
                  <c:v>40449.0</c:v>
                </c:pt>
                <c:pt idx="40449">
                  <c:v>40450.0</c:v>
                </c:pt>
                <c:pt idx="40450">
                  <c:v>40451.0</c:v>
                </c:pt>
                <c:pt idx="40451">
                  <c:v>40452.0</c:v>
                </c:pt>
                <c:pt idx="40452">
                  <c:v>40453.0</c:v>
                </c:pt>
                <c:pt idx="40453">
                  <c:v>40454.0</c:v>
                </c:pt>
                <c:pt idx="40454">
                  <c:v>40455.0</c:v>
                </c:pt>
                <c:pt idx="40455">
                  <c:v>40456.0</c:v>
                </c:pt>
                <c:pt idx="40456">
                  <c:v>40457.0</c:v>
                </c:pt>
                <c:pt idx="40457">
                  <c:v>40458.0</c:v>
                </c:pt>
                <c:pt idx="40458">
                  <c:v>40459.0</c:v>
                </c:pt>
                <c:pt idx="40459">
                  <c:v>40460.0</c:v>
                </c:pt>
                <c:pt idx="40460">
                  <c:v>40461.0</c:v>
                </c:pt>
                <c:pt idx="40461">
                  <c:v>40462.0</c:v>
                </c:pt>
                <c:pt idx="40462">
                  <c:v>40463.0</c:v>
                </c:pt>
                <c:pt idx="40463">
                  <c:v>40464.0</c:v>
                </c:pt>
                <c:pt idx="40464">
                  <c:v>40465.0</c:v>
                </c:pt>
                <c:pt idx="40465">
                  <c:v>40466.0</c:v>
                </c:pt>
                <c:pt idx="40466">
                  <c:v>40467.0</c:v>
                </c:pt>
                <c:pt idx="40467">
                  <c:v>40468.0</c:v>
                </c:pt>
                <c:pt idx="40468">
                  <c:v>40469.0</c:v>
                </c:pt>
                <c:pt idx="40469">
                  <c:v>40470.0</c:v>
                </c:pt>
                <c:pt idx="40470">
                  <c:v>40471.0</c:v>
                </c:pt>
                <c:pt idx="40471">
                  <c:v>40472.0</c:v>
                </c:pt>
                <c:pt idx="40472">
                  <c:v>40473.0</c:v>
                </c:pt>
                <c:pt idx="40473">
                  <c:v>40474.0</c:v>
                </c:pt>
                <c:pt idx="40474">
                  <c:v>40475.0</c:v>
                </c:pt>
                <c:pt idx="40475">
                  <c:v>40476.0</c:v>
                </c:pt>
                <c:pt idx="40476">
                  <c:v>40477.0</c:v>
                </c:pt>
                <c:pt idx="40477">
                  <c:v>40478.0</c:v>
                </c:pt>
                <c:pt idx="40478">
                  <c:v>40479.0</c:v>
                </c:pt>
                <c:pt idx="40479">
                  <c:v>40480.0</c:v>
                </c:pt>
                <c:pt idx="40480">
                  <c:v>40481.0</c:v>
                </c:pt>
                <c:pt idx="40481">
                  <c:v>40482.0</c:v>
                </c:pt>
                <c:pt idx="40482">
                  <c:v>40483.0</c:v>
                </c:pt>
                <c:pt idx="40483">
                  <c:v>40484.0</c:v>
                </c:pt>
                <c:pt idx="40484">
                  <c:v>40485.0</c:v>
                </c:pt>
                <c:pt idx="40485">
                  <c:v>40486.0</c:v>
                </c:pt>
                <c:pt idx="40486">
                  <c:v>40487.0</c:v>
                </c:pt>
                <c:pt idx="40487">
                  <c:v>40488.0</c:v>
                </c:pt>
                <c:pt idx="40488">
                  <c:v>40489.0</c:v>
                </c:pt>
                <c:pt idx="40489">
                  <c:v>40490.0</c:v>
                </c:pt>
                <c:pt idx="40490">
                  <c:v>40491.0</c:v>
                </c:pt>
                <c:pt idx="40491">
                  <c:v>40492.0</c:v>
                </c:pt>
                <c:pt idx="40492">
                  <c:v>40493.0</c:v>
                </c:pt>
                <c:pt idx="40493">
                  <c:v>40494.0</c:v>
                </c:pt>
                <c:pt idx="40494">
                  <c:v>40495.0</c:v>
                </c:pt>
                <c:pt idx="40495">
                  <c:v>40496.0</c:v>
                </c:pt>
                <c:pt idx="40496">
                  <c:v>40497.0</c:v>
                </c:pt>
                <c:pt idx="40497">
                  <c:v>40498.0</c:v>
                </c:pt>
                <c:pt idx="40498">
                  <c:v>40499.0</c:v>
                </c:pt>
                <c:pt idx="40499">
                  <c:v>40500.0</c:v>
                </c:pt>
                <c:pt idx="40500">
                  <c:v>40501.0</c:v>
                </c:pt>
                <c:pt idx="40501">
                  <c:v>40502.0</c:v>
                </c:pt>
                <c:pt idx="40502">
                  <c:v>40503.0</c:v>
                </c:pt>
                <c:pt idx="40503">
                  <c:v>40504.0</c:v>
                </c:pt>
                <c:pt idx="40504">
                  <c:v>40505.0</c:v>
                </c:pt>
                <c:pt idx="40505">
                  <c:v>40506.0</c:v>
                </c:pt>
                <c:pt idx="40506">
                  <c:v>40507.0</c:v>
                </c:pt>
                <c:pt idx="40507">
                  <c:v>40508.0</c:v>
                </c:pt>
                <c:pt idx="40508">
                  <c:v>40509.0</c:v>
                </c:pt>
                <c:pt idx="40509">
                  <c:v>40510.0</c:v>
                </c:pt>
                <c:pt idx="40510">
                  <c:v>40511.0</c:v>
                </c:pt>
                <c:pt idx="40511">
                  <c:v>40512.0</c:v>
                </c:pt>
                <c:pt idx="40512">
                  <c:v>40513.0</c:v>
                </c:pt>
                <c:pt idx="40513">
                  <c:v>40514.0</c:v>
                </c:pt>
                <c:pt idx="40514">
                  <c:v>40515.0</c:v>
                </c:pt>
                <c:pt idx="40515">
                  <c:v>40516.0</c:v>
                </c:pt>
                <c:pt idx="40516">
                  <c:v>40517.0</c:v>
                </c:pt>
                <c:pt idx="40517">
                  <c:v>40518.0</c:v>
                </c:pt>
                <c:pt idx="40518">
                  <c:v>40519.0</c:v>
                </c:pt>
                <c:pt idx="40519">
                  <c:v>40520.0</c:v>
                </c:pt>
                <c:pt idx="40520">
                  <c:v>40521.0</c:v>
                </c:pt>
                <c:pt idx="40521">
                  <c:v>40522.0</c:v>
                </c:pt>
                <c:pt idx="40522">
                  <c:v>40523.0</c:v>
                </c:pt>
                <c:pt idx="40523">
                  <c:v>40524.0</c:v>
                </c:pt>
                <c:pt idx="40524">
                  <c:v>40525.0</c:v>
                </c:pt>
                <c:pt idx="40525">
                  <c:v>40526.0</c:v>
                </c:pt>
                <c:pt idx="40526">
                  <c:v>40527.0</c:v>
                </c:pt>
                <c:pt idx="40527">
                  <c:v>40528.0</c:v>
                </c:pt>
                <c:pt idx="40528">
                  <c:v>40529.0</c:v>
                </c:pt>
                <c:pt idx="40529">
                  <c:v>40530.0</c:v>
                </c:pt>
                <c:pt idx="40530">
                  <c:v>40531.0</c:v>
                </c:pt>
                <c:pt idx="40531">
                  <c:v>40532.0</c:v>
                </c:pt>
                <c:pt idx="40532">
                  <c:v>40533.0</c:v>
                </c:pt>
                <c:pt idx="40533">
                  <c:v>40534.0</c:v>
                </c:pt>
                <c:pt idx="40534">
                  <c:v>40535.0</c:v>
                </c:pt>
                <c:pt idx="40535">
                  <c:v>40536.0</c:v>
                </c:pt>
                <c:pt idx="40536">
                  <c:v>40537.0</c:v>
                </c:pt>
                <c:pt idx="40537">
                  <c:v>40538.0</c:v>
                </c:pt>
                <c:pt idx="40538">
                  <c:v>40539.0</c:v>
                </c:pt>
                <c:pt idx="40539">
                  <c:v>40540.0</c:v>
                </c:pt>
                <c:pt idx="40540">
                  <c:v>40541.0</c:v>
                </c:pt>
                <c:pt idx="40541">
                  <c:v>40542.0</c:v>
                </c:pt>
                <c:pt idx="40542">
                  <c:v>40543.0</c:v>
                </c:pt>
                <c:pt idx="40543">
                  <c:v>40544.0</c:v>
                </c:pt>
                <c:pt idx="40544">
                  <c:v>40545.0</c:v>
                </c:pt>
                <c:pt idx="40545">
                  <c:v>40546.0</c:v>
                </c:pt>
                <c:pt idx="40546">
                  <c:v>40547.0</c:v>
                </c:pt>
                <c:pt idx="40547">
                  <c:v>40548.0</c:v>
                </c:pt>
                <c:pt idx="40548">
                  <c:v>40549.0</c:v>
                </c:pt>
                <c:pt idx="40549">
                  <c:v>40550.0</c:v>
                </c:pt>
                <c:pt idx="40550">
                  <c:v>40551.0</c:v>
                </c:pt>
                <c:pt idx="40551">
                  <c:v>40552.0</c:v>
                </c:pt>
                <c:pt idx="40552">
                  <c:v>40553.0</c:v>
                </c:pt>
                <c:pt idx="40553">
                  <c:v>40554.0</c:v>
                </c:pt>
                <c:pt idx="40554">
                  <c:v>40555.0</c:v>
                </c:pt>
                <c:pt idx="40555">
                  <c:v>40556.0</c:v>
                </c:pt>
                <c:pt idx="40556">
                  <c:v>40557.0</c:v>
                </c:pt>
                <c:pt idx="40557">
                  <c:v>40558.0</c:v>
                </c:pt>
                <c:pt idx="40558">
                  <c:v>40559.0</c:v>
                </c:pt>
                <c:pt idx="40559">
                  <c:v>40560.0</c:v>
                </c:pt>
                <c:pt idx="40560">
                  <c:v>40561.0</c:v>
                </c:pt>
                <c:pt idx="40561">
                  <c:v>40562.0</c:v>
                </c:pt>
                <c:pt idx="40562">
                  <c:v>40563.0</c:v>
                </c:pt>
                <c:pt idx="40563">
                  <c:v>40564.0</c:v>
                </c:pt>
                <c:pt idx="40564">
                  <c:v>40565.0</c:v>
                </c:pt>
                <c:pt idx="40565">
                  <c:v>40566.0</c:v>
                </c:pt>
                <c:pt idx="40566">
                  <c:v>40567.0</c:v>
                </c:pt>
                <c:pt idx="40567">
                  <c:v>40568.0</c:v>
                </c:pt>
                <c:pt idx="40568">
                  <c:v>40569.0</c:v>
                </c:pt>
                <c:pt idx="40569">
                  <c:v>40570.0</c:v>
                </c:pt>
                <c:pt idx="40570">
                  <c:v>40571.0</c:v>
                </c:pt>
                <c:pt idx="40571">
                  <c:v>40572.0</c:v>
                </c:pt>
                <c:pt idx="40572">
                  <c:v>40573.0</c:v>
                </c:pt>
                <c:pt idx="40573">
                  <c:v>40574.0</c:v>
                </c:pt>
                <c:pt idx="40574">
                  <c:v>40575.0</c:v>
                </c:pt>
                <c:pt idx="40575">
                  <c:v>40576.0</c:v>
                </c:pt>
                <c:pt idx="40576">
                  <c:v>40577.0</c:v>
                </c:pt>
                <c:pt idx="40577">
                  <c:v>40578.0</c:v>
                </c:pt>
                <c:pt idx="40578">
                  <c:v>40579.0</c:v>
                </c:pt>
                <c:pt idx="40579">
                  <c:v>40580.0</c:v>
                </c:pt>
                <c:pt idx="40580">
                  <c:v>40581.0</c:v>
                </c:pt>
                <c:pt idx="40581">
                  <c:v>40582.0</c:v>
                </c:pt>
                <c:pt idx="40582">
                  <c:v>40583.0</c:v>
                </c:pt>
                <c:pt idx="40583">
                  <c:v>40584.0</c:v>
                </c:pt>
                <c:pt idx="40584">
                  <c:v>40585.0</c:v>
                </c:pt>
                <c:pt idx="40585">
                  <c:v>40586.0</c:v>
                </c:pt>
                <c:pt idx="40586">
                  <c:v>40587.0</c:v>
                </c:pt>
                <c:pt idx="40587">
                  <c:v>40588.0</c:v>
                </c:pt>
                <c:pt idx="40588">
                  <c:v>40589.0</c:v>
                </c:pt>
                <c:pt idx="40589">
                  <c:v>40590.0</c:v>
                </c:pt>
                <c:pt idx="40590">
                  <c:v>40591.0</c:v>
                </c:pt>
                <c:pt idx="40591">
                  <c:v>40592.0</c:v>
                </c:pt>
                <c:pt idx="40592">
                  <c:v>40593.0</c:v>
                </c:pt>
                <c:pt idx="40593">
                  <c:v>40594.0</c:v>
                </c:pt>
                <c:pt idx="40594">
                  <c:v>40595.0</c:v>
                </c:pt>
                <c:pt idx="40595">
                  <c:v>40596.0</c:v>
                </c:pt>
                <c:pt idx="40596">
                  <c:v>40597.0</c:v>
                </c:pt>
                <c:pt idx="40597">
                  <c:v>40598.0</c:v>
                </c:pt>
                <c:pt idx="40598">
                  <c:v>40599.0</c:v>
                </c:pt>
                <c:pt idx="40599">
                  <c:v>40600.0</c:v>
                </c:pt>
                <c:pt idx="40600">
                  <c:v>40601.0</c:v>
                </c:pt>
                <c:pt idx="40601">
                  <c:v>40602.0</c:v>
                </c:pt>
                <c:pt idx="40602">
                  <c:v>40603.0</c:v>
                </c:pt>
                <c:pt idx="40603">
                  <c:v>40604.0</c:v>
                </c:pt>
                <c:pt idx="40604">
                  <c:v>40605.0</c:v>
                </c:pt>
                <c:pt idx="40605">
                  <c:v>40606.0</c:v>
                </c:pt>
                <c:pt idx="40606">
                  <c:v>40607.0</c:v>
                </c:pt>
                <c:pt idx="40607">
                  <c:v>40608.0</c:v>
                </c:pt>
                <c:pt idx="40608">
                  <c:v>40609.0</c:v>
                </c:pt>
                <c:pt idx="40609">
                  <c:v>40610.0</c:v>
                </c:pt>
                <c:pt idx="40610">
                  <c:v>40611.0</c:v>
                </c:pt>
                <c:pt idx="40611">
                  <c:v>40612.0</c:v>
                </c:pt>
                <c:pt idx="40612">
                  <c:v>40613.0</c:v>
                </c:pt>
                <c:pt idx="40613">
                  <c:v>40614.0</c:v>
                </c:pt>
                <c:pt idx="40614">
                  <c:v>40615.0</c:v>
                </c:pt>
                <c:pt idx="40615">
                  <c:v>40616.0</c:v>
                </c:pt>
                <c:pt idx="40616">
                  <c:v>40617.0</c:v>
                </c:pt>
                <c:pt idx="40617">
                  <c:v>40618.0</c:v>
                </c:pt>
                <c:pt idx="40618">
                  <c:v>40619.0</c:v>
                </c:pt>
                <c:pt idx="40619">
                  <c:v>40620.0</c:v>
                </c:pt>
                <c:pt idx="40620">
                  <c:v>40621.0</c:v>
                </c:pt>
                <c:pt idx="40621">
                  <c:v>40622.0</c:v>
                </c:pt>
                <c:pt idx="40622">
                  <c:v>40623.0</c:v>
                </c:pt>
                <c:pt idx="40623">
                  <c:v>40624.0</c:v>
                </c:pt>
                <c:pt idx="40624">
                  <c:v>40625.0</c:v>
                </c:pt>
                <c:pt idx="40625">
                  <c:v>40626.0</c:v>
                </c:pt>
                <c:pt idx="40626">
                  <c:v>40627.0</c:v>
                </c:pt>
                <c:pt idx="40627">
                  <c:v>40628.0</c:v>
                </c:pt>
                <c:pt idx="40628">
                  <c:v>40629.0</c:v>
                </c:pt>
                <c:pt idx="40629">
                  <c:v>40630.0</c:v>
                </c:pt>
                <c:pt idx="40630">
                  <c:v>40631.0</c:v>
                </c:pt>
                <c:pt idx="40631">
                  <c:v>40632.0</c:v>
                </c:pt>
                <c:pt idx="40632">
                  <c:v>40633.0</c:v>
                </c:pt>
                <c:pt idx="40633">
                  <c:v>40634.0</c:v>
                </c:pt>
                <c:pt idx="40634">
                  <c:v>40635.0</c:v>
                </c:pt>
                <c:pt idx="40635">
                  <c:v>40636.0</c:v>
                </c:pt>
                <c:pt idx="40636">
                  <c:v>40637.0</c:v>
                </c:pt>
                <c:pt idx="40637">
                  <c:v>40638.0</c:v>
                </c:pt>
                <c:pt idx="40638">
                  <c:v>40639.0</c:v>
                </c:pt>
                <c:pt idx="40639">
                  <c:v>40640.0</c:v>
                </c:pt>
                <c:pt idx="40640">
                  <c:v>40641.0</c:v>
                </c:pt>
                <c:pt idx="40641">
                  <c:v>40642.0</c:v>
                </c:pt>
                <c:pt idx="40642">
                  <c:v>40643.0</c:v>
                </c:pt>
                <c:pt idx="40643">
                  <c:v>40644.0</c:v>
                </c:pt>
                <c:pt idx="40644">
                  <c:v>40645.0</c:v>
                </c:pt>
                <c:pt idx="40645">
                  <c:v>40646.0</c:v>
                </c:pt>
                <c:pt idx="40646">
                  <c:v>40647.0</c:v>
                </c:pt>
                <c:pt idx="40647">
                  <c:v>40648.0</c:v>
                </c:pt>
                <c:pt idx="40648">
                  <c:v>40649.0</c:v>
                </c:pt>
                <c:pt idx="40649">
                  <c:v>40650.0</c:v>
                </c:pt>
                <c:pt idx="40650">
                  <c:v>40651.0</c:v>
                </c:pt>
                <c:pt idx="40651">
                  <c:v>40652.0</c:v>
                </c:pt>
                <c:pt idx="40652">
                  <c:v>40653.0</c:v>
                </c:pt>
                <c:pt idx="40653">
                  <c:v>40654.0</c:v>
                </c:pt>
                <c:pt idx="40654">
                  <c:v>40655.0</c:v>
                </c:pt>
                <c:pt idx="40655">
                  <c:v>40656.0</c:v>
                </c:pt>
                <c:pt idx="40656">
                  <c:v>40657.0</c:v>
                </c:pt>
                <c:pt idx="40657">
                  <c:v>40658.0</c:v>
                </c:pt>
                <c:pt idx="40658">
                  <c:v>40659.0</c:v>
                </c:pt>
                <c:pt idx="40659">
                  <c:v>40660.0</c:v>
                </c:pt>
                <c:pt idx="40660">
                  <c:v>40661.0</c:v>
                </c:pt>
                <c:pt idx="40661">
                  <c:v>40662.0</c:v>
                </c:pt>
                <c:pt idx="40662">
                  <c:v>40663.0</c:v>
                </c:pt>
                <c:pt idx="40663">
                  <c:v>40664.0</c:v>
                </c:pt>
                <c:pt idx="40664">
                  <c:v>40665.0</c:v>
                </c:pt>
                <c:pt idx="40665">
                  <c:v>40666.0</c:v>
                </c:pt>
                <c:pt idx="40666">
                  <c:v>40667.0</c:v>
                </c:pt>
                <c:pt idx="40667">
                  <c:v>40668.0</c:v>
                </c:pt>
                <c:pt idx="40668">
                  <c:v>40669.0</c:v>
                </c:pt>
                <c:pt idx="40669">
                  <c:v>40670.0</c:v>
                </c:pt>
                <c:pt idx="40670">
                  <c:v>40671.0</c:v>
                </c:pt>
                <c:pt idx="40671">
                  <c:v>40672.0</c:v>
                </c:pt>
                <c:pt idx="40672">
                  <c:v>40673.0</c:v>
                </c:pt>
                <c:pt idx="40673">
                  <c:v>40674.0</c:v>
                </c:pt>
                <c:pt idx="40674">
                  <c:v>40675.0</c:v>
                </c:pt>
                <c:pt idx="40675">
                  <c:v>40676.0</c:v>
                </c:pt>
                <c:pt idx="40676">
                  <c:v>40677.0</c:v>
                </c:pt>
                <c:pt idx="40677">
                  <c:v>40678.0</c:v>
                </c:pt>
                <c:pt idx="40678">
                  <c:v>40679.0</c:v>
                </c:pt>
                <c:pt idx="40679">
                  <c:v>40680.0</c:v>
                </c:pt>
                <c:pt idx="40680">
                  <c:v>40681.0</c:v>
                </c:pt>
                <c:pt idx="40681">
                  <c:v>40682.0</c:v>
                </c:pt>
                <c:pt idx="40682">
                  <c:v>40683.0</c:v>
                </c:pt>
                <c:pt idx="40683">
                  <c:v>40684.0</c:v>
                </c:pt>
                <c:pt idx="40684">
                  <c:v>40685.0</c:v>
                </c:pt>
                <c:pt idx="40685">
                  <c:v>40686.0</c:v>
                </c:pt>
                <c:pt idx="40686">
                  <c:v>40687.0</c:v>
                </c:pt>
                <c:pt idx="40687">
                  <c:v>40688.0</c:v>
                </c:pt>
                <c:pt idx="40688">
                  <c:v>40689.0</c:v>
                </c:pt>
                <c:pt idx="40689">
                  <c:v>40690.0</c:v>
                </c:pt>
                <c:pt idx="40690">
                  <c:v>40691.0</c:v>
                </c:pt>
                <c:pt idx="40691">
                  <c:v>40692.0</c:v>
                </c:pt>
                <c:pt idx="40692">
                  <c:v>40693.0</c:v>
                </c:pt>
                <c:pt idx="40693">
                  <c:v>40694.0</c:v>
                </c:pt>
                <c:pt idx="40694">
                  <c:v>40695.0</c:v>
                </c:pt>
                <c:pt idx="40695">
                  <c:v>40696.0</c:v>
                </c:pt>
                <c:pt idx="40696">
                  <c:v>40697.0</c:v>
                </c:pt>
                <c:pt idx="40697">
                  <c:v>40698.0</c:v>
                </c:pt>
                <c:pt idx="40698">
                  <c:v>40699.0</c:v>
                </c:pt>
                <c:pt idx="40699">
                  <c:v>40700.0</c:v>
                </c:pt>
                <c:pt idx="40700">
                  <c:v>40701.0</c:v>
                </c:pt>
                <c:pt idx="40701">
                  <c:v>40702.0</c:v>
                </c:pt>
                <c:pt idx="40702">
                  <c:v>40703.0</c:v>
                </c:pt>
                <c:pt idx="40703">
                  <c:v>40704.0</c:v>
                </c:pt>
                <c:pt idx="40704">
                  <c:v>40705.0</c:v>
                </c:pt>
                <c:pt idx="40705">
                  <c:v>40706.0</c:v>
                </c:pt>
                <c:pt idx="40706">
                  <c:v>40707.0</c:v>
                </c:pt>
                <c:pt idx="40707">
                  <c:v>40708.0</c:v>
                </c:pt>
                <c:pt idx="40708">
                  <c:v>40709.0</c:v>
                </c:pt>
                <c:pt idx="40709">
                  <c:v>40710.0</c:v>
                </c:pt>
                <c:pt idx="40710">
                  <c:v>40711.0</c:v>
                </c:pt>
                <c:pt idx="40711">
                  <c:v>40712.0</c:v>
                </c:pt>
                <c:pt idx="40712">
                  <c:v>40713.0</c:v>
                </c:pt>
                <c:pt idx="40713">
                  <c:v>40714.0</c:v>
                </c:pt>
                <c:pt idx="40714">
                  <c:v>40715.0</c:v>
                </c:pt>
                <c:pt idx="40715">
                  <c:v>40716.0</c:v>
                </c:pt>
                <c:pt idx="40716">
                  <c:v>40717.0</c:v>
                </c:pt>
                <c:pt idx="40717">
                  <c:v>40718.0</c:v>
                </c:pt>
                <c:pt idx="40718">
                  <c:v>40719.0</c:v>
                </c:pt>
                <c:pt idx="40719">
                  <c:v>40720.0</c:v>
                </c:pt>
                <c:pt idx="40720">
                  <c:v>40721.0</c:v>
                </c:pt>
                <c:pt idx="40721">
                  <c:v>40722.0</c:v>
                </c:pt>
                <c:pt idx="40722">
                  <c:v>40723.0</c:v>
                </c:pt>
                <c:pt idx="40723">
                  <c:v>40724.0</c:v>
                </c:pt>
                <c:pt idx="40724">
                  <c:v>40725.0</c:v>
                </c:pt>
                <c:pt idx="40725">
                  <c:v>40726.0</c:v>
                </c:pt>
                <c:pt idx="40726">
                  <c:v>40727.0</c:v>
                </c:pt>
                <c:pt idx="40727">
                  <c:v>40728.0</c:v>
                </c:pt>
                <c:pt idx="40728">
                  <c:v>40729.0</c:v>
                </c:pt>
                <c:pt idx="40729">
                  <c:v>40730.0</c:v>
                </c:pt>
                <c:pt idx="40730">
                  <c:v>40731.0</c:v>
                </c:pt>
                <c:pt idx="40731">
                  <c:v>40732.0</c:v>
                </c:pt>
                <c:pt idx="40732">
                  <c:v>40733.0</c:v>
                </c:pt>
                <c:pt idx="40733">
                  <c:v>40734.0</c:v>
                </c:pt>
                <c:pt idx="40734">
                  <c:v>40735.0</c:v>
                </c:pt>
                <c:pt idx="40735">
                  <c:v>40736.0</c:v>
                </c:pt>
                <c:pt idx="40736">
                  <c:v>40737.0</c:v>
                </c:pt>
                <c:pt idx="40737">
                  <c:v>40738.0</c:v>
                </c:pt>
                <c:pt idx="40738">
                  <c:v>40739.0</c:v>
                </c:pt>
                <c:pt idx="40739">
                  <c:v>40740.0</c:v>
                </c:pt>
                <c:pt idx="40740">
                  <c:v>40741.0</c:v>
                </c:pt>
                <c:pt idx="40741">
                  <c:v>40742.0</c:v>
                </c:pt>
                <c:pt idx="40742">
                  <c:v>40743.0</c:v>
                </c:pt>
                <c:pt idx="40743">
                  <c:v>40744.0</c:v>
                </c:pt>
                <c:pt idx="40744">
                  <c:v>40745.0</c:v>
                </c:pt>
                <c:pt idx="40745">
                  <c:v>40746.0</c:v>
                </c:pt>
                <c:pt idx="40746">
                  <c:v>40747.0</c:v>
                </c:pt>
                <c:pt idx="40747">
                  <c:v>40748.0</c:v>
                </c:pt>
                <c:pt idx="40748">
                  <c:v>40749.0</c:v>
                </c:pt>
                <c:pt idx="40749">
                  <c:v>40750.0</c:v>
                </c:pt>
                <c:pt idx="40750">
                  <c:v>40751.0</c:v>
                </c:pt>
                <c:pt idx="40751">
                  <c:v>40752.0</c:v>
                </c:pt>
                <c:pt idx="40752">
                  <c:v>40753.0</c:v>
                </c:pt>
                <c:pt idx="40753">
                  <c:v>40754.0</c:v>
                </c:pt>
                <c:pt idx="40754">
                  <c:v>40755.0</c:v>
                </c:pt>
                <c:pt idx="40755">
                  <c:v>40756.0</c:v>
                </c:pt>
                <c:pt idx="40756">
                  <c:v>40757.0</c:v>
                </c:pt>
                <c:pt idx="40757">
                  <c:v>40758.0</c:v>
                </c:pt>
                <c:pt idx="40758">
                  <c:v>40759.0</c:v>
                </c:pt>
                <c:pt idx="40759">
                  <c:v>40760.0</c:v>
                </c:pt>
                <c:pt idx="40760">
                  <c:v>40761.0</c:v>
                </c:pt>
                <c:pt idx="40761">
                  <c:v>40762.0</c:v>
                </c:pt>
                <c:pt idx="40762">
                  <c:v>40763.0</c:v>
                </c:pt>
                <c:pt idx="40763">
                  <c:v>40764.0</c:v>
                </c:pt>
                <c:pt idx="40764">
                  <c:v>40765.0</c:v>
                </c:pt>
                <c:pt idx="40765">
                  <c:v>40766.0</c:v>
                </c:pt>
                <c:pt idx="40766">
                  <c:v>40767.0</c:v>
                </c:pt>
                <c:pt idx="40767">
                  <c:v>40768.0</c:v>
                </c:pt>
                <c:pt idx="40768">
                  <c:v>40769.0</c:v>
                </c:pt>
                <c:pt idx="40769">
                  <c:v>40770.0</c:v>
                </c:pt>
                <c:pt idx="40770">
                  <c:v>40771.0</c:v>
                </c:pt>
                <c:pt idx="40771">
                  <c:v>40772.0</c:v>
                </c:pt>
                <c:pt idx="40772">
                  <c:v>40773.0</c:v>
                </c:pt>
                <c:pt idx="40773">
                  <c:v>40774.0</c:v>
                </c:pt>
                <c:pt idx="40774">
                  <c:v>40775.0</c:v>
                </c:pt>
                <c:pt idx="40775">
                  <c:v>40776.0</c:v>
                </c:pt>
                <c:pt idx="40776">
                  <c:v>40777.0</c:v>
                </c:pt>
                <c:pt idx="40777">
                  <c:v>40778.0</c:v>
                </c:pt>
                <c:pt idx="40778">
                  <c:v>40779.0</c:v>
                </c:pt>
                <c:pt idx="40779">
                  <c:v>40780.0</c:v>
                </c:pt>
                <c:pt idx="40780">
                  <c:v>40781.0</c:v>
                </c:pt>
                <c:pt idx="40781">
                  <c:v>40782.0</c:v>
                </c:pt>
                <c:pt idx="40782">
                  <c:v>40783.0</c:v>
                </c:pt>
                <c:pt idx="40783">
                  <c:v>40784.0</c:v>
                </c:pt>
                <c:pt idx="40784">
                  <c:v>40785.0</c:v>
                </c:pt>
                <c:pt idx="40785">
                  <c:v>40786.0</c:v>
                </c:pt>
                <c:pt idx="40786">
                  <c:v>40787.0</c:v>
                </c:pt>
                <c:pt idx="40787">
                  <c:v>40788.0</c:v>
                </c:pt>
                <c:pt idx="40788">
                  <c:v>40789.0</c:v>
                </c:pt>
                <c:pt idx="40789">
                  <c:v>40790.0</c:v>
                </c:pt>
                <c:pt idx="40790">
                  <c:v>40791.0</c:v>
                </c:pt>
                <c:pt idx="40791">
                  <c:v>40792.0</c:v>
                </c:pt>
                <c:pt idx="40792">
                  <c:v>40793.0</c:v>
                </c:pt>
                <c:pt idx="40793">
                  <c:v>40794.0</c:v>
                </c:pt>
                <c:pt idx="40794">
                  <c:v>40795.0</c:v>
                </c:pt>
                <c:pt idx="40795">
                  <c:v>40796.0</c:v>
                </c:pt>
                <c:pt idx="40796">
                  <c:v>40797.0</c:v>
                </c:pt>
                <c:pt idx="40797">
                  <c:v>40798.0</c:v>
                </c:pt>
                <c:pt idx="40798">
                  <c:v>40799.0</c:v>
                </c:pt>
                <c:pt idx="40799">
                  <c:v>40800.0</c:v>
                </c:pt>
                <c:pt idx="40800">
                  <c:v>40801.0</c:v>
                </c:pt>
                <c:pt idx="40801">
                  <c:v>40802.0</c:v>
                </c:pt>
                <c:pt idx="40802">
                  <c:v>40803.0</c:v>
                </c:pt>
                <c:pt idx="40803">
                  <c:v>40804.0</c:v>
                </c:pt>
                <c:pt idx="40804">
                  <c:v>40805.0</c:v>
                </c:pt>
                <c:pt idx="40805">
                  <c:v>40806.0</c:v>
                </c:pt>
                <c:pt idx="40806">
                  <c:v>40807.0</c:v>
                </c:pt>
                <c:pt idx="40807">
                  <c:v>40808.0</c:v>
                </c:pt>
                <c:pt idx="40808">
                  <c:v>40809.0</c:v>
                </c:pt>
                <c:pt idx="40809">
                  <c:v>40810.0</c:v>
                </c:pt>
                <c:pt idx="40810">
                  <c:v>40811.0</c:v>
                </c:pt>
                <c:pt idx="40811">
                  <c:v>40812.0</c:v>
                </c:pt>
                <c:pt idx="40812">
                  <c:v>40813.0</c:v>
                </c:pt>
                <c:pt idx="40813">
                  <c:v>40814.0</c:v>
                </c:pt>
                <c:pt idx="40814">
                  <c:v>40815.0</c:v>
                </c:pt>
                <c:pt idx="40815">
                  <c:v>40816.0</c:v>
                </c:pt>
                <c:pt idx="40816">
                  <c:v>40817.0</c:v>
                </c:pt>
                <c:pt idx="40817">
                  <c:v>40818.0</c:v>
                </c:pt>
                <c:pt idx="40818">
                  <c:v>40819.0</c:v>
                </c:pt>
                <c:pt idx="40819">
                  <c:v>40820.0</c:v>
                </c:pt>
                <c:pt idx="40820">
                  <c:v>40821.0</c:v>
                </c:pt>
                <c:pt idx="40821">
                  <c:v>40822.0</c:v>
                </c:pt>
                <c:pt idx="40822">
                  <c:v>40823.0</c:v>
                </c:pt>
                <c:pt idx="40823">
                  <c:v>40824.0</c:v>
                </c:pt>
                <c:pt idx="40824">
                  <c:v>40825.0</c:v>
                </c:pt>
                <c:pt idx="40825">
                  <c:v>40826.0</c:v>
                </c:pt>
                <c:pt idx="40826">
                  <c:v>40827.0</c:v>
                </c:pt>
                <c:pt idx="40827">
                  <c:v>40828.0</c:v>
                </c:pt>
                <c:pt idx="40828">
                  <c:v>40829.0</c:v>
                </c:pt>
                <c:pt idx="40829">
                  <c:v>40830.0</c:v>
                </c:pt>
                <c:pt idx="40830">
                  <c:v>40831.0</c:v>
                </c:pt>
                <c:pt idx="40831">
                  <c:v>40832.0</c:v>
                </c:pt>
                <c:pt idx="40832">
                  <c:v>40833.0</c:v>
                </c:pt>
                <c:pt idx="40833">
                  <c:v>40834.0</c:v>
                </c:pt>
                <c:pt idx="40834">
                  <c:v>40835.0</c:v>
                </c:pt>
                <c:pt idx="40835">
                  <c:v>40836.0</c:v>
                </c:pt>
                <c:pt idx="40836">
                  <c:v>40837.0</c:v>
                </c:pt>
                <c:pt idx="40837">
                  <c:v>40838.0</c:v>
                </c:pt>
                <c:pt idx="40838">
                  <c:v>40839.0</c:v>
                </c:pt>
                <c:pt idx="40839">
                  <c:v>40840.0</c:v>
                </c:pt>
                <c:pt idx="40840">
                  <c:v>40841.0</c:v>
                </c:pt>
                <c:pt idx="40841">
                  <c:v>40842.0</c:v>
                </c:pt>
                <c:pt idx="40842">
                  <c:v>40843.0</c:v>
                </c:pt>
                <c:pt idx="40843">
                  <c:v>40844.0</c:v>
                </c:pt>
                <c:pt idx="40844">
                  <c:v>40845.0</c:v>
                </c:pt>
                <c:pt idx="40845">
                  <c:v>40846.0</c:v>
                </c:pt>
                <c:pt idx="40846">
                  <c:v>40847.0</c:v>
                </c:pt>
                <c:pt idx="40847">
                  <c:v>40848.0</c:v>
                </c:pt>
                <c:pt idx="40848">
                  <c:v>40849.0</c:v>
                </c:pt>
                <c:pt idx="40849">
                  <c:v>40850.0</c:v>
                </c:pt>
                <c:pt idx="40850">
                  <c:v>40851.0</c:v>
                </c:pt>
                <c:pt idx="40851">
                  <c:v>40852.0</c:v>
                </c:pt>
                <c:pt idx="40852">
                  <c:v>40853.0</c:v>
                </c:pt>
                <c:pt idx="40853">
                  <c:v>40854.0</c:v>
                </c:pt>
                <c:pt idx="40854">
                  <c:v>40855.0</c:v>
                </c:pt>
                <c:pt idx="40855">
                  <c:v>40856.0</c:v>
                </c:pt>
                <c:pt idx="40856">
                  <c:v>40857.0</c:v>
                </c:pt>
                <c:pt idx="40857">
                  <c:v>40858.0</c:v>
                </c:pt>
                <c:pt idx="40858">
                  <c:v>40859.0</c:v>
                </c:pt>
                <c:pt idx="40859">
                  <c:v>40860.0</c:v>
                </c:pt>
                <c:pt idx="40860">
                  <c:v>40861.0</c:v>
                </c:pt>
                <c:pt idx="40861">
                  <c:v>40862.0</c:v>
                </c:pt>
                <c:pt idx="40862">
                  <c:v>40863.0</c:v>
                </c:pt>
                <c:pt idx="40863">
                  <c:v>40864.0</c:v>
                </c:pt>
                <c:pt idx="40864">
                  <c:v>40865.0</c:v>
                </c:pt>
                <c:pt idx="40865">
                  <c:v>40866.0</c:v>
                </c:pt>
                <c:pt idx="40866">
                  <c:v>40867.0</c:v>
                </c:pt>
                <c:pt idx="40867">
                  <c:v>40868.0</c:v>
                </c:pt>
                <c:pt idx="40868">
                  <c:v>40869.0</c:v>
                </c:pt>
                <c:pt idx="40869">
                  <c:v>40870.0</c:v>
                </c:pt>
                <c:pt idx="40870">
                  <c:v>40871.0</c:v>
                </c:pt>
                <c:pt idx="40871">
                  <c:v>40872.0</c:v>
                </c:pt>
                <c:pt idx="40872">
                  <c:v>40873.0</c:v>
                </c:pt>
                <c:pt idx="40873">
                  <c:v>40874.0</c:v>
                </c:pt>
                <c:pt idx="40874">
                  <c:v>40875.0</c:v>
                </c:pt>
                <c:pt idx="40875">
                  <c:v>40876.0</c:v>
                </c:pt>
                <c:pt idx="40876">
                  <c:v>40877.0</c:v>
                </c:pt>
                <c:pt idx="40877">
                  <c:v>40878.0</c:v>
                </c:pt>
                <c:pt idx="40878">
                  <c:v>40879.0</c:v>
                </c:pt>
                <c:pt idx="40879">
                  <c:v>40880.0</c:v>
                </c:pt>
                <c:pt idx="40880">
                  <c:v>40881.0</c:v>
                </c:pt>
                <c:pt idx="40881">
                  <c:v>40882.0</c:v>
                </c:pt>
                <c:pt idx="40882">
                  <c:v>40883.0</c:v>
                </c:pt>
                <c:pt idx="40883">
                  <c:v>40884.0</c:v>
                </c:pt>
                <c:pt idx="40884">
                  <c:v>40885.0</c:v>
                </c:pt>
                <c:pt idx="40885">
                  <c:v>40886.0</c:v>
                </c:pt>
                <c:pt idx="40886">
                  <c:v>40887.0</c:v>
                </c:pt>
                <c:pt idx="40887">
                  <c:v>40888.0</c:v>
                </c:pt>
                <c:pt idx="40888">
                  <c:v>40889.0</c:v>
                </c:pt>
                <c:pt idx="40889">
                  <c:v>40890.0</c:v>
                </c:pt>
                <c:pt idx="40890">
                  <c:v>40891.0</c:v>
                </c:pt>
                <c:pt idx="40891">
                  <c:v>40892.0</c:v>
                </c:pt>
                <c:pt idx="40892">
                  <c:v>40893.0</c:v>
                </c:pt>
                <c:pt idx="40893">
                  <c:v>40894.0</c:v>
                </c:pt>
                <c:pt idx="40894">
                  <c:v>40895.0</c:v>
                </c:pt>
                <c:pt idx="40895">
                  <c:v>40896.0</c:v>
                </c:pt>
                <c:pt idx="40896">
                  <c:v>40897.0</c:v>
                </c:pt>
                <c:pt idx="40897">
                  <c:v>40898.0</c:v>
                </c:pt>
                <c:pt idx="40898">
                  <c:v>40899.0</c:v>
                </c:pt>
                <c:pt idx="40899">
                  <c:v>40900.0</c:v>
                </c:pt>
                <c:pt idx="40900">
                  <c:v>40901.0</c:v>
                </c:pt>
                <c:pt idx="40901">
                  <c:v>40902.0</c:v>
                </c:pt>
                <c:pt idx="40902">
                  <c:v>40903.0</c:v>
                </c:pt>
                <c:pt idx="40903">
                  <c:v>40904.0</c:v>
                </c:pt>
                <c:pt idx="40904">
                  <c:v>40905.0</c:v>
                </c:pt>
                <c:pt idx="40905">
                  <c:v>40906.0</c:v>
                </c:pt>
                <c:pt idx="40906">
                  <c:v>40907.0</c:v>
                </c:pt>
                <c:pt idx="40907">
                  <c:v>40908.0</c:v>
                </c:pt>
                <c:pt idx="40908">
                  <c:v>40909.0</c:v>
                </c:pt>
                <c:pt idx="40909">
                  <c:v>40910.0</c:v>
                </c:pt>
                <c:pt idx="40910">
                  <c:v>40911.0</c:v>
                </c:pt>
                <c:pt idx="40911">
                  <c:v>40912.0</c:v>
                </c:pt>
                <c:pt idx="40912">
                  <c:v>40913.0</c:v>
                </c:pt>
                <c:pt idx="40913">
                  <c:v>40914.0</c:v>
                </c:pt>
                <c:pt idx="40914">
                  <c:v>40915.0</c:v>
                </c:pt>
                <c:pt idx="40915">
                  <c:v>40916.0</c:v>
                </c:pt>
                <c:pt idx="40916">
                  <c:v>40917.0</c:v>
                </c:pt>
                <c:pt idx="40917">
                  <c:v>40918.0</c:v>
                </c:pt>
                <c:pt idx="40918">
                  <c:v>40919.0</c:v>
                </c:pt>
                <c:pt idx="40919">
                  <c:v>40920.0</c:v>
                </c:pt>
                <c:pt idx="40920">
                  <c:v>40921.0</c:v>
                </c:pt>
                <c:pt idx="40921">
                  <c:v>40922.0</c:v>
                </c:pt>
                <c:pt idx="40922">
                  <c:v>40923.0</c:v>
                </c:pt>
                <c:pt idx="40923">
                  <c:v>40924.0</c:v>
                </c:pt>
                <c:pt idx="40924">
                  <c:v>40925.0</c:v>
                </c:pt>
                <c:pt idx="40925">
                  <c:v>40926.0</c:v>
                </c:pt>
                <c:pt idx="40926">
                  <c:v>40927.0</c:v>
                </c:pt>
                <c:pt idx="40927">
                  <c:v>40928.0</c:v>
                </c:pt>
                <c:pt idx="40928">
                  <c:v>40929.0</c:v>
                </c:pt>
                <c:pt idx="40929">
                  <c:v>40930.0</c:v>
                </c:pt>
                <c:pt idx="40930">
                  <c:v>40931.0</c:v>
                </c:pt>
                <c:pt idx="40931">
                  <c:v>40932.0</c:v>
                </c:pt>
                <c:pt idx="40932">
                  <c:v>40933.0</c:v>
                </c:pt>
                <c:pt idx="40933">
                  <c:v>40934.0</c:v>
                </c:pt>
                <c:pt idx="40934">
                  <c:v>40935.0</c:v>
                </c:pt>
                <c:pt idx="40935">
                  <c:v>40936.0</c:v>
                </c:pt>
                <c:pt idx="40936">
                  <c:v>40937.0</c:v>
                </c:pt>
                <c:pt idx="40937">
                  <c:v>40938.0</c:v>
                </c:pt>
                <c:pt idx="40938">
                  <c:v>40939.0</c:v>
                </c:pt>
                <c:pt idx="40939">
                  <c:v>40940.0</c:v>
                </c:pt>
                <c:pt idx="40940">
                  <c:v>40941.0</c:v>
                </c:pt>
                <c:pt idx="40941">
                  <c:v>40942.0</c:v>
                </c:pt>
                <c:pt idx="40942">
                  <c:v>40943.0</c:v>
                </c:pt>
                <c:pt idx="40943">
                  <c:v>40944.0</c:v>
                </c:pt>
                <c:pt idx="40944">
                  <c:v>40945.0</c:v>
                </c:pt>
                <c:pt idx="40945">
                  <c:v>40946.0</c:v>
                </c:pt>
                <c:pt idx="40946">
                  <c:v>40947.0</c:v>
                </c:pt>
                <c:pt idx="40947">
                  <c:v>40948.0</c:v>
                </c:pt>
                <c:pt idx="40948">
                  <c:v>40949.0</c:v>
                </c:pt>
                <c:pt idx="40949">
                  <c:v>40950.0</c:v>
                </c:pt>
                <c:pt idx="40950">
                  <c:v>40951.0</c:v>
                </c:pt>
                <c:pt idx="40951">
                  <c:v>40952.0</c:v>
                </c:pt>
                <c:pt idx="40952">
                  <c:v>40953.0</c:v>
                </c:pt>
                <c:pt idx="40953">
                  <c:v>40954.0</c:v>
                </c:pt>
                <c:pt idx="40954">
                  <c:v>40955.0</c:v>
                </c:pt>
                <c:pt idx="40955">
                  <c:v>40956.0</c:v>
                </c:pt>
                <c:pt idx="40956">
                  <c:v>40957.0</c:v>
                </c:pt>
                <c:pt idx="40957">
                  <c:v>40958.0</c:v>
                </c:pt>
                <c:pt idx="40958">
                  <c:v>40959.0</c:v>
                </c:pt>
                <c:pt idx="40959">
                  <c:v>40960.0</c:v>
                </c:pt>
                <c:pt idx="40960">
                  <c:v>40961.0</c:v>
                </c:pt>
                <c:pt idx="40961">
                  <c:v>40962.0</c:v>
                </c:pt>
                <c:pt idx="40962">
                  <c:v>40963.0</c:v>
                </c:pt>
                <c:pt idx="40963">
                  <c:v>40964.0</c:v>
                </c:pt>
                <c:pt idx="40964">
                  <c:v>40965.0</c:v>
                </c:pt>
                <c:pt idx="40965">
                  <c:v>40966.0</c:v>
                </c:pt>
                <c:pt idx="40966">
                  <c:v>40967.0</c:v>
                </c:pt>
                <c:pt idx="40967">
                  <c:v>40968.0</c:v>
                </c:pt>
                <c:pt idx="40968">
                  <c:v>40969.0</c:v>
                </c:pt>
                <c:pt idx="40969">
                  <c:v>40970.0</c:v>
                </c:pt>
                <c:pt idx="40970">
                  <c:v>40971.0</c:v>
                </c:pt>
                <c:pt idx="40971">
                  <c:v>40972.0</c:v>
                </c:pt>
                <c:pt idx="40972">
                  <c:v>40973.0</c:v>
                </c:pt>
                <c:pt idx="40973">
                  <c:v>40974.0</c:v>
                </c:pt>
                <c:pt idx="40974">
                  <c:v>40975.0</c:v>
                </c:pt>
                <c:pt idx="40975">
                  <c:v>40976.0</c:v>
                </c:pt>
                <c:pt idx="40976">
                  <c:v>40977.0</c:v>
                </c:pt>
                <c:pt idx="40977">
                  <c:v>40978.0</c:v>
                </c:pt>
                <c:pt idx="40978">
                  <c:v>40979.0</c:v>
                </c:pt>
                <c:pt idx="40979">
                  <c:v>40980.0</c:v>
                </c:pt>
                <c:pt idx="40980">
                  <c:v>40981.0</c:v>
                </c:pt>
                <c:pt idx="40981">
                  <c:v>40982.0</c:v>
                </c:pt>
                <c:pt idx="40982">
                  <c:v>40983.0</c:v>
                </c:pt>
                <c:pt idx="40983">
                  <c:v>40984.0</c:v>
                </c:pt>
                <c:pt idx="40984">
                  <c:v>40985.0</c:v>
                </c:pt>
                <c:pt idx="40985">
                  <c:v>40986.0</c:v>
                </c:pt>
                <c:pt idx="40986">
                  <c:v>40987.0</c:v>
                </c:pt>
                <c:pt idx="40987">
                  <c:v>40988.0</c:v>
                </c:pt>
                <c:pt idx="40988">
                  <c:v>40989.0</c:v>
                </c:pt>
                <c:pt idx="40989">
                  <c:v>40990.0</c:v>
                </c:pt>
                <c:pt idx="40990">
                  <c:v>40991.0</c:v>
                </c:pt>
                <c:pt idx="40991">
                  <c:v>40992.0</c:v>
                </c:pt>
                <c:pt idx="40992">
                  <c:v>40993.0</c:v>
                </c:pt>
                <c:pt idx="40993">
                  <c:v>40994.0</c:v>
                </c:pt>
                <c:pt idx="40994">
                  <c:v>40995.0</c:v>
                </c:pt>
                <c:pt idx="40995">
                  <c:v>40996.0</c:v>
                </c:pt>
                <c:pt idx="40996">
                  <c:v>40997.0</c:v>
                </c:pt>
                <c:pt idx="40997">
                  <c:v>40998.0</c:v>
                </c:pt>
                <c:pt idx="40998">
                  <c:v>40999.0</c:v>
                </c:pt>
                <c:pt idx="40999">
                  <c:v>41000.0</c:v>
                </c:pt>
                <c:pt idx="41000">
                  <c:v>41001.0</c:v>
                </c:pt>
                <c:pt idx="41001">
                  <c:v>41002.0</c:v>
                </c:pt>
                <c:pt idx="41002">
                  <c:v>41003.0</c:v>
                </c:pt>
                <c:pt idx="41003">
                  <c:v>41004.0</c:v>
                </c:pt>
                <c:pt idx="41004">
                  <c:v>41005.0</c:v>
                </c:pt>
                <c:pt idx="41005">
                  <c:v>41006.0</c:v>
                </c:pt>
                <c:pt idx="41006">
                  <c:v>41007.0</c:v>
                </c:pt>
                <c:pt idx="41007">
                  <c:v>41008.0</c:v>
                </c:pt>
                <c:pt idx="41008">
                  <c:v>41009.0</c:v>
                </c:pt>
                <c:pt idx="41009">
                  <c:v>41010.0</c:v>
                </c:pt>
                <c:pt idx="41010">
                  <c:v>41011.0</c:v>
                </c:pt>
                <c:pt idx="41011">
                  <c:v>41012.0</c:v>
                </c:pt>
                <c:pt idx="41012">
                  <c:v>41013.0</c:v>
                </c:pt>
                <c:pt idx="41013">
                  <c:v>41014.0</c:v>
                </c:pt>
                <c:pt idx="41014">
                  <c:v>41015.0</c:v>
                </c:pt>
                <c:pt idx="41015">
                  <c:v>41016.0</c:v>
                </c:pt>
                <c:pt idx="41016">
                  <c:v>41017.0</c:v>
                </c:pt>
                <c:pt idx="41017">
                  <c:v>41018.0</c:v>
                </c:pt>
                <c:pt idx="41018">
                  <c:v>41019.0</c:v>
                </c:pt>
                <c:pt idx="41019">
                  <c:v>41020.0</c:v>
                </c:pt>
                <c:pt idx="41020">
                  <c:v>41021.0</c:v>
                </c:pt>
                <c:pt idx="41021">
                  <c:v>41022.0</c:v>
                </c:pt>
                <c:pt idx="41022">
                  <c:v>41023.0</c:v>
                </c:pt>
                <c:pt idx="41023">
                  <c:v>41024.0</c:v>
                </c:pt>
                <c:pt idx="41024">
                  <c:v>41025.0</c:v>
                </c:pt>
                <c:pt idx="41025">
                  <c:v>41026.0</c:v>
                </c:pt>
                <c:pt idx="41026">
                  <c:v>41027.0</c:v>
                </c:pt>
                <c:pt idx="41027">
                  <c:v>41028.0</c:v>
                </c:pt>
                <c:pt idx="41028">
                  <c:v>41029.0</c:v>
                </c:pt>
                <c:pt idx="41029">
                  <c:v>41030.0</c:v>
                </c:pt>
                <c:pt idx="41030">
                  <c:v>41031.0</c:v>
                </c:pt>
                <c:pt idx="41031">
                  <c:v>41032.0</c:v>
                </c:pt>
                <c:pt idx="41032">
                  <c:v>41033.0</c:v>
                </c:pt>
                <c:pt idx="41033">
                  <c:v>41034.0</c:v>
                </c:pt>
                <c:pt idx="41034">
                  <c:v>41035.0</c:v>
                </c:pt>
                <c:pt idx="41035">
                  <c:v>41036.0</c:v>
                </c:pt>
                <c:pt idx="41036">
                  <c:v>41037.0</c:v>
                </c:pt>
                <c:pt idx="41037">
                  <c:v>41038.0</c:v>
                </c:pt>
                <c:pt idx="41038">
                  <c:v>41039.0</c:v>
                </c:pt>
                <c:pt idx="41039">
                  <c:v>41040.0</c:v>
                </c:pt>
                <c:pt idx="41040">
                  <c:v>41041.0</c:v>
                </c:pt>
                <c:pt idx="41041">
                  <c:v>41042.0</c:v>
                </c:pt>
                <c:pt idx="41042">
                  <c:v>41043.0</c:v>
                </c:pt>
                <c:pt idx="41043">
                  <c:v>41044.0</c:v>
                </c:pt>
                <c:pt idx="41044">
                  <c:v>41045.0</c:v>
                </c:pt>
                <c:pt idx="41045">
                  <c:v>41046.0</c:v>
                </c:pt>
                <c:pt idx="41046">
                  <c:v>41047.0</c:v>
                </c:pt>
                <c:pt idx="41047">
                  <c:v>41048.0</c:v>
                </c:pt>
                <c:pt idx="41048">
                  <c:v>41049.0</c:v>
                </c:pt>
                <c:pt idx="41049">
                  <c:v>41050.0</c:v>
                </c:pt>
                <c:pt idx="41050">
                  <c:v>41051.0</c:v>
                </c:pt>
                <c:pt idx="41051">
                  <c:v>41052.0</c:v>
                </c:pt>
                <c:pt idx="41052">
                  <c:v>41053.0</c:v>
                </c:pt>
                <c:pt idx="41053">
                  <c:v>41054.0</c:v>
                </c:pt>
                <c:pt idx="41054">
                  <c:v>41055.0</c:v>
                </c:pt>
                <c:pt idx="41055">
                  <c:v>41056.0</c:v>
                </c:pt>
                <c:pt idx="41056">
                  <c:v>41057.0</c:v>
                </c:pt>
                <c:pt idx="41057">
                  <c:v>41058.0</c:v>
                </c:pt>
                <c:pt idx="41058">
                  <c:v>41059.0</c:v>
                </c:pt>
                <c:pt idx="41059">
                  <c:v>41060.0</c:v>
                </c:pt>
                <c:pt idx="41060">
                  <c:v>41061.0</c:v>
                </c:pt>
                <c:pt idx="41061">
                  <c:v>41062.0</c:v>
                </c:pt>
                <c:pt idx="41062">
                  <c:v>41063.0</c:v>
                </c:pt>
                <c:pt idx="41063">
                  <c:v>41064.0</c:v>
                </c:pt>
                <c:pt idx="41064">
                  <c:v>41065.0</c:v>
                </c:pt>
                <c:pt idx="41065">
                  <c:v>41066.0</c:v>
                </c:pt>
                <c:pt idx="41066">
                  <c:v>41067.0</c:v>
                </c:pt>
                <c:pt idx="41067">
                  <c:v>41068.0</c:v>
                </c:pt>
                <c:pt idx="41068">
                  <c:v>41069.0</c:v>
                </c:pt>
                <c:pt idx="41069">
                  <c:v>41070.0</c:v>
                </c:pt>
                <c:pt idx="41070">
                  <c:v>41071.0</c:v>
                </c:pt>
                <c:pt idx="41071">
                  <c:v>41072.0</c:v>
                </c:pt>
                <c:pt idx="41072">
                  <c:v>41073.0</c:v>
                </c:pt>
                <c:pt idx="41073">
                  <c:v>41074.0</c:v>
                </c:pt>
                <c:pt idx="41074">
                  <c:v>41075.0</c:v>
                </c:pt>
                <c:pt idx="41075">
                  <c:v>41076.0</c:v>
                </c:pt>
                <c:pt idx="41076">
                  <c:v>41077.0</c:v>
                </c:pt>
                <c:pt idx="41077">
                  <c:v>41078.0</c:v>
                </c:pt>
                <c:pt idx="41078">
                  <c:v>41079.0</c:v>
                </c:pt>
                <c:pt idx="41079">
                  <c:v>41080.0</c:v>
                </c:pt>
                <c:pt idx="41080">
                  <c:v>41081.0</c:v>
                </c:pt>
                <c:pt idx="41081">
                  <c:v>41082.0</c:v>
                </c:pt>
                <c:pt idx="41082">
                  <c:v>41083.0</c:v>
                </c:pt>
                <c:pt idx="41083">
                  <c:v>41084.0</c:v>
                </c:pt>
                <c:pt idx="41084">
                  <c:v>41085.0</c:v>
                </c:pt>
                <c:pt idx="41085">
                  <c:v>41086.0</c:v>
                </c:pt>
                <c:pt idx="41086">
                  <c:v>41087.0</c:v>
                </c:pt>
                <c:pt idx="41087">
                  <c:v>41088.0</c:v>
                </c:pt>
                <c:pt idx="41088">
                  <c:v>41089.0</c:v>
                </c:pt>
                <c:pt idx="41089">
                  <c:v>41090.0</c:v>
                </c:pt>
                <c:pt idx="41090">
                  <c:v>41091.0</c:v>
                </c:pt>
                <c:pt idx="41091">
                  <c:v>41092.0</c:v>
                </c:pt>
                <c:pt idx="41092">
                  <c:v>41093.0</c:v>
                </c:pt>
                <c:pt idx="41093">
                  <c:v>41094.0</c:v>
                </c:pt>
                <c:pt idx="41094">
                  <c:v>41095.0</c:v>
                </c:pt>
                <c:pt idx="41095">
                  <c:v>41096.0</c:v>
                </c:pt>
                <c:pt idx="41096">
                  <c:v>41097.0</c:v>
                </c:pt>
                <c:pt idx="41097">
                  <c:v>41098.0</c:v>
                </c:pt>
                <c:pt idx="41098">
                  <c:v>41099.0</c:v>
                </c:pt>
                <c:pt idx="41099">
                  <c:v>41100.0</c:v>
                </c:pt>
                <c:pt idx="41100">
                  <c:v>41101.0</c:v>
                </c:pt>
                <c:pt idx="41101">
                  <c:v>41102.0</c:v>
                </c:pt>
                <c:pt idx="41102">
                  <c:v>41103.0</c:v>
                </c:pt>
                <c:pt idx="41103">
                  <c:v>41104.0</c:v>
                </c:pt>
                <c:pt idx="41104">
                  <c:v>41105.0</c:v>
                </c:pt>
                <c:pt idx="41105">
                  <c:v>41106.0</c:v>
                </c:pt>
                <c:pt idx="41106">
                  <c:v>41107.0</c:v>
                </c:pt>
                <c:pt idx="41107">
                  <c:v>41108.0</c:v>
                </c:pt>
                <c:pt idx="41108">
                  <c:v>41109.0</c:v>
                </c:pt>
                <c:pt idx="41109">
                  <c:v>41110.0</c:v>
                </c:pt>
                <c:pt idx="41110">
                  <c:v>41111.0</c:v>
                </c:pt>
                <c:pt idx="41111">
                  <c:v>41112.0</c:v>
                </c:pt>
                <c:pt idx="41112">
                  <c:v>41113.0</c:v>
                </c:pt>
                <c:pt idx="41113">
                  <c:v>41114.0</c:v>
                </c:pt>
                <c:pt idx="41114">
                  <c:v>41115.0</c:v>
                </c:pt>
                <c:pt idx="41115">
                  <c:v>41116.0</c:v>
                </c:pt>
                <c:pt idx="41116">
                  <c:v>41117.0</c:v>
                </c:pt>
                <c:pt idx="41117">
                  <c:v>41118.0</c:v>
                </c:pt>
                <c:pt idx="41118">
                  <c:v>41119.0</c:v>
                </c:pt>
                <c:pt idx="41119">
                  <c:v>41120.0</c:v>
                </c:pt>
                <c:pt idx="41120">
                  <c:v>41121.0</c:v>
                </c:pt>
                <c:pt idx="41121">
                  <c:v>41122.0</c:v>
                </c:pt>
                <c:pt idx="41122">
                  <c:v>41123.0</c:v>
                </c:pt>
                <c:pt idx="41123">
                  <c:v>41124.0</c:v>
                </c:pt>
                <c:pt idx="41124">
                  <c:v>41125.0</c:v>
                </c:pt>
                <c:pt idx="41125">
                  <c:v>41126.0</c:v>
                </c:pt>
                <c:pt idx="41126">
                  <c:v>41127.0</c:v>
                </c:pt>
                <c:pt idx="41127">
                  <c:v>41128.0</c:v>
                </c:pt>
                <c:pt idx="41128">
                  <c:v>41129.0</c:v>
                </c:pt>
                <c:pt idx="41129">
                  <c:v>41130.0</c:v>
                </c:pt>
                <c:pt idx="41130">
                  <c:v>41131.0</c:v>
                </c:pt>
                <c:pt idx="41131">
                  <c:v>41132.0</c:v>
                </c:pt>
                <c:pt idx="41132">
                  <c:v>41133.0</c:v>
                </c:pt>
                <c:pt idx="41133">
                  <c:v>41134.0</c:v>
                </c:pt>
                <c:pt idx="41134">
                  <c:v>41135.0</c:v>
                </c:pt>
                <c:pt idx="41135">
                  <c:v>41136.0</c:v>
                </c:pt>
                <c:pt idx="41136">
                  <c:v>41137.0</c:v>
                </c:pt>
                <c:pt idx="41137">
                  <c:v>41138.0</c:v>
                </c:pt>
                <c:pt idx="41138">
                  <c:v>41139.0</c:v>
                </c:pt>
                <c:pt idx="41139">
                  <c:v>41140.0</c:v>
                </c:pt>
                <c:pt idx="41140">
                  <c:v>41141.0</c:v>
                </c:pt>
                <c:pt idx="41141">
                  <c:v>41142.0</c:v>
                </c:pt>
                <c:pt idx="41142">
                  <c:v>41143.0</c:v>
                </c:pt>
                <c:pt idx="41143">
                  <c:v>41144.0</c:v>
                </c:pt>
                <c:pt idx="41144">
                  <c:v>41145.0</c:v>
                </c:pt>
                <c:pt idx="41145">
                  <c:v>41146.0</c:v>
                </c:pt>
                <c:pt idx="41146">
                  <c:v>41147.0</c:v>
                </c:pt>
                <c:pt idx="41147">
                  <c:v>41148.0</c:v>
                </c:pt>
                <c:pt idx="41148">
                  <c:v>41149.0</c:v>
                </c:pt>
                <c:pt idx="41149">
                  <c:v>41150.0</c:v>
                </c:pt>
                <c:pt idx="41150">
                  <c:v>41151.0</c:v>
                </c:pt>
                <c:pt idx="41151">
                  <c:v>41152.0</c:v>
                </c:pt>
                <c:pt idx="41152">
                  <c:v>41153.0</c:v>
                </c:pt>
                <c:pt idx="41153">
                  <c:v>41154.0</c:v>
                </c:pt>
                <c:pt idx="41154">
                  <c:v>41155.0</c:v>
                </c:pt>
                <c:pt idx="41155">
                  <c:v>41156.0</c:v>
                </c:pt>
                <c:pt idx="41156">
                  <c:v>41157.0</c:v>
                </c:pt>
                <c:pt idx="41157">
                  <c:v>41158.0</c:v>
                </c:pt>
                <c:pt idx="41158">
                  <c:v>41159.0</c:v>
                </c:pt>
                <c:pt idx="41159">
                  <c:v>41160.0</c:v>
                </c:pt>
                <c:pt idx="41160">
                  <c:v>41161.0</c:v>
                </c:pt>
                <c:pt idx="41161">
                  <c:v>41162.0</c:v>
                </c:pt>
                <c:pt idx="41162">
                  <c:v>41163.0</c:v>
                </c:pt>
                <c:pt idx="41163">
                  <c:v>41164.0</c:v>
                </c:pt>
                <c:pt idx="41164">
                  <c:v>41165.0</c:v>
                </c:pt>
                <c:pt idx="41165">
                  <c:v>41166.0</c:v>
                </c:pt>
                <c:pt idx="41166">
                  <c:v>41167.0</c:v>
                </c:pt>
                <c:pt idx="41167">
                  <c:v>41168.0</c:v>
                </c:pt>
                <c:pt idx="41168">
                  <c:v>41169.0</c:v>
                </c:pt>
                <c:pt idx="41169">
                  <c:v>41170.0</c:v>
                </c:pt>
                <c:pt idx="41170">
                  <c:v>41171.0</c:v>
                </c:pt>
                <c:pt idx="41171">
                  <c:v>41172.0</c:v>
                </c:pt>
                <c:pt idx="41172">
                  <c:v>41173.0</c:v>
                </c:pt>
                <c:pt idx="41173">
                  <c:v>41174.0</c:v>
                </c:pt>
                <c:pt idx="41174">
                  <c:v>41175.0</c:v>
                </c:pt>
                <c:pt idx="41175">
                  <c:v>41176.0</c:v>
                </c:pt>
                <c:pt idx="41176">
                  <c:v>41177.0</c:v>
                </c:pt>
                <c:pt idx="41177">
                  <c:v>41178.0</c:v>
                </c:pt>
                <c:pt idx="41178">
                  <c:v>41179.0</c:v>
                </c:pt>
                <c:pt idx="41179">
                  <c:v>41180.0</c:v>
                </c:pt>
                <c:pt idx="41180">
                  <c:v>41181.0</c:v>
                </c:pt>
                <c:pt idx="41181">
                  <c:v>41182.0</c:v>
                </c:pt>
                <c:pt idx="41182">
                  <c:v>41183.0</c:v>
                </c:pt>
                <c:pt idx="41183">
                  <c:v>41184.0</c:v>
                </c:pt>
                <c:pt idx="41184">
                  <c:v>41185.0</c:v>
                </c:pt>
                <c:pt idx="41185">
                  <c:v>41186.0</c:v>
                </c:pt>
                <c:pt idx="41186">
                  <c:v>41187.0</c:v>
                </c:pt>
                <c:pt idx="41187">
                  <c:v>41188.0</c:v>
                </c:pt>
                <c:pt idx="41188">
                  <c:v>41189.0</c:v>
                </c:pt>
                <c:pt idx="41189">
                  <c:v>41190.0</c:v>
                </c:pt>
                <c:pt idx="41190">
                  <c:v>41191.0</c:v>
                </c:pt>
                <c:pt idx="41191">
                  <c:v>41192.0</c:v>
                </c:pt>
                <c:pt idx="41192">
                  <c:v>41193.0</c:v>
                </c:pt>
                <c:pt idx="41193">
                  <c:v>41194.0</c:v>
                </c:pt>
                <c:pt idx="41194">
                  <c:v>41195.0</c:v>
                </c:pt>
                <c:pt idx="41195">
                  <c:v>41196.0</c:v>
                </c:pt>
                <c:pt idx="41196">
                  <c:v>41197.0</c:v>
                </c:pt>
                <c:pt idx="41197">
                  <c:v>41198.0</c:v>
                </c:pt>
                <c:pt idx="41198">
                  <c:v>41199.0</c:v>
                </c:pt>
                <c:pt idx="41199">
                  <c:v>41200.0</c:v>
                </c:pt>
                <c:pt idx="41200">
                  <c:v>41201.0</c:v>
                </c:pt>
                <c:pt idx="41201">
                  <c:v>41202.0</c:v>
                </c:pt>
                <c:pt idx="41202">
                  <c:v>41203.0</c:v>
                </c:pt>
                <c:pt idx="41203">
                  <c:v>41204.0</c:v>
                </c:pt>
                <c:pt idx="41204">
                  <c:v>41205.0</c:v>
                </c:pt>
                <c:pt idx="41205">
                  <c:v>41206.0</c:v>
                </c:pt>
                <c:pt idx="41206">
                  <c:v>41207.0</c:v>
                </c:pt>
                <c:pt idx="41207">
                  <c:v>41208.0</c:v>
                </c:pt>
                <c:pt idx="41208">
                  <c:v>41209.0</c:v>
                </c:pt>
                <c:pt idx="41209">
                  <c:v>41210.0</c:v>
                </c:pt>
                <c:pt idx="41210">
                  <c:v>41211.0</c:v>
                </c:pt>
                <c:pt idx="41211">
                  <c:v>41212.0</c:v>
                </c:pt>
                <c:pt idx="41212">
                  <c:v>41213.0</c:v>
                </c:pt>
                <c:pt idx="41213">
                  <c:v>41214.0</c:v>
                </c:pt>
                <c:pt idx="41214">
                  <c:v>41215.0</c:v>
                </c:pt>
                <c:pt idx="41215">
                  <c:v>41216.0</c:v>
                </c:pt>
                <c:pt idx="41216">
                  <c:v>41217.0</c:v>
                </c:pt>
                <c:pt idx="41217">
                  <c:v>41218.0</c:v>
                </c:pt>
                <c:pt idx="41218">
                  <c:v>41219.0</c:v>
                </c:pt>
                <c:pt idx="41219">
                  <c:v>41220.0</c:v>
                </c:pt>
                <c:pt idx="41220">
                  <c:v>41221.0</c:v>
                </c:pt>
                <c:pt idx="41221">
                  <c:v>41222.0</c:v>
                </c:pt>
                <c:pt idx="41222">
                  <c:v>41223.0</c:v>
                </c:pt>
                <c:pt idx="41223">
                  <c:v>41224.0</c:v>
                </c:pt>
                <c:pt idx="41224">
                  <c:v>41225.0</c:v>
                </c:pt>
                <c:pt idx="41225">
                  <c:v>41226.0</c:v>
                </c:pt>
                <c:pt idx="41226">
                  <c:v>41227.0</c:v>
                </c:pt>
                <c:pt idx="41227">
                  <c:v>41228.0</c:v>
                </c:pt>
                <c:pt idx="41228">
                  <c:v>41229.0</c:v>
                </c:pt>
                <c:pt idx="41229">
                  <c:v>41230.0</c:v>
                </c:pt>
                <c:pt idx="41230">
                  <c:v>41231.0</c:v>
                </c:pt>
                <c:pt idx="41231">
                  <c:v>41232.0</c:v>
                </c:pt>
                <c:pt idx="41232">
                  <c:v>41233.0</c:v>
                </c:pt>
                <c:pt idx="41233">
                  <c:v>41234.0</c:v>
                </c:pt>
                <c:pt idx="41234">
                  <c:v>41235.0</c:v>
                </c:pt>
                <c:pt idx="41235">
                  <c:v>41236.0</c:v>
                </c:pt>
                <c:pt idx="41236">
                  <c:v>41237.0</c:v>
                </c:pt>
                <c:pt idx="41237">
                  <c:v>41238.0</c:v>
                </c:pt>
                <c:pt idx="41238">
                  <c:v>41239.0</c:v>
                </c:pt>
                <c:pt idx="41239">
                  <c:v>41240.0</c:v>
                </c:pt>
                <c:pt idx="41240">
                  <c:v>41241.0</c:v>
                </c:pt>
                <c:pt idx="41241">
                  <c:v>41242.0</c:v>
                </c:pt>
                <c:pt idx="41242">
                  <c:v>41243.0</c:v>
                </c:pt>
                <c:pt idx="41243">
                  <c:v>41244.0</c:v>
                </c:pt>
                <c:pt idx="41244">
                  <c:v>41245.0</c:v>
                </c:pt>
                <c:pt idx="41245">
                  <c:v>41246.0</c:v>
                </c:pt>
                <c:pt idx="41246">
                  <c:v>41247.0</c:v>
                </c:pt>
                <c:pt idx="41247">
                  <c:v>41248.0</c:v>
                </c:pt>
                <c:pt idx="41248">
                  <c:v>41249.0</c:v>
                </c:pt>
                <c:pt idx="41249">
                  <c:v>41250.0</c:v>
                </c:pt>
                <c:pt idx="41250">
                  <c:v>41251.0</c:v>
                </c:pt>
                <c:pt idx="41251">
                  <c:v>41252.0</c:v>
                </c:pt>
                <c:pt idx="41252">
                  <c:v>41253.0</c:v>
                </c:pt>
                <c:pt idx="41253">
                  <c:v>41254.0</c:v>
                </c:pt>
                <c:pt idx="41254">
                  <c:v>41255.0</c:v>
                </c:pt>
                <c:pt idx="41255">
                  <c:v>41256.0</c:v>
                </c:pt>
                <c:pt idx="41256">
                  <c:v>41257.0</c:v>
                </c:pt>
                <c:pt idx="41257">
                  <c:v>41258.0</c:v>
                </c:pt>
                <c:pt idx="41258">
                  <c:v>41259.0</c:v>
                </c:pt>
                <c:pt idx="41259">
                  <c:v>41260.0</c:v>
                </c:pt>
                <c:pt idx="41260">
                  <c:v>41261.0</c:v>
                </c:pt>
                <c:pt idx="41261">
                  <c:v>41262.0</c:v>
                </c:pt>
                <c:pt idx="41262">
                  <c:v>41263.0</c:v>
                </c:pt>
                <c:pt idx="41263">
                  <c:v>41264.0</c:v>
                </c:pt>
                <c:pt idx="41264">
                  <c:v>41265.0</c:v>
                </c:pt>
                <c:pt idx="41265">
                  <c:v>41266.0</c:v>
                </c:pt>
                <c:pt idx="41266">
                  <c:v>41267.0</c:v>
                </c:pt>
                <c:pt idx="41267">
                  <c:v>41268.0</c:v>
                </c:pt>
                <c:pt idx="41268">
                  <c:v>41269.0</c:v>
                </c:pt>
                <c:pt idx="41269">
                  <c:v>41270.0</c:v>
                </c:pt>
                <c:pt idx="41270">
                  <c:v>41271.0</c:v>
                </c:pt>
                <c:pt idx="41271">
                  <c:v>41272.0</c:v>
                </c:pt>
                <c:pt idx="41272">
                  <c:v>41273.0</c:v>
                </c:pt>
                <c:pt idx="41273">
                  <c:v>41274.0</c:v>
                </c:pt>
                <c:pt idx="41274">
                  <c:v>41275.0</c:v>
                </c:pt>
                <c:pt idx="41275">
                  <c:v>41276.0</c:v>
                </c:pt>
                <c:pt idx="41276">
                  <c:v>41277.0</c:v>
                </c:pt>
                <c:pt idx="41277">
                  <c:v>41278.0</c:v>
                </c:pt>
                <c:pt idx="41278">
                  <c:v>41279.0</c:v>
                </c:pt>
                <c:pt idx="41279">
                  <c:v>41280.0</c:v>
                </c:pt>
                <c:pt idx="41280">
                  <c:v>41281.0</c:v>
                </c:pt>
                <c:pt idx="41281">
                  <c:v>41282.0</c:v>
                </c:pt>
                <c:pt idx="41282">
                  <c:v>41283.0</c:v>
                </c:pt>
                <c:pt idx="41283">
                  <c:v>41284.0</c:v>
                </c:pt>
                <c:pt idx="41284">
                  <c:v>41285.0</c:v>
                </c:pt>
                <c:pt idx="41285">
                  <c:v>41286.0</c:v>
                </c:pt>
                <c:pt idx="41286">
                  <c:v>41287.0</c:v>
                </c:pt>
                <c:pt idx="41287">
                  <c:v>41288.0</c:v>
                </c:pt>
                <c:pt idx="41288">
                  <c:v>41289.0</c:v>
                </c:pt>
                <c:pt idx="41289">
                  <c:v>41290.0</c:v>
                </c:pt>
                <c:pt idx="41290">
                  <c:v>41291.0</c:v>
                </c:pt>
                <c:pt idx="41291">
                  <c:v>41292.0</c:v>
                </c:pt>
                <c:pt idx="41292">
                  <c:v>41293.0</c:v>
                </c:pt>
                <c:pt idx="41293">
                  <c:v>41294.0</c:v>
                </c:pt>
                <c:pt idx="41294">
                  <c:v>41295.0</c:v>
                </c:pt>
                <c:pt idx="41295">
                  <c:v>41296.0</c:v>
                </c:pt>
                <c:pt idx="41296">
                  <c:v>41297.0</c:v>
                </c:pt>
                <c:pt idx="41297">
                  <c:v>41298.0</c:v>
                </c:pt>
                <c:pt idx="41298">
                  <c:v>41299.0</c:v>
                </c:pt>
                <c:pt idx="41299">
                  <c:v>41300.0</c:v>
                </c:pt>
                <c:pt idx="41300">
                  <c:v>41301.0</c:v>
                </c:pt>
                <c:pt idx="41301">
                  <c:v>41302.0</c:v>
                </c:pt>
                <c:pt idx="41302">
                  <c:v>41303.0</c:v>
                </c:pt>
                <c:pt idx="41303">
                  <c:v>41304.0</c:v>
                </c:pt>
                <c:pt idx="41304">
                  <c:v>41305.0</c:v>
                </c:pt>
                <c:pt idx="41305">
                  <c:v>41306.0</c:v>
                </c:pt>
                <c:pt idx="41306">
                  <c:v>41307.0</c:v>
                </c:pt>
                <c:pt idx="41307">
                  <c:v>41308.0</c:v>
                </c:pt>
                <c:pt idx="41308">
                  <c:v>41309.0</c:v>
                </c:pt>
                <c:pt idx="41309">
                  <c:v>41310.0</c:v>
                </c:pt>
                <c:pt idx="41310">
                  <c:v>41311.0</c:v>
                </c:pt>
                <c:pt idx="41311">
                  <c:v>41312.0</c:v>
                </c:pt>
                <c:pt idx="41312">
                  <c:v>41313.0</c:v>
                </c:pt>
                <c:pt idx="41313">
                  <c:v>41314.0</c:v>
                </c:pt>
                <c:pt idx="41314">
                  <c:v>41315.0</c:v>
                </c:pt>
                <c:pt idx="41315">
                  <c:v>41316.0</c:v>
                </c:pt>
                <c:pt idx="41316">
                  <c:v>41317.0</c:v>
                </c:pt>
                <c:pt idx="41317">
                  <c:v>41318.0</c:v>
                </c:pt>
                <c:pt idx="41318">
                  <c:v>41319.0</c:v>
                </c:pt>
                <c:pt idx="41319">
                  <c:v>41320.0</c:v>
                </c:pt>
                <c:pt idx="41320">
                  <c:v>41321.0</c:v>
                </c:pt>
                <c:pt idx="41321">
                  <c:v>41322.0</c:v>
                </c:pt>
                <c:pt idx="41322">
                  <c:v>41323.0</c:v>
                </c:pt>
                <c:pt idx="41323">
                  <c:v>41324.0</c:v>
                </c:pt>
                <c:pt idx="41324">
                  <c:v>41325.0</c:v>
                </c:pt>
                <c:pt idx="41325">
                  <c:v>41326.0</c:v>
                </c:pt>
                <c:pt idx="41326">
                  <c:v>41327.0</c:v>
                </c:pt>
                <c:pt idx="41327">
                  <c:v>41328.0</c:v>
                </c:pt>
                <c:pt idx="41328">
                  <c:v>41329.0</c:v>
                </c:pt>
                <c:pt idx="41329">
                  <c:v>41330.0</c:v>
                </c:pt>
                <c:pt idx="41330">
                  <c:v>41331.0</c:v>
                </c:pt>
                <c:pt idx="41331">
                  <c:v>41332.0</c:v>
                </c:pt>
                <c:pt idx="41332">
                  <c:v>41333.0</c:v>
                </c:pt>
                <c:pt idx="41333">
                  <c:v>41334.0</c:v>
                </c:pt>
                <c:pt idx="41334">
                  <c:v>41335.0</c:v>
                </c:pt>
                <c:pt idx="41335">
                  <c:v>41336.0</c:v>
                </c:pt>
                <c:pt idx="41336">
                  <c:v>41337.0</c:v>
                </c:pt>
                <c:pt idx="41337">
                  <c:v>41338.0</c:v>
                </c:pt>
                <c:pt idx="41338">
                  <c:v>41339.0</c:v>
                </c:pt>
                <c:pt idx="41339">
                  <c:v>41340.0</c:v>
                </c:pt>
                <c:pt idx="41340">
                  <c:v>41341.0</c:v>
                </c:pt>
                <c:pt idx="41341">
                  <c:v>41342.0</c:v>
                </c:pt>
                <c:pt idx="41342">
                  <c:v>41343.0</c:v>
                </c:pt>
                <c:pt idx="41343">
                  <c:v>41344.0</c:v>
                </c:pt>
                <c:pt idx="41344">
                  <c:v>41345.0</c:v>
                </c:pt>
                <c:pt idx="41345">
                  <c:v>41346.0</c:v>
                </c:pt>
                <c:pt idx="41346">
                  <c:v>41347.0</c:v>
                </c:pt>
                <c:pt idx="41347">
                  <c:v>41348.0</c:v>
                </c:pt>
                <c:pt idx="41348">
                  <c:v>41349.0</c:v>
                </c:pt>
                <c:pt idx="41349">
                  <c:v>41350.0</c:v>
                </c:pt>
                <c:pt idx="41350">
                  <c:v>41351.0</c:v>
                </c:pt>
                <c:pt idx="41351">
                  <c:v>41352.0</c:v>
                </c:pt>
                <c:pt idx="41352">
                  <c:v>41353.0</c:v>
                </c:pt>
                <c:pt idx="41353">
                  <c:v>41354.0</c:v>
                </c:pt>
                <c:pt idx="41354">
                  <c:v>41355.0</c:v>
                </c:pt>
                <c:pt idx="41355">
                  <c:v>41356.0</c:v>
                </c:pt>
                <c:pt idx="41356">
                  <c:v>41357.0</c:v>
                </c:pt>
                <c:pt idx="41357">
                  <c:v>41358.0</c:v>
                </c:pt>
                <c:pt idx="41358">
                  <c:v>41359.0</c:v>
                </c:pt>
                <c:pt idx="41359">
                  <c:v>41360.0</c:v>
                </c:pt>
                <c:pt idx="41360">
                  <c:v>41361.0</c:v>
                </c:pt>
                <c:pt idx="41361">
                  <c:v>41362.0</c:v>
                </c:pt>
                <c:pt idx="41362">
                  <c:v>41363.0</c:v>
                </c:pt>
                <c:pt idx="41363">
                  <c:v>41364.0</c:v>
                </c:pt>
                <c:pt idx="41364">
                  <c:v>41365.0</c:v>
                </c:pt>
                <c:pt idx="41365">
                  <c:v>41366.0</c:v>
                </c:pt>
                <c:pt idx="41366">
                  <c:v>41367.0</c:v>
                </c:pt>
                <c:pt idx="41367">
                  <c:v>41368.0</c:v>
                </c:pt>
                <c:pt idx="41368">
                  <c:v>41369.0</c:v>
                </c:pt>
                <c:pt idx="41369">
                  <c:v>41370.0</c:v>
                </c:pt>
                <c:pt idx="41370">
                  <c:v>41371.0</c:v>
                </c:pt>
                <c:pt idx="41371">
                  <c:v>41372.0</c:v>
                </c:pt>
                <c:pt idx="41372">
                  <c:v>41373.0</c:v>
                </c:pt>
                <c:pt idx="41373">
                  <c:v>41374.0</c:v>
                </c:pt>
                <c:pt idx="41374">
                  <c:v>41375.0</c:v>
                </c:pt>
                <c:pt idx="41375">
                  <c:v>41376.0</c:v>
                </c:pt>
                <c:pt idx="41376">
                  <c:v>41377.0</c:v>
                </c:pt>
                <c:pt idx="41377">
                  <c:v>41378.0</c:v>
                </c:pt>
                <c:pt idx="41378">
                  <c:v>41379.0</c:v>
                </c:pt>
                <c:pt idx="41379">
                  <c:v>41380.0</c:v>
                </c:pt>
                <c:pt idx="41380">
                  <c:v>41381.0</c:v>
                </c:pt>
                <c:pt idx="41381">
                  <c:v>41382.0</c:v>
                </c:pt>
                <c:pt idx="41382">
                  <c:v>41383.0</c:v>
                </c:pt>
                <c:pt idx="41383">
                  <c:v>41384.0</c:v>
                </c:pt>
                <c:pt idx="41384">
                  <c:v>41385.0</c:v>
                </c:pt>
                <c:pt idx="41385">
                  <c:v>41386.0</c:v>
                </c:pt>
                <c:pt idx="41386">
                  <c:v>41387.0</c:v>
                </c:pt>
                <c:pt idx="41387">
                  <c:v>41388.0</c:v>
                </c:pt>
                <c:pt idx="41388">
                  <c:v>41389.0</c:v>
                </c:pt>
                <c:pt idx="41389">
                  <c:v>41390.0</c:v>
                </c:pt>
                <c:pt idx="41390">
                  <c:v>41391.0</c:v>
                </c:pt>
                <c:pt idx="41391">
                  <c:v>41392.0</c:v>
                </c:pt>
                <c:pt idx="41392">
                  <c:v>41393.0</c:v>
                </c:pt>
                <c:pt idx="41393">
                  <c:v>41394.0</c:v>
                </c:pt>
                <c:pt idx="41394">
                  <c:v>41395.0</c:v>
                </c:pt>
                <c:pt idx="41395">
                  <c:v>41396.0</c:v>
                </c:pt>
                <c:pt idx="41396">
                  <c:v>41397.0</c:v>
                </c:pt>
                <c:pt idx="41397">
                  <c:v>41398.0</c:v>
                </c:pt>
                <c:pt idx="41398">
                  <c:v>41399.0</c:v>
                </c:pt>
                <c:pt idx="41399">
                  <c:v>41400.0</c:v>
                </c:pt>
                <c:pt idx="41400">
                  <c:v>41401.0</c:v>
                </c:pt>
                <c:pt idx="41401">
                  <c:v>41402.0</c:v>
                </c:pt>
                <c:pt idx="41402">
                  <c:v>41403.0</c:v>
                </c:pt>
                <c:pt idx="41403">
                  <c:v>41404.0</c:v>
                </c:pt>
                <c:pt idx="41404">
                  <c:v>41405.0</c:v>
                </c:pt>
                <c:pt idx="41405">
                  <c:v>41406.0</c:v>
                </c:pt>
                <c:pt idx="41406">
                  <c:v>41407.0</c:v>
                </c:pt>
                <c:pt idx="41407">
                  <c:v>41408.0</c:v>
                </c:pt>
                <c:pt idx="41408">
                  <c:v>41409.0</c:v>
                </c:pt>
                <c:pt idx="41409">
                  <c:v>41410.0</c:v>
                </c:pt>
                <c:pt idx="41410">
                  <c:v>41411.0</c:v>
                </c:pt>
                <c:pt idx="41411">
                  <c:v>41412.0</c:v>
                </c:pt>
                <c:pt idx="41412">
                  <c:v>41413.0</c:v>
                </c:pt>
                <c:pt idx="41413">
                  <c:v>41414.0</c:v>
                </c:pt>
                <c:pt idx="41414">
                  <c:v>41415.0</c:v>
                </c:pt>
                <c:pt idx="41415">
                  <c:v>41416.0</c:v>
                </c:pt>
                <c:pt idx="41416">
                  <c:v>41417.0</c:v>
                </c:pt>
                <c:pt idx="41417">
                  <c:v>41418.0</c:v>
                </c:pt>
                <c:pt idx="41418">
                  <c:v>41419.0</c:v>
                </c:pt>
                <c:pt idx="41419">
                  <c:v>41420.0</c:v>
                </c:pt>
                <c:pt idx="41420">
                  <c:v>41421.0</c:v>
                </c:pt>
                <c:pt idx="41421">
                  <c:v>41422.0</c:v>
                </c:pt>
                <c:pt idx="41422">
                  <c:v>41423.0</c:v>
                </c:pt>
                <c:pt idx="41423">
                  <c:v>41424.0</c:v>
                </c:pt>
                <c:pt idx="41424">
                  <c:v>41425.0</c:v>
                </c:pt>
                <c:pt idx="41425">
                  <c:v>41426.0</c:v>
                </c:pt>
                <c:pt idx="41426">
                  <c:v>41427.0</c:v>
                </c:pt>
                <c:pt idx="41427">
                  <c:v>41428.0</c:v>
                </c:pt>
                <c:pt idx="41428">
                  <c:v>41429.0</c:v>
                </c:pt>
                <c:pt idx="41429">
                  <c:v>41430.0</c:v>
                </c:pt>
                <c:pt idx="41430">
                  <c:v>41431.0</c:v>
                </c:pt>
                <c:pt idx="41431">
                  <c:v>41432.0</c:v>
                </c:pt>
                <c:pt idx="41432">
                  <c:v>41433.0</c:v>
                </c:pt>
                <c:pt idx="41433">
                  <c:v>41434.0</c:v>
                </c:pt>
                <c:pt idx="41434">
                  <c:v>41435.0</c:v>
                </c:pt>
                <c:pt idx="41435">
                  <c:v>41436.0</c:v>
                </c:pt>
                <c:pt idx="41436">
                  <c:v>41437.0</c:v>
                </c:pt>
                <c:pt idx="41437">
                  <c:v>41438.0</c:v>
                </c:pt>
                <c:pt idx="41438">
                  <c:v>41439.0</c:v>
                </c:pt>
                <c:pt idx="41439">
                  <c:v>41440.0</c:v>
                </c:pt>
                <c:pt idx="41440">
                  <c:v>41441.0</c:v>
                </c:pt>
                <c:pt idx="41441">
                  <c:v>41442.0</c:v>
                </c:pt>
                <c:pt idx="41442">
                  <c:v>41443.0</c:v>
                </c:pt>
                <c:pt idx="41443">
                  <c:v>41444.0</c:v>
                </c:pt>
                <c:pt idx="41444">
                  <c:v>41445.0</c:v>
                </c:pt>
                <c:pt idx="41445">
                  <c:v>41446.0</c:v>
                </c:pt>
                <c:pt idx="41446">
                  <c:v>41447.0</c:v>
                </c:pt>
                <c:pt idx="41447">
                  <c:v>41448.0</c:v>
                </c:pt>
                <c:pt idx="41448">
                  <c:v>41449.0</c:v>
                </c:pt>
                <c:pt idx="41449">
                  <c:v>41450.0</c:v>
                </c:pt>
                <c:pt idx="41450">
                  <c:v>41451.0</c:v>
                </c:pt>
                <c:pt idx="41451">
                  <c:v>41452.0</c:v>
                </c:pt>
                <c:pt idx="41452">
                  <c:v>41453.0</c:v>
                </c:pt>
                <c:pt idx="41453">
                  <c:v>41454.0</c:v>
                </c:pt>
                <c:pt idx="41454">
                  <c:v>41455.0</c:v>
                </c:pt>
                <c:pt idx="41455">
                  <c:v>41456.0</c:v>
                </c:pt>
                <c:pt idx="41456">
                  <c:v>41457.0</c:v>
                </c:pt>
                <c:pt idx="41457">
                  <c:v>41458.0</c:v>
                </c:pt>
                <c:pt idx="41458">
                  <c:v>41459.0</c:v>
                </c:pt>
                <c:pt idx="41459">
                  <c:v>41460.0</c:v>
                </c:pt>
                <c:pt idx="41460">
                  <c:v>41461.0</c:v>
                </c:pt>
                <c:pt idx="41461">
                  <c:v>41462.0</c:v>
                </c:pt>
                <c:pt idx="41462">
                  <c:v>41463.0</c:v>
                </c:pt>
                <c:pt idx="41463">
                  <c:v>41464.0</c:v>
                </c:pt>
                <c:pt idx="41464">
                  <c:v>41465.0</c:v>
                </c:pt>
                <c:pt idx="41465">
                  <c:v>41466.0</c:v>
                </c:pt>
                <c:pt idx="41466">
                  <c:v>41467.0</c:v>
                </c:pt>
                <c:pt idx="41467">
                  <c:v>41468.0</c:v>
                </c:pt>
                <c:pt idx="41468">
                  <c:v>41469.0</c:v>
                </c:pt>
                <c:pt idx="41469">
                  <c:v>41470.0</c:v>
                </c:pt>
                <c:pt idx="41470">
                  <c:v>41471.0</c:v>
                </c:pt>
                <c:pt idx="41471">
                  <c:v>41472.0</c:v>
                </c:pt>
                <c:pt idx="41472">
                  <c:v>41473.0</c:v>
                </c:pt>
                <c:pt idx="41473">
                  <c:v>41474.0</c:v>
                </c:pt>
                <c:pt idx="41474">
                  <c:v>41475.0</c:v>
                </c:pt>
                <c:pt idx="41475">
                  <c:v>41476.0</c:v>
                </c:pt>
                <c:pt idx="41476">
                  <c:v>41477.0</c:v>
                </c:pt>
                <c:pt idx="41477">
                  <c:v>41478.0</c:v>
                </c:pt>
                <c:pt idx="41478">
                  <c:v>41479.0</c:v>
                </c:pt>
                <c:pt idx="41479">
                  <c:v>41480.0</c:v>
                </c:pt>
                <c:pt idx="41480">
                  <c:v>41481.0</c:v>
                </c:pt>
                <c:pt idx="41481">
                  <c:v>41482.0</c:v>
                </c:pt>
                <c:pt idx="41482">
                  <c:v>41483.0</c:v>
                </c:pt>
                <c:pt idx="41483">
                  <c:v>41484.0</c:v>
                </c:pt>
                <c:pt idx="41484">
                  <c:v>41485.0</c:v>
                </c:pt>
                <c:pt idx="41485">
                  <c:v>41486.0</c:v>
                </c:pt>
                <c:pt idx="41486">
                  <c:v>41487.0</c:v>
                </c:pt>
                <c:pt idx="41487">
                  <c:v>41488.0</c:v>
                </c:pt>
                <c:pt idx="41488">
                  <c:v>41489.0</c:v>
                </c:pt>
                <c:pt idx="41489">
                  <c:v>41490.0</c:v>
                </c:pt>
                <c:pt idx="41490">
                  <c:v>41491.0</c:v>
                </c:pt>
                <c:pt idx="41491">
                  <c:v>41492.0</c:v>
                </c:pt>
                <c:pt idx="41492">
                  <c:v>41493.0</c:v>
                </c:pt>
                <c:pt idx="41493">
                  <c:v>41494.0</c:v>
                </c:pt>
                <c:pt idx="41494">
                  <c:v>41495.0</c:v>
                </c:pt>
                <c:pt idx="41495">
                  <c:v>41496.0</c:v>
                </c:pt>
                <c:pt idx="41496">
                  <c:v>41497.0</c:v>
                </c:pt>
                <c:pt idx="41497">
                  <c:v>41498.0</c:v>
                </c:pt>
                <c:pt idx="41498">
                  <c:v>41499.0</c:v>
                </c:pt>
                <c:pt idx="41499">
                  <c:v>41500.0</c:v>
                </c:pt>
                <c:pt idx="41500">
                  <c:v>41501.0</c:v>
                </c:pt>
                <c:pt idx="41501">
                  <c:v>41502.0</c:v>
                </c:pt>
                <c:pt idx="41502">
                  <c:v>41503.0</c:v>
                </c:pt>
                <c:pt idx="41503">
                  <c:v>41504.0</c:v>
                </c:pt>
                <c:pt idx="41504">
                  <c:v>41505.0</c:v>
                </c:pt>
                <c:pt idx="41505">
                  <c:v>41506.0</c:v>
                </c:pt>
                <c:pt idx="41506">
                  <c:v>41507.0</c:v>
                </c:pt>
                <c:pt idx="41507">
                  <c:v>41508.0</c:v>
                </c:pt>
                <c:pt idx="41508">
                  <c:v>41509.0</c:v>
                </c:pt>
                <c:pt idx="41509">
                  <c:v>41510.0</c:v>
                </c:pt>
                <c:pt idx="41510">
                  <c:v>41511.0</c:v>
                </c:pt>
                <c:pt idx="41511">
                  <c:v>41512.0</c:v>
                </c:pt>
                <c:pt idx="41512">
                  <c:v>41513.0</c:v>
                </c:pt>
                <c:pt idx="41513">
                  <c:v>41514.0</c:v>
                </c:pt>
                <c:pt idx="41514">
                  <c:v>41515.0</c:v>
                </c:pt>
                <c:pt idx="41515">
                  <c:v>41516.0</c:v>
                </c:pt>
                <c:pt idx="41516">
                  <c:v>41517.0</c:v>
                </c:pt>
                <c:pt idx="41517">
                  <c:v>41518.0</c:v>
                </c:pt>
                <c:pt idx="41518">
                  <c:v>41519.0</c:v>
                </c:pt>
                <c:pt idx="41519">
                  <c:v>41520.0</c:v>
                </c:pt>
                <c:pt idx="41520">
                  <c:v>41521.0</c:v>
                </c:pt>
                <c:pt idx="41521">
                  <c:v>41522.0</c:v>
                </c:pt>
                <c:pt idx="41522">
                  <c:v>41523.0</c:v>
                </c:pt>
                <c:pt idx="41523">
                  <c:v>41524.0</c:v>
                </c:pt>
                <c:pt idx="41524">
                  <c:v>41525.0</c:v>
                </c:pt>
                <c:pt idx="41525">
                  <c:v>41526.0</c:v>
                </c:pt>
                <c:pt idx="41526">
                  <c:v>41527.0</c:v>
                </c:pt>
                <c:pt idx="41527">
                  <c:v>41528.0</c:v>
                </c:pt>
                <c:pt idx="41528">
                  <c:v>41529.0</c:v>
                </c:pt>
                <c:pt idx="41529">
                  <c:v>41530.0</c:v>
                </c:pt>
                <c:pt idx="41530">
                  <c:v>41531.0</c:v>
                </c:pt>
                <c:pt idx="41531">
                  <c:v>41532.0</c:v>
                </c:pt>
                <c:pt idx="41532">
                  <c:v>41533.0</c:v>
                </c:pt>
                <c:pt idx="41533">
                  <c:v>41534.0</c:v>
                </c:pt>
                <c:pt idx="41534">
                  <c:v>41535.0</c:v>
                </c:pt>
                <c:pt idx="41535">
                  <c:v>41536.0</c:v>
                </c:pt>
                <c:pt idx="41536">
                  <c:v>41537.0</c:v>
                </c:pt>
                <c:pt idx="41537">
                  <c:v>41538.0</c:v>
                </c:pt>
                <c:pt idx="41538">
                  <c:v>41539.0</c:v>
                </c:pt>
                <c:pt idx="41539">
                  <c:v>41540.0</c:v>
                </c:pt>
                <c:pt idx="41540">
                  <c:v>41541.0</c:v>
                </c:pt>
                <c:pt idx="41541">
                  <c:v>41542.0</c:v>
                </c:pt>
                <c:pt idx="41542">
                  <c:v>41543.0</c:v>
                </c:pt>
                <c:pt idx="41543">
                  <c:v>41544.0</c:v>
                </c:pt>
                <c:pt idx="41544">
                  <c:v>41545.0</c:v>
                </c:pt>
                <c:pt idx="41545">
                  <c:v>41546.0</c:v>
                </c:pt>
                <c:pt idx="41546">
                  <c:v>41547.0</c:v>
                </c:pt>
                <c:pt idx="41547">
                  <c:v>41548.0</c:v>
                </c:pt>
                <c:pt idx="41548">
                  <c:v>41549.0</c:v>
                </c:pt>
                <c:pt idx="41549">
                  <c:v>41550.0</c:v>
                </c:pt>
                <c:pt idx="41550">
                  <c:v>41551.0</c:v>
                </c:pt>
                <c:pt idx="41551">
                  <c:v>41552.0</c:v>
                </c:pt>
                <c:pt idx="41552">
                  <c:v>41553.0</c:v>
                </c:pt>
                <c:pt idx="41553">
                  <c:v>41554.0</c:v>
                </c:pt>
                <c:pt idx="41554">
                  <c:v>41555.0</c:v>
                </c:pt>
                <c:pt idx="41555">
                  <c:v>41556.0</c:v>
                </c:pt>
                <c:pt idx="41556">
                  <c:v>41557.0</c:v>
                </c:pt>
                <c:pt idx="41557">
                  <c:v>41558.0</c:v>
                </c:pt>
                <c:pt idx="41558">
                  <c:v>41559.0</c:v>
                </c:pt>
                <c:pt idx="41559">
                  <c:v>41560.0</c:v>
                </c:pt>
                <c:pt idx="41560">
                  <c:v>41561.0</c:v>
                </c:pt>
                <c:pt idx="41561">
                  <c:v>41562.0</c:v>
                </c:pt>
                <c:pt idx="41562">
                  <c:v>41563.0</c:v>
                </c:pt>
                <c:pt idx="41563">
                  <c:v>41564.0</c:v>
                </c:pt>
                <c:pt idx="41564">
                  <c:v>41565.0</c:v>
                </c:pt>
                <c:pt idx="41565">
                  <c:v>41566.0</c:v>
                </c:pt>
                <c:pt idx="41566">
                  <c:v>41567.0</c:v>
                </c:pt>
                <c:pt idx="41567">
                  <c:v>41568.0</c:v>
                </c:pt>
                <c:pt idx="41568">
                  <c:v>41569.0</c:v>
                </c:pt>
                <c:pt idx="41569">
                  <c:v>41570.0</c:v>
                </c:pt>
                <c:pt idx="41570">
                  <c:v>41571.0</c:v>
                </c:pt>
                <c:pt idx="41571">
                  <c:v>41572.0</c:v>
                </c:pt>
                <c:pt idx="41572">
                  <c:v>41573.0</c:v>
                </c:pt>
                <c:pt idx="41573">
                  <c:v>41574.0</c:v>
                </c:pt>
                <c:pt idx="41574">
                  <c:v>41575.0</c:v>
                </c:pt>
                <c:pt idx="41575">
                  <c:v>41576.0</c:v>
                </c:pt>
                <c:pt idx="41576">
                  <c:v>41577.0</c:v>
                </c:pt>
                <c:pt idx="41577">
                  <c:v>41578.0</c:v>
                </c:pt>
                <c:pt idx="41578">
                  <c:v>41579.0</c:v>
                </c:pt>
                <c:pt idx="41579">
                  <c:v>41580.0</c:v>
                </c:pt>
                <c:pt idx="41580">
                  <c:v>41581.0</c:v>
                </c:pt>
                <c:pt idx="41581">
                  <c:v>41582.0</c:v>
                </c:pt>
                <c:pt idx="41582">
                  <c:v>41583.0</c:v>
                </c:pt>
                <c:pt idx="41583">
                  <c:v>41584.0</c:v>
                </c:pt>
                <c:pt idx="41584">
                  <c:v>41585.0</c:v>
                </c:pt>
                <c:pt idx="41585">
                  <c:v>41586.0</c:v>
                </c:pt>
                <c:pt idx="41586">
                  <c:v>41587.0</c:v>
                </c:pt>
                <c:pt idx="41587">
                  <c:v>41588.0</c:v>
                </c:pt>
                <c:pt idx="41588">
                  <c:v>41589.0</c:v>
                </c:pt>
                <c:pt idx="41589">
                  <c:v>41590.0</c:v>
                </c:pt>
                <c:pt idx="41590">
                  <c:v>41591.0</c:v>
                </c:pt>
                <c:pt idx="41591">
                  <c:v>41592.0</c:v>
                </c:pt>
                <c:pt idx="41592">
                  <c:v>41593.0</c:v>
                </c:pt>
                <c:pt idx="41593">
                  <c:v>41594.0</c:v>
                </c:pt>
                <c:pt idx="41594">
                  <c:v>41595.0</c:v>
                </c:pt>
                <c:pt idx="41595">
                  <c:v>41596.0</c:v>
                </c:pt>
                <c:pt idx="41596">
                  <c:v>41597.0</c:v>
                </c:pt>
                <c:pt idx="41597">
                  <c:v>41598.0</c:v>
                </c:pt>
                <c:pt idx="41598">
                  <c:v>41599.0</c:v>
                </c:pt>
                <c:pt idx="41599">
                  <c:v>41600.0</c:v>
                </c:pt>
                <c:pt idx="41600">
                  <c:v>41601.0</c:v>
                </c:pt>
                <c:pt idx="41601">
                  <c:v>41602.0</c:v>
                </c:pt>
                <c:pt idx="41602">
                  <c:v>41603.0</c:v>
                </c:pt>
                <c:pt idx="41603">
                  <c:v>41604.0</c:v>
                </c:pt>
                <c:pt idx="41604">
                  <c:v>41605.0</c:v>
                </c:pt>
                <c:pt idx="41605">
                  <c:v>41606.0</c:v>
                </c:pt>
                <c:pt idx="41606">
                  <c:v>41607.0</c:v>
                </c:pt>
                <c:pt idx="41607">
                  <c:v>41608.0</c:v>
                </c:pt>
                <c:pt idx="41608">
                  <c:v>41609.0</c:v>
                </c:pt>
                <c:pt idx="41609">
                  <c:v>41610.0</c:v>
                </c:pt>
                <c:pt idx="41610">
                  <c:v>41611.0</c:v>
                </c:pt>
                <c:pt idx="41611">
                  <c:v>41612.0</c:v>
                </c:pt>
                <c:pt idx="41612">
                  <c:v>41613.0</c:v>
                </c:pt>
                <c:pt idx="41613">
                  <c:v>41614.0</c:v>
                </c:pt>
                <c:pt idx="41614">
                  <c:v>41615.0</c:v>
                </c:pt>
                <c:pt idx="41615">
                  <c:v>41616.0</c:v>
                </c:pt>
                <c:pt idx="41616">
                  <c:v>41617.0</c:v>
                </c:pt>
                <c:pt idx="41617">
                  <c:v>41618.0</c:v>
                </c:pt>
                <c:pt idx="41618">
                  <c:v>41619.0</c:v>
                </c:pt>
                <c:pt idx="41619">
                  <c:v>41620.0</c:v>
                </c:pt>
                <c:pt idx="41620">
                  <c:v>41621.0</c:v>
                </c:pt>
                <c:pt idx="41621">
                  <c:v>41622.0</c:v>
                </c:pt>
                <c:pt idx="41622">
                  <c:v>41623.0</c:v>
                </c:pt>
                <c:pt idx="41623">
                  <c:v>41624.0</c:v>
                </c:pt>
                <c:pt idx="41624">
                  <c:v>41625.0</c:v>
                </c:pt>
                <c:pt idx="41625">
                  <c:v>41626.0</c:v>
                </c:pt>
                <c:pt idx="41626">
                  <c:v>41627.0</c:v>
                </c:pt>
                <c:pt idx="41627">
                  <c:v>41628.0</c:v>
                </c:pt>
                <c:pt idx="41628">
                  <c:v>41629.0</c:v>
                </c:pt>
                <c:pt idx="41629">
                  <c:v>41630.0</c:v>
                </c:pt>
                <c:pt idx="41630">
                  <c:v>41631.0</c:v>
                </c:pt>
                <c:pt idx="41631">
                  <c:v>41632.0</c:v>
                </c:pt>
                <c:pt idx="41632">
                  <c:v>41633.0</c:v>
                </c:pt>
                <c:pt idx="41633">
                  <c:v>41634.0</c:v>
                </c:pt>
                <c:pt idx="41634">
                  <c:v>41635.0</c:v>
                </c:pt>
                <c:pt idx="41635">
                  <c:v>41636.0</c:v>
                </c:pt>
                <c:pt idx="41636">
                  <c:v>41637.0</c:v>
                </c:pt>
                <c:pt idx="41637">
                  <c:v>41638.0</c:v>
                </c:pt>
                <c:pt idx="41638">
                  <c:v>41639.0</c:v>
                </c:pt>
                <c:pt idx="41639">
                  <c:v>41640.0</c:v>
                </c:pt>
                <c:pt idx="41640">
                  <c:v>41641.0</c:v>
                </c:pt>
                <c:pt idx="41641">
                  <c:v>41642.0</c:v>
                </c:pt>
                <c:pt idx="41642">
                  <c:v>41643.0</c:v>
                </c:pt>
                <c:pt idx="41643">
                  <c:v>41644.0</c:v>
                </c:pt>
                <c:pt idx="41644">
                  <c:v>41645.0</c:v>
                </c:pt>
                <c:pt idx="41645">
                  <c:v>41646.0</c:v>
                </c:pt>
                <c:pt idx="41646">
                  <c:v>41647.0</c:v>
                </c:pt>
                <c:pt idx="41647">
                  <c:v>41648.0</c:v>
                </c:pt>
                <c:pt idx="41648">
                  <c:v>41649.0</c:v>
                </c:pt>
                <c:pt idx="41649">
                  <c:v>41650.0</c:v>
                </c:pt>
                <c:pt idx="41650">
                  <c:v>41651.0</c:v>
                </c:pt>
                <c:pt idx="41651">
                  <c:v>41652.0</c:v>
                </c:pt>
                <c:pt idx="41652">
                  <c:v>41653.0</c:v>
                </c:pt>
                <c:pt idx="41653">
                  <c:v>41654.0</c:v>
                </c:pt>
                <c:pt idx="41654">
                  <c:v>41655.0</c:v>
                </c:pt>
                <c:pt idx="41655">
                  <c:v>41656.0</c:v>
                </c:pt>
                <c:pt idx="41656">
                  <c:v>41657.0</c:v>
                </c:pt>
                <c:pt idx="41657">
                  <c:v>41658.0</c:v>
                </c:pt>
                <c:pt idx="41658">
                  <c:v>41659.0</c:v>
                </c:pt>
                <c:pt idx="41659">
                  <c:v>41660.0</c:v>
                </c:pt>
                <c:pt idx="41660">
                  <c:v>41661.0</c:v>
                </c:pt>
                <c:pt idx="41661">
                  <c:v>41662.0</c:v>
                </c:pt>
                <c:pt idx="41662">
                  <c:v>41663.0</c:v>
                </c:pt>
                <c:pt idx="41663">
                  <c:v>41664.0</c:v>
                </c:pt>
                <c:pt idx="41664">
                  <c:v>41665.0</c:v>
                </c:pt>
                <c:pt idx="41665">
                  <c:v>41666.0</c:v>
                </c:pt>
                <c:pt idx="41666">
                  <c:v>41667.0</c:v>
                </c:pt>
                <c:pt idx="41667">
                  <c:v>41668.0</c:v>
                </c:pt>
                <c:pt idx="41668">
                  <c:v>41669.0</c:v>
                </c:pt>
                <c:pt idx="41669">
                  <c:v>41670.0</c:v>
                </c:pt>
                <c:pt idx="41670">
                  <c:v>41671.0</c:v>
                </c:pt>
                <c:pt idx="41671">
                  <c:v>41672.0</c:v>
                </c:pt>
                <c:pt idx="41672">
                  <c:v>41673.0</c:v>
                </c:pt>
                <c:pt idx="41673">
                  <c:v>41674.0</c:v>
                </c:pt>
                <c:pt idx="41674">
                  <c:v>41675.0</c:v>
                </c:pt>
                <c:pt idx="41675">
                  <c:v>41676.0</c:v>
                </c:pt>
                <c:pt idx="41676">
                  <c:v>41677.0</c:v>
                </c:pt>
                <c:pt idx="41677">
                  <c:v>41678.0</c:v>
                </c:pt>
                <c:pt idx="41678">
                  <c:v>41679.0</c:v>
                </c:pt>
                <c:pt idx="41679">
                  <c:v>41680.0</c:v>
                </c:pt>
                <c:pt idx="41680">
                  <c:v>41681.0</c:v>
                </c:pt>
                <c:pt idx="41681">
                  <c:v>41682.0</c:v>
                </c:pt>
                <c:pt idx="41682">
                  <c:v>41683.0</c:v>
                </c:pt>
                <c:pt idx="41683">
                  <c:v>41684.0</c:v>
                </c:pt>
                <c:pt idx="41684">
                  <c:v>41685.0</c:v>
                </c:pt>
                <c:pt idx="41685">
                  <c:v>41686.0</c:v>
                </c:pt>
                <c:pt idx="41686">
                  <c:v>41687.0</c:v>
                </c:pt>
                <c:pt idx="41687">
                  <c:v>41688.0</c:v>
                </c:pt>
                <c:pt idx="41688">
                  <c:v>41689.0</c:v>
                </c:pt>
                <c:pt idx="41689">
                  <c:v>41690.0</c:v>
                </c:pt>
                <c:pt idx="41690">
                  <c:v>41691.0</c:v>
                </c:pt>
                <c:pt idx="41691">
                  <c:v>41692.0</c:v>
                </c:pt>
                <c:pt idx="41692">
                  <c:v>41693.0</c:v>
                </c:pt>
                <c:pt idx="41693">
                  <c:v>41694.0</c:v>
                </c:pt>
                <c:pt idx="41694">
                  <c:v>41695.0</c:v>
                </c:pt>
                <c:pt idx="41695">
                  <c:v>41696.0</c:v>
                </c:pt>
                <c:pt idx="41696">
                  <c:v>41697.0</c:v>
                </c:pt>
                <c:pt idx="41697">
                  <c:v>41698.0</c:v>
                </c:pt>
                <c:pt idx="41698">
                  <c:v>41699.0</c:v>
                </c:pt>
                <c:pt idx="41699">
                  <c:v>41700.0</c:v>
                </c:pt>
                <c:pt idx="41700">
                  <c:v>41701.0</c:v>
                </c:pt>
                <c:pt idx="41701">
                  <c:v>41702.0</c:v>
                </c:pt>
                <c:pt idx="41702">
                  <c:v>41703.0</c:v>
                </c:pt>
                <c:pt idx="41703">
                  <c:v>41704.0</c:v>
                </c:pt>
                <c:pt idx="41704">
                  <c:v>41705.0</c:v>
                </c:pt>
                <c:pt idx="41705">
                  <c:v>41706.0</c:v>
                </c:pt>
                <c:pt idx="41706">
                  <c:v>41707.0</c:v>
                </c:pt>
                <c:pt idx="41707">
                  <c:v>41708.0</c:v>
                </c:pt>
                <c:pt idx="41708">
                  <c:v>41709.0</c:v>
                </c:pt>
                <c:pt idx="41709">
                  <c:v>41710.0</c:v>
                </c:pt>
                <c:pt idx="41710">
                  <c:v>41711.0</c:v>
                </c:pt>
                <c:pt idx="41711">
                  <c:v>41712.0</c:v>
                </c:pt>
                <c:pt idx="41712">
                  <c:v>41713.0</c:v>
                </c:pt>
                <c:pt idx="41713">
                  <c:v>41714.0</c:v>
                </c:pt>
                <c:pt idx="41714">
                  <c:v>41715.0</c:v>
                </c:pt>
                <c:pt idx="41715">
                  <c:v>41716.0</c:v>
                </c:pt>
                <c:pt idx="41716">
                  <c:v>41717.0</c:v>
                </c:pt>
                <c:pt idx="41717">
                  <c:v>41718.0</c:v>
                </c:pt>
                <c:pt idx="41718">
                  <c:v>41719.0</c:v>
                </c:pt>
                <c:pt idx="41719">
                  <c:v>41720.0</c:v>
                </c:pt>
                <c:pt idx="41720">
                  <c:v>41721.0</c:v>
                </c:pt>
                <c:pt idx="41721">
                  <c:v>41722.0</c:v>
                </c:pt>
                <c:pt idx="41722">
                  <c:v>41723.0</c:v>
                </c:pt>
                <c:pt idx="41723">
                  <c:v>41724.0</c:v>
                </c:pt>
                <c:pt idx="41724">
                  <c:v>41725.0</c:v>
                </c:pt>
                <c:pt idx="41725">
                  <c:v>41726.0</c:v>
                </c:pt>
                <c:pt idx="41726">
                  <c:v>41727.0</c:v>
                </c:pt>
                <c:pt idx="41727">
                  <c:v>41728.0</c:v>
                </c:pt>
                <c:pt idx="41728">
                  <c:v>41729.0</c:v>
                </c:pt>
                <c:pt idx="41729">
                  <c:v>41730.0</c:v>
                </c:pt>
                <c:pt idx="41730">
                  <c:v>41731.0</c:v>
                </c:pt>
                <c:pt idx="41731">
                  <c:v>41732.0</c:v>
                </c:pt>
                <c:pt idx="41732">
                  <c:v>41733.0</c:v>
                </c:pt>
                <c:pt idx="41733">
                  <c:v>41734.0</c:v>
                </c:pt>
                <c:pt idx="41734">
                  <c:v>41735.0</c:v>
                </c:pt>
                <c:pt idx="41735">
                  <c:v>41736.0</c:v>
                </c:pt>
                <c:pt idx="41736">
                  <c:v>41737.0</c:v>
                </c:pt>
                <c:pt idx="41737">
                  <c:v>41738.0</c:v>
                </c:pt>
                <c:pt idx="41738">
                  <c:v>41739.0</c:v>
                </c:pt>
                <c:pt idx="41739">
                  <c:v>41740.0</c:v>
                </c:pt>
                <c:pt idx="41740">
                  <c:v>41741.0</c:v>
                </c:pt>
                <c:pt idx="41741">
                  <c:v>41742.0</c:v>
                </c:pt>
                <c:pt idx="41742">
                  <c:v>41743.0</c:v>
                </c:pt>
                <c:pt idx="41743">
                  <c:v>41744.0</c:v>
                </c:pt>
                <c:pt idx="41744">
                  <c:v>41745.0</c:v>
                </c:pt>
                <c:pt idx="41745">
                  <c:v>41746.0</c:v>
                </c:pt>
                <c:pt idx="41746">
                  <c:v>41747.0</c:v>
                </c:pt>
                <c:pt idx="41747">
                  <c:v>41748.0</c:v>
                </c:pt>
                <c:pt idx="41748">
                  <c:v>41749.0</c:v>
                </c:pt>
                <c:pt idx="41749">
                  <c:v>41750.0</c:v>
                </c:pt>
                <c:pt idx="41750">
                  <c:v>41751.0</c:v>
                </c:pt>
                <c:pt idx="41751">
                  <c:v>41752.0</c:v>
                </c:pt>
                <c:pt idx="41752">
                  <c:v>41753.0</c:v>
                </c:pt>
                <c:pt idx="41753">
                  <c:v>41754.0</c:v>
                </c:pt>
                <c:pt idx="41754">
                  <c:v>41755.0</c:v>
                </c:pt>
                <c:pt idx="41755">
                  <c:v>41756.0</c:v>
                </c:pt>
                <c:pt idx="41756">
                  <c:v>41757.0</c:v>
                </c:pt>
                <c:pt idx="41757">
                  <c:v>41758.0</c:v>
                </c:pt>
                <c:pt idx="41758">
                  <c:v>41759.0</c:v>
                </c:pt>
                <c:pt idx="41759">
                  <c:v>41760.0</c:v>
                </c:pt>
                <c:pt idx="41760">
                  <c:v>41761.0</c:v>
                </c:pt>
                <c:pt idx="41761">
                  <c:v>41762.0</c:v>
                </c:pt>
                <c:pt idx="41762">
                  <c:v>41763.0</c:v>
                </c:pt>
                <c:pt idx="41763">
                  <c:v>41764.0</c:v>
                </c:pt>
                <c:pt idx="41764">
                  <c:v>41765.0</c:v>
                </c:pt>
                <c:pt idx="41765">
                  <c:v>41766.0</c:v>
                </c:pt>
                <c:pt idx="41766">
                  <c:v>41767.0</c:v>
                </c:pt>
                <c:pt idx="41767">
                  <c:v>41768.0</c:v>
                </c:pt>
                <c:pt idx="41768">
                  <c:v>41769.0</c:v>
                </c:pt>
                <c:pt idx="41769">
                  <c:v>41770.0</c:v>
                </c:pt>
                <c:pt idx="41770">
                  <c:v>41771.0</c:v>
                </c:pt>
                <c:pt idx="41771">
                  <c:v>41772.0</c:v>
                </c:pt>
                <c:pt idx="41772">
                  <c:v>41773.0</c:v>
                </c:pt>
                <c:pt idx="41773">
                  <c:v>41774.0</c:v>
                </c:pt>
                <c:pt idx="41774">
                  <c:v>41775.0</c:v>
                </c:pt>
                <c:pt idx="41775">
                  <c:v>41776.0</c:v>
                </c:pt>
                <c:pt idx="41776">
                  <c:v>41777.0</c:v>
                </c:pt>
                <c:pt idx="41777">
                  <c:v>41778.0</c:v>
                </c:pt>
                <c:pt idx="41778">
                  <c:v>41779.0</c:v>
                </c:pt>
                <c:pt idx="41779">
                  <c:v>41780.0</c:v>
                </c:pt>
                <c:pt idx="41780">
                  <c:v>41781.0</c:v>
                </c:pt>
                <c:pt idx="41781">
                  <c:v>41782.0</c:v>
                </c:pt>
                <c:pt idx="41782">
                  <c:v>41783.0</c:v>
                </c:pt>
                <c:pt idx="41783">
                  <c:v>41784.0</c:v>
                </c:pt>
                <c:pt idx="41784">
                  <c:v>41785.0</c:v>
                </c:pt>
                <c:pt idx="41785">
                  <c:v>41786.0</c:v>
                </c:pt>
                <c:pt idx="41786">
                  <c:v>41787.0</c:v>
                </c:pt>
                <c:pt idx="41787">
                  <c:v>41788.0</c:v>
                </c:pt>
                <c:pt idx="41788">
                  <c:v>41789.0</c:v>
                </c:pt>
                <c:pt idx="41789">
                  <c:v>41790.0</c:v>
                </c:pt>
                <c:pt idx="41790">
                  <c:v>41791.0</c:v>
                </c:pt>
                <c:pt idx="41791">
                  <c:v>41792.0</c:v>
                </c:pt>
                <c:pt idx="41792">
                  <c:v>41793.0</c:v>
                </c:pt>
                <c:pt idx="41793">
                  <c:v>41794.0</c:v>
                </c:pt>
                <c:pt idx="41794">
                  <c:v>41795.0</c:v>
                </c:pt>
                <c:pt idx="41795">
                  <c:v>41796.0</c:v>
                </c:pt>
                <c:pt idx="41796">
                  <c:v>41797.0</c:v>
                </c:pt>
                <c:pt idx="41797">
                  <c:v>41798.0</c:v>
                </c:pt>
                <c:pt idx="41798">
                  <c:v>41799.0</c:v>
                </c:pt>
                <c:pt idx="41799">
                  <c:v>41800.0</c:v>
                </c:pt>
                <c:pt idx="41800">
                  <c:v>41801.0</c:v>
                </c:pt>
                <c:pt idx="41801">
                  <c:v>41802.0</c:v>
                </c:pt>
                <c:pt idx="41802">
                  <c:v>41803.0</c:v>
                </c:pt>
                <c:pt idx="41803">
                  <c:v>41804.0</c:v>
                </c:pt>
                <c:pt idx="41804">
                  <c:v>41805.0</c:v>
                </c:pt>
                <c:pt idx="41805">
                  <c:v>41806.0</c:v>
                </c:pt>
                <c:pt idx="41806">
                  <c:v>41807.0</c:v>
                </c:pt>
                <c:pt idx="41807">
                  <c:v>41808.0</c:v>
                </c:pt>
                <c:pt idx="41808">
                  <c:v>41809.0</c:v>
                </c:pt>
                <c:pt idx="41809">
                  <c:v>41810.0</c:v>
                </c:pt>
                <c:pt idx="41810">
                  <c:v>41811.0</c:v>
                </c:pt>
                <c:pt idx="41811">
                  <c:v>41812.0</c:v>
                </c:pt>
                <c:pt idx="41812">
                  <c:v>41813.0</c:v>
                </c:pt>
                <c:pt idx="41813">
                  <c:v>41814.0</c:v>
                </c:pt>
                <c:pt idx="41814">
                  <c:v>41815.0</c:v>
                </c:pt>
                <c:pt idx="41815">
                  <c:v>41816.0</c:v>
                </c:pt>
                <c:pt idx="41816">
                  <c:v>41817.0</c:v>
                </c:pt>
                <c:pt idx="41817">
                  <c:v>41818.0</c:v>
                </c:pt>
                <c:pt idx="41818">
                  <c:v>41819.0</c:v>
                </c:pt>
                <c:pt idx="41819">
                  <c:v>41820.0</c:v>
                </c:pt>
                <c:pt idx="41820">
                  <c:v>41821.0</c:v>
                </c:pt>
                <c:pt idx="41821">
                  <c:v>41822.0</c:v>
                </c:pt>
                <c:pt idx="41822">
                  <c:v>41823.0</c:v>
                </c:pt>
                <c:pt idx="41823">
                  <c:v>41824.0</c:v>
                </c:pt>
                <c:pt idx="41824">
                  <c:v>41825.0</c:v>
                </c:pt>
                <c:pt idx="41825">
                  <c:v>41826.0</c:v>
                </c:pt>
                <c:pt idx="41826">
                  <c:v>41827.0</c:v>
                </c:pt>
                <c:pt idx="41827">
                  <c:v>41828.0</c:v>
                </c:pt>
                <c:pt idx="41828">
                  <c:v>41829.0</c:v>
                </c:pt>
                <c:pt idx="41829">
                  <c:v>41830.0</c:v>
                </c:pt>
                <c:pt idx="41830">
                  <c:v>41831.0</c:v>
                </c:pt>
                <c:pt idx="41831">
                  <c:v>41832.0</c:v>
                </c:pt>
                <c:pt idx="41832">
                  <c:v>41833.0</c:v>
                </c:pt>
                <c:pt idx="41833">
                  <c:v>41834.0</c:v>
                </c:pt>
                <c:pt idx="41834">
                  <c:v>41835.0</c:v>
                </c:pt>
                <c:pt idx="41835">
                  <c:v>41836.0</c:v>
                </c:pt>
                <c:pt idx="41836">
                  <c:v>41837.0</c:v>
                </c:pt>
                <c:pt idx="41837">
                  <c:v>41838.0</c:v>
                </c:pt>
                <c:pt idx="41838">
                  <c:v>41839.0</c:v>
                </c:pt>
                <c:pt idx="41839">
                  <c:v>41840.0</c:v>
                </c:pt>
                <c:pt idx="41840">
                  <c:v>41841.0</c:v>
                </c:pt>
                <c:pt idx="41841">
                  <c:v>41842.0</c:v>
                </c:pt>
                <c:pt idx="41842">
                  <c:v>41843.0</c:v>
                </c:pt>
                <c:pt idx="41843">
                  <c:v>41844.0</c:v>
                </c:pt>
                <c:pt idx="41844">
                  <c:v>41845.0</c:v>
                </c:pt>
                <c:pt idx="41845">
                  <c:v>41846.0</c:v>
                </c:pt>
                <c:pt idx="41846">
                  <c:v>41847.0</c:v>
                </c:pt>
                <c:pt idx="41847">
                  <c:v>41848.0</c:v>
                </c:pt>
                <c:pt idx="41848">
                  <c:v>41849.0</c:v>
                </c:pt>
                <c:pt idx="41849">
                  <c:v>41850.0</c:v>
                </c:pt>
                <c:pt idx="41850">
                  <c:v>41851.0</c:v>
                </c:pt>
                <c:pt idx="41851">
                  <c:v>41852.0</c:v>
                </c:pt>
                <c:pt idx="41852">
                  <c:v>41853.0</c:v>
                </c:pt>
                <c:pt idx="41853">
                  <c:v>41854.0</c:v>
                </c:pt>
                <c:pt idx="41854">
                  <c:v>41855.0</c:v>
                </c:pt>
                <c:pt idx="41855">
                  <c:v>41856.0</c:v>
                </c:pt>
                <c:pt idx="41856">
                  <c:v>41857.0</c:v>
                </c:pt>
                <c:pt idx="41857">
                  <c:v>41858.0</c:v>
                </c:pt>
                <c:pt idx="41858">
                  <c:v>41859.0</c:v>
                </c:pt>
                <c:pt idx="41859">
                  <c:v>41860.0</c:v>
                </c:pt>
                <c:pt idx="41860">
                  <c:v>41861.0</c:v>
                </c:pt>
                <c:pt idx="41861">
                  <c:v>41862.0</c:v>
                </c:pt>
                <c:pt idx="41862">
                  <c:v>41863.0</c:v>
                </c:pt>
                <c:pt idx="41863">
                  <c:v>41864.0</c:v>
                </c:pt>
                <c:pt idx="41864">
                  <c:v>41865.0</c:v>
                </c:pt>
                <c:pt idx="41865">
                  <c:v>41866.0</c:v>
                </c:pt>
                <c:pt idx="41866">
                  <c:v>41867.0</c:v>
                </c:pt>
                <c:pt idx="41867">
                  <c:v>41868.0</c:v>
                </c:pt>
                <c:pt idx="41868">
                  <c:v>41869.0</c:v>
                </c:pt>
                <c:pt idx="41869">
                  <c:v>41870.0</c:v>
                </c:pt>
                <c:pt idx="41870">
                  <c:v>41871.0</c:v>
                </c:pt>
                <c:pt idx="41871">
                  <c:v>41872.0</c:v>
                </c:pt>
                <c:pt idx="41872">
                  <c:v>41873.0</c:v>
                </c:pt>
                <c:pt idx="41873">
                  <c:v>41874.0</c:v>
                </c:pt>
                <c:pt idx="41874">
                  <c:v>41875.0</c:v>
                </c:pt>
                <c:pt idx="41875">
                  <c:v>41876.0</c:v>
                </c:pt>
                <c:pt idx="41876">
                  <c:v>41877.0</c:v>
                </c:pt>
                <c:pt idx="41877">
                  <c:v>41878.0</c:v>
                </c:pt>
                <c:pt idx="41878">
                  <c:v>41879.0</c:v>
                </c:pt>
                <c:pt idx="41879">
                  <c:v>41880.0</c:v>
                </c:pt>
                <c:pt idx="41880">
                  <c:v>41881.0</c:v>
                </c:pt>
                <c:pt idx="41881">
                  <c:v>41882.0</c:v>
                </c:pt>
                <c:pt idx="41882">
                  <c:v>41883.0</c:v>
                </c:pt>
                <c:pt idx="41883">
                  <c:v>41884.0</c:v>
                </c:pt>
                <c:pt idx="41884">
                  <c:v>41885.0</c:v>
                </c:pt>
                <c:pt idx="41885">
                  <c:v>41886.0</c:v>
                </c:pt>
                <c:pt idx="41886">
                  <c:v>41887.0</c:v>
                </c:pt>
                <c:pt idx="41887">
                  <c:v>41888.0</c:v>
                </c:pt>
                <c:pt idx="41888">
                  <c:v>41889.0</c:v>
                </c:pt>
                <c:pt idx="41889">
                  <c:v>41890.0</c:v>
                </c:pt>
                <c:pt idx="41890">
                  <c:v>41891.0</c:v>
                </c:pt>
                <c:pt idx="41891">
                  <c:v>41892.0</c:v>
                </c:pt>
                <c:pt idx="41892">
                  <c:v>41893.0</c:v>
                </c:pt>
                <c:pt idx="41893">
                  <c:v>41894.0</c:v>
                </c:pt>
                <c:pt idx="41894">
                  <c:v>41895.0</c:v>
                </c:pt>
                <c:pt idx="41895">
                  <c:v>41896.0</c:v>
                </c:pt>
                <c:pt idx="41896">
                  <c:v>41897.0</c:v>
                </c:pt>
                <c:pt idx="41897">
                  <c:v>41898.0</c:v>
                </c:pt>
                <c:pt idx="41898">
                  <c:v>41899.0</c:v>
                </c:pt>
                <c:pt idx="41899">
                  <c:v>41900.0</c:v>
                </c:pt>
                <c:pt idx="41900">
                  <c:v>41901.0</c:v>
                </c:pt>
                <c:pt idx="41901">
                  <c:v>41902.0</c:v>
                </c:pt>
                <c:pt idx="41902">
                  <c:v>41903.0</c:v>
                </c:pt>
                <c:pt idx="41903">
                  <c:v>41904.0</c:v>
                </c:pt>
                <c:pt idx="41904">
                  <c:v>41905.0</c:v>
                </c:pt>
                <c:pt idx="41905">
                  <c:v>41906.0</c:v>
                </c:pt>
                <c:pt idx="41906">
                  <c:v>41907.0</c:v>
                </c:pt>
                <c:pt idx="41907">
                  <c:v>41908.0</c:v>
                </c:pt>
                <c:pt idx="41908">
                  <c:v>41909.0</c:v>
                </c:pt>
                <c:pt idx="41909">
                  <c:v>41910.0</c:v>
                </c:pt>
                <c:pt idx="41910">
                  <c:v>41911.0</c:v>
                </c:pt>
                <c:pt idx="41911">
                  <c:v>41912.0</c:v>
                </c:pt>
                <c:pt idx="41912">
                  <c:v>41913.0</c:v>
                </c:pt>
                <c:pt idx="41913">
                  <c:v>41914.0</c:v>
                </c:pt>
                <c:pt idx="41914">
                  <c:v>41915.0</c:v>
                </c:pt>
                <c:pt idx="41915">
                  <c:v>41916.0</c:v>
                </c:pt>
                <c:pt idx="41916">
                  <c:v>41917.0</c:v>
                </c:pt>
                <c:pt idx="41917">
                  <c:v>41918.0</c:v>
                </c:pt>
                <c:pt idx="41918">
                  <c:v>41919.0</c:v>
                </c:pt>
                <c:pt idx="41919">
                  <c:v>41920.0</c:v>
                </c:pt>
                <c:pt idx="41920">
                  <c:v>41921.0</c:v>
                </c:pt>
                <c:pt idx="41921">
                  <c:v>41922.0</c:v>
                </c:pt>
                <c:pt idx="41922">
                  <c:v>41923.0</c:v>
                </c:pt>
                <c:pt idx="41923">
                  <c:v>41924.0</c:v>
                </c:pt>
                <c:pt idx="41924">
                  <c:v>41925.0</c:v>
                </c:pt>
                <c:pt idx="41925">
                  <c:v>41926.0</c:v>
                </c:pt>
                <c:pt idx="41926">
                  <c:v>41927.0</c:v>
                </c:pt>
                <c:pt idx="41927">
                  <c:v>41928.0</c:v>
                </c:pt>
                <c:pt idx="41928">
                  <c:v>41929.0</c:v>
                </c:pt>
                <c:pt idx="41929">
                  <c:v>41930.0</c:v>
                </c:pt>
                <c:pt idx="41930">
                  <c:v>41931.0</c:v>
                </c:pt>
                <c:pt idx="41931">
                  <c:v>41932.0</c:v>
                </c:pt>
                <c:pt idx="41932">
                  <c:v>41933.0</c:v>
                </c:pt>
                <c:pt idx="41933">
                  <c:v>41934.0</c:v>
                </c:pt>
                <c:pt idx="41934">
                  <c:v>41935.0</c:v>
                </c:pt>
                <c:pt idx="41935">
                  <c:v>41936.0</c:v>
                </c:pt>
                <c:pt idx="41936">
                  <c:v>41937.0</c:v>
                </c:pt>
                <c:pt idx="41937">
                  <c:v>41938.0</c:v>
                </c:pt>
                <c:pt idx="41938">
                  <c:v>41939.0</c:v>
                </c:pt>
                <c:pt idx="41939">
                  <c:v>41940.0</c:v>
                </c:pt>
                <c:pt idx="41940">
                  <c:v>41941.0</c:v>
                </c:pt>
                <c:pt idx="41941">
                  <c:v>41942.0</c:v>
                </c:pt>
                <c:pt idx="41942">
                  <c:v>41943.0</c:v>
                </c:pt>
                <c:pt idx="41943">
                  <c:v>41944.0</c:v>
                </c:pt>
                <c:pt idx="41944">
                  <c:v>41945.0</c:v>
                </c:pt>
                <c:pt idx="41945">
                  <c:v>41946.0</c:v>
                </c:pt>
                <c:pt idx="41946">
                  <c:v>41947.0</c:v>
                </c:pt>
                <c:pt idx="41947">
                  <c:v>41948.0</c:v>
                </c:pt>
                <c:pt idx="41948">
                  <c:v>41949.0</c:v>
                </c:pt>
                <c:pt idx="41949">
                  <c:v>41950.0</c:v>
                </c:pt>
                <c:pt idx="41950">
                  <c:v>41951.0</c:v>
                </c:pt>
                <c:pt idx="41951">
                  <c:v>41952.0</c:v>
                </c:pt>
                <c:pt idx="41952">
                  <c:v>41953.0</c:v>
                </c:pt>
                <c:pt idx="41953">
                  <c:v>41954.0</c:v>
                </c:pt>
                <c:pt idx="41954">
                  <c:v>41955.0</c:v>
                </c:pt>
                <c:pt idx="41955">
                  <c:v>41956.0</c:v>
                </c:pt>
                <c:pt idx="41956">
                  <c:v>41957.0</c:v>
                </c:pt>
                <c:pt idx="41957">
                  <c:v>41958.0</c:v>
                </c:pt>
                <c:pt idx="41958">
                  <c:v>41959.0</c:v>
                </c:pt>
                <c:pt idx="41959">
                  <c:v>41960.0</c:v>
                </c:pt>
                <c:pt idx="41960">
                  <c:v>41961.0</c:v>
                </c:pt>
                <c:pt idx="41961">
                  <c:v>41962.0</c:v>
                </c:pt>
                <c:pt idx="41962">
                  <c:v>41963.0</c:v>
                </c:pt>
                <c:pt idx="41963">
                  <c:v>41964.0</c:v>
                </c:pt>
                <c:pt idx="41964">
                  <c:v>41965.0</c:v>
                </c:pt>
                <c:pt idx="41965">
                  <c:v>41966.0</c:v>
                </c:pt>
                <c:pt idx="41966">
                  <c:v>41967.0</c:v>
                </c:pt>
                <c:pt idx="41967">
                  <c:v>41968.0</c:v>
                </c:pt>
                <c:pt idx="41968">
                  <c:v>41969.0</c:v>
                </c:pt>
                <c:pt idx="41969">
                  <c:v>41970.0</c:v>
                </c:pt>
                <c:pt idx="41970">
                  <c:v>41971.0</c:v>
                </c:pt>
                <c:pt idx="41971">
                  <c:v>41972.0</c:v>
                </c:pt>
                <c:pt idx="41972">
                  <c:v>41973.0</c:v>
                </c:pt>
                <c:pt idx="41973">
                  <c:v>41974.0</c:v>
                </c:pt>
                <c:pt idx="41974">
                  <c:v>41975.0</c:v>
                </c:pt>
                <c:pt idx="41975">
                  <c:v>41976.0</c:v>
                </c:pt>
                <c:pt idx="41976">
                  <c:v>41977.0</c:v>
                </c:pt>
                <c:pt idx="41977">
                  <c:v>41978.0</c:v>
                </c:pt>
                <c:pt idx="41978">
                  <c:v>41979.0</c:v>
                </c:pt>
                <c:pt idx="41979">
                  <c:v>41980.0</c:v>
                </c:pt>
                <c:pt idx="41980">
                  <c:v>41981.0</c:v>
                </c:pt>
                <c:pt idx="41981">
                  <c:v>41982.0</c:v>
                </c:pt>
                <c:pt idx="41982">
                  <c:v>41983.0</c:v>
                </c:pt>
                <c:pt idx="41983">
                  <c:v>41984.0</c:v>
                </c:pt>
                <c:pt idx="41984">
                  <c:v>41985.0</c:v>
                </c:pt>
                <c:pt idx="41985">
                  <c:v>41986.0</c:v>
                </c:pt>
                <c:pt idx="41986">
                  <c:v>41987.0</c:v>
                </c:pt>
                <c:pt idx="41987">
                  <c:v>41988.0</c:v>
                </c:pt>
                <c:pt idx="41988">
                  <c:v>41989.0</c:v>
                </c:pt>
                <c:pt idx="41989">
                  <c:v>41990.0</c:v>
                </c:pt>
                <c:pt idx="41990">
                  <c:v>41991.0</c:v>
                </c:pt>
                <c:pt idx="41991">
                  <c:v>41992.0</c:v>
                </c:pt>
                <c:pt idx="41992">
                  <c:v>41993.0</c:v>
                </c:pt>
                <c:pt idx="41993">
                  <c:v>41994.0</c:v>
                </c:pt>
                <c:pt idx="41994">
                  <c:v>41995.0</c:v>
                </c:pt>
                <c:pt idx="41995">
                  <c:v>41996.0</c:v>
                </c:pt>
                <c:pt idx="41996">
                  <c:v>41997.0</c:v>
                </c:pt>
                <c:pt idx="41997">
                  <c:v>41998.0</c:v>
                </c:pt>
                <c:pt idx="41998">
                  <c:v>41999.0</c:v>
                </c:pt>
                <c:pt idx="41999">
                  <c:v>42000.0</c:v>
                </c:pt>
                <c:pt idx="42000">
                  <c:v>42001.0</c:v>
                </c:pt>
                <c:pt idx="42001">
                  <c:v>42002.0</c:v>
                </c:pt>
                <c:pt idx="42002">
                  <c:v>42003.0</c:v>
                </c:pt>
                <c:pt idx="42003">
                  <c:v>42004.0</c:v>
                </c:pt>
                <c:pt idx="42004">
                  <c:v>42005.0</c:v>
                </c:pt>
                <c:pt idx="42005">
                  <c:v>42006.0</c:v>
                </c:pt>
                <c:pt idx="42006">
                  <c:v>42007.0</c:v>
                </c:pt>
                <c:pt idx="42007">
                  <c:v>42008.0</c:v>
                </c:pt>
                <c:pt idx="42008">
                  <c:v>42009.0</c:v>
                </c:pt>
                <c:pt idx="42009">
                  <c:v>42010.0</c:v>
                </c:pt>
                <c:pt idx="42010">
                  <c:v>42011.0</c:v>
                </c:pt>
                <c:pt idx="42011">
                  <c:v>42012.0</c:v>
                </c:pt>
                <c:pt idx="42012">
                  <c:v>42013.0</c:v>
                </c:pt>
                <c:pt idx="42013">
                  <c:v>42014.0</c:v>
                </c:pt>
                <c:pt idx="42014">
                  <c:v>42015.0</c:v>
                </c:pt>
                <c:pt idx="42015">
                  <c:v>42016.0</c:v>
                </c:pt>
                <c:pt idx="42016">
                  <c:v>42017.0</c:v>
                </c:pt>
                <c:pt idx="42017">
                  <c:v>42018.0</c:v>
                </c:pt>
                <c:pt idx="42018">
                  <c:v>42019.0</c:v>
                </c:pt>
                <c:pt idx="42019">
                  <c:v>42020.0</c:v>
                </c:pt>
                <c:pt idx="42020">
                  <c:v>42021.0</c:v>
                </c:pt>
                <c:pt idx="42021">
                  <c:v>42022.0</c:v>
                </c:pt>
                <c:pt idx="42022">
                  <c:v>42023.0</c:v>
                </c:pt>
                <c:pt idx="42023">
                  <c:v>42024.0</c:v>
                </c:pt>
                <c:pt idx="42024">
                  <c:v>42025.0</c:v>
                </c:pt>
                <c:pt idx="42025">
                  <c:v>42026.0</c:v>
                </c:pt>
                <c:pt idx="42026">
                  <c:v>42027.0</c:v>
                </c:pt>
                <c:pt idx="42027">
                  <c:v>42028.0</c:v>
                </c:pt>
                <c:pt idx="42028">
                  <c:v>42029.0</c:v>
                </c:pt>
                <c:pt idx="42029">
                  <c:v>42030.0</c:v>
                </c:pt>
                <c:pt idx="42030">
                  <c:v>42031.0</c:v>
                </c:pt>
                <c:pt idx="42031">
                  <c:v>42032.0</c:v>
                </c:pt>
                <c:pt idx="42032">
                  <c:v>42033.0</c:v>
                </c:pt>
                <c:pt idx="42033">
                  <c:v>42034.0</c:v>
                </c:pt>
                <c:pt idx="42034">
                  <c:v>42035.0</c:v>
                </c:pt>
                <c:pt idx="42035">
                  <c:v>42036.0</c:v>
                </c:pt>
                <c:pt idx="42036">
                  <c:v>42037.0</c:v>
                </c:pt>
                <c:pt idx="42037">
                  <c:v>42038.0</c:v>
                </c:pt>
                <c:pt idx="42038">
                  <c:v>42039.0</c:v>
                </c:pt>
                <c:pt idx="42039">
                  <c:v>42040.0</c:v>
                </c:pt>
                <c:pt idx="42040">
                  <c:v>42041.0</c:v>
                </c:pt>
                <c:pt idx="42041">
                  <c:v>42042.0</c:v>
                </c:pt>
                <c:pt idx="42042">
                  <c:v>42043.0</c:v>
                </c:pt>
                <c:pt idx="42043">
                  <c:v>42044.0</c:v>
                </c:pt>
                <c:pt idx="42044">
                  <c:v>42045.0</c:v>
                </c:pt>
                <c:pt idx="42045">
                  <c:v>42046.0</c:v>
                </c:pt>
                <c:pt idx="42046">
                  <c:v>42047.0</c:v>
                </c:pt>
                <c:pt idx="42047">
                  <c:v>42048.0</c:v>
                </c:pt>
                <c:pt idx="42048">
                  <c:v>42049.0</c:v>
                </c:pt>
                <c:pt idx="42049">
                  <c:v>42050.0</c:v>
                </c:pt>
                <c:pt idx="42050">
                  <c:v>42051.0</c:v>
                </c:pt>
                <c:pt idx="42051">
                  <c:v>42052.0</c:v>
                </c:pt>
                <c:pt idx="42052">
                  <c:v>42053.0</c:v>
                </c:pt>
                <c:pt idx="42053">
                  <c:v>42054.0</c:v>
                </c:pt>
                <c:pt idx="42054">
                  <c:v>42055.0</c:v>
                </c:pt>
                <c:pt idx="42055">
                  <c:v>42056.0</c:v>
                </c:pt>
                <c:pt idx="42056">
                  <c:v>42057.0</c:v>
                </c:pt>
                <c:pt idx="42057">
                  <c:v>42058.0</c:v>
                </c:pt>
                <c:pt idx="42058">
                  <c:v>42059.0</c:v>
                </c:pt>
                <c:pt idx="42059">
                  <c:v>42060.0</c:v>
                </c:pt>
                <c:pt idx="42060">
                  <c:v>42061.0</c:v>
                </c:pt>
                <c:pt idx="42061">
                  <c:v>42062.0</c:v>
                </c:pt>
                <c:pt idx="42062">
                  <c:v>42063.0</c:v>
                </c:pt>
                <c:pt idx="42063">
                  <c:v>42064.0</c:v>
                </c:pt>
                <c:pt idx="42064">
                  <c:v>42065.0</c:v>
                </c:pt>
                <c:pt idx="42065">
                  <c:v>42066.0</c:v>
                </c:pt>
                <c:pt idx="42066">
                  <c:v>42067.0</c:v>
                </c:pt>
                <c:pt idx="42067">
                  <c:v>42068.0</c:v>
                </c:pt>
                <c:pt idx="42068">
                  <c:v>42069.0</c:v>
                </c:pt>
                <c:pt idx="42069">
                  <c:v>42070.0</c:v>
                </c:pt>
                <c:pt idx="42070">
                  <c:v>42071.0</c:v>
                </c:pt>
                <c:pt idx="42071">
                  <c:v>42072.0</c:v>
                </c:pt>
                <c:pt idx="42072">
                  <c:v>42073.0</c:v>
                </c:pt>
                <c:pt idx="42073">
                  <c:v>42074.0</c:v>
                </c:pt>
                <c:pt idx="42074">
                  <c:v>42075.0</c:v>
                </c:pt>
                <c:pt idx="42075">
                  <c:v>42076.0</c:v>
                </c:pt>
                <c:pt idx="42076">
                  <c:v>42077.0</c:v>
                </c:pt>
                <c:pt idx="42077">
                  <c:v>42078.0</c:v>
                </c:pt>
                <c:pt idx="42078">
                  <c:v>42079.0</c:v>
                </c:pt>
                <c:pt idx="42079">
                  <c:v>42080.0</c:v>
                </c:pt>
                <c:pt idx="42080">
                  <c:v>42081.0</c:v>
                </c:pt>
                <c:pt idx="42081">
                  <c:v>42082.0</c:v>
                </c:pt>
                <c:pt idx="42082">
                  <c:v>42083.0</c:v>
                </c:pt>
                <c:pt idx="42083">
                  <c:v>42084.0</c:v>
                </c:pt>
                <c:pt idx="42084">
                  <c:v>42085.0</c:v>
                </c:pt>
                <c:pt idx="42085">
                  <c:v>42086.0</c:v>
                </c:pt>
                <c:pt idx="42086">
                  <c:v>42087.0</c:v>
                </c:pt>
                <c:pt idx="42087">
                  <c:v>42088.0</c:v>
                </c:pt>
                <c:pt idx="42088">
                  <c:v>42089.0</c:v>
                </c:pt>
                <c:pt idx="42089">
                  <c:v>42090.0</c:v>
                </c:pt>
                <c:pt idx="42090">
                  <c:v>42091.0</c:v>
                </c:pt>
                <c:pt idx="42091">
                  <c:v>42092.0</c:v>
                </c:pt>
                <c:pt idx="42092">
                  <c:v>42093.0</c:v>
                </c:pt>
                <c:pt idx="42093">
                  <c:v>42094.0</c:v>
                </c:pt>
                <c:pt idx="42094">
                  <c:v>42095.0</c:v>
                </c:pt>
                <c:pt idx="42095">
                  <c:v>42096.0</c:v>
                </c:pt>
                <c:pt idx="42096">
                  <c:v>42097.0</c:v>
                </c:pt>
                <c:pt idx="42097">
                  <c:v>42098.0</c:v>
                </c:pt>
                <c:pt idx="42098">
                  <c:v>42099.0</c:v>
                </c:pt>
                <c:pt idx="42099">
                  <c:v>42100.0</c:v>
                </c:pt>
                <c:pt idx="42100">
                  <c:v>42101.0</c:v>
                </c:pt>
                <c:pt idx="42101">
                  <c:v>42102.0</c:v>
                </c:pt>
                <c:pt idx="42102">
                  <c:v>42103.0</c:v>
                </c:pt>
                <c:pt idx="42103">
                  <c:v>42104.0</c:v>
                </c:pt>
                <c:pt idx="42104">
                  <c:v>42105.0</c:v>
                </c:pt>
                <c:pt idx="42105">
                  <c:v>42106.0</c:v>
                </c:pt>
                <c:pt idx="42106">
                  <c:v>42107.0</c:v>
                </c:pt>
                <c:pt idx="42107">
                  <c:v>42108.0</c:v>
                </c:pt>
                <c:pt idx="42108">
                  <c:v>42109.0</c:v>
                </c:pt>
                <c:pt idx="42109">
                  <c:v>42110.0</c:v>
                </c:pt>
                <c:pt idx="42110">
                  <c:v>42111.0</c:v>
                </c:pt>
                <c:pt idx="42111">
                  <c:v>42112.0</c:v>
                </c:pt>
                <c:pt idx="42112">
                  <c:v>42113.0</c:v>
                </c:pt>
                <c:pt idx="42113">
                  <c:v>42114.0</c:v>
                </c:pt>
                <c:pt idx="42114">
                  <c:v>42115.0</c:v>
                </c:pt>
                <c:pt idx="42115">
                  <c:v>42116.0</c:v>
                </c:pt>
                <c:pt idx="42116">
                  <c:v>42117.0</c:v>
                </c:pt>
                <c:pt idx="42117">
                  <c:v>42118.0</c:v>
                </c:pt>
                <c:pt idx="42118">
                  <c:v>42119.0</c:v>
                </c:pt>
                <c:pt idx="42119">
                  <c:v>42120.0</c:v>
                </c:pt>
                <c:pt idx="42120">
                  <c:v>42121.0</c:v>
                </c:pt>
                <c:pt idx="42121">
                  <c:v>42122.0</c:v>
                </c:pt>
                <c:pt idx="42122">
                  <c:v>42123.0</c:v>
                </c:pt>
                <c:pt idx="42123">
                  <c:v>42124.0</c:v>
                </c:pt>
                <c:pt idx="42124">
                  <c:v>42125.0</c:v>
                </c:pt>
                <c:pt idx="42125">
                  <c:v>42126.0</c:v>
                </c:pt>
                <c:pt idx="42126">
                  <c:v>42127.0</c:v>
                </c:pt>
                <c:pt idx="42127">
                  <c:v>42128.0</c:v>
                </c:pt>
                <c:pt idx="42128">
                  <c:v>42129.0</c:v>
                </c:pt>
                <c:pt idx="42129">
                  <c:v>42130.0</c:v>
                </c:pt>
                <c:pt idx="42130">
                  <c:v>42131.0</c:v>
                </c:pt>
                <c:pt idx="42131">
                  <c:v>42132.0</c:v>
                </c:pt>
                <c:pt idx="42132">
                  <c:v>42133.0</c:v>
                </c:pt>
                <c:pt idx="42133">
                  <c:v>42134.0</c:v>
                </c:pt>
                <c:pt idx="42134">
                  <c:v>42135.0</c:v>
                </c:pt>
                <c:pt idx="42135">
                  <c:v>42136.0</c:v>
                </c:pt>
                <c:pt idx="42136">
                  <c:v>42137.0</c:v>
                </c:pt>
                <c:pt idx="42137">
                  <c:v>42138.0</c:v>
                </c:pt>
                <c:pt idx="42138">
                  <c:v>42139.0</c:v>
                </c:pt>
                <c:pt idx="42139">
                  <c:v>42140.0</c:v>
                </c:pt>
                <c:pt idx="42140">
                  <c:v>42141.0</c:v>
                </c:pt>
                <c:pt idx="42141">
                  <c:v>42142.0</c:v>
                </c:pt>
                <c:pt idx="42142">
                  <c:v>42143.0</c:v>
                </c:pt>
                <c:pt idx="42143">
                  <c:v>42144.0</c:v>
                </c:pt>
                <c:pt idx="42144">
                  <c:v>42145.0</c:v>
                </c:pt>
                <c:pt idx="42145">
                  <c:v>42146.0</c:v>
                </c:pt>
                <c:pt idx="42146">
                  <c:v>42147.0</c:v>
                </c:pt>
                <c:pt idx="42147">
                  <c:v>42148.0</c:v>
                </c:pt>
                <c:pt idx="42148">
                  <c:v>42149.0</c:v>
                </c:pt>
                <c:pt idx="42149">
                  <c:v>42150.0</c:v>
                </c:pt>
                <c:pt idx="42150">
                  <c:v>42151.0</c:v>
                </c:pt>
                <c:pt idx="42151">
                  <c:v>42152.0</c:v>
                </c:pt>
                <c:pt idx="42152">
                  <c:v>42153.0</c:v>
                </c:pt>
                <c:pt idx="42153">
                  <c:v>42154.0</c:v>
                </c:pt>
                <c:pt idx="42154">
                  <c:v>42155.0</c:v>
                </c:pt>
                <c:pt idx="42155">
                  <c:v>42156.0</c:v>
                </c:pt>
                <c:pt idx="42156">
                  <c:v>42157.0</c:v>
                </c:pt>
                <c:pt idx="42157">
                  <c:v>42158.0</c:v>
                </c:pt>
                <c:pt idx="42158">
                  <c:v>42159.0</c:v>
                </c:pt>
                <c:pt idx="42159">
                  <c:v>42160.0</c:v>
                </c:pt>
                <c:pt idx="42160">
                  <c:v>42161.0</c:v>
                </c:pt>
                <c:pt idx="42161">
                  <c:v>42162.0</c:v>
                </c:pt>
                <c:pt idx="42162">
                  <c:v>42163.0</c:v>
                </c:pt>
                <c:pt idx="42163">
                  <c:v>42164.0</c:v>
                </c:pt>
                <c:pt idx="42164">
                  <c:v>42165.0</c:v>
                </c:pt>
                <c:pt idx="42165">
                  <c:v>42166.0</c:v>
                </c:pt>
                <c:pt idx="42166">
                  <c:v>42167.0</c:v>
                </c:pt>
                <c:pt idx="42167">
                  <c:v>42168.0</c:v>
                </c:pt>
                <c:pt idx="42168">
                  <c:v>42169.0</c:v>
                </c:pt>
                <c:pt idx="42169">
                  <c:v>42170.0</c:v>
                </c:pt>
                <c:pt idx="42170">
                  <c:v>42171.0</c:v>
                </c:pt>
                <c:pt idx="42171">
                  <c:v>42172.0</c:v>
                </c:pt>
                <c:pt idx="42172">
                  <c:v>42173.0</c:v>
                </c:pt>
                <c:pt idx="42173">
                  <c:v>42174.0</c:v>
                </c:pt>
                <c:pt idx="42174">
                  <c:v>42175.0</c:v>
                </c:pt>
                <c:pt idx="42175">
                  <c:v>42176.0</c:v>
                </c:pt>
                <c:pt idx="42176">
                  <c:v>42177.0</c:v>
                </c:pt>
                <c:pt idx="42177">
                  <c:v>42178.0</c:v>
                </c:pt>
                <c:pt idx="42178">
                  <c:v>42179.0</c:v>
                </c:pt>
                <c:pt idx="42179">
                  <c:v>42180.0</c:v>
                </c:pt>
                <c:pt idx="42180">
                  <c:v>42181.0</c:v>
                </c:pt>
                <c:pt idx="42181">
                  <c:v>42182.0</c:v>
                </c:pt>
                <c:pt idx="42182">
                  <c:v>42183.0</c:v>
                </c:pt>
                <c:pt idx="42183">
                  <c:v>42184.0</c:v>
                </c:pt>
                <c:pt idx="42184">
                  <c:v>42185.0</c:v>
                </c:pt>
                <c:pt idx="42185">
                  <c:v>42186.0</c:v>
                </c:pt>
                <c:pt idx="42186">
                  <c:v>42187.0</c:v>
                </c:pt>
                <c:pt idx="42187">
                  <c:v>42188.0</c:v>
                </c:pt>
                <c:pt idx="42188">
                  <c:v>42189.0</c:v>
                </c:pt>
                <c:pt idx="42189">
                  <c:v>42190.0</c:v>
                </c:pt>
                <c:pt idx="42190">
                  <c:v>42191.0</c:v>
                </c:pt>
                <c:pt idx="42191">
                  <c:v>42192.0</c:v>
                </c:pt>
                <c:pt idx="42192">
                  <c:v>42193.0</c:v>
                </c:pt>
                <c:pt idx="42193">
                  <c:v>42194.0</c:v>
                </c:pt>
                <c:pt idx="42194">
                  <c:v>42195.0</c:v>
                </c:pt>
                <c:pt idx="42195">
                  <c:v>42196.0</c:v>
                </c:pt>
                <c:pt idx="42196">
                  <c:v>42197.0</c:v>
                </c:pt>
                <c:pt idx="42197">
                  <c:v>42198.0</c:v>
                </c:pt>
                <c:pt idx="42198">
                  <c:v>42199.0</c:v>
                </c:pt>
                <c:pt idx="42199">
                  <c:v>42200.0</c:v>
                </c:pt>
                <c:pt idx="42200">
                  <c:v>42201.0</c:v>
                </c:pt>
                <c:pt idx="42201">
                  <c:v>42202.0</c:v>
                </c:pt>
                <c:pt idx="42202">
                  <c:v>42203.0</c:v>
                </c:pt>
                <c:pt idx="42203">
                  <c:v>42204.0</c:v>
                </c:pt>
                <c:pt idx="42204">
                  <c:v>42205.0</c:v>
                </c:pt>
                <c:pt idx="42205">
                  <c:v>42206.0</c:v>
                </c:pt>
                <c:pt idx="42206">
                  <c:v>42207.0</c:v>
                </c:pt>
                <c:pt idx="42207">
                  <c:v>42208.0</c:v>
                </c:pt>
                <c:pt idx="42208">
                  <c:v>42209.0</c:v>
                </c:pt>
                <c:pt idx="42209">
                  <c:v>42210.0</c:v>
                </c:pt>
                <c:pt idx="42210">
                  <c:v>42211.0</c:v>
                </c:pt>
                <c:pt idx="42211">
                  <c:v>42212.0</c:v>
                </c:pt>
                <c:pt idx="42212">
                  <c:v>42213.0</c:v>
                </c:pt>
                <c:pt idx="42213">
                  <c:v>42214.0</c:v>
                </c:pt>
                <c:pt idx="42214">
                  <c:v>42215.0</c:v>
                </c:pt>
                <c:pt idx="42215">
                  <c:v>42216.0</c:v>
                </c:pt>
                <c:pt idx="42216">
                  <c:v>42217.0</c:v>
                </c:pt>
                <c:pt idx="42217">
                  <c:v>42218.0</c:v>
                </c:pt>
                <c:pt idx="42218">
                  <c:v>42219.0</c:v>
                </c:pt>
                <c:pt idx="42219">
                  <c:v>42220.0</c:v>
                </c:pt>
                <c:pt idx="42220">
                  <c:v>42221.0</c:v>
                </c:pt>
                <c:pt idx="42221">
                  <c:v>42222.0</c:v>
                </c:pt>
                <c:pt idx="42222">
                  <c:v>42223.0</c:v>
                </c:pt>
                <c:pt idx="42223">
                  <c:v>42224.0</c:v>
                </c:pt>
                <c:pt idx="42224">
                  <c:v>42225.0</c:v>
                </c:pt>
                <c:pt idx="42225">
                  <c:v>42226.0</c:v>
                </c:pt>
                <c:pt idx="42226">
                  <c:v>42227.0</c:v>
                </c:pt>
                <c:pt idx="42227">
                  <c:v>42228.0</c:v>
                </c:pt>
                <c:pt idx="42228">
                  <c:v>42229.0</c:v>
                </c:pt>
                <c:pt idx="42229">
                  <c:v>42230.0</c:v>
                </c:pt>
                <c:pt idx="42230">
                  <c:v>42231.0</c:v>
                </c:pt>
                <c:pt idx="42231">
                  <c:v>42232.0</c:v>
                </c:pt>
                <c:pt idx="42232">
                  <c:v>42233.0</c:v>
                </c:pt>
                <c:pt idx="42233">
                  <c:v>42234.0</c:v>
                </c:pt>
                <c:pt idx="42234">
                  <c:v>42235.0</c:v>
                </c:pt>
                <c:pt idx="42235">
                  <c:v>42236.0</c:v>
                </c:pt>
                <c:pt idx="42236">
                  <c:v>42237.0</c:v>
                </c:pt>
                <c:pt idx="42237">
                  <c:v>42238.0</c:v>
                </c:pt>
                <c:pt idx="42238">
                  <c:v>42239.0</c:v>
                </c:pt>
                <c:pt idx="42239">
                  <c:v>42240.0</c:v>
                </c:pt>
                <c:pt idx="42240">
                  <c:v>42241.0</c:v>
                </c:pt>
                <c:pt idx="42241">
                  <c:v>42242.0</c:v>
                </c:pt>
                <c:pt idx="42242">
                  <c:v>42243.0</c:v>
                </c:pt>
                <c:pt idx="42243">
                  <c:v>42244.0</c:v>
                </c:pt>
                <c:pt idx="42244">
                  <c:v>42245.0</c:v>
                </c:pt>
                <c:pt idx="42245">
                  <c:v>42246.0</c:v>
                </c:pt>
                <c:pt idx="42246">
                  <c:v>42247.0</c:v>
                </c:pt>
                <c:pt idx="42247">
                  <c:v>42248.0</c:v>
                </c:pt>
                <c:pt idx="42248">
                  <c:v>42249.0</c:v>
                </c:pt>
                <c:pt idx="42249">
                  <c:v>42250.0</c:v>
                </c:pt>
                <c:pt idx="42250">
                  <c:v>42251.0</c:v>
                </c:pt>
                <c:pt idx="42251">
                  <c:v>42252.0</c:v>
                </c:pt>
                <c:pt idx="42252">
                  <c:v>42253.0</c:v>
                </c:pt>
                <c:pt idx="42253">
                  <c:v>42254.0</c:v>
                </c:pt>
                <c:pt idx="42254">
                  <c:v>42255.0</c:v>
                </c:pt>
                <c:pt idx="42255">
                  <c:v>42256.0</c:v>
                </c:pt>
                <c:pt idx="42256">
                  <c:v>42257.0</c:v>
                </c:pt>
                <c:pt idx="42257">
                  <c:v>42258.0</c:v>
                </c:pt>
                <c:pt idx="42258">
                  <c:v>42259.0</c:v>
                </c:pt>
                <c:pt idx="42259">
                  <c:v>42260.0</c:v>
                </c:pt>
                <c:pt idx="42260">
                  <c:v>42261.0</c:v>
                </c:pt>
                <c:pt idx="42261">
                  <c:v>42262.0</c:v>
                </c:pt>
                <c:pt idx="42262">
                  <c:v>42263.0</c:v>
                </c:pt>
                <c:pt idx="42263">
                  <c:v>42264.0</c:v>
                </c:pt>
                <c:pt idx="42264">
                  <c:v>42265.0</c:v>
                </c:pt>
                <c:pt idx="42265">
                  <c:v>42266.0</c:v>
                </c:pt>
                <c:pt idx="42266">
                  <c:v>42267.0</c:v>
                </c:pt>
                <c:pt idx="42267">
                  <c:v>42268.0</c:v>
                </c:pt>
                <c:pt idx="42268">
                  <c:v>42269.0</c:v>
                </c:pt>
                <c:pt idx="42269">
                  <c:v>42270.0</c:v>
                </c:pt>
                <c:pt idx="42270">
                  <c:v>42271.0</c:v>
                </c:pt>
                <c:pt idx="42271">
                  <c:v>42272.0</c:v>
                </c:pt>
                <c:pt idx="42272">
                  <c:v>42273.0</c:v>
                </c:pt>
                <c:pt idx="42273">
                  <c:v>42274.0</c:v>
                </c:pt>
                <c:pt idx="42274">
                  <c:v>42275.0</c:v>
                </c:pt>
                <c:pt idx="42275">
                  <c:v>42276.0</c:v>
                </c:pt>
                <c:pt idx="42276">
                  <c:v>42277.0</c:v>
                </c:pt>
                <c:pt idx="42277">
                  <c:v>42278.0</c:v>
                </c:pt>
                <c:pt idx="42278">
                  <c:v>42279.0</c:v>
                </c:pt>
                <c:pt idx="42279">
                  <c:v>42280.0</c:v>
                </c:pt>
                <c:pt idx="42280">
                  <c:v>42281.0</c:v>
                </c:pt>
                <c:pt idx="42281">
                  <c:v>42282.0</c:v>
                </c:pt>
                <c:pt idx="42282">
                  <c:v>42283.0</c:v>
                </c:pt>
                <c:pt idx="42283">
                  <c:v>42284.0</c:v>
                </c:pt>
                <c:pt idx="42284">
                  <c:v>42285.0</c:v>
                </c:pt>
                <c:pt idx="42285">
                  <c:v>42286.0</c:v>
                </c:pt>
                <c:pt idx="42286">
                  <c:v>42287.0</c:v>
                </c:pt>
                <c:pt idx="42287">
                  <c:v>42288.0</c:v>
                </c:pt>
                <c:pt idx="42288">
                  <c:v>42289.0</c:v>
                </c:pt>
                <c:pt idx="42289">
                  <c:v>42290.0</c:v>
                </c:pt>
                <c:pt idx="42290">
                  <c:v>42291.0</c:v>
                </c:pt>
                <c:pt idx="42291">
                  <c:v>42292.0</c:v>
                </c:pt>
                <c:pt idx="42292">
                  <c:v>42293.0</c:v>
                </c:pt>
                <c:pt idx="42293">
                  <c:v>42294.0</c:v>
                </c:pt>
                <c:pt idx="42294">
                  <c:v>42295.0</c:v>
                </c:pt>
                <c:pt idx="42295">
                  <c:v>42296.0</c:v>
                </c:pt>
                <c:pt idx="42296">
                  <c:v>42297.0</c:v>
                </c:pt>
                <c:pt idx="42297">
                  <c:v>42298.0</c:v>
                </c:pt>
                <c:pt idx="42298">
                  <c:v>42299.0</c:v>
                </c:pt>
                <c:pt idx="42299">
                  <c:v>42300.0</c:v>
                </c:pt>
                <c:pt idx="42300">
                  <c:v>42301.0</c:v>
                </c:pt>
                <c:pt idx="42301">
                  <c:v>42302.0</c:v>
                </c:pt>
                <c:pt idx="42302">
                  <c:v>42303.0</c:v>
                </c:pt>
                <c:pt idx="42303">
                  <c:v>42304.0</c:v>
                </c:pt>
                <c:pt idx="42304">
                  <c:v>42305.0</c:v>
                </c:pt>
                <c:pt idx="42305">
                  <c:v>42306.0</c:v>
                </c:pt>
                <c:pt idx="42306">
                  <c:v>42307.0</c:v>
                </c:pt>
                <c:pt idx="42307">
                  <c:v>42308.0</c:v>
                </c:pt>
                <c:pt idx="42308">
                  <c:v>42309.0</c:v>
                </c:pt>
                <c:pt idx="42309">
                  <c:v>42310.0</c:v>
                </c:pt>
                <c:pt idx="42310">
                  <c:v>42311.0</c:v>
                </c:pt>
                <c:pt idx="42311">
                  <c:v>42312.0</c:v>
                </c:pt>
                <c:pt idx="42312">
                  <c:v>42313.0</c:v>
                </c:pt>
                <c:pt idx="42313">
                  <c:v>42314.0</c:v>
                </c:pt>
                <c:pt idx="42314">
                  <c:v>42315.0</c:v>
                </c:pt>
                <c:pt idx="42315">
                  <c:v>42316.0</c:v>
                </c:pt>
                <c:pt idx="42316">
                  <c:v>42317.0</c:v>
                </c:pt>
                <c:pt idx="42317">
                  <c:v>42318.0</c:v>
                </c:pt>
                <c:pt idx="42318">
                  <c:v>42319.0</c:v>
                </c:pt>
                <c:pt idx="42319">
                  <c:v>42320.0</c:v>
                </c:pt>
                <c:pt idx="42320">
                  <c:v>42321.0</c:v>
                </c:pt>
                <c:pt idx="42321">
                  <c:v>42322.0</c:v>
                </c:pt>
                <c:pt idx="42322">
                  <c:v>42323.0</c:v>
                </c:pt>
                <c:pt idx="42323">
                  <c:v>42324.0</c:v>
                </c:pt>
                <c:pt idx="42324">
                  <c:v>42325.0</c:v>
                </c:pt>
                <c:pt idx="42325">
                  <c:v>42326.0</c:v>
                </c:pt>
                <c:pt idx="42326">
                  <c:v>42327.0</c:v>
                </c:pt>
                <c:pt idx="42327">
                  <c:v>42328.0</c:v>
                </c:pt>
                <c:pt idx="42328">
                  <c:v>42329.0</c:v>
                </c:pt>
                <c:pt idx="42329">
                  <c:v>42330.0</c:v>
                </c:pt>
                <c:pt idx="42330">
                  <c:v>42331.0</c:v>
                </c:pt>
                <c:pt idx="42331">
                  <c:v>42332.0</c:v>
                </c:pt>
                <c:pt idx="42332">
                  <c:v>42333.0</c:v>
                </c:pt>
                <c:pt idx="42333">
                  <c:v>42334.0</c:v>
                </c:pt>
                <c:pt idx="42334">
                  <c:v>42335.0</c:v>
                </c:pt>
                <c:pt idx="42335">
                  <c:v>42336.0</c:v>
                </c:pt>
                <c:pt idx="42336">
                  <c:v>42337.0</c:v>
                </c:pt>
                <c:pt idx="42337">
                  <c:v>42338.0</c:v>
                </c:pt>
                <c:pt idx="42338">
                  <c:v>42339.0</c:v>
                </c:pt>
                <c:pt idx="42339">
                  <c:v>42340.0</c:v>
                </c:pt>
                <c:pt idx="42340">
                  <c:v>42341.0</c:v>
                </c:pt>
                <c:pt idx="42341">
                  <c:v>42342.0</c:v>
                </c:pt>
                <c:pt idx="42342">
                  <c:v>42343.0</c:v>
                </c:pt>
                <c:pt idx="42343">
                  <c:v>42344.0</c:v>
                </c:pt>
                <c:pt idx="42344">
                  <c:v>42345.0</c:v>
                </c:pt>
                <c:pt idx="42345">
                  <c:v>42346.0</c:v>
                </c:pt>
                <c:pt idx="42346">
                  <c:v>42347.0</c:v>
                </c:pt>
                <c:pt idx="42347">
                  <c:v>42348.0</c:v>
                </c:pt>
                <c:pt idx="42348">
                  <c:v>42349.0</c:v>
                </c:pt>
                <c:pt idx="42349">
                  <c:v>42350.0</c:v>
                </c:pt>
                <c:pt idx="42350">
                  <c:v>42351.0</c:v>
                </c:pt>
                <c:pt idx="42351">
                  <c:v>42352.0</c:v>
                </c:pt>
                <c:pt idx="42352">
                  <c:v>42353.0</c:v>
                </c:pt>
                <c:pt idx="42353">
                  <c:v>42354.0</c:v>
                </c:pt>
                <c:pt idx="42354">
                  <c:v>42355.0</c:v>
                </c:pt>
                <c:pt idx="42355">
                  <c:v>42356.0</c:v>
                </c:pt>
                <c:pt idx="42356">
                  <c:v>42357.0</c:v>
                </c:pt>
                <c:pt idx="42357">
                  <c:v>42358.0</c:v>
                </c:pt>
                <c:pt idx="42358">
                  <c:v>42359.0</c:v>
                </c:pt>
                <c:pt idx="42359">
                  <c:v>42360.0</c:v>
                </c:pt>
                <c:pt idx="42360">
                  <c:v>42361.0</c:v>
                </c:pt>
                <c:pt idx="42361">
                  <c:v>42362.0</c:v>
                </c:pt>
                <c:pt idx="42362">
                  <c:v>42363.0</c:v>
                </c:pt>
                <c:pt idx="42363">
                  <c:v>42364.0</c:v>
                </c:pt>
                <c:pt idx="42364">
                  <c:v>42365.0</c:v>
                </c:pt>
                <c:pt idx="42365">
                  <c:v>42366.0</c:v>
                </c:pt>
                <c:pt idx="42366">
                  <c:v>42367.0</c:v>
                </c:pt>
                <c:pt idx="42367">
                  <c:v>42368.0</c:v>
                </c:pt>
                <c:pt idx="42368">
                  <c:v>42369.0</c:v>
                </c:pt>
                <c:pt idx="42369">
                  <c:v>42370.0</c:v>
                </c:pt>
                <c:pt idx="42370">
                  <c:v>42371.0</c:v>
                </c:pt>
                <c:pt idx="42371">
                  <c:v>42372.0</c:v>
                </c:pt>
                <c:pt idx="42372">
                  <c:v>42373.0</c:v>
                </c:pt>
                <c:pt idx="42373">
                  <c:v>42374.0</c:v>
                </c:pt>
                <c:pt idx="42374">
                  <c:v>42375.0</c:v>
                </c:pt>
                <c:pt idx="42375">
                  <c:v>42376.0</c:v>
                </c:pt>
                <c:pt idx="42376">
                  <c:v>42377.0</c:v>
                </c:pt>
                <c:pt idx="42377">
                  <c:v>42378.0</c:v>
                </c:pt>
                <c:pt idx="42378">
                  <c:v>42379.0</c:v>
                </c:pt>
                <c:pt idx="42379">
                  <c:v>42380.0</c:v>
                </c:pt>
                <c:pt idx="42380">
                  <c:v>42381.0</c:v>
                </c:pt>
                <c:pt idx="42381">
                  <c:v>42382.0</c:v>
                </c:pt>
                <c:pt idx="42382">
                  <c:v>42383.0</c:v>
                </c:pt>
                <c:pt idx="42383">
                  <c:v>42384.0</c:v>
                </c:pt>
                <c:pt idx="42384">
                  <c:v>42385.0</c:v>
                </c:pt>
                <c:pt idx="42385">
                  <c:v>42386.0</c:v>
                </c:pt>
                <c:pt idx="42386">
                  <c:v>42387.0</c:v>
                </c:pt>
                <c:pt idx="42387">
                  <c:v>42388.0</c:v>
                </c:pt>
                <c:pt idx="42388">
                  <c:v>42389.0</c:v>
                </c:pt>
                <c:pt idx="42389">
                  <c:v>42390.0</c:v>
                </c:pt>
                <c:pt idx="42390">
                  <c:v>42391.0</c:v>
                </c:pt>
                <c:pt idx="42391">
                  <c:v>42392.0</c:v>
                </c:pt>
                <c:pt idx="42392">
                  <c:v>42393.0</c:v>
                </c:pt>
                <c:pt idx="42393">
                  <c:v>42394.0</c:v>
                </c:pt>
                <c:pt idx="42394">
                  <c:v>42395.0</c:v>
                </c:pt>
                <c:pt idx="42395">
                  <c:v>42396.0</c:v>
                </c:pt>
                <c:pt idx="42396">
                  <c:v>42397.0</c:v>
                </c:pt>
                <c:pt idx="42397">
                  <c:v>42398.0</c:v>
                </c:pt>
                <c:pt idx="42398">
                  <c:v>42399.0</c:v>
                </c:pt>
                <c:pt idx="42399">
                  <c:v>42400.0</c:v>
                </c:pt>
                <c:pt idx="42400">
                  <c:v>42401.0</c:v>
                </c:pt>
                <c:pt idx="42401">
                  <c:v>42402.0</c:v>
                </c:pt>
                <c:pt idx="42402">
                  <c:v>42403.0</c:v>
                </c:pt>
                <c:pt idx="42403">
                  <c:v>42404.0</c:v>
                </c:pt>
                <c:pt idx="42404">
                  <c:v>42405.0</c:v>
                </c:pt>
                <c:pt idx="42405">
                  <c:v>42406.0</c:v>
                </c:pt>
                <c:pt idx="42406">
                  <c:v>42407.0</c:v>
                </c:pt>
                <c:pt idx="42407">
                  <c:v>42408.0</c:v>
                </c:pt>
                <c:pt idx="42408">
                  <c:v>42409.0</c:v>
                </c:pt>
                <c:pt idx="42409">
                  <c:v>42410.0</c:v>
                </c:pt>
                <c:pt idx="42410">
                  <c:v>42411.0</c:v>
                </c:pt>
                <c:pt idx="42411">
                  <c:v>42412.0</c:v>
                </c:pt>
                <c:pt idx="42412">
                  <c:v>42413.0</c:v>
                </c:pt>
                <c:pt idx="42413">
                  <c:v>42414.0</c:v>
                </c:pt>
                <c:pt idx="42414">
                  <c:v>42415.0</c:v>
                </c:pt>
                <c:pt idx="42415">
                  <c:v>42416.0</c:v>
                </c:pt>
                <c:pt idx="42416">
                  <c:v>42417.0</c:v>
                </c:pt>
                <c:pt idx="42417">
                  <c:v>42418.0</c:v>
                </c:pt>
                <c:pt idx="42418">
                  <c:v>42419.0</c:v>
                </c:pt>
                <c:pt idx="42419">
                  <c:v>42420.0</c:v>
                </c:pt>
                <c:pt idx="42420">
                  <c:v>42421.0</c:v>
                </c:pt>
                <c:pt idx="42421">
                  <c:v>42422.0</c:v>
                </c:pt>
                <c:pt idx="42422">
                  <c:v>42423.0</c:v>
                </c:pt>
                <c:pt idx="42423">
                  <c:v>42424.0</c:v>
                </c:pt>
                <c:pt idx="42424">
                  <c:v>42425.0</c:v>
                </c:pt>
                <c:pt idx="42425">
                  <c:v>42426.0</c:v>
                </c:pt>
                <c:pt idx="42426">
                  <c:v>42427.0</c:v>
                </c:pt>
                <c:pt idx="42427">
                  <c:v>42428.0</c:v>
                </c:pt>
                <c:pt idx="42428">
                  <c:v>42429.0</c:v>
                </c:pt>
                <c:pt idx="42429">
                  <c:v>42430.0</c:v>
                </c:pt>
                <c:pt idx="42430">
                  <c:v>42431.0</c:v>
                </c:pt>
                <c:pt idx="42431">
                  <c:v>42432.0</c:v>
                </c:pt>
                <c:pt idx="42432">
                  <c:v>42433.0</c:v>
                </c:pt>
                <c:pt idx="42433">
                  <c:v>42434.0</c:v>
                </c:pt>
                <c:pt idx="42434">
                  <c:v>42435.0</c:v>
                </c:pt>
                <c:pt idx="42435">
                  <c:v>42436.0</c:v>
                </c:pt>
                <c:pt idx="42436">
                  <c:v>42437.0</c:v>
                </c:pt>
                <c:pt idx="42437">
                  <c:v>42438.0</c:v>
                </c:pt>
                <c:pt idx="42438">
                  <c:v>42439.0</c:v>
                </c:pt>
                <c:pt idx="42439">
                  <c:v>42440.0</c:v>
                </c:pt>
                <c:pt idx="42440">
                  <c:v>42441.0</c:v>
                </c:pt>
                <c:pt idx="42441">
                  <c:v>42442.0</c:v>
                </c:pt>
                <c:pt idx="42442">
                  <c:v>42443.0</c:v>
                </c:pt>
                <c:pt idx="42443">
                  <c:v>42444.0</c:v>
                </c:pt>
                <c:pt idx="42444">
                  <c:v>42445.0</c:v>
                </c:pt>
                <c:pt idx="42445">
                  <c:v>42446.0</c:v>
                </c:pt>
                <c:pt idx="42446">
                  <c:v>42447.0</c:v>
                </c:pt>
                <c:pt idx="42447">
                  <c:v>42448.0</c:v>
                </c:pt>
                <c:pt idx="42448">
                  <c:v>42449.0</c:v>
                </c:pt>
                <c:pt idx="42449">
                  <c:v>42450.0</c:v>
                </c:pt>
                <c:pt idx="42450">
                  <c:v>42451.0</c:v>
                </c:pt>
                <c:pt idx="42451">
                  <c:v>42452.0</c:v>
                </c:pt>
                <c:pt idx="42452">
                  <c:v>42453.0</c:v>
                </c:pt>
                <c:pt idx="42453">
                  <c:v>42454.0</c:v>
                </c:pt>
                <c:pt idx="42454">
                  <c:v>42455.0</c:v>
                </c:pt>
                <c:pt idx="42455">
                  <c:v>42456.0</c:v>
                </c:pt>
                <c:pt idx="42456">
                  <c:v>42457.0</c:v>
                </c:pt>
                <c:pt idx="42457">
                  <c:v>42458.0</c:v>
                </c:pt>
                <c:pt idx="42458">
                  <c:v>42459.0</c:v>
                </c:pt>
                <c:pt idx="42459">
                  <c:v>42460.0</c:v>
                </c:pt>
                <c:pt idx="42460">
                  <c:v>42461.0</c:v>
                </c:pt>
                <c:pt idx="42461">
                  <c:v>42462.0</c:v>
                </c:pt>
                <c:pt idx="42462">
                  <c:v>42463.0</c:v>
                </c:pt>
                <c:pt idx="42463">
                  <c:v>42464.0</c:v>
                </c:pt>
                <c:pt idx="42464">
                  <c:v>42465.0</c:v>
                </c:pt>
                <c:pt idx="42465">
                  <c:v>42466.0</c:v>
                </c:pt>
                <c:pt idx="42466">
                  <c:v>42467.0</c:v>
                </c:pt>
                <c:pt idx="42467">
                  <c:v>42468.0</c:v>
                </c:pt>
                <c:pt idx="42468">
                  <c:v>42469.0</c:v>
                </c:pt>
                <c:pt idx="42469">
                  <c:v>42470.0</c:v>
                </c:pt>
                <c:pt idx="42470">
                  <c:v>42471.0</c:v>
                </c:pt>
                <c:pt idx="42471">
                  <c:v>42472.0</c:v>
                </c:pt>
                <c:pt idx="42472">
                  <c:v>42473.0</c:v>
                </c:pt>
                <c:pt idx="42473">
                  <c:v>42474.0</c:v>
                </c:pt>
                <c:pt idx="42474">
                  <c:v>42475.0</c:v>
                </c:pt>
                <c:pt idx="42475">
                  <c:v>42476.0</c:v>
                </c:pt>
                <c:pt idx="42476">
                  <c:v>42477.0</c:v>
                </c:pt>
                <c:pt idx="42477">
                  <c:v>42478.0</c:v>
                </c:pt>
                <c:pt idx="42478">
                  <c:v>42479.0</c:v>
                </c:pt>
                <c:pt idx="42479">
                  <c:v>42480.0</c:v>
                </c:pt>
                <c:pt idx="42480">
                  <c:v>42481.0</c:v>
                </c:pt>
                <c:pt idx="42481">
                  <c:v>42482.0</c:v>
                </c:pt>
                <c:pt idx="42482">
                  <c:v>42483.0</c:v>
                </c:pt>
                <c:pt idx="42483">
                  <c:v>42484.0</c:v>
                </c:pt>
                <c:pt idx="42484">
                  <c:v>42485.0</c:v>
                </c:pt>
                <c:pt idx="42485">
                  <c:v>42486.0</c:v>
                </c:pt>
                <c:pt idx="42486">
                  <c:v>42487.0</c:v>
                </c:pt>
                <c:pt idx="42487">
                  <c:v>42488.0</c:v>
                </c:pt>
                <c:pt idx="42488">
                  <c:v>42489.0</c:v>
                </c:pt>
                <c:pt idx="42489">
                  <c:v>42490.0</c:v>
                </c:pt>
                <c:pt idx="42490">
                  <c:v>42491.0</c:v>
                </c:pt>
                <c:pt idx="42491">
                  <c:v>42492.0</c:v>
                </c:pt>
                <c:pt idx="42492">
                  <c:v>42493.0</c:v>
                </c:pt>
                <c:pt idx="42493">
                  <c:v>42494.0</c:v>
                </c:pt>
                <c:pt idx="42494">
                  <c:v>42495.0</c:v>
                </c:pt>
                <c:pt idx="42495">
                  <c:v>42496.0</c:v>
                </c:pt>
                <c:pt idx="42496">
                  <c:v>42497.0</c:v>
                </c:pt>
                <c:pt idx="42497">
                  <c:v>42498.0</c:v>
                </c:pt>
                <c:pt idx="42498">
                  <c:v>42499.0</c:v>
                </c:pt>
                <c:pt idx="42499">
                  <c:v>42500.0</c:v>
                </c:pt>
                <c:pt idx="42500">
                  <c:v>42501.0</c:v>
                </c:pt>
                <c:pt idx="42501">
                  <c:v>42502.0</c:v>
                </c:pt>
                <c:pt idx="42502">
                  <c:v>42503.0</c:v>
                </c:pt>
                <c:pt idx="42503">
                  <c:v>42504.0</c:v>
                </c:pt>
                <c:pt idx="42504">
                  <c:v>42505.0</c:v>
                </c:pt>
                <c:pt idx="42505">
                  <c:v>42506.0</c:v>
                </c:pt>
                <c:pt idx="42506">
                  <c:v>42507.0</c:v>
                </c:pt>
                <c:pt idx="42507">
                  <c:v>42508.0</c:v>
                </c:pt>
                <c:pt idx="42508">
                  <c:v>42509.0</c:v>
                </c:pt>
                <c:pt idx="42509">
                  <c:v>42510.0</c:v>
                </c:pt>
                <c:pt idx="42510">
                  <c:v>42511.0</c:v>
                </c:pt>
                <c:pt idx="42511">
                  <c:v>42512.0</c:v>
                </c:pt>
                <c:pt idx="42512">
                  <c:v>42513.0</c:v>
                </c:pt>
                <c:pt idx="42513">
                  <c:v>42514.0</c:v>
                </c:pt>
                <c:pt idx="42514">
                  <c:v>42515.0</c:v>
                </c:pt>
                <c:pt idx="42515">
                  <c:v>42516.0</c:v>
                </c:pt>
                <c:pt idx="42516">
                  <c:v>42517.0</c:v>
                </c:pt>
                <c:pt idx="42517">
                  <c:v>42518.0</c:v>
                </c:pt>
                <c:pt idx="42518">
                  <c:v>42519.0</c:v>
                </c:pt>
                <c:pt idx="42519">
                  <c:v>42520.0</c:v>
                </c:pt>
                <c:pt idx="42520">
                  <c:v>42521.0</c:v>
                </c:pt>
                <c:pt idx="42521">
                  <c:v>42522.0</c:v>
                </c:pt>
                <c:pt idx="42522">
                  <c:v>42523.0</c:v>
                </c:pt>
                <c:pt idx="42523">
                  <c:v>42524.0</c:v>
                </c:pt>
                <c:pt idx="42524">
                  <c:v>42525.0</c:v>
                </c:pt>
                <c:pt idx="42525">
                  <c:v>42526.0</c:v>
                </c:pt>
                <c:pt idx="42526">
                  <c:v>42527.0</c:v>
                </c:pt>
                <c:pt idx="42527">
                  <c:v>42528.0</c:v>
                </c:pt>
                <c:pt idx="42528">
                  <c:v>42529.0</c:v>
                </c:pt>
                <c:pt idx="42529">
                  <c:v>42530.0</c:v>
                </c:pt>
                <c:pt idx="42530">
                  <c:v>42531.0</c:v>
                </c:pt>
                <c:pt idx="42531">
                  <c:v>42532.0</c:v>
                </c:pt>
                <c:pt idx="42532">
                  <c:v>42533.0</c:v>
                </c:pt>
                <c:pt idx="42533">
                  <c:v>42534.0</c:v>
                </c:pt>
                <c:pt idx="42534">
                  <c:v>42535.0</c:v>
                </c:pt>
                <c:pt idx="42535">
                  <c:v>42536.0</c:v>
                </c:pt>
                <c:pt idx="42536">
                  <c:v>42537.0</c:v>
                </c:pt>
                <c:pt idx="42537">
                  <c:v>42538.0</c:v>
                </c:pt>
                <c:pt idx="42538">
                  <c:v>42539.0</c:v>
                </c:pt>
                <c:pt idx="42539">
                  <c:v>42540.0</c:v>
                </c:pt>
                <c:pt idx="42540">
                  <c:v>42541.0</c:v>
                </c:pt>
                <c:pt idx="42541">
                  <c:v>42542.0</c:v>
                </c:pt>
                <c:pt idx="42542">
                  <c:v>42543.0</c:v>
                </c:pt>
                <c:pt idx="42543">
                  <c:v>42544.0</c:v>
                </c:pt>
                <c:pt idx="42544">
                  <c:v>42545.0</c:v>
                </c:pt>
                <c:pt idx="42545">
                  <c:v>42546.0</c:v>
                </c:pt>
                <c:pt idx="42546">
                  <c:v>42547.0</c:v>
                </c:pt>
                <c:pt idx="42547">
                  <c:v>42548.0</c:v>
                </c:pt>
                <c:pt idx="42548">
                  <c:v>42549.0</c:v>
                </c:pt>
                <c:pt idx="42549">
                  <c:v>42550.0</c:v>
                </c:pt>
                <c:pt idx="42550">
                  <c:v>42551.0</c:v>
                </c:pt>
                <c:pt idx="42551">
                  <c:v>42552.0</c:v>
                </c:pt>
                <c:pt idx="42552">
                  <c:v>42553.0</c:v>
                </c:pt>
                <c:pt idx="42553">
                  <c:v>42554.0</c:v>
                </c:pt>
                <c:pt idx="42554">
                  <c:v>42555.0</c:v>
                </c:pt>
                <c:pt idx="42555">
                  <c:v>42556.0</c:v>
                </c:pt>
                <c:pt idx="42556">
                  <c:v>42557.0</c:v>
                </c:pt>
                <c:pt idx="42557">
                  <c:v>42558.0</c:v>
                </c:pt>
                <c:pt idx="42558">
                  <c:v>42559.0</c:v>
                </c:pt>
                <c:pt idx="42559">
                  <c:v>42560.0</c:v>
                </c:pt>
                <c:pt idx="42560">
                  <c:v>42561.0</c:v>
                </c:pt>
                <c:pt idx="42561">
                  <c:v>42562.0</c:v>
                </c:pt>
                <c:pt idx="42562">
                  <c:v>42563.0</c:v>
                </c:pt>
                <c:pt idx="42563">
                  <c:v>42564.0</c:v>
                </c:pt>
                <c:pt idx="42564">
                  <c:v>42565.0</c:v>
                </c:pt>
                <c:pt idx="42565">
                  <c:v>42566.0</c:v>
                </c:pt>
                <c:pt idx="42566">
                  <c:v>42567.0</c:v>
                </c:pt>
                <c:pt idx="42567">
                  <c:v>42568.0</c:v>
                </c:pt>
                <c:pt idx="42568">
                  <c:v>42569.0</c:v>
                </c:pt>
                <c:pt idx="42569">
                  <c:v>42570.0</c:v>
                </c:pt>
                <c:pt idx="42570">
                  <c:v>42571.0</c:v>
                </c:pt>
                <c:pt idx="42571">
                  <c:v>42572.0</c:v>
                </c:pt>
                <c:pt idx="42572">
                  <c:v>42573.0</c:v>
                </c:pt>
                <c:pt idx="42573">
                  <c:v>42574.0</c:v>
                </c:pt>
                <c:pt idx="42574">
                  <c:v>42575.0</c:v>
                </c:pt>
                <c:pt idx="42575">
                  <c:v>42576.0</c:v>
                </c:pt>
                <c:pt idx="42576">
                  <c:v>42577.0</c:v>
                </c:pt>
                <c:pt idx="42577">
                  <c:v>42578.0</c:v>
                </c:pt>
                <c:pt idx="42578">
                  <c:v>42579.0</c:v>
                </c:pt>
                <c:pt idx="42579">
                  <c:v>42580.0</c:v>
                </c:pt>
                <c:pt idx="42580">
                  <c:v>42581.0</c:v>
                </c:pt>
                <c:pt idx="42581">
                  <c:v>42582.0</c:v>
                </c:pt>
                <c:pt idx="42582">
                  <c:v>42583.0</c:v>
                </c:pt>
                <c:pt idx="42583">
                  <c:v>42584.0</c:v>
                </c:pt>
                <c:pt idx="42584">
                  <c:v>42585.0</c:v>
                </c:pt>
                <c:pt idx="42585">
                  <c:v>42586.0</c:v>
                </c:pt>
                <c:pt idx="42586">
                  <c:v>42587.0</c:v>
                </c:pt>
                <c:pt idx="42587">
                  <c:v>42588.0</c:v>
                </c:pt>
                <c:pt idx="42588">
                  <c:v>42589.0</c:v>
                </c:pt>
                <c:pt idx="42589">
                  <c:v>42590.0</c:v>
                </c:pt>
                <c:pt idx="42590">
                  <c:v>42591.0</c:v>
                </c:pt>
                <c:pt idx="42591">
                  <c:v>42592.0</c:v>
                </c:pt>
                <c:pt idx="42592">
                  <c:v>42593.0</c:v>
                </c:pt>
                <c:pt idx="42593">
                  <c:v>42594.0</c:v>
                </c:pt>
                <c:pt idx="42594">
                  <c:v>42595.0</c:v>
                </c:pt>
                <c:pt idx="42595">
                  <c:v>42596.0</c:v>
                </c:pt>
                <c:pt idx="42596">
                  <c:v>42597.0</c:v>
                </c:pt>
                <c:pt idx="42597">
                  <c:v>42598.0</c:v>
                </c:pt>
                <c:pt idx="42598">
                  <c:v>42599.0</c:v>
                </c:pt>
                <c:pt idx="42599">
                  <c:v>42600.0</c:v>
                </c:pt>
                <c:pt idx="42600">
                  <c:v>42601.0</c:v>
                </c:pt>
                <c:pt idx="42601">
                  <c:v>42602.0</c:v>
                </c:pt>
                <c:pt idx="42602">
                  <c:v>42603.0</c:v>
                </c:pt>
                <c:pt idx="42603">
                  <c:v>42604.0</c:v>
                </c:pt>
                <c:pt idx="42604">
                  <c:v>42605.0</c:v>
                </c:pt>
                <c:pt idx="42605">
                  <c:v>42606.0</c:v>
                </c:pt>
                <c:pt idx="42606">
                  <c:v>42607.0</c:v>
                </c:pt>
                <c:pt idx="42607">
                  <c:v>42608.0</c:v>
                </c:pt>
                <c:pt idx="42608">
                  <c:v>42609.0</c:v>
                </c:pt>
                <c:pt idx="42609">
                  <c:v>42610.0</c:v>
                </c:pt>
                <c:pt idx="42610">
                  <c:v>42611.0</c:v>
                </c:pt>
                <c:pt idx="42611">
                  <c:v>42612.0</c:v>
                </c:pt>
                <c:pt idx="42612">
                  <c:v>42613.0</c:v>
                </c:pt>
                <c:pt idx="42613">
                  <c:v>42614.0</c:v>
                </c:pt>
                <c:pt idx="42614">
                  <c:v>42615.0</c:v>
                </c:pt>
                <c:pt idx="42615">
                  <c:v>42616.0</c:v>
                </c:pt>
                <c:pt idx="42616">
                  <c:v>42617.0</c:v>
                </c:pt>
                <c:pt idx="42617">
                  <c:v>42618.0</c:v>
                </c:pt>
                <c:pt idx="42618">
                  <c:v>42619.0</c:v>
                </c:pt>
                <c:pt idx="42619">
                  <c:v>42620.0</c:v>
                </c:pt>
                <c:pt idx="42620">
                  <c:v>42621.0</c:v>
                </c:pt>
                <c:pt idx="42621">
                  <c:v>42622.0</c:v>
                </c:pt>
                <c:pt idx="42622">
                  <c:v>42623.0</c:v>
                </c:pt>
                <c:pt idx="42623">
                  <c:v>42624.0</c:v>
                </c:pt>
                <c:pt idx="42624">
                  <c:v>42625.0</c:v>
                </c:pt>
                <c:pt idx="42625">
                  <c:v>42626.0</c:v>
                </c:pt>
                <c:pt idx="42626">
                  <c:v>42627.0</c:v>
                </c:pt>
                <c:pt idx="42627">
                  <c:v>42628.0</c:v>
                </c:pt>
                <c:pt idx="42628">
                  <c:v>42629.0</c:v>
                </c:pt>
                <c:pt idx="42629">
                  <c:v>42630.0</c:v>
                </c:pt>
                <c:pt idx="42630">
                  <c:v>42631.0</c:v>
                </c:pt>
                <c:pt idx="42631">
                  <c:v>42632.0</c:v>
                </c:pt>
                <c:pt idx="42632">
                  <c:v>42633.0</c:v>
                </c:pt>
                <c:pt idx="42633">
                  <c:v>42634.0</c:v>
                </c:pt>
                <c:pt idx="42634">
                  <c:v>42635.0</c:v>
                </c:pt>
                <c:pt idx="42635">
                  <c:v>42636.0</c:v>
                </c:pt>
                <c:pt idx="42636">
                  <c:v>42637.0</c:v>
                </c:pt>
                <c:pt idx="42637">
                  <c:v>42638.0</c:v>
                </c:pt>
                <c:pt idx="42638">
                  <c:v>42639.0</c:v>
                </c:pt>
                <c:pt idx="42639">
                  <c:v>42640.0</c:v>
                </c:pt>
                <c:pt idx="42640">
                  <c:v>42641.0</c:v>
                </c:pt>
                <c:pt idx="42641">
                  <c:v>42642.0</c:v>
                </c:pt>
                <c:pt idx="42642">
                  <c:v>42643.0</c:v>
                </c:pt>
                <c:pt idx="42643">
                  <c:v>42644.0</c:v>
                </c:pt>
                <c:pt idx="42644">
                  <c:v>42645.0</c:v>
                </c:pt>
                <c:pt idx="42645">
                  <c:v>42646.0</c:v>
                </c:pt>
                <c:pt idx="42646">
                  <c:v>42647.0</c:v>
                </c:pt>
                <c:pt idx="42647">
                  <c:v>42648.0</c:v>
                </c:pt>
                <c:pt idx="42648">
                  <c:v>42649.0</c:v>
                </c:pt>
                <c:pt idx="42649">
                  <c:v>42650.0</c:v>
                </c:pt>
                <c:pt idx="42650">
                  <c:v>42651.0</c:v>
                </c:pt>
                <c:pt idx="42651">
                  <c:v>42652.0</c:v>
                </c:pt>
                <c:pt idx="42652">
                  <c:v>42653.0</c:v>
                </c:pt>
                <c:pt idx="42653">
                  <c:v>42654.0</c:v>
                </c:pt>
                <c:pt idx="42654">
                  <c:v>42655.0</c:v>
                </c:pt>
                <c:pt idx="42655">
                  <c:v>42656.0</c:v>
                </c:pt>
                <c:pt idx="42656">
                  <c:v>42657.0</c:v>
                </c:pt>
                <c:pt idx="42657">
                  <c:v>42658.0</c:v>
                </c:pt>
                <c:pt idx="42658">
                  <c:v>42659.0</c:v>
                </c:pt>
                <c:pt idx="42659">
                  <c:v>42660.0</c:v>
                </c:pt>
                <c:pt idx="42660">
                  <c:v>42661.0</c:v>
                </c:pt>
                <c:pt idx="42661">
                  <c:v>42662.0</c:v>
                </c:pt>
                <c:pt idx="42662">
                  <c:v>42663.0</c:v>
                </c:pt>
                <c:pt idx="42663">
                  <c:v>42664.0</c:v>
                </c:pt>
                <c:pt idx="42664">
                  <c:v>42665.0</c:v>
                </c:pt>
                <c:pt idx="42665">
                  <c:v>42666.0</c:v>
                </c:pt>
                <c:pt idx="42666">
                  <c:v>42667.0</c:v>
                </c:pt>
                <c:pt idx="42667">
                  <c:v>42668.0</c:v>
                </c:pt>
                <c:pt idx="42668">
                  <c:v>42669.0</c:v>
                </c:pt>
                <c:pt idx="42669">
                  <c:v>42670.0</c:v>
                </c:pt>
                <c:pt idx="42670">
                  <c:v>42671.0</c:v>
                </c:pt>
                <c:pt idx="42671">
                  <c:v>42672.0</c:v>
                </c:pt>
                <c:pt idx="42672">
                  <c:v>42673.0</c:v>
                </c:pt>
                <c:pt idx="42673">
                  <c:v>42674.0</c:v>
                </c:pt>
                <c:pt idx="42674">
                  <c:v>42675.0</c:v>
                </c:pt>
                <c:pt idx="42675">
                  <c:v>42676.0</c:v>
                </c:pt>
                <c:pt idx="42676">
                  <c:v>42677.0</c:v>
                </c:pt>
                <c:pt idx="42677">
                  <c:v>42678.0</c:v>
                </c:pt>
                <c:pt idx="42678">
                  <c:v>42679.0</c:v>
                </c:pt>
                <c:pt idx="42679">
                  <c:v>42680.0</c:v>
                </c:pt>
                <c:pt idx="42680">
                  <c:v>42681.0</c:v>
                </c:pt>
                <c:pt idx="42681">
                  <c:v>42682.0</c:v>
                </c:pt>
                <c:pt idx="42682">
                  <c:v>42683.0</c:v>
                </c:pt>
                <c:pt idx="42683">
                  <c:v>42684.0</c:v>
                </c:pt>
                <c:pt idx="42684">
                  <c:v>42685.0</c:v>
                </c:pt>
                <c:pt idx="42685">
                  <c:v>42686.0</c:v>
                </c:pt>
                <c:pt idx="42686">
                  <c:v>42687.0</c:v>
                </c:pt>
                <c:pt idx="42687">
                  <c:v>42688.0</c:v>
                </c:pt>
                <c:pt idx="42688">
                  <c:v>42689.0</c:v>
                </c:pt>
                <c:pt idx="42689">
                  <c:v>42690.0</c:v>
                </c:pt>
                <c:pt idx="42690">
                  <c:v>42691.0</c:v>
                </c:pt>
                <c:pt idx="42691">
                  <c:v>42692.0</c:v>
                </c:pt>
                <c:pt idx="42692">
                  <c:v>42693.0</c:v>
                </c:pt>
                <c:pt idx="42693">
                  <c:v>42694.0</c:v>
                </c:pt>
                <c:pt idx="42694">
                  <c:v>42695.0</c:v>
                </c:pt>
                <c:pt idx="42695">
                  <c:v>42696.0</c:v>
                </c:pt>
                <c:pt idx="42696">
                  <c:v>42697.0</c:v>
                </c:pt>
                <c:pt idx="42697">
                  <c:v>42698.0</c:v>
                </c:pt>
                <c:pt idx="42698">
                  <c:v>42699.0</c:v>
                </c:pt>
                <c:pt idx="42699">
                  <c:v>42700.0</c:v>
                </c:pt>
                <c:pt idx="42700">
                  <c:v>42701.0</c:v>
                </c:pt>
                <c:pt idx="42701">
                  <c:v>42702.0</c:v>
                </c:pt>
                <c:pt idx="42702">
                  <c:v>42703.0</c:v>
                </c:pt>
                <c:pt idx="42703">
                  <c:v>42704.0</c:v>
                </c:pt>
                <c:pt idx="42704">
                  <c:v>42705.0</c:v>
                </c:pt>
                <c:pt idx="42705">
                  <c:v>42706.0</c:v>
                </c:pt>
                <c:pt idx="42706">
                  <c:v>42707.0</c:v>
                </c:pt>
                <c:pt idx="42707">
                  <c:v>42708.0</c:v>
                </c:pt>
                <c:pt idx="42708">
                  <c:v>42709.0</c:v>
                </c:pt>
                <c:pt idx="42709">
                  <c:v>42710.0</c:v>
                </c:pt>
                <c:pt idx="42710">
                  <c:v>42711.0</c:v>
                </c:pt>
                <c:pt idx="42711">
                  <c:v>42712.0</c:v>
                </c:pt>
                <c:pt idx="42712">
                  <c:v>42713.0</c:v>
                </c:pt>
                <c:pt idx="42713">
                  <c:v>42714.0</c:v>
                </c:pt>
                <c:pt idx="42714">
                  <c:v>42715.0</c:v>
                </c:pt>
                <c:pt idx="42715">
                  <c:v>42716.0</c:v>
                </c:pt>
                <c:pt idx="42716">
                  <c:v>42717.0</c:v>
                </c:pt>
                <c:pt idx="42717">
                  <c:v>42718.0</c:v>
                </c:pt>
                <c:pt idx="42718">
                  <c:v>42719.0</c:v>
                </c:pt>
                <c:pt idx="42719">
                  <c:v>42720.0</c:v>
                </c:pt>
                <c:pt idx="42720">
                  <c:v>42721.0</c:v>
                </c:pt>
                <c:pt idx="42721">
                  <c:v>42722.0</c:v>
                </c:pt>
                <c:pt idx="42722">
                  <c:v>42723.0</c:v>
                </c:pt>
                <c:pt idx="42723">
                  <c:v>42724.0</c:v>
                </c:pt>
                <c:pt idx="42724">
                  <c:v>42725.0</c:v>
                </c:pt>
                <c:pt idx="42725">
                  <c:v>42726.0</c:v>
                </c:pt>
                <c:pt idx="42726">
                  <c:v>42727.0</c:v>
                </c:pt>
                <c:pt idx="42727">
                  <c:v>42728.0</c:v>
                </c:pt>
                <c:pt idx="42728">
                  <c:v>42729.0</c:v>
                </c:pt>
                <c:pt idx="42729">
                  <c:v>42730.0</c:v>
                </c:pt>
                <c:pt idx="42730">
                  <c:v>42731.0</c:v>
                </c:pt>
                <c:pt idx="42731">
                  <c:v>42732.0</c:v>
                </c:pt>
                <c:pt idx="42732">
                  <c:v>42733.0</c:v>
                </c:pt>
                <c:pt idx="42733">
                  <c:v>42734.0</c:v>
                </c:pt>
                <c:pt idx="42734">
                  <c:v>42735.0</c:v>
                </c:pt>
                <c:pt idx="42735">
                  <c:v>42736.0</c:v>
                </c:pt>
                <c:pt idx="42736">
                  <c:v>42737.0</c:v>
                </c:pt>
                <c:pt idx="42737">
                  <c:v>42738.0</c:v>
                </c:pt>
                <c:pt idx="42738">
                  <c:v>42739.0</c:v>
                </c:pt>
                <c:pt idx="42739">
                  <c:v>42740.0</c:v>
                </c:pt>
                <c:pt idx="42740">
                  <c:v>42741.0</c:v>
                </c:pt>
                <c:pt idx="42741">
                  <c:v>42742.0</c:v>
                </c:pt>
                <c:pt idx="42742">
                  <c:v>42743.0</c:v>
                </c:pt>
                <c:pt idx="42743">
                  <c:v>42744.0</c:v>
                </c:pt>
                <c:pt idx="42744">
                  <c:v>42745.0</c:v>
                </c:pt>
                <c:pt idx="42745">
                  <c:v>42746.0</c:v>
                </c:pt>
                <c:pt idx="42746">
                  <c:v>42747.0</c:v>
                </c:pt>
                <c:pt idx="42747">
                  <c:v>42748.0</c:v>
                </c:pt>
                <c:pt idx="42748">
                  <c:v>42749.0</c:v>
                </c:pt>
                <c:pt idx="42749">
                  <c:v>42750.0</c:v>
                </c:pt>
                <c:pt idx="42750">
                  <c:v>42751.0</c:v>
                </c:pt>
                <c:pt idx="42751">
                  <c:v>42752.0</c:v>
                </c:pt>
                <c:pt idx="42752">
                  <c:v>42753.0</c:v>
                </c:pt>
                <c:pt idx="42753">
                  <c:v>42754.0</c:v>
                </c:pt>
                <c:pt idx="42754">
                  <c:v>42755.0</c:v>
                </c:pt>
                <c:pt idx="42755">
                  <c:v>42756.0</c:v>
                </c:pt>
                <c:pt idx="42756">
                  <c:v>42757.0</c:v>
                </c:pt>
                <c:pt idx="42757">
                  <c:v>42758.0</c:v>
                </c:pt>
                <c:pt idx="42758">
                  <c:v>42759.0</c:v>
                </c:pt>
                <c:pt idx="42759">
                  <c:v>42760.0</c:v>
                </c:pt>
                <c:pt idx="42760">
                  <c:v>42761.0</c:v>
                </c:pt>
                <c:pt idx="42761">
                  <c:v>42762.0</c:v>
                </c:pt>
                <c:pt idx="42762">
                  <c:v>42763.0</c:v>
                </c:pt>
                <c:pt idx="42763">
                  <c:v>42764.0</c:v>
                </c:pt>
                <c:pt idx="42764">
                  <c:v>42765.0</c:v>
                </c:pt>
                <c:pt idx="42765">
                  <c:v>42766.0</c:v>
                </c:pt>
                <c:pt idx="42766">
                  <c:v>42767.0</c:v>
                </c:pt>
                <c:pt idx="42767">
                  <c:v>42768.0</c:v>
                </c:pt>
                <c:pt idx="42768">
                  <c:v>42769.0</c:v>
                </c:pt>
                <c:pt idx="42769">
                  <c:v>42770.0</c:v>
                </c:pt>
                <c:pt idx="42770">
                  <c:v>42771.0</c:v>
                </c:pt>
                <c:pt idx="42771">
                  <c:v>42772.0</c:v>
                </c:pt>
                <c:pt idx="42772">
                  <c:v>42773.0</c:v>
                </c:pt>
                <c:pt idx="42773">
                  <c:v>42774.0</c:v>
                </c:pt>
                <c:pt idx="42774">
                  <c:v>42775.0</c:v>
                </c:pt>
                <c:pt idx="42775">
                  <c:v>42776.0</c:v>
                </c:pt>
                <c:pt idx="42776">
                  <c:v>42777.0</c:v>
                </c:pt>
                <c:pt idx="42777">
                  <c:v>42778.0</c:v>
                </c:pt>
                <c:pt idx="42778">
                  <c:v>42779.0</c:v>
                </c:pt>
                <c:pt idx="42779">
                  <c:v>42780.0</c:v>
                </c:pt>
                <c:pt idx="42780">
                  <c:v>42781.0</c:v>
                </c:pt>
                <c:pt idx="42781">
                  <c:v>42782.0</c:v>
                </c:pt>
                <c:pt idx="42782">
                  <c:v>42783.0</c:v>
                </c:pt>
                <c:pt idx="42783">
                  <c:v>42784.0</c:v>
                </c:pt>
                <c:pt idx="42784">
                  <c:v>42785.0</c:v>
                </c:pt>
                <c:pt idx="42785">
                  <c:v>42786.0</c:v>
                </c:pt>
                <c:pt idx="42786">
                  <c:v>42787.0</c:v>
                </c:pt>
                <c:pt idx="42787">
                  <c:v>42788.0</c:v>
                </c:pt>
                <c:pt idx="42788">
                  <c:v>42789.0</c:v>
                </c:pt>
                <c:pt idx="42789">
                  <c:v>42790.0</c:v>
                </c:pt>
                <c:pt idx="42790">
                  <c:v>42791.0</c:v>
                </c:pt>
                <c:pt idx="42791">
                  <c:v>42792.0</c:v>
                </c:pt>
                <c:pt idx="42792">
                  <c:v>42793.0</c:v>
                </c:pt>
                <c:pt idx="42793">
                  <c:v>42794.0</c:v>
                </c:pt>
                <c:pt idx="42794">
                  <c:v>42795.0</c:v>
                </c:pt>
                <c:pt idx="42795">
                  <c:v>42796.0</c:v>
                </c:pt>
                <c:pt idx="42796">
                  <c:v>42797.0</c:v>
                </c:pt>
                <c:pt idx="42797">
                  <c:v>42798.0</c:v>
                </c:pt>
                <c:pt idx="42798">
                  <c:v>42799.0</c:v>
                </c:pt>
                <c:pt idx="42799">
                  <c:v>42800.0</c:v>
                </c:pt>
                <c:pt idx="42800">
                  <c:v>42801.0</c:v>
                </c:pt>
                <c:pt idx="42801">
                  <c:v>42802.0</c:v>
                </c:pt>
                <c:pt idx="42802">
                  <c:v>42803.0</c:v>
                </c:pt>
                <c:pt idx="42803">
                  <c:v>42804.0</c:v>
                </c:pt>
                <c:pt idx="42804">
                  <c:v>42805.0</c:v>
                </c:pt>
                <c:pt idx="42805">
                  <c:v>42806.0</c:v>
                </c:pt>
                <c:pt idx="42806">
                  <c:v>42807.0</c:v>
                </c:pt>
                <c:pt idx="42807">
                  <c:v>42808.0</c:v>
                </c:pt>
                <c:pt idx="42808">
                  <c:v>42809.0</c:v>
                </c:pt>
                <c:pt idx="42809">
                  <c:v>42810.0</c:v>
                </c:pt>
                <c:pt idx="42810">
                  <c:v>42811.0</c:v>
                </c:pt>
                <c:pt idx="42811">
                  <c:v>42812.0</c:v>
                </c:pt>
                <c:pt idx="42812">
                  <c:v>42813.0</c:v>
                </c:pt>
                <c:pt idx="42813">
                  <c:v>42814.0</c:v>
                </c:pt>
                <c:pt idx="42814">
                  <c:v>42815.0</c:v>
                </c:pt>
                <c:pt idx="42815">
                  <c:v>42816.0</c:v>
                </c:pt>
                <c:pt idx="42816">
                  <c:v>42817.0</c:v>
                </c:pt>
                <c:pt idx="42817">
                  <c:v>42818.0</c:v>
                </c:pt>
                <c:pt idx="42818">
                  <c:v>42819.0</c:v>
                </c:pt>
                <c:pt idx="42819">
                  <c:v>42820.0</c:v>
                </c:pt>
                <c:pt idx="42820">
                  <c:v>42821.0</c:v>
                </c:pt>
                <c:pt idx="42821">
                  <c:v>42822.0</c:v>
                </c:pt>
                <c:pt idx="42822">
                  <c:v>42823.0</c:v>
                </c:pt>
                <c:pt idx="42823">
                  <c:v>42824.0</c:v>
                </c:pt>
                <c:pt idx="42824">
                  <c:v>42825.0</c:v>
                </c:pt>
                <c:pt idx="42825">
                  <c:v>42826.0</c:v>
                </c:pt>
                <c:pt idx="42826">
                  <c:v>42827.0</c:v>
                </c:pt>
                <c:pt idx="42827">
                  <c:v>42828.0</c:v>
                </c:pt>
                <c:pt idx="42828">
                  <c:v>42829.0</c:v>
                </c:pt>
                <c:pt idx="42829">
                  <c:v>42830.0</c:v>
                </c:pt>
                <c:pt idx="42830">
                  <c:v>42831.0</c:v>
                </c:pt>
                <c:pt idx="42831">
                  <c:v>42832.0</c:v>
                </c:pt>
                <c:pt idx="42832">
                  <c:v>42833.0</c:v>
                </c:pt>
                <c:pt idx="42833">
                  <c:v>42834.0</c:v>
                </c:pt>
                <c:pt idx="42834">
                  <c:v>42835.0</c:v>
                </c:pt>
                <c:pt idx="42835">
                  <c:v>42836.0</c:v>
                </c:pt>
                <c:pt idx="42836">
                  <c:v>42837.0</c:v>
                </c:pt>
                <c:pt idx="42837">
                  <c:v>42838.0</c:v>
                </c:pt>
                <c:pt idx="42838">
                  <c:v>42839.0</c:v>
                </c:pt>
                <c:pt idx="42839">
                  <c:v>42840.0</c:v>
                </c:pt>
                <c:pt idx="42840">
                  <c:v>42841.0</c:v>
                </c:pt>
                <c:pt idx="42841">
                  <c:v>42842.0</c:v>
                </c:pt>
                <c:pt idx="42842">
                  <c:v>42843.0</c:v>
                </c:pt>
                <c:pt idx="42843">
                  <c:v>42844.0</c:v>
                </c:pt>
                <c:pt idx="42844">
                  <c:v>42845.0</c:v>
                </c:pt>
                <c:pt idx="42845">
                  <c:v>42846.0</c:v>
                </c:pt>
                <c:pt idx="42846">
                  <c:v>42847.0</c:v>
                </c:pt>
                <c:pt idx="42847">
                  <c:v>42848.0</c:v>
                </c:pt>
                <c:pt idx="42848">
                  <c:v>42849.0</c:v>
                </c:pt>
                <c:pt idx="42849">
                  <c:v>42850.0</c:v>
                </c:pt>
                <c:pt idx="42850">
                  <c:v>42851.0</c:v>
                </c:pt>
                <c:pt idx="42851">
                  <c:v>42852.0</c:v>
                </c:pt>
                <c:pt idx="42852">
                  <c:v>42853.0</c:v>
                </c:pt>
                <c:pt idx="42853">
                  <c:v>42854.0</c:v>
                </c:pt>
                <c:pt idx="42854">
                  <c:v>42855.0</c:v>
                </c:pt>
                <c:pt idx="42855">
                  <c:v>42856.0</c:v>
                </c:pt>
                <c:pt idx="42856">
                  <c:v>42857.0</c:v>
                </c:pt>
                <c:pt idx="42857">
                  <c:v>42858.0</c:v>
                </c:pt>
                <c:pt idx="42858">
                  <c:v>42859.0</c:v>
                </c:pt>
                <c:pt idx="42859">
                  <c:v>42860.0</c:v>
                </c:pt>
                <c:pt idx="42860">
                  <c:v>42861.0</c:v>
                </c:pt>
                <c:pt idx="42861">
                  <c:v>42862.0</c:v>
                </c:pt>
                <c:pt idx="42862">
                  <c:v>42863.0</c:v>
                </c:pt>
                <c:pt idx="42863">
                  <c:v>42864.0</c:v>
                </c:pt>
                <c:pt idx="42864">
                  <c:v>42865.0</c:v>
                </c:pt>
                <c:pt idx="42865">
                  <c:v>42866.0</c:v>
                </c:pt>
                <c:pt idx="42866">
                  <c:v>42867.0</c:v>
                </c:pt>
                <c:pt idx="42867">
                  <c:v>42868.0</c:v>
                </c:pt>
                <c:pt idx="42868">
                  <c:v>42869.0</c:v>
                </c:pt>
                <c:pt idx="42869">
                  <c:v>42870.0</c:v>
                </c:pt>
                <c:pt idx="42870">
                  <c:v>42871.0</c:v>
                </c:pt>
                <c:pt idx="42871">
                  <c:v>42872.0</c:v>
                </c:pt>
                <c:pt idx="42872">
                  <c:v>42873.0</c:v>
                </c:pt>
                <c:pt idx="42873">
                  <c:v>42874.0</c:v>
                </c:pt>
                <c:pt idx="42874">
                  <c:v>42875.0</c:v>
                </c:pt>
                <c:pt idx="42875">
                  <c:v>42876.0</c:v>
                </c:pt>
                <c:pt idx="42876">
                  <c:v>42877.0</c:v>
                </c:pt>
                <c:pt idx="42877">
                  <c:v>42878.0</c:v>
                </c:pt>
                <c:pt idx="42878">
                  <c:v>42879.0</c:v>
                </c:pt>
                <c:pt idx="42879">
                  <c:v>42880.0</c:v>
                </c:pt>
                <c:pt idx="42880">
                  <c:v>42881.0</c:v>
                </c:pt>
                <c:pt idx="42881">
                  <c:v>42882.0</c:v>
                </c:pt>
                <c:pt idx="42882">
                  <c:v>42883.0</c:v>
                </c:pt>
                <c:pt idx="42883">
                  <c:v>42884.0</c:v>
                </c:pt>
                <c:pt idx="42884">
                  <c:v>42885.0</c:v>
                </c:pt>
                <c:pt idx="42885">
                  <c:v>42886.0</c:v>
                </c:pt>
                <c:pt idx="42886">
                  <c:v>42887.0</c:v>
                </c:pt>
                <c:pt idx="42887">
                  <c:v>42888.0</c:v>
                </c:pt>
                <c:pt idx="42888">
                  <c:v>42889.0</c:v>
                </c:pt>
                <c:pt idx="42889">
                  <c:v>42890.0</c:v>
                </c:pt>
                <c:pt idx="42890">
                  <c:v>42891.0</c:v>
                </c:pt>
                <c:pt idx="42891">
                  <c:v>42892.0</c:v>
                </c:pt>
                <c:pt idx="42892">
                  <c:v>42893.0</c:v>
                </c:pt>
                <c:pt idx="42893">
                  <c:v>42894.0</c:v>
                </c:pt>
                <c:pt idx="42894">
                  <c:v>42895.0</c:v>
                </c:pt>
                <c:pt idx="42895">
                  <c:v>42896.0</c:v>
                </c:pt>
                <c:pt idx="42896">
                  <c:v>42897.0</c:v>
                </c:pt>
                <c:pt idx="42897">
                  <c:v>42898.0</c:v>
                </c:pt>
                <c:pt idx="42898">
                  <c:v>42899.0</c:v>
                </c:pt>
                <c:pt idx="42899">
                  <c:v>42900.0</c:v>
                </c:pt>
                <c:pt idx="42900">
                  <c:v>42901.0</c:v>
                </c:pt>
                <c:pt idx="42901">
                  <c:v>42902.0</c:v>
                </c:pt>
                <c:pt idx="42902">
                  <c:v>42903.0</c:v>
                </c:pt>
                <c:pt idx="42903">
                  <c:v>42904.0</c:v>
                </c:pt>
                <c:pt idx="42904">
                  <c:v>42905.0</c:v>
                </c:pt>
                <c:pt idx="42905">
                  <c:v>42906.0</c:v>
                </c:pt>
                <c:pt idx="42906">
                  <c:v>42907.0</c:v>
                </c:pt>
                <c:pt idx="42907">
                  <c:v>42908.0</c:v>
                </c:pt>
                <c:pt idx="42908">
                  <c:v>42909.0</c:v>
                </c:pt>
                <c:pt idx="42909">
                  <c:v>42910.0</c:v>
                </c:pt>
                <c:pt idx="42910">
                  <c:v>42911.0</c:v>
                </c:pt>
                <c:pt idx="42911">
                  <c:v>42912.0</c:v>
                </c:pt>
                <c:pt idx="42912">
                  <c:v>42913.0</c:v>
                </c:pt>
                <c:pt idx="42913">
                  <c:v>42914.0</c:v>
                </c:pt>
                <c:pt idx="42914">
                  <c:v>42915.0</c:v>
                </c:pt>
                <c:pt idx="42915">
                  <c:v>42916.0</c:v>
                </c:pt>
                <c:pt idx="42916">
                  <c:v>42917.0</c:v>
                </c:pt>
                <c:pt idx="42917">
                  <c:v>42918.0</c:v>
                </c:pt>
                <c:pt idx="42918">
                  <c:v>42919.0</c:v>
                </c:pt>
                <c:pt idx="42919">
                  <c:v>42920.0</c:v>
                </c:pt>
                <c:pt idx="42920">
                  <c:v>42921.0</c:v>
                </c:pt>
                <c:pt idx="42921">
                  <c:v>42922.0</c:v>
                </c:pt>
                <c:pt idx="42922">
                  <c:v>42923.0</c:v>
                </c:pt>
                <c:pt idx="42923">
                  <c:v>42924.0</c:v>
                </c:pt>
                <c:pt idx="42924">
                  <c:v>42925.0</c:v>
                </c:pt>
                <c:pt idx="42925">
                  <c:v>42926.0</c:v>
                </c:pt>
                <c:pt idx="42926">
                  <c:v>42927.0</c:v>
                </c:pt>
                <c:pt idx="42927">
                  <c:v>42928.0</c:v>
                </c:pt>
                <c:pt idx="42928">
                  <c:v>42929.0</c:v>
                </c:pt>
                <c:pt idx="42929">
                  <c:v>42930.0</c:v>
                </c:pt>
                <c:pt idx="42930">
                  <c:v>42931.0</c:v>
                </c:pt>
                <c:pt idx="42931">
                  <c:v>42932.0</c:v>
                </c:pt>
                <c:pt idx="42932">
                  <c:v>42933.0</c:v>
                </c:pt>
                <c:pt idx="42933">
                  <c:v>42934.0</c:v>
                </c:pt>
                <c:pt idx="42934">
                  <c:v>42935.0</c:v>
                </c:pt>
                <c:pt idx="42935">
                  <c:v>42936.0</c:v>
                </c:pt>
                <c:pt idx="42936">
                  <c:v>42937.0</c:v>
                </c:pt>
                <c:pt idx="42937">
                  <c:v>42938.0</c:v>
                </c:pt>
                <c:pt idx="42938">
                  <c:v>42939.0</c:v>
                </c:pt>
                <c:pt idx="42939">
                  <c:v>42940.0</c:v>
                </c:pt>
                <c:pt idx="42940">
                  <c:v>42941.0</c:v>
                </c:pt>
                <c:pt idx="42941">
                  <c:v>42942.0</c:v>
                </c:pt>
                <c:pt idx="42942">
                  <c:v>42943.0</c:v>
                </c:pt>
                <c:pt idx="42943">
                  <c:v>42944.0</c:v>
                </c:pt>
                <c:pt idx="42944">
                  <c:v>42945.0</c:v>
                </c:pt>
                <c:pt idx="42945">
                  <c:v>42946.0</c:v>
                </c:pt>
                <c:pt idx="42946">
                  <c:v>42947.0</c:v>
                </c:pt>
                <c:pt idx="42947">
                  <c:v>42948.0</c:v>
                </c:pt>
                <c:pt idx="42948">
                  <c:v>42949.0</c:v>
                </c:pt>
                <c:pt idx="42949">
                  <c:v>42950.0</c:v>
                </c:pt>
                <c:pt idx="42950">
                  <c:v>42951.0</c:v>
                </c:pt>
                <c:pt idx="42951">
                  <c:v>42952.0</c:v>
                </c:pt>
                <c:pt idx="42952">
                  <c:v>42953.0</c:v>
                </c:pt>
                <c:pt idx="42953">
                  <c:v>42954.0</c:v>
                </c:pt>
                <c:pt idx="42954">
                  <c:v>42955.0</c:v>
                </c:pt>
                <c:pt idx="42955">
                  <c:v>42956.0</c:v>
                </c:pt>
                <c:pt idx="42956">
                  <c:v>42957.0</c:v>
                </c:pt>
                <c:pt idx="42957">
                  <c:v>42958.0</c:v>
                </c:pt>
                <c:pt idx="42958">
                  <c:v>42959.0</c:v>
                </c:pt>
                <c:pt idx="42959">
                  <c:v>42960.0</c:v>
                </c:pt>
                <c:pt idx="42960">
                  <c:v>42961.0</c:v>
                </c:pt>
                <c:pt idx="42961">
                  <c:v>42962.0</c:v>
                </c:pt>
                <c:pt idx="42962">
                  <c:v>42963.0</c:v>
                </c:pt>
                <c:pt idx="42963">
                  <c:v>42964.0</c:v>
                </c:pt>
                <c:pt idx="42964">
                  <c:v>42965.0</c:v>
                </c:pt>
                <c:pt idx="42965">
                  <c:v>42966.0</c:v>
                </c:pt>
                <c:pt idx="42966">
                  <c:v>42967.0</c:v>
                </c:pt>
                <c:pt idx="42967">
                  <c:v>42968.0</c:v>
                </c:pt>
                <c:pt idx="42968">
                  <c:v>42969.0</c:v>
                </c:pt>
                <c:pt idx="42969">
                  <c:v>42970.0</c:v>
                </c:pt>
                <c:pt idx="42970">
                  <c:v>42971.0</c:v>
                </c:pt>
                <c:pt idx="42971">
                  <c:v>42972.0</c:v>
                </c:pt>
                <c:pt idx="42972">
                  <c:v>42973.0</c:v>
                </c:pt>
                <c:pt idx="42973">
                  <c:v>42974.0</c:v>
                </c:pt>
                <c:pt idx="42974">
                  <c:v>42975.0</c:v>
                </c:pt>
                <c:pt idx="42975">
                  <c:v>42976.0</c:v>
                </c:pt>
                <c:pt idx="42976">
                  <c:v>42977.0</c:v>
                </c:pt>
                <c:pt idx="42977">
                  <c:v>42978.0</c:v>
                </c:pt>
                <c:pt idx="42978">
                  <c:v>42979.0</c:v>
                </c:pt>
                <c:pt idx="42979">
                  <c:v>42980.0</c:v>
                </c:pt>
                <c:pt idx="42980">
                  <c:v>42981.0</c:v>
                </c:pt>
                <c:pt idx="42981">
                  <c:v>42982.0</c:v>
                </c:pt>
                <c:pt idx="42982">
                  <c:v>42983.0</c:v>
                </c:pt>
                <c:pt idx="42983">
                  <c:v>42984.0</c:v>
                </c:pt>
                <c:pt idx="42984">
                  <c:v>42985.0</c:v>
                </c:pt>
                <c:pt idx="42985">
                  <c:v>42986.0</c:v>
                </c:pt>
                <c:pt idx="42986">
                  <c:v>42987.0</c:v>
                </c:pt>
                <c:pt idx="42987">
                  <c:v>42988.0</c:v>
                </c:pt>
                <c:pt idx="42988">
                  <c:v>42989.0</c:v>
                </c:pt>
                <c:pt idx="42989">
                  <c:v>42990.0</c:v>
                </c:pt>
                <c:pt idx="42990">
                  <c:v>42991.0</c:v>
                </c:pt>
                <c:pt idx="42991">
                  <c:v>42992.0</c:v>
                </c:pt>
                <c:pt idx="42992">
                  <c:v>42993.0</c:v>
                </c:pt>
                <c:pt idx="42993">
                  <c:v>42994.0</c:v>
                </c:pt>
                <c:pt idx="42994">
                  <c:v>42995.0</c:v>
                </c:pt>
                <c:pt idx="42995">
                  <c:v>42996.0</c:v>
                </c:pt>
                <c:pt idx="42996">
                  <c:v>42997.0</c:v>
                </c:pt>
                <c:pt idx="42997">
                  <c:v>42998.0</c:v>
                </c:pt>
                <c:pt idx="42998">
                  <c:v>42999.0</c:v>
                </c:pt>
                <c:pt idx="42999">
                  <c:v>43000.0</c:v>
                </c:pt>
                <c:pt idx="43000">
                  <c:v>43001.0</c:v>
                </c:pt>
                <c:pt idx="43001">
                  <c:v>43002.0</c:v>
                </c:pt>
                <c:pt idx="43002">
                  <c:v>43003.0</c:v>
                </c:pt>
                <c:pt idx="43003">
                  <c:v>43004.0</c:v>
                </c:pt>
                <c:pt idx="43004">
                  <c:v>43005.0</c:v>
                </c:pt>
                <c:pt idx="43005">
                  <c:v>43006.0</c:v>
                </c:pt>
                <c:pt idx="43006">
                  <c:v>43007.0</c:v>
                </c:pt>
                <c:pt idx="43007">
                  <c:v>43008.0</c:v>
                </c:pt>
                <c:pt idx="43008">
                  <c:v>43009.0</c:v>
                </c:pt>
                <c:pt idx="43009">
                  <c:v>43010.0</c:v>
                </c:pt>
                <c:pt idx="43010">
                  <c:v>43011.0</c:v>
                </c:pt>
                <c:pt idx="43011">
                  <c:v>43012.0</c:v>
                </c:pt>
                <c:pt idx="43012">
                  <c:v>43013.0</c:v>
                </c:pt>
                <c:pt idx="43013">
                  <c:v>43014.0</c:v>
                </c:pt>
                <c:pt idx="43014">
                  <c:v>43015.0</c:v>
                </c:pt>
                <c:pt idx="43015">
                  <c:v>43016.0</c:v>
                </c:pt>
                <c:pt idx="43016">
                  <c:v>43017.0</c:v>
                </c:pt>
                <c:pt idx="43017">
                  <c:v>43018.0</c:v>
                </c:pt>
                <c:pt idx="43018">
                  <c:v>43019.0</c:v>
                </c:pt>
                <c:pt idx="43019">
                  <c:v>43020.0</c:v>
                </c:pt>
                <c:pt idx="43020">
                  <c:v>43021.0</c:v>
                </c:pt>
                <c:pt idx="43021">
                  <c:v>43022.0</c:v>
                </c:pt>
                <c:pt idx="43022">
                  <c:v>43023.0</c:v>
                </c:pt>
                <c:pt idx="43023">
                  <c:v>43024.0</c:v>
                </c:pt>
                <c:pt idx="43024">
                  <c:v>43025.0</c:v>
                </c:pt>
                <c:pt idx="43025">
                  <c:v>43026.0</c:v>
                </c:pt>
                <c:pt idx="43026">
                  <c:v>43027.0</c:v>
                </c:pt>
                <c:pt idx="43027">
                  <c:v>43028.0</c:v>
                </c:pt>
                <c:pt idx="43028">
                  <c:v>43029.0</c:v>
                </c:pt>
                <c:pt idx="43029">
                  <c:v>43030.0</c:v>
                </c:pt>
                <c:pt idx="43030">
                  <c:v>43031.0</c:v>
                </c:pt>
                <c:pt idx="43031">
                  <c:v>43032.0</c:v>
                </c:pt>
                <c:pt idx="43032">
                  <c:v>43033.0</c:v>
                </c:pt>
                <c:pt idx="43033">
                  <c:v>43034.0</c:v>
                </c:pt>
                <c:pt idx="43034">
                  <c:v>43035.0</c:v>
                </c:pt>
                <c:pt idx="43035">
                  <c:v>43036.0</c:v>
                </c:pt>
                <c:pt idx="43036">
                  <c:v>43037.0</c:v>
                </c:pt>
                <c:pt idx="43037">
                  <c:v>43038.0</c:v>
                </c:pt>
                <c:pt idx="43038">
                  <c:v>43039.0</c:v>
                </c:pt>
                <c:pt idx="43039">
                  <c:v>43040.0</c:v>
                </c:pt>
                <c:pt idx="43040">
                  <c:v>43041.0</c:v>
                </c:pt>
                <c:pt idx="43041">
                  <c:v>43042.0</c:v>
                </c:pt>
                <c:pt idx="43042">
                  <c:v>43043.0</c:v>
                </c:pt>
                <c:pt idx="43043">
                  <c:v>43044.0</c:v>
                </c:pt>
                <c:pt idx="43044">
                  <c:v>43045.0</c:v>
                </c:pt>
                <c:pt idx="43045">
                  <c:v>43046.0</c:v>
                </c:pt>
                <c:pt idx="43046">
                  <c:v>43047.0</c:v>
                </c:pt>
                <c:pt idx="43047">
                  <c:v>43048.0</c:v>
                </c:pt>
                <c:pt idx="43048">
                  <c:v>43049.0</c:v>
                </c:pt>
                <c:pt idx="43049">
                  <c:v>43050.0</c:v>
                </c:pt>
                <c:pt idx="43050">
                  <c:v>43051.0</c:v>
                </c:pt>
                <c:pt idx="43051">
                  <c:v>43052.0</c:v>
                </c:pt>
                <c:pt idx="43052">
                  <c:v>43053.0</c:v>
                </c:pt>
                <c:pt idx="43053">
                  <c:v>43054.0</c:v>
                </c:pt>
                <c:pt idx="43054">
                  <c:v>43055.0</c:v>
                </c:pt>
                <c:pt idx="43055">
                  <c:v>43056.0</c:v>
                </c:pt>
                <c:pt idx="43056">
                  <c:v>43057.0</c:v>
                </c:pt>
                <c:pt idx="43057">
                  <c:v>43058.0</c:v>
                </c:pt>
                <c:pt idx="43058">
                  <c:v>43059.0</c:v>
                </c:pt>
                <c:pt idx="43059">
                  <c:v>43060.0</c:v>
                </c:pt>
                <c:pt idx="43060">
                  <c:v>43061.0</c:v>
                </c:pt>
                <c:pt idx="43061">
                  <c:v>43062.0</c:v>
                </c:pt>
                <c:pt idx="43062">
                  <c:v>43063.0</c:v>
                </c:pt>
                <c:pt idx="43063">
                  <c:v>43064.0</c:v>
                </c:pt>
                <c:pt idx="43064">
                  <c:v>43065.0</c:v>
                </c:pt>
                <c:pt idx="43065">
                  <c:v>43066.0</c:v>
                </c:pt>
                <c:pt idx="43066">
                  <c:v>43067.0</c:v>
                </c:pt>
                <c:pt idx="43067">
                  <c:v>43068.0</c:v>
                </c:pt>
                <c:pt idx="43068">
                  <c:v>43069.0</c:v>
                </c:pt>
                <c:pt idx="43069">
                  <c:v>43070.0</c:v>
                </c:pt>
                <c:pt idx="43070">
                  <c:v>43071.0</c:v>
                </c:pt>
                <c:pt idx="43071">
                  <c:v>43072.0</c:v>
                </c:pt>
                <c:pt idx="43072">
                  <c:v>43073.0</c:v>
                </c:pt>
                <c:pt idx="43073">
                  <c:v>43074.0</c:v>
                </c:pt>
                <c:pt idx="43074">
                  <c:v>43075.0</c:v>
                </c:pt>
                <c:pt idx="43075">
                  <c:v>43076.0</c:v>
                </c:pt>
                <c:pt idx="43076">
                  <c:v>43077.0</c:v>
                </c:pt>
                <c:pt idx="43077">
                  <c:v>43078.0</c:v>
                </c:pt>
                <c:pt idx="43078">
                  <c:v>43079.0</c:v>
                </c:pt>
                <c:pt idx="43079">
                  <c:v>43080.0</c:v>
                </c:pt>
                <c:pt idx="43080">
                  <c:v>43081.0</c:v>
                </c:pt>
                <c:pt idx="43081">
                  <c:v>43082.0</c:v>
                </c:pt>
                <c:pt idx="43082">
                  <c:v>43083.0</c:v>
                </c:pt>
                <c:pt idx="43083">
                  <c:v>43084.0</c:v>
                </c:pt>
                <c:pt idx="43084">
                  <c:v>43085.0</c:v>
                </c:pt>
                <c:pt idx="43085">
                  <c:v>43086.0</c:v>
                </c:pt>
                <c:pt idx="43086">
                  <c:v>43087.0</c:v>
                </c:pt>
                <c:pt idx="43087">
                  <c:v>43088.0</c:v>
                </c:pt>
                <c:pt idx="43088">
                  <c:v>43089.0</c:v>
                </c:pt>
                <c:pt idx="43089">
                  <c:v>43090.0</c:v>
                </c:pt>
                <c:pt idx="43090">
                  <c:v>43091.0</c:v>
                </c:pt>
                <c:pt idx="43091">
                  <c:v>43092.0</c:v>
                </c:pt>
                <c:pt idx="43092">
                  <c:v>43093.0</c:v>
                </c:pt>
                <c:pt idx="43093">
                  <c:v>43094.0</c:v>
                </c:pt>
                <c:pt idx="43094">
                  <c:v>43095.0</c:v>
                </c:pt>
                <c:pt idx="43095">
                  <c:v>43096.0</c:v>
                </c:pt>
                <c:pt idx="43096">
                  <c:v>43097.0</c:v>
                </c:pt>
                <c:pt idx="43097">
                  <c:v>43098.0</c:v>
                </c:pt>
                <c:pt idx="43098">
                  <c:v>43099.0</c:v>
                </c:pt>
                <c:pt idx="43099">
                  <c:v>43100.0</c:v>
                </c:pt>
                <c:pt idx="43100">
                  <c:v>43101.0</c:v>
                </c:pt>
                <c:pt idx="43101">
                  <c:v>43102.0</c:v>
                </c:pt>
                <c:pt idx="43102">
                  <c:v>43103.0</c:v>
                </c:pt>
                <c:pt idx="43103">
                  <c:v>43104.0</c:v>
                </c:pt>
                <c:pt idx="43104">
                  <c:v>43105.0</c:v>
                </c:pt>
                <c:pt idx="43105">
                  <c:v>43106.0</c:v>
                </c:pt>
                <c:pt idx="43106">
                  <c:v>43107.0</c:v>
                </c:pt>
                <c:pt idx="43107">
                  <c:v>43108.0</c:v>
                </c:pt>
                <c:pt idx="43108">
                  <c:v>43109.0</c:v>
                </c:pt>
                <c:pt idx="43109">
                  <c:v>43110.0</c:v>
                </c:pt>
                <c:pt idx="43110">
                  <c:v>43111.0</c:v>
                </c:pt>
                <c:pt idx="43111">
                  <c:v>43112.0</c:v>
                </c:pt>
                <c:pt idx="43112">
                  <c:v>43113.0</c:v>
                </c:pt>
                <c:pt idx="43113">
                  <c:v>43114.0</c:v>
                </c:pt>
                <c:pt idx="43114">
                  <c:v>43115.0</c:v>
                </c:pt>
                <c:pt idx="43115">
                  <c:v>43116.0</c:v>
                </c:pt>
                <c:pt idx="43116">
                  <c:v>43117.0</c:v>
                </c:pt>
                <c:pt idx="43117">
                  <c:v>43118.0</c:v>
                </c:pt>
                <c:pt idx="43118">
                  <c:v>43119.0</c:v>
                </c:pt>
                <c:pt idx="43119">
                  <c:v>43120.0</c:v>
                </c:pt>
                <c:pt idx="43120">
                  <c:v>43121.0</c:v>
                </c:pt>
                <c:pt idx="43121">
                  <c:v>43122.0</c:v>
                </c:pt>
                <c:pt idx="43122">
                  <c:v>43123.0</c:v>
                </c:pt>
                <c:pt idx="43123">
                  <c:v>43124.0</c:v>
                </c:pt>
                <c:pt idx="43124">
                  <c:v>43125.0</c:v>
                </c:pt>
                <c:pt idx="43125">
                  <c:v>43126.0</c:v>
                </c:pt>
                <c:pt idx="43126">
                  <c:v>43127.0</c:v>
                </c:pt>
                <c:pt idx="43127">
                  <c:v>43128.0</c:v>
                </c:pt>
                <c:pt idx="43128">
                  <c:v>43129.0</c:v>
                </c:pt>
                <c:pt idx="43129">
                  <c:v>43130.0</c:v>
                </c:pt>
                <c:pt idx="43130">
                  <c:v>43131.0</c:v>
                </c:pt>
                <c:pt idx="43131">
                  <c:v>43132.0</c:v>
                </c:pt>
                <c:pt idx="43132">
                  <c:v>43133.0</c:v>
                </c:pt>
                <c:pt idx="43133">
                  <c:v>43134.0</c:v>
                </c:pt>
                <c:pt idx="43134">
                  <c:v>43135.0</c:v>
                </c:pt>
                <c:pt idx="43135">
                  <c:v>43136.0</c:v>
                </c:pt>
                <c:pt idx="43136">
                  <c:v>43137.0</c:v>
                </c:pt>
                <c:pt idx="43137">
                  <c:v>43138.0</c:v>
                </c:pt>
                <c:pt idx="43138">
                  <c:v>43139.0</c:v>
                </c:pt>
                <c:pt idx="43139">
                  <c:v>43140.0</c:v>
                </c:pt>
                <c:pt idx="43140">
                  <c:v>43141.0</c:v>
                </c:pt>
                <c:pt idx="43141">
                  <c:v>43142.0</c:v>
                </c:pt>
                <c:pt idx="43142">
                  <c:v>43143.0</c:v>
                </c:pt>
                <c:pt idx="43143">
                  <c:v>43144.0</c:v>
                </c:pt>
                <c:pt idx="43144">
                  <c:v>43145.0</c:v>
                </c:pt>
                <c:pt idx="43145">
                  <c:v>43146.0</c:v>
                </c:pt>
                <c:pt idx="43146">
                  <c:v>43147.0</c:v>
                </c:pt>
                <c:pt idx="43147">
                  <c:v>43148.0</c:v>
                </c:pt>
                <c:pt idx="43148">
                  <c:v>43149.0</c:v>
                </c:pt>
                <c:pt idx="43149">
                  <c:v>43150.0</c:v>
                </c:pt>
                <c:pt idx="43150">
                  <c:v>43151.0</c:v>
                </c:pt>
                <c:pt idx="43151">
                  <c:v>43152.0</c:v>
                </c:pt>
                <c:pt idx="43152">
                  <c:v>43153.0</c:v>
                </c:pt>
                <c:pt idx="43153">
                  <c:v>43154.0</c:v>
                </c:pt>
                <c:pt idx="43154">
                  <c:v>43155.0</c:v>
                </c:pt>
                <c:pt idx="43155">
                  <c:v>43156.0</c:v>
                </c:pt>
                <c:pt idx="43156">
                  <c:v>43157.0</c:v>
                </c:pt>
                <c:pt idx="43157">
                  <c:v>43158.0</c:v>
                </c:pt>
                <c:pt idx="43158">
                  <c:v>43159.0</c:v>
                </c:pt>
                <c:pt idx="43159">
                  <c:v>43160.0</c:v>
                </c:pt>
                <c:pt idx="43160">
                  <c:v>43161.0</c:v>
                </c:pt>
                <c:pt idx="43161">
                  <c:v>43162.0</c:v>
                </c:pt>
                <c:pt idx="43162">
                  <c:v>43163.0</c:v>
                </c:pt>
                <c:pt idx="43163">
                  <c:v>43164.0</c:v>
                </c:pt>
                <c:pt idx="43164">
                  <c:v>43165.0</c:v>
                </c:pt>
                <c:pt idx="43165">
                  <c:v>43166.0</c:v>
                </c:pt>
                <c:pt idx="43166">
                  <c:v>43167.0</c:v>
                </c:pt>
                <c:pt idx="43167">
                  <c:v>43168.0</c:v>
                </c:pt>
                <c:pt idx="43168">
                  <c:v>43169.0</c:v>
                </c:pt>
                <c:pt idx="43169">
                  <c:v>43170.0</c:v>
                </c:pt>
                <c:pt idx="43170">
                  <c:v>43171.0</c:v>
                </c:pt>
                <c:pt idx="43171">
                  <c:v>43172.0</c:v>
                </c:pt>
                <c:pt idx="43172">
                  <c:v>43173.0</c:v>
                </c:pt>
                <c:pt idx="43173">
                  <c:v>43174.0</c:v>
                </c:pt>
                <c:pt idx="43174">
                  <c:v>43175.0</c:v>
                </c:pt>
                <c:pt idx="43175">
                  <c:v>43176.0</c:v>
                </c:pt>
                <c:pt idx="43176">
                  <c:v>43177.0</c:v>
                </c:pt>
                <c:pt idx="43177">
                  <c:v>43178.0</c:v>
                </c:pt>
                <c:pt idx="43178">
                  <c:v>43179.0</c:v>
                </c:pt>
                <c:pt idx="43179">
                  <c:v>43180.0</c:v>
                </c:pt>
                <c:pt idx="43180">
                  <c:v>43181.0</c:v>
                </c:pt>
                <c:pt idx="43181">
                  <c:v>43182.0</c:v>
                </c:pt>
                <c:pt idx="43182">
                  <c:v>43183.0</c:v>
                </c:pt>
                <c:pt idx="43183">
                  <c:v>43184.0</c:v>
                </c:pt>
                <c:pt idx="43184">
                  <c:v>43185.0</c:v>
                </c:pt>
                <c:pt idx="43185">
                  <c:v>43186.0</c:v>
                </c:pt>
                <c:pt idx="43186">
                  <c:v>43187.0</c:v>
                </c:pt>
                <c:pt idx="43187">
                  <c:v>43188.0</c:v>
                </c:pt>
                <c:pt idx="43188">
                  <c:v>43189.0</c:v>
                </c:pt>
                <c:pt idx="43189">
                  <c:v>43190.0</c:v>
                </c:pt>
                <c:pt idx="43190">
                  <c:v>43191.0</c:v>
                </c:pt>
                <c:pt idx="43191">
                  <c:v>43192.0</c:v>
                </c:pt>
                <c:pt idx="43192">
                  <c:v>43193.0</c:v>
                </c:pt>
                <c:pt idx="43193">
                  <c:v>43194.0</c:v>
                </c:pt>
                <c:pt idx="43194">
                  <c:v>43195.0</c:v>
                </c:pt>
                <c:pt idx="43195">
                  <c:v>43196.0</c:v>
                </c:pt>
                <c:pt idx="43196">
                  <c:v>43197.0</c:v>
                </c:pt>
                <c:pt idx="43197">
                  <c:v>43198.0</c:v>
                </c:pt>
                <c:pt idx="43198">
                  <c:v>43199.0</c:v>
                </c:pt>
                <c:pt idx="43199">
                  <c:v>43200.0</c:v>
                </c:pt>
                <c:pt idx="43200">
                  <c:v>43201.0</c:v>
                </c:pt>
                <c:pt idx="43201">
                  <c:v>43202.0</c:v>
                </c:pt>
                <c:pt idx="43202">
                  <c:v>43203.0</c:v>
                </c:pt>
                <c:pt idx="43203">
                  <c:v>43204.0</c:v>
                </c:pt>
                <c:pt idx="43204">
                  <c:v>43205.0</c:v>
                </c:pt>
                <c:pt idx="43205">
                  <c:v>43206.0</c:v>
                </c:pt>
                <c:pt idx="43206">
                  <c:v>43207.0</c:v>
                </c:pt>
                <c:pt idx="43207">
                  <c:v>43208.0</c:v>
                </c:pt>
                <c:pt idx="43208">
                  <c:v>43209.0</c:v>
                </c:pt>
                <c:pt idx="43209">
                  <c:v>43210.0</c:v>
                </c:pt>
                <c:pt idx="43210">
                  <c:v>43211.0</c:v>
                </c:pt>
                <c:pt idx="43211">
                  <c:v>43212.0</c:v>
                </c:pt>
                <c:pt idx="43212">
                  <c:v>43213.0</c:v>
                </c:pt>
                <c:pt idx="43213">
                  <c:v>43214.0</c:v>
                </c:pt>
                <c:pt idx="43214">
                  <c:v>43215.0</c:v>
                </c:pt>
                <c:pt idx="43215">
                  <c:v>43216.0</c:v>
                </c:pt>
                <c:pt idx="43216">
                  <c:v>43217.0</c:v>
                </c:pt>
                <c:pt idx="43217">
                  <c:v>43218.0</c:v>
                </c:pt>
                <c:pt idx="43218">
                  <c:v>43219.0</c:v>
                </c:pt>
                <c:pt idx="43219">
                  <c:v>43220.0</c:v>
                </c:pt>
                <c:pt idx="43220">
                  <c:v>43221.0</c:v>
                </c:pt>
                <c:pt idx="43221">
                  <c:v>43222.0</c:v>
                </c:pt>
                <c:pt idx="43222">
                  <c:v>43223.0</c:v>
                </c:pt>
                <c:pt idx="43223">
                  <c:v>43224.0</c:v>
                </c:pt>
                <c:pt idx="43224">
                  <c:v>43225.0</c:v>
                </c:pt>
                <c:pt idx="43225">
                  <c:v>43226.0</c:v>
                </c:pt>
                <c:pt idx="43226">
                  <c:v>43227.0</c:v>
                </c:pt>
                <c:pt idx="43227">
                  <c:v>43228.0</c:v>
                </c:pt>
                <c:pt idx="43228">
                  <c:v>43229.0</c:v>
                </c:pt>
                <c:pt idx="43229">
                  <c:v>43230.0</c:v>
                </c:pt>
                <c:pt idx="43230">
                  <c:v>43231.0</c:v>
                </c:pt>
                <c:pt idx="43231">
                  <c:v>43232.0</c:v>
                </c:pt>
                <c:pt idx="43232">
                  <c:v>43233.0</c:v>
                </c:pt>
                <c:pt idx="43233">
                  <c:v>43234.0</c:v>
                </c:pt>
                <c:pt idx="43234">
                  <c:v>43235.0</c:v>
                </c:pt>
                <c:pt idx="43235">
                  <c:v>43236.0</c:v>
                </c:pt>
                <c:pt idx="43236">
                  <c:v>43237.0</c:v>
                </c:pt>
                <c:pt idx="43237">
                  <c:v>43238.0</c:v>
                </c:pt>
                <c:pt idx="43238">
                  <c:v>43239.0</c:v>
                </c:pt>
                <c:pt idx="43239">
                  <c:v>43240.0</c:v>
                </c:pt>
                <c:pt idx="43240">
                  <c:v>43241.0</c:v>
                </c:pt>
                <c:pt idx="43241">
                  <c:v>43242.0</c:v>
                </c:pt>
                <c:pt idx="43242">
                  <c:v>43243.0</c:v>
                </c:pt>
                <c:pt idx="43243">
                  <c:v>43244.0</c:v>
                </c:pt>
                <c:pt idx="43244">
                  <c:v>43245.0</c:v>
                </c:pt>
                <c:pt idx="43245">
                  <c:v>43246.0</c:v>
                </c:pt>
                <c:pt idx="43246">
                  <c:v>43247.0</c:v>
                </c:pt>
                <c:pt idx="43247">
                  <c:v>43248.0</c:v>
                </c:pt>
                <c:pt idx="43248">
                  <c:v>43249.0</c:v>
                </c:pt>
                <c:pt idx="43249">
                  <c:v>43250.0</c:v>
                </c:pt>
                <c:pt idx="43250">
                  <c:v>43251.0</c:v>
                </c:pt>
                <c:pt idx="43251">
                  <c:v>43252.0</c:v>
                </c:pt>
                <c:pt idx="43252">
                  <c:v>43253.0</c:v>
                </c:pt>
                <c:pt idx="43253">
                  <c:v>43254.0</c:v>
                </c:pt>
                <c:pt idx="43254">
                  <c:v>43255.0</c:v>
                </c:pt>
                <c:pt idx="43255">
                  <c:v>43256.0</c:v>
                </c:pt>
                <c:pt idx="43256">
                  <c:v>43257.0</c:v>
                </c:pt>
                <c:pt idx="43257">
                  <c:v>43258.0</c:v>
                </c:pt>
                <c:pt idx="43258">
                  <c:v>43259.0</c:v>
                </c:pt>
                <c:pt idx="43259">
                  <c:v>43260.0</c:v>
                </c:pt>
                <c:pt idx="43260">
                  <c:v>43261.0</c:v>
                </c:pt>
                <c:pt idx="43261">
                  <c:v>43262.0</c:v>
                </c:pt>
                <c:pt idx="43262">
                  <c:v>43263.0</c:v>
                </c:pt>
                <c:pt idx="43263">
                  <c:v>43264.0</c:v>
                </c:pt>
                <c:pt idx="43264">
                  <c:v>43265.0</c:v>
                </c:pt>
                <c:pt idx="43265">
                  <c:v>43266.0</c:v>
                </c:pt>
                <c:pt idx="43266">
                  <c:v>43267.0</c:v>
                </c:pt>
                <c:pt idx="43267">
                  <c:v>43268.0</c:v>
                </c:pt>
                <c:pt idx="43268">
                  <c:v>43269.0</c:v>
                </c:pt>
                <c:pt idx="43269">
                  <c:v>43270.0</c:v>
                </c:pt>
                <c:pt idx="43270">
                  <c:v>43271.0</c:v>
                </c:pt>
                <c:pt idx="43271">
                  <c:v>43272.0</c:v>
                </c:pt>
                <c:pt idx="43272">
                  <c:v>43273.0</c:v>
                </c:pt>
                <c:pt idx="43273">
                  <c:v>43274.0</c:v>
                </c:pt>
                <c:pt idx="43274">
                  <c:v>43275.0</c:v>
                </c:pt>
                <c:pt idx="43275">
                  <c:v>43276.0</c:v>
                </c:pt>
                <c:pt idx="43276">
                  <c:v>43277.0</c:v>
                </c:pt>
                <c:pt idx="43277">
                  <c:v>43278.0</c:v>
                </c:pt>
                <c:pt idx="43278">
                  <c:v>43279.0</c:v>
                </c:pt>
                <c:pt idx="43279">
                  <c:v>43280.0</c:v>
                </c:pt>
                <c:pt idx="43280">
                  <c:v>43281.0</c:v>
                </c:pt>
                <c:pt idx="43281">
                  <c:v>43282.0</c:v>
                </c:pt>
                <c:pt idx="43282">
                  <c:v>43283.0</c:v>
                </c:pt>
                <c:pt idx="43283">
                  <c:v>43284.0</c:v>
                </c:pt>
                <c:pt idx="43284">
                  <c:v>43285.0</c:v>
                </c:pt>
                <c:pt idx="43285">
                  <c:v>43286.0</c:v>
                </c:pt>
                <c:pt idx="43286">
                  <c:v>43287.0</c:v>
                </c:pt>
                <c:pt idx="43287">
                  <c:v>43288.0</c:v>
                </c:pt>
                <c:pt idx="43288">
                  <c:v>43289.0</c:v>
                </c:pt>
                <c:pt idx="43289">
                  <c:v>43290.0</c:v>
                </c:pt>
                <c:pt idx="43290">
                  <c:v>43291.0</c:v>
                </c:pt>
                <c:pt idx="43291">
                  <c:v>43292.0</c:v>
                </c:pt>
                <c:pt idx="43292">
                  <c:v>43293.0</c:v>
                </c:pt>
                <c:pt idx="43293">
                  <c:v>43294.0</c:v>
                </c:pt>
                <c:pt idx="43294">
                  <c:v>43295.0</c:v>
                </c:pt>
                <c:pt idx="43295">
                  <c:v>43296.0</c:v>
                </c:pt>
                <c:pt idx="43296">
                  <c:v>43297.0</c:v>
                </c:pt>
                <c:pt idx="43297">
                  <c:v>43298.0</c:v>
                </c:pt>
                <c:pt idx="43298">
                  <c:v>43299.0</c:v>
                </c:pt>
                <c:pt idx="43299">
                  <c:v>43300.0</c:v>
                </c:pt>
                <c:pt idx="43300">
                  <c:v>43301.0</c:v>
                </c:pt>
                <c:pt idx="43301">
                  <c:v>43302.0</c:v>
                </c:pt>
                <c:pt idx="43302">
                  <c:v>43303.0</c:v>
                </c:pt>
                <c:pt idx="43303">
                  <c:v>43304.0</c:v>
                </c:pt>
                <c:pt idx="43304">
                  <c:v>43305.0</c:v>
                </c:pt>
                <c:pt idx="43305">
                  <c:v>43306.0</c:v>
                </c:pt>
                <c:pt idx="43306">
                  <c:v>43307.0</c:v>
                </c:pt>
                <c:pt idx="43307">
                  <c:v>43308.0</c:v>
                </c:pt>
                <c:pt idx="43308">
                  <c:v>43309.0</c:v>
                </c:pt>
                <c:pt idx="43309">
                  <c:v>43310.0</c:v>
                </c:pt>
                <c:pt idx="43310">
                  <c:v>43311.0</c:v>
                </c:pt>
                <c:pt idx="43311">
                  <c:v>43312.0</c:v>
                </c:pt>
                <c:pt idx="43312">
                  <c:v>43313.0</c:v>
                </c:pt>
                <c:pt idx="43313">
                  <c:v>43314.0</c:v>
                </c:pt>
                <c:pt idx="43314">
                  <c:v>43315.0</c:v>
                </c:pt>
                <c:pt idx="43315">
                  <c:v>43316.0</c:v>
                </c:pt>
                <c:pt idx="43316">
                  <c:v>43317.0</c:v>
                </c:pt>
                <c:pt idx="43317">
                  <c:v>43318.0</c:v>
                </c:pt>
                <c:pt idx="43318">
                  <c:v>43319.0</c:v>
                </c:pt>
                <c:pt idx="43319">
                  <c:v>43320.0</c:v>
                </c:pt>
                <c:pt idx="43320">
                  <c:v>43321.0</c:v>
                </c:pt>
                <c:pt idx="43321">
                  <c:v>43322.0</c:v>
                </c:pt>
                <c:pt idx="43322">
                  <c:v>43323.0</c:v>
                </c:pt>
                <c:pt idx="43323">
                  <c:v>43324.0</c:v>
                </c:pt>
                <c:pt idx="43324">
                  <c:v>43325.0</c:v>
                </c:pt>
                <c:pt idx="43325">
                  <c:v>43326.0</c:v>
                </c:pt>
                <c:pt idx="43326">
                  <c:v>43327.0</c:v>
                </c:pt>
                <c:pt idx="43327">
                  <c:v>43328.0</c:v>
                </c:pt>
                <c:pt idx="43328">
                  <c:v>43329.0</c:v>
                </c:pt>
                <c:pt idx="43329">
                  <c:v>43330.0</c:v>
                </c:pt>
                <c:pt idx="43330">
                  <c:v>43331.0</c:v>
                </c:pt>
                <c:pt idx="43331">
                  <c:v>43332.0</c:v>
                </c:pt>
                <c:pt idx="43332">
                  <c:v>43333.0</c:v>
                </c:pt>
                <c:pt idx="43333">
                  <c:v>43334.0</c:v>
                </c:pt>
                <c:pt idx="43334">
                  <c:v>43335.0</c:v>
                </c:pt>
                <c:pt idx="43335">
                  <c:v>43336.0</c:v>
                </c:pt>
                <c:pt idx="43336">
                  <c:v>43337.0</c:v>
                </c:pt>
                <c:pt idx="43337">
                  <c:v>43338.0</c:v>
                </c:pt>
                <c:pt idx="43338">
                  <c:v>43339.0</c:v>
                </c:pt>
                <c:pt idx="43339">
                  <c:v>43340.0</c:v>
                </c:pt>
                <c:pt idx="43340">
                  <c:v>43341.0</c:v>
                </c:pt>
                <c:pt idx="43341">
                  <c:v>43342.0</c:v>
                </c:pt>
                <c:pt idx="43342">
                  <c:v>43343.0</c:v>
                </c:pt>
                <c:pt idx="43343">
                  <c:v>43344.0</c:v>
                </c:pt>
                <c:pt idx="43344">
                  <c:v>43345.0</c:v>
                </c:pt>
                <c:pt idx="43345">
                  <c:v>43346.0</c:v>
                </c:pt>
                <c:pt idx="43346">
                  <c:v>43347.0</c:v>
                </c:pt>
                <c:pt idx="43347">
                  <c:v>43348.0</c:v>
                </c:pt>
                <c:pt idx="43348">
                  <c:v>43349.0</c:v>
                </c:pt>
                <c:pt idx="43349">
                  <c:v>43350.0</c:v>
                </c:pt>
                <c:pt idx="43350">
                  <c:v>43351.0</c:v>
                </c:pt>
                <c:pt idx="43351">
                  <c:v>43352.0</c:v>
                </c:pt>
                <c:pt idx="43352">
                  <c:v>43353.0</c:v>
                </c:pt>
                <c:pt idx="43353">
                  <c:v>43354.0</c:v>
                </c:pt>
                <c:pt idx="43354">
                  <c:v>43355.0</c:v>
                </c:pt>
                <c:pt idx="43355">
                  <c:v>43356.0</c:v>
                </c:pt>
                <c:pt idx="43356">
                  <c:v>43357.0</c:v>
                </c:pt>
                <c:pt idx="43357">
                  <c:v>43358.0</c:v>
                </c:pt>
                <c:pt idx="43358">
                  <c:v>43359.0</c:v>
                </c:pt>
                <c:pt idx="43359">
                  <c:v>43360.0</c:v>
                </c:pt>
                <c:pt idx="43360">
                  <c:v>43361.0</c:v>
                </c:pt>
                <c:pt idx="43361">
                  <c:v>43362.0</c:v>
                </c:pt>
                <c:pt idx="43362">
                  <c:v>43363.0</c:v>
                </c:pt>
                <c:pt idx="43363">
                  <c:v>43364.0</c:v>
                </c:pt>
                <c:pt idx="43364">
                  <c:v>43365.0</c:v>
                </c:pt>
                <c:pt idx="43365">
                  <c:v>43366.0</c:v>
                </c:pt>
                <c:pt idx="43366">
                  <c:v>43367.0</c:v>
                </c:pt>
                <c:pt idx="43367">
                  <c:v>43368.0</c:v>
                </c:pt>
                <c:pt idx="43368">
                  <c:v>43369.0</c:v>
                </c:pt>
                <c:pt idx="43369">
                  <c:v>43370.0</c:v>
                </c:pt>
                <c:pt idx="43370">
                  <c:v>43371.0</c:v>
                </c:pt>
                <c:pt idx="43371">
                  <c:v>43372.0</c:v>
                </c:pt>
                <c:pt idx="43372">
                  <c:v>43373.0</c:v>
                </c:pt>
                <c:pt idx="43373">
                  <c:v>43374.0</c:v>
                </c:pt>
                <c:pt idx="43374">
                  <c:v>43375.0</c:v>
                </c:pt>
                <c:pt idx="43375">
                  <c:v>43376.0</c:v>
                </c:pt>
                <c:pt idx="43376">
                  <c:v>43377.0</c:v>
                </c:pt>
                <c:pt idx="43377">
                  <c:v>43378.0</c:v>
                </c:pt>
                <c:pt idx="43378">
                  <c:v>43379.0</c:v>
                </c:pt>
                <c:pt idx="43379">
                  <c:v>43380.0</c:v>
                </c:pt>
                <c:pt idx="43380">
                  <c:v>43381.0</c:v>
                </c:pt>
                <c:pt idx="43381">
                  <c:v>43382.0</c:v>
                </c:pt>
                <c:pt idx="43382">
                  <c:v>43383.0</c:v>
                </c:pt>
                <c:pt idx="43383">
                  <c:v>43384.0</c:v>
                </c:pt>
                <c:pt idx="43384">
                  <c:v>43385.0</c:v>
                </c:pt>
                <c:pt idx="43385">
                  <c:v>43386.0</c:v>
                </c:pt>
                <c:pt idx="43386">
                  <c:v>43387.0</c:v>
                </c:pt>
                <c:pt idx="43387">
                  <c:v>43388.0</c:v>
                </c:pt>
                <c:pt idx="43388">
                  <c:v>43389.0</c:v>
                </c:pt>
                <c:pt idx="43389">
                  <c:v>43390.0</c:v>
                </c:pt>
                <c:pt idx="43390">
                  <c:v>43391.0</c:v>
                </c:pt>
                <c:pt idx="43391">
                  <c:v>43392.0</c:v>
                </c:pt>
                <c:pt idx="43392">
                  <c:v>43393.0</c:v>
                </c:pt>
                <c:pt idx="43393">
                  <c:v>43394.0</c:v>
                </c:pt>
                <c:pt idx="43394">
                  <c:v>43395.0</c:v>
                </c:pt>
                <c:pt idx="43395">
                  <c:v>43396.0</c:v>
                </c:pt>
                <c:pt idx="43396">
                  <c:v>43397.0</c:v>
                </c:pt>
                <c:pt idx="43397">
                  <c:v>43398.0</c:v>
                </c:pt>
                <c:pt idx="43398">
                  <c:v>43399.0</c:v>
                </c:pt>
                <c:pt idx="43399">
                  <c:v>43400.0</c:v>
                </c:pt>
                <c:pt idx="43400">
                  <c:v>43401.0</c:v>
                </c:pt>
                <c:pt idx="43401">
                  <c:v>43402.0</c:v>
                </c:pt>
                <c:pt idx="43402">
                  <c:v>43403.0</c:v>
                </c:pt>
                <c:pt idx="43403">
                  <c:v>43404.0</c:v>
                </c:pt>
                <c:pt idx="43404">
                  <c:v>43405.0</c:v>
                </c:pt>
                <c:pt idx="43405">
                  <c:v>43406.0</c:v>
                </c:pt>
                <c:pt idx="43406">
                  <c:v>43407.0</c:v>
                </c:pt>
                <c:pt idx="43407">
                  <c:v>43408.0</c:v>
                </c:pt>
                <c:pt idx="43408">
                  <c:v>43409.0</c:v>
                </c:pt>
                <c:pt idx="43409">
                  <c:v>43410.0</c:v>
                </c:pt>
                <c:pt idx="43410">
                  <c:v>43411.0</c:v>
                </c:pt>
                <c:pt idx="43411">
                  <c:v>43412.0</c:v>
                </c:pt>
                <c:pt idx="43412">
                  <c:v>43413.0</c:v>
                </c:pt>
                <c:pt idx="43413">
                  <c:v>43414.0</c:v>
                </c:pt>
                <c:pt idx="43414">
                  <c:v>43415.0</c:v>
                </c:pt>
                <c:pt idx="43415">
                  <c:v>43416.0</c:v>
                </c:pt>
                <c:pt idx="43416">
                  <c:v>43417.0</c:v>
                </c:pt>
                <c:pt idx="43417">
                  <c:v>43418.0</c:v>
                </c:pt>
                <c:pt idx="43418">
                  <c:v>43419.0</c:v>
                </c:pt>
                <c:pt idx="43419">
                  <c:v>43420.0</c:v>
                </c:pt>
                <c:pt idx="43420">
                  <c:v>43421.0</c:v>
                </c:pt>
                <c:pt idx="43421">
                  <c:v>43422.0</c:v>
                </c:pt>
                <c:pt idx="43422">
                  <c:v>43423.0</c:v>
                </c:pt>
                <c:pt idx="43423">
                  <c:v>43424.0</c:v>
                </c:pt>
                <c:pt idx="43424">
                  <c:v>43425.0</c:v>
                </c:pt>
                <c:pt idx="43425">
                  <c:v>43426.0</c:v>
                </c:pt>
                <c:pt idx="43426">
                  <c:v>43427.0</c:v>
                </c:pt>
                <c:pt idx="43427">
                  <c:v>43428.0</c:v>
                </c:pt>
                <c:pt idx="43428">
                  <c:v>43429.0</c:v>
                </c:pt>
                <c:pt idx="43429">
                  <c:v>43430.0</c:v>
                </c:pt>
                <c:pt idx="43430">
                  <c:v>43431.0</c:v>
                </c:pt>
                <c:pt idx="43431">
                  <c:v>43432.0</c:v>
                </c:pt>
                <c:pt idx="43432">
                  <c:v>43433.0</c:v>
                </c:pt>
                <c:pt idx="43433">
                  <c:v>43434.0</c:v>
                </c:pt>
                <c:pt idx="43434">
                  <c:v>43435.0</c:v>
                </c:pt>
                <c:pt idx="43435">
                  <c:v>43436.0</c:v>
                </c:pt>
                <c:pt idx="43436">
                  <c:v>43437.0</c:v>
                </c:pt>
                <c:pt idx="43437">
                  <c:v>43438.0</c:v>
                </c:pt>
                <c:pt idx="43438">
                  <c:v>43439.0</c:v>
                </c:pt>
                <c:pt idx="43439">
                  <c:v>43440.0</c:v>
                </c:pt>
                <c:pt idx="43440">
                  <c:v>43441.0</c:v>
                </c:pt>
                <c:pt idx="43441">
                  <c:v>43442.0</c:v>
                </c:pt>
                <c:pt idx="43442">
                  <c:v>43443.0</c:v>
                </c:pt>
                <c:pt idx="43443">
                  <c:v>43444.0</c:v>
                </c:pt>
                <c:pt idx="43444">
                  <c:v>43445.0</c:v>
                </c:pt>
                <c:pt idx="43445">
                  <c:v>43446.0</c:v>
                </c:pt>
                <c:pt idx="43446">
                  <c:v>43447.0</c:v>
                </c:pt>
                <c:pt idx="43447">
                  <c:v>43448.0</c:v>
                </c:pt>
                <c:pt idx="43448">
                  <c:v>43449.0</c:v>
                </c:pt>
                <c:pt idx="43449">
                  <c:v>43450.0</c:v>
                </c:pt>
                <c:pt idx="43450">
                  <c:v>43451.0</c:v>
                </c:pt>
                <c:pt idx="43451">
                  <c:v>43452.0</c:v>
                </c:pt>
                <c:pt idx="43452">
                  <c:v>43453.0</c:v>
                </c:pt>
                <c:pt idx="43453">
                  <c:v>43454.0</c:v>
                </c:pt>
                <c:pt idx="43454">
                  <c:v>43455.0</c:v>
                </c:pt>
                <c:pt idx="43455">
                  <c:v>43456.0</c:v>
                </c:pt>
                <c:pt idx="43456">
                  <c:v>43457.0</c:v>
                </c:pt>
                <c:pt idx="43457">
                  <c:v>43458.0</c:v>
                </c:pt>
                <c:pt idx="43458">
                  <c:v>43459.0</c:v>
                </c:pt>
                <c:pt idx="43459">
                  <c:v>43460.0</c:v>
                </c:pt>
                <c:pt idx="43460">
                  <c:v>43461.0</c:v>
                </c:pt>
                <c:pt idx="43461">
                  <c:v>43462.0</c:v>
                </c:pt>
                <c:pt idx="43462">
                  <c:v>43463.0</c:v>
                </c:pt>
                <c:pt idx="43463">
                  <c:v>43464.0</c:v>
                </c:pt>
                <c:pt idx="43464">
                  <c:v>43465.0</c:v>
                </c:pt>
                <c:pt idx="43465">
                  <c:v>43466.0</c:v>
                </c:pt>
                <c:pt idx="43466">
                  <c:v>43467.0</c:v>
                </c:pt>
                <c:pt idx="43467">
                  <c:v>43468.0</c:v>
                </c:pt>
                <c:pt idx="43468">
                  <c:v>43469.0</c:v>
                </c:pt>
                <c:pt idx="43469">
                  <c:v>43470.0</c:v>
                </c:pt>
                <c:pt idx="43470">
                  <c:v>43471.0</c:v>
                </c:pt>
                <c:pt idx="43471">
                  <c:v>43472.0</c:v>
                </c:pt>
                <c:pt idx="43472">
                  <c:v>43473.0</c:v>
                </c:pt>
                <c:pt idx="43473">
                  <c:v>43474.0</c:v>
                </c:pt>
                <c:pt idx="43474">
                  <c:v>43475.0</c:v>
                </c:pt>
                <c:pt idx="43475">
                  <c:v>43476.0</c:v>
                </c:pt>
                <c:pt idx="43476">
                  <c:v>43477.0</c:v>
                </c:pt>
                <c:pt idx="43477">
                  <c:v>43478.0</c:v>
                </c:pt>
                <c:pt idx="43478">
                  <c:v>43479.0</c:v>
                </c:pt>
                <c:pt idx="43479">
                  <c:v>43480.0</c:v>
                </c:pt>
                <c:pt idx="43480">
                  <c:v>43481.0</c:v>
                </c:pt>
                <c:pt idx="43481">
                  <c:v>43482.0</c:v>
                </c:pt>
                <c:pt idx="43482">
                  <c:v>43483.0</c:v>
                </c:pt>
                <c:pt idx="43483">
                  <c:v>43484.0</c:v>
                </c:pt>
                <c:pt idx="43484">
                  <c:v>43485.0</c:v>
                </c:pt>
                <c:pt idx="43485">
                  <c:v>43486.0</c:v>
                </c:pt>
                <c:pt idx="43486">
                  <c:v>43487.0</c:v>
                </c:pt>
                <c:pt idx="43487">
                  <c:v>43488.0</c:v>
                </c:pt>
                <c:pt idx="43488">
                  <c:v>43489.0</c:v>
                </c:pt>
                <c:pt idx="43489">
                  <c:v>43490.0</c:v>
                </c:pt>
                <c:pt idx="43490">
                  <c:v>43491.0</c:v>
                </c:pt>
                <c:pt idx="43491">
                  <c:v>43492.0</c:v>
                </c:pt>
                <c:pt idx="43492">
                  <c:v>43493.0</c:v>
                </c:pt>
                <c:pt idx="43493">
                  <c:v>43494.0</c:v>
                </c:pt>
                <c:pt idx="43494">
                  <c:v>43495.0</c:v>
                </c:pt>
                <c:pt idx="43495">
                  <c:v>43496.0</c:v>
                </c:pt>
                <c:pt idx="43496">
                  <c:v>43497.0</c:v>
                </c:pt>
                <c:pt idx="43497">
                  <c:v>43498.0</c:v>
                </c:pt>
                <c:pt idx="43498">
                  <c:v>43499.0</c:v>
                </c:pt>
                <c:pt idx="43499">
                  <c:v>43500.0</c:v>
                </c:pt>
                <c:pt idx="43500">
                  <c:v>43501.0</c:v>
                </c:pt>
                <c:pt idx="43501">
                  <c:v>43502.0</c:v>
                </c:pt>
                <c:pt idx="43502">
                  <c:v>43503.0</c:v>
                </c:pt>
                <c:pt idx="43503">
                  <c:v>43504.0</c:v>
                </c:pt>
                <c:pt idx="43504">
                  <c:v>43505.0</c:v>
                </c:pt>
                <c:pt idx="43505">
                  <c:v>43506.0</c:v>
                </c:pt>
                <c:pt idx="43506">
                  <c:v>43507.0</c:v>
                </c:pt>
                <c:pt idx="43507">
                  <c:v>43508.0</c:v>
                </c:pt>
                <c:pt idx="43508">
                  <c:v>43509.0</c:v>
                </c:pt>
                <c:pt idx="43509">
                  <c:v>43510.0</c:v>
                </c:pt>
                <c:pt idx="43510">
                  <c:v>43511.0</c:v>
                </c:pt>
                <c:pt idx="43511">
                  <c:v>43512.0</c:v>
                </c:pt>
                <c:pt idx="43512">
                  <c:v>43513.0</c:v>
                </c:pt>
                <c:pt idx="43513">
                  <c:v>43514.0</c:v>
                </c:pt>
                <c:pt idx="43514">
                  <c:v>43515.0</c:v>
                </c:pt>
                <c:pt idx="43515">
                  <c:v>43516.0</c:v>
                </c:pt>
                <c:pt idx="43516">
                  <c:v>43517.0</c:v>
                </c:pt>
                <c:pt idx="43517">
                  <c:v>43518.0</c:v>
                </c:pt>
                <c:pt idx="43518">
                  <c:v>43519.0</c:v>
                </c:pt>
                <c:pt idx="43519">
                  <c:v>43520.0</c:v>
                </c:pt>
                <c:pt idx="43520">
                  <c:v>43521.0</c:v>
                </c:pt>
                <c:pt idx="43521">
                  <c:v>43522.0</c:v>
                </c:pt>
                <c:pt idx="43522">
                  <c:v>43523.0</c:v>
                </c:pt>
                <c:pt idx="43523">
                  <c:v>43524.0</c:v>
                </c:pt>
                <c:pt idx="43524">
                  <c:v>43525.0</c:v>
                </c:pt>
                <c:pt idx="43525">
                  <c:v>43526.0</c:v>
                </c:pt>
                <c:pt idx="43526">
                  <c:v>43527.0</c:v>
                </c:pt>
                <c:pt idx="43527">
                  <c:v>43528.0</c:v>
                </c:pt>
                <c:pt idx="43528">
                  <c:v>43529.0</c:v>
                </c:pt>
                <c:pt idx="43529">
                  <c:v>43530.0</c:v>
                </c:pt>
                <c:pt idx="43530">
                  <c:v>43531.0</c:v>
                </c:pt>
                <c:pt idx="43531">
                  <c:v>43532.0</c:v>
                </c:pt>
                <c:pt idx="43532">
                  <c:v>43533.0</c:v>
                </c:pt>
                <c:pt idx="43533">
                  <c:v>43534.0</c:v>
                </c:pt>
                <c:pt idx="43534">
                  <c:v>43535.0</c:v>
                </c:pt>
                <c:pt idx="43535">
                  <c:v>43536.0</c:v>
                </c:pt>
                <c:pt idx="43536">
                  <c:v>43537.0</c:v>
                </c:pt>
                <c:pt idx="43537">
                  <c:v>43538.0</c:v>
                </c:pt>
                <c:pt idx="43538">
                  <c:v>43539.0</c:v>
                </c:pt>
                <c:pt idx="43539">
                  <c:v>43540.0</c:v>
                </c:pt>
                <c:pt idx="43540">
                  <c:v>43541.0</c:v>
                </c:pt>
                <c:pt idx="43541">
                  <c:v>43542.0</c:v>
                </c:pt>
                <c:pt idx="43542">
                  <c:v>43543.0</c:v>
                </c:pt>
                <c:pt idx="43543">
                  <c:v>43544.0</c:v>
                </c:pt>
                <c:pt idx="43544">
                  <c:v>43545.0</c:v>
                </c:pt>
                <c:pt idx="43545">
                  <c:v>43546.0</c:v>
                </c:pt>
                <c:pt idx="43546">
                  <c:v>43547.0</c:v>
                </c:pt>
                <c:pt idx="43547">
                  <c:v>43548.0</c:v>
                </c:pt>
                <c:pt idx="43548">
                  <c:v>43549.0</c:v>
                </c:pt>
                <c:pt idx="43549">
                  <c:v>43550.0</c:v>
                </c:pt>
                <c:pt idx="43550">
                  <c:v>43551.0</c:v>
                </c:pt>
                <c:pt idx="43551">
                  <c:v>43552.0</c:v>
                </c:pt>
                <c:pt idx="43552">
                  <c:v>43553.0</c:v>
                </c:pt>
                <c:pt idx="43553">
                  <c:v>43554.0</c:v>
                </c:pt>
                <c:pt idx="43554">
                  <c:v>43555.0</c:v>
                </c:pt>
                <c:pt idx="43555">
                  <c:v>43556.0</c:v>
                </c:pt>
                <c:pt idx="43556">
                  <c:v>43557.0</c:v>
                </c:pt>
                <c:pt idx="43557">
                  <c:v>43558.0</c:v>
                </c:pt>
                <c:pt idx="43558">
                  <c:v>43559.0</c:v>
                </c:pt>
                <c:pt idx="43559">
                  <c:v>43560.0</c:v>
                </c:pt>
                <c:pt idx="43560">
                  <c:v>43561.0</c:v>
                </c:pt>
                <c:pt idx="43561">
                  <c:v>43562.0</c:v>
                </c:pt>
                <c:pt idx="43562">
                  <c:v>43563.0</c:v>
                </c:pt>
                <c:pt idx="43563">
                  <c:v>43564.0</c:v>
                </c:pt>
                <c:pt idx="43564">
                  <c:v>43565.0</c:v>
                </c:pt>
                <c:pt idx="43565">
                  <c:v>43566.0</c:v>
                </c:pt>
                <c:pt idx="43566">
                  <c:v>43567.0</c:v>
                </c:pt>
                <c:pt idx="43567">
                  <c:v>43568.0</c:v>
                </c:pt>
                <c:pt idx="43568">
                  <c:v>43569.0</c:v>
                </c:pt>
                <c:pt idx="43569">
                  <c:v>43570.0</c:v>
                </c:pt>
                <c:pt idx="43570">
                  <c:v>43571.0</c:v>
                </c:pt>
                <c:pt idx="43571">
                  <c:v>43572.0</c:v>
                </c:pt>
                <c:pt idx="43572">
                  <c:v>43573.0</c:v>
                </c:pt>
                <c:pt idx="43573">
                  <c:v>43574.0</c:v>
                </c:pt>
                <c:pt idx="43574">
                  <c:v>43575.0</c:v>
                </c:pt>
                <c:pt idx="43575">
                  <c:v>43576.0</c:v>
                </c:pt>
                <c:pt idx="43576">
                  <c:v>43577.0</c:v>
                </c:pt>
                <c:pt idx="43577">
                  <c:v>43578.0</c:v>
                </c:pt>
                <c:pt idx="43578">
                  <c:v>43579.0</c:v>
                </c:pt>
                <c:pt idx="43579">
                  <c:v>43580.0</c:v>
                </c:pt>
                <c:pt idx="43580">
                  <c:v>43581.0</c:v>
                </c:pt>
                <c:pt idx="43581">
                  <c:v>43582.0</c:v>
                </c:pt>
                <c:pt idx="43582">
                  <c:v>43583.0</c:v>
                </c:pt>
                <c:pt idx="43583">
                  <c:v>43584.0</c:v>
                </c:pt>
                <c:pt idx="43584">
                  <c:v>43585.0</c:v>
                </c:pt>
                <c:pt idx="43585">
                  <c:v>43586.0</c:v>
                </c:pt>
                <c:pt idx="43586">
                  <c:v>43587.0</c:v>
                </c:pt>
                <c:pt idx="43587">
                  <c:v>43588.0</c:v>
                </c:pt>
                <c:pt idx="43588">
                  <c:v>43589.0</c:v>
                </c:pt>
                <c:pt idx="43589">
                  <c:v>43590.0</c:v>
                </c:pt>
                <c:pt idx="43590">
                  <c:v>43591.0</c:v>
                </c:pt>
                <c:pt idx="43591">
                  <c:v>43592.0</c:v>
                </c:pt>
                <c:pt idx="43592">
                  <c:v>43593.0</c:v>
                </c:pt>
                <c:pt idx="43593">
                  <c:v>43594.0</c:v>
                </c:pt>
                <c:pt idx="43594">
                  <c:v>43595.0</c:v>
                </c:pt>
                <c:pt idx="43595">
                  <c:v>43596.0</c:v>
                </c:pt>
                <c:pt idx="43596">
                  <c:v>43597.0</c:v>
                </c:pt>
                <c:pt idx="43597">
                  <c:v>43598.0</c:v>
                </c:pt>
                <c:pt idx="43598">
                  <c:v>43599.0</c:v>
                </c:pt>
                <c:pt idx="43599">
                  <c:v>43600.0</c:v>
                </c:pt>
                <c:pt idx="43600">
                  <c:v>43601.0</c:v>
                </c:pt>
                <c:pt idx="43601">
                  <c:v>43602.0</c:v>
                </c:pt>
                <c:pt idx="43602">
                  <c:v>43603.0</c:v>
                </c:pt>
                <c:pt idx="43603">
                  <c:v>43604.0</c:v>
                </c:pt>
                <c:pt idx="43604">
                  <c:v>43605.0</c:v>
                </c:pt>
                <c:pt idx="43605">
                  <c:v>43606.0</c:v>
                </c:pt>
                <c:pt idx="43606">
                  <c:v>43607.0</c:v>
                </c:pt>
                <c:pt idx="43607">
                  <c:v>43608.0</c:v>
                </c:pt>
                <c:pt idx="43608">
                  <c:v>43609.0</c:v>
                </c:pt>
                <c:pt idx="43609">
                  <c:v>43610.0</c:v>
                </c:pt>
                <c:pt idx="43610">
                  <c:v>43611.0</c:v>
                </c:pt>
                <c:pt idx="43611">
                  <c:v>43612.0</c:v>
                </c:pt>
                <c:pt idx="43612">
                  <c:v>43613.0</c:v>
                </c:pt>
                <c:pt idx="43613">
                  <c:v>43614.0</c:v>
                </c:pt>
                <c:pt idx="43614">
                  <c:v>43615.0</c:v>
                </c:pt>
                <c:pt idx="43615">
                  <c:v>43616.0</c:v>
                </c:pt>
                <c:pt idx="43616">
                  <c:v>43617.0</c:v>
                </c:pt>
                <c:pt idx="43617">
                  <c:v>43618.0</c:v>
                </c:pt>
                <c:pt idx="43618">
                  <c:v>43619.0</c:v>
                </c:pt>
                <c:pt idx="43619">
                  <c:v>43620.0</c:v>
                </c:pt>
                <c:pt idx="43620">
                  <c:v>43621.0</c:v>
                </c:pt>
                <c:pt idx="43621">
                  <c:v>43622.0</c:v>
                </c:pt>
                <c:pt idx="43622">
                  <c:v>43623.0</c:v>
                </c:pt>
                <c:pt idx="43623">
                  <c:v>43624.0</c:v>
                </c:pt>
                <c:pt idx="43624">
                  <c:v>43625.0</c:v>
                </c:pt>
                <c:pt idx="43625">
                  <c:v>43626.0</c:v>
                </c:pt>
                <c:pt idx="43626">
                  <c:v>43627.0</c:v>
                </c:pt>
                <c:pt idx="43627">
                  <c:v>43628.0</c:v>
                </c:pt>
                <c:pt idx="43628">
                  <c:v>43629.0</c:v>
                </c:pt>
                <c:pt idx="43629">
                  <c:v>43630.0</c:v>
                </c:pt>
                <c:pt idx="43630">
                  <c:v>43631.0</c:v>
                </c:pt>
                <c:pt idx="43631">
                  <c:v>43632.0</c:v>
                </c:pt>
                <c:pt idx="43632">
                  <c:v>43633.0</c:v>
                </c:pt>
                <c:pt idx="43633">
                  <c:v>43634.0</c:v>
                </c:pt>
                <c:pt idx="43634">
                  <c:v>43635.0</c:v>
                </c:pt>
                <c:pt idx="43635">
                  <c:v>43636.0</c:v>
                </c:pt>
                <c:pt idx="43636">
                  <c:v>43637.0</c:v>
                </c:pt>
                <c:pt idx="43637">
                  <c:v>43638.0</c:v>
                </c:pt>
                <c:pt idx="43638">
                  <c:v>43639.0</c:v>
                </c:pt>
                <c:pt idx="43639">
                  <c:v>43640.0</c:v>
                </c:pt>
                <c:pt idx="43640">
                  <c:v>43641.0</c:v>
                </c:pt>
                <c:pt idx="43641">
                  <c:v>43642.0</c:v>
                </c:pt>
                <c:pt idx="43642">
                  <c:v>43643.0</c:v>
                </c:pt>
                <c:pt idx="43643">
                  <c:v>43644.0</c:v>
                </c:pt>
                <c:pt idx="43644">
                  <c:v>43645.0</c:v>
                </c:pt>
                <c:pt idx="43645">
                  <c:v>43646.0</c:v>
                </c:pt>
                <c:pt idx="43646">
                  <c:v>43647.0</c:v>
                </c:pt>
                <c:pt idx="43647">
                  <c:v>43648.0</c:v>
                </c:pt>
                <c:pt idx="43648">
                  <c:v>43649.0</c:v>
                </c:pt>
                <c:pt idx="43649">
                  <c:v>43650.0</c:v>
                </c:pt>
                <c:pt idx="43650">
                  <c:v>43651.0</c:v>
                </c:pt>
                <c:pt idx="43651">
                  <c:v>43652.0</c:v>
                </c:pt>
                <c:pt idx="43652">
                  <c:v>43653.0</c:v>
                </c:pt>
                <c:pt idx="43653">
                  <c:v>43654.0</c:v>
                </c:pt>
                <c:pt idx="43654">
                  <c:v>43655.0</c:v>
                </c:pt>
                <c:pt idx="43655">
                  <c:v>43656.0</c:v>
                </c:pt>
                <c:pt idx="43656">
                  <c:v>43657.0</c:v>
                </c:pt>
                <c:pt idx="43657">
                  <c:v>43658.0</c:v>
                </c:pt>
                <c:pt idx="43658">
                  <c:v>43659.0</c:v>
                </c:pt>
                <c:pt idx="43659">
                  <c:v>43660.0</c:v>
                </c:pt>
                <c:pt idx="43660">
                  <c:v>43661.0</c:v>
                </c:pt>
                <c:pt idx="43661">
                  <c:v>43662.0</c:v>
                </c:pt>
                <c:pt idx="43662">
                  <c:v>43663.0</c:v>
                </c:pt>
                <c:pt idx="43663">
                  <c:v>43664.0</c:v>
                </c:pt>
                <c:pt idx="43664">
                  <c:v>43665.0</c:v>
                </c:pt>
                <c:pt idx="43665">
                  <c:v>43666.0</c:v>
                </c:pt>
                <c:pt idx="43666">
                  <c:v>43667.0</c:v>
                </c:pt>
                <c:pt idx="43667">
                  <c:v>43668.0</c:v>
                </c:pt>
                <c:pt idx="43668">
                  <c:v>43669.0</c:v>
                </c:pt>
                <c:pt idx="43669">
                  <c:v>43670.0</c:v>
                </c:pt>
                <c:pt idx="43670">
                  <c:v>43671.0</c:v>
                </c:pt>
                <c:pt idx="43671">
                  <c:v>43672.0</c:v>
                </c:pt>
                <c:pt idx="43672">
                  <c:v>43673.0</c:v>
                </c:pt>
                <c:pt idx="43673">
                  <c:v>43674.0</c:v>
                </c:pt>
                <c:pt idx="43674">
                  <c:v>43675.0</c:v>
                </c:pt>
                <c:pt idx="43675">
                  <c:v>43676.0</c:v>
                </c:pt>
                <c:pt idx="43676">
                  <c:v>43677.0</c:v>
                </c:pt>
                <c:pt idx="43677">
                  <c:v>43678.0</c:v>
                </c:pt>
                <c:pt idx="43678">
                  <c:v>43679.0</c:v>
                </c:pt>
                <c:pt idx="43679">
                  <c:v>43680.0</c:v>
                </c:pt>
                <c:pt idx="43680">
                  <c:v>43681.0</c:v>
                </c:pt>
                <c:pt idx="43681">
                  <c:v>43682.0</c:v>
                </c:pt>
                <c:pt idx="43682">
                  <c:v>43683.0</c:v>
                </c:pt>
                <c:pt idx="43683">
                  <c:v>43684.0</c:v>
                </c:pt>
                <c:pt idx="43684">
                  <c:v>43685.0</c:v>
                </c:pt>
                <c:pt idx="43685">
                  <c:v>43686.0</c:v>
                </c:pt>
                <c:pt idx="43686">
                  <c:v>43687.0</c:v>
                </c:pt>
                <c:pt idx="43687">
                  <c:v>43688.0</c:v>
                </c:pt>
                <c:pt idx="43688">
                  <c:v>43689.0</c:v>
                </c:pt>
                <c:pt idx="43689">
                  <c:v>43690.0</c:v>
                </c:pt>
                <c:pt idx="43690">
                  <c:v>43691.0</c:v>
                </c:pt>
                <c:pt idx="43691">
                  <c:v>43692.0</c:v>
                </c:pt>
                <c:pt idx="43692">
                  <c:v>43693.0</c:v>
                </c:pt>
                <c:pt idx="43693">
                  <c:v>43694.0</c:v>
                </c:pt>
                <c:pt idx="43694">
                  <c:v>43695.0</c:v>
                </c:pt>
                <c:pt idx="43695">
                  <c:v>43696.0</c:v>
                </c:pt>
                <c:pt idx="43696">
                  <c:v>43697.0</c:v>
                </c:pt>
                <c:pt idx="43697">
                  <c:v>43698.0</c:v>
                </c:pt>
                <c:pt idx="43698">
                  <c:v>43699.0</c:v>
                </c:pt>
                <c:pt idx="43699">
                  <c:v>43700.0</c:v>
                </c:pt>
                <c:pt idx="43700">
                  <c:v>43701.0</c:v>
                </c:pt>
                <c:pt idx="43701">
                  <c:v>43702.0</c:v>
                </c:pt>
                <c:pt idx="43702">
                  <c:v>43703.0</c:v>
                </c:pt>
                <c:pt idx="43703">
                  <c:v>43704.0</c:v>
                </c:pt>
                <c:pt idx="43704">
                  <c:v>43705.0</c:v>
                </c:pt>
                <c:pt idx="43705">
                  <c:v>43706.0</c:v>
                </c:pt>
                <c:pt idx="43706">
                  <c:v>43707.0</c:v>
                </c:pt>
                <c:pt idx="43707">
                  <c:v>43708.0</c:v>
                </c:pt>
                <c:pt idx="43708">
                  <c:v>43709.0</c:v>
                </c:pt>
                <c:pt idx="43709">
                  <c:v>43710.0</c:v>
                </c:pt>
                <c:pt idx="43710">
                  <c:v>43711.0</c:v>
                </c:pt>
                <c:pt idx="43711">
                  <c:v>43712.0</c:v>
                </c:pt>
                <c:pt idx="43712">
                  <c:v>43713.0</c:v>
                </c:pt>
                <c:pt idx="43713">
                  <c:v>43714.0</c:v>
                </c:pt>
                <c:pt idx="43714">
                  <c:v>43715.0</c:v>
                </c:pt>
                <c:pt idx="43715">
                  <c:v>43716.0</c:v>
                </c:pt>
                <c:pt idx="43716">
                  <c:v>43717.0</c:v>
                </c:pt>
                <c:pt idx="43717">
                  <c:v>43718.0</c:v>
                </c:pt>
                <c:pt idx="43718">
                  <c:v>43719.0</c:v>
                </c:pt>
                <c:pt idx="43719">
                  <c:v>43720.0</c:v>
                </c:pt>
                <c:pt idx="43720">
                  <c:v>43721.0</c:v>
                </c:pt>
                <c:pt idx="43721">
                  <c:v>43722.0</c:v>
                </c:pt>
                <c:pt idx="43722">
                  <c:v>43723.0</c:v>
                </c:pt>
                <c:pt idx="43723">
                  <c:v>43724.0</c:v>
                </c:pt>
                <c:pt idx="43724">
                  <c:v>43725.0</c:v>
                </c:pt>
                <c:pt idx="43725">
                  <c:v>43726.0</c:v>
                </c:pt>
                <c:pt idx="43726">
                  <c:v>43727.0</c:v>
                </c:pt>
                <c:pt idx="43727">
                  <c:v>43728.0</c:v>
                </c:pt>
                <c:pt idx="43728">
                  <c:v>43729.0</c:v>
                </c:pt>
                <c:pt idx="43729">
                  <c:v>43730.0</c:v>
                </c:pt>
                <c:pt idx="43730">
                  <c:v>43731.0</c:v>
                </c:pt>
                <c:pt idx="43731">
                  <c:v>43732.0</c:v>
                </c:pt>
                <c:pt idx="43732">
                  <c:v>43733.0</c:v>
                </c:pt>
                <c:pt idx="43733">
                  <c:v>43734.0</c:v>
                </c:pt>
                <c:pt idx="43734">
                  <c:v>43735.0</c:v>
                </c:pt>
                <c:pt idx="43735">
                  <c:v>43736.0</c:v>
                </c:pt>
                <c:pt idx="43736">
                  <c:v>43737.0</c:v>
                </c:pt>
                <c:pt idx="43737">
                  <c:v>43738.0</c:v>
                </c:pt>
                <c:pt idx="43738">
                  <c:v>43739.0</c:v>
                </c:pt>
                <c:pt idx="43739">
                  <c:v>43740.0</c:v>
                </c:pt>
                <c:pt idx="43740">
                  <c:v>43741.0</c:v>
                </c:pt>
                <c:pt idx="43741">
                  <c:v>43742.0</c:v>
                </c:pt>
                <c:pt idx="43742">
                  <c:v>43743.0</c:v>
                </c:pt>
                <c:pt idx="43743">
                  <c:v>43744.0</c:v>
                </c:pt>
                <c:pt idx="43744">
                  <c:v>43745.0</c:v>
                </c:pt>
                <c:pt idx="43745">
                  <c:v>43746.0</c:v>
                </c:pt>
                <c:pt idx="43746">
                  <c:v>43747.0</c:v>
                </c:pt>
                <c:pt idx="43747">
                  <c:v>43748.0</c:v>
                </c:pt>
                <c:pt idx="43748">
                  <c:v>43749.0</c:v>
                </c:pt>
                <c:pt idx="43749">
                  <c:v>43750.0</c:v>
                </c:pt>
                <c:pt idx="43750">
                  <c:v>43751.0</c:v>
                </c:pt>
                <c:pt idx="43751">
                  <c:v>43752.0</c:v>
                </c:pt>
                <c:pt idx="43752">
                  <c:v>43753.0</c:v>
                </c:pt>
                <c:pt idx="43753">
                  <c:v>43754.0</c:v>
                </c:pt>
                <c:pt idx="43754">
                  <c:v>43755.0</c:v>
                </c:pt>
                <c:pt idx="43755">
                  <c:v>43756.0</c:v>
                </c:pt>
                <c:pt idx="43756">
                  <c:v>43757.0</c:v>
                </c:pt>
                <c:pt idx="43757">
                  <c:v>43758.0</c:v>
                </c:pt>
                <c:pt idx="43758">
                  <c:v>43759.0</c:v>
                </c:pt>
                <c:pt idx="43759">
                  <c:v>43760.0</c:v>
                </c:pt>
                <c:pt idx="43760">
                  <c:v>43761.0</c:v>
                </c:pt>
                <c:pt idx="43761">
                  <c:v>43762.0</c:v>
                </c:pt>
                <c:pt idx="43762">
                  <c:v>43763.0</c:v>
                </c:pt>
                <c:pt idx="43763">
                  <c:v>43764.0</c:v>
                </c:pt>
                <c:pt idx="43764">
                  <c:v>43765.0</c:v>
                </c:pt>
                <c:pt idx="43765">
                  <c:v>43766.0</c:v>
                </c:pt>
                <c:pt idx="43766">
                  <c:v>43767.0</c:v>
                </c:pt>
                <c:pt idx="43767">
                  <c:v>43768.0</c:v>
                </c:pt>
                <c:pt idx="43768">
                  <c:v>43769.0</c:v>
                </c:pt>
                <c:pt idx="43769">
                  <c:v>43770.0</c:v>
                </c:pt>
                <c:pt idx="43770">
                  <c:v>43771.0</c:v>
                </c:pt>
                <c:pt idx="43771">
                  <c:v>43772.0</c:v>
                </c:pt>
                <c:pt idx="43772">
                  <c:v>43773.0</c:v>
                </c:pt>
                <c:pt idx="43773">
                  <c:v>43774.0</c:v>
                </c:pt>
                <c:pt idx="43774">
                  <c:v>43775.0</c:v>
                </c:pt>
                <c:pt idx="43775">
                  <c:v>43776.0</c:v>
                </c:pt>
                <c:pt idx="43776">
                  <c:v>43777.0</c:v>
                </c:pt>
                <c:pt idx="43777">
                  <c:v>43778.0</c:v>
                </c:pt>
                <c:pt idx="43778">
                  <c:v>43779.0</c:v>
                </c:pt>
                <c:pt idx="43779">
                  <c:v>43780.0</c:v>
                </c:pt>
                <c:pt idx="43780">
                  <c:v>43781.0</c:v>
                </c:pt>
                <c:pt idx="43781">
                  <c:v>43782.0</c:v>
                </c:pt>
                <c:pt idx="43782">
                  <c:v>43783.0</c:v>
                </c:pt>
                <c:pt idx="43783">
                  <c:v>43784.0</c:v>
                </c:pt>
                <c:pt idx="43784">
                  <c:v>43785.0</c:v>
                </c:pt>
                <c:pt idx="43785">
                  <c:v>43786.0</c:v>
                </c:pt>
                <c:pt idx="43786">
                  <c:v>43787.0</c:v>
                </c:pt>
                <c:pt idx="43787">
                  <c:v>43788.0</c:v>
                </c:pt>
                <c:pt idx="43788">
                  <c:v>43789.0</c:v>
                </c:pt>
                <c:pt idx="43789">
                  <c:v>43790.0</c:v>
                </c:pt>
                <c:pt idx="43790">
                  <c:v>43791.0</c:v>
                </c:pt>
                <c:pt idx="43791">
                  <c:v>43792.0</c:v>
                </c:pt>
                <c:pt idx="43792">
                  <c:v>43793.0</c:v>
                </c:pt>
                <c:pt idx="43793">
                  <c:v>43794.0</c:v>
                </c:pt>
                <c:pt idx="43794">
                  <c:v>43795.0</c:v>
                </c:pt>
                <c:pt idx="43795">
                  <c:v>43796.0</c:v>
                </c:pt>
                <c:pt idx="43796">
                  <c:v>43797.0</c:v>
                </c:pt>
                <c:pt idx="43797">
                  <c:v>43798.0</c:v>
                </c:pt>
                <c:pt idx="43798">
                  <c:v>43799.0</c:v>
                </c:pt>
                <c:pt idx="43799">
                  <c:v>43800.0</c:v>
                </c:pt>
                <c:pt idx="43800">
                  <c:v>43801.0</c:v>
                </c:pt>
                <c:pt idx="43801">
                  <c:v>43802.0</c:v>
                </c:pt>
                <c:pt idx="43802">
                  <c:v>43803.0</c:v>
                </c:pt>
                <c:pt idx="43803">
                  <c:v>43804.0</c:v>
                </c:pt>
                <c:pt idx="43804">
                  <c:v>43805.0</c:v>
                </c:pt>
                <c:pt idx="43805">
                  <c:v>43806.0</c:v>
                </c:pt>
                <c:pt idx="43806">
                  <c:v>43807.0</c:v>
                </c:pt>
                <c:pt idx="43807">
                  <c:v>43808.0</c:v>
                </c:pt>
                <c:pt idx="43808">
                  <c:v>43809.0</c:v>
                </c:pt>
                <c:pt idx="43809">
                  <c:v>43810.0</c:v>
                </c:pt>
                <c:pt idx="43810">
                  <c:v>43811.0</c:v>
                </c:pt>
                <c:pt idx="43811">
                  <c:v>43812.0</c:v>
                </c:pt>
                <c:pt idx="43812">
                  <c:v>43813.0</c:v>
                </c:pt>
                <c:pt idx="43813">
                  <c:v>43814.0</c:v>
                </c:pt>
                <c:pt idx="43814">
                  <c:v>43815.0</c:v>
                </c:pt>
                <c:pt idx="43815">
                  <c:v>43816.0</c:v>
                </c:pt>
                <c:pt idx="43816">
                  <c:v>43817.0</c:v>
                </c:pt>
                <c:pt idx="43817">
                  <c:v>43818.0</c:v>
                </c:pt>
                <c:pt idx="43818">
                  <c:v>43819.0</c:v>
                </c:pt>
                <c:pt idx="43819">
                  <c:v>43820.0</c:v>
                </c:pt>
                <c:pt idx="43820">
                  <c:v>43821.0</c:v>
                </c:pt>
                <c:pt idx="43821">
                  <c:v>43822.0</c:v>
                </c:pt>
                <c:pt idx="43822">
                  <c:v>43823.0</c:v>
                </c:pt>
                <c:pt idx="43823">
                  <c:v>43824.0</c:v>
                </c:pt>
                <c:pt idx="43824">
                  <c:v>43825.0</c:v>
                </c:pt>
                <c:pt idx="43825">
                  <c:v>43826.0</c:v>
                </c:pt>
                <c:pt idx="43826">
                  <c:v>43827.0</c:v>
                </c:pt>
                <c:pt idx="43827">
                  <c:v>43828.0</c:v>
                </c:pt>
                <c:pt idx="43828">
                  <c:v>43829.0</c:v>
                </c:pt>
                <c:pt idx="43829">
                  <c:v>43830.0</c:v>
                </c:pt>
                <c:pt idx="43830">
                  <c:v>43831.0</c:v>
                </c:pt>
                <c:pt idx="43831">
                  <c:v>43832.0</c:v>
                </c:pt>
                <c:pt idx="43832">
                  <c:v>43833.0</c:v>
                </c:pt>
                <c:pt idx="43833">
                  <c:v>43834.0</c:v>
                </c:pt>
                <c:pt idx="43834">
                  <c:v>43835.0</c:v>
                </c:pt>
                <c:pt idx="43835">
                  <c:v>43836.0</c:v>
                </c:pt>
                <c:pt idx="43836">
                  <c:v>43837.0</c:v>
                </c:pt>
                <c:pt idx="43837">
                  <c:v>43838.0</c:v>
                </c:pt>
                <c:pt idx="43838">
                  <c:v>43839.0</c:v>
                </c:pt>
                <c:pt idx="43839">
                  <c:v>43840.0</c:v>
                </c:pt>
                <c:pt idx="43840">
                  <c:v>43841.0</c:v>
                </c:pt>
                <c:pt idx="43841">
                  <c:v>43842.0</c:v>
                </c:pt>
                <c:pt idx="43842">
                  <c:v>43843.0</c:v>
                </c:pt>
                <c:pt idx="43843">
                  <c:v>43844.0</c:v>
                </c:pt>
                <c:pt idx="43844">
                  <c:v>43845.0</c:v>
                </c:pt>
                <c:pt idx="43845">
                  <c:v>43846.0</c:v>
                </c:pt>
                <c:pt idx="43846">
                  <c:v>43847.0</c:v>
                </c:pt>
                <c:pt idx="43847">
                  <c:v>43848.0</c:v>
                </c:pt>
                <c:pt idx="43848">
                  <c:v>43849.0</c:v>
                </c:pt>
                <c:pt idx="43849">
                  <c:v>43850.0</c:v>
                </c:pt>
                <c:pt idx="43850">
                  <c:v>43851.0</c:v>
                </c:pt>
                <c:pt idx="43851">
                  <c:v>43852.0</c:v>
                </c:pt>
                <c:pt idx="43852">
                  <c:v>43853.0</c:v>
                </c:pt>
                <c:pt idx="43853">
                  <c:v>43854.0</c:v>
                </c:pt>
                <c:pt idx="43854">
                  <c:v>43855.0</c:v>
                </c:pt>
                <c:pt idx="43855">
                  <c:v>43856.0</c:v>
                </c:pt>
                <c:pt idx="43856">
                  <c:v>43857.0</c:v>
                </c:pt>
                <c:pt idx="43857">
                  <c:v>43858.0</c:v>
                </c:pt>
                <c:pt idx="43858">
                  <c:v>43859.0</c:v>
                </c:pt>
                <c:pt idx="43859">
                  <c:v>43860.0</c:v>
                </c:pt>
                <c:pt idx="43860">
                  <c:v>43861.0</c:v>
                </c:pt>
                <c:pt idx="43861">
                  <c:v>43862.0</c:v>
                </c:pt>
                <c:pt idx="43862">
                  <c:v>43863.0</c:v>
                </c:pt>
                <c:pt idx="43863">
                  <c:v>43864.0</c:v>
                </c:pt>
                <c:pt idx="43864">
                  <c:v>43865.0</c:v>
                </c:pt>
                <c:pt idx="43865">
                  <c:v>43866.0</c:v>
                </c:pt>
                <c:pt idx="43866">
                  <c:v>43867.0</c:v>
                </c:pt>
                <c:pt idx="43867">
                  <c:v>43868.0</c:v>
                </c:pt>
                <c:pt idx="43868">
                  <c:v>43869.0</c:v>
                </c:pt>
                <c:pt idx="43869">
                  <c:v>43870.0</c:v>
                </c:pt>
                <c:pt idx="43870">
                  <c:v>43871.0</c:v>
                </c:pt>
                <c:pt idx="43871">
                  <c:v>43872.0</c:v>
                </c:pt>
                <c:pt idx="43872">
                  <c:v>43873.0</c:v>
                </c:pt>
                <c:pt idx="43873">
                  <c:v>43874.0</c:v>
                </c:pt>
                <c:pt idx="43874">
                  <c:v>43875.0</c:v>
                </c:pt>
                <c:pt idx="43875">
                  <c:v>43876.0</c:v>
                </c:pt>
                <c:pt idx="43876">
                  <c:v>43877.0</c:v>
                </c:pt>
                <c:pt idx="43877">
                  <c:v>43878.0</c:v>
                </c:pt>
                <c:pt idx="43878">
                  <c:v>43879.0</c:v>
                </c:pt>
                <c:pt idx="43879">
                  <c:v>43880.0</c:v>
                </c:pt>
                <c:pt idx="43880">
                  <c:v>43881.0</c:v>
                </c:pt>
                <c:pt idx="43881">
                  <c:v>43882.0</c:v>
                </c:pt>
                <c:pt idx="43882">
                  <c:v>43883.0</c:v>
                </c:pt>
                <c:pt idx="43883">
                  <c:v>43884.0</c:v>
                </c:pt>
                <c:pt idx="43884">
                  <c:v>43885.0</c:v>
                </c:pt>
                <c:pt idx="43885">
                  <c:v>43886.0</c:v>
                </c:pt>
                <c:pt idx="43886">
                  <c:v>43887.0</c:v>
                </c:pt>
                <c:pt idx="43887">
                  <c:v>43888.0</c:v>
                </c:pt>
                <c:pt idx="43888">
                  <c:v>43889.0</c:v>
                </c:pt>
                <c:pt idx="43889">
                  <c:v>43890.0</c:v>
                </c:pt>
                <c:pt idx="43890">
                  <c:v>43891.0</c:v>
                </c:pt>
                <c:pt idx="43891">
                  <c:v>43892.0</c:v>
                </c:pt>
                <c:pt idx="43892">
                  <c:v>43893.0</c:v>
                </c:pt>
                <c:pt idx="43893">
                  <c:v>43894.0</c:v>
                </c:pt>
                <c:pt idx="43894">
                  <c:v>43895.0</c:v>
                </c:pt>
                <c:pt idx="43895">
                  <c:v>43896.0</c:v>
                </c:pt>
                <c:pt idx="43896">
                  <c:v>43897.0</c:v>
                </c:pt>
                <c:pt idx="43897">
                  <c:v>43898.0</c:v>
                </c:pt>
                <c:pt idx="43898">
                  <c:v>43899.0</c:v>
                </c:pt>
                <c:pt idx="43899">
                  <c:v>43900.0</c:v>
                </c:pt>
                <c:pt idx="43900">
                  <c:v>43901.0</c:v>
                </c:pt>
                <c:pt idx="43901">
                  <c:v>43902.0</c:v>
                </c:pt>
                <c:pt idx="43902">
                  <c:v>43903.0</c:v>
                </c:pt>
                <c:pt idx="43903">
                  <c:v>43904.0</c:v>
                </c:pt>
                <c:pt idx="43904">
                  <c:v>43905.0</c:v>
                </c:pt>
                <c:pt idx="43905">
                  <c:v>43906.0</c:v>
                </c:pt>
                <c:pt idx="43906">
                  <c:v>43907.0</c:v>
                </c:pt>
                <c:pt idx="43907">
                  <c:v>43908.0</c:v>
                </c:pt>
                <c:pt idx="43908">
                  <c:v>43909.0</c:v>
                </c:pt>
                <c:pt idx="43909">
                  <c:v>43910.0</c:v>
                </c:pt>
                <c:pt idx="43910">
                  <c:v>43911.0</c:v>
                </c:pt>
                <c:pt idx="43911">
                  <c:v>43912.0</c:v>
                </c:pt>
                <c:pt idx="43912">
                  <c:v>43913.0</c:v>
                </c:pt>
                <c:pt idx="43913">
                  <c:v>43914.0</c:v>
                </c:pt>
                <c:pt idx="43914">
                  <c:v>43915.0</c:v>
                </c:pt>
                <c:pt idx="43915">
                  <c:v>43916.0</c:v>
                </c:pt>
                <c:pt idx="43916">
                  <c:v>43917.0</c:v>
                </c:pt>
                <c:pt idx="43917">
                  <c:v>43918.0</c:v>
                </c:pt>
                <c:pt idx="43918">
                  <c:v>43919.0</c:v>
                </c:pt>
                <c:pt idx="43919">
                  <c:v>43920.0</c:v>
                </c:pt>
                <c:pt idx="43920">
                  <c:v>43921.0</c:v>
                </c:pt>
                <c:pt idx="43921">
                  <c:v>43922.0</c:v>
                </c:pt>
                <c:pt idx="43922">
                  <c:v>43923.0</c:v>
                </c:pt>
                <c:pt idx="43923">
                  <c:v>43924.0</c:v>
                </c:pt>
                <c:pt idx="43924">
                  <c:v>43925.0</c:v>
                </c:pt>
                <c:pt idx="43925">
                  <c:v>43926.0</c:v>
                </c:pt>
                <c:pt idx="43926">
                  <c:v>43927.0</c:v>
                </c:pt>
                <c:pt idx="43927">
                  <c:v>43928.0</c:v>
                </c:pt>
                <c:pt idx="43928">
                  <c:v>43929.0</c:v>
                </c:pt>
                <c:pt idx="43929">
                  <c:v>43930.0</c:v>
                </c:pt>
                <c:pt idx="43930">
                  <c:v>43931.0</c:v>
                </c:pt>
                <c:pt idx="43931">
                  <c:v>43932.0</c:v>
                </c:pt>
                <c:pt idx="43932">
                  <c:v>43933.0</c:v>
                </c:pt>
                <c:pt idx="43933">
                  <c:v>43934.0</c:v>
                </c:pt>
                <c:pt idx="43934">
                  <c:v>43935.0</c:v>
                </c:pt>
                <c:pt idx="43935">
                  <c:v>43936.0</c:v>
                </c:pt>
                <c:pt idx="43936">
                  <c:v>43937.0</c:v>
                </c:pt>
                <c:pt idx="43937">
                  <c:v>43938.0</c:v>
                </c:pt>
                <c:pt idx="43938">
                  <c:v>43939.0</c:v>
                </c:pt>
                <c:pt idx="43939">
                  <c:v>43940.0</c:v>
                </c:pt>
                <c:pt idx="43940">
                  <c:v>43941.0</c:v>
                </c:pt>
                <c:pt idx="43941">
                  <c:v>43942.0</c:v>
                </c:pt>
                <c:pt idx="43942">
                  <c:v>43943.0</c:v>
                </c:pt>
                <c:pt idx="43943">
                  <c:v>43944.0</c:v>
                </c:pt>
                <c:pt idx="43944">
                  <c:v>43945.0</c:v>
                </c:pt>
                <c:pt idx="43945">
                  <c:v>43946.0</c:v>
                </c:pt>
                <c:pt idx="43946">
                  <c:v>43947.0</c:v>
                </c:pt>
                <c:pt idx="43947">
                  <c:v>43948.0</c:v>
                </c:pt>
                <c:pt idx="43948">
                  <c:v>43949.0</c:v>
                </c:pt>
                <c:pt idx="43949">
                  <c:v>43950.0</c:v>
                </c:pt>
                <c:pt idx="43950">
                  <c:v>43951.0</c:v>
                </c:pt>
                <c:pt idx="43951">
                  <c:v>43952.0</c:v>
                </c:pt>
                <c:pt idx="43952">
                  <c:v>43953.0</c:v>
                </c:pt>
                <c:pt idx="43953">
                  <c:v>43954.0</c:v>
                </c:pt>
                <c:pt idx="43954">
                  <c:v>43955.0</c:v>
                </c:pt>
                <c:pt idx="43955">
                  <c:v>43956.0</c:v>
                </c:pt>
                <c:pt idx="43956">
                  <c:v>43957.0</c:v>
                </c:pt>
                <c:pt idx="43957">
                  <c:v>43958.0</c:v>
                </c:pt>
                <c:pt idx="43958">
                  <c:v>43959.0</c:v>
                </c:pt>
                <c:pt idx="43959">
                  <c:v>43960.0</c:v>
                </c:pt>
                <c:pt idx="43960">
                  <c:v>43961.0</c:v>
                </c:pt>
                <c:pt idx="43961">
                  <c:v>43962.0</c:v>
                </c:pt>
                <c:pt idx="43962">
                  <c:v>43963.0</c:v>
                </c:pt>
                <c:pt idx="43963">
                  <c:v>43964.0</c:v>
                </c:pt>
                <c:pt idx="43964">
                  <c:v>43965.0</c:v>
                </c:pt>
                <c:pt idx="43965">
                  <c:v>43966.0</c:v>
                </c:pt>
                <c:pt idx="43966">
                  <c:v>43967.0</c:v>
                </c:pt>
                <c:pt idx="43967">
                  <c:v>43968.0</c:v>
                </c:pt>
                <c:pt idx="43968">
                  <c:v>43969.0</c:v>
                </c:pt>
                <c:pt idx="43969">
                  <c:v>43970.0</c:v>
                </c:pt>
                <c:pt idx="43970">
                  <c:v>43971.0</c:v>
                </c:pt>
                <c:pt idx="43971">
                  <c:v>43972.0</c:v>
                </c:pt>
                <c:pt idx="43972">
                  <c:v>43973.0</c:v>
                </c:pt>
                <c:pt idx="43973">
                  <c:v>43974.0</c:v>
                </c:pt>
                <c:pt idx="43974">
                  <c:v>43975.0</c:v>
                </c:pt>
                <c:pt idx="43975">
                  <c:v>43976.0</c:v>
                </c:pt>
                <c:pt idx="43976">
                  <c:v>43977.0</c:v>
                </c:pt>
                <c:pt idx="43977">
                  <c:v>43978.0</c:v>
                </c:pt>
                <c:pt idx="43978">
                  <c:v>43979.0</c:v>
                </c:pt>
                <c:pt idx="43979">
                  <c:v>43980.0</c:v>
                </c:pt>
                <c:pt idx="43980">
                  <c:v>43981.0</c:v>
                </c:pt>
                <c:pt idx="43981">
                  <c:v>43982.0</c:v>
                </c:pt>
                <c:pt idx="43982">
                  <c:v>43983.0</c:v>
                </c:pt>
                <c:pt idx="43983">
                  <c:v>43984.0</c:v>
                </c:pt>
                <c:pt idx="43984">
                  <c:v>43985.0</c:v>
                </c:pt>
                <c:pt idx="43985">
                  <c:v>43986.0</c:v>
                </c:pt>
                <c:pt idx="43986">
                  <c:v>43987.0</c:v>
                </c:pt>
                <c:pt idx="43987">
                  <c:v>43988.0</c:v>
                </c:pt>
                <c:pt idx="43988">
                  <c:v>43989.0</c:v>
                </c:pt>
                <c:pt idx="43989">
                  <c:v>43990.0</c:v>
                </c:pt>
                <c:pt idx="43990">
                  <c:v>43991.0</c:v>
                </c:pt>
                <c:pt idx="43991">
                  <c:v>43992.0</c:v>
                </c:pt>
                <c:pt idx="43992">
                  <c:v>43993.0</c:v>
                </c:pt>
                <c:pt idx="43993">
                  <c:v>43994.0</c:v>
                </c:pt>
                <c:pt idx="43994">
                  <c:v>43995.0</c:v>
                </c:pt>
                <c:pt idx="43995">
                  <c:v>43996.0</c:v>
                </c:pt>
                <c:pt idx="43996">
                  <c:v>43997.0</c:v>
                </c:pt>
                <c:pt idx="43997">
                  <c:v>43998.0</c:v>
                </c:pt>
                <c:pt idx="43998">
                  <c:v>43999.0</c:v>
                </c:pt>
                <c:pt idx="43999">
                  <c:v>44000.0</c:v>
                </c:pt>
                <c:pt idx="44000">
                  <c:v>44001.0</c:v>
                </c:pt>
                <c:pt idx="44001">
                  <c:v>44002.0</c:v>
                </c:pt>
                <c:pt idx="44002">
                  <c:v>44003.0</c:v>
                </c:pt>
                <c:pt idx="44003">
                  <c:v>44004.0</c:v>
                </c:pt>
                <c:pt idx="44004">
                  <c:v>44005.0</c:v>
                </c:pt>
                <c:pt idx="44005">
                  <c:v>44006.0</c:v>
                </c:pt>
                <c:pt idx="44006">
                  <c:v>44007.0</c:v>
                </c:pt>
                <c:pt idx="44007">
                  <c:v>44008.0</c:v>
                </c:pt>
                <c:pt idx="44008">
                  <c:v>44009.0</c:v>
                </c:pt>
                <c:pt idx="44009">
                  <c:v>44010.0</c:v>
                </c:pt>
                <c:pt idx="44010">
                  <c:v>44011.0</c:v>
                </c:pt>
                <c:pt idx="44011">
                  <c:v>44012.0</c:v>
                </c:pt>
                <c:pt idx="44012">
                  <c:v>44013.0</c:v>
                </c:pt>
                <c:pt idx="44013">
                  <c:v>44014.0</c:v>
                </c:pt>
                <c:pt idx="44014">
                  <c:v>44015.0</c:v>
                </c:pt>
                <c:pt idx="44015">
                  <c:v>44016.0</c:v>
                </c:pt>
                <c:pt idx="44016">
                  <c:v>44017.0</c:v>
                </c:pt>
                <c:pt idx="44017">
                  <c:v>44018.0</c:v>
                </c:pt>
                <c:pt idx="44018">
                  <c:v>44019.0</c:v>
                </c:pt>
                <c:pt idx="44019">
                  <c:v>44020.0</c:v>
                </c:pt>
                <c:pt idx="44020">
                  <c:v>44021.0</c:v>
                </c:pt>
                <c:pt idx="44021">
                  <c:v>44022.0</c:v>
                </c:pt>
                <c:pt idx="44022">
                  <c:v>44023.0</c:v>
                </c:pt>
                <c:pt idx="44023">
                  <c:v>44024.0</c:v>
                </c:pt>
                <c:pt idx="44024">
                  <c:v>44025.0</c:v>
                </c:pt>
                <c:pt idx="44025">
                  <c:v>44026.0</c:v>
                </c:pt>
                <c:pt idx="44026">
                  <c:v>44027.0</c:v>
                </c:pt>
                <c:pt idx="44027">
                  <c:v>44028.0</c:v>
                </c:pt>
                <c:pt idx="44028">
                  <c:v>44029.0</c:v>
                </c:pt>
                <c:pt idx="44029">
                  <c:v>44030.0</c:v>
                </c:pt>
                <c:pt idx="44030">
                  <c:v>44031.0</c:v>
                </c:pt>
                <c:pt idx="44031">
                  <c:v>44032.0</c:v>
                </c:pt>
                <c:pt idx="44032">
                  <c:v>44033.0</c:v>
                </c:pt>
                <c:pt idx="44033">
                  <c:v>44034.0</c:v>
                </c:pt>
                <c:pt idx="44034">
                  <c:v>44035.0</c:v>
                </c:pt>
                <c:pt idx="44035">
                  <c:v>44036.0</c:v>
                </c:pt>
                <c:pt idx="44036">
                  <c:v>44037.0</c:v>
                </c:pt>
                <c:pt idx="44037">
                  <c:v>44038.0</c:v>
                </c:pt>
                <c:pt idx="44038">
                  <c:v>44039.0</c:v>
                </c:pt>
                <c:pt idx="44039">
                  <c:v>44040.0</c:v>
                </c:pt>
                <c:pt idx="44040">
                  <c:v>44041.0</c:v>
                </c:pt>
                <c:pt idx="44041">
                  <c:v>44042.0</c:v>
                </c:pt>
                <c:pt idx="44042">
                  <c:v>44043.0</c:v>
                </c:pt>
                <c:pt idx="44043">
                  <c:v>44044.0</c:v>
                </c:pt>
                <c:pt idx="44044">
                  <c:v>44045.0</c:v>
                </c:pt>
                <c:pt idx="44045">
                  <c:v>44046.0</c:v>
                </c:pt>
                <c:pt idx="44046">
                  <c:v>44047.0</c:v>
                </c:pt>
                <c:pt idx="44047">
                  <c:v>44048.0</c:v>
                </c:pt>
                <c:pt idx="44048">
                  <c:v>44049.0</c:v>
                </c:pt>
                <c:pt idx="44049">
                  <c:v>44050.0</c:v>
                </c:pt>
                <c:pt idx="44050">
                  <c:v>44051.0</c:v>
                </c:pt>
                <c:pt idx="44051">
                  <c:v>44052.0</c:v>
                </c:pt>
                <c:pt idx="44052">
                  <c:v>44053.0</c:v>
                </c:pt>
                <c:pt idx="44053">
                  <c:v>44054.0</c:v>
                </c:pt>
                <c:pt idx="44054">
                  <c:v>44055.0</c:v>
                </c:pt>
                <c:pt idx="44055">
                  <c:v>44056.0</c:v>
                </c:pt>
                <c:pt idx="44056">
                  <c:v>44057.0</c:v>
                </c:pt>
                <c:pt idx="44057">
                  <c:v>44058.0</c:v>
                </c:pt>
                <c:pt idx="44058">
                  <c:v>44059.0</c:v>
                </c:pt>
                <c:pt idx="44059">
                  <c:v>44060.0</c:v>
                </c:pt>
                <c:pt idx="44060">
                  <c:v>44061.0</c:v>
                </c:pt>
                <c:pt idx="44061">
                  <c:v>44062.0</c:v>
                </c:pt>
                <c:pt idx="44062">
                  <c:v>44063.0</c:v>
                </c:pt>
                <c:pt idx="44063">
                  <c:v>44064.0</c:v>
                </c:pt>
                <c:pt idx="44064">
                  <c:v>44065.0</c:v>
                </c:pt>
                <c:pt idx="44065">
                  <c:v>44066.0</c:v>
                </c:pt>
                <c:pt idx="44066">
                  <c:v>44067.0</c:v>
                </c:pt>
                <c:pt idx="44067">
                  <c:v>44068.0</c:v>
                </c:pt>
                <c:pt idx="44068">
                  <c:v>44069.0</c:v>
                </c:pt>
                <c:pt idx="44069">
                  <c:v>44070.0</c:v>
                </c:pt>
                <c:pt idx="44070">
                  <c:v>44071.0</c:v>
                </c:pt>
                <c:pt idx="44071">
                  <c:v>44072.0</c:v>
                </c:pt>
                <c:pt idx="44072">
                  <c:v>44073.0</c:v>
                </c:pt>
                <c:pt idx="44073">
                  <c:v>44074.0</c:v>
                </c:pt>
                <c:pt idx="44074">
                  <c:v>44075.0</c:v>
                </c:pt>
                <c:pt idx="44075">
                  <c:v>44076.0</c:v>
                </c:pt>
                <c:pt idx="44076">
                  <c:v>44077.0</c:v>
                </c:pt>
                <c:pt idx="44077">
                  <c:v>44078.0</c:v>
                </c:pt>
                <c:pt idx="44078">
                  <c:v>44079.0</c:v>
                </c:pt>
                <c:pt idx="44079">
                  <c:v>44080.0</c:v>
                </c:pt>
                <c:pt idx="44080">
                  <c:v>44081.0</c:v>
                </c:pt>
                <c:pt idx="44081">
                  <c:v>44082.0</c:v>
                </c:pt>
                <c:pt idx="44082">
                  <c:v>44083.0</c:v>
                </c:pt>
                <c:pt idx="44083">
                  <c:v>44084.0</c:v>
                </c:pt>
                <c:pt idx="44084">
                  <c:v>44085.0</c:v>
                </c:pt>
                <c:pt idx="44085">
                  <c:v>44086.0</c:v>
                </c:pt>
                <c:pt idx="44086">
                  <c:v>44087.0</c:v>
                </c:pt>
                <c:pt idx="44087">
                  <c:v>44088.0</c:v>
                </c:pt>
                <c:pt idx="44088">
                  <c:v>44089.0</c:v>
                </c:pt>
                <c:pt idx="44089">
                  <c:v>44090.0</c:v>
                </c:pt>
                <c:pt idx="44090">
                  <c:v>44091.0</c:v>
                </c:pt>
                <c:pt idx="44091">
                  <c:v>44092.0</c:v>
                </c:pt>
                <c:pt idx="44092">
                  <c:v>44093.0</c:v>
                </c:pt>
                <c:pt idx="44093">
                  <c:v>44094.0</c:v>
                </c:pt>
                <c:pt idx="44094">
                  <c:v>44095.0</c:v>
                </c:pt>
                <c:pt idx="44095">
                  <c:v>44096.0</c:v>
                </c:pt>
                <c:pt idx="44096">
                  <c:v>44097.0</c:v>
                </c:pt>
                <c:pt idx="44097">
                  <c:v>44098.0</c:v>
                </c:pt>
                <c:pt idx="44098">
                  <c:v>44099.0</c:v>
                </c:pt>
                <c:pt idx="44099">
                  <c:v>44100.0</c:v>
                </c:pt>
                <c:pt idx="44100">
                  <c:v>44101.0</c:v>
                </c:pt>
                <c:pt idx="44101">
                  <c:v>44102.0</c:v>
                </c:pt>
                <c:pt idx="44102">
                  <c:v>44103.0</c:v>
                </c:pt>
                <c:pt idx="44103">
                  <c:v>44104.0</c:v>
                </c:pt>
                <c:pt idx="44104">
                  <c:v>44105.0</c:v>
                </c:pt>
                <c:pt idx="44105">
                  <c:v>44106.0</c:v>
                </c:pt>
                <c:pt idx="44106">
                  <c:v>44107.0</c:v>
                </c:pt>
                <c:pt idx="44107">
                  <c:v>44108.0</c:v>
                </c:pt>
                <c:pt idx="44108">
                  <c:v>44109.0</c:v>
                </c:pt>
                <c:pt idx="44109">
                  <c:v>44110.0</c:v>
                </c:pt>
                <c:pt idx="44110">
                  <c:v>44111.0</c:v>
                </c:pt>
                <c:pt idx="44111">
                  <c:v>44112.0</c:v>
                </c:pt>
                <c:pt idx="44112">
                  <c:v>44113.0</c:v>
                </c:pt>
                <c:pt idx="44113">
                  <c:v>44114.0</c:v>
                </c:pt>
                <c:pt idx="44114">
                  <c:v>44115.0</c:v>
                </c:pt>
                <c:pt idx="44115">
                  <c:v>44116.0</c:v>
                </c:pt>
                <c:pt idx="44116">
                  <c:v>44117.0</c:v>
                </c:pt>
                <c:pt idx="44117">
                  <c:v>44118.0</c:v>
                </c:pt>
                <c:pt idx="44118">
                  <c:v>44119.0</c:v>
                </c:pt>
                <c:pt idx="44119">
                  <c:v>44120.0</c:v>
                </c:pt>
                <c:pt idx="44120">
                  <c:v>44121.0</c:v>
                </c:pt>
                <c:pt idx="44121">
                  <c:v>44122.0</c:v>
                </c:pt>
                <c:pt idx="44122">
                  <c:v>44123.0</c:v>
                </c:pt>
                <c:pt idx="44123">
                  <c:v>44124.0</c:v>
                </c:pt>
                <c:pt idx="44124">
                  <c:v>44125.0</c:v>
                </c:pt>
                <c:pt idx="44125">
                  <c:v>44126.0</c:v>
                </c:pt>
                <c:pt idx="44126">
                  <c:v>44127.0</c:v>
                </c:pt>
                <c:pt idx="44127">
                  <c:v>44128.0</c:v>
                </c:pt>
                <c:pt idx="44128">
                  <c:v>44129.0</c:v>
                </c:pt>
                <c:pt idx="44129">
                  <c:v>44130.0</c:v>
                </c:pt>
                <c:pt idx="44130">
                  <c:v>44131.0</c:v>
                </c:pt>
                <c:pt idx="44131">
                  <c:v>44132.0</c:v>
                </c:pt>
                <c:pt idx="44132">
                  <c:v>44133.0</c:v>
                </c:pt>
                <c:pt idx="44133">
                  <c:v>44134.0</c:v>
                </c:pt>
                <c:pt idx="44134">
                  <c:v>44135.0</c:v>
                </c:pt>
                <c:pt idx="44135">
                  <c:v>44136.0</c:v>
                </c:pt>
                <c:pt idx="44136">
                  <c:v>44137.0</c:v>
                </c:pt>
                <c:pt idx="44137">
                  <c:v>44138.0</c:v>
                </c:pt>
                <c:pt idx="44138">
                  <c:v>44139.0</c:v>
                </c:pt>
                <c:pt idx="44139">
                  <c:v>44140.0</c:v>
                </c:pt>
                <c:pt idx="44140">
                  <c:v>44141.0</c:v>
                </c:pt>
                <c:pt idx="44141">
                  <c:v>44142.0</c:v>
                </c:pt>
                <c:pt idx="44142">
                  <c:v>44143.0</c:v>
                </c:pt>
                <c:pt idx="44143">
                  <c:v>44144.0</c:v>
                </c:pt>
                <c:pt idx="44144">
                  <c:v>44145.0</c:v>
                </c:pt>
                <c:pt idx="44145">
                  <c:v>44146.0</c:v>
                </c:pt>
                <c:pt idx="44146">
                  <c:v>44147.0</c:v>
                </c:pt>
                <c:pt idx="44147">
                  <c:v>44148.0</c:v>
                </c:pt>
                <c:pt idx="44148">
                  <c:v>44149.0</c:v>
                </c:pt>
                <c:pt idx="44149">
                  <c:v>44150.0</c:v>
                </c:pt>
                <c:pt idx="44150">
                  <c:v>44151.0</c:v>
                </c:pt>
                <c:pt idx="44151">
                  <c:v>44152.0</c:v>
                </c:pt>
                <c:pt idx="44152">
                  <c:v>44153.0</c:v>
                </c:pt>
                <c:pt idx="44153">
                  <c:v>44154.0</c:v>
                </c:pt>
                <c:pt idx="44154">
                  <c:v>44155.0</c:v>
                </c:pt>
                <c:pt idx="44155">
                  <c:v>44156.0</c:v>
                </c:pt>
                <c:pt idx="44156">
                  <c:v>44157.0</c:v>
                </c:pt>
                <c:pt idx="44157">
                  <c:v>44158.0</c:v>
                </c:pt>
                <c:pt idx="44158">
                  <c:v>44159.0</c:v>
                </c:pt>
                <c:pt idx="44159">
                  <c:v>44160.0</c:v>
                </c:pt>
                <c:pt idx="44160">
                  <c:v>44161.0</c:v>
                </c:pt>
                <c:pt idx="44161">
                  <c:v>44162.0</c:v>
                </c:pt>
                <c:pt idx="44162">
                  <c:v>44163.0</c:v>
                </c:pt>
                <c:pt idx="44163">
                  <c:v>44164.0</c:v>
                </c:pt>
                <c:pt idx="44164">
                  <c:v>44165.0</c:v>
                </c:pt>
                <c:pt idx="44165">
                  <c:v>44166.0</c:v>
                </c:pt>
                <c:pt idx="44166">
                  <c:v>44167.0</c:v>
                </c:pt>
                <c:pt idx="44167">
                  <c:v>44168.0</c:v>
                </c:pt>
                <c:pt idx="44168">
                  <c:v>44169.0</c:v>
                </c:pt>
                <c:pt idx="44169">
                  <c:v>44170.0</c:v>
                </c:pt>
                <c:pt idx="44170">
                  <c:v>44171.0</c:v>
                </c:pt>
                <c:pt idx="44171">
                  <c:v>44172.0</c:v>
                </c:pt>
                <c:pt idx="44172">
                  <c:v>44173.0</c:v>
                </c:pt>
                <c:pt idx="44173">
                  <c:v>44174.0</c:v>
                </c:pt>
                <c:pt idx="44174">
                  <c:v>44175.0</c:v>
                </c:pt>
                <c:pt idx="44175">
                  <c:v>44176.0</c:v>
                </c:pt>
                <c:pt idx="44176">
                  <c:v>44177.0</c:v>
                </c:pt>
                <c:pt idx="44177">
                  <c:v>44178.0</c:v>
                </c:pt>
                <c:pt idx="44178">
                  <c:v>44179.0</c:v>
                </c:pt>
                <c:pt idx="44179">
                  <c:v>44180.0</c:v>
                </c:pt>
                <c:pt idx="44180">
                  <c:v>44181.0</c:v>
                </c:pt>
                <c:pt idx="44181">
                  <c:v>44182.0</c:v>
                </c:pt>
                <c:pt idx="44182">
                  <c:v>44183.0</c:v>
                </c:pt>
                <c:pt idx="44183">
                  <c:v>44184.0</c:v>
                </c:pt>
                <c:pt idx="44184">
                  <c:v>44185.0</c:v>
                </c:pt>
                <c:pt idx="44185">
                  <c:v>44186.0</c:v>
                </c:pt>
                <c:pt idx="44186">
                  <c:v>44187.0</c:v>
                </c:pt>
                <c:pt idx="44187">
                  <c:v>44188.0</c:v>
                </c:pt>
                <c:pt idx="44188">
                  <c:v>44189.0</c:v>
                </c:pt>
                <c:pt idx="44189">
                  <c:v>44190.0</c:v>
                </c:pt>
                <c:pt idx="44190">
                  <c:v>44191.0</c:v>
                </c:pt>
                <c:pt idx="44191">
                  <c:v>44192.0</c:v>
                </c:pt>
                <c:pt idx="44192">
                  <c:v>44193.0</c:v>
                </c:pt>
                <c:pt idx="44193">
                  <c:v>44194.0</c:v>
                </c:pt>
                <c:pt idx="44194">
                  <c:v>44195.0</c:v>
                </c:pt>
                <c:pt idx="44195">
                  <c:v>44196.0</c:v>
                </c:pt>
                <c:pt idx="44196">
                  <c:v>44197.0</c:v>
                </c:pt>
                <c:pt idx="44197">
                  <c:v>44198.0</c:v>
                </c:pt>
                <c:pt idx="44198">
                  <c:v>44199.0</c:v>
                </c:pt>
                <c:pt idx="44199">
                  <c:v>44200.0</c:v>
                </c:pt>
                <c:pt idx="44200">
                  <c:v>44201.0</c:v>
                </c:pt>
                <c:pt idx="44201">
                  <c:v>44202.0</c:v>
                </c:pt>
                <c:pt idx="44202">
                  <c:v>44203.0</c:v>
                </c:pt>
                <c:pt idx="44203">
                  <c:v>44204.0</c:v>
                </c:pt>
                <c:pt idx="44204">
                  <c:v>44205.0</c:v>
                </c:pt>
                <c:pt idx="44205">
                  <c:v>44206.0</c:v>
                </c:pt>
                <c:pt idx="44206">
                  <c:v>44207.0</c:v>
                </c:pt>
                <c:pt idx="44207">
                  <c:v>44208.0</c:v>
                </c:pt>
                <c:pt idx="44208">
                  <c:v>44209.0</c:v>
                </c:pt>
                <c:pt idx="44209">
                  <c:v>44210.0</c:v>
                </c:pt>
                <c:pt idx="44210">
                  <c:v>44211.0</c:v>
                </c:pt>
                <c:pt idx="44211">
                  <c:v>44212.0</c:v>
                </c:pt>
                <c:pt idx="44212">
                  <c:v>44213.0</c:v>
                </c:pt>
                <c:pt idx="44213">
                  <c:v>44214.0</c:v>
                </c:pt>
                <c:pt idx="44214">
                  <c:v>44215.0</c:v>
                </c:pt>
                <c:pt idx="44215">
                  <c:v>44216.0</c:v>
                </c:pt>
                <c:pt idx="44216">
                  <c:v>44217.0</c:v>
                </c:pt>
                <c:pt idx="44217">
                  <c:v>44218.0</c:v>
                </c:pt>
                <c:pt idx="44218">
                  <c:v>44219.0</c:v>
                </c:pt>
                <c:pt idx="44219">
                  <c:v>44220.0</c:v>
                </c:pt>
                <c:pt idx="44220">
                  <c:v>44221.0</c:v>
                </c:pt>
                <c:pt idx="44221">
                  <c:v>44222.0</c:v>
                </c:pt>
                <c:pt idx="44222">
                  <c:v>44223.0</c:v>
                </c:pt>
                <c:pt idx="44223">
                  <c:v>44224.0</c:v>
                </c:pt>
                <c:pt idx="44224">
                  <c:v>44225.0</c:v>
                </c:pt>
                <c:pt idx="44225">
                  <c:v>44226.0</c:v>
                </c:pt>
                <c:pt idx="44226">
                  <c:v>44227.0</c:v>
                </c:pt>
                <c:pt idx="44227">
                  <c:v>44228.0</c:v>
                </c:pt>
                <c:pt idx="44228">
                  <c:v>44229.0</c:v>
                </c:pt>
                <c:pt idx="44229">
                  <c:v>44230.0</c:v>
                </c:pt>
                <c:pt idx="44230">
                  <c:v>44231.0</c:v>
                </c:pt>
                <c:pt idx="44231">
                  <c:v>44232.0</c:v>
                </c:pt>
                <c:pt idx="44232">
                  <c:v>44233.0</c:v>
                </c:pt>
                <c:pt idx="44233">
                  <c:v>44234.0</c:v>
                </c:pt>
                <c:pt idx="44234">
                  <c:v>44235.0</c:v>
                </c:pt>
                <c:pt idx="44235">
                  <c:v>44236.0</c:v>
                </c:pt>
                <c:pt idx="44236">
                  <c:v>44237.0</c:v>
                </c:pt>
                <c:pt idx="44237">
                  <c:v>44238.0</c:v>
                </c:pt>
                <c:pt idx="44238">
                  <c:v>44239.0</c:v>
                </c:pt>
                <c:pt idx="44239">
                  <c:v>44240.0</c:v>
                </c:pt>
                <c:pt idx="44240">
                  <c:v>44241.0</c:v>
                </c:pt>
                <c:pt idx="44241">
                  <c:v>44242.0</c:v>
                </c:pt>
                <c:pt idx="44242">
                  <c:v>44243.0</c:v>
                </c:pt>
                <c:pt idx="44243">
                  <c:v>44244.0</c:v>
                </c:pt>
                <c:pt idx="44244">
                  <c:v>44245.0</c:v>
                </c:pt>
                <c:pt idx="44245">
                  <c:v>44246.0</c:v>
                </c:pt>
                <c:pt idx="44246">
                  <c:v>44247.0</c:v>
                </c:pt>
                <c:pt idx="44247">
                  <c:v>44248.0</c:v>
                </c:pt>
                <c:pt idx="44248">
                  <c:v>44249.0</c:v>
                </c:pt>
                <c:pt idx="44249">
                  <c:v>44250.0</c:v>
                </c:pt>
                <c:pt idx="44250">
                  <c:v>44251.0</c:v>
                </c:pt>
                <c:pt idx="44251">
                  <c:v>44252.0</c:v>
                </c:pt>
                <c:pt idx="44252">
                  <c:v>44253.0</c:v>
                </c:pt>
                <c:pt idx="44253">
                  <c:v>44254.0</c:v>
                </c:pt>
                <c:pt idx="44254">
                  <c:v>44255.0</c:v>
                </c:pt>
                <c:pt idx="44255">
                  <c:v>44256.0</c:v>
                </c:pt>
                <c:pt idx="44256">
                  <c:v>44257.0</c:v>
                </c:pt>
                <c:pt idx="44257">
                  <c:v>44258.0</c:v>
                </c:pt>
                <c:pt idx="44258">
                  <c:v>44259.0</c:v>
                </c:pt>
                <c:pt idx="44259">
                  <c:v>44260.0</c:v>
                </c:pt>
                <c:pt idx="44260">
                  <c:v>44261.0</c:v>
                </c:pt>
                <c:pt idx="44261">
                  <c:v>44262.0</c:v>
                </c:pt>
                <c:pt idx="44262">
                  <c:v>44263.0</c:v>
                </c:pt>
                <c:pt idx="44263">
                  <c:v>44264.0</c:v>
                </c:pt>
                <c:pt idx="44264">
                  <c:v>44265.0</c:v>
                </c:pt>
                <c:pt idx="44265">
                  <c:v>44266.0</c:v>
                </c:pt>
                <c:pt idx="44266">
                  <c:v>44267.0</c:v>
                </c:pt>
                <c:pt idx="44267">
                  <c:v>44268.0</c:v>
                </c:pt>
                <c:pt idx="44268">
                  <c:v>44269.0</c:v>
                </c:pt>
                <c:pt idx="44269">
                  <c:v>44270.0</c:v>
                </c:pt>
                <c:pt idx="44270">
                  <c:v>44271.0</c:v>
                </c:pt>
                <c:pt idx="44271">
                  <c:v>44272.0</c:v>
                </c:pt>
                <c:pt idx="44272">
                  <c:v>44273.0</c:v>
                </c:pt>
                <c:pt idx="44273">
                  <c:v>44274.0</c:v>
                </c:pt>
                <c:pt idx="44274">
                  <c:v>44275.0</c:v>
                </c:pt>
                <c:pt idx="44275">
                  <c:v>44276.0</c:v>
                </c:pt>
                <c:pt idx="44276">
                  <c:v>44277.0</c:v>
                </c:pt>
                <c:pt idx="44277">
                  <c:v>44278.0</c:v>
                </c:pt>
                <c:pt idx="44278">
                  <c:v>44279.0</c:v>
                </c:pt>
                <c:pt idx="44279">
                  <c:v>44280.0</c:v>
                </c:pt>
                <c:pt idx="44280">
                  <c:v>44281.0</c:v>
                </c:pt>
                <c:pt idx="44281">
                  <c:v>44282.0</c:v>
                </c:pt>
                <c:pt idx="44282">
                  <c:v>44283.0</c:v>
                </c:pt>
                <c:pt idx="44283">
                  <c:v>44284.0</c:v>
                </c:pt>
                <c:pt idx="44284">
                  <c:v>44285.0</c:v>
                </c:pt>
                <c:pt idx="44285">
                  <c:v>44286.0</c:v>
                </c:pt>
                <c:pt idx="44286">
                  <c:v>44287.0</c:v>
                </c:pt>
                <c:pt idx="44287">
                  <c:v>44288.0</c:v>
                </c:pt>
                <c:pt idx="44288">
                  <c:v>44289.0</c:v>
                </c:pt>
                <c:pt idx="44289">
                  <c:v>44290.0</c:v>
                </c:pt>
                <c:pt idx="44290">
                  <c:v>44291.0</c:v>
                </c:pt>
                <c:pt idx="44291">
                  <c:v>44292.0</c:v>
                </c:pt>
                <c:pt idx="44292">
                  <c:v>44293.0</c:v>
                </c:pt>
                <c:pt idx="44293">
                  <c:v>44294.0</c:v>
                </c:pt>
                <c:pt idx="44294">
                  <c:v>44295.0</c:v>
                </c:pt>
                <c:pt idx="44295">
                  <c:v>44296.0</c:v>
                </c:pt>
                <c:pt idx="44296">
                  <c:v>44297.0</c:v>
                </c:pt>
                <c:pt idx="44297">
                  <c:v>44298.0</c:v>
                </c:pt>
                <c:pt idx="44298">
                  <c:v>44299.0</c:v>
                </c:pt>
                <c:pt idx="44299">
                  <c:v>44300.0</c:v>
                </c:pt>
                <c:pt idx="44300">
                  <c:v>44301.0</c:v>
                </c:pt>
                <c:pt idx="44301">
                  <c:v>44302.0</c:v>
                </c:pt>
                <c:pt idx="44302">
                  <c:v>44303.0</c:v>
                </c:pt>
                <c:pt idx="44303">
                  <c:v>44304.0</c:v>
                </c:pt>
                <c:pt idx="44304">
                  <c:v>44305.0</c:v>
                </c:pt>
                <c:pt idx="44305">
                  <c:v>44306.0</c:v>
                </c:pt>
                <c:pt idx="44306">
                  <c:v>44307.0</c:v>
                </c:pt>
                <c:pt idx="44307">
                  <c:v>44308.0</c:v>
                </c:pt>
                <c:pt idx="44308">
                  <c:v>44309.0</c:v>
                </c:pt>
                <c:pt idx="44309">
                  <c:v>44310.0</c:v>
                </c:pt>
                <c:pt idx="44310">
                  <c:v>44311.0</c:v>
                </c:pt>
                <c:pt idx="44311">
                  <c:v>44312.0</c:v>
                </c:pt>
                <c:pt idx="44312">
                  <c:v>44313.0</c:v>
                </c:pt>
                <c:pt idx="44313">
                  <c:v>44314.0</c:v>
                </c:pt>
                <c:pt idx="44314">
                  <c:v>44315.0</c:v>
                </c:pt>
                <c:pt idx="44315">
                  <c:v>44316.0</c:v>
                </c:pt>
                <c:pt idx="44316">
                  <c:v>44317.0</c:v>
                </c:pt>
                <c:pt idx="44317">
                  <c:v>44318.0</c:v>
                </c:pt>
                <c:pt idx="44318">
                  <c:v>44319.0</c:v>
                </c:pt>
                <c:pt idx="44319">
                  <c:v>44320.0</c:v>
                </c:pt>
                <c:pt idx="44320">
                  <c:v>44321.0</c:v>
                </c:pt>
                <c:pt idx="44321">
                  <c:v>44322.0</c:v>
                </c:pt>
                <c:pt idx="44322">
                  <c:v>44323.0</c:v>
                </c:pt>
                <c:pt idx="44323">
                  <c:v>44324.0</c:v>
                </c:pt>
                <c:pt idx="44324">
                  <c:v>44325.0</c:v>
                </c:pt>
                <c:pt idx="44325">
                  <c:v>44326.0</c:v>
                </c:pt>
                <c:pt idx="44326">
                  <c:v>44327.0</c:v>
                </c:pt>
                <c:pt idx="44327">
                  <c:v>44328.0</c:v>
                </c:pt>
                <c:pt idx="44328">
                  <c:v>44329.0</c:v>
                </c:pt>
                <c:pt idx="44329">
                  <c:v>44330.0</c:v>
                </c:pt>
                <c:pt idx="44330">
                  <c:v>44331.0</c:v>
                </c:pt>
                <c:pt idx="44331">
                  <c:v>44332.0</c:v>
                </c:pt>
                <c:pt idx="44332">
                  <c:v>44333.0</c:v>
                </c:pt>
                <c:pt idx="44333">
                  <c:v>44334.0</c:v>
                </c:pt>
                <c:pt idx="44334">
                  <c:v>44335.0</c:v>
                </c:pt>
                <c:pt idx="44335">
                  <c:v>44336.0</c:v>
                </c:pt>
                <c:pt idx="44336">
                  <c:v>44337.0</c:v>
                </c:pt>
                <c:pt idx="44337">
                  <c:v>44338.0</c:v>
                </c:pt>
                <c:pt idx="44338">
                  <c:v>44339.0</c:v>
                </c:pt>
                <c:pt idx="44339">
                  <c:v>44340.0</c:v>
                </c:pt>
                <c:pt idx="44340">
                  <c:v>44341.0</c:v>
                </c:pt>
                <c:pt idx="44341">
                  <c:v>44342.0</c:v>
                </c:pt>
                <c:pt idx="44342">
                  <c:v>44343.0</c:v>
                </c:pt>
                <c:pt idx="44343">
                  <c:v>44344.0</c:v>
                </c:pt>
                <c:pt idx="44344">
                  <c:v>44345.0</c:v>
                </c:pt>
                <c:pt idx="44345">
                  <c:v>44346.0</c:v>
                </c:pt>
                <c:pt idx="44346">
                  <c:v>44347.0</c:v>
                </c:pt>
                <c:pt idx="44347">
                  <c:v>44348.0</c:v>
                </c:pt>
                <c:pt idx="44348">
                  <c:v>44349.0</c:v>
                </c:pt>
                <c:pt idx="44349">
                  <c:v>44350.0</c:v>
                </c:pt>
                <c:pt idx="44350">
                  <c:v>44351.0</c:v>
                </c:pt>
                <c:pt idx="44351">
                  <c:v>44352.0</c:v>
                </c:pt>
                <c:pt idx="44352">
                  <c:v>44353.0</c:v>
                </c:pt>
                <c:pt idx="44353">
                  <c:v>44354.0</c:v>
                </c:pt>
                <c:pt idx="44354">
                  <c:v>44355.0</c:v>
                </c:pt>
                <c:pt idx="44355">
                  <c:v>44356.0</c:v>
                </c:pt>
                <c:pt idx="44356">
                  <c:v>44357.0</c:v>
                </c:pt>
                <c:pt idx="44357">
                  <c:v>44358.0</c:v>
                </c:pt>
                <c:pt idx="44358">
                  <c:v>44359.0</c:v>
                </c:pt>
                <c:pt idx="44359">
                  <c:v>44360.0</c:v>
                </c:pt>
                <c:pt idx="44360">
                  <c:v>44361.0</c:v>
                </c:pt>
                <c:pt idx="44361">
                  <c:v>44362.0</c:v>
                </c:pt>
                <c:pt idx="44362">
                  <c:v>44363.0</c:v>
                </c:pt>
                <c:pt idx="44363">
                  <c:v>44364.0</c:v>
                </c:pt>
                <c:pt idx="44364">
                  <c:v>44365.0</c:v>
                </c:pt>
                <c:pt idx="44365">
                  <c:v>44366.0</c:v>
                </c:pt>
                <c:pt idx="44366">
                  <c:v>44367.0</c:v>
                </c:pt>
                <c:pt idx="44367">
                  <c:v>44368.0</c:v>
                </c:pt>
                <c:pt idx="44368">
                  <c:v>44369.0</c:v>
                </c:pt>
                <c:pt idx="44369">
                  <c:v>44370.0</c:v>
                </c:pt>
                <c:pt idx="44370">
                  <c:v>44371.0</c:v>
                </c:pt>
                <c:pt idx="44371">
                  <c:v>44372.0</c:v>
                </c:pt>
                <c:pt idx="44372">
                  <c:v>44373.0</c:v>
                </c:pt>
                <c:pt idx="44373">
                  <c:v>44374.0</c:v>
                </c:pt>
                <c:pt idx="44374">
                  <c:v>44375.0</c:v>
                </c:pt>
                <c:pt idx="44375">
                  <c:v>44376.0</c:v>
                </c:pt>
                <c:pt idx="44376">
                  <c:v>44377.0</c:v>
                </c:pt>
                <c:pt idx="44377">
                  <c:v>44378.0</c:v>
                </c:pt>
                <c:pt idx="44378">
                  <c:v>44379.0</c:v>
                </c:pt>
                <c:pt idx="44379">
                  <c:v>44380.0</c:v>
                </c:pt>
                <c:pt idx="44380">
                  <c:v>44381.0</c:v>
                </c:pt>
                <c:pt idx="44381">
                  <c:v>44382.0</c:v>
                </c:pt>
                <c:pt idx="44382">
                  <c:v>44383.0</c:v>
                </c:pt>
                <c:pt idx="44383">
                  <c:v>44384.0</c:v>
                </c:pt>
                <c:pt idx="44384">
                  <c:v>44385.0</c:v>
                </c:pt>
                <c:pt idx="44385">
                  <c:v>44386.0</c:v>
                </c:pt>
                <c:pt idx="44386">
                  <c:v>44387.0</c:v>
                </c:pt>
                <c:pt idx="44387">
                  <c:v>44388.0</c:v>
                </c:pt>
                <c:pt idx="44388">
                  <c:v>44389.0</c:v>
                </c:pt>
                <c:pt idx="44389">
                  <c:v>44390.0</c:v>
                </c:pt>
                <c:pt idx="44390">
                  <c:v>44391.0</c:v>
                </c:pt>
                <c:pt idx="44391">
                  <c:v>44392.0</c:v>
                </c:pt>
                <c:pt idx="44392">
                  <c:v>44393.0</c:v>
                </c:pt>
                <c:pt idx="44393">
                  <c:v>44394.0</c:v>
                </c:pt>
                <c:pt idx="44394">
                  <c:v>44395.0</c:v>
                </c:pt>
                <c:pt idx="44395">
                  <c:v>44396.0</c:v>
                </c:pt>
                <c:pt idx="44396">
                  <c:v>44397.0</c:v>
                </c:pt>
                <c:pt idx="44397">
                  <c:v>44398.0</c:v>
                </c:pt>
                <c:pt idx="44398">
                  <c:v>44399.0</c:v>
                </c:pt>
                <c:pt idx="44399">
                  <c:v>44400.0</c:v>
                </c:pt>
                <c:pt idx="44400">
                  <c:v>44401.0</c:v>
                </c:pt>
                <c:pt idx="44401">
                  <c:v>44402.0</c:v>
                </c:pt>
                <c:pt idx="44402">
                  <c:v>44403.0</c:v>
                </c:pt>
                <c:pt idx="44403">
                  <c:v>44404.0</c:v>
                </c:pt>
                <c:pt idx="44404">
                  <c:v>44405.0</c:v>
                </c:pt>
                <c:pt idx="44405">
                  <c:v>44406.0</c:v>
                </c:pt>
                <c:pt idx="44406">
                  <c:v>44407.0</c:v>
                </c:pt>
                <c:pt idx="44407">
                  <c:v>44408.0</c:v>
                </c:pt>
                <c:pt idx="44408">
                  <c:v>44409.0</c:v>
                </c:pt>
                <c:pt idx="44409">
                  <c:v>44410.0</c:v>
                </c:pt>
                <c:pt idx="44410">
                  <c:v>44411.0</c:v>
                </c:pt>
                <c:pt idx="44411">
                  <c:v>44412.0</c:v>
                </c:pt>
                <c:pt idx="44412">
                  <c:v>44413.0</c:v>
                </c:pt>
                <c:pt idx="44413">
                  <c:v>44414.0</c:v>
                </c:pt>
                <c:pt idx="44414">
                  <c:v>44415.0</c:v>
                </c:pt>
                <c:pt idx="44415">
                  <c:v>44416.0</c:v>
                </c:pt>
                <c:pt idx="44416">
                  <c:v>44417.0</c:v>
                </c:pt>
                <c:pt idx="44417">
                  <c:v>44418.0</c:v>
                </c:pt>
                <c:pt idx="44418">
                  <c:v>44419.0</c:v>
                </c:pt>
                <c:pt idx="44419">
                  <c:v>44420.0</c:v>
                </c:pt>
                <c:pt idx="44420">
                  <c:v>44421.0</c:v>
                </c:pt>
                <c:pt idx="44421">
                  <c:v>44422.0</c:v>
                </c:pt>
                <c:pt idx="44422">
                  <c:v>44423.0</c:v>
                </c:pt>
                <c:pt idx="44423">
                  <c:v>44424.0</c:v>
                </c:pt>
                <c:pt idx="44424">
                  <c:v>44425.0</c:v>
                </c:pt>
                <c:pt idx="44425">
                  <c:v>44426.0</c:v>
                </c:pt>
                <c:pt idx="44426">
                  <c:v>44427.0</c:v>
                </c:pt>
                <c:pt idx="44427">
                  <c:v>44428.0</c:v>
                </c:pt>
                <c:pt idx="44428">
                  <c:v>44429.0</c:v>
                </c:pt>
                <c:pt idx="44429">
                  <c:v>44430.0</c:v>
                </c:pt>
                <c:pt idx="44430">
                  <c:v>44431.0</c:v>
                </c:pt>
                <c:pt idx="44431">
                  <c:v>44432.0</c:v>
                </c:pt>
                <c:pt idx="44432">
                  <c:v>44433.0</c:v>
                </c:pt>
                <c:pt idx="44433">
                  <c:v>44434.0</c:v>
                </c:pt>
                <c:pt idx="44434">
                  <c:v>44435.0</c:v>
                </c:pt>
                <c:pt idx="44435">
                  <c:v>44436.0</c:v>
                </c:pt>
                <c:pt idx="44436">
                  <c:v>44437.0</c:v>
                </c:pt>
                <c:pt idx="44437">
                  <c:v>44438.0</c:v>
                </c:pt>
                <c:pt idx="44438">
                  <c:v>44439.0</c:v>
                </c:pt>
                <c:pt idx="44439">
                  <c:v>44440.0</c:v>
                </c:pt>
                <c:pt idx="44440">
                  <c:v>44441.0</c:v>
                </c:pt>
                <c:pt idx="44441">
                  <c:v>44442.0</c:v>
                </c:pt>
                <c:pt idx="44442">
                  <c:v>44443.0</c:v>
                </c:pt>
                <c:pt idx="44443">
                  <c:v>44444.0</c:v>
                </c:pt>
                <c:pt idx="44444">
                  <c:v>44445.0</c:v>
                </c:pt>
                <c:pt idx="44445">
                  <c:v>44446.0</c:v>
                </c:pt>
                <c:pt idx="44446">
                  <c:v>44447.0</c:v>
                </c:pt>
                <c:pt idx="44447">
                  <c:v>44448.0</c:v>
                </c:pt>
                <c:pt idx="44448">
                  <c:v>44449.0</c:v>
                </c:pt>
                <c:pt idx="44449">
                  <c:v>44450.0</c:v>
                </c:pt>
                <c:pt idx="44450">
                  <c:v>44451.0</c:v>
                </c:pt>
                <c:pt idx="44451">
                  <c:v>44452.0</c:v>
                </c:pt>
                <c:pt idx="44452">
                  <c:v>44453.0</c:v>
                </c:pt>
                <c:pt idx="44453">
                  <c:v>44454.0</c:v>
                </c:pt>
                <c:pt idx="44454">
                  <c:v>44455.0</c:v>
                </c:pt>
                <c:pt idx="44455">
                  <c:v>44456.0</c:v>
                </c:pt>
                <c:pt idx="44456">
                  <c:v>44457.0</c:v>
                </c:pt>
                <c:pt idx="44457">
                  <c:v>44458.0</c:v>
                </c:pt>
                <c:pt idx="44458">
                  <c:v>44459.0</c:v>
                </c:pt>
                <c:pt idx="44459">
                  <c:v>44460.0</c:v>
                </c:pt>
                <c:pt idx="44460">
                  <c:v>44461.0</c:v>
                </c:pt>
                <c:pt idx="44461">
                  <c:v>44462.0</c:v>
                </c:pt>
                <c:pt idx="44462">
                  <c:v>44463.0</c:v>
                </c:pt>
                <c:pt idx="44463">
                  <c:v>44464.0</c:v>
                </c:pt>
                <c:pt idx="44464">
                  <c:v>44465.0</c:v>
                </c:pt>
                <c:pt idx="44465">
                  <c:v>44466.0</c:v>
                </c:pt>
                <c:pt idx="44466">
                  <c:v>44467.0</c:v>
                </c:pt>
                <c:pt idx="44467">
                  <c:v>44468.0</c:v>
                </c:pt>
                <c:pt idx="44468">
                  <c:v>44469.0</c:v>
                </c:pt>
                <c:pt idx="44469">
                  <c:v>44470.0</c:v>
                </c:pt>
                <c:pt idx="44470">
                  <c:v>44471.0</c:v>
                </c:pt>
                <c:pt idx="44471">
                  <c:v>44472.0</c:v>
                </c:pt>
                <c:pt idx="44472">
                  <c:v>44473.0</c:v>
                </c:pt>
                <c:pt idx="44473">
                  <c:v>44474.0</c:v>
                </c:pt>
                <c:pt idx="44474">
                  <c:v>44475.0</c:v>
                </c:pt>
                <c:pt idx="44475">
                  <c:v>44476.0</c:v>
                </c:pt>
                <c:pt idx="44476">
                  <c:v>44477.0</c:v>
                </c:pt>
                <c:pt idx="44477">
                  <c:v>44478.0</c:v>
                </c:pt>
                <c:pt idx="44478">
                  <c:v>44479.0</c:v>
                </c:pt>
                <c:pt idx="44479">
                  <c:v>44480.0</c:v>
                </c:pt>
                <c:pt idx="44480">
                  <c:v>44481.0</c:v>
                </c:pt>
                <c:pt idx="44481">
                  <c:v>44482.0</c:v>
                </c:pt>
                <c:pt idx="44482">
                  <c:v>44483.0</c:v>
                </c:pt>
                <c:pt idx="44483">
                  <c:v>44484.0</c:v>
                </c:pt>
                <c:pt idx="44484">
                  <c:v>44485.0</c:v>
                </c:pt>
                <c:pt idx="44485">
                  <c:v>44486.0</c:v>
                </c:pt>
                <c:pt idx="44486">
                  <c:v>44487.0</c:v>
                </c:pt>
                <c:pt idx="44487">
                  <c:v>44488.0</c:v>
                </c:pt>
                <c:pt idx="44488">
                  <c:v>44489.0</c:v>
                </c:pt>
                <c:pt idx="44489">
                  <c:v>44490.0</c:v>
                </c:pt>
                <c:pt idx="44490">
                  <c:v>44491.0</c:v>
                </c:pt>
                <c:pt idx="44491">
                  <c:v>44492.0</c:v>
                </c:pt>
                <c:pt idx="44492">
                  <c:v>44493.0</c:v>
                </c:pt>
                <c:pt idx="44493">
                  <c:v>44494.0</c:v>
                </c:pt>
                <c:pt idx="44494">
                  <c:v>44495.0</c:v>
                </c:pt>
                <c:pt idx="44495">
                  <c:v>44496.0</c:v>
                </c:pt>
                <c:pt idx="44496">
                  <c:v>44497.0</c:v>
                </c:pt>
                <c:pt idx="44497">
                  <c:v>44498.0</c:v>
                </c:pt>
                <c:pt idx="44498">
                  <c:v>44499.0</c:v>
                </c:pt>
                <c:pt idx="44499">
                  <c:v>44500.0</c:v>
                </c:pt>
                <c:pt idx="44500">
                  <c:v>44501.0</c:v>
                </c:pt>
                <c:pt idx="44501">
                  <c:v>44502.0</c:v>
                </c:pt>
                <c:pt idx="44502">
                  <c:v>44503.0</c:v>
                </c:pt>
                <c:pt idx="44503">
                  <c:v>44504.0</c:v>
                </c:pt>
                <c:pt idx="44504">
                  <c:v>44505.0</c:v>
                </c:pt>
                <c:pt idx="44505">
                  <c:v>44506.0</c:v>
                </c:pt>
                <c:pt idx="44506">
                  <c:v>44507.0</c:v>
                </c:pt>
                <c:pt idx="44507">
                  <c:v>44508.0</c:v>
                </c:pt>
                <c:pt idx="44508">
                  <c:v>44509.0</c:v>
                </c:pt>
                <c:pt idx="44509">
                  <c:v>44510.0</c:v>
                </c:pt>
                <c:pt idx="44510">
                  <c:v>44511.0</c:v>
                </c:pt>
                <c:pt idx="44511">
                  <c:v>44512.0</c:v>
                </c:pt>
                <c:pt idx="44512">
                  <c:v>44513.0</c:v>
                </c:pt>
                <c:pt idx="44513">
                  <c:v>44514.0</c:v>
                </c:pt>
                <c:pt idx="44514">
                  <c:v>44515.0</c:v>
                </c:pt>
                <c:pt idx="44515">
                  <c:v>44516.0</c:v>
                </c:pt>
                <c:pt idx="44516">
                  <c:v>44517.0</c:v>
                </c:pt>
                <c:pt idx="44517">
                  <c:v>44518.0</c:v>
                </c:pt>
                <c:pt idx="44518">
                  <c:v>44519.0</c:v>
                </c:pt>
                <c:pt idx="44519">
                  <c:v>44520.0</c:v>
                </c:pt>
                <c:pt idx="44520">
                  <c:v>44521.0</c:v>
                </c:pt>
                <c:pt idx="44521">
                  <c:v>44522.0</c:v>
                </c:pt>
                <c:pt idx="44522">
                  <c:v>44523.0</c:v>
                </c:pt>
                <c:pt idx="44523">
                  <c:v>44524.0</c:v>
                </c:pt>
                <c:pt idx="44524">
                  <c:v>44525.0</c:v>
                </c:pt>
                <c:pt idx="44525">
                  <c:v>44526.0</c:v>
                </c:pt>
                <c:pt idx="44526">
                  <c:v>44527.0</c:v>
                </c:pt>
                <c:pt idx="44527">
                  <c:v>44528.0</c:v>
                </c:pt>
                <c:pt idx="44528">
                  <c:v>44529.0</c:v>
                </c:pt>
                <c:pt idx="44529">
                  <c:v>44530.0</c:v>
                </c:pt>
                <c:pt idx="44530">
                  <c:v>44531.0</c:v>
                </c:pt>
                <c:pt idx="44531">
                  <c:v>44532.0</c:v>
                </c:pt>
                <c:pt idx="44532">
                  <c:v>44533.0</c:v>
                </c:pt>
                <c:pt idx="44533">
                  <c:v>44534.0</c:v>
                </c:pt>
                <c:pt idx="44534">
                  <c:v>44535.0</c:v>
                </c:pt>
                <c:pt idx="44535">
                  <c:v>44536.0</c:v>
                </c:pt>
                <c:pt idx="44536">
                  <c:v>44537.0</c:v>
                </c:pt>
                <c:pt idx="44537">
                  <c:v>44538.0</c:v>
                </c:pt>
                <c:pt idx="44538">
                  <c:v>44539.0</c:v>
                </c:pt>
                <c:pt idx="44539">
                  <c:v>44540.0</c:v>
                </c:pt>
                <c:pt idx="44540">
                  <c:v>44541.0</c:v>
                </c:pt>
                <c:pt idx="44541">
                  <c:v>44542.0</c:v>
                </c:pt>
                <c:pt idx="44542">
                  <c:v>44543.0</c:v>
                </c:pt>
                <c:pt idx="44543">
                  <c:v>44544.0</c:v>
                </c:pt>
                <c:pt idx="44544">
                  <c:v>44545.0</c:v>
                </c:pt>
                <c:pt idx="44545">
                  <c:v>44546.0</c:v>
                </c:pt>
                <c:pt idx="44546">
                  <c:v>44547.0</c:v>
                </c:pt>
                <c:pt idx="44547">
                  <c:v>44548.0</c:v>
                </c:pt>
                <c:pt idx="44548">
                  <c:v>44549.0</c:v>
                </c:pt>
                <c:pt idx="44549">
                  <c:v>44550.0</c:v>
                </c:pt>
                <c:pt idx="44550">
                  <c:v>44551.0</c:v>
                </c:pt>
                <c:pt idx="44551">
                  <c:v>44552.0</c:v>
                </c:pt>
                <c:pt idx="44552">
                  <c:v>44553.0</c:v>
                </c:pt>
                <c:pt idx="44553">
                  <c:v>44554.0</c:v>
                </c:pt>
                <c:pt idx="44554">
                  <c:v>44555.0</c:v>
                </c:pt>
                <c:pt idx="44555">
                  <c:v>44556.0</c:v>
                </c:pt>
                <c:pt idx="44556">
                  <c:v>44557.0</c:v>
                </c:pt>
                <c:pt idx="44557">
                  <c:v>44558.0</c:v>
                </c:pt>
                <c:pt idx="44558">
                  <c:v>44559.0</c:v>
                </c:pt>
                <c:pt idx="44559">
                  <c:v>44560.0</c:v>
                </c:pt>
                <c:pt idx="44560">
                  <c:v>44561.0</c:v>
                </c:pt>
                <c:pt idx="44561">
                  <c:v>44562.0</c:v>
                </c:pt>
                <c:pt idx="44562">
                  <c:v>44563.0</c:v>
                </c:pt>
                <c:pt idx="44563">
                  <c:v>44564.0</c:v>
                </c:pt>
                <c:pt idx="44564">
                  <c:v>44565.0</c:v>
                </c:pt>
                <c:pt idx="44565">
                  <c:v>44566.0</c:v>
                </c:pt>
                <c:pt idx="44566">
                  <c:v>44567.0</c:v>
                </c:pt>
                <c:pt idx="44567">
                  <c:v>44568.0</c:v>
                </c:pt>
                <c:pt idx="44568">
                  <c:v>44569.0</c:v>
                </c:pt>
                <c:pt idx="44569">
                  <c:v>44570.0</c:v>
                </c:pt>
                <c:pt idx="44570">
                  <c:v>44571.0</c:v>
                </c:pt>
                <c:pt idx="44571">
                  <c:v>44572.0</c:v>
                </c:pt>
                <c:pt idx="44572">
                  <c:v>44573.0</c:v>
                </c:pt>
                <c:pt idx="44573">
                  <c:v>44574.0</c:v>
                </c:pt>
                <c:pt idx="44574">
                  <c:v>44575.0</c:v>
                </c:pt>
                <c:pt idx="44575">
                  <c:v>44576.0</c:v>
                </c:pt>
                <c:pt idx="44576">
                  <c:v>44577.0</c:v>
                </c:pt>
                <c:pt idx="44577">
                  <c:v>44578.0</c:v>
                </c:pt>
                <c:pt idx="44578">
                  <c:v>44579.0</c:v>
                </c:pt>
                <c:pt idx="44579">
                  <c:v>44580.0</c:v>
                </c:pt>
                <c:pt idx="44580">
                  <c:v>44581.0</c:v>
                </c:pt>
                <c:pt idx="44581">
                  <c:v>44582.0</c:v>
                </c:pt>
                <c:pt idx="44582">
                  <c:v>44583.0</c:v>
                </c:pt>
                <c:pt idx="44583">
                  <c:v>44584.0</c:v>
                </c:pt>
                <c:pt idx="44584">
                  <c:v>44585.0</c:v>
                </c:pt>
                <c:pt idx="44585">
                  <c:v>44586.0</c:v>
                </c:pt>
                <c:pt idx="44586">
                  <c:v>44587.0</c:v>
                </c:pt>
                <c:pt idx="44587">
                  <c:v>44588.0</c:v>
                </c:pt>
                <c:pt idx="44588">
                  <c:v>44589.0</c:v>
                </c:pt>
                <c:pt idx="44589">
                  <c:v>44590.0</c:v>
                </c:pt>
                <c:pt idx="44590">
                  <c:v>44591.0</c:v>
                </c:pt>
                <c:pt idx="44591">
                  <c:v>44592.0</c:v>
                </c:pt>
                <c:pt idx="44592">
                  <c:v>44593.0</c:v>
                </c:pt>
                <c:pt idx="44593">
                  <c:v>44594.0</c:v>
                </c:pt>
                <c:pt idx="44594">
                  <c:v>44595.0</c:v>
                </c:pt>
                <c:pt idx="44595">
                  <c:v>44596.0</c:v>
                </c:pt>
                <c:pt idx="44596">
                  <c:v>44597.0</c:v>
                </c:pt>
                <c:pt idx="44597">
                  <c:v>44598.0</c:v>
                </c:pt>
                <c:pt idx="44598">
                  <c:v>44599.0</c:v>
                </c:pt>
                <c:pt idx="44599">
                  <c:v>44600.0</c:v>
                </c:pt>
                <c:pt idx="44600">
                  <c:v>44601.0</c:v>
                </c:pt>
                <c:pt idx="44601">
                  <c:v>44602.0</c:v>
                </c:pt>
                <c:pt idx="44602">
                  <c:v>44603.0</c:v>
                </c:pt>
                <c:pt idx="44603">
                  <c:v>44604.0</c:v>
                </c:pt>
                <c:pt idx="44604">
                  <c:v>44605.0</c:v>
                </c:pt>
                <c:pt idx="44605">
                  <c:v>44606.0</c:v>
                </c:pt>
                <c:pt idx="44606">
                  <c:v>44607.0</c:v>
                </c:pt>
                <c:pt idx="44607">
                  <c:v>44608.0</c:v>
                </c:pt>
                <c:pt idx="44608">
                  <c:v>44609.0</c:v>
                </c:pt>
                <c:pt idx="44609">
                  <c:v>44610.0</c:v>
                </c:pt>
                <c:pt idx="44610">
                  <c:v>44611.0</c:v>
                </c:pt>
                <c:pt idx="44611">
                  <c:v>44612.0</c:v>
                </c:pt>
                <c:pt idx="44612">
                  <c:v>44613.0</c:v>
                </c:pt>
                <c:pt idx="44613">
                  <c:v>44614.0</c:v>
                </c:pt>
                <c:pt idx="44614">
                  <c:v>44615.0</c:v>
                </c:pt>
                <c:pt idx="44615">
                  <c:v>44616.0</c:v>
                </c:pt>
                <c:pt idx="44616">
                  <c:v>44617.0</c:v>
                </c:pt>
                <c:pt idx="44617">
                  <c:v>44618.0</c:v>
                </c:pt>
                <c:pt idx="44618">
                  <c:v>44619.0</c:v>
                </c:pt>
                <c:pt idx="44619">
                  <c:v>44620.0</c:v>
                </c:pt>
                <c:pt idx="44620">
                  <c:v>44621.0</c:v>
                </c:pt>
                <c:pt idx="44621">
                  <c:v>44622.0</c:v>
                </c:pt>
                <c:pt idx="44622">
                  <c:v>44623.0</c:v>
                </c:pt>
                <c:pt idx="44623">
                  <c:v>44624.0</c:v>
                </c:pt>
                <c:pt idx="44624">
                  <c:v>44625.0</c:v>
                </c:pt>
                <c:pt idx="44625">
                  <c:v>44626.0</c:v>
                </c:pt>
                <c:pt idx="44626">
                  <c:v>44627.0</c:v>
                </c:pt>
                <c:pt idx="44627">
                  <c:v>44628.0</c:v>
                </c:pt>
                <c:pt idx="44628">
                  <c:v>44629.0</c:v>
                </c:pt>
                <c:pt idx="44629">
                  <c:v>44630.0</c:v>
                </c:pt>
                <c:pt idx="44630">
                  <c:v>44631.0</c:v>
                </c:pt>
                <c:pt idx="44631">
                  <c:v>44632.0</c:v>
                </c:pt>
                <c:pt idx="44632">
                  <c:v>44633.0</c:v>
                </c:pt>
                <c:pt idx="44633">
                  <c:v>44634.0</c:v>
                </c:pt>
                <c:pt idx="44634">
                  <c:v>44635.0</c:v>
                </c:pt>
                <c:pt idx="44635">
                  <c:v>44636.0</c:v>
                </c:pt>
                <c:pt idx="44636">
                  <c:v>44637.0</c:v>
                </c:pt>
                <c:pt idx="44637">
                  <c:v>44638.0</c:v>
                </c:pt>
                <c:pt idx="44638">
                  <c:v>44639.0</c:v>
                </c:pt>
                <c:pt idx="44639">
                  <c:v>44640.0</c:v>
                </c:pt>
                <c:pt idx="44640">
                  <c:v>44641.0</c:v>
                </c:pt>
                <c:pt idx="44641">
                  <c:v>44642.0</c:v>
                </c:pt>
                <c:pt idx="44642">
                  <c:v>44643.0</c:v>
                </c:pt>
                <c:pt idx="44643">
                  <c:v>44644.0</c:v>
                </c:pt>
                <c:pt idx="44644">
                  <c:v>44645.0</c:v>
                </c:pt>
                <c:pt idx="44645">
                  <c:v>44646.0</c:v>
                </c:pt>
                <c:pt idx="44646">
                  <c:v>44647.0</c:v>
                </c:pt>
                <c:pt idx="44647">
                  <c:v>44648.0</c:v>
                </c:pt>
                <c:pt idx="44648">
                  <c:v>44649.0</c:v>
                </c:pt>
                <c:pt idx="44649">
                  <c:v>44650.0</c:v>
                </c:pt>
                <c:pt idx="44650">
                  <c:v>44651.0</c:v>
                </c:pt>
                <c:pt idx="44651">
                  <c:v>44652.0</c:v>
                </c:pt>
                <c:pt idx="44652">
                  <c:v>44653.0</c:v>
                </c:pt>
                <c:pt idx="44653">
                  <c:v>44654.0</c:v>
                </c:pt>
                <c:pt idx="44654">
                  <c:v>44655.0</c:v>
                </c:pt>
                <c:pt idx="44655">
                  <c:v>44656.0</c:v>
                </c:pt>
                <c:pt idx="44656">
                  <c:v>44657.0</c:v>
                </c:pt>
                <c:pt idx="44657">
                  <c:v>44658.0</c:v>
                </c:pt>
                <c:pt idx="44658">
                  <c:v>44659.0</c:v>
                </c:pt>
                <c:pt idx="44659">
                  <c:v>44660.0</c:v>
                </c:pt>
                <c:pt idx="44660">
                  <c:v>44661.0</c:v>
                </c:pt>
                <c:pt idx="44661">
                  <c:v>44662.0</c:v>
                </c:pt>
                <c:pt idx="44662">
                  <c:v>44663.0</c:v>
                </c:pt>
                <c:pt idx="44663">
                  <c:v>44664.0</c:v>
                </c:pt>
                <c:pt idx="44664">
                  <c:v>44665.0</c:v>
                </c:pt>
                <c:pt idx="44665">
                  <c:v>44666.0</c:v>
                </c:pt>
                <c:pt idx="44666">
                  <c:v>44667.0</c:v>
                </c:pt>
                <c:pt idx="44667">
                  <c:v>44668.0</c:v>
                </c:pt>
                <c:pt idx="44668">
                  <c:v>44669.0</c:v>
                </c:pt>
                <c:pt idx="44669">
                  <c:v>44670.0</c:v>
                </c:pt>
                <c:pt idx="44670">
                  <c:v>44671.0</c:v>
                </c:pt>
                <c:pt idx="44671">
                  <c:v>44672.0</c:v>
                </c:pt>
                <c:pt idx="44672">
                  <c:v>44673.0</c:v>
                </c:pt>
                <c:pt idx="44673">
                  <c:v>44674.0</c:v>
                </c:pt>
                <c:pt idx="44674">
                  <c:v>44675.0</c:v>
                </c:pt>
                <c:pt idx="44675">
                  <c:v>44676.0</c:v>
                </c:pt>
                <c:pt idx="44676">
                  <c:v>44677.0</c:v>
                </c:pt>
                <c:pt idx="44677">
                  <c:v>44678.0</c:v>
                </c:pt>
                <c:pt idx="44678">
                  <c:v>44679.0</c:v>
                </c:pt>
                <c:pt idx="44679">
                  <c:v>44680.0</c:v>
                </c:pt>
                <c:pt idx="44680">
                  <c:v>44681.0</c:v>
                </c:pt>
                <c:pt idx="44681">
                  <c:v>44682.0</c:v>
                </c:pt>
                <c:pt idx="44682">
                  <c:v>44683.0</c:v>
                </c:pt>
                <c:pt idx="44683">
                  <c:v>44684.0</c:v>
                </c:pt>
                <c:pt idx="44684">
                  <c:v>44685.0</c:v>
                </c:pt>
                <c:pt idx="44685">
                  <c:v>44686.0</c:v>
                </c:pt>
                <c:pt idx="44686">
                  <c:v>44687.0</c:v>
                </c:pt>
                <c:pt idx="44687">
                  <c:v>44688.0</c:v>
                </c:pt>
                <c:pt idx="44688">
                  <c:v>44689.0</c:v>
                </c:pt>
                <c:pt idx="44689">
                  <c:v>44690.0</c:v>
                </c:pt>
                <c:pt idx="44690">
                  <c:v>44691.0</c:v>
                </c:pt>
                <c:pt idx="44691">
                  <c:v>44692.0</c:v>
                </c:pt>
                <c:pt idx="44692">
                  <c:v>44693.0</c:v>
                </c:pt>
                <c:pt idx="44693">
                  <c:v>44694.0</c:v>
                </c:pt>
                <c:pt idx="44694">
                  <c:v>44695.0</c:v>
                </c:pt>
                <c:pt idx="44695">
                  <c:v>44696.0</c:v>
                </c:pt>
                <c:pt idx="44696">
                  <c:v>44697.0</c:v>
                </c:pt>
                <c:pt idx="44697">
                  <c:v>44698.0</c:v>
                </c:pt>
                <c:pt idx="44698">
                  <c:v>44699.0</c:v>
                </c:pt>
                <c:pt idx="44699">
                  <c:v>44700.0</c:v>
                </c:pt>
                <c:pt idx="44700">
                  <c:v>44701.0</c:v>
                </c:pt>
                <c:pt idx="44701">
                  <c:v>44702.0</c:v>
                </c:pt>
                <c:pt idx="44702">
                  <c:v>44703.0</c:v>
                </c:pt>
                <c:pt idx="44703">
                  <c:v>44704.0</c:v>
                </c:pt>
                <c:pt idx="44704">
                  <c:v>44705.0</c:v>
                </c:pt>
                <c:pt idx="44705">
                  <c:v>44706.0</c:v>
                </c:pt>
                <c:pt idx="44706">
                  <c:v>44707.0</c:v>
                </c:pt>
                <c:pt idx="44707">
                  <c:v>44708.0</c:v>
                </c:pt>
                <c:pt idx="44708">
                  <c:v>44709.0</c:v>
                </c:pt>
                <c:pt idx="44709">
                  <c:v>44710.0</c:v>
                </c:pt>
                <c:pt idx="44710">
                  <c:v>44711.0</c:v>
                </c:pt>
                <c:pt idx="44711">
                  <c:v>44712.0</c:v>
                </c:pt>
                <c:pt idx="44712">
                  <c:v>44713.0</c:v>
                </c:pt>
                <c:pt idx="44713">
                  <c:v>44714.0</c:v>
                </c:pt>
                <c:pt idx="44714">
                  <c:v>44715.0</c:v>
                </c:pt>
                <c:pt idx="44715">
                  <c:v>44716.0</c:v>
                </c:pt>
                <c:pt idx="44716">
                  <c:v>44717.0</c:v>
                </c:pt>
                <c:pt idx="44717">
                  <c:v>44718.0</c:v>
                </c:pt>
                <c:pt idx="44718">
                  <c:v>44719.0</c:v>
                </c:pt>
                <c:pt idx="44719">
                  <c:v>44720.0</c:v>
                </c:pt>
                <c:pt idx="44720">
                  <c:v>44721.0</c:v>
                </c:pt>
                <c:pt idx="44721">
                  <c:v>44722.0</c:v>
                </c:pt>
                <c:pt idx="44722">
                  <c:v>44723.0</c:v>
                </c:pt>
                <c:pt idx="44723">
                  <c:v>44724.0</c:v>
                </c:pt>
                <c:pt idx="44724">
                  <c:v>44725.0</c:v>
                </c:pt>
                <c:pt idx="44725">
                  <c:v>44726.0</c:v>
                </c:pt>
                <c:pt idx="44726">
                  <c:v>44727.0</c:v>
                </c:pt>
                <c:pt idx="44727">
                  <c:v>44728.0</c:v>
                </c:pt>
                <c:pt idx="44728">
                  <c:v>44729.0</c:v>
                </c:pt>
                <c:pt idx="44729">
                  <c:v>44730.0</c:v>
                </c:pt>
                <c:pt idx="44730">
                  <c:v>44731.0</c:v>
                </c:pt>
                <c:pt idx="44731">
                  <c:v>44732.0</c:v>
                </c:pt>
                <c:pt idx="44732">
                  <c:v>44733.0</c:v>
                </c:pt>
                <c:pt idx="44733">
                  <c:v>44734.0</c:v>
                </c:pt>
                <c:pt idx="44734">
                  <c:v>44735.0</c:v>
                </c:pt>
                <c:pt idx="44735">
                  <c:v>44736.0</c:v>
                </c:pt>
                <c:pt idx="44736">
                  <c:v>44737.0</c:v>
                </c:pt>
                <c:pt idx="44737">
                  <c:v>44738.0</c:v>
                </c:pt>
                <c:pt idx="44738">
                  <c:v>44739.0</c:v>
                </c:pt>
                <c:pt idx="44739">
                  <c:v>44740.0</c:v>
                </c:pt>
                <c:pt idx="44740">
                  <c:v>44741.0</c:v>
                </c:pt>
                <c:pt idx="44741">
                  <c:v>44742.0</c:v>
                </c:pt>
                <c:pt idx="44742">
                  <c:v>44743.0</c:v>
                </c:pt>
                <c:pt idx="44743">
                  <c:v>44744.0</c:v>
                </c:pt>
                <c:pt idx="44744">
                  <c:v>44745.0</c:v>
                </c:pt>
                <c:pt idx="44745">
                  <c:v>44746.0</c:v>
                </c:pt>
                <c:pt idx="44746">
                  <c:v>44747.0</c:v>
                </c:pt>
                <c:pt idx="44747">
                  <c:v>44748.0</c:v>
                </c:pt>
                <c:pt idx="44748">
                  <c:v>44749.0</c:v>
                </c:pt>
                <c:pt idx="44749">
                  <c:v>44750.0</c:v>
                </c:pt>
                <c:pt idx="44750">
                  <c:v>44751.0</c:v>
                </c:pt>
                <c:pt idx="44751">
                  <c:v>44752.0</c:v>
                </c:pt>
                <c:pt idx="44752">
                  <c:v>44753.0</c:v>
                </c:pt>
                <c:pt idx="44753">
                  <c:v>44754.0</c:v>
                </c:pt>
                <c:pt idx="44754">
                  <c:v>44755.0</c:v>
                </c:pt>
                <c:pt idx="44755">
                  <c:v>44756.0</c:v>
                </c:pt>
                <c:pt idx="44756">
                  <c:v>44757.0</c:v>
                </c:pt>
                <c:pt idx="44757">
                  <c:v>44758.0</c:v>
                </c:pt>
                <c:pt idx="44758">
                  <c:v>44759.0</c:v>
                </c:pt>
                <c:pt idx="44759">
                  <c:v>44760.0</c:v>
                </c:pt>
                <c:pt idx="44760">
                  <c:v>44761.0</c:v>
                </c:pt>
                <c:pt idx="44761">
                  <c:v>44762.0</c:v>
                </c:pt>
                <c:pt idx="44762">
                  <c:v>44763.0</c:v>
                </c:pt>
                <c:pt idx="44763">
                  <c:v>44764.0</c:v>
                </c:pt>
                <c:pt idx="44764">
                  <c:v>44765.0</c:v>
                </c:pt>
                <c:pt idx="44765">
                  <c:v>44766.0</c:v>
                </c:pt>
                <c:pt idx="44766">
                  <c:v>44767.0</c:v>
                </c:pt>
                <c:pt idx="44767">
                  <c:v>44768.0</c:v>
                </c:pt>
                <c:pt idx="44768">
                  <c:v>44769.0</c:v>
                </c:pt>
                <c:pt idx="44769">
                  <c:v>44770.0</c:v>
                </c:pt>
                <c:pt idx="44770">
                  <c:v>44771.0</c:v>
                </c:pt>
                <c:pt idx="44771">
                  <c:v>44772.0</c:v>
                </c:pt>
                <c:pt idx="44772">
                  <c:v>44773.0</c:v>
                </c:pt>
                <c:pt idx="44773">
                  <c:v>44774.0</c:v>
                </c:pt>
                <c:pt idx="44774">
                  <c:v>44775.0</c:v>
                </c:pt>
                <c:pt idx="44775">
                  <c:v>44776.0</c:v>
                </c:pt>
                <c:pt idx="44776">
                  <c:v>44777.0</c:v>
                </c:pt>
                <c:pt idx="44777">
                  <c:v>44778.0</c:v>
                </c:pt>
                <c:pt idx="44778">
                  <c:v>44779.0</c:v>
                </c:pt>
                <c:pt idx="44779">
                  <c:v>44780.0</c:v>
                </c:pt>
                <c:pt idx="44780">
                  <c:v>44781.0</c:v>
                </c:pt>
                <c:pt idx="44781">
                  <c:v>44782.0</c:v>
                </c:pt>
                <c:pt idx="44782">
                  <c:v>44783.0</c:v>
                </c:pt>
                <c:pt idx="44783">
                  <c:v>44784.0</c:v>
                </c:pt>
                <c:pt idx="44784">
                  <c:v>44785.0</c:v>
                </c:pt>
                <c:pt idx="44785">
                  <c:v>44786.0</c:v>
                </c:pt>
                <c:pt idx="44786">
                  <c:v>44787.0</c:v>
                </c:pt>
                <c:pt idx="44787">
                  <c:v>44788.0</c:v>
                </c:pt>
                <c:pt idx="44788">
                  <c:v>44789.0</c:v>
                </c:pt>
                <c:pt idx="44789">
                  <c:v>44790.0</c:v>
                </c:pt>
                <c:pt idx="44790">
                  <c:v>44791.0</c:v>
                </c:pt>
                <c:pt idx="44791">
                  <c:v>44792.0</c:v>
                </c:pt>
                <c:pt idx="44792">
                  <c:v>44793.0</c:v>
                </c:pt>
                <c:pt idx="44793">
                  <c:v>44794.0</c:v>
                </c:pt>
                <c:pt idx="44794">
                  <c:v>44795.0</c:v>
                </c:pt>
                <c:pt idx="44795">
                  <c:v>44796.0</c:v>
                </c:pt>
                <c:pt idx="44796">
                  <c:v>44797.0</c:v>
                </c:pt>
                <c:pt idx="44797">
                  <c:v>44798.0</c:v>
                </c:pt>
                <c:pt idx="44798">
                  <c:v>44799.0</c:v>
                </c:pt>
                <c:pt idx="44799">
                  <c:v>44800.0</c:v>
                </c:pt>
                <c:pt idx="44800">
                  <c:v>44801.0</c:v>
                </c:pt>
                <c:pt idx="44801">
                  <c:v>44802.0</c:v>
                </c:pt>
                <c:pt idx="44802">
                  <c:v>44803.0</c:v>
                </c:pt>
                <c:pt idx="44803">
                  <c:v>44804.0</c:v>
                </c:pt>
                <c:pt idx="44804">
                  <c:v>44805.0</c:v>
                </c:pt>
                <c:pt idx="44805">
                  <c:v>44806.0</c:v>
                </c:pt>
                <c:pt idx="44806">
                  <c:v>44807.0</c:v>
                </c:pt>
                <c:pt idx="44807">
                  <c:v>44808.0</c:v>
                </c:pt>
                <c:pt idx="44808">
                  <c:v>44809.0</c:v>
                </c:pt>
                <c:pt idx="44809">
                  <c:v>44810.0</c:v>
                </c:pt>
                <c:pt idx="44810">
                  <c:v>44811.0</c:v>
                </c:pt>
                <c:pt idx="44811">
                  <c:v>44812.0</c:v>
                </c:pt>
                <c:pt idx="44812">
                  <c:v>44813.0</c:v>
                </c:pt>
                <c:pt idx="44813">
                  <c:v>44814.0</c:v>
                </c:pt>
                <c:pt idx="44814">
                  <c:v>44815.0</c:v>
                </c:pt>
                <c:pt idx="44815">
                  <c:v>44816.0</c:v>
                </c:pt>
                <c:pt idx="44816">
                  <c:v>44817.0</c:v>
                </c:pt>
                <c:pt idx="44817">
                  <c:v>44818.0</c:v>
                </c:pt>
                <c:pt idx="44818">
                  <c:v>44819.0</c:v>
                </c:pt>
                <c:pt idx="44819">
                  <c:v>44820.0</c:v>
                </c:pt>
                <c:pt idx="44820">
                  <c:v>44821.0</c:v>
                </c:pt>
                <c:pt idx="44821">
                  <c:v>44822.0</c:v>
                </c:pt>
                <c:pt idx="44822">
                  <c:v>44823.0</c:v>
                </c:pt>
                <c:pt idx="44823">
                  <c:v>44824.0</c:v>
                </c:pt>
                <c:pt idx="44824">
                  <c:v>44825.0</c:v>
                </c:pt>
                <c:pt idx="44825">
                  <c:v>44826.0</c:v>
                </c:pt>
                <c:pt idx="44826">
                  <c:v>44827.0</c:v>
                </c:pt>
                <c:pt idx="44827">
                  <c:v>44828.0</c:v>
                </c:pt>
                <c:pt idx="44828">
                  <c:v>44829.0</c:v>
                </c:pt>
                <c:pt idx="44829">
                  <c:v>44830.0</c:v>
                </c:pt>
                <c:pt idx="44830">
                  <c:v>44831.0</c:v>
                </c:pt>
                <c:pt idx="44831">
                  <c:v>44832.0</c:v>
                </c:pt>
                <c:pt idx="44832">
                  <c:v>44833.0</c:v>
                </c:pt>
                <c:pt idx="44833">
                  <c:v>44834.0</c:v>
                </c:pt>
                <c:pt idx="44834">
                  <c:v>44835.0</c:v>
                </c:pt>
                <c:pt idx="44835">
                  <c:v>44836.0</c:v>
                </c:pt>
                <c:pt idx="44836">
                  <c:v>44837.0</c:v>
                </c:pt>
                <c:pt idx="44837">
                  <c:v>44838.0</c:v>
                </c:pt>
                <c:pt idx="44838">
                  <c:v>44839.0</c:v>
                </c:pt>
                <c:pt idx="44839">
                  <c:v>44840.0</c:v>
                </c:pt>
                <c:pt idx="44840">
                  <c:v>44841.0</c:v>
                </c:pt>
                <c:pt idx="44841">
                  <c:v>44842.0</c:v>
                </c:pt>
                <c:pt idx="44842">
                  <c:v>44843.0</c:v>
                </c:pt>
                <c:pt idx="44843">
                  <c:v>44844.0</c:v>
                </c:pt>
                <c:pt idx="44844">
                  <c:v>44845.0</c:v>
                </c:pt>
                <c:pt idx="44845">
                  <c:v>44846.0</c:v>
                </c:pt>
                <c:pt idx="44846">
                  <c:v>44847.0</c:v>
                </c:pt>
                <c:pt idx="44847">
                  <c:v>44848.0</c:v>
                </c:pt>
                <c:pt idx="44848">
                  <c:v>44849.0</c:v>
                </c:pt>
                <c:pt idx="44849">
                  <c:v>44850.0</c:v>
                </c:pt>
                <c:pt idx="44850">
                  <c:v>44851.0</c:v>
                </c:pt>
                <c:pt idx="44851">
                  <c:v>44852.0</c:v>
                </c:pt>
                <c:pt idx="44852">
                  <c:v>44853.0</c:v>
                </c:pt>
                <c:pt idx="44853">
                  <c:v>44854.0</c:v>
                </c:pt>
                <c:pt idx="44854">
                  <c:v>44855.0</c:v>
                </c:pt>
                <c:pt idx="44855">
                  <c:v>44856.0</c:v>
                </c:pt>
                <c:pt idx="44856">
                  <c:v>44857.0</c:v>
                </c:pt>
                <c:pt idx="44857">
                  <c:v>44858.0</c:v>
                </c:pt>
                <c:pt idx="44858">
                  <c:v>44859.0</c:v>
                </c:pt>
                <c:pt idx="44859">
                  <c:v>44860.0</c:v>
                </c:pt>
                <c:pt idx="44860">
                  <c:v>44861.0</c:v>
                </c:pt>
                <c:pt idx="44861">
                  <c:v>44862.0</c:v>
                </c:pt>
                <c:pt idx="44862">
                  <c:v>44863.0</c:v>
                </c:pt>
                <c:pt idx="44863">
                  <c:v>44864.0</c:v>
                </c:pt>
                <c:pt idx="44864">
                  <c:v>44865.0</c:v>
                </c:pt>
                <c:pt idx="44865">
                  <c:v>44866.0</c:v>
                </c:pt>
                <c:pt idx="44866">
                  <c:v>44867.0</c:v>
                </c:pt>
                <c:pt idx="44867">
                  <c:v>44868.0</c:v>
                </c:pt>
                <c:pt idx="44868">
                  <c:v>44869.0</c:v>
                </c:pt>
                <c:pt idx="44869">
                  <c:v>44870.0</c:v>
                </c:pt>
                <c:pt idx="44870">
                  <c:v>44871.0</c:v>
                </c:pt>
                <c:pt idx="44871">
                  <c:v>44872.0</c:v>
                </c:pt>
                <c:pt idx="44872">
                  <c:v>44873.0</c:v>
                </c:pt>
                <c:pt idx="44873">
                  <c:v>44874.0</c:v>
                </c:pt>
                <c:pt idx="44874">
                  <c:v>44875.0</c:v>
                </c:pt>
                <c:pt idx="44875">
                  <c:v>44876.0</c:v>
                </c:pt>
                <c:pt idx="44876">
                  <c:v>44877.0</c:v>
                </c:pt>
                <c:pt idx="44877">
                  <c:v>44878.0</c:v>
                </c:pt>
                <c:pt idx="44878">
                  <c:v>44879.0</c:v>
                </c:pt>
                <c:pt idx="44879">
                  <c:v>44880.0</c:v>
                </c:pt>
                <c:pt idx="44880">
                  <c:v>44881.0</c:v>
                </c:pt>
                <c:pt idx="44881">
                  <c:v>44882.0</c:v>
                </c:pt>
                <c:pt idx="44882">
                  <c:v>44883.0</c:v>
                </c:pt>
                <c:pt idx="44883">
                  <c:v>44884.0</c:v>
                </c:pt>
                <c:pt idx="44884">
                  <c:v>44885.0</c:v>
                </c:pt>
                <c:pt idx="44885">
                  <c:v>44886.0</c:v>
                </c:pt>
                <c:pt idx="44886">
                  <c:v>44887.0</c:v>
                </c:pt>
                <c:pt idx="44887">
                  <c:v>44888.0</c:v>
                </c:pt>
                <c:pt idx="44888">
                  <c:v>44889.0</c:v>
                </c:pt>
                <c:pt idx="44889">
                  <c:v>44890.0</c:v>
                </c:pt>
                <c:pt idx="44890">
                  <c:v>44891.0</c:v>
                </c:pt>
                <c:pt idx="44891">
                  <c:v>44892.0</c:v>
                </c:pt>
                <c:pt idx="44892">
                  <c:v>44893.0</c:v>
                </c:pt>
                <c:pt idx="44893">
                  <c:v>44894.0</c:v>
                </c:pt>
                <c:pt idx="44894">
                  <c:v>44895.0</c:v>
                </c:pt>
                <c:pt idx="44895">
                  <c:v>44896.0</c:v>
                </c:pt>
                <c:pt idx="44896">
                  <c:v>44897.0</c:v>
                </c:pt>
                <c:pt idx="44897">
                  <c:v>44898.0</c:v>
                </c:pt>
                <c:pt idx="44898">
                  <c:v>44899.0</c:v>
                </c:pt>
                <c:pt idx="44899">
                  <c:v>44900.0</c:v>
                </c:pt>
                <c:pt idx="44900">
                  <c:v>44901.0</c:v>
                </c:pt>
                <c:pt idx="44901">
                  <c:v>44902.0</c:v>
                </c:pt>
                <c:pt idx="44902">
                  <c:v>44903.0</c:v>
                </c:pt>
                <c:pt idx="44903">
                  <c:v>44904.0</c:v>
                </c:pt>
                <c:pt idx="44904">
                  <c:v>44905.0</c:v>
                </c:pt>
                <c:pt idx="44905">
                  <c:v>44906.0</c:v>
                </c:pt>
                <c:pt idx="44906">
                  <c:v>44907.0</c:v>
                </c:pt>
                <c:pt idx="44907">
                  <c:v>44908.0</c:v>
                </c:pt>
                <c:pt idx="44908">
                  <c:v>44909.0</c:v>
                </c:pt>
                <c:pt idx="44909">
                  <c:v>44910.0</c:v>
                </c:pt>
                <c:pt idx="44910">
                  <c:v>44911.0</c:v>
                </c:pt>
                <c:pt idx="44911">
                  <c:v>44912.0</c:v>
                </c:pt>
                <c:pt idx="44912">
                  <c:v>44913.0</c:v>
                </c:pt>
                <c:pt idx="44913">
                  <c:v>44914.0</c:v>
                </c:pt>
                <c:pt idx="44914">
                  <c:v>44915.0</c:v>
                </c:pt>
                <c:pt idx="44915">
                  <c:v>44916.0</c:v>
                </c:pt>
                <c:pt idx="44916">
                  <c:v>44917.0</c:v>
                </c:pt>
                <c:pt idx="44917">
                  <c:v>44918.0</c:v>
                </c:pt>
                <c:pt idx="44918">
                  <c:v>44919.0</c:v>
                </c:pt>
                <c:pt idx="44919">
                  <c:v>44920.0</c:v>
                </c:pt>
                <c:pt idx="44920">
                  <c:v>44921.0</c:v>
                </c:pt>
                <c:pt idx="44921">
                  <c:v>44922.0</c:v>
                </c:pt>
                <c:pt idx="44922">
                  <c:v>44923.0</c:v>
                </c:pt>
                <c:pt idx="44923">
                  <c:v>44924.0</c:v>
                </c:pt>
                <c:pt idx="44924">
                  <c:v>44925.0</c:v>
                </c:pt>
                <c:pt idx="44925">
                  <c:v>44926.0</c:v>
                </c:pt>
                <c:pt idx="44926">
                  <c:v>44927.0</c:v>
                </c:pt>
                <c:pt idx="44927">
                  <c:v>44928.0</c:v>
                </c:pt>
                <c:pt idx="44928">
                  <c:v>44929.0</c:v>
                </c:pt>
                <c:pt idx="44929">
                  <c:v>44930.0</c:v>
                </c:pt>
                <c:pt idx="44930">
                  <c:v>44931.0</c:v>
                </c:pt>
                <c:pt idx="44931">
                  <c:v>44932.0</c:v>
                </c:pt>
                <c:pt idx="44932">
                  <c:v>44933.0</c:v>
                </c:pt>
                <c:pt idx="44933">
                  <c:v>44934.0</c:v>
                </c:pt>
                <c:pt idx="44934">
                  <c:v>44935.0</c:v>
                </c:pt>
                <c:pt idx="44935">
                  <c:v>44936.0</c:v>
                </c:pt>
                <c:pt idx="44936">
                  <c:v>44937.0</c:v>
                </c:pt>
                <c:pt idx="44937">
                  <c:v>44938.0</c:v>
                </c:pt>
                <c:pt idx="44938">
                  <c:v>44939.0</c:v>
                </c:pt>
                <c:pt idx="44939">
                  <c:v>44940.0</c:v>
                </c:pt>
                <c:pt idx="44940">
                  <c:v>44941.0</c:v>
                </c:pt>
                <c:pt idx="44941">
                  <c:v>44942.0</c:v>
                </c:pt>
                <c:pt idx="44942">
                  <c:v>44943.0</c:v>
                </c:pt>
                <c:pt idx="44943">
                  <c:v>44944.0</c:v>
                </c:pt>
                <c:pt idx="44944">
                  <c:v>44945.0</c:v>
                </c:pt>
                <c:pt idx="44945">
                  <c:v>44946.0</c:v>
                </c:pt>
                <c:pt idx="44946">
                  <c:v>44947.0</c:v>
                </c:pt>
                <c:pt idx="44947">
                  <c:v>44948.0</c:v>
                </c:pt>
                <c:pt idx="44948">
                  <c:v>44949.0</c:v>
                </c:pt>
                <c:pt idx="44949">
                  <c:v>44950.0</c:v>
                </c:pt>
                <c:pt idx="44950">
                  <c:v>44951.0</c:v>
                </c:pt>
                <c:pt idx="44951">
                  <c:v>44952.0</c:v>
                </c:pt>
                <c:pt idx="44952">
                  <c:v>44953.0</c:v>
                </c:pt>
                <c:pt idx="44953">
                  <c:v>44954.0</c:v>
                </c:pt>
                <c:pt idx="44954">
                  <c:v>44955.0</c:v>
                </c:pt>
                <c:pt idx="44955">
                  <c:v>44956.0</c:v>
                </c:pt>
                <c:pt idx="44956">
                  <c:v>44957.0</c:v>
                </c:pt>
                <c:pt idx="44957">
                  <c:v>44958.0</c:v>
                </c:pt>
                <c:pt idx="44958">
                  <c:v>44959.0</c:v>
                </c:pt>
                <c:pt idx="44959">
                  <c:v>44960.0</c:v>
                </c:pt>
                <c:pt idx="44960">
                  <c:v>44961.0</c:v>
                </c:pt>
                <c:pt idx="44961">
                  <c:v>44962.0</c:v>
                </c:pt>
                <c:pt idx="44962">
                  <c:v>44963.0</c:v>
                </c:pt>
                <c:pt idx="44963">
                  <c:v>44964.0</c:v>
                </c:pt>
                <c:pt idx="44964">
                  <c:v>44965.0</c:v>
                </c:pt>
                <c:pt idx="44965">
                  <c:v>44966.0</c:v>
                </c:pt>
                <c:pt idx="44966">
                  <c:v>44967.0</c:v>
                </c:pt>
                <c:pt idx="44967">
                  <c:v>44968.0</c:v>
                </c:pt>
                <c:pt idx="44968">
                  <c:v>44969.0</c:v>
                </c:pt>
                <c:pt idx="44969">
                  <c:v>44970.0</c:v>
                </c:pt>
                <c:pt idx="44970">
                  <c:v>44971.0</c:v>
                </c:pt>
                <c:pt idx="44971">
                  <c:v>44972.0</c:v>
                </c:pt>
                <c:pt idx="44972">
                  <c:v>44973.0</c:v>
                </c:pt>
                <c:pt idx="44973">
                  <c:v>44974.0</c:v>
                </c:pt>
                <c:pt idx="44974">
                  <c:v>44975.0</c:v>
                </c:pt>
                <c:pt idx="44975">
                  <c:v>44976.0</c:v>
                </c:pt>
                <c:pt idx="44976">
                  <c:v>44977.0</c:v>
                </c:pt>
                <c:pt idx="44977">
                  <c:v>44978.0</c:v>
                </c:pt>
                <c:pt idx="44978">
                  <c:v>44979.0</c:v>
                </c:pt>
                <c:pt idx="44979">
                  <c:v>44980.0</c:v>
                </c:pt>
                <c:pt idx="44980">
                  <c:v>44981.0</c:v>
                </c:pt>
                <c:pt idx="44981">
                  <c:v>44982.0</c:v>
                </c:pt>
                <c:pt idx="44982">
                  <c:v>44983.0</c:v>
                </c:pt>
                <c:pt idx="44983">
                  <c:v>44984.0</c:v>
                </c:pt>
                <c:pt idx="44984">
                  <c:v>44985.0</c:v>
                </c:pt>
                <c:pt idx="44985">
                  <c:v>44986.0</c:v>
                </c:pt>
                <c:pt idx="44986">
                  <c:v>44987.0</c:v>
                </c:pt>
                <c:pt idx="44987">
                  <c:v>44988.0</c:v>
                </c:pt>
                <c:pt idx="44988">
                  <c:v>44989.0</c:v>
                </c:pt>
                <c:pt idx="44989">
                  <c:v>44990.0</c:v>
                </c:pt>
                <c:pt idx="44990">
                  <c:v>44991.0</c:v>
                </c:pt>
                <c:pt idx="44991">
                  <c:v>44992.0</c:v>
                </c:pt>
                <c:pt idx="44992">
                  <c:v>44993.0</c:v>
                </c:pt>
                <c:pt idx="44993">
                  <c:v>44994.0</c:v>
                </c:pt>
                <c:pt idx="44994">
                  <c:v>44995.0</c:v>
                </c:pt>
                <c:pt idx="44995">
                  <c:v>44996.0</c:v>
                </c:pt>
                <c:pt idx="44996">
                  <c:v>44997.0</c:v>
                </c:pt>
                <c:pt idx="44997">
                  <c:v>44998.0</c:v>
                </c:pt>
                <c:pt idx="44998">
                  <c:v>44999.0</c:v>
                </c:pt>
                <c:pt idx="44999">
                  <c:v>45000.0</c:v>
                </c:pt>
                <c:pt idx="45000">
                  <c:v>45001.0</c:v>
                </c:pt>
                <c:pt idx="45001">
                  <c:v>45002.0</c:v>
                </c:pt>
                <c:pt idx="45002">
                  <c:v>45003.0</c:v>
                </c:pt>
                <c:pt idx="45003">
                  <c:v>45004.0</c:v>
                </c:pt>
                <c:pt idx="45004">
                  <c:v>45005.0</c:v>
                </c:pt>
                <c:pt idx="45005">
                  <c:v>45006.0</c:v>
                </c:pt>
                <c:pt idx="45006">
                  <c:v>45007.0</c:v>
                </c:pt>
                <c:pt idx="45007">
                  <c:v>45008.0</c:v>
                </c:pt>
                <c:pt idx="45008">
                  <c:v>45009.0</c:v>
                </c:pt>
                <c:pt idx="45009">
                  <c:v>45010.0</c:v>
                </c:pt>
                <c:pt idx="45010">
                  <c:v>45011.0</c:v>
                </c:pt>
                <c:pt idx="45011">
                  <c:v>45012.0</c:v>
                </c:pt>
                <c:pt idx="45012">
                  <c:v>45013.0</c:v>
                </c:pt>
                <c:pt idx="45013">
                  <c:v>45014.0</c:v>
                </c:pt>
                <c:pt idx="45014">
                  <c:v>45015.0</c:v>
                </c:pt>
                <c:pt idx="45015">
                  <c:v>45016.0</c:v>
                </c:pt>
                <c:pt idx="45016">
                  <c:v>45017.0</c:v>
                </c:pt>
                <c:pt idx="45017">
                  <c:v>45018.0</c:v>
                </c:pt>
                <c:pt idx="45018">
                  <c:v>45019.0</c:v>
                </c:pt>
                <c:pt idx="45019">
                  <c:v>45020.0</c:v>
                </c:pt>
                <c:pt idx="45020">
                  <c:v>45021.0</c:v>
                </c:pt>
                <c:pt idx="45021">
                  <c:v>45022.0</c:v>
                </c:pt>
                <c:pt idx="45022">
                  <c:v>45023.0</c:v>
                </c:pt>
                <c:pt idx="45023">
                  <c:v>45024.0</c:v>
                </c:pt>
                <c:pt idx="45024">
                  <c:v>45025.0</c:v>
                </c:pt>
                <c:pt idx="45025">
                  <c:v>45026.0</c:v>
                </c:pt>
                <c:pt idx="45026">
                  <c:v>45027.0</c:v>
                </c:pt>
                <c:pt idx="45027">
                  <c:v>45028.0</c:v>
                </c:pt>
                <c:pt idx="45028">
                  <c:v>45029.0</c:v>
                </c:pt>
                <c:pt idx="45029">
                  <c:v>45030.0</c:v>
                </c:pt>
                <c:pt idx="45030">
                  <c:v>45031.0</c:v>
                </c:pt>
                <c:pt idx="45031">
                  <c:v>45032.0</c:v>
                </c:pt>
                <c:pt idx="45032">
                  <c:v>45033.0</c:v>
                </c:pt>
                <c:pt idx="45033">
                  <c:v>45034.0</c:v>
                </c:pt>
                <c:pt idx="45034">
                  <c:v>45035.0</c:v>
                </c:pt>
                <c:pt idx="45035">
                  <c:v>45036.0</c:v>
                </c:pt>
                <c:pt idx="45036">
                  <c:v>45037.0</c:v>
                </c:pt>
                <c:pt idx="45037">
                  <c:v>45038.0</c:v>
                </c:pt>
                <c:pt idx="45038">
                  <c:v>45039.0</c:v>
                </c:pt>
                <c:pt idx="45039">
                  <c:v>45040.0</c:v>
                </c:pt>
                <c:pt idx="45040">
                  <c:v>45041.0</c:v>
                </c:pt>
                <c:pt idx="45041">
                  <c:v>45042.0</c:v>
                </c:pt>
                <c:pt idx="45042">
                  <c:v>45043.0</c:v>
                </c:pt>
                <c:pt idx="45043">
                  <c:v>45044.0</c:v>
                </c:pt>
                <c:pt idx="45044">
                  <c:v>45045.0</c:v>
                </c:pt>
                <c:pt idx="45045">
                  <c:v>45046.0</c:v>
                </c:pt>
                <c:pt idx="45046">
                  <c:v>45047.0</c:v>
                </c:pt>
                <c:pt idx="45047">
                  <c:v>45048.0</c:v>
                </c:pt>
                <c:pt idx="45048">
                  <c:v>45049.0</c:v>
                </c:pt>
                <c:pt idx="45049">
                  <c:v>45050.0</c:v>
                </c:pt>
                <c:pt idx="45050">
                  <c:v>45051.0</c:v>
                </c:pt>
                <c:pt idx="45051">
                  <c:v>45052.0</c:v>
                </c:pt>
                <c:pt idx="45052">
                  <c:v>45053.0</c:v>
                </c:pt>
                <c:pt idx="45053">
                  <c:v>45054.0</c:v>
                </c:pt>
                <c:pt idx="45054">
                  <c:v>45055.0</c:v>
                </c:pt>
                <c:pt idx="45055">
                  <c:v>45056.0</c:v>
                </c:pt>
                <c:pt idx="45056">
                  <c:v>45057.0</c:v>
                </c:pt>
                <c:pt idx="45057">
                  <c:v>45058.0</c:v>
                </c:pt>
                <c:pt idx="45058">
                  <c:v>45059.0</c:v>
                </c:pt>
                <c:pt idx="45059">
                  <c:v>45060.0</c:v>
                </c:pt>
                <c:pt idx="45060">
                  <c:v>45061.0</c:v>
                </c:pt>
                <c:pt idx="45061">
                  <c:v>45062.0</c:v>
                </c:pt>
                <c:pt idx="45062">
                  <c:v>45063.0</c:v>
                </c:pt>
                <c:pt idx="45063">
                  <c:v>45064.0</c:v>
                </c:pt>
                <c:pt idx="45064">
                  <c:v>45065.0</c:v>
                </c:pt>
                <c:pt idx="45065">
                  <c:v>45066.0</c:v>
                </c:pt>
                <c:pt idx="45066">
                  <c:v>45067.0</c:v>
                </c:pt>
                <c:pt idx="45067">
                  <c:v>45068.0</c:v>
                </c:pt>
                <c:pt idx="45068">
                  <c:v>45069.0</c:v>
                </c:pt>
                <c:pt idx="45069">
                  <c:v>45070.0</c:v>
                </c:pt>
                <c:pt idx="45070">
                  <c:v>45071.0</c:v>
                </c:pt>
                <c:pt idx="45071">
                  <c:v>45072.0</c:v>
                </c:pt>
                <c:pt idx="45072">
                  <c:v>45073.0</c:v>
                </c:pt>
                <c:pt idx="45073">
                  <c:v>45074.0</c:v>
                </c:pt>
                <c:pt idx="45074">
                  <c:v>45075.0</c:v>
                </c:pt>
                <c:pt idx="45075">
                  <c:v>45076.0</c:v>
                </c:pt>
                <c:pt idx="45076">
                  <c:v>45077.0</c:v>
                </c:pt>
                <c:pt idx="45077">
                  <c:v>45078.0</c:v>
                </c:pt>
                <c:pt idx="45078">
                  <c:v>45079.0</c:v>
                </c:pt>
                <c:pt idx="45079">
                  <c:v>45080.0</c:v>
                </c:pt>
                <c:pt idx="45080">
                  <c:v>45081.0</c:v>
                </c:pt>
                <c:pt idx="45081">
                  <c:v>45082.0</c:v>
                </c:pt>
                <c:pt idx="45082">
                  <c:v>45083.0</c:v>
                </c:pt>
                <c:pt idx="45083">
                  <c:v>45084.0</c:v>
                </c:pt>
                <c:pt idx="45084">
                  <c:v>45085.0</c:v>
                </c:pt>
                <c:pt idx="45085">
                  <c:v>45086.0</c:v>
                </c:pt>
                <c:pt idx="45086">
                  <c:v>45087.0</c:v>
                </c:pt>
                <c:pt idx="45087">
                  <c:v>45088.0</c:v>
                </c:pt>
                <c:pt idx="45088">
                  <c:v>45089.0</c:v>
                </c:pt>
                <c:pt idx="45089">
                  <c:v>45090.0</c:v>
                </c:pt>
                <c:pt idx="45090">
                  <c:v>45091.0</c:v>
                </c:pt>
                <c:pt idx="45091">
                  <c:v>45092.0</c:v>
                </c:pt>
                <c:pt idx="45092">
                  <c:v>45093.0</c:v>
                </c:pt>
                <c:pt idx="45093">
                  <c:v>45094.0</c:v>
                </c:pt>
                <c:pt idx="45094">
                  <c:v>45095.0</c:v>
                </c:pt>
                <c:pt idx="45095">
                  <c:v>45096.0</c:v>
                </c:pt>
                <c:pt idx="45096">
                  <c:v>45097.0</c:v>
                </c:pt>
                <c:pt idx="45097">
                  <c:v>45098.0</c:v>
                </c:pt>
                <c:pt idx="45098">
                  <c:v>45099.0</c:v>
                </c:pt>
                <c:pt idx="45099">
                  <c:v>45100.0</c:v>
                </c:pt>
                <c:pt idx="45100">
                  <c:v>45101.0</c:v>
                </c:pt>
                <c:pt idx="45101">
                  <c:v>45102.0</c:v>
                </c:pt>
                <c:pt idx="45102">
                  <c:v>45103.0</c:v>
                </c:pt>
                <c:pt idx="45103">
                  <c:v>45104.0</c:v>
                </c:pt>
                <c:pt idx="45104">
                  <c:v>45105.0</c:v>
                </c:pt>
                <c:pt idx="45105">
                  <c:v>45106.0</c:v>
                </c:pt>
                <c:pt idx="45106">
                  <c:v>45107.0</c:v>
                </c:pt>
                <c:pt idx="45107">
                  <c:v>45108.0</c:v>
                </c:pt>
                <c:pt idx="45108">
                  <c:v>45109.0</c:v>
                </c:pt>
                <c:pt idx="45109">
                  <c:v>45110.0</c:v>
                </c:pt>
                <c:pt idx="45110">
                  <c:v>45111.0</c:v>
                </c:pt>
                <c:pt idx="45111">
                  <c:v>45112.0</c:v>
                </c:pt>
                <c:pt idx="45112">
                  <c:v>45113.0</c:v>
                </c:pt>
                <c:pt idx="45113">
                  <c:v>45114.0</c:v>
                </c:pt>
                <c:pt idx="45114">
                  <c:v>45115.0</c:v>
                </c:pt>
                <c:pt idx="45115">
                  <c:v>45116.0</c:v>
                </c:pt>
                <c:pt idx="45116">
                  <c:v>45117.0</c:v>
                </c:pt>
                <c:pt idx="45117">
                  <c:v>45118.0</c:v>
                </c:pt>
                <c:pt idx="45118">
                  <c:v>45119.0</c:v>
                </c:pt>
                <c:pt idx="45119">
                  <c:v>45120.0</c:v>
                </c:pt>
                <c:pt idx="45120">
                  <c:v>45121.0</c:v>
                </c:pt>
                <c:pt idx="45121">
                  <c:v>45122.0</c:v>
                </c:pt>
                <c:pt idx="45122">
                  <c:v>45123.0</c:v>
                </c:pt>
                <c:pt idx="45123">
                  <c:v>45124.0</c:v>
                </c:pt>
                <c:pt idx="45124">
                  <c:v>45125.0</c:v>
                </c:pt>
                <c:pt idx="45125">
                  <c:v>45126.0</c:v>
                </c:pt>
                <c:pt idx="45126">
                  <c:v>45127.0</c:v>
                </c:pt>
                <c:pt idx="45127">
                  <c:v>45128.0</c:v>
                </c:pt>
                <c:pt idx="45128">
                  <c:v>45129.0</c:v>
                </c:pt>
                <c:pt idx="45129">
                  <c:v>45130.0</c:v>
                </c:pt>
                <c:pt idx="45130">
                  <c:v>45131.0</c:v>
                </c:pt>
                <c:pt idx="45131">
                  <c:v>45132.0</c:v>
                </c:pt>
                <c:pt idx="45132">
                  <c:v>45133.0</c:v>
                </c:pt>
                <c:pt idx="45133">
                  <c:v>45134.0</c:v>
                </c:pt>
                <c:pt idx="45134">
                  <c:v>45135.0</c:v>
                </c:pt>
                <c:pt idx="45135">
                  <c:v>45136.0</c:v>
                </c:pt>
                <c:pt idx="45136">
                  <c:v>45137.0</c:v>
                </c:pt>
                <c:pt idx="45137">
                  <c:v>45138.0</c:v>
                </c:pt>
                <c:pt idx="45138">
                  <c:v>45139.0</c:v>
                </c:pt>
                <c:pt idx="45139">
                  <c:v>45140.0</c:v>
                </c:pt>
                <c:pt idx="45140">
                  <c:v>45141.0</c:v>
                </c:pt>
                <c:pt idx="45141">
                  <c:v>45142.0</c:v>
                </c:pt>
                <c:pt idx="45142">
                  <c:v>45143.0</c:v>
                </c:pt>
                <c:pt idx="45143">
                  <c:v>45144.0</c:v>
                </c:pt>
                <c:pt idx="45144">
                  <c:v>45145.0</c:v>
                </c:pt>
                <c:pt idx="45145">
                  <c:v>45146.0</c:v>
                </c:pt>
                <c:pt idx="45146">
                  <c:v>45147.0</c:v>
                </c:pt>
                <c:pt idx="45147">
                  <c:v>45148.0</c:v>
                </c:pt>
                <c:pt idx="45148">
                  <c:v>45149.0</c:v>
                </c:pt>
                <c:pt idx="45149">
                  <c:v>45150.0</c:v>
                </c:pt>
                <c:pt idx="45150">
                  <c:v>45151.0</c:v>
                </c:pt>
                <c:pt idx="45151">
                  <c:v>45152.0</c:v>
                </c:pt>
                <c:pt idx="45152">
                  <c:v>45153.0</c:v>
                </c:pt>
                <c:pt idx="45153">
                  <c:v>45154.0</c:v>
                </c:pt>
                <c:pt idx="45154">
                  <c:v>45155.0</c:v>
                </c:pt>
                <c:pt idx="45155">
                  <c:v>45156.0</c:v>
                </c:pt>
                <c:pt idx="45156">
                  <c:v>45157.0</c:v>
                </c:pt>
                <c:pt idx="45157">
                  <c:v>45158.0</c:v>
                </c:pt>
                <c:pt idx="45158">
                  <c:v>45159.0</c:v>
                </c:pt>
                <c:pt idx="45159">
                  <c:v>45160.0</c:v>
                </c:pt>
                <c:pt idx="45160">
                  <c:v>45161.0</c:v>
                </c:pt>
                <c:pt idx="45161">
                  <c:v>45162.0</c:v>
                </c:pt>
                <c:pt idx="45162">
                  <c:v>45163.0</c:v>
                </c:pt>
                <c:pt idx="45163">
                  <c:v>45164.0</c:v>
                </c:pt>
                <c:pt idx="45164">
                  <c:v>45165.0</c:v>
                </c:pt>
                <c:pt idx="45165">
                  <c:v>45166.0</c:v>
                </c:pt>
                <c:pt idx="45166">
                  <c:v>45167.0</c:v>
                </c:pt>
                <c:pt idx="45167">
                  <c:v>45168.0</c:v>
                </c:pt>
                <c:pt idx="45168">
                  <c:v>45169.0</c:v>
                </c:pt>
                <c:pt idx="45169">
                  <c:v>45170.0</c:v>
                </c:pt>
                <c:pt idx="45170">
                  <c:v>45171.0</c:v>
                </c:pt>
                <c:pt idx="45171">
                  <c:v>45172.0</c:v>
                </c:pt>
                <c:pt idx="45172">
                  <c:v>45173.0</c:v>
                </c:pt>
                <c:pt idx="45173">
                  <c:v>45174.0</c:v>
                </c:pt>
                <c:pt idx="45174">
                  <c:v>45175.0</c:v>
                </c:pt>
                <c:pt idx="45175">
                  <c:v>45176.0</c:v>
                </c:pt>
                <c:pt idx="45176">
                  <c:v>45177.0</c:v>
                </c:pt>
                <c:pt idx="45177">
                  <c:v>45178.0</c:v>
                </c:pt>
                <c:pt idx="45178">
                  <c:v>45179.0</c:v>
                </c:pt>
                <c:pt idx="45179">
                  <c:v>45180.0</c:v>
                </c:pt>
                <c:pt idx="45180">
                  <c:v>45181.0</c:v>
                </c:pt>
                <c:pt idx="45181">
                  <c:v>45182.0</c:v>
                </c:pt>
                <c:pt idx="45182">
                  <c:v>45183.0</c:v>
                </c:pt>
                <c:pt idx="45183">
                  <c:v>45184.0</c:v>
                </c:pt>
                <c:pt idx="45184">
                  <c:v>45185.0</c:v>
                </c:pt>
                <c:pt idx="45185">
                  <c:v>45186.0</c:v>
                </c:pt>
                <c:pt idx="45186">
                  <c:v>45187.0</c:v>
                </c:pt>
                <c:pt idx="45187">
                  <c:v>45188.0</c:v>
                </c:pt>
                <c:pt idx="45188">
                  <c:v>45189.0</c:v>
                </c:pt>
                <c:pt idx="45189">
                  <c:v>45190.0</c:v>
                </c:pt>
                <c:pt idx="45190">
                  <c:v>45191.0</c:v>
                </c:pt>
                <c:pt idx="45191">
                  <c:v>45192.0</c:v>
                </c:pt>
                <c:pt idx="45192">
                  <c:v>45193.0</c:v>
                </c:pt>
                <c:pt idx="45193">
                  <c:v>45194.0</c:v>
                </c:pt>
                <c:pt idx="45194">
                  <c:v>45195.0</c:v>
                </c:pt>
                <c:pt idx="45195">
                  <c:v>45196.0</c:v>
                </c:pt>
                <c:pt idx="45196">
                  <c:v>45197.0</c:v>
                </c:pt>
                <c:pt idx="45197">
                  <c:v>45198.0</c:v>
                </c:pt>
                <c:pt idx="45198">
                  <c:v>45199.0</c:v>
                </c:pt>
                <c:pt idx="45199">
                  <c:v>45200.0</c:v>
                </c:pt>
                <c:pt idx="45200">
                  <c:v>45201.0</c:v>
                </c:pt>
                <c:pt idx="45201">
                  <c:v>45202.0</c:v>
                </c:pt>
                <c:pt idx="45202">
                  <c:v>45203.0</c:v>
                </c:pt>
                <c:pt idx="45203">
                  <c:v>45204.0</c:v>
                </c:pt>
                <c:pt idx="45204">
                  <c:v>45205.0</c:v>
                </c:pt>
                <c:pt idx="45205">
                  <c:v>45206.0</c:v>
                </c:pt>
                <c:pt idx="45206">
                  <c:v>45207.0</c:v>
                </c:pt>
                <c:pt idx="45207">
                  <c:v>45208.0</c:v>
                </c:pt>
                <c:pt idx="45208">
                  <c:v>45209.0</c:v>
                </c:pt>
                <c:pt idx="45209">
                  <c:v>45210.0</c:v>
                </c:pt>
                <c:pt idx="45210">
                  <c:v>45211.0</c:v>
                </c:pt>
                <c:pt idx="45211">
                  <c:v>45212.0</c:v>
                </c:pt>
                <c:pt idx="45212">
                  <c:v>45213.0</c:v>
                </c:pt>
                <c:pt idx="45213">
                  <c:v>45214.0</c:v>
                </c:pt>
                <c:pt idx="45214">
                  <c:v>45215.0</c:v>
                </c:pt>
                <c:pt idx="45215">
                  <c:v>45216.0</c:v>
                </c:pt>
                <c:pt idx="45216">
                  <c:v>45217.0</c:v>
                </c:pt>
                <c:pt idx="45217">
                  <c:v>45218.0</c:v>
                </c:pt>
                <c:pt idx="45218">
                  <c:v>45219.0</c:v>
                </c:pt>
                <c:pt idx="45219">
                  <c:v>45220.0</c:v>
                </c:pt>
                <c:pt idx="45220">
                  <c:v>45221.0</c:v>
                </c:pt>
                <c:pt idx="45221">
                  <c:v>45222.0</c:v>
                </c:pt>
                <c:pt idx="45222">
                  <c:v>45223.0</c:v>
                </c:pt>
                <c:pt idx="45223">
                  <c:v>45224.0</c:v>
                </c:pt>
                <c:pt idx="45224">
                  <c:v>45225.0</c:v>
                </c:pt>
                <c:pt idx="45225">
                  <c:v>45226.0</c:v>
                </c:pt>
                <c:pt idx="45226">
                  <c:v>45227.0</c:v>
                </c:pt>
                <c:pt idx="45227">
                  <c:v>45228.0</c:v>
                </c:pt>
                <c:pt idx="45228">
                  <c:v>45229.0</c:v>
                </c:pt>
                <c:pt idx="45229">
                  <c:v>45230.0</c:v>
                </c:pt>
                <c:pt idx="45230">
                  <c:v>45231.0</c:v>
                </c:pt>
                <c:pt idx="45231">
                  <c:v>45232.0</c:v>
                </c:pt>
                <c:pt idx="45232">
                  <c:v>45233.0</c:v>
                </c:pt>
                <c:pt idx="45233">
                  <c:v>45234.0</c:v>
                </c:pt>
                <c:pt idx="45234">
                  <c:v>45235.0</c:v>
                </c:pt>
                <c:pt idx="45235">
                  <c:v>45236.0</c:v>
                </c:pt>
                <c:pt idx="45236">
                  <c:v>45237.0</c:v>
                </c:pt>
                <c:pt idx="45237">
                  <c:v>45238.0</c:v>
                </c:pt>
                <c:pt idx="45238">
                  <c:v>45239.0</c:v>
                </c:pt>
                <c:pt idx="45239">
                  <c:v>45240.0</c:v>
                </c:pt>
                <c:pt idx="45240">
                  <c:v>45241.0</c:v>
                </c:pt>
                <c:pt idx="45241">
                  <c:v>45242.0</c:v>
                </c:pt>
                <c:pt idx="45242">
                  <c:v>45243.0</c:v>
                </c:pt>
                <c:pt idx="45243">
                  <c:v>45244.0</c:v>
                </c:pt>
                <c:pt idx="45244">
                  <c:v>45245.0</c:v>
                </c:pt>
                <c:pt idx="45245">
                  <c:v>45246.0</c:v>
                </c:pt>
                <c:pt idx="45246">
                  <c:v>45247.0</c:v>
                </c:pt>
                <c:pt idx="45247">
                  <c:v>45248.0</c:v>
                </c:pt>
                <c:pt idx="45248">
                  <c:v>45249.0</c:v>
                </c:pt>
                <c:pt idx="45249">
                  <c:v>45250.0</c:v>
                </c:pt>
                <c:pt idx="45250">
                  <c:v>45251.0</c:v>
                </c:pt>
                <c:pt idx="45251">
                  <c:v>45252.0</c:v>
                </c:pt>
                <c:pt idx="45252">
                  <c:v>45253.0</c:v>
                </c:pt>
                <c:pt idx="45253">
                  <c:v>45254.0</c:v>
                </c:pt>
                <c:pt idx="45254">
                  <c:v>45255.0</c:v>
                </c:pt>
                <c:pt idx="45255">
                  <c:v>45256.0</c:v>
                </c:pt>
                <c:pt idx="45256">
                  <c:v>45257.0</c:v>
                </c:pt>
                <c:pt idx="45257">
                  <c:v>45258.0</c:v>
                </c:pt>
                <c:pt idx="45258">
                  <c:v>45259.0</c:v>
                </c:pt>
                <c:pt idx="45259">
                  <c:v>45260.0</c:v>
                </c:pt>
                <c:pt idx="45260">
                  <c:v>45261.0</c:v>
                </c:pt>
                <c:pt idx="45261">
                  <c:v>45262.0</c:v>
                </c:pt>
                <c:pt idx="45262">
                  <c:v>45263.0</c:v>
                </c:pt>
                <c:pt idx="45263">
                  <c:v>45264.0</c:v>
                </c:pt>
                <c:pt idx="45264">
                  <c:v>45265.0</c:v>
                </c:pt>
                <c:pt idx="45265">
                  <c:v>45266.0</c:v>
                </c:pt>
                <c:pt idx="45266">
                  <c:v>45267.0</c:v>
                </c:pt>
                <c:pt idx="45267">
                  <c:v>45268.0</c:v>
                </c:pt>
                <c:pt idx="45268">
                  <c:v>45269.0</c:v>
                </c:pt>
                <c:pt idx="45269">
                  <c:v>45270.0</c:v>
                </c:pt>
                <c:pt idx="45270">
                  <c:v>45271.0</c:v>
                </c:pt>
                <c:pt idx="45271">
                  <c:v>45272.0</c:v>
                </c:pt>
                <c:pt idx="45272">
                  <c:v>45273.0</c:v>
                </c:pt>
                <c:pt idx="45273">
                  <c:v>45274.0</c:v>
                </c:pt>
                <c:pt idx="45274">
                  <c:v>45275.0</c:v>
                </c:pt>
                <c:pt idx="45275">
                  <c:v>45276.0</c:v>
                </c:pt>
                <c:pt idx="45276">
                  <c:v>45277.0</c:v>
                </c:pt>
                <c:pt idx="45277">
                  <c:v>45278.0</c:v>
                </c:pt>
                <c:pt idx="45278">
                  <c:v>45279.0</c:v>
                </c:pt>
                <c:pt idx="45279">
                  <c:v>45280.0</c:v>
                </c:pt>
                <c:pt idx="45280">
                  <c:v>45281.0</c:v>
                </c:pt>
                <c:pt idx="45281">
                  <c:v>45282.0</c:v>
                </c:pt>
                <c:pt idx="45282">
                  <c:v>45283.0</c:v>
                </c:pt>
                <c:pt idx="45283">
                  <c:v>45284.0</c:v>
                </c:pt>
                <c:pt idx="45284">
                  <c:v>45285.0</c:v>
                </c:pt>
                <c:pt idx="45285">
                  <c:v>45286.0</c:v>
                </c:pt>
                <c:pt idx="45286">
                  <c:v>45287.0</c:v>
                </c:pt>
                <c:pt idx="45287">
                  <c:v>45288.0</c:v>
                </c:pt>
                <c:pt idx="45288">
                  <c:v>45289.0</c:v>
                </c:pt>
                <c:pt idx="45289">
                  <c:v>45290.0</c:v>
                </c:pt>
                <c:pt idx="45290">
                  <c:v>45291.0</c:v>
                </c:pt>
                <c:pt idx="45291">
                  <c:v>45292.0</c:v>
                </c:pt>
                <c:pt idx="45292">
                  <c:v>45293.0</c:v>
                </c:pt>
                <c:pt idx="45293">
                  <c:v>45294.0</c:v>
                </c:pt>
                <c:pt idx="45294">
                  <c:v>45295.0</c:v>
                </c:pt>
                <c:pt idx="45295">
                  <c:v>45296.0</c:v>
                </c:pt>
                <c:pt idx="45296">
                  <c:v>45297.0</c:v>
                </c:pt>
                <c:pt idx="45297">
                  <c:v>45298.0</c:v>
                </c:pt>
                <c:pt idx="45298">
                  <c:v>45299.0</c:v>
                </c:pt>
                <c:pt idx="45299">
                  <c:v>45300.0</c:v>
                </c:pt>
                <c:pt idx="45300">
                  <c:v>45301.0</c:v>
                </c:pt>
                <c:pt idx="45301">
                  <c:v>45302.0</c:v>
                </c:pt>
                <c:pt idx="45302">
                  <c:v>45303.0</c:v>
                </c:pt>
                <c:pt idx="45303">
                  <c:v>45304.0</c:v>
                </c:pt>
                <c:pt idx="45304">
                  <c:v>45305.0</c:v>
                </c:pt>
                <c:pt idx="45305">
                  <c:v>45306.0</c:v>
                </c:pt>
                <c:pt idx="45306">
                  <c:v>45307.0</c:v>
                </c:pt>
                <c:pt idx="45307">
                  <c:v>45308.0</c:v>
                </c:pt>
                <c:pt idx="45308">
                  <c:v>45309.0</c:v>
                </c:pt>
                <c:pt idx="45309">
                  <c:v>45310.0</c:v>
                </c:pt>
                <c:pt idx="45310">
                  <c:v>45311.0</c:v>
                </c:pt>
                <c:pt idx="45311">
                  <c:v>45312.0</c:v>
                </c:pt>
                <c:pt idx="45312">
                  <c:v>45313.0</c:v>
                </c:pt>
                <c:pt idx="45313">
                  <c:v>45314.0</c:v>
                </c:pt>
                <c:pt idx="45314">
                  <c:v>45315.0</c:v>
                </c:pt>
                <c:pt idx="45315">
                  <c:v>45316.0</c:v>
                </c:pt>
                <c:pt idx="45316">
                  <c:v>45317.0</c:v>
                </c:pt>
                <c:pt idx="45317">
                  <c:v>45318.0</c:v>
                </c:pt>
                <c:pt idx="45318">
                  <c:v>45319.0</c:v>
                </c:pt>
                <c:pt idx="45319">
                  <c:v>45320.0</c:v>
                </c:pt>
                <c:pt idx="45320">
                  <c:v>45321.0</c:v>
                </c:pt>
                <c:pt idx="45321">
                  <c:v>45322.0</c:v>
                </c:pt>
                <c:pt idx="45322">
                  <c:v>45323.0</c:v>
                </c:pt>
                <c:pt idx="45323">
                  <c:v>45324.0</c:v>
                </c:pt>
                <c:pt idx="45324">
                  <c:v>45325.0</c:v>
                </c:pt>
                <c:pt idx="45325">
                  <c:v>45326.0</c:v>
                </c:pt>
                <c:pt idx="45326">
                  <c:v>45327.0</c:v>
                </c:pt>
                <c:pt idx="45327">
                  <c:v>45328.0</c:v>
                </c:pt>
                <c:pt idx="45328">
                  <c:v>45329.0</c:v>
                </c:pt>
                <c:pt idx="45329">
                  <c:v>45330.0</c:v>
                </c:pt>
                <c:pt idx="45330">
                  <c:v>45331.0</c:v>
                </c:pt>
                <c:pt idx="45331">
                  <c:v>45332.0</c:v>
                </c:pt>
                <c:pt idx="45332">
                  <c:v>45333.0</c:v>
                </c:pt>
                <c:pt idx="45333">
                  <c:v>45334.0</c:v>
                </c:pt>
                <c:pt idx="45334">
                  <c:v>45335.0</c:v>
                </c:pt>
                <c:pt idx="45335">
                  <c:v>45336.0</c:v>
                </c:pt>
                <c:pt idx="45336">
                  <c:v>45337.0</c:v>
                </c:pt>
                <c:pt idx="45337">
                  <c:v>45338.0</c:v>
                </c:pt>
                <c:pt idx="45338">
                  <c:v>45339.0</c:v>
                </c:pt>
                <c:pt idx="45339">
                  <c:v>45340.0</c:v>
                </c:pt>
                <c:pt idx="45340">
                  <c:v>45341.0</c:v>
                </c:pt>
                <c:pt idx="45341">
                  <c:v>45342.0</c:v>
                </c:pt>
                <c:pt idx="45342">
                  <c:v>45343.0</c:v>
                </c:pt>
                <c:pt idx="45343">
                  <c:v>45344.0</c:v>
                </c:pt>
                <c:pt idx="45344">
                  <c:v>45345.0</c:v>
                </c:pt>
                <c:pt idx="45345">
                  <c:v>45346.0</c:v>
                </c:pt>
                <c:pt idx="45346">
                  <c:v>45347.0</c:v>
                </c:pt>
                <c:pt idx="45347">
                  <c:v>45348.0</c:v>
                </c:pt>
                <c:pt idx="45348">
                  <c:v>45349.0</c:v>
                </c:pt>
                <c:pt idx="45349">
                  <c:v>45350.0</c:v>
                </c:pt>
                <c:pt idx="45350">
                  <c:v>45351.0</c:v>
                </c:pt>
                <c:pt idx="45351">
                  <c:v>45352.0</c:v>
                </c:pt>
                <c:pt idx="45352">
                  <c:v>45353.0</c:v>
                </c:pt>
                <c:pt idx="45353">
                  <c:v>45354.0</c:v>
                </c:pt>
                <c:pt idx="45354">
                  <c:v>45355.0</c:v>
                </c:pt>
                <c:pt idx="45355">
                  <c:v>45356.0</c:v>
                </c:pt>
                <c:pt idx="45356">
                  <c:v>45357.0</c:v>
                </c:pt>
                <c:pt idx="45357">
                  <c:v>45358.0</c:v>
                </c:pt>
                <c:pt idx="45358">
                  <c:v>45359.0</c:v>
                </c:pt>
                <c:pt idx="45359">
                  <c:v>45360.0</c:v>
                </c:pt>
                <c:pt idx="45360">
                  <c:v>45361.0</c:v>
                </c:pt>
                <c:pt idx="45361">
                  <c:v>45362.0</c:v>
                </c:pt>
                <c:pt idx="45362">
                  <c:v>45363.0</c:v>
                </c:pt>
                <c:pt idx="45363">
                  <c:v>45364.0</c:v>
                </c:pt>
                <c:pt idx="45364">
                  <c:v>45365.0</c:v>
                </c:pt>
                <c:pt idx="45365">
                  <c:v>45366.0</c:v>
                </c:pt>
                <c:pt idx="45366">
                  <c:v>45367.0</c:v>
                </c:pt>
                <c:pt idx="45367">
                  <c:v>45368.0</c:v>
                </c:pt>
                <c:pt idx="45368">
                  <c:v>45369.0</c:v>
                </c:pt>
                <c:pt idx="45369">
                  <c:v>45370.0</c:v>
                </c:pt>
                <c:pt idx="45370">
                  <c:v>45371.0</c:v>
                </c:pt>
                <c:pt idx="45371">
                  <c:v>45372.0</c:v>
                </c:pt>
                <c:pt idx="45372">
                  <c:v>45373.0</c:v>
                </c:pt>
                <c:pt idx="45373">
                  <c:v>45374.0</c:v>
                </c:pt>
                <c:pt idx="45374">
                  <c:v>45375.0</c:v>
                </c:pt>
                <c:pt idx="45375">
                  <c:v>45376.0</c:v>
                </c:pt>
                <c:pt idx="45376">
                  <c:v>45377.0</c:v>
                </c:pt>
                <c:pt idx="45377">
                  <c:v>45378.0</c:v>
                </c:pt>
                <c:pt idx="45378">
                  <c:v>45379.0</c:v>
                </c:pt>
                <c:pt idx="45379">
                  <c:v>45380.0</c:v>
                </c:pt>
                <c:pt idx="45380">
                  <c:v>45381.0</c:v>
                </c:pt>
                <c:pt idx="45381">
                  <c:v>45382.0</c:v>
                </c:pt>
                <c:pt idx="45382">
                  <c:v>45383.0</c:v>
                </c:pt>
                <c:pt idx="45383">
                  <c:v>45384.0</c:v>
                </c:pt>
                <c:pt idx="45384">
                  <c:v>45385.0</c:v>
                </c:pt>
                <c:pt idx="45385">
                  <c:v>45386.0</c:v>
                </c:pt>
                <c:pt idx="45386">
                  <c:v>45387.0</c:v>
                </c:pt>
                <c:pt idx="45387">
                  <c:v>45388.0</c:v>
                </c:pt>
                <c:pt idx="45388">
                  <c:v>45389.0</c:v>
                </c:pt>
                <c:pt idx="45389">
                  <c:v>45390.0</c:v>
                </c:pt>
                <c:pt idx="45390">
                  <c:v>45391.0</c:v>
                </c:pt>
                <c:pt idx="45391">
                  <c:v>45392.0</c:v>
                </c:pt>
                <c:pt idx="45392">
                  <c:v>45393.0</c:v>
                </c:pt>
                <c:pt idx="45393">
                  <c:v>45394.0</c:v>
                </c:pt>
                <c:pt idx="45394">
                  <c:v>45395.0</c:v>
                </c:pt>
                <c:pt idx="45395">
                  <c:v>45396.0</c:v>
                </c:pt>
                <c:pt idx="45396">
                  <c:v>45397.0</c:v>
                </c:pt>
                <c:pt idx="45397">
                  <c:v>45398.0</c:v>
                </c:pt>
                <c:pt idx="45398">
                  <c:v>45399.0</c:v>
                </c:pt>
                <c:pt idx="45399">
                  <c:v>45400.0</c:v>
                </c:pt>
                <c:pt idx="45400">
                  <c:v>45401.0</c:v>
                </c:pt>
                <c:pt idx="45401">
                  <c:v>45402.0</c:v>
                </c:pt>
                <c:pt idx="45402">
                  <c:v>45403.0</c:v>
                </c:pt>
                <c:pt idx="45403">
                  <c:v>45404.0</c:v>
                </c:pt>
                <c:pt idx="45404">
                  <c:v>45405.0</c:v>
                </c:pt>
                <c:pt idx="45405">
                  <c:v>45406.0</c:v>
                </c:pt>
                <c:pt idx="45406">
                  <c:v>45407.0</c:v>
                </c:pt>
                <c:pt idx="45407">
                  <c:v>45408.0</c:v>
                </c:pt>
                <c:pt idx="45408">
                  <c:v>45409.0</c:v>
                </c:pt>
                <c:pt idx="45409">
                  <c:v>45410.0</c:v>
                </c:pt>
                <c:pt idx="45410">
                  <c:v>45411.0</c:v>
                </c:pt>
                <c:pt idx="45411">
                  <c:v>45412.0</c:v>
                </c:pt>
                <c:pt idx="45412">
                  <c:v>45413.0</c:v>
                </c:pt>
                <c:pt idx="45413">
                  <c:v>45414.0</c:v>
                </c:pt>
                <c:pt idx="45414">
                  <c:v>45415.0</c:v>
                </c:pt>
                <c:pt idx="45415">
                  <c:v>45416.0</c:v>
                </c:pt>
                <c:pt idx="45416">
                  <c:v>45417.0</c:v>
                </c:pt>
                <c:pt idx="45417">
                  <c:v>45418.0</c:v>
                </c:pt>
                <c:pt idx="45418">
                  <c:v>45419.0</c:v>
                </c:pt>
                <c:pt idx="45419">
                  <c:v>45420.0</c:v>
                </c:pt>
                <c:pt idx="45420">
                  <c:v>45421.0</c:v>
                </c:pt>
                <c:pt idx="45421">
                  <c:v>45422.0</c:v>
                </c:pt>
                <c:pt idx="45422">
                  <c:v>45423.0</c:v>
                </c:pt>
                <c:pt idx="45423">
                  <c:v>45424.0</c:v>
                </c:pt>
                <c:pt idx="45424">
                  <c:v>45425.0</c:v>
                </c:pt>
                <c:pt idx="45425">
                  <c:v>45426.0</c:v>
                </c:pt>
                <c:pt idx="45426">
                  <c:v>45427.0</c:v>
                </c:pt>
                <c:pt idx="45427">
                  <c:v>45428.0</c:v>
                </c:pt>
                <c:pt idx="45428">
                  <c:v>45429.0</c:v>
                </c:pt>
                <c:pt idx="45429">
                  <c:v>45430.0</c:v>
                </c:pt>
                <c:pt idx="45430">
                  <c:v>45431.0</c:v>
                </c:pt>
                <c:pt idx="45431">
                  <c:v>45432.0</c:v>
                </c:pt>
                <c:pt idx="45432">
                  <c:v>45433.0</c:v>
                </c:pt>
                <c:pt idx="45433">
                  <c:v>45434.0</c:v>
                </c:pt>
                <c:pt idx="45434">
                  <c:v>45435.0</c:v>
                </c:pt>
                <c:pt idx="45435">
                  <c:v>45436.0</c:v>
                </c:pt>
                <c:pt idx="45436">
                  <c:v>45437.0</c:v>
                </c:pt>
                <c:pt idx="45437">
                  <c:v>45438.0</c:v>
                </c:pt>
                <c:pt idx="45438">
                  <c:v>45439.0</c:v>
                </c:pt>
                <c:pt idx="45439">
                  <c:v>45440.0</c:v>
                </c:pt>
                <c:pt idx="45440">
                  <c:v>45441.0</c:v>
                </c:pt>
                <c:pt idx="45441">
                  <c:v>45442.0</c:v>
                </c:pt>
                <c:pt idx="45442">
                  <c:v>45443.0</c:v>
                </c:pt>
                <c:pt idx="45443">
                  <c:v>45444.0</c:v>
                </c:pt>
                <c:pt idx="45444">
                  <c:v>45445.0</c:v>
                </c:pt>
                <c:pt idx="45445">
                  <c:v>45446.0</c:v>
                </c:pt>
                <c:pt idx="45446">
                  <c:v>45447.0</c:v>
                </c:pt>
                <c:pt idx="45447">
                  <c:v>45448.0</c:v>
                </c:pt>
                <c:pt idx="45448">
                  <c:v>45449.0</c:v>
                </c:pt>
                <c:pt idx="45449">
                  <c:v>45450.0</c:v>
                </c:pt>
                <c:pt idx="45450">
                  <c:v>45451.0</c:v>
                </c:pt>
                <c:pt idx="45451">
                  <c:v>45452.0</c:v>
                </c:pt>
                <c:pt idx="45452">
                  <c:v>45453.0</c:v>
                </c:pt>
                <c:pt idx="45453">
                  <c:v>45454.0</c:v>
                </c:pt>
                <c:pt idx="45454">
                  <c:v>45455.0</c:v>
                </c:pt>
                <c:pt idx="45455">
                  <c:v>45456.0</c:v>
                </c:pt>
                <c:pt idx="45456">
                  <c:v>45457.0</c:v>
                </c:pt>
                <c:pt idx="45457">
                  <c:v>45458.0</c:v>
                </c:pt>
                <c:pt idx="45458">
                  <c:v>45459.0</c:v>
                </c:pt>
                <c:pt idx="45459">
                  <c:v>45460.0</c:v>
                </c:pt>
                <c:pt idx="45460">
                  <c:v>45461.0</c:v>
                </c:pt>
                <c:pt idx="45461">
                  <c:v>45462.0</c:v>
                </c:pt>
                <c:pt idx="45462">
                  <c:v>45463.0</c:v>
                </c:pt>
                <c:pt idx="45463">
                  <c:v>45464.0</c:v>
                </c:pt>
                <c:pt idx="45464">
                  <c:v>45465.0</c:v>
                </c:pt>
                <c:pt idx="45465">
                  <c:v>45466.0</c:v>
                </c:pt>
                <c:pt idx="45466">
                  <c:v>45467.0</c:v>
                </c:pt>
                <c:pt idx="45467">
                  <c:v>45468.0</c:v>
                </c:pt>
                <c:pt idx="45468">
                  <c:v>45469.0</c:v>
                </c:pt>
                <c:pt idx="45469">
                  <c:v>45470.0</c:v>
                </c:pt>
                <c:pt idx="45470">
                  <c:v>45471.0</c:v>
                </c:pt>
                <c:pt idx="45471">
                  <c:v>45472.0</c:v>
                </c:pt>
                <c:pt idx="45472">
                  <c:v>45473.0</c:v>
                </c:pt>
                <c:pt idx="45473">
                  <c:v>45474.0</c:v>
                </c:pt>
                <c:pt idx="45474">
                  <c:v>45475.0</c:v>
                </c:pt>
                <c:pt idx="45475">
                  <c:v>45476.0</c:v>
                </c:pt>
                <c:pt idx="45476">
                  <c:v>45477.0</c:v>
                </c:pt>
                <c:pt idx="45477">
                  <c:v>45478.0</c:v>
                </c:pt>
                <c:pt idx="45478">
                  <c:v>45479.0</c:v>
                </c:pt>
                <c:pt idx="45479">
                  <c:v>45480.0</c:v>
                </c:pt>
                <c:pt idx="45480">
                  <c:v>45481.0</c:v>
                </c:pt>
                <c:pt idx="45481">
                  <c:v>45482.0</c:v>
                </c:pt>
                <c:pt idx="45482">
                  <c:v>45483.0</c:v>
                </c:pt>
                <c:pt idx="45483">
                  <c:v>45484.0</c:v>
                </c:pt>
                <c:pt idx="45484">
                  <c:v>45485.0</c:v>
                </c:pt>
                <c:pt idx="45485">
                  <c:v>45486.0</c:v>
                </c:pt>
                <c:pt idx="45486">
                  <c:v>45487.0</c:v>
                </c:pt>
                <c:pt idx="45487">
                  <c:v>45488.0</c:v>
                </c:pt>
                <c:pt idx="45488">
                  <c:v>45489.0</c:v>
                </c:pt>
                <c:pt idx="45489">
                  <c:v>45490.0</c:v>
                </c:pt>
                <c:pt idx="45490">
                  <c:v>45491.0</c:v>
                </c:pt>
                <c:pt idx="45491">
                  <c:v>45492.0</c:v>
                </c:pt>
                <c:pt idx="45492">
                  <c:v>45493.0</c:v>
                </c:pt>
                <c:pt idx="45493">
                  <c:v>45494.0</c:v>
                </c:pt>
                <c:pt idx="45494">
                  <c:v>45495.0</c:v>
                </c:pt>
                <c:pt idx="45495">
                  <c:v>45496.0</c:v>
                </c:pt>
                <c:pt idx="45496">
                  <c:v>45497.0</c:v>
                </c:pt>
                <c:pt idx="45497">
                  <c:v>45498.0</c:v>
                </c:pt>
                <c:pt idx="45498">
                  <c:v>45499.0</c:v>
                </c:pt>
                <c:pt idx="45499">
                  <c:v>45500.0</c:v>
                </c:pt>
                <c:pt idx="45500">
                  <c:v>45501.0</c:v>
                </c:pt>
                <c:pt idx="45501">
                  <c:v>45502.0</c:v>
                </c:pt>
                <c:pt idx="45502">
                  <c:v>45503.0</c:v>
                </c:pt>
                <c:pt idx="45503">
                  <c:v>45504.0</c:v>
                </c:pt>
                <c:pt idx="45504">
                  <c:v>45505.0</c:v>
                </c:pt>
                <c:pt idx="45505">
                  <c:v>45506.0</c:v>
                </c:pt>
                <c:pt idx="45506">
                  <c:v>45507.0</c:v>
                </c:pt>
                <c:pt idx="45507">
                  <c:v>45508.0</c:v>
                </c:pt>
                <c:pt idx="45508">
                  <c:v>45509.0</c:v>
                </c:pt>
                <c:pt idx="45509">
                  <c:v>45510.0</c:v>
                </c:pt>
                <c:pt idx="45510">
                  <c:v>45511.0</c:v>
                </c:pt>
                <c:pt idx="45511">
                  <c:v>45512.0</c:v>
                </c:pt>
                <c:pt idx="45512">
                  <c:v>45513.0</c:v>
                </c:pt>
                <c:pt idx="45513">
                  <c:v>45514.0</c:v>
                </c:pt>
                <c:pt idx="45514">
                  <c:v>45515.0</c:v>
                </c:pt>
                <c:pt idx="45515">
                  <c:v>45516.0</c:v>
                </c:pt>
                <c:pt idx="45516">
                  <c:v>45517.0</c:v>
                </c:pt>
                <c:pt idx="45517">
                  <c:v>45518.0</c:v>
                </c:pt>
                <c:pt idx="45518">
                  <c:v>45519.0</c:v>
                </c:pt>
                <c:pt idx="45519">
                  <c:v>45520.0</c:v>
                </c:pt>
                <c:pt idx="45520">
                  <c:v>45521.0</c:v>
                </c:pt>
                <c:pt idx="45521">
                  <c:v>45522.0</c:v>
                </c:pt>
                <c:pt idx="45522">
                  <c:v>45523.0</c:v>
                </c:pt>
                <c:pt idx="45523">
                  <c:v>45524.0</c:v>
                </c:pt>
                <c:pt idx="45524">
                  <c:v>45525.0</c:v>
                </c:pt>
                <c:pt idx="45525">
                  <c:v>45526.0</c:v>
                </c:pt>
                <c:pt idx="45526">
                  <c:v>45527.0</c:v>
                </c:pt>
                <c:pt idx="45527">
                  <c:v>45528.0</c:v>
                </c:pt>
                <c:pt idx="45528">
                  <c:v>45529.0</c:v>
                </c:pt>
                <c:pt idx="45529">
                  <c:v>45530.0</c:v>
                </c:pt>
                <c:pt idx="45530">
                  <c:v>45531.0</c:v>
                </c:pt>
                <c:pt idx="45531">
                  <c:v>45532.0</c:v>
                </c:pt>
                <c:pt idx="45532">
                  <c:v>45533.0</c:v>
                </c:pt>
                <c:pt idx="45533">
                  <c:v>45534.0</c:v>
                </c:pt>
                <c:pt idx="45534">
                  <c:v>45535.0</c:v>
                </c:pt>
                <c:pt idx="45535">
                  <c:v>45536.0</c:v>
                </c:pt>
                <c:pt idx="45536">
                  <c:v>45537.0</c:v>
                </c:pt>
                <c:pt idx="45537">
                  <c:v>45538.0</c:v>
                </c:pt>
                <c:pt idx="45538">
                  <c:v>45539.0</c:v>
                </c:pt>
                <c:pt idx="45539">
                  <c:v>45540.0</c:v>
                </c:pt>
                <c:pt idx="45540">
                  <c:v>45541.0</c:v>
                </c:pt>
                <c:pt idx="45541">
                  <c:v>45542.0</c:v>
                </c:pt>
                <c:pt idx="45542">
                  <c:v>45543.0</c:v>
                </c:pt>
                <c:pt idx="45543">
                  <c:v>45544.0</c:v>
                </c:pt>
                <c:pt idx="45544">
                  <c:v>45545.0</c:v>
                </c:pt>
                <c:pt idx="45545">
                  <c:v>45546.0</c:v>
                </c:pt>
                <c:pt idx="45546">
                  <c:v>45547.0</c:v>
                </c:pt>
                <c:pt idx="45547">
                  <c:v>45548.0</c:v>
                </c:pt>
                <c:pt idx="45548">
                  <c:v>45549.0</c:v>
                </c:pt>
                <c:pt idx="45549">
                  <c:v>45550.0</c:v>
                </c:pt>
                <c:pt idx="45550">
                  <c:v>45551.0</c:v>
                </c:pt>
                <c:pt idx="45551">
                  <c:v>45552.0</c:v>
                </c:pt>
                <c:pt idx="45552">
                  <c:v>45553.0</c:v>
                </c:pt>
                <c:pt idx="45553">
                  <c:v>45554.0</c:v>
                </c:pt>
                <c:pt idx="45554">
                  <c:v>45555.0</c:v>
                </c:pt>
                <c:pt idx="45555">
                  <c:v>45556.0</c:v>
                </c:pt>
                <c:pt idx="45556">
                  <c:v>45557.0</c:v>
                </c:pt>
                <c:pt idx="45557">
                  <c:v>45558.0</c:v>
                </c:pt>
                <c:pt idx="45558">
                  <c:v>45559.0</c:v>
                </c:pt>
                <c:pt idx="45559">
                  <c:v>45560.0</c:v>
                </c:pt>
                <c:pt idx="45560">
                  <c:v>45561.0</c:v>
                </c:pt>
                <c:pt idx="45561">
                  <c:v>45562.0</c:v>
                </c:pt>
                <c:pt idx="45562">
                  <c:v>45563.0</c:v>
                </c:pt>
                <c:pt idx="45563">
                  <c:v>45564.0</c:v>
                </c:pt>
                <c:pt idx="45564">
                  <c:v>45565.0</c:v>
                </c:pt>
                <c:pt idx="45565">
                  <c:v>45566.0</c:v>
                </c:pt>
                <c:pt idx="45566">
                  <c:v>45567.0</c:v>
                </c:pt>
                <c:pt idx="45567">
                  <c:v>45568.0</c:v>
                </c:pt>
                <c:pt idx="45568">
                  <c:v>45569.0</c:v>
                </c:pt>
                <c:pt idx="45569">
                  <c:v>45570.0</c:v>
                </c:pt>
                <c:pt idx="45570">
                  <c:v>45571.0</c:v>
                </c:pt>
                <c:pt idx="45571">
                  <c:v>45572.0</c:v>
                </c:pt>
                <c:pt idx="45572">
                  <c:v>45573.0</c:v>
                </c:pt>
                <c:pt idx="45573">
                  <c:v>45574.0</c:v>
                </c:pt>
                <c:pt idx="45574">
                  <c:v>45575.0</c:v>
                </c:pt>
                <c:pt idx="45575">
                  <c:v>45576.0</c:v>
                </c:pt>
                <c:pt idx="45576">
                  <c:v>45577.0</c:v>
                </c:pt>
                <c:pt idx="45577">
                  <c:v>45578.0</c:v>
                </c:pt>
                <c:pt idx="45578">
                  <c:v>45579.0</c:v>
                </c:pt>
                <c:pt idx="45579">
                  <c:v>45580.0</c:v>
                </c:pt>
                <c:pt idx="45580">
                  <c:v>45581.0</c:v>
                </c:pt>
                <c:pt idx="45581">
                  <c:v>45582.0</c:v>
                </c:pt>
                <c:pt idx="45582">
                  <c:v>45583.0</c:v>
                </c:pt>
                <c:pt idx="45583">
                  <c:v>45584.0</c:v>
                </c:pt>
                <c:pt idx="45584">
                  <c:v>45585.0</c:v>
                </c:pt>
                <c:pt idx="45585">
                  <c:v>45586.0</c:v>
                </c:pt>
                <c:pt idx="45586">
                  <c:v>45587.0</c:v>
                </c:pt>
                <c:pt idx="45587">
                  <c:v>45588.0</c:v>
                </c:pt>
                <c:pt idx="45588">
                  <c:v>45589.0</c:v>
                </c:pt>
                <c:pt idx="45589">
                  <c:v>45590.0</c:v>
                </c:pt>
                <c:pt idx="45590">
                  <c:v>45591.0</c:v>
                </c:pt>
                <c:pt idx="45591">
                  <c:v>45592.0</c:v>
                </c:pt>
                <c:pt idx="45592">
                  <c:v>45593.0</c:v>
                </c:pt>
                <c:pt idx="45593">
                  <c:v>45594.0</c:v>
                </c:pt>
                <c:pt idx="45594">
                  <c:v>45595.0</c:v>
                </c:pt>
                <c:pt idx="45595">
                  <c:v>45596.0</c:v>
                </c:pt>
                <c:pt idx="45596">
                  <c:v>45597.0</c:v>
                </c:pt>
                <c:pt idx="45597">
                  <c:v>45598.0</c:v>
                </c:pt>
                <c:pt idx="45598">
                  <c:v>45599.0</c:v>
                </c:pt>
                <c:pt idx="45599">
                  <c:v>45600.0</c:v>
                </c:pt>
                <c:pt idx="45600">
                  <c:v>45601.0</c:v>
                </c:pt>
                <c:pt idx="45601">
                  <c:v>45602.0</c:v>
                </c:pt>
                <c:pt idx="45602">
                  <c:v>45603.0</c:v>
                </c:pt>
                <c:pt idx="45603">
                  <c:v>45604.0</c:v>
                </c:pt>
                <c:pt idx="45604">
                  <c:v>45605.0</c:v>
                </c:pt>
                <c:pt idx="45605">
                  <c:v>45606.0</c:v>
                </c:pt>
                <c:pt idx="45606">
                  <c:v>45607.0</c:v>
                </c:pt>
                <c:pt idx="45607">
                  <c:v>45608.0</c:v>
                </c:pt>
                <c:pt idx="45608">
                  <c:v>45609.0</c:v>
                </c:pt>
                <c:pt idx="45609">
                  <c:v>45610.0</c:v>
                </c:pt>
                <c:pt idx="45610">
                  <c:v>45611.0</c:v>
                </c:pt>
                <c:pt idx="45611">
                  <c:v>45612.0</c:v>
                </c:pt>
                <c:pt idx="45612">
                  <c:v>45613.0</c:v>
                </c:pt>
                <c:pt idx="45613">
                  <c:v>45614.0</c:v>
                </c:pt>
                <c:pt idx="45614">
                  <c:v>45615.0</c:v>
                </c:pt>
                <c:pt idx="45615">
                  <c:v>45616.0</c:v>
                </c:pt>
                <c:pt idx="45616">
                  <c:v>45617.0</c:v>
                </c:pt>
                <c:pt idx="45617">
                  <c:v>45618.0</c:v>
                </c:pt>
                <c:pt idx="45618">
                  <c:v>45619.0</c:v>
                </c:pt>
                <c:pt idx="45619">
                  <c:v>45620.0</c:v>
                </c:pt>
                <c:pt idx="45620">
                  <c:v>45621.0</c:v>
                </c:pt>
                <c:pt idx="45621">
                  <c:v>45622.0</c:v>
                </c:pt>
                <c:pt idx="45622">
                  <c:v>45623.0</c:v>
                </c:pt>
                <c:pt idx="45623">
                  <c:v>45624.0</c:v>
                </c:pt>
                <c:pt idx="45624">
                  <c:v>45625.0</c:v>
                </c:pt>
                <c:pt idx="45625">
                  <c:v>45626.0</c:v>
                </c:pt>
                <c:pt idx="45626">
                  <c:v>45627.0</c:v>
                </c:pt>
                <c:pt idx="45627">
                  <c:v>45628.0</c:v>
                </c:pt>
                <c:pt idx="45628">
                  <c:v>45629.0</c:v>
                </c:pt>
                <c:pt idx="45629">
                  <c:v>45630.0</c:v>
                </c:pt>
                <c:pt idx="45630">
                  <c:v>45631.0</c:v>
                </c:pt>
                <c:pt idx="45631">
                  <c:v>45632.0</c:v>
                </c:pt>
                <c:pt idx="45632">
                  <c:v>45633.0</c:v>
                </c:pt>
                <c:pt idx="45633">
                  <c:v>45634.0</c:v>
                </c:pt>
                <c:pt idx="45634">
                  <c:v>45635.0</c:v>
                </c:pt>
                <c:pt idx="45635">
                  <c:v>45636.0</c:v>
                </c:pt>
                <c:pt idx="45636">
                  <c:v>45637.0</c:v>
                </c:pt>
                <c:pt idx="45637">
                  <c:v>45638.0</c:v>
                </c:pt>
                <c:pt idx="45638">
                  <c:v>45639.0</c:v>
                </c:pt>
                <c:pt idx="45639">
                  <c:v>45640.0</c:v>
                </c:pt>
                <c:pt idx="45640">
                  <c:v>45641.0</c:v>
                </c:pt>
                <c:pt idx="45641">
                  <c:v>45642.0</c:v>
                </c:pt>
                <c:pt idx="45642">
                  <c:v>45643.0</c:v>
                </c:pt>
                <c:pt idx="45643">
                  <c:v>45644.0</c:v>
                </c:pt>
                <c:pt idx="45644">
                  <c:v>45645.0</c:v>
                </c:pt>
                <c:pt idx="45645">
                  <c:v>45646.0</c:v>
                </c:pt>
                <c:pt idx="45646">
                  <c:v>45647.0</c:v>
                </c:pt>
                <c:pt idx="45647">
                  <c:v>45648.0</c:v>
                </c:pt>
                <c:pt idx="45648">
                  <c:v>45649.0</c:v>
                </c:pt>
                <c:pt idx="45649">
                  <c:v>45650.0</c:v>
                </c:pt>
                <c:pt idx="45650">
                  <c:v>45651.0</c:v>
                </c:pt>
                <c:pt idx="45651">
                  <c:v>45652.0</c:v>
                </c:pt>
                <c:pt idx="45652">
                  <c:v>45653.0</c:v>
                </c:pt>
                <c:pt idx="45653">
                  <c:v>45654.0</c:v>
                </c:pt>
                <c:pt idx="45654">
                  <c:v>45655.0</c:v>
                </c:pt>
                <c:pt idx="45655">
                  <c:v>45656.0</c:v>
                </c:pt>
                <c:pt idx="45656">
                  <c:v>45657.0</c:v>
                </c:pt>
                <c:pt idx="45657">
                  <c:v>45658.0</c:v>
                </c:pt>
                <c:pt idx="45658">
                  <c:v>45659.0</c:v>
                </c:pt>
                <c:pt idx="45659">
                  <c:v>45660.0</c:v>
                </c:pt>
                <c:pt idx="45660">
                  <c:v>45661.0</c:v>
                </c:pt>
                <c:pt idx="45661">
                  <c:v>45662.0</c:v>
                </c:pt>
                <c:pt idx="45662">
                  <c:v>45663.0</c:v>
                </c:pt>
                <c:pt idx="45663">
                  <c:v>45664.0</c:v>
                </c:pt>
                <c:pt idx="45664">
                  <c:v>45665.0</c:v>
                </c:pt>
                <c:pt idx="45665">
                  <c:v>45666.0</c:v>
                </c:pt>
                <c:pt idx="45666">
                  <c:v>45667.0</c:v>
                </c:pt>
                <c:pt idx="45667">
                  <c:v>45668.0</c:v>
                </c:pt>
                <c:pt idx="45668">
                  <c:v>45669.0</c:v>
                </c:pt>
                <c:pt idx="45669">
                  <c:v>45670.0</c:v>
                </c:pt>
                <c:pt idx="45670">
                  <c:v>45671.0</c:v>
                </c:pt>
                <c:pt idx="45671">
                  <c:v>45672.0</c:v>
                </c:pt>
                <c:pt idx="45672">
                  <c:v>45673.0</c:v>
                </c:pt>
                <c:pt idx="45673">
                  <c:v>45674.0</c:v>
                </c:pt>
                <c:pt idx="45674">
                  <c:v>45675.0</c:v>
                </c:pt>
                <c:pt idx="45675">
                  <c:v>45676.0</c:v>
                </c:pt>
                <c:pt idx="45676">
                  <c:v>45677.0</c:v>
                </c:pt>
                <c:pt idx="45677">
                  <c:v>45678.0</c:v>
                </c:pt>
                <c:pt idx="45678">
                  <c:v>45679.0</c:v>
                </c:pt>
                <c:pt idx="45679">
                  <c:v>45680.0</c:v>
                </c:pt>
                <c:pt idx="45680">
                  <c:v>45681.0</c:v>
                </c:pt>
                <c:pt idx="45681">
                  <c:v>45682.0</c:v>
                </c:pt>
                <c:pt idx="45682">
                  <c:v>45683.0</c:v>
                </c:pt>
                <c:pt idx="45683">
                  <c:v>45684.0</c:v>
                </c:pt>
                <c:pt idx="45684">
                  <c:v>45685.0</c:v>
                </c:pt>
                <c:pt idx="45685">
                  <c:v>45686.0</c:v>
                </c:pt>
                <c:pt idx="45686">
                  <c:v>45687.0</c:v>
                </c:pt>
                <c:pt idx="45687">
                  <c:v>45688.0</c:v>
                </c:pt>
                <c:pt idx="45688">
                  <c:v>45689.0</c:v>
                </c:pt>
                <c:pt idx="45689">
                  <c:v>45690.0</c:v>
                </c:pt>
                <c:pt idx="45690">
                  <c:v>45691.0</c:v>
                </c:pt>
                <c:pt idx="45691">
                  <c:v>45692.0</c:v>
                </c:pt>
                <c:pt idx="45692">
                  <c:v>45693.0</c:v>
                </c:pt>
                <c:pt idx="45693">
                  <c:v>45694.0</c:v>
                </c:pt>
                <c:pt idx="45694">
                  <c:v>45695.0</c:v>
                </c:pt>
                <c:pt idx="45695">
                  <c:v>45696.0</c:v>
                </c:pt>
                <c:pt idx="45696">
                  <c:v>45697.0</c:v>
                </c:pt>
                <c:pt idx="45697">
                  <c:v>45698.0</c:v>
                </c:pt>
                <c:pt idx="45698">
                  <c:v>45699.0</c:v>
                </c:pt>
                <c:pt idx="45699">
                  <c:v>45700.0</c:v>
                </c:pt>
                <c:pt idx="45700">
                  <c:v>45701.0</c:v>
                </c:pt>
                <c:pt idx="45701">
                  <c:v>45702.0</c:v>
                </c:pt>
                <c:pt idx="45702">
                  <c:v>45703.0</c:v>
                </c:pt>
                <c:pt idx="45703">
                  <c:v>45704.0</c:v>
                </c:pt>
                <c:pt idx="45704">
                  <c:v>45705.0</c:v>
                </c:pt>
                <c:pt idx="45705">
                  <c:v>45706.0</c:v>
                </c:pt>
                <c:pt idx="45706">
                  <c:v>45707.0</c:v>
                </c:pt>
                <c:pt idx="45707">
                  <c:v>45708.0</c:v>
                </c:pt>
                <c:pt idx="45708">
                  <c:v>45709.0</c:v>
                </c:pt>
                <c:pt idx="45709">
                  <c:v>45710.0</c:v>
                </c:pt>
                <c:pt idx="45710">
                  <c:v>45711.0</c:v>
                </c:pt>
                <c:pt idx="45711">
                  <c:v>45712.0</c:v>
                </c:pt>
                <c:pt idx="45712">
                  <c:v>45713.0</c:v>
                </c:pt>
                <c:pt idx="45713">
                  <c:v>45714.0</c:v>
                </c:pt>
                <c:pt idx="45714">
                  <c:v>45715.0</c:v>
                </c:pt>
                <c:pt idx="45715">
                  <c:v>45716.0</c:v>
                </c:pt>
                <c:pt idx="45716">
                  <c:v>45717.0</c:v>
                </c:pt>
                <c:pt idx="45717">
                  <c:v>45718.0</c:v>
                </c:pt>
                <c:pt idx="45718">
                  <c:v>45719.0</c:v>
                </c:pt>
                <c:pt idx="45719">
                  <c:v>45720.0</c:v>
                </c:pt>
                <c:pt idx="45720">
                  <c:v>45721.0</c:v>
                </c:pt>
                <c:pt idx="45721">
                  <c:v>45722.0</c:v>
                </c:pt>
                <c:pt idx="45722">
                  <c:v>45723.0</c:v>
                </c:pt>
                <c:pt idx="45723">
                  <c:v>45724.0</c:v>
                </c:pt>
                <c:pt idx="45724">
                  <c:v>45725.0</c:v>
                </c:pt>
                <c:pt idx="45725">
                  <c:v>45726.0</c:v>
                </c:pt>
                <c:pt idx="45726">
                  <c:v>45727.0</c:v>
                </c:pt>
                <c:pt idx="45727">
                  <c:v>45728.0</c:v>
                </c:pt>
                <c:pt idx="45728">
                  <c:v>45729.0</c:v>
                </c:pt>
                <c:pt idx="45729">
                  <c:v>45730.0</c:v>
                </c:pt>
                <c:pt idx="45730">
                  <c:v>45731.0</c:v>
                </c:pt>
                <c:pt idx="45731">
                  <c:v>45732.0</c:v>
                </c:pt>
                <c:pt idx="45732">
                  <c:v>45733.0</c:v>
                </c:pt>
                <c:pt idx="45733">
                  <c:v>45734.0</c:v>
                </c:pt>
                <c:pt idx="45734">
                  <c:v>45735.0</c:v>
                </c:pt>
                <c:pt idx="45735">
                  <c:v>45736.0</c:v>
                </c:pt>
                <c:pt idx="45736">
                  <c:v>45737.0</c:v>
                </c:pt>
                <c:pt idx="45737">
                  <c:v>45738.0</c:v>
                </c:pt>
                <c:pt idx="45738">
                  <c:v>45739.0</c:v>
                </c:pt>
                <c:pt idx="45739">
                  <c:v>45740.0</c:v>
                </c:pt>
                <c:pt idx="45740">
                  <c:v>45741.0</c:v>
                </c:pt>
                <c:pt idx="45741">
                  <c:v>45742.0</c:v>
                </c:pt>
                <c:pt idx="45742">
                  <c:v>45743.0</c:v>
                </c:pt>
                <c:pt idx="45743">
                  <c:v>45744.0</c:v>
                </c:pt>
                <c:pt idx="45744">
                  <c:v>45745.0</c:v>
                </c:pt>
                <c:pt idx="45745">
                  <c:v>45746.0</c:v>
                </c:pt>
                <c:pt idx="45746">
                  <c:v>45747.0</c:v>
                </c:pt>
                <c:pt idx="45747">
                  <c:v>45748.0</c:v>
                </c:pt>
                <c:pt idx="45748">
                  <c:v>45749.0</c:v>
                </c:pt>
                <c:pt idx="45749">
                  <c:v>45750.0</c:v>
                </c:pt>
                <c:pt idx="45750">
                  <c:v>45751.0</c:v>
                </c:pt>
                <c:pt idx="45751">
                  <c:v>45752.0</c:v>
                </c:pt>
                <c:pt idx="45752">
                  <c:v>45753.0</c:v>
                </c:pt>
                <c:pt idx="45753">
                  <c:v>45754.0</c:v>
                </c:pt>
                <c:pt idx="45754">
                  <c:v>45755.0</c:v>
                </c:pt>
                <c:pt idx="45755">
                  <c:v>45756.0</c:v>
                </c:pt>
                <c:pt idx="45756">
                  <c:v>45757.0</c:v>
                </c:pt>
                <c:pt idx="45757">
                  <c:v>45758.0</c:v>
                </c:pt>
                <c:pt idx="45758">
                  <c:v>45759.0</c:v>
                </c:pt>
                <c:pt idx="45759">
                  <c:v>45760.0</c:v>
                </c:pt>
                <c:pt idx="45760">
                  <c:v>45761.0</c:v>
                </c:pt>
                <c:pt idx="45761">
                  <c:v>45762.0</c:v>
                </c:pt>
                <c:pt idx="45762">
                  <c:v>45763.0</c:v>
                </c:pt>
                <c:pt idx="45763">
                  <c:v>45764.0</c:v>
                </c:pt>
                <c:pt idx="45764">
                  <c:v>45765.0</c:v>
                </c:pt>
                <c:pt idx="45765">
                  <c:v>45766.0</c:v>
                </c:pt>
                <c:pt idx="45766">
                  <c:v>45767.0</c:v>
                </c:pt>
                <c:pt idx="45767">
                  <c:v>45768.0</c:v>
                </c:pt>
                <c:pt idx="45768">
                  <c:v>45769.0</c:v>
                </c:pt>
                <c:pt idx="45769">
                  <c:v>45770.0</c:v>
                </c:pt>
                <c:pt idx="45770">
                  <c:v>45771.0</c:v>
                </c:pt>
                <c:pt idx="45771">
                  <c:v>45772.0</c:v>
                </c:pt>
                <c:pt idx="45772">
                  <c:v>45773.0</c:v>
                </c:pt>
                <c:pt idx="45773">
                  <c:v>45774.0</c:v>
                </c:pt>
                <c:pt idx="45774">
                  <c:v>45775.0</c:v>
                </c:pt>
                <c:pt idx="45775">
                  <c:v>45776.0</c:v>
                </c:pt>
                <c:pt idx="45776">
                  <c:v>45777.0</c:v>
                </c:pt>
                <c:pt idx="45777">
                  <c:v>45778.0</c:v>
                </c:pt>
                <c:pt idx="45778">
                  <c:v>45779.0</c:v>
                </c:pt>
                <c:pt idx="45779">
                  <c:v>45780.0</c:v>
                </c:pt>
                <c:pt idx="45780">
                  <c:v>45781.0</c:v>
                </c:pt>
                <c:pt idx="45781">
                  <c:v>45782.0</c:v>
                </c:pt>
                <c:pt idx="45782">
                  <c:v>45783.0</c:v>
                </c:pt>
                <c:pt idx="45783">
                  <c:v>45784.0</c:v>
                </c:pt>
                <c:pt idx="45784">
                  <c:v>45785.0</c:v>
                </c:pt>
                <c:pt idx="45785">
                  <c:v>45786.0</c:v>
                </c:pt>
                <c:pt idx="45786">
                  <c:v>45787.0</c:v>
                </c:pt>
                <c:pt idx="45787">
                  <c:v>45788.0</c:v>
                </c:pt>
                <c:pt idx="45788">
                  <c:v>45789.0</c:v>
                </c:pt>
                <c:pt idx="45789">
                  <c:v>45790.0</c:v>
                </c:pt>
                <c:pt idx="45790">
                  <c:v>45791.0</c:v>
                </c:pt>
                <c:pt idx="45791">
                  <c:v>45792.0</c:v>
                </c:pt>
                <c:pt idx="45792">
                  <c:v>45793.0</c:v>
                </c:pt>
                <c:pt idx="45793">
                  <c:v>45794.0</c:v>
                </c:pt>
                <c:pt idx="45794">
                  <c:v>45795.0</c:v>
                </c:pt>
                <c:pt idx="45795">
                  <c:v>45796.0</c:v>
                </c:pt>
                <c:pt idx="45796">
                  <c:v>45797.0</c:v>
                </c:pt>
                <c:pt idx="45797">
                  <c:v>45798.0</c:v>
                </c:pt>
                <c:pt idx="45798">
                  <c:v>45799.0</c:v>
                </c:pt>
                <c:pt idx="45799">
                  <c:v>45800.0</c:v>
                </c:pt>
                <c:pt idx="45800">
                  <c:v>45801.0</c:v>
                </c:pt>
                <c:pt idx="45801">
                  <c:v>45802.0</c:v>
                </c:pt>
                <c:pt idx="45802">
                  <c:v>45803.0</c:v>
                </c:pt>
                <c:pt idx="45803">
                  <c:v>45804.0</c:v>
                </c:pt>
                <c:pt idx="45804">
                  <c:v>45805.0</c:v>
                </c:pt>
                <c:pt idx="45805">
                  <c:v>45806.0</c:v>
                </c:pt>
                <c:pt idx="45806">
                  <c:v>45807.0</c:v>
                </c:pt>
                <c:pt idx="45807">
                  <c:v>45808.0</c:v>
                </c:pt>
                <c:pt idx="45808">
                  <c:v>45809.0</c:v>
                </c:pt>
                <c:pt idx="45809">
                  <c:v>45810.0</c:v>
                </c:pt>
                <c:pt idx="45810">
                  <c:v>45811.0</c:v>
                </c:pt>
                <c:pt idx="45811">
                  <c:v>45812.0</c:v>
                </c:pt>
                <c:pt idx="45812">
                  <c:v>45813.0</c:v>
                </c:pt>
                <c:pt idx="45813">
                  <c:v>45814.0</c:v>
                </c:pt>
                <c:pt idx="45814">
                  <c:v>45815.0</c:v>
                </c:pt>
                <c:pt idx="45815">
                  <c:v>45816.0</c:v>
                </c:pt>
                <c:pt idx="45816">
                  <c:v>45817.0</c:v>
                </c:pt>
                <c:pt idx="45817">
                  <c:v>45818.0</c:v>
                </c:pt>
                <c:pt idx="45818">
                  <c:v>45819.0</c:v>
                </c:pt>
                <c:pt idx="45819">
                  <c:v>45820.0</c:v>
                </c:pt>
                <c:pt idx="45820">
                  <c:v>45821.0</c:v>
                </c:pt>
                <c:pt idx="45821">
                  <c:v>45822.0</c:v>
                </c:pt>
                <c:pt idx="45822">
                  <c:v>45823.0</c:v>
                </c:pt>
                <c:pt idx="45823">
                  <c:v>45824.0</c:v>
                </c:pt>
                <c:pt idx="45824">
                  <c:v>45825.0</c:v>
                </c:pt>
                <c:pt idx="45825">
                  <c:v>45826.0</c:v>
                </c:pt>
                <c:pt idx="45826">
                  <c:v>45827.0</c:v>
                </c:pt>
                <c:pt idx="45827">
                  <c:v>45828.0</c:v>
                </c:pt>
                <c:pt idx="45828">
                  <c:v>45829.0</c:v>
                </c:pt>
                <c:pt idx="45829">
                  <c:v>45830.0</c:v>
                </c:pt>
                <c:pt idx="45830">
                  <c:v>45831.0</c:v>
                </c:pt>
                <c:pt idx="45831">
                  <c:v>45832.0</c:v>
                </c:pt>
                <c:pt idx="45832">
                  <c:v>45833.0</c:v>
                </c:pt>
                <c:pt idx="45833">
                  <c:v>45834.0</c:v>
                </c:pt>
                <c:pt idx="45834">
                  <c:v>45835.0</c:v>
                </c:pt>
                <c:pt idx="45835">
                  <c:v>45836.0</c:v>
                </c:pt>
                <c:pt idx="45836">
                  <c:v>45837.0</c:v>
                </c:pt>
                <c:pt idx="45837">
                  <c:v>45838.0</c:v>
                </c:pt>
                <c:pt idx="45838">
                  <c:v>45839.0</c:v>
                </c:pt>
                <c:pt idx="45839">
                  <c:v>45840.0</c:v>
                </c:pt>
                <c:pt idx="45840">
                  <c:v>45841.0</c:v>
                </c:pt>
                <c:pt idx="45841">
                  <c:v>45842.0</c:v>
                </c:pt>
                <c:pt idx="45842">
                  <c:v>45843.0</c:v>
                </c:pt>
                <c:pt idx="45843">
                  <c:v>45844.0</c:v>
                </c:pt>
                <c:pt idx="45844">
                  <c:v>45845.0</c:v>
                </c:pt>
                <c:pt idx="45845">
                  <c:v>45846.0</c:v>
                </c:pt>
                <c:pt idx="45846">
                  <c:v>45847.0</c:v>
                </c:pt>
                <c:pt idx="45847">
                  <c:v>45848.0</c:v>
                </c:pt>
                <c:pt idx="45848">
                  <c:v>45849.0</c:v>
                </c:pt>
                <c:pt idx="45849">
                  <c:v>45850.0</c:v>
                </c:pt>
                <c:pt idx="45850">
                  <c:v>45851.0</c:v>
                </c:pt>
                <c:pt idx="45851">
                  <c:v>45852.0</c:v>
                </c:pt>
                <c:pt idx="45852">
                  <c:v>45853.0</c:v>
                </c:pt>
                <c:pt idx="45853">
                  <c:v>45854.0</c:v>
                </c:pt>
                <c:pt idx="45854">
                  <c:v>45855.0</c:v>
                </c:pt>
                <c:pt idx="45855">
                  <c:v>45856.0</c:v>
                </c:pt>
                <c:pt idx="45856">
                  <c:v>45857.0</c:v>
                </c:pt>
                <c:pt idx="45857">
                  <c:v>45858.0</c:v>
                </c:pt>
                <c:pt idx="45858">
                  <c:v>45859.0</c:v>
                </c:pt>
                <c:pt idx="45859">
                  <c:v>45860.0</c:v>
                </c:pt>
                <c:pt idx="45860">
                  <c:v>45861.0</c:v>
                </c:pt>
                <c:pt idx="45861">
                  <c:v>45862.0</c:v>
                </c:pt>
                <c:pt idx="45862">
                  <c:v>45863.0</c:v>
                </c:pt>
                <c:pt idx="45863">
                  <c:v>45864.0</c:v>
                </c:pt>
                <c:pt idx="45864">
                  <c:v>45865.0</c:v>
                </c:pt>
                <c:pt idx="45865">
                  <c:v>45866.0</c:v>
                </c:pt>
                <c:pt idx="45866">
                  <c:v>45867.0</c:v>
                </c:pt>
                <c:pt idx="45867">
                  <c:v>45868.0</c:v>
                </c:pt>
                <c:pt idx="45868">
                  <c:v>45869.0</c:v>
                </c:pt>
                <c:pt idx="45869">
                  <c:v>45870.0</c:v>
                </c:pt>
                <c:pt idx="45870">
                  <c:v>45871.0</c:v>
                </c:pt>
                <c:pt idx="45871">
                  <c:v>45872.0</c:v>
                </c:pt>
                <c:pt idx="45872">
                  <c:v>45873.0</c:v>
                </c:pt>
                <c:pt idx="45873">
                  <c:v>45874.0</c:v>
                </c:pt>
                <c:pt idx="45874">
                  <c:v>45875.0</c:v>
                </c:pt>
                <c:pt idx="45875">
                  <c:v>45876.0</c:v>
                </c:pt>
                <c:pt idx="45876">
                  <c:v>45877.0</c:v>
                </c:pt>
                <c:pt idx="45877">
                  <c:v>45878.0</c:v>
                </c:pt>
                <c:pt idx="45878">
                  <c:v>45879.0</c:v>
                </c:pt>
                <c:pt idx="45879">
                  <c:v>45880.0</c:v>
                </c:pt>
                <c:pt idx="45880">
                  <c:v>45881.0</c:v>
                </c:pt>
                <c:pt idx="45881">
                  <c:v>45882.0</c:v>
                </c:pt>
                <c:pt idx="45882">
                  <c:v>45883.0</c:v>
                </c:pt>
                <c:pt idx="45883">
                  <c:v>45884.0</c:v>
                </c:pt>
                <c:pt idx="45884">
                  <c:v>45885.0</c:v>
                </c:pt>
                <c:pt idx="45885">
                  <c:v>45886.0</c:v>
                </c:pt>
                <c:pt idx="45886">
                  <c:v>45887.0</c:v>
                </c:pt>
                <c:pt idx="45887">
                  <c:v>45888.0</c:v>
                </c:pt>
                <c:pt idx="45888">
                  <c:v>45889.0</c:v>
                </c:pt>
                <c:pt idx="45889">
                  <c:v>45890.0</c:v>
                </c:pt>
                <c:pt idx="45890">
                  <c:v>45891.0</c:v>
                </c:pt>
                <c:pt idx="45891">
                  <c:v>45892.0</c:v>
                </c:pt>
                <c:pt idx="45892">
                  <c:v>45893.0</c:v>
                </c:pt>
                <c:pt idx="45893">
                  <c:v>45894.0</c:v>
                </c:pt>
                <c:pt idx="45894">
                  <c:v>45895.0</c:v>
                </c:pt>
                <c:pt idx="45895">
                  <c:v>45896.0</c:v>
                </c:pt>
                <c:pt idx="45896">
                  <c:v>45897.0</c:v>
                </c:pt>
                <c:pt idx="45897">
                  <c:v>45898.0</c:v>
                </c:pt>
                <c:pt idx="45898">
                  <c:v>45899.0</c:v>
                </c:pt>
                <c:pt idx="45899">
                  <c:v>45900.0</c:v>
                </c:pt>
                <c:pt idx="45900">
                  <c:v>45901.0</c:v>
                </c:pt>
                <c:pt idx="45901">
                  <c:v>45902.0</c:v>
                </c:pt>
                <c:pt idx="45902">
                  <c:v>45903.0</c:v>
                </c:pt>
                <c:pt idx="45903">
                  <c:v>45904.0</c:v>
                </c:pt>
                <c:pt idx="45904">
                  <c:v>45905.0</c:v>
                </c:pt>
                <c:pt idx="45905">
                  <c:v>45906.0</c:v>
                </c:pt>
                <c:pt idx="45906">
                  <c:v>45907.0</c:v>
                </c:pt>
                <c:pt idx="45907">
                  <c:v>45908.0</c:v>
                </c:pt>
                <c:pt idx="45908">
                  <c:v>45909.0</c:v>
                </c:pt>
                <c:pt idx="45909">
                  <c:v>45910.0</c:v>
                </c:pt>
                <c:pt idx="45910">
                  <c:v>45911.0</c:v>
                </c:pt>
                <c:pt idx="45911">
                  <c:v>45912.0</c:v>
                </c:pt>
                <c:pt idx="45912">
                  <c:v>45913.0</c:v>
                </c:pt>
                <c:pt idx="45913">
                  <c:v>45914.0</c:v>
                </c:pt>
                <c:pt idx="45914">
                  <c:v>45915.0</c:v>
                </c:pt>
                <c:pt idx="45915">
                  <c:v>45916.0</c:v>
                </c:pt>
                <c:pt idx="45916">
                  <c:v>45917.0</c:v>
                </c:pt>
                <c:pt idx="45917">
                  <c:v>45918.0</c:v>
                </c:pt>
                <c:pt idx="45918">
                  <c:v>45919.0</c:v>
                </c:pt>
                <c:pt idx="45919">
                  <c:v>45920.0</c:v>
                </c:pt>
                <c:pt idx="45920">
                  <c:v>45921.0</c:v>
                </c:pt>
                <c:pt idx="45921">
                  <c:v>45922.0</c:v>
                </c:pt>
                <c:pt idx="45922">
                  <c:v>45923.0</c:v>
                </c:pt>
                <c:pt idx="45923">
                  <c:v>45924.0</c:v>
                </c:pt>
                <c:pt idx="45924">
                  <c:v>45925.0</c:v>
                </c:pt>
                <c:pt idx="45925">
                  <c:v>45926.0</c:v>
                </c:pt>
                <c:pt idx="45926">
                  <c:v>45927.0</c:v>
                </c:pt>
                <c:pt idx="45927">
                  <c:v>45928.0</c:v>
                </c:pt>
                <c:pt idx="45928">
                  <c:v>45929.0</c:v>
                </c:pt>
                <c:pt idx="45929">
                  <c:v>45930.0</c:v>
                </c:pt>
                <c:pt idx="45930">
                  <c:v>45931.0</c:v>
                </c:pt>
                <c:pt idx="45931">
                  <c:v>45932.0</c:v>
                </c:pt>
                <c:pt idx="45932">
                  <c:v>45933.0</c:v>
                </c:pt>
                <c:pt idx="45933">
                  <c:v>45934.0</c:v>
                </c:pt>
                <c:pt idx="45934">
                  <c:v>45935.0</c:v>
                </c:pt>
                <c:pt idx="45935">
                  <c:v>45936.0</c:v>
                </c:pt>
                <c:pt idx="45936">
                  <c:v>45937.0</c:v>
                </c:pt>
                <c:pt idx="45937">
                  <c:v>45938.0</c:v>
                </c:pt>
                <c:pt idx="45938">
                  <c:v>45939.0</c:v>
                </c:pt>
                <c:pt idx="45939">
                  <c:v>45940.0</c:v>
                </c:pt>
                <c:pt idx="45940">
                  <c:v>45941.0</c:v>
                </c:pt>
                <c:pt idx="45941">
                  <c:v>45942.0</c:v>
                </c:pt>
                <c:pt idx="45942">
                  <c:v>45943.0</c:v>
                </c:pt>
                <c:pt idx="45943">
                  <c:v>45944.0</c:v>
                </c:pt>
                <c:pt idx="45944">
                  <c:v>45945.0</c:v>
                </c:pt>
                <c:pt idx="45945">
                  <c:v>45946.0</c:v>
                </c:pt>
                <c:pt idx="45946">
                  <c:v>45947.0</c:v>
                </c:pt>
                <c:pt idx="45947">
                  <c:v>45948.0</c:v>
                </c:pt>
                <c:pt idx="45948">
                  <c:v>45949.0</c:v>
                </c:pt>
                <c:pt idx="45949">
                  <c:v>45950.0</c:v>
                </c:pt>
                <c:pt idx="45950">
                  <c:v>45951.0</c:v>
                </c:pt>
                <c:pt idx="45951">
                  <c:v>45952.0</c:v>
                </c:pt>
                <c:pt idx="45952">
                  <c:v>45953.0</c:v>
                </c:pt>
                <c:pt idx="45953">
                  <c:v>45954.0</c:v>
                </c:pt>
                <c:pt idx="45954">
                  <c:v>45955.0</c:v>
                </c:pt>
                <c:pt idx="45955">
                  <c:v>45956.0</c:v>
                </c:pt>
                <c:pt idx="45956">
                  <c:v>45957.0</c:v>
                </c:pt>
                <c:pt idx="45957">
                  <c:v>45958.0</c:v>
                </c:pt>
                <c:pt idx="45958">
                  <c:v>45959.0</c:v>
                </c:pt>
                <c:pt idx="45959">
                  <c:v>45960.0</c:v>
                </c:pt>
                <c:pt idx="45960">
                  <c:v>45961.0</c:v>
                </c:pt>
                <c:pt idx="45961">
                  <c:v>45962.0</c:v>
                </c:pt>
                <c:pt idx="45962">
                  <c:v>45963.0</c:v>
                </c:pt>
                <c:pt idx="45963">
                  <c:v>45964.0</c:v>
                </c:pt>
                <c:pt idx="45964">
                  <c:v>45965.0</c:v>
                </c:pt>
                <c:pt idx="45965">
                  <c:v>45966.0</c:v>
                </c:pt>
                <c:pt idx="45966">
                  <c:v>45967.0</c:v>
                </c:pt>
                <c:pt idx="45967">
                  <c:v>45968.0</c:v>
                </c:pt>
                <c:pt idx="45968">
                  <c:v>45969.0</c:v>
                </c:pt>
                <c:pt idx="45969">
                  <c:v>45970.0</c:v>
                </c:pt>
                <c:pt idx="45970">
                  <c:v>45971.0</c:v>
                </c:pt>
                <c:pt idx="45971">
                  <c:v>45972.0</c:v>
                </c:pt>
                <c:pt idx="45972">
                  <c:v>45973.0</c:v>
                </c:pt>
                <c:pt idx="45973">
                  <c:v>45974.0</c:v>
                </c:pt>
                <c:pt idx="45974">
                  <c:v>45975.0</c:v>
                </c:pt>
                <c:pt idx="45975">
                  <c:v>45976.0</c:v>
                </c:pt>
                <c:pt idx="45976">
                  <c:v>45977.0</c:v>
                </c:pt>
                <c:pt idx="45977">
                  <c:v>45978.0</c:v>
                </c:pt>
                <c:pt idx="45978">
                  <c:v>45979.0</c:v>
                </c:pt>
                <c:pt idx="45979">
                  <c:v>45980.0</c:v>
                </c:pt>
                <c:pt idx="45980">
                  <c:v>45981.0</c:v>
                </c:pt>
                <c:pt idx="45981">
                  <c:v>45982.0</c:v>
                </c:pt>
                <c:pt idx="45982">
                  <c:v>45983.0</c:v>
                </c:pt>
                <c:pt idx="45983">
                  <c:v>45984.0</c:v>
                </c:pt>
                <c:pt idx="45984">
                  <c:v>45985.0</c:v>
                </c:pt>
                <c:pt idx="45985">
                  <c:v>45986.0</c:v>
                </c:pt>
                <c:pt idx="45986">
                  <c:v>45987.0</c:v>
                </c:pt>
                <c:pt idx="45987">
                  <c:v>45988.0</c:v>
                </c:pt>
                <c:pt idx="45988">
                  <c:v>45989.0</c:v>
                </c:pt>
                <c:pt idx="45989">
                  <c:v>45990.0</c:v>
                </c:pt>
                <c:pt idx="45990">
                  <c:v>45991.0</c:v>
                </c:pt>
                <c:pt idx="45991">
                  <c:v>45992.0</c:v>
                </c:pt>
                <c:pt idx="45992">
                  <c:v>45993.0</c:v>
                </c:pt>
                <c:pt idx="45993">
                  <c:v>45994.0</c:v>
                </c:pt>
                <c:pt idx="45994">
                  <c:v>45995.0</c:v>
                </c:pt>
                <c:pt idx="45995">
                  <c:v>45996.0</c:v>
                </c:pt>
                <c:pt idx="45996">
                  <c:v>45997.0</c:v>
                </c:pt>
                <c:pt idx="45997">
                  <c:v>45998.0</c:v>
                </c:pt>
                <c:pt idx="45998">
                  <c:v>45999.0</c:v>
                </c:pt>
                <c:pt idx="45999">
                  <c:v>46000.0</c:v>
                </c:pt>
                <c:pt idx="46000">
                  <c:v>46001.0</c:v>
                </c:pt>
                <c:pt idx="46001">
                  <c:v>46002.0</c:v>
                </c:pt>
                <c:pt idx="46002">
                  <c:v>46003.0</c:v>
                </c:pt>
                <c:pt idx="46003">
                  <c:v>46004.0</c:v>
                </c:pt>
                <c:pt idx="46004">
                  <c:v>46005.0</c:v>
                </c:pt>
                <c:pt idx="46005">
                  <c:v>46006.0</c:v>
                </c:pt>
                <c:pt idx="46006">
                  <c:v>46007.0</c:v>
                </c:pt>
                <c:pt idx="46007">
                  <c:v>46008.0</c:v>
                </c:pt>
                <c:pt idx="46008">
                  <c:v>46009.0</c:v>
                </c:pt>
                <c:pt idx="46009">
                  <c:v>46010.0</c:v>
                </c:pt>
                <c:pt idx="46010">
                  <c:v>46011.0</c:v>
                </c:pt>
                <c:pt idx="46011">
                  <c:v>46012.0</c:v>
                </c:pt>
                <c:pt idx="46012">
                  <c:v>46013.0</c:v>
                </c:pt>
                <c:pt idx="46013">
                  <c:v>46014.0</c:v>
                </c:pt>
                <c:pt idx="46014">
                  <c:v>46015.0</c:v>
                </c:pt>
                <c:pt idx="46015">
                  <c:v>46016.0</c:v>
                </c:pt>
                <c:pt idx="46016">
                  <c:v>46017.0</c:v>
                </c:pt>
                <c:pt idx="46017">
                  <c:v>46018.0</c:v>
                </c:pt>
                <c:pt idx="46018">
                  <c:v>46019.0</c:v>
                </c:pt>
                <c:pt idx="46019">
                  <c:v>46020.0</c:v>
                </c:pt>
                <c:pt idx="46020">
                  <c:v>46021.0</c:v>
                </c:pt>
                <c:pt idx="46021">
                  <c:v>46022.0</c:v>
                </c:pt>
                <c:pt idx="46022">
                  <c:v>46023.0</c:v>
                </c:pt>
                <c:pt idx="46023">
                  <c:v>46024.0</c:v>
                </c:pt>
                <c:pt idx="46024">
                  <c:v>46025.0</c:v>
                </c:pt>
                <c:pt idx="46025">
                  <c:v>46026.0</c:v>
                </c:pt>
                <c:pt idx="46026">
                  <c:v>46027.0</c:v>
                </c:pt>
                <c:pt idx="46027">
                  <c:v>46028.0</c:v>
                </c:pt>
                <c:pt idx="46028">
                  <c:v>46029.0</c:v>
                </c:pt>
                <c:pt idx="46029">
                  <c:v>46030.0</c:v>
                </c:pt>
                <c:pt idx="46030">
                  <c:v>46031.0</c:v>
                </c:pt>
                <c:pt idx="46031">
                  <c:v>46032.0</c:v>
                </c:pt>
                <c:pt idx="46032">
                  <c:v>46033.0</c:v>
                </c:pt>
                <c:pt idx="46033">
                  <c:v>46034.0</c:v>
                </c:pt>
                <c:pt idx="46034">
                  <c:v>46035.0</c:v>
                </c:pt>
                <c:pt idx="46035">
                  <c:v>46036.0</c:v>
                </c:pt>
                <c:pt idx="46036">
                  <c:v>46037.0</c:v>
                </c:pt>
                <c:pt idx="46037">
                  <c:v>46038.0</c:v>
                </c:pt>
                <c:pt idx="46038">
                  <c:v>46039.0</c:v>
                </c:pt>
                <c:pt idx="46039">
                  <c:v>46040.0</c:v>
                </c:pt>
                <c:pt idx="46040">
                  <c:v>46041.0</c:v>
                </c:pt>
                <c:pt idx="46041">
                  <c:v>46042.0</c:v>
                </c:pt>
                <c:pt idx="46042">
                  <c:v>46043.0</c:v>
                </c:pt>
                <c:pt idx="46043">
                  <c:v>46044.0</c:v>
                </c:pt>
                <c:pt idx="46044">
                  <c:v>46045.0</c:v>
                </c:pt>
                <c:pt idx="46045">
                  <c:v>46046.0</c:v>
                </c:pt>
                <c:pt idx="46046">
                  <c:v>46047.0</c:v>
                </c:pt>
                <c:pt idx="46047">
                  <c:v>46048.0</c:v>
                </c:pt>
                <c:pt idx="46048">
                  <c:v>46049.0</c:v>
                </c:pt>
                <c:pt idx="46049">
                  <c:v>46050.0</c:v>
                </c:pt>
                <c:pt idx="46050">
                  <c:v>46051.0</c:v>
                </c:pt>
                <c:pt idx="46051">
                  <c:v>46052.0</c:v>
                </c:pt>
                <c:pt idx="46052">
                  <c:v>46053.0</c:v>
                </c:pt>
                <c:pt idx="46053">
                  <c:v>46054.0</c:v>
                </c:pt>
                <c:pt idx="46054">
                  <c:v>46055.0</c:v>
                </c:pt>
                <c:pt idx="46055">
                  <c:v>46056.0</c:v>
                </c:pt>
                <c:pt idx="46056">
                  <c:v>46057.0</c:v>
                </c:pt>
                <c:pt idx="46057">
                  <c:v>46058.0</c:v>
                </c:pt>
                <c:pt idx="46058">
                  <c:v>46059.0</c:v>
                </c:pt>
                <c:pt idx="46059">
                  <c:v>46060.0</c:v>
                </c:pt>
                <c:pt idx="46060">
                  <c:v>46061.0</c:v>
                </c:pt>
                <c:pt idx="46061">
                  <c:v>46062.0</c:v>
                </c:pt>
                <c:pt idx="46062">
                  <c:v>46063.0</c:v>
                </c:pt>
                <c:pt idx="46063">
                  <c:v>46064.0</c:v>
                </c:pt>
                <c:pt idx="46064">
                  <c:v>46065.0</c:v>
                </c:pt>
                <c:pt idx="46065">
                  <c:v>46066.0</c:v>
                </c:pt>
                <c:pt idx="46066">
                  <c:v>46067.0</c:v>
                </c:pt>
                <c:pt idx="46067">
                  <c:v>46068.0</c:v>
                </c:pt>
                <c:pt idx="46068">
                  <c:v>46069.0</c:v>
                </c:pt>
                <c:pt idx="46069">
                  <c:v>46070.0</c:v>
                </c:pt>
                <c:pt idx="46070">
                  <c:v>46071.0</c:v>
                </c:pt>
                <c:pt idx="46071">
                  <c:v>46072.0</c:v>
                </c:pt>
                <c:pt idx="46072">
                  <c:v>46073.0</c:v>
                </c:pt>
                <c:pt idx="46073">
                  <c:v>46074.0</c:v>
                </c:pt>
                <c:pt idx="46074">
                  <c:v>46075.0</c:v>
                </c:pt>
                <c:pt idx="46075">
                  <c:v>46076.0</c:v>
                </c:pt>
                <c:pt idx="46076">
                  <c:v>46077.0</c:v>
                </c:pt>
                <c:pt idx="46077">
                  <c:v>46078.0</c:v>
                </c:pt>
                <c:pt idx="46078">
                  <c:v>46079.0</c:v>
                </c:pt>
                <c:pt idx="46079">
                  <c:v>46080.0</c:v>
                </c:pt>
                <c:pt idx="46080">
                  <c:v>46081.0</c:v>
                </c:pt>
                <c:pt idx="46081">
                  <c:v>46082.0</c:v>
                </c:pt>
                <c:pt idx="46082">
                  <c:v>46083.0</c:v>
                </c:pt>
                <c:pt idx="46083">
                  <c:v>46084.0</c:v>
                </c:pt>
                <c:pt idx="46084">
                  <c:v>46085.0</c:v>
                </c:pt>
                <c:pt idx="46085">
                  <c:v>46086.0</c:v>
                </c:pt>
                <c:pt idx="46086">
                  <c:v>46087.0</c:v>
                </c:pt>
                <c:pt idx="46087">
                  <c:v>46088.0</c:v>
                </c:pt>
                <c:pt idx="46088">
                  <c:v>46089.0</c:v>
                </c:pt>
                <c:pt idx="46089">
                  <c:v>46090.0</c:v>
                </c:pt>
                <c:pt idx="46090">
                  <c:v>46091.0</c:v>
                </c:pt>
                <c:pt idx="46091">
                  <c:v>46092.0</c:v>
                </c:pt>
                <c:pt idx="46092">
                  <c:v>46093.0</c:v>
                </c:pt>
                <c:pt idx="46093">
                  <c:v>46094.0</c:v>
                </c:pt>
                <c:pt idx="46094">
                  <c:v>46095.0</c:v>
                </c:pt>
                <c:pt idx="46095">
                  <c:v>46096.0</c:v>
                </c:pt>
                <c:pt idx="46096">
                  <c:v>46097.0</c:v>
                </c:pt>
                <c:pt idx="46097">
                  <c:v>46098.0</c:v>
                </c:pt>
                <c:pt idx="46098">
                  <c:v>46099.0</c:v>
                </c:pt>
                <c:pt idx="46099">
                  <c:v>46100.0</c:v>
                </c:pt>
                <c:pt idx="46100">
                  <c:v>46101.0</c:v>
                </c:pt>
                <c:pt idx="46101">
                  <c:v>46102.0</c:v>
                </c:pt>
                <c:pt idx="46102">
                  <c:v>46103.0</c:v>
                </c:pt>
                <c:pt idx="46103">
                  <c:v>46104.0</c:v>
                </c:pt>
                <c:pt idx="46104">
                  <c:v>46105.0</c:v>
                </c:pt>
                <c:pt idx="46105">
                  <c:v>46106.0</c:v>
                </c:pt>
                <c:pt idx="46106">
                  <c:v>46107.0</c:v>
                </c:pt>
                <c:pt idx="46107">
                  <c:v>46108.0</c:v>
                </c:pt>
                <c:pt idx="46108">
                  <c:v>46109.0</c:v>
                </c:pt>
                <c:pt idx="46109">
                  <c:v>46110.0</c:v>
                </c:pt>
                <c:pt idx="46110">
                  <c:v>46111.0</c:v>
                </c:pt>
                <c:pt idx="46111">
                  <c:v>46112.0</c:v>
                </c:pt>
                <c:pt idx="46112">
                  <c:v>46113.0</c:v>
                </c:pt>
                <c:pt idx="46113">
                  <c:v>46114.0</c:v>
                </c:pt>
                <c:pt idx="46114">
                  <c:v>46115.0</c:v>
                </c:pt>
                <c:pt idx="46115">
                  <c:v>46116.0</c:v>
                </c:pt>
                <c:pt idx="46116">
                  <c:v>46117.0</c:v>
                </c:pt>
                <c:pt idx="46117">
                  <c:v>46118.0</c:v>
                </c:pt>
                <c:pt idx="46118">
                  <c:v>46119.0</c:v>
                </c:pt>
                <c:pt idx="46119">
                  <c:v>46120.0</c:v>
                </c:pt>
                <c:pt idx="46120">
                  <c:v>46121.0</c:v>
                </c:pt>
                <c:pt idx="46121">
                  <c:v>46122.0</c:v>
                </c:pt>
                <c:pt idx="46122">
                  <c:v>46123.0</c:v>
                </c:pt>
                <c:pt idx="46123">
                  <c:v>46124.0</c:v>
                </c:pt>
                <c:pt idx="46124">
                  <c:v>46125.0</c:v>
                </c:pt>
                <c:pt idx="46125">
                  <c:v>46126.0</c:v>
                </c:pt>
                <c:pt idx="46126">
                  <c:v>46127.0</c:v>
                </c:pt>
                <c:pt idx="46127">
                  <c:v>46128.0</c:v>
                </c:pt>
                <c:pt idx="46128">
                  <c:v>46129.0</c:v>
                </c:pt>
                <c:pt idx="46129">
                  <c:v>46130.0</c:v>
                </c:pt>
                <c:pt idx="46130">
                  <c:v>46131.0</c:v>
                </c:pt>
                <c:pt idx="46131">
                  <c:v>46132.0</c:v>
                </c:pt>
                <c:pt idx="46132">
                  <c:v>46133.0</c:v>
                </c:pt>
                <c:pt idx="46133">
                  <c:v>46134.0</c:v>
                </c:pt>
                <c:pt idx="46134">
                  <c:v>46135.0</c:v>
                </c:pt>
                <c:pt idx="46135">
                  <c:v>46136.0</c:v>
                </c:pt>
                <c:pt idx="46136">
                  <c:v>46137.0</c:v>
                </c:pt>
                <c:pt idx="46137">
                  <c:v>46138.0</c:v>
                </c:pt>
                <c:pt idx="46138">
                  <c:v>46139.0</c:v>
                </c:pt>
                <c:pt idx="46139">
                  <c:v>46140.0</c:v>
                </c:pt>
                <c:pt idx="46140">
                  <c:v>46141.0</c:v>
                </c:pt>
                <c:pt idx="46141">
                  <c:v>46142.0</c:v>
                </c:pt>
                <c:pt idx="46142">
                  <c:v>46143.0</c:v>
                </c:pt>
                <c:pt idx="46143">
                  <c:v>46144.0</c:v>
                </c:pt>
                <c:pt idx="46144">
                  <c:v>46145.0</c:v>
                </c:pt>
                <c:pt idx="46145">
                  <c:v>46146.0</c:v>
                </c:pt>
                <c:pt idx="46146">
                  <c:v>46147.0</c:v>
                </c:pt>
                <c:pt idx="46147">
                  <c:v>46148.0</c:v>
                </c:pt>
                <c:pt idx="46148">
                  <c:v>46149.0</c:v>
                </c:pt>
                <c:pt idx="46149">
                  <c:v>46150.0</c:v>
                </c:pt>
                <c:pt idx="46150">
                  <c:v>46151.0</c:v>
                </c:pt>
                <c:pt idx="46151">
                  <c:v>46152.0</c:v>
                </c:pt>
                <c:pt idx="46152">
                  <c:v>46153.0</c:v>
                </c:pt>
                <c:pt idx="46153">
                  <c:v>46154.0</c:v>
                </c:pt>
                <c:pt idx="46154">
                  <c:v>46155.0</c:v>
                </c:pt>
                <c:pt idx="46155">
                  <c:v>46156.0</c:v>
                </c:pt>
                <c:pt idx="46156">
                  <c:v>46157.0</c:v>
                </c:pt>
                <c:pt idx="46157">
                  <c:v>46158.0</c:v>
                </c:pt>
                <c:pt idx="46158">
                  <c:v>46159.0</c:v>
                </c:pt>
                <c:pt idx="46159">
                  <c:v>46160.0</c:v>
                </c:pt>
                <c:pt idx="46160">
                  <c:v>46161.0</c:v>
                </c:pt>
                <c:pt idx="46161">
                  <c:v>46162.0</c:v>
                </c:pt>
                <c:pt idx="46162">
                  <c:v>46163.0</c:v>
                </c:pt>
                <c:pt idx="46163">
                  <c:v>46164.0</c:v>
                </c:pt>
                <c:pt idx="46164">
                  <c:v>46165.0</c:v>
                </c:pt>
                <c:pt idx="46165">
                  <c:v>46166.0</c:v>
                </c:pt>
                <c:pt idx="46166">
                  <c:v>46167.0</c:v>
                </c:pt>
                <c:pt idx="46167">
                  <c:v>46168.0</c:v>
                </c:pt>
                <c:pt idx="46168">
                  <c:v>46169.0</c:v>
                </c:pt>
                <c:pt idx="46169">
                  <c:v>46170.0</c:v>
                </c:pt>
                <c:pt idx="46170">
                  <c:v>46171.0</c:v>
                </c:pt>
                <c:pt idx="46171">
                  <c:v>46172.0</c:v>
                </c:pt>
                <c:pt idx="46172">
                  <c:v>46173.0</c:v>
                </c:pt>
                <c:pt idx="46173">
                  <c:v>46174.0</c:v>
                </c:pt>
                <c:pt idx="46174">
                  <c:v>46175.0</c:v>
                </c:pt>
                <c:pt idx="46175">
                  <c:v>46176.0</c:v>
                </c:pt>
                <c:pt idx="46176">
                  <c:v>46177.0</c:v>
                </c:pt>
                <c:pt idx="46177">
                  <c:v>46178.0</c:v>
                </c:pt>
                <c:pt idx="46178">
                  <c:v>46179.0</c:v>
                </c:pt>
                <c:pt idx="46179">
                  <c:v>46180.0</c:v>
                </c:pt>
                <c:pt idx="46180">
                  <c:v>46181.0</c:v>
                </c:pt>
                <c:pt idx="46181">
                  <c:v>46182.0</c:v>
                </c:pt>
                <c:pt idx="46182">
                  <c:v>46183.0</c:v>
                </c:pt>
                <c:pt idx="46183">
                  <c:v>46184.0</c:v>
                </c:pt>
                <c:pt idx="46184">
                  <c:v>46185.0</c:v>
                </c:pt>
                <c:pt idx="46185">
                  <c:v>46186.0</c:v>
                </c:pt>
                <c:pt idx="46186">
                  <c:v>46187.0</c:v>
                </c:pt>
                <c:pt idx="46187">
                  <c:v>46188.0</c:v>
                </c:pt>
                <c:pt idx="46188">
                  <c:v>46189.0</c:v>
                </c:pt>
                <c:pt idx="46189">
                  <c:v>46190.0</c:v>
                </c:pt>
                <c:pt idx="46190">
                  <c:v>46191.0</c:v>
                </c:pt>
                <c:pt idx="46191">
                  <c:v>46192.0</c:v>
                </c:pt>
                <c:pt idx="46192">
                  <c:v>46193.0</c:v>
                </c:pt>
                <c:pt idx="46193">
                  <c:v>46194.0</c:v>
                </c:pt>
                <c:pt idx="46194">
                  <c:v>46195.0</c:v>
                </c:pt>
                <c:pt idx="46195">
                  <c:v>46196.0</c:v>
                </c:pt>
                <c:pt idx="46196">
                  <c:v>46197.0</c:v>
                </c:pt>
                <c:pt idx="46197">
                  <c:v>46198.0</c:v>
                </c:pt>
                <c:pt idx="46198">
                  <c:v>46199.0</c:v>
                </c:pt>
                <c:pt idx="46199">
                  <c:v>46200.0</c:v>
                </c:pt>
                <c:pt idx="46200">
                  <c:v>46201.0</c:v>
                </c:pt>
                <c:pt idx="46201">
                  <c:v>46202.0</c:v>
                </c:pt>
                <c:pt idx="46202">
                  <c:v>46203.0</c:v>
                </c:pt>
                <c:pt idx="46203">
                  <c:v>46204.0</c:v>
                </c:pt>
                <c:pt idx="46204">
                  <c:v>46205.0</c:v>
                </c:pt>
                <c:pt idx="46205">
                  <c:v>46206.0</c:v>
                </c:pt>
                <c:pt idx="46206">
                  <c:v>46207.0</c:v>
                </c:pt>
                <c:pt idx="46207">
                  <c:v>46208.0</c:v>
                </c:pt>
                <c:pt idx="46208">
                  <c:v>46209.0</c:v>
                </c:pt>
                <c:pt idx="46209">
                  <c:v>46210.0</c:v>
                </c:pt>
                <c:pt idx="46210">
                  <c:v>46211.0</c:v>
                </c:pt>
                <c:pt idx="46211">
                  <c:v>46212.0</c:v>
                </c:pt>
                <c:pt idx="46212">
                  <c:v>46213.0</c:v>
                </c:pt>
                <c:pt idx="46213">
                  <c:v>46214.0</c:v>
                </c:pt>
                <c:pt idx="46214">
                  <c:v>46215.0</c:v>
                </c:pt>
                <c:pt idx="46215">
                  <c:v>46216.0</c:v>
                </c:pt>
                <c:pt idx="46216">
                  <c:v>46217.0</c:v>
                </c:pt>
                <c:pt idx="46217">
                  <c:v>46218.0</c:v>
                </c:pt>
                <c:pt idx="46218">
                  <c:v>46219.0</c:v>
                </c:pt>
                <c:pt idx="46219">
                  <c:v>46220.0</c:v>
                </c:pt>
                <c:pt idx="46220">
                  <c:v>46221.0</c:v>
                </c:pt>
                <c:pt idx="46221">
                  <c:v>46222.0</c:v>
                </c:pt>
                <c:pt idx="46222">
                  <c:v>46223.0</c:v>
                </c:pt>
                <c:pt idx="46223">
                  <c:v>46224.0</c:v>
                </c:pt>
                <c:pt idx="46224">
                  <c:v>46225.0</c:v>
                </c:pt>
                <c:pt idx="46225">
                  <c:v>46226.0</c:v>
                </c:pt>
                <c:pt idx="46226">
                  <c:v>46227.0</c:v>
                </c:pt>
                <c:pt idx="46227">
                  <c:v>46228.0</c:v>
                </c:pt>
                <c:pt idx="46228">
                  <c:v>46229.0</c:v>
                </c:pt>
                <c:pt idx="46229">
                  <c:v>46230.0</c:v>
                </c:pt>
                <c:pt idx="46230">
                  <c:v>46231.0</c:v>
                </c:pt>
                <c:pt idx="46231">
                  <c:v>46232.0</c:v>
                </c:pt>
                <c:pt idx="46232">
                  <c:v>46233.0</c:v>
                </c:pt>
                <c:pt idx="46233">
                  <c:v>46234.0</c:v>
                </c:pt>
                <c:pt idx="46234">
                  <c:v>46235.0</c:v>
                </c:pt>
                <c:pt idx="46235">
                  <c:v>46236.0</c:v>
                </c:pt>
                <c:pt idx="46236">
                  <c:v>46237.0</c:v>
                </c:pt>
                <c:pt idx="46237">
                  <c:v>46238.0</c:v>
                </c:pt>
                <c:pt idx="46238">
                  <c:v>46239.0</c:v>
                </c:pt>
                <c:pt idx="46239">
                  <c:v>46240.0</c:v>
                </c:pt>
                <c:pt idx="46240">
                  <c:v>46241.0</c:v>
                </c:pt>
                <c:pt idx="46241">
                  <c:v>46242.0</c:v>
                </c:pt>
                <c:pt idx="46242">
                  <c:v>46243.0</c:v>
                </c:pt>
                <c:pt idx="46243">
                  <c:v>46244.0</c:v>
                </c:pt>
                <c:pt idx="46244">
                  <c:v>46245.0</c:v>
                </c:pt>
                <c:pt idx="46245">
                  <c:v>46246.0</c:v>
                </c:pt>
                <c:pt idx="46246">
                  <c:v>46247.0</c:v>
                </c:pt>
                <c:pt idx="46247">
                  <c:v>46248.0</c:v>
                </c:pt>
                <c:pt idx="46248">
                  <c:v>46249.0</c:v>
                </c:pt>
                <c:pt idx="46249">
                  <c:v>46250.0</c:v>
                </c:pt>
                <c:pt idx="46250">
                  <c:v>46251.0</c:v>
                </c:pt>
                <c:pt idx="46251">
                  <c:v>46252.0</c:v>
                </c:pt>
                <c:pt idx="46252">
                  <c:v>46253.0</c:v>
                </c:pt>
                <c:pt idx="46253">
                  <c:v>46254.0</c:v>
                </c:pt>
                <c:pt idx="46254">
                  <c:v>46255.0</c:v>
                </c:pt>
                <c:pt idx="46255">
                  <c:v>46256.0</c:v>
                </c:pt>
                <c:pt idx="46256">
                  <c:v>46257.0</c:v>
                </c:pt>
                <c:pt idx="46257">
                  <c:v>46258.0</c:v>
                </c:pt>
                <c:pt idx="46258">
                  <c:v>46259.0</c:v>
                </c:pt>
                <c:pt idx="46259">
                  <c:v>46260.0</c:v>
                </c:pt>
                <c:pt idx="46260">
                  <c:v>46261.0</c:v>
                </c:pt>
                <c:pt idx="46261">
                  <c:v>46262.0</c:v>
                </c:pt>
                <c:pt idx="46262">
                  <c:v>46263.0</c:v>
                </c:pt>
                <c:pt idx="46263">
                  <c:v>46264.0</c:v>
                </c:pt>
                <c:pt idx="46264">
                  <c:v>46265.0</c:v>
                </c:pt>
                <c:pt idx="46265">
                  <c:v>46266.0</c:v>
                </c:pt>
                <c:pt idx="46266">
                  <c:v>46267.0</c:v>
                </c:pt>
                <c:pt idx="46267">
                  <c:v>46268.0</c:v>
                </c:pt>
                <c:pt idx="46268">
                  <c:v>46269.0</c:v>
                </c:pt>
                <c:pt idx="46269">
                  <c:v>46270.0</c:v>
                </c:pt>
                <c:pt idx="46270">
                  <c:v>46271.0</c:v>
                </c:pt>
                <c:pt idx="46271">
                  <c:v>46272.0</c:v>
                </c:pt>
                <c:pt idx="46272">
                  <c:v>46273.0</c:v>
                </c:pt>
                <c:pt idx="46273">
                  <c:v>46274.0</c:v>
                </c:pt>
                <c:pt idx="46274">
                  <c:v>46275.0</c:v>
                </c:pt>
                <c:pt idx="46275">
                  <c:v>46276.0</c:v>
                </c:pt>
                <c:pt idx="46276">
                  <c:v>46277.0</c:v>
                </c:pt>
                <c:pt idx="46277">
                  <c:v>46278.0</c:v>
                </c:pt>
                <c:pt idx="46278">
                  <c:v>46279.0</c:v>
                </c:pt>
                <c:pt idx="46279">
                  <c:v>46280.0</c:v>
                </c:pt>
                <c:pt idx="46280">
                  <c:v>46281.0</c:v>
                </c:pt>
                <c:pt idx="46281">
                  <c:v>46282.0</c:v>
                </c:pt>
                <c:pt idx="46282">
                  <c:v>46283.0</c:v>
                </c:pt>
                <c:pt idx="46283">
                  <c:v>46284.0</c:v>
                </c:pt>
                <c:pt idx="46284">
                  <c:v>46285.0</c:v>
                </c:pt>
                <c:pt idx="46285">
                  <c:v>46286.0</c:v>
                </c:pt>
                <c:pt idx="46286">
                  <c:v>46287.0</c:v>
                </c:pt>
                <c:pt idx="46287">
                  <c:v>46288.0</c:v>
                </c:pt>
                <c:pt idx="46288">
                  <c:v>46289.0</c:v>
                </c:pt>
                <c:pt idx="46289">
                  <c:v>46290.0</c:v>
                </c:pt>
                <c:pt idx="46290">
                  <c:v>46291.0</c:v>
                </c:pt>
                <c:pt idx="46291">
                  <c:v>46292.0</c:v>
                </c:pt>
                <c:pt idx="46292">
                  <c:v>46293.0</c:v>
                </c:pt>
                <c:pt idx="46293">
                  <c:v>46294.0</c:v>
                </c:pt>
                <c:pt idx="46294">
                  <c:v>46295.0</c:v>
                </c:pt>
                <c:pt idx="46295">
                  <c:v>46296.0</c:v>
                </c:pt>
                <c:pt idx="46296">
                  <c:v>46297.0</c:v>
                </c:pt>
                <c:pt idx="46297">
                  <c:v>46298.0</c:v>
                </c:pt>
                <c:pt idx="46298">
                  <c:v>46299.0</c:v>
                </c:pt>
                <c:pt idx="46299">
                  <c:v>46300.0</c:v>
                </c:pt>
                <c:pt idx="46300">
                  <c:v>46301.0</c:v>
                </c:pt>
                <c:pt idx="46301">
                  <c:v>46302.0</c:v>
                </c:pt>
                <c:pt idx="46302">
                  <c:v>46303.0</c:v>
                </c:pt>
                <c:pt idx="46303">
                  <c:v>46304.0</c:v>
                </c:pt>
                <c:pt idx="46304">
                  <c:v>46305.0</c:v>
                </c:pt>
                <c:pt idx="46305">
                  <c:v>46306.0</c:v>
                </c:pt>
                <c:pt idx="46306">
                  <c:v>46307.0</c:v>
                </c:pt>
                <c:pt idx="46307">
                  <c:v>46308.0</c:v>
                </c:pt>
                <c:pt idx="46308">
                  <c:v>46309.0</c:v>
                </c:pt>
                <c:pt idx="46309">
                  <c:v>46310.0</c:v>
                </c:pt>
                <c:pt idx="46310">
                  <c:v>46311.0</c:v>
                </c:pt>
                <c:pt idx="46311">
                  <c:v>46312.0</c:v>
                </c:pt>
                <c:pt idx="46312">
                  <c:v>46313.0</c:v>
                </c:pt>
                <c:pt idx="46313">
                  <c:v>46314.0</c:v>
                </c:pt>
                <c:pt idx="46314">
                  <c:v>46315.0</c:v>
                </c:pt>
                <c:pt idx="46315">
                  <c:v>46316.0</c:v>
                </c:pt>
                <c:pt idx="46316">
                  <c:v>46317.0</c:v>
                </c:pt>
                <c:pt idx="46317">
                  <c:v>46318.0</c:v>
                </c:pt>
                <c:pt idx="46318">
                  <c:v>46319.0</c:v>
                </c:pt>
                <c:pt idx="46319">
                  <c:v>46320.0</c:v>
                </c:pt>
                <c:pt idx="46320">
                  <c:v>46321.0</c:v>
                </c:pt>
                <c:pt idx="46321">
                  <c:v>46322.0</c:v>
                </c:pt>
                <c:pt idx="46322">
                  <c:v>46323.0</c:v>
                </c:pt>
                <c:pt idx="46323">
                  <c:v>46324.0</c:v>
                </c:pt>
                <c:pt idx="46324">
                  <c:v>46325.0</c:v>
                </c:pt>
                <c:pt idx="46325">
                  <c:v>46326.0</c:v>
                </c:pt>
                <c:pt idx="46326">
                  <c:v>46327.0</c:v>
                </c:pt>
                <c:pt idx="46327">
                  <c:v>46328.0</c:v>
                </c:pt>
                <c:pt idx="46328">
                  <c:v>46329.0</c:v>
                </c:pt>
                <c:pt idx="46329">
                  <c:v>46330.0</c:v>
                </c:pt>
                <c:pt idx="46330">
                  <c:v>46331.0</c:v>
                </c:pt>
                <c:pt idx="46331">
                  <c:v>46332.0</c:v>
                </c:pt>
                <c:pt idx="46332">
                  <c:v>46333.0</c:v>
                </c:pt>
                <c:pt idx="46333">
                  <c:v>46334.0</c:v>
                </c:pt>
                <c:pt idx="46334">
                  <c:v>46335.0</c:v>
                </c:pt>
                <c:pt idx="46335">
                  <c:v>46336.0</c:v>
                </c:pt>
                <c:pt idx="46336">
                  <c:v>46337.0</c:v>
                </c:pt>
                <c:pt idx="46337">
                  <c:v>46338.0</c:v>
                </c:pt>
                <c:pt idx="46338">
                  <c:v>46339.0</c:v>
                </c:pt>
                <c:pt idx="46339">
                  <c:v>46340.0</c:v>
                </c:pt>
                <c:pt idx="46340">
                  <c:v>46341.0</c:v>
                </c:pt>
                <c:pt idx="46341">
                  <c:v>46342.0</c:v>
                </c:pt>
                <c:pt idx="46342">
                  <c:v>46343.0</c:v>
                </c:pt>
                <c:pt idx="46343">
                  <c:v>46344.0</c:v>
                </c:pt>
                <c:pt idx="46344">
                  <c:v>46345.0</c:v>
                </c:pt>
                <c:pt idx="46345">
                  <c:v>46346.0</c:v>
                </c:pt>
                <c:pt idx="46346">
                  <c:v>46347.0</c:v>
                </c:pt>
                <c:pt idx="46347">
                  <c:v>46348.0</c:v>
                </c:pt>
                <c:pt idx="46348">
                  <c:v>46349.0</c:v>
                </c:pt>
                <c:pt idx="46349">
                  <c:v>46350.0</c:v>
                </c:pt>
                <c:pt idx="46350">
                  <c:v>46351.0</c:v>
                </c:pt>
                <c:pt idx="46351">
                  <c:v>46352.0</c:v>
                </c:pt>
                <c:pt idx="46352">
                  <c:v>46353.0</c:v>
                </c:pt>
                <c:pt idx="46353">
                  <c:v>46354.0</c:v>
                </c:pt>
                <c:pt idx="46354">
                  <c:v>46355.0</c:v>
                </c:pt>
                <c:pt idx="46355">
                  <c:v>46356.0</c:v>
                </c:pt>
                <c:pt idx="46356">
                  <c:v>46357.0</c:v>
                </c:pt>
                <c:pt idx="46357">
                  <c:v>46358.0</c:v>
                </c:pt>
                <c:pt idx="46358">
                  <c:v>46359.0</c:v>
                </c:pt>
                <c:pt idx="46359">
                  <c:v>46360.0</c:v>
                </c:pt>
                <c:pt idx="46360">
                  <c:v>46361.0</c:v>
                </c:pt>
                <c:pt idx="46361">
                  <c:v>46362.0</c:v>
                </c:pt>
                <c:pt idx="46362">
                  <c:v>46363.0</c:v>
                </c:pt>
                <c:pt idx="46363">
                  <c:v>46364.0</c:v>
                </c:pt>
                <c:pt idx="46364">
                  <c:v>46365.0</c:v>
                </c:pt>
                <c:pt idx="46365">
                  <c:v>46366.0</c:v>
                </c:pt>
                <c:pt idx="46366">
                  <c:v>46367.0</c:v>
                </c:pt>
                <c:pt idx="46367">
                  <c:v>46368.0</c:v>
                </c:pt>
                <c:pt idx="46368">
                  <c:v>46369.0</c:v>
                </c:pt>
                <c:pt idx="46369">
                  <c:v>46370.0</c:v>
                </c:pt>
                <c:pt idx="46370">
                  <c:v>46371.0</c:v>
                </c:pt>
                <c:pt idx="46371">
                  <c:v>46372.0</c:v>
                </c:pt>
                <c:pt idx="46372">
                  <c:v>46373.0</c:v>
                </c:pt>
                <c:pt idx="46373">
                  <c:v>46374.0</c:v>
                </c:pt>
                <c:pt idx="46374">
                  <c:v>46375.0</c:v>
                </c:pt>
                <c:pt idx="46375">
                  <c:v>46376.0</c:v>
                </c:pt>
                <c:pt idx="46376">
                  <c:v>46377.0</c:v>
                </c:pt>
                <c:pt idx="46377">
                  <c:v>46378.0</c:v>
                </c:pt>
                <c:pt idx="46378">
                  <c:v>46379.0</c:v>
                </c:pt>
                <c:pt idx="46379">
                  <c:v>46380.0</c:v>
                </c:pt>
                <c:pt idx="46380">
                  <c:v>46381.0</c:v>
                </c:pt>
                <c:pt idx="46381">
                  <c:v>46382.0</c:v>
                </c:pt>
                <c:pt idx="46382">
                  <c:v>46383.0</c:v>
                </c:pt>
                <c:pt idx="46383">
                  <c:v>46384.0</c:v>
                </c:pt>
                <c:pt idx="46384">
                  <c:v>46385.0</c:v>
                </c:pt>
                <c:pt idx="46385">
                  <c:v>46386.0</c:v>
                </c:pt>
                <c:pt idx="46386">
                  <c:v>46387.0</c:v>
                </c:pt>
                <c:pt idx="46387">
                  <c:v>46388.0</c:v>
                </c:pt>
                <c:pt idx="46388">
                  <c:v>46389.0</c:v>
                </c:pt>
                <c:pt idx="46389">
                  <c:v>46390.0</c:v>
                </c:pt>
                <c:pt idx="46390">
                  <c:v>46391.0</c:v>
                </c:pt>
                <c:pt idx="46391">
                  <c:v>46392.0</c:v>
                </c:pt>
                <c:pt idx="46392">
                  <c:v>46393.0</c:v>
                </c:pt>
                <c:pt idx="46393">
                  <c:v>46394.0</c:v>
                </c:pt>
                <c:pt idx="46394">
                  <c:v>46395.0</c:v>
                </c:pt>
                <c:pt idx="46395">
                  <c:v>46396.0</c:v>
                </c:pt>
                <c:pt idx="46396">
                  <c:v>46397.0</c:v>
                </c:pt>
                <c:pt idx="46397">
                  <c:v>46398.0</c:v>
                </c:pt>
                <c:pt idx="46398">
                  <c:v>46399.0</c:v>
                </c:pt>
                <c:pt idx="46399">
                  <c:v>46400.0</c:v>
                </c:pt>
                <c:pt idx="46400">
                  <c:v>46401.0</c:v>
                </c:pt>
                <c:pt idx="46401">
                  <c:v>46402.0</c:v>
                </c:pt>
                <c:pt idx="46402">
                  <c:v>46403.0</c:v>
                </c:pt>
                <c:pt idx="46403">
                  <c:v>46404.0</c:v>
                </c:pt>
                <c:pt idx="46404">
                  <c:v>46405.0</c:v>
                </c:pt>
                <c:pt idx="46405">
                  <c:v>46406.0</c:v>
                </c:pt>
                <c:pt idx="46406">
                  <c:v>46407.0</c:v>
                </c:pt>
                <c:pt idx="46407">
                  <c:v>46408.0</c:v>
                </c:pt>
                <c:pt idx="46408">
                  <c:v>46409.0</c:v>
                </c:pt>
                <c:pt idx="46409">
                  <c:v>46410.0</c:v>
                </c:pt>
                <c:pt idx="46410">
                  <c:v>46411.0</c:v>
                </c:pt>
                <c:pt idx="46411">
                  <c:v>46412.0</c:v>
                </c:pt>
                <c:pt idx="46412">
                  <c:v>46413.0</c:v>
                </c:pt>
                <c:pt idx="46413">
                  <c:v>46414.0</c:v>
                </c:pt>
                <c:pt idx="46414">
                  <c:v>46415.0</c:v>
                </c:pt>
                <c:pt idx="46415">
                  <c:v>46416.0</c:v>
                </c:pt>
                <c:pt idx="46416">
                  <c:v>46417.0</c:v>
                </c:pt>
                <c:pt idx="46417">
                  <c:v>46418.0</c:v>
                </c:pt>
                <c:pt idx="46418">
                  <c:v>46419.0</c:v>
                </c:pt>
                <c:pt idx="46419">
                  <c:v>46420.0</c:v>
                </c:pt>
                <c:pt idx="46420">
                  <c:v>46421.0</c:v>
                </c:pt>
                <c:pt idx="46421">
                  <c:v>46422.0</c:v>
                </c:pt>
                <c:pt idx="46422">
                  <c:v>46423.0</c:v>
                </c:pt>
                <c:pt idx="46423">
                  <c:v>46424.0</c:v>
                </c:pt>
                <c:pt idx="46424">
                  <c:v>46425.0</c:v>
                </c:pt>
                <c:pt idx="46425">
                  <c:v>46426.0</c:v>
                </c:pt>
                <c:pt idx="46426">
                  <c:v>46427.0</c:v>
                </c:pt>
                <c:pt idx="46427">
                  <c:v>46428.0</c:v>
                </c:pt>
                <c:pt idx="46428">
                  <c:v>46429.0</c:v>
                </c:pt>
                <c:pt idx="46429">
                  <c:v>46430.0</c:v>
                </c:pt>
                <c:pt idx="46430">
                  <c:v>46431.0</c:v>
                </c:pt>
                <c:pt idx="46431">
                  <c:v>46432.0</c:v>
                </c:pt>
                <c:pt idx="46432">
                  <c:v>46433.0</c:v>
                </c:pt>
                <c:pt idx="46433">
                  <c:v>46434.0</c:v>
                </c:pt>
                <c:pt idx="46434">
                  <c:v>46435.0</c:v>
                </c:pt>
                <c:pt idx="46435">
                  <c:v>46436.0</c:v>
                </c:pt>
                <c:pt idx="46436">
                  <c:v>46437.0</c:v>
                </c:pt>
                <c:pt idx="46437">
                  <c:v>46438.0</c:v>
                </c:pt>
                <c:pt idx="46438">
                  <c:v>46439.0</c:v>
                </c:pt>
                <c:pt idx="46439">
                  <c:v>46440.0</c:v>
                </c:pt>
                <c:pt idx="46440">
                  <c:v>46441.0</c:v>
                </c:pt>
                <c:pt idx="46441">
                  <c:v>46442.0</c:v>
                </c:pt>
                <c:pt idx="46442">
                  <c:v>46443.0</c:v>
                </c:pt>
                <c:pt idx="46443">
                  <c:v>46444.0</c:v>
                </c:pt>
                <c:pt idx="46444">
                  <c:v>46445.0</c:v>
                </c:pt>
                <c:pt idx="46445">
                  <c:v>46446.0</c:v>
                </c:pt>
                <c:pt idx="46446">
                  <c:v>46447.0</c:v>
                </c:pt>
                <c:pt idx="46447">
                  <c:v>46448.0</c:v>
                </c:pt>
                <c:pt idx="46448">
                  <c:v>46449.0</c:v>
                </c:pt>
                <c:pt idx="46449">
                  <c:v>46450.0</c:v>
                </c:pt>
                <c:pt idx="46450">
                  <c:v>46451.0</c:v>
                </c:pt>
                <c:pt idx="46451">
                  <c:v>46452.0</c:v>
                </c:pt>
                <c:pt idx="46452">
                  <c:v>46453.0</c:v>
                </c:pt>
                <c:pt idx="46453">
                  <c:v>46454.0</c:v>
                </c:pt>
                <c:pt idx="46454">
                  <c:v>46455.0</c:v>
                </c:pt>
                <c:pt idx="46455">
                  <c:v>46456.0</c:v>
                </c:pt>
                <c:pt idx="46456">
                  <c:v>46457.0</c:v>
                </c:pt>
                <c:pt idx="46457">
                  <c:v>46458.0</c:v>
                </c:pt>
                <c:pt idx="46458">
                  <c:v>46459.0</c:v>
                </c:pt>
                <c:pt idx="46459">
                  <c:v>46460.0</c:v>
                </c:pt>
                <c:pt idx="46460">
                  <c:v>46461.0</c:v>
                </c:pt>
                <c:pt idx="46461">
                  <c:v>46462.0</c:v>
                </c:pt>
                <c:pt idx="46462">
                  <c:v>46463.0</c:v>
                </c:pt>
                <c:pt idx="46463">
                  <c:v>46464.0</c:v>
                </c:pt>
                <c:pt idx="46464">
                  <c:v>46465.0</c:v>
                </c:pt>
                <c:pt idx="46465">
                  <c:v>46466.0</c:v>
                </c:pt>
                <c:pt idx="46466">
                  <c:v>46467.0</c:v>
                </c:pt>
                <c:pt idx="46467">
                  <c:v>46468.0</c:v>
                </c:pt>
                <c:pt idx="46468">
                  <c:v>46469.0</c:v>
                </c:pt>
                <c:pt idx="46469">
                  <c:v>46470.0</c:v>
                </c:pt>
                <c:pt idx="46470">
                  <c:v>46471.0</c:v>
                </c:pt>
                <c:pt idx="46471">
                  <c:v>46472.0</c:v>
                </c:pt>
                <c:pt idx="46472">
                  <c:v>46473.0</c:v>
                </c:pt>
                <c:pt idx="46473">
                  <c:v>46474.0</c:v>
                </c:pt>
                <c:pt idx="46474">
                  <c:v>46475.0</c:v>
                </c:pt>
                <c:pt idx="46475">
                  <c:v>46476.0</c:v>
                </c:pt>
                <c:pt idx="46476">
                  <c:v>46477.0</c:v>
                </c:pt>
                <c:pt idx="46477">
                  <c:v>46478.0</c:v>
                </c:pt>
                <c:pt idx="46478">
                  <c:v>46479.0</c:v>
                </c:pt>
                <c:pt idx="46479">
                  <c:v>46480.0</c:v>
                </c:pt>
                <c:pt idx="46480">
                  <c:v>46481.0</c:v>
                </c:pt>
                <c:pt idx="46481">
                  <c:v>46482.0</c:v>
                </c:pt>
                <c:pt idx="46482">
                  <c:v>46483.0</c:v>
                </c:pt>
                <c:pt idx="46483">
                  <c:v>46484.0</c:v>
                </c:pt>
                <c:pt idx="46484">
                  <c:v>46485.0</c:v>
                </c:pt>
                <c:pt idx="46485">
                  <c:v>46486.0</c:v>
                </c:pt>
                <c:pt idx="46486">
                  <c:v>46487.0</c:v>
                </c:pt>
                <c:pt idx="46487">
                  <c:v>46488.0</c:v>
                </c:pt>
                <c:pt idx="46488">
                  <c:v>46489.0</c:v>
                </c:pt>
                <c:pt idx="46489">
                  <c:v>46490.0</c:v>
                </c:pt>
                <c:pt idx="46490">
                  <c:v>46491.0</c:v>
                </c:pt>
                <c:pt idx="46491">
                  <c:v>46492.0</c:v>
                </c:pt>
                <c:pt idx="46492">
                  <c:v>46493.0</c:v>
                </c:pt>
                <c:pt idx="46493">
                  <c:v>46494.0</c:v>
                </c:pt>
                <c:pt idx="46494">
                  <c:v>46495.0</c:v>
                </c:pt>
                <c:pt idx="46495">
                  <c:v>46496.0</c:v>
                </c:pt>
                <c:pt idx="46496">
                  <c:v>46497.0</c:v>
                </c:pt>
                <c:pt idx="46497">
                  <c:v>46498.0</c:v>
                </c:pt>
                <c:pt idx="46498">
                  <c:v>46499.0</c:v>
                </c:pt>
                <c:pt idx="46499">
                  <c:v>46500.0</c:v>
                </c:pt>
                <c:pt idx="46500">
                  <c:v>46501.0</c:v>
                </c:pt>
                <c:pt idx="46501">
                  <c:v>46502.0</c:v>
                </c:pt>
                <c:pt idx="46502">
                  <c:v>46503.0</c:v>
                </c:pt>
                <c:pt idx="46503">
                  <c:v>46504.0</c:v>
                </c:pt>
                <c:pt idx="46504">
                  <c:v>46505.0</c:v>
                </c:pt>
                <c:pt idx="46505">
                  <c:v>46506.0</c:v>
                </c:pt>
                <c:pt idx="46506">
                  <c:v>46507.0</c:v>
                </c:pt>
                <c:pt idx="46507">
                  <c:v>46508.0</c:v>
                </c:pt>
                <c:pt idx="46508">
                  <c:v>46509.0</c:v>
                </c:pt>
                <c:pt idx="46509">
                  <c:v>46510.0</c:v>
                </c:pt>
                <c:pt idx="46510">
                  <c:v>46511.0</c:v>
                </c:pt>
                <c:pt idx="46511">
                  <c:v>46512.0</c:v>
                </c:pt>
                <c:pt idx="46512">
                  <c:v>46513.0</c:v>
                </c:pt>
                <c:pt idx="46513">
                  <c:v>46514.0</c:v>
                </c:pt>
                <c:pt idx="46514">
                  <c:v>46515.0</c:v>
                </c:pt>
                <c:pt idx="46515">
                  <c:v>46516.0</c:v>
                </c:pt>
                <c:pt idx="46516">
                  <c:v>46517.0</c:v>
                </c:pt>
                <c:pt idx="46517">
                  <c:v>46518.0</c:v>
                </c:pt>
                <c:pt idx="46518">
                  <c:v>46519.0</c:v>
                </c:pt>
                <c:pt idx="46519">
                  <c:v>46520.0</c:v>
                </c:pt>
                <c:pt idx="46520">
                  <c:v>46521.0</c:v>
                </c:pt>
                <c:pt idx="46521">
                  <c:v>46522.0</c:v>
                </c:pt>
                <c:pt idx="46522">
                  <c:v>46523.0</c:v>
                </c:pt>
                <c:pt idx="46523">
                  <c:v>46524.0</c:v>
                </c:pt>
                <c:pt idx="46524">
                  <c:v>46525.0</c:v>
                </c:pt>
                <c:pt idx="46525">
                  <c:v>46526.0</c:v>
                </c:pt>
                <c:pt idx="46526">
                  <c:v>46527.0</c:v>
                </c:pt>
                <c:pt idx="46527">
                  <c:v>46528.0</c:v>
                </c:pt>
                <c:pt idx="46528">
                  <c:v>46529.0</c:v>
                </c:pt>
                <c:pt idx="46529">
                  <c:v>46530.0</c:v>
                </c:pt>
                <c:pt idx="46530">
                  <c:v>46531.0</c:v>
                </c:pt>
                <c:pt idx="46531">
                  <c:v>46532.0</c:v>
                </c:pt>
                <c:pt idx="46532">
                  <c:v>46533.0</c:v>
                </c:pt>
                <c:pt idx="46533">
                  <c:v>46534.0</c:v>
                </c:pt>
                <c:pt idx="46534">
                  <c:v>46535.0</c:v>
                </c:pt>
                <c:pt idx="46535">
                  <c:v>46536.0</c:v>
                </c:pt>
                <c:pt idx="46536">
                  <c:v>46537.0</c:v>
                </c:pt>
                <c:pt idx="46537">
                  <c:v>46538.0</c:v>
                </c:pt>
                <c:pt idx="46538">
                  <c:v>46539.0</c:v>
                </c:pt>
                <c:pt idx="46539">
                  <c:v>46540.0</c:v>
                </c:pt>
                <c:pt idx="46540">
                  <c:v>46541.0</c:v>
                </c:pt>
                <c:pt idx="46541">
                  <c:v>46542.0</c:v>
                </c:pt>
                <c:pt idx="46542">
                  <c:v>46543.0</c:v>
                </c:pt>
                <c:pt idx="46543">
                  <c:v>46544.0</c:v>
                </c:pt>
                <c:pt idx="46544">
                  <c:v>46545.0</c:v>
                </c:pt>
                <c:pt idx="46545">
                  <c:v>46546.0</c:v>
                </c:pt>
                <c:pt idx="46546">
                  <c:v>46547.0</c:v>
                </c:pt>
                <c:pt idx="46547">
                  <c:v>46548.0</c:v>
                </c:pt>
                <c:pt idx="46548">
                  <c:v>46549.0</c:v>
                </c:pt>
                <c:pt idx="46549">
                  <c:v>46550.0</c:v>
                </c:pt>
                <c:pt idx="46550">
                  <c:v>46551.0</c:v>
                </c:pt>
                <c:pt idx="46551">
                  <c:v>46552.0</c:v>
                </c:pt>
                <c:pt idx="46552">
                  <c:v>46553.0</c:v>
                </c:pt>
                <c:pt idx="46553">
                  <c:v>46554.0</c:v>
                </c:pt>
                <c:pt idx="46554">
                  <c:v>46555.0</c:v>
                </c:pt>
                <c:pt idx="46555">
                  <c:v>46556.0</c:v>
                </c:pt>
                <c:pt idx="46556">
                  <c:v>46557.0</c:v>
                </c:pt>
                <c:pt idx="46557">
                  <c:v>46558.0</c:v>
                </c:pt>
                <c:pt idx="46558">
                  <c:v>46559.0</c:v>
                </c:pt>
                <c:pt idx="46559">
                  <c:v>46560.0</c:v>
                </c:pt>
                <c:pt idx="46560">
                  <c:v>46561.0</c:v>
                </c:pt>
                <c:pt idx="46561">
                  <c:v>46562.0</c:v>
                </c:pt>
                <c:pt idx="46562">
                  <c:v>46563.0</c:v>
                </c:pt>
                <c:pt idx="46563">
                  <c:v>46564.0</c:v>
                </c:pt>
                <c:pt idx="46564">
                  <c:v>46565.0</c:v>
                </c:pt>
                <c:pt idx="46565">
                  <c:v>46566.0</c:v>
                </c:pt>
                <c:pt idx="46566">
                  <c:v>46567.0</c:v>
                </c:pt>
                <c:pt idx="46567">
                  <c:v>46568.0</c:v>
                </c:pt>
                <c:pt idx="46568">
                  <c:v>46569.0</c:v>
                </c:pt>
                <c:pt idx="46569">
                  <c:v>46570.0</c:v>
                </c:pt>
                <c:pt idx="46570">
                  <c:v>46571.0</c:v>
                </c:pt>
                <c:pt idx="46571">
                  <c:v>46572.0</c:v>
                </c:pt>
                <c:pt idx="46572">
                  <c:v>46573.0</c:v>
                </c:pt>
                <c:pt idx="46573">
                  <c:v>46574.0</c:v>
                </c:pt>
                <c:pt idx="46574">
                  <c:v>46575.0</c:v>
                </c:pt>
                <c:pt idx="46575">
                  <c:v>46576.0</c:v>
                </c:pt>
                <c:pt idx="46576">
                  <c:v>46577.0</c:v>
                </c:pt>
                <c:pt idx="46577">
                  <c:v>46578.0</c:v>
                </c:pt>
                <c:pt idx="46578">
                  <c:v>46579.0</c:v>
                </c:pt>
                <c:pt idx="46579">
                  <c:v>46580.0</c:v>
                </c:pt>
                <c:pt idx="46580">
                  <c:v>46581.0</c:v>
                </c:pt>
                <c:pt idx="46581">
                  <c:v>46582.0</c:v>
                </c:pt>
                <c:pt idx="46582">
                  <c:v>46583.0</c:v>
                </c:pt>
                <c:pt idx="46583">
                  <c:v>46584.0</c:v>
                </c:pt>
                <c:pt idx="46584">
                  <c:v>46585.0</c:v>
                </c:pt>
                <c:pt idx="46585">
                  <c:v>46586.0</c:v>
                </c:pt>
                <c:pt idx="46586">
                  <c:v>46587.0</c:v>
                </c:pt>
                <c:pt idx="46587">
                  <c:v>46588.0</c:v>
                </c:pt>
                <c:pt idx="46588">
                  <c:v>46589.0</c:v>
                </c:pt>
                <c:pt idx="46589">
                  <c:v>46590.0</c:v>
                </c:pt>
                <c:pt idx="46590">
                  <c:v>46591.0</c:v>
                </c:pt>
                <c:pt idx="46591">
                  <c:v>46592.0</c:v>
                </c:pt>
                <c:pt idx="46592">
                  <c:v>46593.0</c:v>
                </c:pt>
                <c:pt idx="46593">
                  <c:v>46594.0</c:v>
                </c:pt>
                <c:pt idx="46594">
                  <c:v>46595.0</c:v>
                </c:pt>
                <c:pt idx="46595">
                  <c:v>46596.0</c:v>
                </c:pt>
                <c:pt idx="46596">
                  <c:v>46597.0</c:v>
                </c:pt>
                <c:pt idx="46597">
                  <c:v>46598.0</c:v>
                </c:pt>
                <c:pt idx="46598">
                  <c:v>46599.0</c:v>
                </c:pt>
                <c:pt idx="46599">
                  <c:v>46600.0</c:v>
                </c:pt>
                <c:pt idx="46600">
                  <c:v>46601.0</c:v>
                </c:pt>
                <c:pt idx="46601">
                  <c:v>46602.0</c:v>
                </c:pt>
                <c:pt idx="46602">
                  <c:v>46603.0</c:v>
                </c:pt>
                <c:pt idx="46603">
                  <c:v>46604.0</c:v>
                </c:pt>
                <c:pt idx="46604">
                  <c:v>46605.0</c:v>
                </c:pt>
                <c:pt idx="46605">
                  <c:v>46606.0</c:v>
                </c:pt>
                <c:pt idx="46606">
                  <c:v>46607.0</c:v>
                </c:pt>
                <c:pt idx="46607">
                  <c:v>46608.0</c:v>
                </c:pt>
                <c:pt idx="46608">
                  <c:v>46609.0</c:v>
                </c:pt>
                <c:pt idx="46609">
                  <c:v>46610.0</c:v>
                </c:pt>
                <c:pt idx="46610">
                  <c:v>46611.0</c:v>
                </c:pt>
                <c:pt idx="46611">
                  <c:v>46612.0</c:v>
                </c:pt>
                <c:pt idx="46612">
                  <c:v>46613.0</c:v>
                </c:pt>
                <c:pt idx="46613">
                  <c:v>46614.0</c:v>
                </c:pt>
                <c:pt idx="46614">
                  <c:v>46615.0</c:v>
                </c:pt>
                <c:pt idx="46615">
                  <c:v>46616.0</c:v>
                </c:pt>
                <c:pt idx="46616">
                  <c:v>46617.0</c:v>
                </c:pt>
                <c:pt idx="46617">
                  <c:v>46618.0</c:v>
                </c:pt>
                <c:pt idx="46618">
                  <c:v>46619.0</c:v>
                </c:pt>
                <c:pt idx="46619">
                  <c:v>46620.0</c:v>
                </c:pt>
                <c:pt idx="46620">
                  <c:v>46621.0</c:v>
                </c:pt>
                <c:pt idx="46621">
                  <c:v>46622.0</c:v>
                </c:pt>
                <c:pt idx="46622">
                  <c:v>46623.0</c:v>
                </c:pt>
                <c:pt idx="46623">
                  <c:v>46624.0</c:v>
                </c:pt>
                <c:pt idx="46624">
                  <c:v>46625.0</c:v>
                </c:pt>
                <c:pt idx="46625">
                  <c:v>46626.0</c:v>
                </c:pt>
                <c:pt idx="46626">
                  <c:v>46627.0</c:v>
                </c:pt>
                <c:pt idx="46627">
                  <c:v>46628.0</c:v>
                </c:pt>
                <c:pt idx="46628">
                  <c:v>46629.0</c:v>
                </c:pt>
                <c:pt idx="46629">
                  <c:v>46630.0</c:v>
                </c:pt>
                <c:pt idx="46630">
                  <c:v>46631.0</c:v>
                </c:pt>
                <c:pt idx="46631">
                  <c:v>46632.0</c:v>
                </c:pt>
                <c:pt idx="46632">
                  <c:v>46633.0</c:v>
                </c:pt>
                <c:pt idx="46633">
                  <c:v>46634.0</c:v>
                </c:pt>
                <c:pt idx="46634">
                  <c:v>46635.0</c:v>
                </c:pt>
                <c:pt idx="46635">
                  <c:v>46636.0</c:v>
                </c:pt>
                <c:pt idx="46636">
                  <c:v>46637.0</c:v>
                </c:pt>
                <c:pt idx="46637">
                  <c:v>46638.0</c:v>
                </c:pt>
                <c:pt idx="46638">
                  <c:v>46639.0</c:v>
                </c:pt>
                <c:pt idx="46639">
                  <c:v>46640.0</c:v>
                </c:pt>
                <c:pt idx="46640">
                  <c:v>46641.0</c:v>
                </c:pt>
                <c:pt idx="46641">
                  <c:v>46642.0</c:v>
                </c:pt>
                <c:pt idx="46642">
                  <c:v>46643.0</c:v>
                </c:pt>
                <c:pt idx="46643">
                  <c:v>46644.0</c:v>
                </c:pt>
                <c:pt idx="46644">
                  <c:v>46645.0</c:v>
                </c:pt>
                <c:pt idx="46645">
                  <c:v>46646.0</c:v>
                </c:pt>
                <c:pt idx="46646">
                  <c:v>46647.0</c:v>
                </c:pt>
                <c:pt idx="46647">
                  <c:v>46648.0</c:v>
                </c:pt>
                <c:pt idx="46648">
                  <c:v>46649.0</c:v>
                </c:pt>
                <c:pt idx="46649">
                  <c:v>46650.0</c:v>
                </c:pt>
                <c:pt idx="46650">
                  <c:v>46651.0</c:v>
                </c:pt>
                <c:pt idx="46651">
                  <c:v>46652.0</c:v>
                </c:pt>
                <c:pt idx="46652">
                  <c:v>46653.0</c:v>
                </c:pt>
                <c:pt idx="46653">
                  <c:v>46654.0</c:v>
                </c:pt>
                <c:pt idx="46654">
                  <c:v>46655.0</c:v>
                </c:pt>
                <c:pt idx="46655">
                  <c:v>46656.0</c:v>
                </c:pt>
                <c:pt idx="46656">
                  <c:v>46657.0</c:v>
                </c:pt>
                <c:pt idx="46657">
                  <c:v>46658.0</c:v>
                </c:pt>
                <c:pt idx="46658">
                  <c:v>46659.0</c:v>
                </c:pt>
                <c:pt idx="46659">
                  <c:v>46660.0</c:v>
                </c:pt>
                <c:pt idx="46660">
                  <c:v>46661.0</c:v>
                </c:pt>
                <c:pt idx="46661">
                  <c:v>46662.0</c:v>
                </c:pt>
                <c:pt idx="46662">
                  <c:v>46663.0</c:v>
                </c:pt>
                <c:pt idx="46663">
                  <c:v>46664.0</c:v>
                </c:pt>
                <c:pt idx="46664">
                  <c:v>46665.0</c:v>
                </c:pt>
                <c:pt idx="46665">
                  <c:v>46666.0</c:v>
                </c:pt>
                <c:pt idx="46666">
                  <c:v>46667.0</c:v>
                </c:pt>
                <c:pt idx="46667">
                  <c:v>46668.0</c:v>
                </c:pt>
                <c:pt idx="46668">
                  <c:v>46669.0</c:v>
                </c:pt>
                <c:pt idx="46669">
                  <c:v>46670.0</c:v>
                </c:pt>
                <c:pt idx="46670">
                  <c:v>46671.0</c:v>
                </c:pt>
                <c:pt idx="46671">
                  <c:v>46672.0</c:v>
                </c:pt>
                <c:pt idx="46672">
                  <c:v>46673.0</c:v>
                </c:pt>
                <c:pt idx="46673">
                  <c:v>46674.0</c:v>
                </c:pt>
                <c:pt idx="46674">
                  <c:v>46675.0</c:v>
                </c:pt>
                <c:pt idx="46675">
                  <c:v>46676.0</c:v>
                </c:pt>
                <c:pt idx="46676">
                  <c:v>46677.0</c:v>
                </c:pt>
                <c:pt idx="46677">
                  <c:v>46678.0</c:v>
                </c:pt>
                <c:pt idx="46678">
                  <c:v>46679.0</c:v>
                </c:pt>
                <c:pt idx="46679">
                  <c:v>46680.0</c:v>
                </c:pt>
                <c:pt idx="46680">
                  <c:v>46681.0</c:v>
                </c:pt>
                <c:pt idx="46681">
                  <c:v>46682.0</c:v>
                </c:pt>
                <c:pt idx="46682">
                  <c:v>46683.0</c:v>
                </c:pt>
                <c:pt idx="46683">
                  <c:v>46684.0</c:v>
                </c:pt>
                <c:pt idx="46684">
                  <c:v>46685.0</c:v>
                </c:pt>
                <c:pt idx="46685">
                  <c:v>46686.0</c:v>
                </c:pt>
                <c:pt idx="46686">
                  <c:v>46687.0</c:v>
                </c:pt>
                <c:pt idx="46687">
                  <c:v>46688.0</c:v>
                </c:pt>
                <c:pt idx="46688">
                  <c:v>46689.0</c:v>
                </c:pt>
                <c:pt idx="46689">
                  <c:v>46690.0</c:v>
                </c:pt>
                <c:pt idx="46690">
                  <c:v>46691.0</c:v>
                </c:pt>
                <c:pt idx="46691">
                  <c:v>46692.0</c:v>
                </c:pt>
                <c:pt idx="46692">
                  <c:v>46693.0</c:v>
                </c:pt>
                <c:pt idx="46693">
                  <c:v>46694.0</c:v>
                </c:pt>
                <c:pt idx="46694">
                  <c:v>46695.0</c:v>
                </c:pt>
                <c:pt idx="46695">
                  <c:v>46696.0</c:v>
                </c:pt>
                <c:pt idx="46696">
                  <c:v>46697.0</c:v>
                </c:pt>
                <c:pt idx="46697">
                  <c:v>46698.0</c:v>
                </c:pt>
                <c:pt idx="46698">
                  <c:v>46699.0</c:v>
                </c:pt>
                <c:pt idx="46699">
                  <c:v>46700.0</c:v>
                </c:pt>
                <c:pt idx="46700">
                  <c:v>46701.0</c:v>
                </c:pt>
                <c:pt idx="46701">
                  <c:v>46702.0</c:v>
                </c:pt>
                <c:pt idx="46702">
                  <c:v>46703.0</c:v>
                </c:pt>
                <c:pt idx="46703">
                  <c:v>46704.0</c:v>
                </c:pt>
                <c:pt idx="46704">
                  <c:v>46705.0</c:v>
                </c:pt>
                <c:pt idx="46705">
                  <c:v>46706.0</c:v>
                </c:pt>
                <c:pt idx="46706">
                  <c:v>46707.0</c:v>
                </c:pt>
                <c:pt idx="46707">
                  <c:v>46708.0</c:v>
                </c:pt>
                <c:pt idx="46708">
                  <c:v>46709.0</c:v>
                </c:pt>
                <c:pt idx="46709">
                  <c:v>46710.0</c:v>
                </c:pt>
                <c:pt idx="46710">
                  <c:v>46711.0</c:v>
                </c:pt>
                <c:pt idx="46711">
                  <c:v>46712.0</c:v>
                </c:pt>
                <c:pt idx="46712">
                  <c:v>46713.0</c:v>
                </c:pt>
                <c:pt idx="46713">
                  <c:v>46714.0</c:v>
                </c:pt>
                <c:pt idx="46714">
                  <c:v>46715.0</c:v>
                </c:pt>
                <c:pt idx="46715">
                  <c:v>46716.0</c:v>
                </c:pt>
                <c:pt idx="46716">
                  <c:v>46717.0</c:v>
                </c:pt>
                <c:pt idx="46717">
                  <c:v>46718.0</c:v>
                </c:pt>
                <c:pt idx="46718">
                  <c:v>46719.0</c:v>
                </c:pt>
                <c:pt idx="46719">
                  <c:v>46720.0</c:v>
                </c:pt>
                <c:pt idx="46720">
                  <c:v>46721.0</c:v>
                </c:pt>
                <c:pt idx="46721">
                  <c:v>46722.0</c:v>
                </c:pt>
                <c:pt idx="46722">
                  <c:v>46723.0</c:v>
                </c:pt>
                <c:pt idx="46723">
                  <c:v>46724.0</c:v>
                </c:pt>
                <c:pt idx="46724">
                  <c:v>46725.0</c:v>
                </c:pt>
                <c:pt idx="46725">
                  <c:v>46726.0</c:v>
                </c:pt>
                <c:pt idx="46726">
                  <c:v>46727.0</c:v>
                </c:pt>
                <c:pt idx="46727">
                  <c:v>46728.0</c:v>
                </c:pt>
                <c:pt idx="46728">
                  <c:v>46729.0</c:v>
                </c:pt>
                <c:pt idx="46729">
                  <c:v>46730.0</c:v>
                </c:pt>
                <c:pt idx="46730">
                  <c:v>46731.0</c:v>
                </c:pt>
                <c:pt idx="46731">
                  <c:v>46732.0</c:v>
                </c:pt>
                <c:pt idx="46732">
                  <c:v>46733.0</c:v>
                </c:pt>
                <c:pt idx="46733">
                  <c:v>46734.0</c:v>
                </c:pt>
                <c:pt idx="46734">
                  <c:v>46735.0</c:v>
                </c:pt>
                <c:pt idx="46735">
                  <c:v>46736.0</c:v>
                </c:pt>
                <c:pt idx="46736">
                  <c:v>46737.0</c:v>
                </c:pt>
                <c:pt idx="46737">
                  <c:v>46738.0</c:v>
                </c:pt>
                <c:pt idx="46738">
                  <c:v>46739.0</c:v>
                </c:pt>
                <c:pt idx="46739">
                  <c:v>46740.0</c:v>
                </c:pt>
                <c:pt idx="46740">
                  <c:v>46741.0</c:v>
                </c:pt>
                <c:pt idx="46741">
                  <c:v>46742.0</c:v>
                </c:pt>
                <c:pt idx="46742">
                  <c:v>46743.0</c:v>
                </c:pt>
                <c:pt idx="46743">
                  <c:v>46744.0</c:v>
                </c:pt>
                <c:pt idx="46744">
                  <c:v>46745.0</c:v>
                </c:pt>
                <c:pt idx="46745">
                  <c:v>46746.0</c:v>
                </c:pt>
                <c:pt idx="46746">
                  <c:v>46747.0</c:v>
                </c:pt>
                <c:pt idx="46747">
                  <c:v>46748.0</c:v>
                </c:pt>
                <c:pt idx="46748">
                  <c:v>46749.0</c:v>
                </c:pt>
                <c:pt idx="46749">
                  <c:v>46750.0</c:v>
                </c:pt>
                <c:pt idx="46750">
                  <c:v>46751.0</c:v>
                </c:pt>
                <c:pt idx="46751">
                  <c:v>46752.0</c:v>
                </c:pt>
                <c:pt idx="46752">
                  <c:v>46753.0</c:v>
                </c:pt>
                <c:pt idx="46753">
                  <c:v>46754.0</c:v>
                </c:pt>
                <c:pt idx="46754">
                  <c:v>46755.0</c:v>
                </c:pt>
                <c:pt idx="46755">
                  <c:v>46756.0</c:v>
                </c:pt>
                <c:pt idx="46756">
                  <c:v>46757.0</c:v>
                </c:pt>
                <c:pt idx="46757">
                  <c:v>46758.0</c:v>
                </c:pt>
                <c:pt idx="46758">
                  <c:v>46759.0</c:v>
                </c:pt>
                <c:pt idx="46759">
                  <c:v>46760.0</c:v>
                </c:pt>
                <c:pt idx="46760">
                  <c:v>46761.0</c:v>
                </c:pt>
                <c:pt idx="46761">
                  <c:v>46762.0</c:v>
                </c:pt>
                <c:pt idx="46762">
                  <c:v>46763.0</c:v>
                </c:pt>
                <c:pt idx="46763">
                  <c:v>46764.0</c:v>
                </c:pt>
                <c:pt idx="46764">
                  <c:v>46765.0</c:v>
                </c:pt>
                <c:pt idx="46765">
                  <c:v>46766.0</c:v>
                </c:pt>
                <c:pt idx="46766">
                  <c:v>46767.0</c:v>
                </c:pt>
                <c:pt idx="46767">
                  <c:v>46768.0</c:v>
                </c:pt>
                <c:pt idx="46768">
                  <c:v>46769.0</c:v>
                </c:pt>
                <c:pt idx="46769">
                  <c:v>46770.0</c:v>
                </c:pt>
                <c:pt idx="46770">
                  <c:v>46771.0</c:v>
                </c:pt>
                <c:pt idx="46771">
                  <c:v>46772.0</c:v>
                </c:pt>
                <c:pt idx="46772">
                  <c:v>46773.0</c:v>
                </c:pt>
                <c:pt idx="46773">
                  <c:v>46774.0</c:v>
                </c:pt>
                <c:pt idx="46774">
                  <c:v>46775.0</c:v>
                </c:pt>
                <c:pt idx="46775">
                  <c:v>46776.0</c:v>
                </c:pt>
                <c:pt idx="46776">
                  <c:v>46777.0</c:v>
                </c:pt>
                <c:pt idx="46777">
                  <c:v>46778.0</c:v>
                </c:pt>
                <c:pt idx="46778">
                  <c:v>46779.0</c:v>
                </c:pt>
                <c:pt idx="46779">
                  <c:v>46780.0</c:v>
                </c:pt>
                <c:pt idx="46780">
                  <c:v>46781.0</c:v>
                </c:pt>
                <c:pt idx="46781">
                  <c:v>46782.0</c:v>
                </c:pt>
                <c:pt idx="46782">
                  <c:v>46783.0</c:v>
                </c:pt>
                <c:pt idx="46783">
                  <c:v>46784.0</c:v>
                </c:pt>
                <c:pt idx="46784">
                  <c:v>46785.0</c:v>
                </c:pt>
                <c:pt idx="46785">
                  <c:v>46786.0</c:v>
                </c:pt>
                <c:pt idx="46786">
                  <c:v>46787.0</c:v>
                </c:pt>
                <c:pt idx="46787">
                  <c:v>46788.0</c:v>
                </c:pt>
                <c:pt idx="46788">
                  <c:v>46789.0</c:v>
                </c:pt>
                <c:pt idx="46789">
                  <c:v>46790.0</c:v>
                </c:pt>
                <c:pt idx="46790">
                  <c:v>46791.0</c:v>
                </c:pt>
                <c:pt idx="46791">
                  <c:v>46792.0</c:v>
                </c:pt>
                <c:pt idx="46792">
                  <c:v>46793.0</c:v>
                </c:pt>
                <c:pt idx="46793">
                  <c:v>46794.0</c:v>
                </c:pt>
                <c:pt idx="46794">
                  <c:v>46795.0</c:v>
                </c:pt>
                <c:pt idx="46795">
                  <c:v>46796.0</c:v>
                </c:pt>
                <c:pt idx="46796">
                  <c:v>46797.0</c:v>
                </c:pt>
                <c:pt idx="46797">
                  <c:v>46798.0</c:v>
                </c:pt>
                <c:pt idx="46798">
                  <c:v>46799.0</c:v>
                </c:pt>
                <c:pt idx="46799">
                  <c:v>46800.0</c:v>
                </c:pt>
                <c:pt idx="46800">
                  <c:v>46801.0</c:v>
                </c:pt>
                <c:pt idx="46801">
                  <c:v>46802.0</c:v>
                </c:pt>
                <c:pt idx="46802">
                  <c:v>46803.0</c:v>
                </c:pt>
                <c:pt idx="46803">
                  <c:v>46804.0</c:v>
                </c:pt>
                <c:pt idx="46804">
                  <c:v>46805.0</c:v>
                </c:pt>
                <c:pt idx="46805">
                  <c:v>46806.0</c:v>
                </c:pt>
                <c:pt idx="46806">
                  <c:v>46807.0</c:v>
                </c:pt>
                <c:pt idx="46807">
                  <c:v>46808.0</c:v>
                </c:pt>
                <c:pt idx="46808">
                  <c:v>46809.0</c:v>
                </c:pt>
                <c:pt idx="46809">
                  <c:v>46810.0</c:v>
                </c:pt>
                <c:pt idx="46810">
                  <c:v>46811.0</c:v>
                </c:pt>
                <c:pt idx="46811">
                  <c:v>46812.0</c:v>
                </c:pt>
                <c:pt idx="46812">
                  <c:v>46813.0</c:v>
                </c:pt>
                <c:pt idx="46813">
                  <c:v>46814.0</c:v>
                </c:pt>
                <c:pt idx="46814">
                  <c:v>46815.0</c:v>
                </c:pt>
                <c:pt idx="46815">
                  <c:v>46816.0</c:v>
                </c:pt>
                <c:pt idx="46816">
                  <c:v>46817.0</c:v>
                </c:pt>
                <c:pt idx="46817">
                  <c:v>46818.0</c:v>
                </c:pt>
                <c:pt idx="46818">
                  <c:v>46819.0</c:v>
                </c:pt>
                <c:pt idx="46819">
                  <c:v>46820.0</c:v>
                </c:pt>
                <c:pt idx="46820">
                  <c:v>46821.0</c:v>
                </c:pt>
                <c:pt idx="46821">
                  <c:v>46822.0</c:v>
                </c:pt>
                <c:pt idx="46822">
                  <c:v>46823.0</c:v>
                </c:pt>
                <c:pt idx="46823">
                  <c:v>46824.0</c:v>
                </c:pt>
                <c:pt idx="46824">
                  <c:v>46825.0</c:v>
                </c:pt>
                <c:pt idx="46825">
                  <c:v>46826.0</c:v>
                </c:pt>
                <c:pt idx="46826">
                  <c:v>46827.0</c:v>
                </c:pt>
                <c:pt idx="46827">
                  <c:v>46828.0</c:v>
                </c:pt>
                <c:pt idx="46828">
                  <c:v>46829.0</c:v>
                </c:pt>
                <c:pt idx="46829">
                  <c:v>46830.0</c:v>
                </c:pt>
                <c:pt idx="46830">
                  <c:v>46831.0</c:v>
                </c:pt>
                <c:pt idx="46831">
                  <c:v>46832.0</c:v>
                </c:pt>
                <c:pt idx="46832">
                  <c:v>46833.0</c:v>
                </c:pt>
                <c:pt idx="46833">
                  <c:v>46834.0</c:v>
                </c:pt>
                <c:pt idx="46834">
                  <c:v>46835.0</c:v>
                </c:pt>
                <c:pt idx="46835">
                  <c:v>46836.0</c:v>
                </c:pt>
                <c:pt idx="46836">
                  <c:v>46837.0</c:v>
                </c:pt>
                <c:pt idx="46837">
                  <c:v>46838.0</c:v>
                </c:pt>
                <c:pt idx="46838">
                  <c:v>46839.0</c:v>
                </c:pt>
                <c:pt idx="46839">
                  <c:v>46840.0</c:v>
                </c:pt>
                <c:pt idx="46840">
                  <c:v>46841.0</c:v>
                </c:pt>
                <c:pt idx="46841">
                  <c:v>46842.0</c:v>
                </c:pt>
                <c:pt idx="46842">
                  <c:v>46843.0</c:v>
                </c:pt>
                <c:pt idx="46843">
                  <c:v>46844.0</c:v>
                </c:pt>
                <c:pt idx="46844">
                  <c:v>46845.0</c:v>
                </c:pt>
                <c:pt idx="46845">
                  <c:v>46846.0</c:v>
                </c:pt>
                <c:pt idx="46846">
                  <c:v>46847.0</c:v>
                </c:pt>
                <c:pt idx="46847">
                  <c:v>46848.0</c:v>
                </c:pt>
                <c:pt idx="46848">
                  <c:v>46849.0</c:v>
                </c:pt>
                <c:pt idx="46849">
                  <c:v>46850.0</c:v>
                </c:pt>
                <c:pt idx="46850">
                  <c:v>46851.0</c:v>
                </c:pt>
                <c:pt idx="46851">
                  <c:v>46852.0</c:v>
                </c:pt>
                <c:pt idx="46852">
                  <c:v>46853.0</c:v>
                </c:pt>
                <c:pt idx="46853">
                  <c:v>46854.0</c:v>
                </c:pt>
                <c:pt idx="46854">
                  <c:v>46855.0</c:v>
                </c:pt>
                <c:pt idx="46855">
                  <c:v>46856.0</c:v>
                </c:pt>
                <c:pt idx="46856">
                  <c:v>46857.0</c:v>
                </c:pt>
                <c:pt idx="46857">
                  <c:v>46858.0</c:v>
                </c:pt>
                <c:pt idx="46858">
                  <c:v>46859.0</c:v>
                </c:pt>
                <c:pt idx="46859">
                  <c:v>46860.0</c:v>
                </c:pt>
                <c:pt idx="46860">
                  <c:v>46861.0</c:v>
                </c:pt>
                <c:pt idx="46861">
                  <c:v>46862.0</c:v>
                </c:pt>
                <c:pt idx="46862">
                  <c:v>46863.0</c:v>
                </c:pt>
                <c:pt idx="46863">
                  <c:v>46864.0</c:v>
                </c:pt>
                <c:pt idx="46864">
                  <c:v>46865.0</c:v>
                </c:pt>
                <c:pt idx="46865">
                  <c:v>46866.0</c:v>
                </c:pt>
                <c:pt idx="46866">
                  <c:v>46867.0</c:v>
                </c:pt>
                <c:pt idx="46867">
                  <c:v>46868.0</c:v>
                </c:pt>
                <c:pt idx="46868">
                  <c:v>46869.0</c:v>
                </c:pt>
                <c:pt idx="46869">
                  <c:v>46870.0</c:v>
                </c:pt>
                <c:pt idx="46870">
                  <c:v>46871.0</c:v>
                </c:pt>
                <c:pt idx="46871">
                  <c:v>46872.0</c:v>
                </c:pt>
                <c:pt idx="46872">
                  <c:v>46873.0</c:v>
                </c:pt>
                <c:pt idx="46873">
                  <c:v>46874.0</c:v>
                </c:pt>
                <c:pt idx="46874">
                  <c:v>46875.0</c:v>
                </c:pt>
                <c:pt idx="46875">
                  <c:v>46876.0</c:v>
                </c:pt>
                <c:pt idx="46876">
                  <c:v>46877.0</c:v>
                </c:pt>
                <c:pt idx="46877">
                  <c:v>46878.0</c:v>
                </c:pt>
                <c:pt idx="46878">
                  <c:v>46879.0</c:v>
                </c:pt>
                <c:pt idx="46879">
                  <c:v>46880.0</c:v>
                </c:pt>
                <c:pt idx="46880">
                  <c:v>46881.0</c:v>
                </c:pt>
                <c:pt idx="46881">
                  <c:v>46882.0</c:v>
                </c:pt>
                <c:pt idx="46882">
                  <c:v>46883.0</c:v>
                </c:pt>
                <c:pt idx="46883">
                  <c:v>46884.0</c:v>
                </c:pt>
                <c:pt idx="46884">
                  <c:v>46885.0</c:v>
                </c:pt>
                <c:pt idx="46885">
                  <c:v>46886.0</c:v>
                </c:pt>
                <c:pt idx="46886">
                  <c:v>46887.0</c:v>
                </c:pt>
                <c:pt idx="46887">
                  <c:v>46888.0</c:v>
                </c:pt>
                <c:pt idx="46888">
                  <c:v>46889.0</c:v>
                </c:pt>
                <c:pt idx="46889">
                  <c:v>46890.0</c:v>
                </c:pt>
                <c:pt idx="46890">
                  <c:v>46891.0</c:v>
                </c:pt>
                <c:pt idx="46891">
                  <c:v>46892.0</c:v>
                </c:pt>
                <c:pt idx="46892">
                  <c:v>46893.0</c:v>
                </c:pt>
                <c:pt idx="46893">
                  <c:v>46894.0</c:v>
                </c:pt>
                <c:pt idx="46894">
                  <c:v>46895.0</c:v>
                </c:pt>
                <c:pt idx="46895">
                  <c:v>46896.0</c:v>
                </c:pt>
                <c:pt idx="46896">
                  <c:v>46897.0</c:v>
                </c:pt>
                <c:pt idx="46897">
                  <c:v>46898.0</c:v>
                </c:pt>
                <c:pt idx="46898">
                  <c:v>46899.0</c:v>
                </c:pt>
                <c:pt idx="46899">
                  <c:v>46900.0</c:v>
                </c:pt>
                <c:pt idx="46900">
                  <c:v>46901.0</c:v>
                </c:pt>
                <c:pt idx="46901">
                  <c:v>46902.0</c:v>
                </c:pt>
                <c:pt idx="46902">
                  <c:v>46903.0</c:v>
                </c:pt>
                <c:pt idx="46903">
                  <c:v>46904.0</c:v>
                </c:pt>
                <c:pt idx="46904">
                  <c:v>46905.0</c:v>
                </c:pt>
                <c:pt idx="46905">
                  <c:v>46906.0</c:v>
                </c:pt>
                <c:pt idx="46906">
                  <c:v>46907.0</c:v>
                </c:pt>
                <c:pt idx="46907">
                  <c:v>46908.0</c:v>
                </c:pt>
                <c:pt idx="46908">
                  <c:v>46909.0</c:v>
                </c:pt>
                <c:pt idx="46909">
                  <c:v>46910.0</c:v>
                </c:pt>
                <c:pt idx="46910">
                  <c:v>46911.0</c:v>
                </c:pt>
                <c:pt idx="46911">
                  <c:v>46912.0</c:v>
                </c:pt>
                <c:pt idx="46912">
                  <c:v>46913.0</c:v>
                </c:pt>
                <c:pt idx="46913">
                  <c:v>46914.0</c:v>
                </c:pt>
                <c:pt idx="46914">
                  <c:v>46915.0</c:v>
                </c:pt>
                <c:pt idx="46915">
                  <c:v>46916.0</c:v>
                </c:pt>
                <c:pt idx="46916">
                  <c:v>46917.0</c:v>
                </c:pt>
                <c:pt idx="46917">
                  <c:v>46918.0</c:v>
                </c:pt>
                <c:pt idx="46918">
                  <c:v>46919.0</c:v>
                </c:pt>
                <c:pt idx="46919">
                  <c:v>46920.0</c:v>
                </c:pt>
                <c:pt idx="46920">
                  <c:v>46921.0</c:v>
                </c:pt>
                <c:pt idx="46921">
                  <c:v>46922.0</c:v>
                </c:pt>
                <c:pt idx="46922">
                  <c:v>46923.0</c:v>
                </c:pt>
                <c:pt idx="46923">
                  <c:v>46924.0</c:v>
                </c:pt>
                <c:pt idx="46924">
                  <c:v>46925.0</c:v>
                </c:pt>
                <c:pt idx="46925">
                  <c:v>46926.0</c:v>
                </c:pt>
                <c:pt idx="46926">
                  <c:v>46927.0</c:v>
                </c:pt>
                <c:pt idx="46927">
                  <c:v>46928.0</c:v>
                </c:pt>
                <c:pt idx="46928">
                  <c:v>46929.0</c:v>
                </c:pt>
                <c:pt idx="46929">
                  <c:v>46930.0</c:v>
                </c:pt>
                <c:pt idx="46930">
                  <c:v>46931.0</c:v>
                </c:pt>
                <c:pt idx="46931">
                  <c:v>46932.0</c:v>
                </c:pt>
                <c:pt idx="46932">
                  <c:v>46933.0</c:v>
                </c:pt>
                <c:pt idx="46933">
                  <c:v>46934.0</c:v>
                </c:pt>
                <c:pt idx="46934">
                  <c:v>46935.0</c:v>
                </c:pt>
                <c:pt idx="46935">
                  <c:v>46936.0</c:v>
                </c:pt>
                <c:pt idx="46936">
                  <c:v>46937.0</c:v>
                </c:pt>
                <c:pt idx="46937">
                  <c:v>46938.0</c:v>
                </c:pt>
                <c:pt idx="46938">
                  <c:v>46939.0</c:v>
                </c:pt>
                <c:pt idx="46939">
                  <c:v>46940.0</c:v>
                </c:pt>
                <c:pt idx="46940">
                  <c:v>46941.0</c:v>
                </c:pt>
                <c:pt idx="46941">
                  <c:v>46942.0</c:v>
                </c:pt>
                <c:pt idx="46942">
                  <c:v>46943.0</c:v>
                </c:pt>
                <c:pt idx="46943">
                  <c:v>46944.0</c:v>
                </c:pt>
                <c:pt idx="46944">
                  <c:v>46945.0</c:v>
                </c:pt>
                <c:pt idx="46945">
                  <c:v>46946.0</c:v>
                </c:pt>
                <c:pt idx="46946">
                  <c:v>46947.0</c:v>
                </c:pt>
                <c:pt idx="46947">
                  <c:v>46948.0</c:v>
                </c:pt>
                <c:pt idx="46948">
                  <c:v>46949.0</c:v>
                </c:pt>
                <c:pt idx="46949">
                  <c:v>46950.0</c:v>
                </c:pt>
                <c:pt idx="46950">
                  <c:v>46951.0</c:v>
                </c:pt>
                <c:pt idx="46951">
                  <c:v>46952.0</c:v>
                </c:pt>
                <c:pt idx="46952">
                  <c:v>46953.0</c:v>
                </c:pt>
                <c:pt idx="46953">
                  <c:v>46954.0</c:v>
                </c:pt>
                <c:pt idx="46954">
                  <c:v>46955.0</c:v>
                </c:pt>
                <c:pt idx="46955">
                  <c:v>46956.0</c:v>
                </c:pt>
                <c:pt idx="46956">
                  <c:v>46957.0</c:v>
                </c:pt>
                <c:pt idx="46957">
                  <c:v>46958.0</c:v>
                </c:pt>
                <c:pt idx="46958">
                  <c:v>46959.0</c:v>
                </c:pt>
                <c:pt idx="46959">
                  <c:v>46960.0</c:v>
                </c:pt>
                <c:pt idx="46960">
                  <c:v>46961.0</c:v>
                </c:pt>
                <c:pt idx="46961">
                  <c:v>46962.0</c:v>
                </c:pt>
                <c:pt idx="46962">
                  <c:v>46963.0</c:v>
                </c:pt>
                <c:pt idx="46963">
                  <c:v>46964.0</c:v>
                </c:pt>
                <c:pt idx="46964">
                  <c:v>46965.0</c:v>
                </c:pt>
                <c:pt idx="46965">
                  <c:v>46966.0</c:v>
                </c:pt>
                <c:pt idx="46966">
                  <c:v>46967.0</c:v>
                </c:pt>
                <c:pt idx="46967">
                  <c:v>46968.0</c:v>
                </c:pt>
                <c:pt idx="46968">
                  <c:v>46969.0</c:v>
                </c:pt>
                <c:pt idx="46969">
                  <c:v>46970.0</c:v>
                </c:pt>
                <c:pt idx="46970">
                  <c:v>46971.0</c:v>
                </c:pt>
                <c:pt idx="46971">
                  <c:v>46972.0</c:v>
                </c:pt>
                <c:pt idx="46972">
                  <c:v>46973.0</c:v>
                </c:pt>
                <c:pt idx="46973">
                  <c:v>46974.0</c:v>
                </c:pt>
                <c:pt idx="46974">
                  <c:v>46975.0</c:v>
                </c:pt>
                <c:pt idx="46975">
                  <c:v>46976.0</c:v>
                </c:pt>
                <c:pt idx="46976">
                  <c:v>46977.0</c:v>
                </c:pt>
                <c:pt idx="46977">
                  <c:v>46978.0</c:v>
                </c:pt>
                <c:pt idx="46978">
                  <c:v>46979.0</c:v>
                </c:pt>
                <c:pt idx="46979">
                  <c:v>46980.0</c:v>
                </c:pt>
                <c:pt idx="46980">
                  <c:v>46981.0</c:v>
                </c:pt>
                <c:pt idx="46981">
                  <c:v>46982.0</c:v>
                </c:pt>
                <c:pt idx="46982">
                  <c:v>46983.0</c:v>
                </c:pt>
                <c:pt idx="46983">
                  <c:v>46984.0</c:v>
                </c:pt>
                <c:pt idx="46984">
                  <c:v>46985.0</c:v>
                </c:pt>
                <c:pt idx="46985">
                  <c:v>46986.0</c:v>
                </c:pt>
                <c:pt idx="46986">
                  <c:v>46987.0</c:v>
                </c:pt>
                <c:pt idx="46987">
                  <c:v>46988.0</c:v>
                </c:pt>
                <c:pt idx="46988">
                  <c:v>46989.0</c:v>
                </c:pt>
                <c:pt idx="46989">
                  <c:v>46990.0</c:v>
                </c:pt>
                <c:pt idx="46990">
                  <c:v>46991.0</c:v>
                </c:pt>
                <c:pt idx="46991">
                  <c:v>46992.0</c:v>
                </c:pt>
                <c:pt idx="46992">
                  <c:v>46993.0</c:v>
                </c:pt>
                <c:pt idx="46993">
                  <c:v>46994.0</c:v>
                </c:pt>
                <c:pt idx="46994">
                  <c:v>46995.0</c:v>
                </c:pt>
                <c:pt idx="46995">
                  <c:v>46996.0</c:v>
                </c:pt>
                <c:pt idx="46996">
                  <c:v>46997.0</c:v>
                </c:pt>
                <c:pt idx="46997">
                  <c:v>46998.0</c:v>
                </c:pt>
                <c:pt idx="46998">
                  <c:v>46999.0</c:v>
                </c:pt>
                <c:pt idx="46999">
                  <c:v>47000.0</c:v>
                </c:pt>
                <c:pt idx="47000">
                  <c:v>47001.0</c:v>
                </c:pt>
                <c:pt idx="47001">
                  <c:v>47002.0</c:v>
                </c:pt>
                <c:pt idx="47002">
                  <c:v>47003.0</c:v>
                </c:pt>
                <c:pt idx="47003">
                  <c:v>47004.0</c:v>
                </c:pt>
                <c:pt idx="47004">
                  <c:v>47005.0</c:v>
                </c:pt>
                <c:pt idx="47005">
                  <c:v>47006.0</c:v>
                </c:pt>
                <c:pt idx="47006">
                  <c:v>47007.0</c:v>
                </c:pt>
                <c:pt idx="47007">
                  <c:v>47008.0</c:v>
                </c:pt>
                <c:pt idx="47008">
                  <c:v>47009.0</c:v>
                </c:pt>
                <c:pt idx="47009">
                  <c:v>47010.0</c:v>
                </c:pt>
                <c:pt idx="47010">
                  <c:v>47011.0</c:v>
                </c:pt>
                <c:pt idx="47011">
                  <c:v>47012.0</c:v>
                </c:pt>
                <c:pt idx="47012">
                  <c:v>47013.0</c:v>
                </c:pt>
                <c:pt idx="47013">
                  <c:v>47014.0</c:v>
                </c:pt>
                <c:pt idx="47014">
                  <c:v>47015.0</c:v>
                </c:pt>
                <c:pt idx="47015">
                  <c:v>47016.0</c:v>
                </c:pt>
                <c:pt idx="47016">
                  <c:v>47017.0</c:v>
                </c:pt>
                <c:pt idx="47017">
                  <c:v>47018.0</c:v>
                </c:pt>
                <c:pt idx="47018">
                  <c:v>47019.0</c:v>
                </c:pt>
                <c:pt idx="47019">
                  <c:v>47020.0</c:v>
                </c:pt>
                <c:pt idx="47020">
                  <c:v>47021.0</c:v>
                </c:pt>
                <c:pt idx="47021">
                  <c:v>47022.0</c:v>
                </c:pt>
                <c:pt idx="47022">
                  <c:v>47023.0</c:v>
                </c:pt>
                <c:pt idx="47023">
                  <c:v>47024.0</c:v>
                </c:pt>
                <c:pt idx="47024">
                  <c:v>47025.0</c:v>
                </c:pt>
                <c:pt idx="47025">
                  <c:v>47026.0</c:v>
                </c:pt>
                <c:pt idx="47026">
                  <c:v>47027.0</c:v>
                </c:pt>
                <c:pt idx="47027">
                  <c:v>47028.0</c:v>
                </c:pt>
                <c:pt idx="47028">
                  <c:v>47029.0</c:v>
                </c:pt>
                <c:pt idx="47029">
                  <c:v>47030.0</c:v>
                </c:pt>
                <c:pt idx="47030">
                  <c:v>47031.0</c:v>
                </c:pt>
                <c:pt idx="47031">
                  <c:v>47032.0</c:v>
                </c:pt>
                <c:pt idx="47032">
                  <c:v>47033.0</c:v>
                </c:pt>
                <c:pt idx="47033">
                  <c:v>47034.0</c:v>
                </c:pt>
                <c:pt idx="47034">
                  <c:v>47035.0</c:v>
                </c:pt>
                <c:pt idx="47035">
                  <c:v>47036.0</c:v>
                </c:pt>
                <c:pt idx="47036">
                  <c:v>47037.0</c:v>
                </c:pt>
                <c:pt idx="47037">
                  <c:v>47038.0</c:v>
                </c:pt>
                <c:pt idx="47038">
                  <c:v>47039.0</c:v>
                </c:pt>
                <c:pt idx="47039">
                  <c:v>47040.0</c:v>
                </c:pt>
                <c:pt idx="47040">
                  <c:v>47041.0</c:v>
                </c:pt>
                <c:pt idx="47041">
                  <c:v>47042.0</c:v>
                </c:pt>
                <c:pt idx="47042">
                  <c:v>47043.0</c:v>
                </c:pt>
                <c:pt idx="47043">
                  <c:v>47044.0</c:v>
                </c:pt>
                <c:pt idx="47044">
                  <c:v>47045.0</c:v>
                </c:pt>
                <c:pt idx="47045">
                  <c:v>47046.0</c:v>
                </c:pt>
                <c:pt idx="47046">
                  <c:v>47047.0</c:v>
                </c:pt>
                <c:pt idx="47047">
                  <c:v>47048.0</c:v>
                </c:pt>
                <c:pt idx="47048">
                  <c:v>47049.0</c:v>
                </c:pt>
                <c:pt idx="47049">
                  <c:v>47050.0</c:v>
                </c:pt>
                <c:pt idx="47050">
                  <c:v>47051.0</c:v>
                </c:pt>
                <c:pt idx="47051">
                  <c:v>47052.0</c:v>
                </c:pt>
                <c:pt idx="47052">
                  <c:v>47053.0</c:v>
                </c:pt>
                <c:pt idx="47053">
                  <c:v>47054.0</c:v>
                </c:pt>
                <c:pt idx="47054">
                  <c:v>47055.0</c:v>
                </c:pt>
                <c:pt idx="47055">
                  <c:v>47056.0</c:v>
                </c:pt>
                <c:pt idx="47056">
                  <c:v>47057.0</c:v>
                </c:pt>
                <c:pt idx="47057">
                  <c:v>47058.0</c:v>
                </c:pt>
                <c:pt idx="47058">
                  <c:v>47059.0</c:v>
                </c:pt>
                <c:pt idx="47059">
                  <c:v>47060.0</c:v>
                </c:pt>
                <c:pt idx="47060">
                  <c:v>47061.0</c:v>
                </c:pt>
                <c:pt idx="47061">
                  <c:v>47062.0</c:v>
                </c:pt>
                <c:pt idx="47062">
                  <c:v>47063.0</c:v>
                </c:pt>
                <c:pt idx="47063">
                  <c:v>47064.0</c:v>
                </c:pt>
                <c:pt idx="47064">
                  <c:v>47065.0</c:v>
                </c:pt>
                <c:pt idx="47065">
                  <c:v>47066.0</c:v>
                </c:pt>
                <c:pt idx="47066">
                  <c:v>47067.0</c:v>
                </c:pt>
                <c:pt idx="47067">
                  <c:v>47068.0</c:v>
                </c:pt>
                <c:pt idx="47068">
                  <c:v>47069.0</c:v>
                </c:pt>
                <c:pt idx="47069">
                  <c:v>47070.0</c:v>
                </c:pt>
                <c:pt idx="47070">
                  <c:v>47071.0</c:v>
                </c:pt>
                <c:pt idx="47071">
                  <c:v>47072.0</c:v>
                </c:pt>
                <c:pt idx="47072">
                  <c:v>47073.0</c:v>
                </c:pt>
                <c:pt idx="47073">
                  <c:v>47074.0</c:v>
                </c:pt>
                <c:pt idx="47074">
                  <c:v>47075.0</c:v>
                </c:pt>
                <c:pt idx="47075">
                  <c:v>47076.0</c:v>
                </c:pt>
                <c:pt idx="47076">
                  <c:v>47077.0</c:v>
                </c:pt>
                <c:pt idx="47077">
                  <c:v>47078.0</c:v>
                </c:pt>
                <c:pt idx="47078">
                  <c:v>47079.0</c:v>
                </c:pt>
                <c:pt idx="47079">
                  <c:v>47080.0</c:v>
                </c:pt>
                <c:pt idx="47080">
                  <c:v>47081.0</c:v>
                </c:pt>
                <c:pt idx="47081">
                  <c:v>47082.0</c:v>
                </c:pt>
                <c:pt idx="47082">
                  <c:v>47083.0</c:v>
                </c:pt>
                <c:pt idx="47083">
                  <c:v>47084.0</c:v>
                </c:pt>
                <c:pt idx="47084">
                  <c:v>47085.0</c:v>
                </c:pt>
                <c:pt idx="47085">
                  <c:v>47086.0</c:v>
                </c:pt>
                <c:pt idx="47086">
                  <c:v>47087.0</c:v>
                </c:pt>
                <c:pt idx="47087">
                  <c:v>47088.0</c:v>
                </c:pt>
                <c:pt idx="47088">
                  <c:v>47089.0</c:v>
                </c:pt>
                <c:pt idx="47089">
                  <c:v>47090.0</c:v>
                </c:pt>
                <c:pt idx="47090">
                  <c:v>47091.0</c:v>
                </c:pt>
                <c:pt idx="47091">
                  <c:v>47092.0</c:v>
                </c:pt>
                <c:pt idx="47092">
                  <c:v>47093.0</c:v>
                </c:pt>
                <c:pt idx="47093">
                  <c:v>47094.0</c:v>
                </c:pt>
                <c:pt idx="47094">
                  <c:v>47095.0</c:v>
                </c:pt>
                <c:pt idx="47095">
                  <c:v>47096.0</c:v>
                </c:pt>
                <c:pt idx="47096">
                  <c:v>47097.0</c:v>
                </c:pt>
                <c:pt idx="47097">
                  <c:v>47098.0</c:v>
                </c:pt>
                <c:pt idx="47098">
                  <c:v>47099.0</c:v>
                </c:pt>
                <c:pt idx="47099">
                  <c:v>47100.0</c:v>
                </c:pt>
                <c:pt idx="47100">
                  <c:v>47101.0</c:v>
                </c:pt>
                <c:pt idx="47101">
                  <c:v>47102.0</c:v>
                </c:pt>
                <c:pt idx="47102">
                  <c:v>47103.0</c:v>
                </c:pt>
                <c:pt idx="47103">
                  <c:v>47104.0</c:v>
                </c:pt>
                <c:pt idx="47104">
                  <c:v>47105.0</c:v>
                </c:pt>
                <c:pt idx="47105">
                  <c:v>47106.0</c:v>
                </c:pt>
                <c:pt idx="47106">
                  <c:v>47107.0</c:v>
                </c:pt>
                <c:pt idx="47107">
                  <c:v>47108.0</c:v>
                </c:pt>
                <c:pt idx="47108">
                  <c:v>47109.0</c:v>
                </c:pt>
                <c:pt idx="47109">
                  <c:v>47110.0</c:v>
                </c:pt>
                <c:pt idx="47110">
                  <c:v>47111.0</c:v>
                </c:pt>
                <c:pt idx="47111">
                  <c:v>47112.0</c:v>
                </c:pt>
                <c:pt idx="47112">
                  <c:v>47113.0</c:v>
                </c:pt>
                <c:pt idx="47113">
                  <c:v>47114.0</c:v>
                </c:pt>
                <c:pt idx="47114">
                  <c:v>47115.0</c:v>
                </c:pt>
                <c:pt idx="47115">
                  <c:v>47116.0</c:v>
                </c:pt>
                <c:pt idx="47116">
                  <c:v>47117.0</c:v>
                </c:pt>
                <c:pt idx="47117">
                  <c:v>47118.0</c:v>
                </c:pt>
                <c:pt idx="47118">
                  <c:v>47119.0</c:v>
                </c:pt>
                <c:pt idx="47119">
                  <c:v>47120.0</c:v>
                </c:pt>
                <c:pt idx="47120">
                  <c:v>47121.0</c:v>
                </c:pt>
                <c:pt idx="47121">
                  <c:v>47122.0</c:v>
                </c:pt>
                <c:pt idx="47122">
                  <c:v>47123.0</c:v>
                </c:pt>
                <c:pt idx="47123">
                  <c:v>47124.0</c:v>
                </c:pt>
                <c:pt idx="47124">
                  <c:v>47125.0</c:v>
                </c:pt>
                <c:pt idx="47125">
                  <c:v>47126.0</c:v>
                </c:pt>
                <c:pt idx="47126">
                  <c:v>47127.0</c:v>
                </c:pt>
                <c:pt idx="47127">
                  <c:v>47128.0</c:v>
                </c:pt>
                <c:pt idx="47128">
                  <c:v>47129.0</c:v>
                </c:pt>
                <c:pt idx="47129">
                  <c:v>47130.0</c:v>
                </c:pt>
                <c:pt idx="47130">
                  <c:v>47131.0</c:v>
                </c:pt>
                <c:pt idx="47131">
                  <c:v>47132.0</c:v>
                </c:pt>
                <c:pt idx="47132">
                  <c:v>47133.0</c:v>
                </c:pt>
                <c:pt idx="47133">
                  <c:v>47134.0</c:v>
                </c:pt>
                <c:pt idx="47134">
                  <c:v>47135.0</c:v>
                </c:pt>
                <c:pt idx="47135">
                  <c:v>47136.0</c:v>
                </c:pt>
                <c:pt idx="47136">
                  <c:v>47137.0</c:v>
                </c:pt>
                <c:pt idx="47137">
                  <c:v>47138.0</c:v>
                </c:pt>
                <c:pt idx="47138">
                  <c:v>47139.0</c:v>
                </c:pt>
                <c:pt idx="47139">
                  <c:v>47140.0</c:v>
                </c:pt>
                <c:pt idx="47140">
                  <c:v>47141.0</c:v>
                </c:pt>
                <c:pt idx="47141">
                  <c:v>47142.0</c:v>
                </c:pt>
                <c:pt idx="47142">
                  <c:v>47143.0</c:v>
                </c:pt>
                <c:pt idx="47143">
                  <c:v>47144.0</c:v>
                </c:pt>
                <c:pt idx="47144">
                  <c:v>47145.0</c:v>
                </c:pt>
                <c:pt idx="47145">
                  <c:v>47146.0</c:v>
                </c:pt>
                <c:pt idx="47146">
                  <c:v>47147.0</c:v>
                </c:pt>
                <c:pt idx="47147">
                  <c:v>47148.0</c:v>
                </c:pt>
                <c:pt idx="47148">
                  <c:v>47149.0</c:v>
                </c:pt>
                <c:pt idx="47149">
                  <c:v>47150.0</c:v>
                </c:pt>
                <c:pt idx="47150">
                  <c:v>47151.0</c:v>
                </c:pt>
                <c:pt idx="47151">
                  <c:v>47152.0</c:v>
                </c:pt>
                <c:pt idx="47152">
                  <c:v>47153.0</c:v>
                </c:pt>
                <c:pt idx="47153">
                  <c:v>47154.0</c:v>
                </c:pt>
                <c:pt idx="47154">
                  <c:v>47155.0</c:v>
                </c:pt>
                <c:pt idx="47155">
                  <c:v>47156.0</c:v>
                </c:pt>
                <c:pt idx="47156">
                  <c:v>47157.0</c:v>
                </c:pt>
                <c:pt idx="47157">
                  <c:v>47158.0</c:v>
                </c:pt>
                <c:pt idx="47158">
                  <c:v>47159.0</c:v>
                </c:pt>
                <c:pt idx="47159">
                  <c:v>47160.0</c:v>
                </c:pt>
                <c:pt idx="47160">
                  <c:v>47161.0</c:v>
                </c:pt>
                <c:pt idx="47161">
                  <c:v>47162.0</c:v>
                </c:pt>
                <c:pt idx="47162">
                  <c:v>47163.0</c:v>
                </c:pt>
                <c:pt idx="47163">
                  <c:v>47164.0</c:v>
                </c:pt>
                <c:pt idx="47164">
                  <c:v>47165.0</c:v>
                </c:pt>
                <c:pt idx="47165">
                  <c:v>47166.0</c:v>
                </c:pt>
                <c:pt idx="47166">
                  <c:v>47167.0</c:v>
                </c:pt>
                <c:pt idx="47167">
                  <c:v>47168.0</c:v>
                </c:pt>
                <c:pt idx="47168">
                  <c:v>47169.0</c:v>
                </c:pt>
                <c:pt idx="47169">
                  <c:v>47170.0</c:v>
                </c:pt>
                <c:pt idx="47170">
                  <c:v>47171.0</c:v>
                </c:pt>
                <c:pt idx="47171">
                  <c:v>47172.0</c:v>
                </c:pt>
                <c:pt idx="47172">
                  <c:v>47173.0</c:v>
                </c:pt>
                <c:pt idx="47173">
                  <c:v>47174.0</c:v>
                </c:pt>
                <c:pt idx="47174">
                  <c:v>47175.0</c:v>
                </c:pt>
                <c:pt idx="47175">
                  <c:v>47176.0</c:v>
                </c:pt>
                <c:pt idx="47176">
                  <c:v>47177.0</c:v>
                </c:pt>
                <c:pt idx="47177">
                  <c:v>47178.0</c:v>
                </c:pt>
                <c:pt idx="47178">
                  <c:v>47179.0</c:v>
                </c:pt>
                <c:pt idx="47179">
                  <c:v>47180.0</c:v>
                </c:pt>
                <c:pt idx="47180">
                  <c:v>47181.0</c:v>
                </c:pt>
                <c:pt idx="47181">
                  <c:v>47182.0</c:v>
                </c:pt>
                <c:pt idx="47182">
                  <c:v>47183.0</c:v>
                </c:pt>
                <c:pt idx="47183">
                  <c:v>47184.0</c:v>
                </c:pt>
                <c:pt idx="47184">
                  <c:v>47185.0</c:v>
                </c:pt>
                <c:pt idx="47185">
                  <c:v>47186.0</c:v>
                </c:pt>
                <c:pt idx="47186">
                  <c:v>47187.0</c:v>
                </c:pt>
                <c:pt idx="47187">
                  <c:v>47188.0</c:v>
                </c:pt>
                <c:pt idx="47188">
                  <c:v>47189.0</c:v>
                </c:pt>
                <c:pt idx="47189">
                  <c:v>47190.0</c:v>
                </c:pt>
                <c:pt idx="47190">
                  <c:v>47191.0</c:v>
                </c:pt>
                <c:pt idx="47191">
                  <c:v>47192.0</c:v>
                </c:pt>
                <c:pt idx="47192">
                  <c:v>47193.0</c:v>
                </c:pt>
                <c:pt idx="47193">
                  <c:v>47194.0</c:v>
                </c:pt>
                <c:pt idx="47194">
                  <c:v>47195.0</c:v>
                </c:pt>
                <c:pt idx="47195">
                  <c:v>47196.0</c:v>
                </c:pt>
                <c:pt idx="47196">
                  <c:v>47197.0</c:v>
                </c:pt>
                <c:pt idx="47197">
                  <c:v>47198.0</c:v>
                </c:pt>
                <c:pt idx="47198">
                  <c:v>47199.0</c:v>
                </c:pt>
                <c:pt idx="47199">
                  <c:v>47200.0</c:v>
                </c:pt>
                <c:pt idx="47200">
                  <c:v>47201.0</c:v>
                </c:pt>
                <c:pt idx="47201">
                  <c:v>47202.0</c:v>
                </c:pt>
                <c:pt idx="47202">
                  <c:v>47203.0</c:v>
                </c:pt>
                <c:pt idx="47203">
                  <c:v>47204.0</c:v>
                </c:pt>
                <c:pt idx="47204">
                  <c:v>47205.0</c:v>
                </c:pt>
                <c:pt idx="47205">
                  <c:v>47206.0</c:v>
                </c:pt>
                <c:pt idx="47206">
                  <c:v>47207.0</c:v>
                </c:pt>
                <c:pt idx="47207">
                  <c:v>47208.0</c:v>
                </c:pt>
                <c:pt idx="47208">
                  <c:v>47209.0</c:v>
                </c:pt>
                <c:pt idx="47209">
                  <c:v>47210.0</c:v>
                </c:pt>
                <c:pt idx="47210">
                  <c:v>47211.0</c:v>
                </c:pt>
                <c:pt idx="47211">
                  <c:v>47212.0</c:v>
                </c:pt>
                <c:pt idx="47212">
                  <c:v>47213.0</c:v>
                </c:pt>
                <c:pt idx="47213">
                  <c:v>47214.0</c:v>
                </c:pt>
                <c:pt idx="47214">
                  <c:v>47215.0</c:v>
                </c:pt>
                <c:pt idx="47215">
                  <c:v>47216.0</c:v>
                </c:pt>
                <c:pt idx="47216">
                  <c:v>47217.0</c:v>
                </c:pt>
                <c:pt idx="47217">
                  <c:v>47218.0</c:v>
                </c:pt>
                <c:pt idx="47218">
                  <c:v>47219.0</c:v>
                </c:pt>
                <c:pt idx="47219">
                  <c:v>47220.0</c:v>
                </c:pt>
                <c:pt idx="47220">
                  <c:v>47221.0</c:v>
                </c:pt>
                <c:pt idx="47221">
                  <c:v>47222.0</c:v>
                </c:pt>
                <c:pt idx="47222">
                  <c:v>47223.0</c:v>
                </c:pt>
                <c:pt idx="47223">
                  <c:v>47224.0</c:v>
                </c:pt>
                <c:pt idx="47224">
                  <c:v>47225.0</c:v>
                </c:pt>
                <c:pt idx="47225">
                  <c:v>47226.0</c:v>
                </c:pt>
                <c:pt idx="47226">
                  <c:v>47227.0</c:v>
                </c:pt>
                <c:pt idx="47227">
                  <c:v>47228.0</c:v>
                </c:pt>
                <c:pt idx="47228">
                  <c:v>47229.0</c:v>
                </c:pt>
                <c:pt idx="47229">
                  <c:v>47230.0</c:v>
                </c:pt>
                <c:pt idx="47230">
                  <c:v>47231.0</c:v>
                </c:pt>
                <c:pt idx="47231">
                  <c:v>47232.0</c:v>
                </c:pt>
                <c:pt idx="47232">
                  <c:v>47233.0</c:v>
                </c:pt>
                <c:pt idx="47233">
                  <c:v>47234.0</c:v>
                </c:pt>
                <c:pt idx="47234">
                  <c:v>47235.0</c:v>
                </c:pt>
                <c:pt idx="47235">
                  <c:v>47236.0</c:v>
                </c:pt>
                <c:pt idx="47236">
                  <c:v>47237.0</c:v>
                </c:pt>
                <c:pt idx="47237">
                  <c:v>47238.0</c:v>
                </c:pt>
                <c:pt idx="47238">
                  <c:v>47239.0</c:v>
                </c:pt>
                <c:pt idx="47239">
                  <c:v>47240.0</c:v>
                </c:pt>
                <c:pt idx="47240">
                  <c:v>47241.0</c:v>
                </c:pt>
                <c:pt idx="47241">
                  <c:v>47242.0</c:v>
                </c:pt>
                <c:pt idx="47242">
                  <c:v>47243.0</c:v>
                </c:pt>
                <c:pt idx="47243">
                  <c:v>47244.0</c:v>
                </c:pt>
                <c:pt idx="47244">
                  <c:v>47245.0</c:v>
                </c:pt>
                <c:pt idx="47245">
                  <c:v>47246.0</c:v>
                </c:pt>
                <c:pt idx="47246">
                  <c:v>47247.0</c:v>
                </c:pt>
                <c:pt idx="47247">
                  <c:v>47248.0</c:v>
                </c:pt>
                <c:pt idx="47248">
                  <c:v>47249.0</c:v>
                </c:pt>
                <c:pt idx="47249">
                  <c:v>47250.0</c:v>
                </c:pt>
                <c:pt idx="47250">
                  <c:v>47251.0</c:v>
                </c:pt>
                <c:pt idx="47251">
                  <c:v>47252.0</c:v>
                </c:pt>
                <c:pt idx="47252">
                  <c:v>47253.0</c:v>
                </c:pt>
                <c:pt idx="47253">
                  <c:v>47254.0</c:v>
                </c:pt>
                <c:pt idx="47254">
                  <c:v>47255.0</c:v>
                </c:pt>
                <c:pt idx="47255">
                  <c:v>47256.0</c:v>
                </c:pt>
                <c:pt idx="47256">
                  <c:v>47257.0</c:v>
                </c:pt>
                <c:pt idx="47257">
                  <c:v>47258.0</c:v>
                </c:pt>
                <c:pt idx="47258">
                  <c:v>47259.0</c:v>
                </c:pt>
                <c:pt idx="47259">
                  <c:v>47260.0</c:v>
                </c:pt>
                <c:pt idx="47260">
                  <c:v>47261.0</c:v>
                </c:pt>
                <c:pt idx="47261">
                  <c:v>47262.0</c:v>
                </c:pt>
                <c:pt idx="47262">
                  <c:v>47263.0</c:v>
                </c:pt>
                <c:pt idx="47263">
                  <c:v>47264.0</c:v>
                </c:pt>
                <c:pt idx="47264">
                  <c:v>47265.0</c:v>
                </c:pt>
                <c:pt idx="47265">
                  <c:v>47266.0</c:v>
                </c:pt>
                <c:pt idx="47266">
                  <c:v>47267.0</c:v>
                </c:pt>
                <c:pt idx="47267">
                  <c:v>47268.0</c:v>
                </c:pt>
                <c:pt idx="47268">
                  <c:v>47269.0</c:v>
                </c:pt>
                <c:pt idx="47269">
                  <c:v>47270.0</c:v>
                </c:pt>
                <c:pt idx="47270">
                  <c:v>47271.0</c:v>
                </c:pt>
                <c:pt idx="47271">
                  <c:v>47272.0</c:v>
                </c:pt>
                <c:pt idx="47272">
                  <c:v>47273.0</c:v>
                </c:pt>
                <c:pt idx="47273">
                  <c:v>47274.0</c:v>
                </c:pt>
                <c:pt idx="47274">
                  <c:v>47275.0</c:v>
                </c:pt>
                <c:pt idx="47275">
                  <c:v>47276.0</c:v>
                </c:pt>
                <c:pt idx="47276">
                  <c:v>47277.0</c:v>
                </c:pt>
                <c:pt idx="47277">
                  <c:v>47278.0</c:v>
                </c:pt>
                <c:pt idx="47278">
                  <c:v>47279.0</c:v>
                </c:pt>
                <c:pt idx="47279">
                  <c:v>47280.0</c:v>
                </c:pt>
                <c:pt idx="47280">
                  <c:v>47281.0</c:v>
                </c:pt>
                <c:pt idx="47281">
                  <c:v>47282.0</c:v>
                </c:pt>
                <c:pt idx="47282">
                  <c:v>47283.0</c:v>
                </c:pt>
                <c:pt idx="47283">
                  <c:v>47284.0</c:v>
                </c:pt>
                <c:pt idx="47284">
                  <c:v>47285.0</c:v>
                </c:pt>
                <c:pt idx="47285">
                  <c:v>47286.0</c:v>
                </c:pt>
                <c:pt idx="47286">
                  <c:v>47287.0</c:v>
                </c:pt>
                <c:pt idx="47287">
                  <c:v>47288.0</c:v>
                </c:pt>
                <c:pt idx="47288">
                  <c:v>47289.0</c:v>
                </c:pt>
                <c:pt idx="47289">
                  <c:v>47290.0</c:v>
                </c:pt>
                <c:pt idx="47290">
                  <c:v>47291.0</c:v>
                </c:pt>
                <c:pt idx="47291">
                  <c:v>47292.0</c:v>
                </c:pt>
                <c:pt idx="47292">
                  <c:v>47293.0</c:v>
                </c:pt>
                <c:pt idx="47293">
                  <c:v>47294.0</c:v>
                </c:pt>
                <c:pt idx="47294">
                  <c:v>47295.0</c:v>
                </c:pt>
                <c:pt idx="47295">
                  <c:v>47296.0</c:v>
                </c:pt>
                <c:pt idx="47296">
                  <c:v>47297.0</c:v>
                </c:pt>
                <c:pt idx="47297">
                  <c:v>47298.0</c:v>
                </c:pt>
                <c:pt idx="47298">
                  <c:v>47299.0</c:v>
                </c:pt>
                <c:pt idx="47299">
                  <c:v>47300.0</c:v>
                </c:pt>
                <c:pt idx="47300">
                  <c:v>47301.0</c:v>
                </c:pt>
                <c:pt idx="47301">
                  <c:v>47302.0</c:v>
                </c:pt>
                <c:pt idx="47302">
                  <c:v>47303.0</c:v>
                </c:pt>
                <c:pt idx="47303">
                  <c:v>47304.0</c:v>
                </c:pt>
                <c:pt idx="47304">
                  <c:v>47305.0</c:v>
                </c:pt>
                <c:pt idx="47305">
                  <c:v>47306.0</c:v>
                </c:pt>
                <c:pt idx="47306">
                  <c:v>47307.0</c:v>
                </c:pt>
                <c:pt idx="47307">
                  <c:v>47308.0</c:v>
                </c:pt>
                <c:pt idx="47308">
                  <c:v>47309.0</c:v>
                </c:pt>
                <c:pt idx="47309">
                  <c:v>47310.0</c:v>
                </c:pt>
                <c:pt idx="47310">
                  <c:v>47311.0</c:v>
                </c:pt>
                <c:pt idx="47311">
                  <c:v>47312.0</c:v>
                </c:pt>
                <c:pt idx="47312">
                  <c:v>47313.0</c:v>
                </c:pt>
                <c:pt idx="47313">
                  <c:v>47314.0</c:v>
                </c:pt>
                <c:pt idx="47314">
                  <c:v>47315.0</c:v>
                </c:pt>
                <c:pt idx="47315">
                  <c:v>47316.0</c:v>
                </c:pt>
                <c:pt idx="47316">
                  <c:v>47317.0</c:v>
                </c:pt>
                <c:pt idx="47317">
                  <c:v>47318.0</c:v>
                </c:pt>
                <c:pt idx="47318">
                  <c:v>47319.0</c:v>
                </c:pt>
                <c:pt idx="47319">
                  <c:v>47320.0</c:v>
                </c:pt>
                <c:pt idx="47320">
                  <c:v>47321.0</c:v>
                </c:pt>
                <c:pt idx="47321">
                  <c:v>47322.0</c:v>
                </c:pt>
                <c:pt idx="47322">
                  <c:v>47323.0</c:v>
                </c:pt>
                <c:pt idx="47323">
                  <c:v>47324.0</c:v>
                </c:pt>
                <c:pt idx="47324">
                  <c:v>47325.0</c:v>
                </c:pt>
                <c:pt idx="47325">
                  <c:v>47326.0</c:v>
                </c:pt>
                <c:pt idx="47326">
                  <c:v>47327.0</c:v>
                </c:pt>
                <c:pt idx="47327">
                  <c:v>47328.0</c:v>
                </c:pt>
                <c:pt idx="47328">
                  <c:v>47329.0</c:v>
                </c:pt>
                <c:pt idx="47329">
                  <c:v>47330.0</c:v>
                </c:pt>
                <c:pt idx="47330">
                  <c:v>47331.0</c:v>
                </c:pt>
                <c:pt idx="47331">
                  <c:v>47332.0</c:v>
                </c:pt>
                <c:pt idx="47332">
                  <c:v>47333.0</c:v>
                </c:pt>
                <c:pt idx="47333">
                  <c:v>47334.0</c:v>
                </c:pt>
                <c:pt idx="47334">
                  <c:v>47335.0</c:v>
                </c:pt>
                <c:pt idx="47335">
                  <c:v>47336.0</c:v>
                </c:pt>
                <c:pt idx="47336">
                  <c:v>47337.0</c:v>
                </c:pt>
                <c:pt idx="47337">
                  <c:v>47338.0</c:v>
                </c:pt>
                <c:pt idx="47338">
                  <c:v>47339.0</c:v>
                </c:pt>
                <c:pt idx="47339">
                  <c:v>47340.0</c:v>
                </c:pt>
                <c:pt idx="47340">
                  <c:v>47341.0</c:v>
                </c:pt>
                <c:pt idx="47341">
                  <c:v>47342.0</c:v>
                </c:pt>
                <c:pt idx="47342">
                  <c:v>47343.0</c:v>
                </c:pt>
                <c:pt idx="47343">
                  <c:v>47344.0</c:v>
                </c:pt>
                <c:pt idx="47344">
                  <c:v>47345.0</c:v>
                </c:pt>
                <c:pt idx="47345">
                  <c:v>47346.0</c:v>
                </c:pt>
                <c:pt idx="47346">
                  <c:v>47347.0</c:v>
                </c:pt>
                <c:pt idx="47347">
                  <c:v>47348.0</c:v>
                </c:pt>
                <c:pt idx="47348">
                  <c:v>47349.0</c:v>
                </c:pt>
                <c:pt idx="47349">
                  <c:v>47350.0</c:v>
                </c:pt>
                <c:pt idx="47350">
                  <c:v>47351.0</c:v>
                </c:pt>
                <c:pt idx="47351">
                  <c:v>47352.0</c:v>
                </c:pt>
                <c:pt idx="47352">
                  <c:v>47353.0</c:v>
                </c:pt>
                <c:pt idx="47353">
                  <c:v>47354.0</c:v>
                </c:pt>
                <c:pt idx="47354">
                  <c:v>47355.0</c:v>
                </c:pt>
                <c:pt idx="47355">
                  <c:v>47356.0</c:v>
                </c:pt>
                <c:pt idx="47356">
                  <c:v>47357.0</c:v>
                </c:pt>
                <c:pt idx="47357">
                  <c:v>47358.0</c:v>
                </c:pt>
                <c:pt idx="47358">
                  <c:v>47359.0</c:v>
                </c:pt>
                <c:pt idx="47359">
                  <c:v>47360.0</c:v>
                </c:pt>
                <c:pt idx="47360">
                  <c:v>47361.0</c:v>
                </c:pt>
                <c:pt idx="47361">
                  <c:v>47362.0</c:v>
                </c:pt>
                <c:pt idx="47362">
                  <c:v>47363.0</c:v>
                </c:pt>
                <c:pt idx="47363">
                  <c:v>47364.0</c:v>
                </c:pt>
                <c:pt idx="47364">
                  <c:v>47365.0</c:v>
                </c:pt>
                <c:pt idx="47365">
                  <c:v>47366.0</c:v>
                </c:pt>
                <c:pt idx="47366">
                  <c:v>47367.0</c:v>
                </c:pt>
                <c:pt idx="47367">
                  <c:v>47368.0</c:v>
                </c:pt>
                <c:pt idx="47368">
                  <c:v>47369.0</c:v>
                </c:pt>
                <c:pt idx="47369">
                  <c:v>47370.0</c:v>
                </c:pt>
                <c:pt idx="47370">
                  <c:v>47371.0</c:v>
                </c:pt>
                <c:pt idx="47371">
                  <c:v>47372.0</c:v>
                </c:pt>
                <c:pt idx="47372">
                  <c:v>47373.0</c:v>
                </c:pt>
                <c:pt idx="47373">
                  <c:v>47374.0</c:v>
                </c:pt>
                <c:pt idx="47374">
                  <c:v>47375.0</c:v>
                </c:pt>
                <c:pt idx="47375">
                  <c:v>47376.0</c:v>
                </c:pt>
                <c:pt idx="47376">
                  <c:v>47377.0</c:v>
                </c:pt>
                <c:pt idx="47377">
                  <c:v>47378.0</c:v>
                </c:pt>
                <c:pt idx="47378">
                  <c:v>47379.0</c:v>
                </c:pt>
                <c:pt idx="47379">
                  <c:v>47380.0</c:v>
                </c:pt>
                <c:pt idx="47380">
                  <c:v>47381.0</c:v>
                </c:pt>
                <c:pt idx="47381">
                  <c:v>47382.0</c:v>
                </c:pt>
                <c:pt idx="47382">
                  <c:v>47383.0</c:v>
                </c:pt>
                <c:pt idx="47383">
                  <c:v>47384.0</c:v>
                </c:pt>
                <c:pt idx="47384">
                  <c:v>47385.0</c:v>
                </c:pt>
                <c:pt idx="47385">
                  <c:v>47386.0</c:v>
                </c:pt>
                <c:pt idx="47386">
                  <c:v>47387.0</c:v>
                </c:pt>
                <c:pt idx="47387">
                  <c:v>47388.0</c:v>
                </c:pt>
                <c:pt idx="47388">
                  <c:v>47389.0</c:v>
                </c:pt>
                <c:pt idx="47389">
                  <c:v>47390.0</c:v>
                </c:pt>
                <c:pt idx="47390">
                  <c:v>47391.0</c:v>
                </c:pt>
                <c:pt idx="47391">
                  <c:v>47392.0</c:v>
                </c:pt>
                <c:pt idx="47392">
                  <c:v>47393.0</c:v>
                </c:pt>
                <c:pt idx="47393">
                  <c:v>47394.0</c:v>
                </c:pt>
                <c:pt idx="47394">
                  <c:v>47395.0</c:v>
                </c:pt>
                <c:pt idx="47395">
                  <c:v>47396.0</c:v>
                </c:pt>
                <c:pt idx="47396">
                  <c:v>47397.0</c:v>
                </c:pt>
                <c:pt idx="47397">
                  <c:v>47398.0</c:v>
                </c:pt>
                <c:pt idx="47398">
                  <c:v>47399.0</c:v>
                </c:pt>
                <c:pt idx="47399">
                  <c:v>47400.0</c:v>
                </c:pt>
                <c:pt idx="47400">
                  <c:v>47401.0</c:v>
                </c:pt>
                <c:pt idx="47401">
                  <c:v>47402.0</c:v>
                </c:pt>
                <c:pt idx="47402">
                  <c:v>47403.0</c:v>
                </c:pt>
                <c:pt idx="47403">
                  <c:v>47404.0</c:v>
                </c:pt>
                <c:pt idx="47404">
                  <c:v>47405.0</c:v>
                </c:pt>
                <c:pt idx="47405">
                  <c:v>47406.0</c:v>
                </c:pt>
                <c:pt idx="47406">
                  <c:v>47407.0</c:v>
                </c:pt>
                <c:pt idx="47407">
                  <c:v>47408.0</c:v>
                </c:pt>
                <c:pt idx="47408">
                  <c:v>47409.0</c:v>
                </c:pt>
                <c:pt idx="47409">
                  <c:v>47410.0</c:v>
                </c:pt>
                <c:pt idx="47410">
                  <c:v>47411.0</c:v>
                </c:pt>
                <c:pt idx="47411">
                  <c:v>47412.0</c:v>
                </c:pt>
                <c:pt idx="47412">
                  <c:v>47413.0</c:v>
                </c:pt>
                <c:pt idx="47413">
                  <c:v>47414.0</c:v>
                </c:pt>
                <c:pt idx="47414">
                  <c:v>47415.0</c:v>
                </c:pt>
                <c:pt idx="47415">
                  <c:v>47416.0</c:v>
                </c:pt>
                <c:pt idx="47416">
                  <c:v>47417.0</c:v>
                </c:pt>
                <c:pt idx="47417">
                  <c:v>47418.0</c:v>
                </c:pt>
                <c:pt idx="47418">
                  <c:v>47419.0</c:v>
                </c:pt>
                <c:pt idx="47419">
                  <c:v>47420.0</c:v>
                </c:pt>
                <c:pt idx="47420">
                  <c:v>47421.0</c:v>
                </c:pt>
                <c:pt idx="47421">
                  <c:v>47422.0</c:v>
                </c:pt>
                <c:pt idx="47422">
                  <c:v>47423.0</c:v>
                </c:pt>
                <c:pt idx="47423">
                  <c:v>47424.0</c:v>
                </c:pt>
                <c:pt idx="47424">
                  <c:v>47425.0</c:v>
                </c:pt>
                <c:pt idx="47425">
                  <c:v>47426.0</c:v>
                </c:pt>
                <c:pt idx="47426">
                  <c:v>47427.0</c:v>
                </c:pt>
                <c:pt idx="47427">
                  <c:v>47428.0</c:v>
                </c:pt>
                <c:pt idx="47428">
                  <c:v>47429.0</c:v>
                </c:pt>
                <c:pt idx="47429">
                  <c:v>47430.0</c:v>
                </c:pt>
                <c:pt idx="47430">
                  <c:v>47431.0</c:v>
                </c:pt>
                <c:pt idx="47431">
                  <c:v>47432.0</c:v>
                </c:pt>
                <c:pt idx="47432">
                  <c:v>47433.0</c:v>
                </c:pt>
                <c:pt idx="47433">
                  <c:v>47434.0</c:v>
                </c:pt>
                <c:pt idx="47434">
                  <c:v>47435.0</c:v>
                </c:pt>
                <c:pt idx="47435">
                  <c:v>47436.0</c:v>
                </c:pt>
                <c:pt idx="47436">
                  <c:v>47437.0</c:v>
                </c:pt>
                <c:pt idx="47437">
                  <c:v>47438.0</c:v>
                </c:pt>
                <c:pt idx="47438">
                  <c:v>47439.0</c:v>
                </c:pt>
                <c:pt idx="47439">
                  <c:v>47440.0</c:v>
                </c:pt>
                <c:pt idx="47440">
                  <c:v>47441.0</c:v>
                </c:pt>
                <c:pt idx="47441">
                  <c:v>47442.0</c:v>
                </c:pt>
                <c:pt idx="47442">
                  <c:v>47443.0</c:v>
                </c:pt>
                <c:pt idx="47443">
                  <c:v>47444.0</c:v>
                </c:pt>
                <c:pt idx="47444">
                  <c:v>47445.0</c:v>
                </c:pt>
                <c:pt idx="47445">
                  <c:v>47446.0</c:v>
                </c:pt>
                <c:pt idx="47446">
                  <c:v>47447.0</c:v>
                </c:pt>
                <c:pt idx="47447">
                  <c:v>47448.0</c:v>
                </c:pt>
                <c:pt idx="47448">
                  <c:v>47449.0</c:v>
                </c:pt>
                <c:pt idx="47449">
                  <c:v>47450.0</c:v>
                </c:pt>
                <c:pt idx="47450">
                  <c:v>47451.0</c:v>
                </c:pt>
                <c:pt idx="47451">
                  <c:v>47452.0</c:v>
                </c:pt>
                <c:pt idx="47452">
                  <c:v>47453.0</c:v>
                </c:pt>
                <c:pt idx="47453">
                  <c:v>47454.0</c:v>
                </c:pt>
                <c:pt idx="47454">
                  <c:v>47455.0</c:v>
                </c:pt>
                <c:pt idx="47455">
                  <c:v>47456.0</c:v>
                </c:pt>
                <c:pt idx="47456">
                  <c:v>47457.0</c:v>
                </c:pt>
                <c:pt idx="47457">
                  <c:v>47458.0</c:v>
                </c:pt>
                <c:pt idx="47458">
                  <c:v>47459.0</c:v>
                </c:pt>
                <c:pt idx="47459">
                  <c:v>47460.0</c:v>
                </c:pt>
                <c:pt idx="47460">
                  <c:v>47461.0</c:v>
                </c:pt>
                <c:pt idx="47461">
                  <c:v>47462.0</c:v>
                </c:pt>
                <c:pt idx="47462">
                  <c:v>47463.0</c:v>
                </c:pt>
                <c:pt idx="47463">
                  <c:v>47464.0</c:v>
                </c:pt>
                <c:pt idx="47464">
                  <c:v>47465.0</c:v>
                </c:pt>
                <c:pt idx="47465">
                  <c:v>47466.0</c:v>
                </c:pt>
                <c:pt idx="47466">
                  <c:v>47467.0</c:v>
                </c:pt>
                <c:pt idx="47467">
                  <c:v>47468.0</c:v>
                </c:pt>
                <c:pt idx="47468">
                  <c:v>47469.0</c:v>
                </c:pt>
                <c:pt idx="47469">
                  <c:v>47470.0</c:v>
                </c:pt>
                <c:pt idx="47470">
                  <c:v>47471.0</c:v>
                </c:pt>
                <c:pt idx="47471">
                  <c:v>47472.0</c:v>
                </c:pt>
                <c:pt idx="47472">
                  <c:v>47473.0</c:v>
                </c:pt>
                <c:pt idx="47473">
                  <c:v>47474.0</c:v>
                </c:pt>
                <c:pt idx="47474">
                  <c:v>47475.0</c:v>
                </c:pt>
                <c:pt idx="47475">
                  <c:v>47476.0</c:v>
                </c:pt>
                <c:pt idx="47476">
                  <c:v>47477.0</c:v>
                </c:pt>
                <c:pt idx="47477">
                  <c:v>47478.0</c:v>
                </c:pt>
                <c:pt idx="47478">
                  <c:v>47479.0</c:v>
                </c:pt>
                <c:pt idx="47479">
                  <c:v>47480.0</c:v>
                </c:pt>
                <c:pt idx="47480">
                  <c:v>47481.0</c:v>
                </c:pt>
                <c:pt idx="47481">
                  <c:v>47482.0</c:v>
                </c:pt>
                <c:pt idx="47482">
                  <c:v>47483.0</c:v>
                </c:pt>
                <c:pt idx="47483">
                  <c:v>47484.0</c:v>
                </c:pt>
                <c:pt idx="47484">
                  <c:v>47485.0</c:v>
                </c:pt>
                <c:pt idx="47485">
                  <c:v>47486.0</c:v>
                </c:pt>
                <c:pt idx="47486">
                  <c:v>47487.0</c:v>
                </c:pt>
                <c:pt idx="47487">
                  <c:v>47488.0</c:v>
                </c:pt>
                <c:pt idx="47488">
                  <c:v>47489.0</c:v>
                </c:pt>
                <c:pt idx="47489">
                  <c:v>47490.0</c:v>
                </c:pt>
                <c:pt idx="47490">
                  <c:v>47491.0</c:v>
                </c:pt>
                <c:pt idx="47491">
                  <c:v>47492.0</c:v>
                </c:pt>
                <c:pt idx="47492">
                  <c:v>47493.0</c:v>
                </c:pt>
                <c:pt idx="47493">
                  <c:v>47494.0</c:v>
                </c:pt>
                <c:pt idx="47494">
                  <c:v>47495.0</c:v>
                </c:pt>
                <c:pt idx="47495">
                  <c:v>47496.0</c:v>
                </c:pt>
                <c:pt idx="47496">
                  <c:v>47497.0</c:v>
                </c:pt>
                <c:pt idx="47497">
                  <c:v>47498.0</c:v>
                </c:pt>
                <c:pt idx="47498">
                  <c:v>47499.0</c:v>
                </c:pt>
                <c:pt idx="47499">
                  <c:v>47500.0</c:v>
                </c:pt>
                <c:pt idx="47500">
                  <c:v>47501.0</c:v>
                </c:pt>
                <c:pt idx="47501">
                  <c:v>47502.0</c:v>
                </c:pt>
                <c:pt idx="47502">
                  <c:v>47503.0</c:v>
                </c:pt>
                <c:pt idx="47503">
                  <c:v>47504.0</c:v>
                </c:pt>
                <c:pt idx="47504">
                  <c:v>47505.0</c:v>
                </c:pt>
                <c:pt idx="47505">
                  <c:v>47506.0</c:v>
                </c:pt>
                <c:pt idx="47506">
                  <c:v>47507.0</c:v>
                </c:pt>
                <c:pt idx="47507">
                  <c:v>47508.0</c:v>
                </c:pt>
                <c:pt idx="47508">
                  <c:v>47509.0</c:v>
                </c:pt>
                <c:pt idx="47509">
                  <c:v>47510.0</c:v>
                </c:pt>
                <c:pt idx="47510">
                  <c:v>47511.0</c:v>
                </c:pt>
                <c:pt idx="47511">
                  <c:v>47512.0</c:v>
                </c:pt>
                <c:pt idx="47512">
                  <c:v>47513.0</c:v>
                </c:pt>
                <c:pt idx="47513">
                  <c:v>47514.0</c:v>
                </c:pt>
                <c:pt idx="47514">
                  <c:v>47515.0</c:v>
                </c:pt>
                <c:pt idx="47515">
                  <c:v>47516.0</c:v>
                </c:pt>
                <c:pt idx="47516">
                  <c:v>47517.0</c:v>
                </c:pt>
                <c:pt idx="47517">
                  <c:v>47518.0</c:v>
                </c:pt>
                <c:pt idx="47518">
                  <c:v>47519.0</c:v>
                </c:pt>
                <c:pt idx="47519">
                  <c:v>47520.0</c:v>
                </c:pt>
                <c:pt idx="47520">
                  <c:v>47521.0</c:v>
                </c:pt>
                <c:pt idx="47521">
                  <c:v>47522.0</c:v>
                </c:pt>
                <c:pt idx="47522">
                  <c:v>47523.0</c:v>
                </c:pt>
                <c:pt idx="47523">
                  <c:v>47524.0</c:v>
                </c:pt>
                <c:pt idx="47524">
                  <c:v>47525.0</c:v>
                </c:pt>
                <c:pt idx="47525">
                  <c:v>47526.0</c:v>
                </c:pt>
                <c:pt idx="47526">
                  <c:v>47527.0</c:v>
                </c:pt>
                <c:pt idx="47527">
                  <c:v>47528.0</c:v>
                </c:pt>
                <c:pt idx="47528">
                  <c:v>47529.0</c:v>
                </c:pt>
                <c:pt idx="47529">
                  <c:v>47530.0</c:v>
                </c:pt>
                <c:pt idx="47530">
                  <c:v>47531.0</c:v>
                </c:pt>
                <c:pt idx="47531">
                  <c:v>47532.0</c:v>
                </c:pt>
                <c:pt idx="47532">
                  <c:v>47533.0</c:v>
                </c:pt>
                <c:pt idx="47533">
                  <c:v>47534.0</c:v>
                </c:pt>
                <c:pt idx="47534">
                  <c:v>47535.0</c:v>
                </c:pt>
                <c:pt idx="47535">
                  <c:v>47536.0</c:v>
                </c:pt>
                <c:pt idx="47536">
                  <c:v>47537.0</c:v>
                </c:pt>
                <c:pt idx="47537">
                  <c:v>47538.0</c:v>
                </c:pt>
                <c:pt idx="47538">
                  <c:v>47539.0</c:v>
                </c:pt>
                <c:pt idx="47539">
                  <c:v>47540.0</c:v>
                </c:pt>
                <c:pt idx="47540">
                  <c:v>47541.0</c:v>
                </c:pt>
                <c:pt idx="47541">
                  <c:v>47542.0</c:v>
                </c:pt>
                <c:pt idx="47542">
                  <c:v>47543.0</c:v>
                </c:pt>
                <c:pt idx="47543">
                  <c:v>47544.0</c:v>
                </c:pt>
                <c:pt idx="47544">
                  <c:v>47545.0</c:v>
                </c:pt>
                <c:pt idx="47545">
                  <c:v>47546.0</c:v>
                </c:pt>
                <c:pt idx="47546">
                  <c:v>47547.0</c:v>
                </c:pt>
                <c:pt idx="47547">
                  <c:v>47548.0</c:v>
                </c:pt>
                <c:pt idx="47548">
                  <c:v>47549.0</c:v>
                </c:pt>
                <c:pt idx="47549">
                  <c:v>47550.0</c:v>
                </c:pt>
                <c:pt idx="47550">
                  <c:v>47551.0</c:v>
                </c:pt>
                <c:pt idx="47551">
                  <c:v>47552.0</c:v>
                </c:pt>
                <c:pt idx="47552">
                  <c:v>47553.0</c:v>
                </c:pt>
                <c:pt idx="47553">
                  <c:v>47554.0</c:v>
                </c:pt>
                <c:pt idx="47554">
                  <c:v>47555.0</c:v>
                </c:pt>
                <c:pt idx="47555">
                  <c:v>47556.0</c:v>
                </c:pt>
                <c:pt idx="47556">
                  <c:v>47557.0</c:v>
                </c:pt>
                <c:pt idx="47557">
                  <c:v>47558.0</c:v>
                </c:pt>
                <c:pt idx="47558">
                  <c:v>47559.0</c:v>
                </c:pt>
                <c:pt idx="47559">
                  <c:v>47560.0</c:v>
                </c:pt>
                <c:pt idx="47560">
                  <c:v>47561.0</c:v>
                </c:pt>
                <c:pt idx="47561">
                  <c:v>47562.0</c:v>
                </c:pt>
                <c:pt idx="47562">
                  <c:v>47563.0</c:v>
                </c:pt>
                <c:pt idx="47563">
                  <c:v>47564.0</c:v>
                </c:pt>
                <c:pt idx="47564">
                  <c:v>47565.0</c:v>
                </c:pt>
                <c:pt idx="47565">
                  <c:v>47566.0</c:v>
                </c:pt>
                <c:pt idx="47566">
                  <c:v>47567.0</c:v>
                </c:pt>
                <c:pt idx="47567">
                  <c:v>47568.0</c:v>
                </c:pt>
                <c:pt idx="47568">
                  <c:v>47569.0</c:v>
                </c:pt>
                <c:pt idx="47569">
                  <c:v>47570.0</c:v>
                </c:pt>
                <c:pt idx="47570">
                  <c:v>47571.0</c:v>
                </c:pt>
                <c:pt idx="47571">
                  <c:v>47572.0</c:v>
                </c:pt>
                <c:pt idx="47572">
                  <c:v>47573.0</c:v>
                </c:pt>
                <c:pt idx="47573">
                  <c:v>47574.0</c:v>
                </c:pt>
                <c:pt idx="47574">
                  <c:v>47575.0</c:v>
                </c:pt>
                <c:pt idx="47575">
                  <c:v>47576.0</c:v>
                </c:pt>
                <c:pt idx="47576">
                  <c:v>47577.0</c:v>
                </c:pt>
                <c:pt idx="47577">
                  <c:v>47578.0</c:v>
                </c:pt>
                <c:pt idx="47578">
                  <c:v>47579.0</c:v>
                </c:pt>
                <c:pt idx="47579">
                  <c:v>47580.0</c:v>
                </c:pt>
                <c:pt idx="47580">
                  <c:v>47581.0</c:v>
                </c:pt>
                <c:pt idx="47581">
                  <c:v>47582.0</c:v>
                </c:pt>
                <c:pt idx="47582">
                  <c:v>47583.0</c:v>
                </c:pt>
                <c:pt idx="47583">
                  <c:v>47584.0</c:v>
                </c:pt>
                <c:pt idx="47584">
                  <c:v>47585.0</c:v>
                </c:pt>
                <c:pt idx="47585">
                  <c:v>47586.0</c:v>
                </c:pt>
                <c:pt idx="47586">
                  <c:v>47587.0</c:v>
                </c:pt>
                <c:pt idx="47587">
                  <c:v>47588.0</c:v>
                </c:pt>
                <c:pt idx="47588">
                  <c:v>47589.0</c:v>
                </c:pt>
                <c:pt idx="47589">
                  <c:v>47590.0</c:v>
                </c:pt>
                <c:pt idx="47590">
                  <c:v>47591.0</c:v>
                </c:pt>
                <c:pt idx="47591">
                  <c:v>47592.0</c:v>
                </c:pt>
                <c:pt idx="47592">
                  <c:v>47593.0</c:v>
                </c:pt>
                <c:pt idx="47593">
                  <c:v>47594.0</c:v>
                </c:pt>
                <c:pt idx="47594">
                  <c:v>47595.0</c:v>
                </c:pt>
                <c:pt idx="47595">
                  <c:v>47596.0</c:v>
                </c:pt>
                <c:pt idx="47596">
                  <c:v>47597.0</c:v>
                </c:pt>
                <c:pt idx="47597">
                  <c:v>47598.0</c:v>
                </c:pt>
                <c:pt idx="47598">
                  <c:v>47599.0</c:v>
                </c:pt>
                <c:pt idx="47599">
                  <c:v>47600.0</c:v>
                </c:pt>
                <c:pt idx="47600">
                  <c:v>47601.0</c:v>
                </c:pt>
                <c:pt idx="47601">
                  <c:v>47602.0</c:v>
                </c:pt>
                <c:pt idx="47602">
                  <c:v>47603.0</c:v>
                </c:pt>
                <c:pt idx="47603">
                  <c:v>47604.0</c:v>
                </c:pt>
                <c:pt idx="47604">
                  <c:v>47605.0</c:v>
                </c:pt>
                <c:pt idx="47605">
                  <c:v>47606.0</c:v>
                </c:pt>
                <c:pt idx="47606">
                  <c:v>47607.0</c:v>
                </c:pt>
                <c:pt idx="47607">
                  <c:v>47608.0</c:v>
                </c:pt>
                <c:pt idx="47608">
                  <c:v>47609.0</c:v>
                </c:pt>
                <c:pt idx="47609">
                  <c:v>47610.0</c:v>
                </c:pt>
                <c:pt idx="47610">
                  <c:v>47611.0</c:v>
                </c:pt>
                <c:pt idx="47611">
                  <c:v>47612.0</c:v>
                </c:pt>
                <c:pt idx="47612">
                  <c:v>47613.0</c:v>
                </c:pt>
                <c:pt idx="47613">
                  <c:v>47614.0</c:v>
                </c:pt>
                <c:pt idx="47614">
                  <c:v>47615.0</c:v>
                </c:pt>
                <c:pt idx="47615">
                  <c:v>47616.0</c:v>
                </c:pt>
                <c:pt idx="47616">
                  <c:v>47617.0</c:v>
                </c:pt>
                <c:pt idx="47617">
                  <c:v>47618.0</c:v>
                </c:pt>
                <c:pt idx="47618">
                  <c:v>47619.0</c:v>
                </c:pt>
                <c:pt idx="47619">
                  <c:v>47620.0</c:v>
                </c:pt>
                <c:pt idx="47620">
                  <c:v>47621.0</c:v>
                </c:pt>
                <c:pt idx="47621">
                  <c:v>47622.0</c:v>
                </c:pt>
                <c:pt idx="47622">
                  <c:v>47623.0</c:v>
                </c:pt>
                <c:pt idx="47623">
                  <c:v>47624.0</c:v>
                </c:pt>
                <c:pt idx="47624">
                  <c:v>47625.0</c:v>
                </c:pt>
                <c:pt idx="47625">
                  <c:v>47626.0</c:v>
                </c:pt>
                <c:pt idx="47626">
                  <c:v>47627.0</c:v>
                </c:pt>
                <c:pt idx="47627">
                  <c:v>47628.0</c:v>
                </c:pt>
                <c:pt idx="47628">
                  <c:v>47629.0</c:v>
                </c:pt>
                <c:pt idx="47629">
                  <c:v>47630.0</c:v>
                </c:pt>
                <c:pt idx="47630">
                  <c:v>47631.0</c:v>
                </c:pt>
                <c:pt idx="47631">
                  <c:v>47632.0</c:v>
                </c:pt>
                <c:pt idx="47632">
                  <c:v>47633.0</c:v>
                </c:pt>
                <c:pt idx="47633">
                  <c:v>47634.0</c:v>
                </c:pt>
                <c:pt idx="47634">
                  <c:v>47635.0</c:v>
                </c:pt>
                <c:pt idx="47635">
                  <c:v>47636.0</c:v>
                </c:pt>
                <c:pt idx="47636">
                  <c:v>47637.0</c:v>
                </c:pt>
                <c:pt idx="47637">
                  <c:v>47638.0</c:v>
                </c:pt>
                <c:pt idx="47638">
                  <c:v>47639.0</c:v>
                </c:pt>
                <c:pt idx="47639">
                  <c:v>47640.0</c:v>
                </c:pt>
                <c:pt idx="47640">
                  <c:v>47641.0</c:v>
                </c:pt>
                <c:pt idx="47641">
                  <c:v>47642.0</c:v>
                </c:pt>
                <c:pt idx="47642">
                  <c:v>47643.0</c:v>
                </c:pt>
                <c:pt idx="47643">
                  <c:v>47644.0</c:v>
                </c:pt>
                <c:pt idx="47644">
                  <c:v>47645.0</c:v>
                </c:pt>
                <c:pt idx="47645">
                  <c:v>47646.0</c:v>
                </c:pt>
                <c:pt idx="47646">
                  <c:v>47647.0</c:v>
                </c:pt>
                <c:pt idx="47647">
                  <c:v>47648.0</c:v>
                </c:pt>
                <c:pt idx="47648">
                  <c:v>47649.0</c:v>
                </c:pt>
                <c:pt idx="47649">
                  <c:v>47650.0</c:v>
                </c:pt>
                <c:pt idx="47650">
                  <c:v>47651.0</c:v>
                </c:pt>
                <c:pt idx="47651">
                  <c:v>47652.0</c:v>
                </c:pt>
                <c:pt idx="47652">
                  <c:v>47653.0</c:v>
                </c:pt>
                <c:pt idx="47653">
                  <c:v>47654.0</c:v>
                </c:pt>
                <c:pt idx="47654">
                  <c:v>47655.0</c:v>
                </c:pt>
                <c:pt idx="47655">
                  <c:v>47656.0</c:v>
                </c:pt>
                <c:pt idx="47656">
                  <c:v>47657.0</c:v>
                </c:pt>
                <c:pt idx="47657">
                  <c:v>47658.0</c:v>
                </c:pt>
                <c:pt idx="47658">
                  <c:v>47659.0</c:v>
                </c:pt>
                <c:pt idx="47659">
                  <c:v>47660.0</c:v>
                </c:pt>
                <c:pt idx="47660">
                  <c:v>47661.0</c:v>
                </c:pt>
                <c:pt idx="47661">
                  <c:v>47662.0</c:v>
                </c:pt>
                <c:pt idx="47662">
                  <c:v>47663.0</c:v>
                </c:pt>
                <c:pt idx="47663">
                  <c:v>47664.0</c:v>
                </c:pt>
                <c:pt idx="47664">
                  <c:v>47665.0</c:v>
                </c:pt>
                <c:pt idx="47665">
                  <c:v>47666.0</c:v>
                </c:pt>
                <c:pt idx="47666">
                  <c:v>47667.0</c:v>
                </c:pt>
                <c:pt idx="47667">
                  <c:v>47668.0</c:v>
                </c:pt>
                <c:pt idx="47668">
                  <c:v>47669.0</c:v>
                </c:pt>
                <c:pt idx="47669">
                  <c:v>47670.0</c:v>
                </c:pt>
                <c:pt idx="47670">
                  <c:v>47671.0</c:v>
                </c:pt>
                <c:pt idx="47671">
                  <c:v>47672.0</c:v>
                </c:pt>
                <c:pt idx="47672">
                  <c:v>47673.0</c:v>
                </c:pt>
                <c:pt idx="47673">
                  <c:v>47674.0</c:v>
                </c:pt>
                <c:pt idx="47674">
                  <c:v>47675.0</c:v>
                </c:pt>
                <c:pt idx="47675">
                  <c:v>47676.0</c:v>
                </c:pt>
                <c:pt idx="47676">
                  <c:v>47677.0</c:v>
                </c:pt>
                <c:pt idx="47677">
                  <c:v>47678.0</c:v>
                </c:pt>
                <c:pt idx="47678">
                  <c:v>47679.0</c:v>
                </c:pt>
                <c:pt idx="47679">
                  <c:v>47680.0</c:v>
                </c:pt>
                <c:pt idx="47680">
                  <c:v>47681.0</c:v>
                </c:pt>
                <c:pt idx="47681">
                  <c:v>47682.0</c:v>
                </c:pt>
                <c:pt idx="47682">
                  <c:v>47683.0</c:v>
                </c:pt>
                <c:pt idx="47683">
                  <c:v>47684.0</c:v>
                </c:pt>
                <c:pt idx="47684">
                  <c:v>47685.0</c:v>
                </c:pt>
                <c:pt idx="47685">
                  <c:v>47686.0</c:v>
                </c:pt>
                <c:pt idx="47686">
                  <c:v>47687.0</c:v>
                </c:pt>
                <c:pt idx="47687">
                  <c:v>47688.0</c:v>
                </c:pt>
                <c:pt idx="47688">
                  <c:v>47689.0</c:v>
                </c:pt>
                <c:pt idx="47689">
                  <c:v>47690.0</c:v>
                </c:pt>
                <c:pt idx="47690">
                  <c:v>47691.0</c:v>
                </c:pt>
                <c:pt idx="47691">
                  <c:v>47692.0</c:v>
                </c:pt>
                <c:pt idx="47692">
                  <c:v>47693.0</c:v>
                </c:pt>
                <c:pt idx="47693">
                  <c:v>47694.0</c:v>
                </c:pt>
                <c:pt idx="47694">
                  <c:v>47695.0</c:v>
                </c:pt>
                <c:pt idx="47695">
                  <c:v>47696.0</c:v>
                </c:pt>
                <c:pt idx="47696">
                  <c:v>47697.0</c:v>
                </c:pt>
                <c:pt idx="47697">
                  <c:v>47698.0</c:v>
                </c:pt>
                <c:pt idx="47698">
                  <c:v>47699.0</c:v>
                </c:pt>
                <c:pt idx="47699">
                  <c:v>47700.0</c:v>
                </c:pt>
                <c:pt idx="47700">
                  <c:v>47701.0</c:v>
                </c:pt>
                <c:pt idx="47701">
                  <c:v>47702.0</c:v>
                </c:pt>
                <c:pt idx="47702">
                  <c:v>47703.0</c:v>
                </c:pt>
                <c:pt idx="47703">
                  <c:v>47704.0</c:v>
                </c:pt>
                <c:pt idx="47704">
                  <c:v>47705.0</c:v>
                </c:pt>
                <c:pt idx="47705">
                  <c:v>47706.0</c:v>
                </c:pt>
                <c:pt idx="47706">
                  <c:v>47707.0</c:v>
                </c:pt>
                <c:pt idx="47707">
                  <c:v>47708.0</c:v>
                </c:pt>
                <c:pt idx="47708">
                  <c:v>47709.0</c:v>
                </c:pt>
                <c:pt idx="47709">
                  <c:v>47710.0</c:v>
                </c:pt>
                <c:pt idx="47710">
                  <c:v>47711.0</c:v>
                </c:pt>
                <c:pt idx="47711">
                  <c:v>47712.0</c:v>
                </c:pt>
                <c:pt idx="47712">
                  <c:v>47713.0</c:v>
                </c:pt>
                <c:pt idx="47713">
                  <c:v>47714.0</c:v>
                </c:pt>
                <c:pt idx="47714">
                  <c:v>47715.0</c:v>
                </c:pt>
                <c:pt idx="47715">
                  <c:v>47716.0</c:v>
                </c:pt>
                <c:pt idx="47716">
                  <c:v>47717.0</c:v>
                </c:pt>
                <c:pt idx="47717">
                  <c:v>47718.0</c:v>
                </c:pt>
                <c:pt idx="47718">
                  <c:v>47719.0</c:v>
                </c:pt>
                <c:pt idx="47719">
                  <c:v>47720.0</c:v>
                </c:pt>
                <c:pt idx="47720">
                  <c:v>47721.0</c:v>
                </c:pt>
                <c:pt idx="47721">
                  <c:v>47722.0</c:v>
                </c:pt>
                <c:pt idx="47722">
                  <c:v>47723.0</c:v>
                </c:pt>
                <c:pt idx="47723">
                  <c:v>47724.0</c:v>
                </c:pt>
                <c:pt idx="47724">
                  <c:v>47725.0</c:v>
                </c:pt>
                <c:pt idx="47725">
                  <c:v>47726.0</c:v>
                </c:pt>
                <c:pt idx="47726">
                  <c:v>47727.0</c:v>
                </c:pt>
                <c:pt idx="47727">
                  <c:v>47728.0</c:v>
                </c:pt>
                <c:pt idx="47728">
                  <c:v>47729.0</c:v>
                </c:pt>
                <c:pt idx="47729">
                  <c:v>47730.0</c:v>
                </c:pt>
                <c:pt idx="47730">
                  <c:v>47731.0</c:v>
                </c:pt>
                <c:pt idx="47731">
                  <c:v>47732.0</c:v>
                </c:pt>
                <c:pt idx="47732">
                  <c:v>47733.0</c:v>
                </c:pt>
                <c:pt idx="47733">
                  <c:v>47734.0</c:v>
                </c:pt>
                <c:pt idx="47734">
                  <c:v>47735.0</c:v>
                </c:pt>
                <c:pt idx="47735">
                  <c:v>47736.0</c:v>
                </c:pt>
                <c:pt idx="47736">
                  <c:v>47737.0</c:v>
                </c:pt>
                <c:pt idx="47737">
                  <c:v>47738.0</c:v>
                </c:pt>
                <c:pt idx="47738">
                  <c:v>47739.0</c:v>
                </c:pt>
                <c:pt idx="47739">
                  <c:v>47740.0</c:v>
                </c:pt>
                <c:pt idx="47740">
                  <c:v>47741.0</c:v>
                </c:pt>
                <c:pt idx="47741">
                  <c:v>47742.0</c:v>
                </c:pt>
                <c:pt idx="47742">
                  <c:v>47743.0</c:v>
                </c:pt>
                <c:pt idx="47743">
                  <c:v>47744.0</c:v>
                </c:pt>
                <c:pt idx="47744">
                  <c:v>47745.0</c:v>
                </c:pt>
                <c:pt idx="47745">
                  <c:v>47746.0</c:v>
                </c:pt>
                <c:pt idx="47746">
                  <c:v>47747.0</c:v>
                </c:pt>
                <c:pt idx="47747">
                  <c:v>47748.0</c:v>
                </c:pt>
                <c:pt idx="47748">
                  <c:v>47749.0</c:v>
                </c:pt>
                <c:pt idx="47749">
                  <c:v>47750.0</c:v>
                </c:pt>
                <c:pt idx="47750">
                  <c:v>47751.0</c:v>
                </c:pt>
                <c:pt idx="47751">
                  <c:v>47752.0</c:v>
                </c:pt>
                <c:pt idx="47752">
                  <c:v>47753.0</c:v>
                </c:pt>
                <c:pt idx="47753">
                  <c:v>47754.0</c:v>
                </c:pt>
                <c:pt idx="47754">
                  <c:v>47755.0</c:v>
                </c:pt>
                <c:pt idx="47755">
                  <c:v>47756.0</c:v>
                </c:pt>
                <c:pt idx="47756">
                  <c:v>47757.0</c:v>
                </c:pt>
                <c:pt idx="47757">
                  <c:v>47758.0</c:v>
                </c:pt>
                <c:pt idx="47758">
                  <c:v>47759.0</c:v>
                </c:pt>
                <c:pt idx="47759">
                  <c:v>47760.0</c:v>
                </c:pt>
                <c:pt idx="47760">
                  <c:v>47761.0</c:v>
                </c:pt>
                <c:pt idx="47761">
                  <c:v>47762.0</c:v>
                </c:pt>
                <c:pt idx="47762">
                  <c:v>47763.0</c:v>
                </c:pt>
                <c:pt idx="47763">
                  <c:v>47764.0</c:v>
                </c:pt>
                <c:pt idx="47764">
                  <c:v>47765.0</c:v>
                </c:pt>
                <c:pt idx="47765">
                  <c:v>47766.0</c:v>
                </c:pt>
                <c:pt idx="47766">
                  <c:v>47767.0</c:v>
                </c:pt>
                <c:pt idx="47767">
                  <c:v>47768.0</c:v>
                </c:pt>
                <c:pt idx="47768">
                  <c:v>47769.0</c:v>
                </c:pt>
                <c:pt idx="47769">
                  <c:v>47770.0</c:v>
                </c:pt>
                <c:pt idx="47770">
                  <c:v>47771.0</c:v>
                </c:pt>
                <c:pt idx="47771">
                  <c:v>47772.0</c:v>
                </c:pt>
                <c:pt idx="47772">
                  <c:v>47773.0</c:v>
                </c:pt>
                <c:pt idx="47773">
                  <c:v>47774.0</c:v>
                </c:pt>
                <c:pt idx="47774">
                  <c:v>47775.0</c:v>
                </c:pt>
                <c:pt idx="47775">
                  <c:v>47776.0</c:v>
                </c:pt>
                <c:pt idx="47776">
                  <c:v>47777.0</c:v>
                </c:pt>
                <c:pt idx="47777">
                  <c:v>47778.0</c:v>
                </c:pt>
                <c:pt idx="47778">
                  <c:v>47779.0</c:v>
                </c:pt>
                <c:pt idx="47779">
                  <c:v>47780.0</c:v>
                </c:pt>
                <c:pt idx="47780">
                  <c:v>47781.0</c:v>
                </c:pt>
                <c:pt idx="47781">
                  <c:v>47782.0</c:v>
                </c:pt>
                <c:pt idx="47782">
                  <c:v>47783.0</c:v>
                </c:pt>
                <c:pt idx="47783">
                  <c:v>47784.0</c:v>
                </c:pt>
                <c:pt idx="47784">
                  <c:v>47785.0</c:v>
                </c:pt>
                <c:pt idx="47785">
                  <c:v>47786.0</c:v>
                </c:pt>
                <c:pt idx="47786">
                  <c:v>47787.0</c:v>
                </c:pt>
                <c:pt idx="47787">
                  <c:v>47788.0</c:v>
                </c:pt>
                <c:pt idx="47788">
                  <c:v>47789.0</c:v>
                </c:pt>
                <c:pt idx="47789">
                  <c:v>47790.0</c:v>
                </c:pt>
                <c:pt idx="47790">
                  <c:v>47791.0</c:v>
                </c:pt>
                <c:pt idx="47791">
                  <c:v>47792.0</c:v>
                </c:pt>
                <c:pt idx="47792">
                  <c:v>47793.0</c:v>
                </c:pt>
                <c:pt idx="47793">
                  <c:v>47794.0</c:v>
                </c:pt>
                <c:pt idx="47794">
                  <c:v>47795.0</c:v>
                </c:pt>
                <c:pt idx="47795">
                  <c:v>47796.0</c:v>
                </c:pt>
                <c:pt idx="47796">
                  <c:v>47797.0</c:v>
                </c:pt>
                <c:pt idx="47797">
                  <c:v>47798.0</c:v>
                </c:pt>
                <c:pt idx="47798">
                  <c:v>47799.0</c:v>
                </c:pt>
                <c:pt idx="47799">
                  <c:v>47800.0</c:v>
                </c:pt>
                <c:pt idx="47800">
                  <c:v>47801.0</c:v>
                </c:pt>
                <c:pt idx="47801">
                  <c:v>47802.0</c:v>
                </c:pt>
                <c:pt idx="47802">
                  <c:v>47803.0</c:v>
                </c:pt>
                <c:pt idx="47803">
                  <c:v>47804.0</c:v>
                </c:pt>
                <c:pt idx="47804">
                  <c:v>47805.0</c:v>
                </c:pt>
                <c:pt idx="47805">
                  <c:v>47806.0</c:v>
                </c:pt>
                <c:pt idx="47806">
                  <c:v>47807.0</c:v>
                </c:pt>
                <c:pt idx="47807">
                  <c:v>47808.0</c:v>
                </c:pt>
                <c:pt idx="47808">
                  <c:v>47809.0</c:v>
                </c:pt>
                <c:pt idx="47809">
                  <c:v>47810.0</c:v>
                </c:pt>
                <c:pt idx="47810">
                  <c:v>47811.0</c:v>
                </c:pt>
                <c:pt idx="47811">
                  <c:v>47812.0</c:v>
                </c:pt>
                <c:pt idx="47812">
                  <c:v>47813.0</c:v>
                </c:pt>
                <c:pt idx="47813">
                  <c:v>47814.0</c:v>
                </c:pt>
                <c:pt idx="47814">
                  <c:v>47815.0</c:v>
                </c:pt>
                <c:pt idx="47815">
                  <c:v>47816.0</c:v>
                </c:pt>
                <c:pt idx="47816">
                  <c:v>47817.0</c:v>
                </c:pt>
                <c:pt idx="47817">
                  <c:v>47818.0</c:v>
                </c:pt>
                <c:pt idx="47818">
                  <c:v>47819.0</c:v>
                </c:pt>
                <c:pt idx="47819">
                  <c:v>47820.0</c:v>
                </c:pt>
                <c:pt idx="47820">
                  <c:v>47821.0</c:v>
                </c:pt>
                <c:pt idx="47821">
                  <c:v>47822.0</c:v>
                </c:pt>
                <c:pt idx="47822">
                  <c:v>47823.0</c:v>
                </c:pt>
                <c:pt idx="47823">
                  <c:v>47824.0</c:v>
                </c:pt>
                <c:pt idx="47824">
                  <c:v>47825.0</c:v>
                </c:pt>
                <c:pt idx="47825">
                  <c:v>47826.0</c:v>
                </c:pt>
                <c:pt idx="47826">
                  <c:v>47827.0</c:v>
                </c:pt>
                <c:pt idx="47827">
                  <c:v>47828.0</c:v>
                </c:pt>
                <c:pt idx="47828">
                  <c:v>47829.0</c:v>
                </c:pt>
                <c:pt idx="47829">
                  <c:v>47830.0</c:v>
                </c:pt>
                <c:pt idx="47830">
                  <c:v>47831.0</c:v>
                </c:pt>
                <c:pt idx="47831">
                  <c:v>47832.0</c:v>
                </c:pt>
                <c:pt idx="47832">
                  <c:v>47833.0</c:v>
                </c:pt>
                <c:pt idx="47833">
                  <c:v>47834.0</c:v>
                </c:pt>
                <c:pt idx="47834">
                  <c:v>47835.0</c:v>
                </c:pt>
                <c:pt idx="47835">
                  <c:v>47836.0</c:v>
                </c:pt>
                <c:pt idx="47836">
                  <c:v>47837.0</c:v>
                </c:pt>
                <c:pt idx="47837">
                  <c:v>47838.0</c:v>
                </c:pt>
                <c:pt idx="47838">
                  <c:v>47839.0</c:v>
                </c:pt>
                <c:pt idx="47839">
                  <c:v>47840.0</c:v>
                </c:pt>
                <c:pt idx="47840">
                  <c:v>47841.0</c:v>
                </c:pt>
                <c:pt idx="47841">
                  <c:v>47842.0</c:v>
                </c:pt>
                <c:pt idx="47842">
                  <c:v>47843.0</c:v>
                </c:pt>
                <c:pt idx="47843">
                  <c:v>47844.0</c:v>
                </c:pt>
                <c:pt idx="47844">
                  <c:v>47845.0</c:v>
                </c:pt>
                <c:pt idx="47845">
                  <c:v>47846.0</c:v>
                </c:pt>
                <c:pt idx="47846">
                  <c:v>47847.0</c:v>
                </c:pt>
                <c:pt idx="47847">
                  <c:v>47848.0</c:v>
                </c:pt>
                <c:pt idx="47848">
                  <c:v>47849.0</c:v>
                </c:pt>
                <c:pt idx="47849">
                  <c:v>47850.0</c:v>
                </c:pt>
                <c:pt idx="47850">
                  <c:v>47851.0</c:v>
                </c:pt>
                <c:pt idx="47851">
                  <c:v>47852.0</c:v>
                </c:pt>
                <c:pt idx="47852">
                  <c:v>47853.0</c:v>
                </c:pt>
                <c:pt idx="47853">
                  <c:v>47854.0</c:v>
                </c:pt>
                <c:pt idx="47854">
                  <c:v>47855.0</c:v>
                </c:pt>
                <c:pt idx="47855">
                  <c:v>47856.0</c:v>
                </c:pt>
                <c:pt idx="47856">
                  <c:v>47857.0</c:v>
                </c:pt>
                <c:pt idx="47857">
                  <c:v>47858.0</c:v>
                </c:pt>
                <c:pt idx="47858">
                  <c:v>47859.0</c:v>
                </c:pt>
                <c:pt idx="47859">
                  <c:v>47860.0</c:v>
                </c:pt>
                <c:pt idx="47860">
                  <c:v>47861.0</c:v>
                </c:pt>
                <c:pt idx="47861">
                  <c:v>47862.0</c:v>
                </c:pt>
                <c:pt idx="47862">
                  <c:v>47863.0</c:v>
                </c:pt>
                <c:pt idx="47863">
                  <c:v>47864.0</c:v>
                </c:pt>
                <c:pt idx="47864">
                  <c:v>47865.0</c:v>
                </c:pt>
                <c:pt idx="47865">
                  <c:v>47866.0</c:v>
                </c:pt>
                <c:pt idx="47866">
                  <c:v>47867.0</c:v>
                </c:pt>
                <c:pt idx="47867">
                  <c:v>47868.0</c:v>
                </c:pt>
                <c:pt idx="47868">
                  <c:v>47869.0</c:v>
                </c:pt>
                <c:pt idx="47869">
                  <c:v>47870.0</c:v>
                </c:pt>
                <c:pt idx="47870">
                  <c:v>47871.0</c:v>
                </c:pt>
                <c:pt idx="47871">
                  <c:v>47872.0</c:v>
                </c:pt>
                <c:pt idx="47872">
                  <c:v>47873.0</c:v>
                </c:pt>
                <c:pt idx="47873">
                  <c:v>47874.0</c:v>
                </c:pt>
                <c:pt idx="47874">
                  <c:v>47875.0</c:v>
                </c:pt>
                <c:pt idx="47875">
                  <c:v>47876.0</c:v>
                </c:pt>
                <c:pt idx="47876">
                  <c:v>47877.0</c:v>
                </c:pt>
                <c:pt idx="47877">
                  <c:v>47878.0</c:v>
                </c:pt>
                <c:pt idx="47878">
                  <c:v>47879.0</c:v>
                </c:pt>
                <c:pt idx="47879">
                  <c:v>47880.0</c:v>
                </c:pt>
                <c:pt idx="47880">
                  <c:v>47881.0</c:v>
                </c:pt>
                <c:pt idx="47881">
                  <c:v>47882.0</c:v>
                </c:pt>
                <c:pt idx="47882">
                  <c:v>47883.0</c:v>
                </c:pt>
                <c:pt idx="47883">
                  <c:v>47884.0</c:v>
                </c:pt>
                <c:pt idx="47884">
                  <c:v>47885.0</c:v>
                </c:pt>
                <c:pt idx="47885">
                  <c:v>47886.0</c:v>
                </c:pt>
                <c:pt idx="47886">
                  <c:v>47887.0</c:v>
                </c:pt>
                <c:pt idx="47887">
                  <c:v>47888.0</c:v>
                </c:pt>
                <c:pt idx="47888">
                  <c:v>47889.0</c:v>
                </c:pt>
                <c:pt idx="47889">
                  <c:v>47890.0</c:v>
                </c:pt>
                <c:pt idx="47890">
                  <c:v>47891.0</c:v>
                </c:pt>
                <c:pt idx="47891">
                  <c:v>47892.0</c:v>
                </c:pt>
                <c:pt idx="47892">
                  <c:v>47893.0</c:v>
                </c:pt>
                <c:pt idx="47893">
                  <c:v>47894.0</c:v>
                </c:pt>
                <c:pt idx="47894">
                  <c:v>47895.0</c:v>
                </c:pt>
                <c:pt idx="47895">
                  <c:v>47896.0</c:v>
                </c:pt>
                <c:pt idx="47896">
                  <c:v>47897.0</c:v>
                </c:pt>
                <c:pt idx="47897">
                  <c:v>47898.0</c:v>
                </c:pt>
                <c:pt idx="47898">
                  <c:v>47899.0</c:v>
                </c:pt>
                <c:pt idx="47899">
                  <c:v>47900.0</c:v>
                </c:pt>
                <c:pt idx="47900">
                  <c:v>47901.0</c:v>
                </c:pt>
                <c:pt idx="47901">
                  <c:v>47902.0</c:v>
                </c:pt>
                <c:pt idx="47902">
                  <c:v>47903.0</c:v>
                </c:pt>
                <c:pt idx="47903">
                  <c:v>47904.0</c:v>
                </c:pt>
                <c:pt idx="47904">
                  <c:v>47905.0</c:v>
                </c:pt>
                <c:pt idx="47905">
                  <c:v>47906.0</c:v>
                </c:pt>
                <c:pt idx="47906">
                  <c:v>47907.0</c:v>
                </c:pt>
                <c:pt idx="47907">
                  <c:v>47908.0</c:v>
                </c:pt>
                <c:pt idx="47908">
                  <c:v>47909.0</c:v>
                </c:pt>
                <c:pt idx="47909">
                  <c:v>47910.0</c:v>
                </c:pt>
                <c:pt idx="47910">
                  <c:v>47911.0</c:v>
                </c:pt>
                <c:pt idx="47911">
                  <c:v>47912.0</c:v>
                </c:pt>
                <c:pt idx="47912">
                  <c:v>47913.0</c:v>
                </c:pt>
                <c:pt idx="47913">
                  <c:v>47914.0</c:v>
                </c:pt>
                <c:pt idx="47914">
                  <c:v>47915.0</c:v>
                </c:pt>
                <c:pt idx="47915">
                  <c:v>47916.0</c:v>
                </c:pt>
                <c:pt idx="47916">
                  <c:v>47917.0</c:v>
                </c:pt>
                <c:pt idx="47917">
                  <c:v>47918.0</c:v>
                </c:pt>
                <c:pt idx="47918">
                  <c:v>47919.0</c:v>
                </c:pt>
                <c:pt idx="47919">
                  <c:v>47920.0</c:v>
                </c:pt>
                <c:pt idx="47920">
                  <c:v>47921.0</c:v>
                </c:pt>
                <c:pt idx="47921">
                  <c:v>47922.0</c:v>
                </c:pt>
                <c:pt idx="47922">
                  <c:v>47923.0</c:v>
                </c:pt>
                <c:pt idx="47923">
                  <c:v>47924.0</c:v>
                </c:pt>
                <c:pt idx="47924">
                  <c:v>47925.0</c:v>
                </c:pt>
                <c:pt idx="47925">
                  <c:v>47926.0</c:v>
                </c:pt>
                <c:pt idx="47926">
                  <c:v>47927.0</c:v>
                </c:pt>
                <c:pt idx="47927">
                  <c:v>47928.0</c:v>
                </c:pt>
                <c:pt idx="47928">
                  <c:v>47929.0</c:v>
                </c:pt>
                <c:pt idx="47929">
                  <c:v>47930.0</c:v>
                </c:pt>
                <c:pt idx="47930">
                  <c:v>47931.0</c:v>
                </c:pt>
                <c:pt idx="47931">
                  <c:v>47932.0</c:v>
                </c:pt>
                <c:pt idx="47932">
                  <c:v>47933.0</c:v>
                </c:pt>
                <c:pt idx="47933">
                  <c:v>47934.0</c:v>
                </c:pt>
                <c:pt idx="47934">
                  <c:v>47935.0</c:v>
                </c:pt>
                <c:pt idx="47935">
                  <c:v>47936.0</c:v>
                </c:pt>
                <c:pt idx="47936">
                  <c:v>47937.0</c:v>
                </c:pt>
                <c:pt idx="47937">
                  <c:v>47938.0</c:v>
                </c:pt>
                <c:pt idx="47938">
                  <c:v>47939.0</c:v>
                </c:pt>
                <c:pt idx="47939">
                  <c:v>47940.0</c:v>
                </c:pt>
                <c:pt idx="47940">
                  <c:v>47941.0</c:v>
                </c:pt>
                <c:pt idx="47941">
                  <c:v>47942.0</c:v>
                </c:pt>
                <c:pt idx="47942">
                  <c:v>47943.0</c:v>
                </c:pt>
                <c:pt idx="47943">
                  <c:v>47944.0</c:v>
                </c:pt>
                <c:pt idx="47944">
                  <c:v>47945.0</c:v>
                </c:pt>
                <c:pt idx="47945">
                  <c:v>47946.0</c:v>
                </c:pt>
                <c:pt idx="47946">
                  <c:v>47947.0</c:v>
                </c:pt>
                <c:pt idx="47947">
                  <c:v>47948.0</c:v>
                </c:pt>
                <c:pt idx="47948">
                  <c:v>47949.0</c:v>
                </c:pt>
                <c:pt idx="47949">
                  <c:v>47950.0</c:v>
                </c:pt>
                <c:pt idx="47950">
                  <c:v>47951.0</c:v>
                </c:pt>
                <c:pt idx="47951">
                  <c:v>47952.0</c:v>
                </c:pt>
                <c:pt idx="47952">
                  <c:v>47953.0</c:v>
                </c:pt>
                <c:pt idx="47953">
                  <c:v>47954.0</c:v>
                </c:pt>
                <c:pt idx="47954">
                  <c:v>47955.0</c:v>
                </c:pt>
                <c:pt idx="47955">
                  <c:v>47956.0</c:v>
                </c:pt>
                <c:pt idx="47956">
                  <c:v>47957.0</c:v>
                </c:pt>
                <c:pt idx="47957">
                  <c:v>47958.0</c:v>
                </c:pt>
                <c:pt idx="47958">
                  <c:v>47959.0</c:v>
                </c:pt>
                <c:pt idx="47959">
                  <c:v>47960.0</c:v>
                </c:pt>
                <c:pt idx="47960">
                  <c:v>47961.0</c:v>
                </c:pt>
                <c:pt idx="47961">
                  <c:v>47962.0</c:v>
                </c:pt>
                <c:pt idx="47962">
                  <c:v>47963.0</c:v>
                </c:pt>
                <c:pt idx="47963">
                  <c:v>47964.0</c:v>
                </c:pt>
                <c:pt idx="47964">
                  <c:v>47965.0</c:v>
                </c:pt>
                <c:pt idx="47965">
                  <c:v>47966.0</c:v>
                </c:pt>
                <c:pt idx="47966">
                  <c:v>47967.0</c:v>
                </c:pt>
                <c:pt idx="47967">
                  <c:v>47968.0</c:v>
                </c:pt>
                <c:pt idx="47968">
                  <c:v>47969.0</c:v>
                </c:pt>
                <c:pt idx="47969">
                  <c:v>47970.0</c:v>
                </c:pt>
                <c:pt idx="47970">
                  <c:v>47971.0</c:v>
                </c:pt>
                <c:pt idx="47971">
                  <c:v>47972.0</c:v>
                </c:pt>
                <c:pt idx="47972">
                  <c:v>47973.0</c:v>
                </c:pt>
                <c:pt idx="47973">
                  <c:v>47974.0</c:v>
                </c:pt>
                <c:pt idx="47974">
                  <c:v>47975.0</c:v>
                </c:pt>
                <c:pt idx="47975">
                  <c:v>47976.0</c:v>
                </c:pt>
                <c:pt idx="47976">
                  <c:v>47977.0</c:v>
                </c:pt>
                <c:pt idx="47977">
                  <c:v>47978.0</c:v>
                </c:pt>
                <c:pt idx="47978">
                  <c:v>47979.0</c:v>
                </c:pt>
                <c:pt idx="47979">
                  <c:v>47980.0</c:v>
                </c:pt>
                <c:pt idx="47980">
                  <c:v>47981.0</c:v>
                </c:pt>
                <c:pt idx="47981">
                  <c:v>47982.0</c:v>
                </c:pt>
                <c:pt idx="47982">
                  <c:v>47983.0</c:v>
                </c:pt>
                <c:pt idx="47983">
                  <c:v>47984.0</c:v>
                </c:pt>
                <c:pt idx="47984">
                  <c:v>47985.0</c:v>
                </c:pt>
                <c:pt idx="47985">
                  <c:v>47986.0</c:v>
                </c:pt>
                <c:pt idx="47986">
                  <c:v>47987.0</c:v>
                </c:pt>
                <c:pt idx="47987">
                  <c:v>47988.0</c:v>
                </c:pt>
                <c:pt idx="47988">
                  <c:v>47989.0</c:v>
                </c:pt>
                <c:pt idx="47989">
                  <c:v>47990.0</c:v>
                </c:pt>
                <c:pt idx="47990">
                  <c:v>47991.0</c:v>
                </c:pt>
                <c:pt idx="47991">
                  <c:v>47992.0</c:v>
                </c:pt>
                <c:pt idx="47992">
                  <c:v>47993.0</c:v>
                </c:pt>
                <c:pt idx="47993">
                  <c:v>47994.0</c:v>
                </c:pt>
                <c:pt idx="47994">
                  <c:v>47995.0</c:v>
                </c:pt>
                <c:pt idx="47995">
                  <c:v>47996.0</c:v>
                </c:pt>
                <c:pt idx="47996">
                  <c:v>47997.0</c:v>
                </c:pt>
                <c:pt idx="47997">
                  <c:v>47998.0</c:v>
                </c:pt>
                <c:pt idx="47998">
                  <c:v>47999.0</c:v>
                </c:pt>
                <c:pt idx="47999">
                  <c:v>48000.0</c:v>
                </c:pt>
                <c:pt idx="48000">
                  <c:v>48001.0</c:v>
                </c:pt>
                <c:pt idx="48001">
                  <c:v>48002.0</c:v>
                </c:pt>
                <c:pt idx="48002">
                  <c:v>48003.0</c:v>
                </c:pt>
                <c:pt idx="48003">
                  <c:v>48004.0</c:v>
                </c:pt>
                <c:pt idx="48004">
                  <c:v>48005.0</c:v>
                </c:pt>
                <c:pt idx="48005">
                  <c:v>48006.0</c:v>
                </c:pt>
                <c:pt idx="48006">
                  <c:v>48007.0</c:v>
                </c:pt>
                <c:pt idx="48007">
                  <c:v>48008.0</c:v>
                </c:pt>
                <c:pt idx="48008">
                  <c:v>48009.0</c:v>
                </c:pt>
                <c:pt idx="48009">
                  <c:v>48010.0</c:v>
                </c:pt>
                <c:pt idx="48010">
                  <c:v>48011.0</c:v>
                </c:pt>
                <c:pt idx="48011">
                  <c:v>48012.0</c:v>
                </c:pt>
                <c:pt idx="48012">
                  <c:v>48013.0</c:v>
                </c:pt>
                <c:pt idx="48013">
                  <c:v>48014.0</c:v>
                </c:pt>
                <c:pt idx="48014">
                  <c:v>48015.0</c:v>
                </c:pt>
                <c:pt idx="48015">
                  <c:v>48016.0</c:v>
                </c:pt>
                <c:pt idx="48016">
                  <c:v>48017.0</c:v>
                </c:pt>
                <c:pt idx="48017">
                  <c:v>48018.0</c:v>
                </c:pt>
                <c:pt idx="48018">
                  <c:v>48019.0</c:v>
                </c:pt>
                <c:pt idx="48019">
                  <c:v>48020.0</c:v>
                </c:pt>
                <c:pt idx="48020">
                  <c:v>48021.0</c:v>
                </c:pt>
                <c:pt idx="48021">
                  <c:v>48022.0</c:v>
                </c:pt>
                <c:pt idx="48022">
                  <c:v>48023.0</c:v>
                </c:pt>
                <c:pt idx="48023">
                  <c:v>48024.0</c:v>
                </c:pt>
                <c:pt idx="48024">
                  <c:v>48025.0</c:v>
                </c:pt>
                <c:pt idx="48025">
                  <c:v>48026.0</c:v>
                </c:pt>
                <c:pt idx="48026">
                  <c:v>48027.0</c:v>
                </c:pt>
                <c:pt idx="48027">
                  <c:v>48028.0</c:v>
                </c:pt>
                <c:pt idx="48028">
                  <c:v>48029.0</c:v>
                </c:pt>
                <c:pt idx="48029">
                  <c:v>48030.0</c:v>
                </c:pt>
                <c:pt idx="48030">
                  <c:v>48031.0</c:v>
                </c:pt>
                <c:pt idx="48031">
                  <c:v>48032.0</c:v>
                </c:pt>
                <c:pt idx="48032">
                  <c:v>48033.0</c:v>
                </c:pt>
                <c:pt idx="48033">
                  <c:v>48034.0</c:v>
                </c:pt>
                <c:pt idx="48034">
                  <c:v>48035.0</c:v>
                </c:pt>
                <c:pt idx="48035">
                  <c:v>48036.0</c:v>
                </c:pt>
                <c:pt idx="48036">
                  <c:v>48037.0</c:v>
                </c:pt>
                <c:pt idx="48037">
                  <c:v>48038.0</c:v>
                </c:pt>
                <c:pt idx="48038">
                  <c:v>48039.0</c:v>
                </c:pt>
                <c:pt idx="48039">
                  <c:v>48040.0</c:v>
                </c:pt>
                <c:pt idx="48040">
                  <c:v>48041.0</c:v>
                </c:pt>
                <c:pt idx="48041">
                  <c:v>48042.0</c:v>
                </c:pt>
                <c:pt idx="48042">
                  <c:v>48043.0</c:v>
                </c:pt>
                <c:pt idx="48043">
                  <c:v>48044.0</c:v>
                </c:pt>
                <c:pt idx="48044">
                  <c:v>48045.0</c:v>
                </c:pt>
                <c:pt idx="48045">
                  <c:v>48046.0</c:v>
                </c:pt>
                <c:pt idx="48046">
                  <c:v>48047.0</c:v>
                </c:pt>
                <c:pt idx="48047">
                  <c:v>48048.0</c:v>
                </c:pt>
                <c:pt idx="48048">
                  <c:v>48049.0</c:v>
                </c:pt>
                <c:pt idx="48049">
                  <c:v>48050.0</c:v>
                </c:pt>
                <c:pt idx="48050">
                  <c:v>48051.0</c:v>
                </c:pt>
                <c:pt idx="48051">
                  <c:v>48052.0</c:v>
                </c:pt>
                <c:pt idx="48052">
                  <c:v>48053.0</c:v>
                </c:pt>
                <c:pt idx="48053">
                  <c:v>48054.0</c:v>
                </c:pt>
                <c:pt idx="48054">
                  <c:v>48055.0</c:v>
                </c:pt>
                <c:pt idx="48055">
                  <c:v>48056.0</c:v>
                </c:pt>
                <c:pt idx="48056">
                  <c:v>48057.0</c:v>
                </c:pt>
                <c:pt idx="48057">
                  <c:v>48058.0</c:v>
                </c:pt>
                <c:pt idx="48058">
                  <c:v>48059.0</c:v>
                </c:pt>
                <c:pt idx="48059">
                  <c:v>48060.0</c:v>
                </c:pt>
                <c:pt idx="48060">
                  <c:v>48061.0</c:v>
                </c:pt>
                <c:pt idx="48061">
                  <c:v>48062.0</c:v>
                </c:pt>
                <c:pt idx="48062">
                  <c:v>48063.0</c:v>
                </c:pt>
                <c:pt idx="48063">
                  <c:v>48064.0</c:v>
                </c:pt>
                <c:pt idx="48064">
                  <c:v>48065.0</c:v>
                </c:pt>
                <c:pt idx="48065">
                  <c:v>48066.0</c:v>
                </c:pt>
                <c:pt idx="48066">
                  <c:v>48067.0</c:v>
                </c:pt>
                <c:pt idx="48067">
                  <c:v>48068.0</c:v>
                </c:pt>
                <c:pt idx="48068">
                  <c:v>48069.0</c:v>
                </c:pt>
                <c:pt idx="48069">
                  <c:v>48070.0</c:v>
                </c:pt>
                <c:pt idx="48070">
                  <c:v>48071.0</c:v>
                </c:pt>
                <c:pt idx="48071">
                  <c:v>48072.0</c:v>
                </c:pt>
                <c:pt idx="48072">
                  <c:v>48073.0</c:v>
                </c:pt>
                <c:pt idx="48073">
                  <c:v>48074.0</c:v>
                </c:pt>
                <c:pt idx="48074">
                  <c:v>48075.0</c:v>
                </c:pt>
                <c:pt idx="48075">
                  <c:v>48076.0</c:v>
                </c:pt>
                <c:pt idx="48076">
                  <c:v>48077.0</c:v>
                </c:pt>
                <c:pt idx="48077">
                  <c:v>48078.0</c:v>
                </c:pt>
                <c:pt idx="48078">
                  <c:v>48079.0</c:v>
                </c:pt>
                <c:pt idx="48079">
                  <c:v>48080.0</c:v>
                </c:pt>
                <c:pt idx="48080">
                  <c:v>48081.0</c:v>
                </c:pt>
                <c:pt idx="48081">
                  <c:v>48082.0</c:v>
                </c:pt>
                <c:pt idx="48082">
                  <c:v>48083.0</c:v>
                </c:pt>
                <c:pt idx="48083">
                  <c:v>48084.0</c:v>
                </c:pt>
                <c:pt idx="48084">
                  <c:v>48085.0</c:v>
                </c:pt>
                <c:pt idx="48085">
                  <c:v>48086.0</c:v>
                </c:pt>
                <c:pt idx="48086">
                  <c:v>48087.0</c:v>
                </c:pt>
                <c:pt idx="48087">
                  <c:v>48088.0</c:v>
                </c:pt>
                <c:pt idx="48088">
                  <c:v>48089.0</c:v>
                </c:pt>
                <c:pt idx="48089">
                  <c:v>48090.0</c:v>
                </c:pt>
                <c:pt idx="48090">
                  <c:v>48091.0</c:v>
                </c:pt>
                <c:pt idx="48091">
                  <c:v>48092.0</c:v>
                </c:pt>
                <c:pt idx="48092">
                  <c:v>48093.0</c:v>
                </c:pt>
                <c:pt idx="48093">
                  <c:v>48094.0</c:v>
                </c:pt>
                <c:pt idx="48094">
                  <c:v>48095.0</c:v>
                </c:pt>
                <c:pt idx="48095">
                  <c:v>48096.0</c:v>
                </c:pt>
                <c:pt idx="48096">
                  <c:v>48097.0</c:v>
                </c:pt>
                <c:pt idx="48097">
                  <c:v>48098.0</c:v>
                </c:pt>
                <c:pt idx="48098">
                  <c:v>48099.0</c:v>
                </c:pt>
                <c:pt idx="48099">
                  <c:v>48100.0</c:v>
                </c:pt>
                <c:pt idx="48100">
                  <c:v>48101.0</c:v>
                </c:pt>
                <c:pt idx="48101">
                  <c:v>48102.0</c:v>
                </c:pt>
                <c:pt idx="48102">
                  <c:v>48103.0</c:v>
                </c:pt>
                <c:pt idx="48103">
                  <c:v>48104.0</c:v>
                </c:pt>
                <c:pt idx="48104">
                  <c:v>48105.0</c:v>
                </c:pt>
                <c:pt idx="48105">
                  <c:v>48106.0</c:v>
                </c:pt>
                <c:pt idx="48106">
                  <c:v>48107.0</c:v>
                </c:pt>
                <c:pt idx="48107">
                  <c:v>48108.0</c:v>
                </c:pt>
                <c:pt idx="48108">
                  <c:v>48109.0</c:v>
                </c:pt>
                <c:pt idx="48109">
                  <c:v>48110.0</c:v>
                </c:pt>
                <c:pt idx="48110">
                  <c:v>48111.0</c:v>
                </c:pt>
                <c:pt idx="48111">
                  <c:v>48112.0</c:v>
                </c:pt>
                <c:pt idx="48112">
                  <c:v>48113.0</c:v>
                </c:pt>
                <c:pt idx="48113">
                  <c:v>48114.0</c:v>
                </c:pt>
                <c:pt idx="48114">
                  <c:v>48115.0</c:v>
                </c:pt>
                <c:pt idx="48115">
                  <c:v>48116.0</c:v>
                </c:pt>
                <c:pt idx="48116">
                  <c:v>48117.0</c:v>
                </c:pt>
                <c:pt idx="48117">
                  <c:v>48118.0</c:v>
                </c:pt>
                <c:pt idx="48118">
                  <c:v>48119.0</c:v>
                </c:pt>
                <c:pt idx="48119">
                  <c:v>48120.0</c:v>
                </c:pt>
                <c:pt idx="48120">
                  <c:v>48121.0</c:v>
                </c:pt>
                <c:pt idx="48121">
                  <c:v>48122.0</c:v>
                </c:pt>
                <c:pt idx="48122">
                  <c:v>48123.0</c:v>
                </c:pt>
                <c:pt idx="48123">
                  <c:v>48124.0</c:v>
                </c:pt>
                <c:pt idx="48124">
                  <c:v>48125.0</c:v>
                </c:pt>
                <c:pt idx="48125">
                  <c:v>48126.0</c:v>
                </c:pt>
                <c:pt idx="48126">
                  <c:v>48127.0</c:v>
                </c:pt>
                <c:pt idx="48127">
                  <c:v>48128.0</c:v>
                </c:pt>
                <c:pt idx="48128">
                  <c:v>48129.0</c:v>
                </c:pt>
                <c:pt idx="48129">
                  <c:v>48130.0</c:v>
                </c:pt>
                <c:pt idx="48130">
                  <c:v>48131.0</c:v>
                </c:pt>
                <c:pt idx="48131">
                  <c:v>48132.0</c:v>
                </c:pt>
                <c:pt idx="48132">
                  <c:v>48133.0</c:v>
                </c:pt>
                <c:pt idx="48133">
                  <c:v>48134.0</c:v>
                </c:pt>
                <c:pt idx="48134">
                  <c:v>48135.0</c:v>
                </c:pt>
                <c:pt idx="48135">
                  <c:v>48136.0</c:v>
                </c:pt>
                <c:pt idx="48136">
                  <c:v>48137.0</c:v>
                </c:pt>
                <c:pt idx="48137">
                  <c:v>48138.0</c:v>
                </c:pt>
                <c:pt idx="48138">
                  <c:v>48139.0</c:v>
                </c:pt>
                <c:pt idx="48139">
                  <c:v>48140.0</c:v>
                </c:pt>
                <c:pt idx="48140">
                  <c:v>48141.0</c:v>
                </c:pt>
                <c:pt idx="48141">
                  <c:v>48142.0</c:v>
                </c:pt>
                <c:pt idx="48142">
                  <c:v>48143.0</c:v>
                </c:pt>
                <c:pt idx="48143">
                  <c:v>48144.0</c:v>
                </c:pt>
                <c:pt idx="48144">
                  <c:v>48145.0</c:v>
                </c:pt>
                <c:pt idx="48145">
                  <c:v>48146.0</c:v>
                </c:pt>
                <c:pt idx="48146">
                  <c:v>48147.0</c:v>
                </c:pt>
                <c:pt idx="48147">
                  <c:v>48148.0</c:v>
                </c:pt>
                <c:pt idx="48148">
                  <c:v>48149.0</c:v>
                </c:pt>
                <c:pt idx="48149">
                  <c:v>48150.0</c:v>
                </c:pt>
                <c:pt idx="48150">
                  <c:v>48151.0</c:v>
                </c:pt>
                <c:pt idx="48151">
                  <c:v>48152.0</c:v>
                </c:pt>
                <c:pt idx="48152">
                  <c:v>48153.0</c:v>
                </c:pt>
                <c:pt idx="48153">
                  <c:v>48154.0</c:v>
                </c:pt>
                <c:pt idx="48154">
                  <c:v>48155.0</c:v>
                </c:pt>
                <c:pt idx="48155">
                  <c:v>48156.0</c:v>
                </c:pt>
                <c:pt idx="48156">
                  <c:v>48157.0</c:v>
                </c:pt>
                <c:pt idx="48157">
                  <c:v>48158.0</c:v>
                </c:pt>
                <c:pt idx="48158">
                  <c:v>48159.0</c:v>
                </c:pt>
                <c:pt idx="48159">
                  <c:v>48160.0</c:v>
                </c:pt>
                <c:pt idx="48160">
                  <c:v>48161.0</c:v>
                </c:pt>
                <c:pt idx="48161">
                  <c:v>48162.0</c:v>
                </c:pt>
                <c:pt idx="48162">
                  <c:v>48163.0</c:v>
                </c:pt>
                <c:pt idx="48163">
                  <c:v>48164.0</c:v>
                </c:pt>
                <c:pt idx="48164">
                  <c:v>48165.0</c:v>
                </c:pt>
                <c:pt idx="48165">
                  <c:v>48166.0</c:v>
                </c:pt>
                <c:pt idx="48166">
                  <c:v>48167.0</c:v>
                </c:pt>
                <c:pt idx="48167">
                  <c:v>48168.0</c:v>
                </c:pt>
                <c:pt idx="48168">
                  <c:v>48169.0</c:v>
                </c:pt>
                <c:pt idx="48169">
                  <c:v>48170.0</c:v>
                </c:pt>
                <c:pt idx="48170">
                  <c:v>48171.0</c:v>
                </c:pt>
                <c:pt idx="48171">
                  <c:v>48172.0</c:v>
                </c:pt>
                <c:pt idx="48172">
                  <c:v>48173.0</c:v>
                </c:pt>
                <c:pt idx="48173">
                  <c:v>48174.0</c:v>
                </c:pt>
                <c:pt idx="48174">
                  <c:v>48175.0</c:v>
                </c:pt>
                <c:pt idx="48175">
                  <c:v>48176.0</c:v>
                </c:pt>
                <c:pt idx="48176">
                  <c:v>48177.0</c:v>
                </c:pt>
                <c:pt idx="48177">
                  <c:v>48178.0</c:v>
                </c:pt>
                <c:pt idx="48178">
                  <c:v>48179.0</c:v>
                </c:pt>
                <c:pt idx="48179">
                  <c:v>48180.0</c:v>
                </c:pt>
                <c:pt idx="48180">
                  <c:v>48181.0</c:v>
                </c:pt>
                <c:pt idx="48181">
                  <c:v>48182.0</c:v>
                </c:pt>
                <c:pt idx="48182">
                  <c:v>48183.0</c:v>
                </c:pt>
                <c:pt idx="48183">
                  <c:v>48184.0</c:v>
                </c:pt>
                <c:pt idx="48184">
                  <c:v>48185.0</c:v>
                </c:pt>
                <c:pt idx="48185">
                  <c:v>48186.0</c:v>
                </c:pt>
                <c:pt idx="48186">
                  <c:v>48187.0</c:v>
                </c:pt>
                <c:pt idx="48187">
                  <c:v>48188.0</c:v>
                </c:pt>
                <c:pt idx="48188">
                  <c:v>48189.0</c:v>
                </c:pt>
                <c:pt idx="48189">
                  <c:v>48190.0</c:v>
                </c:pt>
                <c:pt idx="48190">
                  <c:v>48191.0</c:v>
                </c:pt>
                <c:pt idx="48191">
                  <c:v>48192.0</c:v>
                </c:pt>
                <c:pt idx="48192">
                  <c:v>48193.0</c:v>
                </c:pt>
                <c:pt idx="48193">
                  <c:v>48194.0</c:v>
                </c:pt>
                <c:pt idx="48194">
                  <c:v>48195.0</c:v>
                </c:pt>
                <c:pt idx="48195">
                  <c:v>48196.0</c:v>
                </c:pt>
                <c:pt idx="48196">
                  <c:v>48197.0</c:v>
                </c:pt>
                <c:pt idx="48197">
                  <c:v>48198.0</c:v>
                </c:pt>
                <c:pt idx="48198">
                  <c:v>48199.0</c:v>
                </c:pt>
                <c:pt idx="48199">
                  <c:v>48200.0</c:v>
                </c:pt>
                <c:pt idx="48200">
                  <c:v>48201.0</c:v>
                </c:pt>
                <c:pt idx="48201">
                  <c:v>48202.0</c:v>
                </c:pt>
                <c:pt idx="48202">
                  <c:v>48203.0</c:v>
                </c:pt>
                <c:pt idx="48203">
                  <c:v>48204.0</c:v>
                </c:pt>
                <c:pt idx="48204">
                  <c:v>48205.0</c:v>
                </c:pt>
                <c:pt idx="48205">
                  <c:v>48206.0</c:v>
                </c:pt>
                <c:pt idx="48206">
                  <c:v>48207.0</c:v>
                </c:pt>
                <c:pt idx="48207">
                  <c:v>48208.0</c:v>
                </c:pt>
                <c:pt idx="48208">
                  <c:v>48209.0</c:v>
                </c:pt>
                <c:pt idx="48209">
                  <c:v>48210.0</c:v>
                </c:pt>
                <c:pt idx="48210">
                  <c:v>48211.0</c:v>
                </c:pt>
                <c:pt idx="48211">
                  <c:v>48212.0</c:v>
                </c:pt>
                <c:pt idx="48212">
                  <c:v>48213.0</c:v>
                </c:pt>
                <c:pt idx="48213">
                  <c:v>48214.0</c:v>
                </c:pt>
                <c:pt idx="48214">
                  <c:v>48215.0</c:v>
                </c:pt>
                <c:pt idx="48215">
                  <c:v>48216.0</c:v>
                </c:pt>
                <c:pt idx="48216">
                  <c:v>48217.0</c:v>
                </c:pt>
                <c:pt idx="48217">
                  <c:v>48218.0</c:v>
                </c:pt>
                <c:pt idx="48218">
                  <c:v>48219.0</c:v>
                </c:pt>
                <c:pt idx="48219">
                  <c:v>48220.0</c:v>
                </c:pt>
                <c:pt idx="48220">
                  <c:v>48221.0</c:v>
                </c:pt>
                <c:pt idx="48221">
                  <c:v>48222.0</c:v>
                </c:pt>
                <c:pt idx="48222">
                  <c:v>48223.0</c:v>
                </c:pt>
                <c:pt idx="48223">
                  <c:v>48224.0</c:v>
                </c:pt>
                <c:pt idx="48224">
                  <c:v>48225.0</c:v>
                </c:pt>
                <c:pt idx="48225">
                  <c:v>48226.0</c:v>
                </c:pt>
                <c:pt idx="48226">
                  <c:v>48227.0</c:v>
                </c:pt>
                <c:pt idx="48227">
                  <c:v>48228.0</c:v>
                </c:pt>
                <c:pt idx="48228">
                  <c:v>48229.0</c:v>
                </c:pt>
                <c:pt idx="48229">
                  <c:v>48230.0</c:v>
                </c:pt>
                <c:pt idx="48230">
                  <c:v>48231.0</c:v>
                </c:pt>
                <c:pt idx="48231">
                  <c:v>48232.0</c:v>
                </c:pt>
                <c:pt idx="48232">
                  <c:v>48233.0</c:v>
                </c:pt>
                <c:pt idx="48233">
                  <c:v>48234.0</c:v>
                </c:pt>
                <c:pt idx="48234">
                  <c:v>48235.0</c:v>
                </c:pt>
                <c:pt idx="48235">
                  <c:v>48236.0</c:v>
                </c:pt>
                <c:pt idx="48236">
                  <c:v>48237.0</c:v>
                </c:pt>
                <c:pt idx="48237">
                  <c:v>48238.0</c:v>
                </c:pt>
                <c:pt idx="48238">
                  <c:v>48239.0</c:v>
                </c:pt>
                <c:pt idx="48239">
                  <c:v>48240.0</c:v>
                </c:pt>
                <c:pt idx="48240">
                  <c:v>48241.0</c:v>
                </c:pt>
                <c:pt idx="48241">
                  <c:v>48242.0</c:v>
                </c:pt>
                <c:pt idx="48242">
                  <c:v>48243.0</c:v>
                </c:pt>
                <c:pt idx="48243">
                  <c:v>48244.0</c:v>
                </c:pt>
                <c:pt idx="48244">
                  <c:v>48245.0</c:v>
                </c:pt>
                <c:pt idx="48245">
                  <c:v>48246.0</c:v>
                </c:pt>
                <c:pt idx="48246">
                  <c:v>48247.0</c:v>
                </c:pt>
                <c:pt idx="48247">
                  <c:v>48248.0</c:v>
                </c:pt>
                <c:pt idx="48248">
                  <c:v>48249.0</c:v>
                </c:pt>
                <c:pt idx="48249">
                  <c:v>48250.0</c:v>
                </c:pt>
                <c:pt idx="48250">
                  <c:v>48251.0</c:v>
                </c:pt>
                <c:pt idx="48251">
                  <c:v>48252.0</c:v>
                </c:pt>
                <c:pt idx="48252">
                  <c:v>48253.0</c:v>
                </c:pt>
                <c:pt idx="48253">
                  <c:v>48254.0</c:v>
                </c:pt>
                <c:pt idx="48254">
                  <c:v>48255.0</c:v>
                </c:pt>
                <c:pt idx="48255">
                  <c:v>48256.0</c:v>
                </c:pt>
                <c:pt idx="48256">
                  <c:v>48257.0</c:v>
                </c:pt>
                <c:pt idx="48257">
                  <c:v>48258.0</c:v>
                </c:pt>
                <c:pt idx="48258">
                  <c:v>48259.0</c:v>
                </c:pt>
                <c:pt idx="48259">
                  <c:v>48260.0</c:v>
                </c:pt>
                <c:pt idx="48260">
                  <c:v>48261.0</c:v>
                </c:pt>
                <c:pt idx="48261">
                  <c:v>48262.0</c:v>
                </c:pt>
                <c:pt idx="48262">
                  <c:v>48263.0</c:v>
                </c:pt>
                <c:pt idx="48263">
                  <c:v>48264.0</c:v>
                </c:pt>
                <c:pt idx="48264">
                  <c:v>48265.0</c:v>
                </c:pt>
                <c:pt idx="48265">
                  <c:v>48266.0</c:v>
                </c:pt>
                <c:pt idx="48266">
                  <c:v>48267.0</c:v>
                </c:pt>
                <c:pt idx="48267">
                  <c:v>48268.0</c:v>
                </c:pt>
                <c:pt idx="48268">
                  <c:v>48269.0</c:v>
                </c:pt>
                <c:pt idx="48269">
                  <c:v>48270.0</c:v>
                </c:pt>
                <c:pt idx="48270">
                  <c:v>48271.0</c:v>
                </c:pt>
                <c:pt idx="48271">
                  <c:v>48272.0</c:v>
                </c:pt>
                <c:pt idx="48272">
                  <c:v>48273.0</c:v>
                </c:pt>
                <c:pt idx="48273">
                  <c:v>48274.0</c:v>
                </c:pt>
                <c:pt idx="48274">
                  <c:v>48275.0</c:v>
                </c:pt>
                <c:pt idx="48275">
                  <c:v>48276.0</c:v>
                </c:pt>
                <c:pt idx="48276">
                  <c:v>48277.0</c:v>
                </c:pt>
                <c:pt idx="48277">
                  <c:v>48278.0</c:v>
                </c:pt>
                <c:pt idx="48278">
                  <c:v>48279.0</c:v>
                </c:pt>
                <c:pt idx="48279">
                  <c:v>48280.0</c:v>
                </c:pt>
                <c:pt idx="48280">
                  <c:v>48281.0</c:v>
                </c:pt>
                <c:pt idx="48281">
                  <c:v>48282.0</c:v>
                </c:pt>
                <c:pt idx="48282">
                  <c:v>48283.0</c:v>
                </c:pt>
                <c:pt idx="48283">
                  <c:v>48284.0</c:v>
                </c:pt>
                <c:pt idx="48284">
                  <c:v>48285.0</c:v>
                </c:pt>
                <c:pt idx="48285">
                  <c:v>48286.0</c:v>
                </c:pt>
                <c:pt idx="48286">
                  <c:v>48287.0</c:v>
                </c:pt>
                <c:pt idx="48287">
                  <c:v>48288.0</c:v>
                </c:pt>
                <c:pt idx="48288">
                  <c:v>48289.0</c:v>
                </c:pt>
                <c:pt idx="48289">
                  <c:v>48290.0</c:v>
                </c:pt>
                <c:pt idx="48290">
                  <c:v>48291.0</c:v>
                </c:pt>
                <c:pt idx="48291">
                  <c:v>48292.0</c:v>
                </c:pt>
                <c:pt idx="48292">
                  <c:v>48293.0</c:v>
                </c:pt>
                <c:pt idx="48293">
                  <c:v>48294.0</c:v>
                </c:pt>
                <c:pt idx="48294">
                  <c:v>48295.0</c:v>
                </c:pt>
                <c:pt idx="48295">
                  <c:v>48296.0</c:v>
                </c:pt>
                <c:pt idx="48296">
                  <c:v>48297.0</c:v>
                </c:pt>
                <c:pt idx="48297">
                  <c:v>48298.0</c:v>
                </c:pt>
                <c:pt idx="48298">
                  <c:v>48299.0</c:v>
                </c:pt>
                <c:pt idx="48299">
                  <c:v>48300.0</c:v>
                </c:pt>
                <c:pt idx="48300">
                  <c:v>48301.0</c:v>
                </c:pt>
                <c:pt idx="48301">
                  <c:v>48302.0</c:v>
                </c:pt>
                <c:pt idx="48302">
                  <c:v>48303.0</c:v>
                </c:pt>
                <c:pt idx="48303">
                  <c:v>48304.0</c:v>
                </c:pt>
                <c:pt idx="48304">
                  <c:v>48305.0</c:v>
                </c:pt>
                <c:pt idx="48305">
                  <c:v>48306.0</c:v>
                </c:pt>
                <c:pt idx="48306">
                  <c:v>48307.0</c:v>
                </c:pt>
                <c:pt idx="48307">
                  <c:v>48308.0</c:v>
                </c:pt>
                <c:pt idx="48308">
                  <c:v>48309.0</c:v>
                </c:pt>
                <c:pt idx="48309">
                  <c:v>48310.0</c:v>
                </c:pt>
                <c:pt idx="48310">
                  <c:v>48311.0</c:v>
                </c:pt>
                <c:pt idx="48311">
                  <c:v>48312.0</c:v>
                </c:pt>
                <c:pt idx="48312">
                  <c:v>48313.0</c:v>
                </c:pt>
                <c:pt idx="48313">
                  <c:v>48314.0</c:v>
                </c:pt>
                <c:pt idx="48314">
                  <c:v>48315.0</c:v>
                </c:pt>
                <c:pt idx="48315">
                  <c:v>48316.0</c:v>
                </c:pt>
                <c:pt idx="48316">
                  <c:v>48317.0</c:v>
                </c:pt>
                <c:pt idx="48317">
                  <c:v>48318.0</c:v>
                </c:pt>
                <c:pt idx="48318">
                  <c:v>48319.0</c:v>
                </c:pt>
                <c:pt idx="48319">
                  <c:v>48320.0</c:v>
                </c:pt>
                <c:pt idx="48320">
                  <c:v>48321.0</c:v>
                </c:pt>
                <c:pt idx="48321">
                  <c:v>48322.0</c:v>
                </c:pt>
                <c:pt idx="48322">
                  <c:v>48323.0</c:v>
                </c:pt>
                <c:pt idx="48323">
                  <c:v>48324.0</c:v>
                </c:pt>
                <c:pt idx="48324">
                  <c:v>48325.0</c:v>
                </c:pt>
                <c:pt idx="48325">
                  <c:v>48326.0</c:v>
                </c:pt>
                <c:pt idx="48326">
                  <c:v>48327.0</c:v>
                </c:pt>
                <c:pt idx="48327">
                  <c:v>48328.0</c:v>
                </c:pt>
                <c:pt idx="48328">
                  <c:v>48329.0</c:v>
                </c:pt>
                <c:pt idx="48329">
                  <c:v>48330.0</c:v>
                </c:pt>
                <c:pt idx="48330">
                  <c:v>48331.0</c:v>
                </c:pt>
                <c:pt idx="48331">
                  <c:v>48332.0</c:v>
                </c:pt>
                <c:pt idx="48332">
                  <c:v>48333.0</c:v>
                </c:pt>
                <c:pt idx="48333">
                  <c:v>48334.0</c:v>
                </c:pt>
                <c:pt idx="48334">
                  <c:v>48335.0</c:v>
                </c:pt>
                <c:pt idx="48335">
                  <c:v>48336.0</c:v>
                </c:pt>
                <c:pt idx="48336">
                  <c:v>48337.0</c:v>
                </c:pt>
                <c:pt idx="48337">
                  <c:v>48338.0</c:v>
                </c:pt>
                <c:pt idx="48338">
                  <c:v>48339.0</c:v>
                </c:pt>
                <c:pt idx="48339">
                  <c:v>48340.0</c:v>
                </c:pt>
                <c:pt idx="48340">
                  <c:v>48341.0</c:v>
                </c:pt>
                <c:pt idx="48341">
                  <c:v>48342.0</c:v>
                </c:pt>
                <c:pt idx="48342">
                  <c:v>48343.0</c:v>
                </c:pt>
                <c:pt idx="48343">
                  <c:v>48344.0</c:v>
                </c:pt>
                <c:pt idx="48344">
                  <c:v>48345.0</c:v>
                </c:pt>
                <c:pt idx="48345">
                  <c:v>48346.0</c:v>
                </c:pt>
                <c:pt idx="48346">
                  <c:v>48347.0</c:v>
                </c:pt>
                <c:pt idx="48347">
                  <c:v>48348.0</c:v>
                </c:pt>
                <c:pt idx="48348">
                  <c:v>48349.0</c:v>
                </c:pt>
                <c:pt idx="48349">
                  <c:v>48350.0</c:v>
                </c:pt>
                <c:pt idx="48350">
                  <c:v>48351.0</c:v>
                </c:pt>
                <c:pt idx="48351">
                  <c:v>48352.0</c:v>
                </c:pt>
                <c:pt idx="48352">
                  <c:v>48353.0</c:v>
                </c:pt>
                <c:pt idx="48353">
                  <c:v>48354.0</c:v>
                </c:pt>
                <c:pt idx="48354">
                  <c:v>48355.0</c:v>
                </c:pt>
                <c:pt idx="48355">
                  <c:v>48356.0</c:v>
                </c:pt>
                <c:pt idx="48356">
                  <c:v>48357.0</c:v>
                </c:pt>
                <c:pt idx="48357">
                  <c:v>48358.0</c:v>
                </c:pt>
                <c:pt idx="48358">
                  <c:v>48359.0</c:v>
                </c:pt>
                <c:pt idx="48359">
                  <c:v>48360.0</c:v>
                </c:pt>
                <c:pt idx="48360">
                  <c:v>48361.0</c:v>
                </c:pt>
                <c:pt idx="48361">
                  <c:v>48362.0</c:v>
                </c:pt>
                <c:pt idx="48362">
                  <c:v>48363.0</c:v>
                </c:pt>
                <c:pt idx="48363">
                  <c:v>48364.0</c:v>
                </c:pt>
                <c:pt idx="48364">
                  <c:v>48365.0</c:v>
                </c:pt>
                <c:pt idx="48365">
                  <c:v>48366.0</c:v>
                </c:pt>
                <c:pt idx="48366">
                  <c:v>48367.0</c:v>
                </c:pt>
                <c:pt idx="48367">
                  <c:v>48368.0</c:v>
                </c:pt>
                <c:pt idx="48368">
                  <c:v>48369.0</c:v>
                </c:pt>
                <c:pt idx="48369">
                  <c:v>48370.0</c:v>
                </c:pt>
                <c:pt idx="48370">
                  <c:v>48371.0</c:v>
                </c:pt>
                <c:pt idx="48371">
                  <c:v>48372.0</c:v>
                </c:pt>
                <c:pt idx="48372">
                  <c:v>48373.0</c:v>
                </c:pt>
                <c:pt idx="48373">
                  <c:v>48374.0</c:v>
                </c:pt>
                <c:pt idx="48374">
                  <c:v>48375.0</c:v>
                </c:pt>
                <c:pt idx="48375">
                  <c:v>48376.0</c:v>
                </c:pt>
                <c:pt idx="48376">
                  <c:v>48377.0</c:v>
                </c:pt>
                <c:pt idx="48377">
                  <c:v>48378.0</c:v>
                </c:pt>
                <c:pt idx="48378">
                  <c:v>48379.0</c:v>
                </c:pt>
                <c:pt idx="48379">
                  <c:v>48380.0</c:v>
                </c:pt>
                <c:pt idx="48380">
                  <c:v>48381.0</c:v>
                </c:pt>
                <c:pt idx="48381">
                  <c:v>48382.0</c:v>
                </c:pt>
                <c:pt idx="48382">
                  <c:v>48383.0</c:v>
                </c:pt>
                <c:pt idx="48383">
                  <c:v>48384.0</c:v>
                </c:pt>
                <c:pt idx="48384">
                  <c:v>48385.0</c:v>
                </c:pt>
                <c:pt idx="48385">
                  <c:v>48386.0</c:v>
                </c:pt>
                <c:pt idx="48386">
                  <c:v>48387.0</c:v>
                </c:pt>
                <c:pt idx="48387">
                  <c:v>48388.0</c:v>
                </c:pt>
                <c:pt idx="48388">
                  <c:v>48389.0</c:v>
                </c:pt>
                <c:pt idx="48389">
                  <c:v>48390.0</c:v>
                </c:pt>
                <c:pt idx="48390">
                  <c:v>48391.0</c:v>
                </c:pt>
                <c:pt idx="48391">
                  <c:v>48392.0</c:v>
                </c:pt>
                <c:pt idx="48392">
                  <c:v>48393.0</c:v>
                </c:pt>
                <c:pt idx="48393">
                  <c:v>48394.0</c:v>
                </c:pt>
                <c:pt idx="48394">
                  <c:v>48395.0</c:v>
                </c:pt>
                <c:pt idx="48395">
                  <c:v>48396.0</c:v>
                </c:pt>
                <c:pt idx="48396">
                  <c:v>48397.0</c:v>
                </c:pt>
                <c:pt idx="48397">
                  <c:v>48398.0</c:v>
                </c:pt>
                <c:pt idx="48398">
                  <c:v>48399.0</c:v>
                </c:pt>
                <c:pt idx="48399">
                  <c:v>48400.0</c:v>
                </c:pt>
                <c:pt idx="48400">
                  <c:v>48401.0</c:v>
                </c:pt>
                <c:pt idx="48401">
                  <c:v>48402.0</c:v>
                </c:pt>
                <c:pt idx="48402">
                  <c:v>48403.0</c:v>
                </c:pt>
                <c:pt idx="48403">
                  <c:v>48404.0</c:v>
                </c:pt>
                <c:pt idx="48404">
                  <c:v>48405.0</c:v>
                </c:pt>
                <c:pt idx="48405">
                  <c:v>48406.0</c:v>
                </c:pt>
                <c:pt idx="48406">
                  <c:v>48407.0</c:v>
                </c:pt>
                <c:pt idx="48407">
                  <c:v>48408.0</c:v>
                </c:pt>
                <c:pt idx="48408">
                  <c:v>48409.0</c:v>
                </c:pt>
                <c:pt idx="48409">
                  <c:v>48410.0</c:v>
                </c:pt>
                <c:pt idx="48410">
                  <c:v>48411.0</c:v>
                </c:pt>
                <c:pt idx="48411">
                  <c:v>48412.0</c:v>
                </c:pt>
                <c:pt idx="48412">
                  <c:v>48413.0</c:v>
                </c:pt>
                <c:pt idx="48413">
                  <c:v>48414.0</c:v>
                </c:pt>
                <c:pt idx="48414">
                  <c:v>48415.0</c:v>
                </c:pt>
                <c:pt idx="48415">
                  <c:v>48416.0</c:v>
                </c:pt>
                <c:pt idx="48416">
                  <c:v>48417.0</c:v>
                </c:pt>
                <c:pt idx="48417">
                  <c:v>48418.0</c:v>
                </c:pt>
                <c:pt idx="48418">
                  <c:v>48419.0</c:v>
                </c:pt>
                <c:pt idx="48419">
                  <c:v>48420.0</c:v>
                </c:pt>
                <c:pt idx="48420">
                  <c:v>48421.0</c:v>
                </c:pt>
                <c:pt idx="48421">
                  <c:v>48422.0</c:v>
                </c:pt>
                <c:pt idx="48422">
                  <c:v>48423.0</c:v>
                </c:pt>
                <c:pt idx="48423">
                  <c:v>48424.0</c:v>
                </c:pt>
                <c:pt idx="48424">
                  <c:v>48425.0</c:v>
                </c:pt>
                <c:pt idx="48425">
                  <c:v>48426.0</c:v>
                </c:pt>
                <c:pt idx="48426">
                  <c:v>48427.0</c:v>
                </c:pt>
                <c:pt idx="48427">
                  <c:v>48428.0</c:v>
                </c:pt>
                <c:pt idx="48428">
                  <c:v>48429.0</c:v>
                </c:pt>
                <c:pt idx="48429">
                  <c:v>48430.0</c:v>
                </c:pt>
                <c:pt idx="48430">
                  <c:v>48431.0</c:v>
                </c:pt>
                <c:pt idx="48431">
                  <c:v>48432.0</c:v>
                </c:pt>
                <c:pt idx="48432">
                  <c:v>48433.0</c:v>
                </c:pt>
                <c:pt idx="48433">
                  <c:v>48434.0</c:v>
                </c:pt>
                <c:pt idx="48434">
                  <c:v>48435.0</c:v>
                </c:pt>
                <c:pt idx="48435">
                  <c:v>48436.0</c:v>
                </c:pt>
                <c:pt idx="48436">
                  <c:v>48437.0</c:v>
                </c:pt>
                <c:pt idx="48437">
                  <c:v>48438.0</c:v>
                </c:pt>
                <c:pt idx="48438">
                  <c:v>48439.0</c:v>
                </c:pt>
                <c:pt idx="48439">
                  <c:v>48440.0</c:v>
                </c:pt>
                <c:pt idx="48440">
                  <c:v>48441.0</c:v>
                </c:pt>
                <c:pt idx="48441">
                  <c:v>48442.0</c:v>
                </c:pt>
                <c:pt idx="48442">
                  <c:v>48443.0</c:v>
                </c:pt>
                <c:pt idx="48443">
                  <c:v>48444.0</c:v>
                </c:pt>
                <c:pt idx="48444">
                  <c:v>48445.0</c:v>
                </c:pt>
                <c:pt idx="48445">
                  <c:v>48446.0</c:v>
                </c:pt>
                <c:pt idx="48446">
                  <c:v>48447.0</c:v>
                </c:pt>
                <c:pt idx="48447">
                  <c:v>48448.0</c:v>
                </c:pt>
                <c:pt idx="48448">
                  <c:v>48449.0</c:v>
                </c:pt>
                <c:pt idx="48449">
                  <c:v>48450.0</c:v>
                </c:pt>
                <c:pt idx="48450">
                  <c:v>48451.0</c:v>
                </c:pt>
                <c:pt idx="48451">
                  <c:v>48452.0</c:v>
                </c:pt>
                <c:pt idx="48452">
                  <c:v>48453.0</c:v>
                </c:pt>
                <c:pt idx="48453">
                  <c:v>48454.0</c:v>
                </c:pt>
                <c:pt idx="48454">
                  <c:v>48455.0</c:v>
                </c:pt>
                <c:pt idx="48455">
                  <c:v>48456.0</c:v>
                </c:pt>
                <c:pt idx="48456">
                  <c:v>48457.0</c:v>
                </c:pt>
                <c:pt idx="48457">
                  <c:v>48458.0</c:v>
                </c:pt>
                <c:pt idx="48458">
                  <c:v>48459.0</c:v>
                </c:pt>
                <c:pt idx="48459">
                  <c:v>48460.0</c:v>
                </c:pt>
                <c:pt idx="48460">
                  <c:v>48461.0</c:v>
                </c:pt>
                <c:pt idx="48461">
                  <c:v>48462.0</c:v>
                </c:pt>
                <c:pt idx="48462">
                  <c:v>48463.0</c:v>
                </c:pt>
                <c:pt idx="48463">
                  <c:v>48464.0</c:v>
                </c:pt>
                <c:pt idx="48464">
                  <c:v>48465.0</c:v>
                </c:pt>
                <c:pt idx="48465">
                  <c:v>48466.0</c:v>
                </c:pt>
                <c:pt idx="48466">
                  <c:v>48467.0</c:v>
                </c:pt>
                <c:pt idx="48467">
                  <c:v>48468.0</c:v>
                </c:pt>
                <c:pt idx="48468">
                  <c:v>48469.0</c:v>
                </c:pt>
                <c:pt idx="48469">
                  <c:v>48470.0</c:v>
                </c:pt>
                <c:pt idx="48470">
                  <c:v>48471.0</c:v>
                </c:pt>
                <c:pt idx="48471">
                  <c:v>48472.0</c:v>
                </c:pt>
                <c:pt idx="48472">
                  <c:v>48473.0</c:v>
                </c:pt>
                <c:pt idx="48473">
                  <c:v>48474.0</c:v>
                </c:pt>
                <c:pt idx="48474">
                  <c:v>48475.0</c:v>
                </c:pt>
                <c:pt idx="48475">
                  <c:v>48476.0</c:v>
                </c:pt>
                <c:pt idx="48476">
                  <c:v>48477.0</c:v>
                </c:pt>
                <c:pt idx="48477">
                  <c:v>48478.0</c:v>
                </c:pt>
                <c:pt idx="48478">
                  <c:v>48479.0</c:v>
                </c:pt>
                <c:pt idx="48479">
                  <c:v>48480.0</c:v>
                </c:pt>
                <c:pt idx="48480">
                  <c:v>48481.0</c:v>
                </c:pt>
                <c:pt idx="48481">
                  <c:v>48482.0</c:v>
                </c:pt>
                <c:pt idx="48482">
                  <c:v>48483.0</c:v>
                </c:pt>
                <c:pt idx="48483">
                  <c:v>48484.0</c:v>
                </c:pt>
                <c:pt idx="48484">
                  <c:v>48485.0</c:v>
                </c:pt>
                <c:pt idx="48485">
                  <c:v>48486.0</c:v>
                </c:pt>
                <c:pt idx="48486">
                  <c:v>48487.0</c:v>
                </c:pt>
                <c:pt idx="48487">
                  <c:v>48488.0</c:v>
                </c:pt>
                <c:pt idx="48488">
                  <c:v>48489.0</c:v>
                </c:pt>
                <c:pt idx="48489">
                  <c:v>48490.0</c:v>
                </c:pt>
                <c:pt idx="48490">
                  <c:v>48491.0</c:v>
                </c:pt>
                <c:pt idx="48491">
                  <c:v>48492.0</c:v>
                </c:pt>
                <c:pt idx="48492">
                  <c:v>48493.0</c:v>
                </c:pt>
                <c:pt idx="48493">
                  <c:v>48494.0</c:v>
                </c:pt>
                <c:pt idx="48494">
                  <c:v>48495.0</c:v>
                </c:pt>
                <c:pt idx="48495">
                  <c:v>48496.0</c:v>
                </c:pt>
                <c:pt idx="48496">
                  <c:v>48497.0</c:v>
                </c:pt>
                <c:pt idx="48497">
                  <c:v>48498.0</c:v>
                </c:pt>
                <c:pt idx="48498">
                  <c:v>48499.0</c:v>
                </c:pt>
                <c:pt idx="48499">
                  <c:v>48500.0</c:v>
                </c:pt>
                <c:pt idx="48500">
                  <c:v>48501.0</c:v>
                </c:pt>
                <c:pt idx="48501">
                  <c:v>48502.0</c:v>
                </c:pt>
                <c:pt idx="48502">
                  <c:v>48503.0</c:v>
                </c:pt>
                <c:pt idx="48503">
                  <c:v>48504.0</c:v>
                </c:pt>
                <c:pt idx="48504">
                  <c:v>48505.0</c:v>
                </c:pt>
                <c:pt idx="48505">
                  <c:v>48506.0</c:v>
                </c:pt>
                <c:pt idx="48506">
                  <c:v>48507.0</c:v>
                </c:pt>
                <c:pt idx="48507">
                  <c:v>48508.0</c:v>
                </c:pt>
                <c:pt idx="48508">
                  <c:v>48509.0</c:v>
                </c:pt>
                <c:pt idx="48509">
                  <c:v>48510.0</c:v>
                </c:pt>
                <c:pt idx="48510">
                  <c:v>48511.0</c:v>
                </c:pt>
                <c:pt idx="48511">
                  <c:v>48512.0</c:v>
                </c:pt>
                <c:pt idx="48512">
                  <c:v>48513.0</c:v>
                </c:pt>
                <c:pt idx="48513">
                  <c:v>48514.0</c:v>
                </c:pt>
                <c:pt idx="48514">
                  <c:v>48515.0</c:v>
                </c:pt>
                <c:pt idx="48515">
                  <c:v>48516.0</c:v>
                </c:pt>
                <c:pt idx="48516">
                  <c:v>48517.0</c:v>
                </c:pt>
                <c:pt idx="48517">
                  <c:v>48518.0</c:v>
                </c:pt>
                <c:pt idx="48518">
                  <c:v>48519.0</c:v>
                </c:pt>
                <c:pt idx="48519">
                  <c:v>48520.0</c:v>
                </c:pt>
                <c:pt idx="48520">
                  <c:v>48521.0</c:v>
                </c:pt>
                <c:pt idx="48521">
                  <c:v>48522.0</c:v>
                </c:pt>
                <c:pt idx="48522">
                  <c:v>48523.0</c:v>
                </c:pt>
                <c:pt idx="48523">
                  <c:v>48524.0</c:v>
                </c:pt>
                <c:pt idx="48524">
                  <c:v>48525.0</c:v>
                </c:pt>
                <c:pt idx="48525">
                  <c:v>48526.0</c:v>
                </c:pt>
                <c:pt idx="48526">
                  <c:v>48527.0</c:v>
                </c:pt>
                <c:pt idx="48527">
                  <c:v>48528.0</c:v>
                </c:pt>
                <c:pt idx="48528">
                  <c:v>48529.0</c:v>
                </c:pt>
                <c:pt idx="48529">
                  <c:v>48530.0</c:v>
                </c:pt>
                <c:pt idx="48530">
                  <c:v>48531.0</c:v>
                </c:pt>
                <c:pt idx="48531">
                  <c:v>48532.0</c:v>
                </c:pt>
                <c:pt idx="48532">
                  <c:v>48533.0</c:v>
                </c:pt>
                <c:pt idx="48533">
                  <c:v>48534.0</c:v>
                </c:pt>
                <c:pt idx="48534">
                  <c:v>48535.0</c:v>
                </c:pt>
                <c:pt idx="48535">
                  <c:v>48536.0</c:v>
                </c:pt>
                <c:pt idx="48536">
                  <c:v>48537.0</c:v>
                </c:pt>
                <c:pt idx="48537">
                  <c:v>48538.0</c:v>
                </c:pt>
                <c:pt idx="48538">
                  <c:v>48539.0</c:v>
                </c:pt>
                <c:pt idx="48539">
                  <c:v>48540.0</c:v>
                </c:pt>
                <c:pt idx="48540">
                  <c:v>48541.0</c:v>
                </c:pt>
                <c:pt idx="48541">
                  <c:v>48542.0</c:v>
                </c:pt>
                <c:pt idx="48542">
                  <c:v>48543.0</c:v>
                </c:pt>
                <c:pt idx="48543">
                  <c:v>48544.0</c:v>
                </c:pt>
                <c:pt idx="48544">
                  <c:v>48545.0</c:v>
                </c:pt>
                <c:pt idx="48545">
                  <c:v>48546.0</c:v>
                </c:pt>
                <c:pt idx="48546">
                  <c:v>48547.0</c:v>
                </c:pt>
                <c:pt idx="48547">
                  <c:v>48548.0</c:v>
                </c:pt>
                <c:pt idx="48548">
                  <c:v>48549.0</c:v>
                </c:pt>
                <c:pt idx="48549">
                  <c:v>48550.0</c:v>
                </c:pt>
                <c:pt idx="48550">
                  <c:v>48551.0</c:v>
                </c:pt>
                <c:pt idx="48551">
                  <c:v>48552.0</c:v>
                </c:pt>
                <c:pt idx="48552">
                  <c:v>48553.0</c:v>
                </c:pt>
                <c:pt idx="48553">
                  <c:v>48554.0</c:v>
                </c:pt>
                <c:pt idx="48554">
                  <c:v>48555.0</c:v>
                </c:pt>
                <c:pt idx="48555">
                  <c:v>48556.0</c:v>
                </c:pt>
                <c:pt idx="48556">
                  <c:v>48557.0</c:v>
                </c:pt>
                <c:pt idx="48557">
                  <c:v>48558.0</c:v>
                </c:pt>
                <c:pt idx="48558">
                  <c:v>48559.0</c:v>
                </c:pt>
                <c:pt idx="48559">
                  <c:v>48560.0</c:v>
                </c:pt>
                <c:pt idx="48560">
                  <c:v>48561.0</c:v>
                </c:pt>
                <c:pt idx="48561">
                  <c:v>48562.0</c:v>
                </c:pt>
                <c:pt idx="48562">
                  <c:v>48563.0</c:v>
                </c:pt>
                <c:pt idx="48563">
                  <c:v>48564.0</c:v>
                </c:pt>
                <c:pt idx="48564">
                  <c:v>48565.0</c:v>
                </c:pt>
                <c:pt idx="48565">
                  <c:v>48566.0</c:v>
                </c:pt>
                <c:pt idx="48566">
                  <c:v>48567.0</c:v>
                </c:pt>
                <c:pt idx="48567">
                  <c:v>48568.0</c:v>
                </c:pt>
                <c:pt idx="48568">
                  <c:v>48569.0</c:v>
                </c:pt>
                <c:pt idx="48569">
                  <c:v>48570.0</c:v>
                </c:pt>
                <c:pt idx="48570">
                  <c:v>48571.0</c:v>
                </c:pt>
                <c:pt idx="48571">
                  <c:v>48572.0</c:v>
                </c:pt>
                <c:pt idx="48572">
                  <c:v>48573.0</c:v>
                </c:pt>
                <c:pt idx="48573">
                  <c:v>48574.0</c:v>
                </c:pt>
                <c:pt idx="48574">
                  <c:v>48575.0</c:v>
                </c:pt>
                <c:pt idx="48575">
                  <c:v>48576.0</c:v>
                </c:pt>
                <c:pt idx="48576">
                  <c:v>48577.0</c:v>
                </c:pt>
                <c:pt idx="48577">
                  <c:v>48578.0</c:v>
                </c:pt>
                <c:pt idx="48578">
                  <c:v>48579.0</c:v>
                </c:pt>
                <c:pt idx="48579">
                  <c:v>48580.0</c:v>
                </c:pt>
                <c:pt idx="48580">
                  <c:v>48581.0</c:v>
                </c:pt>
                <c:pt idx="48581">
                  <c:v>48582.0</c:v>
                </c:pt>
                <c:pt idx="48582">
                  <c:v>48583.0</c:v>
                </c:pt>
                <c:pt idx="48583">
                  <c:v>48584.0</c:v>
                </c:pt>
                <c:pt idx="48584">
                  <c:v>48585.0</c:v>
                </c:pt>
                <c:pt idx="48585">
                  <c:v>48586.0</c:v>
                </c:pt>
                <c:pt idx="48586">
                  <c:v>48587.0</c:v>
                </c:pt>
                <c:pt idx="48587">
                  <c:v>48588.0</c:v>
                </c:pt>
                <c:pt idx="48588">
                  <c:v>48589.0</c:v>
                </c:pt>
                <c:pt idx="48589">
                  <c:v>48590.0</c:v>
                </c:pt>
                <c:pt idx="48590">
                  <c:v>48591.0</c:v>
                </c:pt>
                <c:pt idx="48591">
                  <c:v>48592.0</c:v>
                </c:pt>
                <c:pt idx="48592">
                  <c:v>48593.0</c:v>
                </c:pt>
                <c:pt idx="48593">
                  <c:v>48594.0</c:v>
                </c:pt>
                <c:pt idx="48594">
                  <c:v>48595.0</c:v>
                </c:pt>
                <c:pt idx="48595">
                  <c:v>48596.0</c:v>
                </c:pt>
                <c:pt idx="48596">
                  <c:v>48597.0</c:v>
                </c:pt>
                <c:pt idx="48597">
                  <c:v>48598.0</c:v>
                </c:pt>
                <c:pt idx="48598">
                  <c:v>48599.0</c:v>
                </c:pt>
                <c:pt idx="48599">
                  <c:v>48600.0</c:v>
                </c:pt>
                <c:pt idx="48600">
                  <c:v>48601.0</c:v>
                </c:pt>
                <c:pt idx="48601">
                  <c:v>48602.0</c:v>
                </c:pt>
                <c:pt idx="48602">
                  <c:v>48603.0</c:v>
                </c:pt>
                <c:pt idx="48603">
                  <c:v>48604.0</c:v>
                </c:pt>
                <c:pt idx="48604">
                  <c:v>48605.0</c:v>
                </c:pt>
                <c:pt idx="48605">
                  <c:v>48606.0</c:v>
                </c:pt>
                <c:pt idx="48606">
                  <c:v>48607.0</c:v>
                </c:pt>
                <c:pt idx="48607">
                  <c:v>48608.0</c:v>
                </c:pt>
                <c:pt idx="48608">
                  <c:v>48609.0</c:v>
                </c:pt>
                <c:pt idx="48609">
                  <c:v>48610.0</c:v>
                </c:pt>
                <c:pt idx="48610">
                  <c:v>48611.0</c:v>
                </c:pt>
                <c:pt idx="48611">
                  <c:v>48612.0</c:v>
                </c:pt>
                <c:pt idx="48612">
                  <c:v>48613.0</c:v>
                </c:pt>
                <c:pt idx="48613">
                  <c:v>48614.0</c:v>
                </c:pt>
                <c:pt idx="48614">
                  <c:v>48615.0</c:v>
                </c:pt>
                <c:pt idx="48615">
                  <c:v>48616.0</c:v>
                </c:pt>
                <c:pt idx="48616">
                  <c:v>48617.0</c:v>
                </c:pt>
                <c:pt idx="48617">
                  <c:v>48618.0</c:v>
                </c:pt>
                <c:pt idx="48618">
                  <c:v>48619.0</c:v>
                </c:pt>
                <c:pt idx="48619">
                  <c:v>48620.0</c:v>
                </c:pt>
                <c:pt idx="48620">
                  <c:v>48621.0</c:v>
                </c:pt>
                <c:pt idx="48621">
                  <c:v>48622.0</c:v>
                </c:pt>
                <c:pt idx="48622">
                  <c:v>48623.0</c:v>
                </c:pt>
                <c:pt idx="48623">
                  <c:v>48624.0</c:v>
                </c:pt>
                <c:pt idx="48624">
                  <c:v>48625.0</c:v>
                </c:pt>
                <c:pt idx="48625">
                  <c:v>48626.0</c:v>
                </c:pt>
                <c:pt idx="48626">
                  <c:v>48627.0</c:v>
                </c:pt>
                <c:pt idx="48627">
                  <c:v>48628.0</c:v>
                </c:pt>
                <c:pt idx="48628">
                  <c:v>48629.0</c:v>
                </c:pt>
                <c:pt idx="48629">
                  <c:v>48630.0</c:v>
                </c:pt>
                <c:pt idx="48630">
                  <c:v>48631.0</c:v>
                </c:pt>
                <c:pt idx="48631">
                  <c:v>48632.0</c:v>
                </c:pt>
                <c:pt idx="48632">
                  <c:v>48633.0</c:v>
                </c:pt>
                <c:pt idx="48633">
                  <c:v>48634.0</c:v>
                </c:pt>
                <c:pt idx="48634">
                  <c:v>48635.0</c:v>
                </c:pt>
                <c:pt idx="48635">
                  <c:v>48636.0</c:v>
                </c:pt>
                <c:pt idx="48636">
                  <c:v>48637.0</c:v>
                </c:pt>
                <c:pt idx="48637">
                  <c:v>48638.0</c:v>
                </c:pt>
                <c:pt idx="48638">
                  <c:v>48639.0</c:v>
                </c:pt>
                <c:pt idx="48639">
                  <c:v>48640.0</c:v>
                </c:pt>
                <c:pt idx="48640">
                  <c:v>48641.0</c:v>
                </c:pt>
                <c:pt idx="48641">
                  <c:v>48642.0</c:v>
                </c:pt>
                <c:pt idx="48642">
                  <c:v>48643.0</c:v>
                </c:pt>
                <c:pt idx="48643">
                  <c:v>48644.0</c:v>
                </c:pt>
                <c:pt idx="48644">
                  <c:v>48645.0</c:v>
                </c:pt>
                <c:pt idx="48645">
                  <c:v>48646.0</c:v>
                </c:pt>
                <c:pt idx="48646">
                  <c:v>48647.0</c:v>
                </c:pt>
                <c:pt idx="48647">
                  <c:v>48648.0</c:v>
                </c:pt>
                <c:pt idx="48648">
                  <c:v>48649.0</c:v>
                </c:pt>
                <c:pt idx="48649">
                  <c:v>48650.0</c:v>
                </c:pt>
                <c:pt idx="48650">
                  <c:v>48651.0</c:v>
                </c:pt>
                <c:pt idx="48651">
                  <c:v>48652.0</c:v>
                </c:pt>
                <c:pt idx="48652">
                  <c:v>48653.0</c:v>
                </c:pt>
                <c:pt idx="48653">
                  <c:v>48654.0</c:v>
                </c:pt>
                <c:pt idx="48654">
                  <c:v>48655.0</c:v>
                </c:pt>
                <c:pt idx="48655">
                  <c:v>48656.0</c:v>
                </c:pt>
                <c:pt idx="48656">
                  <c:v>48657.0</c:v>
                </c:pt>
                <c:pt idx="48657">
                  <c:v>48658.0</c:v>
                </c:pt>
                <c:pt idx="48658">
                  <c:v>48659.0</c:v>
                </c:pt>
                <c:pt idx="48659">
                  <c:v>48660.0</c:v>
                </c:pt>
                <c:pt idx="48660">
                  <c:v>48661.0</c:v>
                </c:pt>
                <c:pt idx="48661">
                  <c:v>48662.0</c:v>
                </c:pt>
                <c:pt idx="48662">
                  <c:v>48663.0</c:v>
                </c:pt>
                <c:pt idx="48663">
                  <c:v>48664.0</c:v>
                </c:pt>
                <c:pt idx="48664">
                  <c:v>48665.0</c:v>
                </c:pt>
                <c:pt idx="48665">
                  <c:v>48666.0</c:v>
                </c:pt>
                <c:pt idx="48666">
                  <c:v>48667.0</c:v>
                </c:pt>
                <c:pt idx="48667">
                  <c:v>48668.0</c:v>
                </c:pt>
                <c:pt idx="48668">
                  <c:v>48669.0</c:v>
                </c:pt>
                <c:pt idx="48669">
                  <c:v>48670.0</c:v>
                </c:pt>
                <c:pt idx="48670">
                  <c:v>48671.0</c:v>
                </c:pt>
                <c:pt idx="48671">
                  <c:v>48672.0</c:v>
                </c:pt>
                <c:pt idx="48672">
                  <c:v>48673.0</c:v>
                </c:pt>
                <c:pt idx="48673">
                  <c:v>48674.0</c:v>
                </c:pt>
                <c:pt idx="48674">
                  <c:v>48675.0</c:v>
                </c:pt>
                <c:pt idx="48675">
                  <c:v>48676.0</c:v>
                </c:pt>
                <c:pt idx="48676">
                  <c:v>48677.0</c:v>
                </c:pt>
                <c:pt idx="48677">
                  <c:v>48678.0</c:v>
                </c:pt>
                <c:pt idx="48678">
                  <c:v>48679.0</c:v>
                </c:pt>
                <c:pt idx="48679">
                  <c:v>48680.0</c:v>
                </c:pt>
                <c:pt idx="48680">
                  <c:v>48681.0</c:v>
                </c:pt>
                <c:pt idx="48681">
                  <c:v>48682.0</c:v>
                </c:pt>
                <c:pt idx="48682">
                  <c:v>48683.0</c:v>
                </c:pt>
                <c:pt idx="48683">
                  <c:v>48684.0</c:v>
                </c:pt>
                <c:pt idx="48684">
                  <c:v>48685.0</c:v>
                </c:pt>
                <c:pt idx="48685">
                  <c:v>48686.0</c:v>
                </c:pt>
                <c:pt idx="48686">
                  <c:v>48687.0</c:v>
                </c:pt>
                <c:pt idx="48687">
                  <c:v>48688.0</c:v>
                </c:pt>
                <c:pt idx="48688">
                  <c:v>48689.0</c:v>
                </c:pt>
                <c:pt idx="48689">
                  <c:v>48690.0</c:v>
                </c:pt>
                <c:pt idx="48690">
                  <c:v>48691.0</c:v>
                </c:pt>
                <c:pt idx="48691">
                  <c:v>48692.0</c:v>
                </c:pt>
                <c:pt idx="48692">
                  <c:v>48693.0</c:v>
                </c:pt>
                <c:pt idx="48693">
                  <c:v>48694.0</c:v>
                </c:pt>
                <c:pt idx="48694">
                  <c:v>48695.0</c:v>
                </c:pt>
                <c:pt idx="48695">
                  <c:v>48696.0</c:v>
                </c:pt>
                <c:pt idx="48696">
                  <c:v>48697.0</c:v>
                </c:pt>
                <c:pt idx="48697">
                  <c:v>48698.0</c:v>
                </c:pt>
                <c:pt idx="48698">
                  <c:v>48699.0</c:v>
                </c:pt>
                <c:pt idx="48699">
                  <c:v>48700.0</c:v>
                </c:pt>
                <c:pt idx="48700">
                  <c:v>48701.0</c:v>
                </c:pt>
                <c:pt idx="48701">
                  <c:v>48702.0</c:v>
                </c:pt>
                <c:pt idx="48702">
                  <c:v>48703.0</c:v>
                </c:pt>
                <c:pt idx="48703">
                  <c:v>48704.0</c:v>
                </c:pt>
                <c:pt idx="48704">
                  <c:v>48705.0</c:v>
                </c:pt>
                <c:pt idx="48705">
                  <c:v>48706.0</c:v>
                </c:pt>
                <c:pt idx="48706">
                  <c:v>48707.0</c:v>
                </c:pt>
                <c:pt idx="48707">
                  <c:v>48708.0</c:v>
                </c:pt>
                <c:pt idx="48708">
                  <c:v>48709.0</c:v>
                </c:pt>
                <c:pt idx="48709">
                  <c:v>48710.0</c:v>
                </c:pt>
                <c:pt idx="48710">
                  <c:v>48711.0</c:v>
                </c:pt>
                <c:pt idx="48711">
                  <c:v>48712.0</c:v>
                </c:pt>
                <c:pt idx="48712">
                  <c:v>48713.0</c:v>
                </c:pt>
                <c:pt idx="48713">
                  <c:v>48714.0</c:v>
                </c:pt>
                <c:pt idx="48714">
                  <c:v>48715.0</c:v>
                </c:pt>
                <c:pt idx="48715">
                  <c:v>48716.0</c:v>
                </c:pt>
                <c:pt idx="48716">
                  <c:v>48717.0</c:v>
                </c:pt>
                <c:pt idx="48717">
                  <c:v>48718.0</c:v>
                </c:pt>
                <c:pt idx="48718">
                  <c:v>48719.0</c:v>
                </c:pt>
                <c:pt idx="48719">
                  <c:v>48720.0</c:v>
                </c:pt>
                <c:pt idx="48720">
                  <c:v>48721.0</c:v>
                </c:pt>
                <c:pt idx="48721">
                  <c:v>48722.0</c:v>
                </c:pt>
                <c:pt idx="48722">
                  <c:v>48723.0</c:v>
                </c:pt>
                <c:pt idx="48723">
                  <c:v>48724.0</c:v>
                </c:pt>
                <c:pt idx="48724">
                  <c:v>48725.0</c:v>
                </c:pt>
                <c:pt idx="48725">
                  <c:v>48726.0</c:v>
                </c:pt>
                <c:pt idx="48726">
                  <c:v>48727.0</c:v>
                </c:pt>
                <c:pt idx="48727">
                  <c:v>48728.0</c:v>
                </c:pt>
                <c:pt idx="48728">
                  <c:v>48729.0</c:v>
                </c:pt>
                <c:pt idx="48729">
                  <c:v>48730.0</c:v>
                </c:pt>
                <c:pt idx="48730">
                  <c:v>48731.0</c:v>
                </c:pt>
                <c:pt idx="48731">
                  <c:v>48732.0</c:v>
                </c:pt>
                <c:pt idx="48732">
                  <c:v>48733.0</c:v>
                </c:pt>
                <c:pt idx="48733">
                  <c:v>48734.0</c:v>
                </c:pt>
                <c:pt idx="48734">
                  <c:v>48735.0</c:v>
                </c:pt>
                <c:pt idx="48735">
                  <c:v>48736.0</c:v>
                </c:pt>
                <c:pt idx="48736">
                  <c:v>48737.0</c:v>
                </c:pt>
                <c:pt idx="48737">
                  <c:v>48738.0</c:v>
                </c:pt>
                <c:pt idx="48738">
                  <c:v>48739.0</c:v>
                </c:pt>
                <c:pt idx="48739">
                  <c:v>48740.0</c:v>
                </c:pt>
                <c:pt idx="48740">
                  <c:v>48741.0</c:v>
                </c:pt>
                <c:pt idx="48741">
                  <c:v>48742.0</c:v>
                </c:pt>
                <c:pt idx="48742">
                  <c:v>48743.0</c:v>
                </c:pt>
                <c:pt idx="48743">
                  <c:v>48744.0</c:v>
                </c:pt>
                <c:pt idx="48744">
                  <c:v>48745.0</c:v>
                </c:pt>
                <c:pt idx="48745">
                  <c:v>48746.0</c:v>
                </c:pt>
                <c:pt idx="48746">
                  <c:v>48747.0</c:v>
                </c:pt>
                <c:pt idx="48747">
                  <c:v>48748.0</c:v>
                </c:pt>
                <c:pt idx="48748">
                  <c:v>48749.0</c:v>
                </c:pt>
                <c:pt idx="48749">
                  <c:v>48750.0</c:v>
                </c:pt>
                <c:pt idx="48750">
                  <c:v>48751.0</c:v>
                </c:pt>
                <c:pt idx="48751">
                  <c:v>48752.0</c:v>
                </c:pt>
                <c:pt idx="48752">
                  <c:v>48753.0</c:v>
                </c:pt>
                <c:pt idx="48753">
                  <c:v>48754.0</c:v>
                </c:pt>
                <c:pt idx="48754">
                  <c:v>48755.0</c:v>
                </c:pt>
                <c:pt idx="48755">
                  <c:v>48756.0</c:v>
                </c:pt>
                <c:pt idx="48756">
                  <c:v>48757.0</c:v>
                </c:pt>
                <c:pt idx="48757">
                  <c:v>48758.0</c:v>
                </c:pt>
                <c:pt idx="48758">
                  <c:v>48759.0</c:v>
                </c:pt>
                <c:pt idx="48759">
                  <c:v>48760.0</c:v>
                </c:pt>
                <c:pt idx="48760">
                  <c:v>48761.0</c:v>
                </c:pt>
                <c:pt idx="48761">
                  <c:v>48762.0</c:v>
                </c:pt>
                <c:pt idx="48762">
                  <c:v>48763.0</c:v>
                </c:pt>
                <c:pt idx="48763">
                  <c:v>48764.0</c:v>
                </c:pt>
                <c:pt idx="48764">
                  <c:v>48765.0</c:v>
                </c:pt>
                <c:pt idx="48765">
                  <c:v>48766.0</c:v>
                </c:pt>
                <c:pt idx="48766">
                  <c:v>48767.0</c:v>
                </c:pt>
                <c:pt idx="48767">
                  <c:v>48768.0</c:v>
                </c:pt>
                <c:pt idx="48768">
                  <c:v>48769.0</c:v>
                </c:pt>
                <c:pt idx="48769">
                  <c:v>48770.0</c:v>
                </c:pt>
                <c:pt idx="48770">
                  <c:v>48771.0</c:v>
                </c:pt>
                <c:pt idx="48771">
                  <c:v>48772.0</c:v>
                </c:pt>
                <c:pt idx="48772">
                  <c:v>48773.0</c:v>
                </c:pt>
                <c:pt idx="48773">
                  <c:v>48774.0</c:v>
                </c:pt>
                <c:pt idx="48774">
                  <c:v>48775.0</c:v>
                </c:pt>
                <c:pt idx="48775">
                  <c:v>48776.0</c:v>
                </c:pt>
                <c:pt idx="48776">
                  <c:v>48777.0</c:v>
                </c:pt>
                <c:pt idx="48777">
                  <c:v>48778.0</c:v>
                </c:pt>
                <c:pt idx="48778">
                  <c:v>48779.0</c:v>
                </c:pt>
                <c:pt idx="48779">
                  <c:v>48780.0</c:v>
                </c:pt>
                <c:pt idx="48780">
                  <c:v>48781.0</c:v>
                </c:pt>
                <c:pt idx="48781">
                  <c:v>48782.0</c:v>
                </c:pt>
                <c:pt idx="48782">
                  <c:v>48783.0</c:v>
                </c:pt>
                <c:pt idx="48783">
                  <c:v>48784.0</c:v>
                </c:pt>
                <c:pt idx="48784">
                  <c:v>48785.0</c:v>
                </c:pt>
                <c:pt idx="48785">
                  <c:v>48786.0</c:v>
                </c:pt>
                <c:pt idx="48786">
                  <c:v>48787.0</c:v>
                </c:pt>
                <c:pt idx="48787">
                  <c:v>48788.0</c:v>
                </c:pt>
                <c:pt idx="48788">
                  <c:v>48789.0</c:v>
                </c:pt>
                <c:pt idx="48789">
                  <c:v>48790.0</c:v>
                </c:pt>
                <c:pt idx="48790">
                  <c:v>48791.0</c:v>
                </c:pt>
                <c:pt idx="48791">
                  <c:v>48792.0</c:v>
                </c:pt>
                <c:pt idx="48792">
                  <c:v>48793.0</c:v>
                </c:pt>
                <c:pt idx="48793">
                  <c:v>48794.0</c:v>
                </c:pt>
                <c:pt idx="48794">
                  <c:v>48795.0</c:v>
                </c:pt>
                <c:pt idx="48795">
                  <c:v>48796.0</c:v>
                </c:pt>
                <c:pt idx="48796">
                  <c:v>48797.0</c:v>
                </c:pt>
                <c:pt idx="48797">
                  <c:v>48798.0</c:v>
                </c:pt>
                <c:pt idx="48798">
                  <c:v>48799.0</c:v>
                </c:pt>
                <c:pt idx="48799">
                  <c:v>48800.0</c:v>
                </c:pt>
                <c:pt idx="48800">
                  <c:v>48801.0</c:v>
                </c:pt>
                <c:pt idx="48801">
                  <c:v>48802.0</c:v>
                </c:pt>
                <c:pt idx="48802">
                  <c:v>48803.0</c:v>
                </c:pt>
                <c:pt idx="48803">
                  <c:v>48804.0</c:v>
                </c:pt>
                <c:pt idx="48804">
                  <c:v>48805.0</c:v>
                </c:pt>
                <c:pt idx="48805">
                  <c:v>48806.0</c:v>
                </c:pt>
                <c:pt idx="48806">
                  <c:v>48807.0</c:v>
                </c:pt>
                <c:pt idx="48807">
                  <c:v>48808.0</c:v>
                </c:pt>
                <c:pt idx="48808">
                  <c:v>48809.0</c:v>
                </c:pt>
                <c:pt idx="48809">
                  <c:v>48810.0</c:v>
                </c:pt>
                <c:pt idx="48810">
                  <c:v>48811.0</c:v>
                </c:pt>
                <c:pt idx="48811">
                  <c:v>48812.0</c:v>
                </c:pt>
                <c:pt idx="48812">
                  <c:v>48813.0</c:v>
                </c:pt>
                <c:pt idx="48813">
                  <c:v>48814.0</c:v>
                </c:pt>
                <c:pt idx="48814">
                  <c:v>48815.0</c:v>
                </c:pt>
                <c:pt idx="48815">
                  <c:v>48816.0</c:v>
                </c:pt>
                <c:pt idx="48816">
                  <c:v>48817.0</c:v>
                </c:pt>
                <c:pt idx="48817">
                  <c:v>48818.0</c:v>
                </c:pt>
                <c:pt idx="48818">
                  <c:v>48819.0</c:v>
                </c:pt>
                <c:pt idx="48819">
                  <c:v>48820.0</c:v>
                </c:pt>
                <c:pt idx="48820">
                  <c:v>48821.0</c:v>
                </c:pt>
                <c:pt idx="48821">
                  <c:v>48822.0</c:v>
                </c:pt>
                <c:pt idx="48822">
                  <c:v>48823.0</c:v>
                </c:pt>
                <c:pt idx="48823">
                  <c:v>48824.0</c:v>
                </c:pt>
                <c:pt idx="48824">
                  <c:v>48825.0</c:v>
                </c:pt>
                <c:pt idx="48825">
                  <c:v>48826.0</c:v>
                </c:pt>
                <c:pt idx="48826">
                  <c:v>48827.0</c:v>
                </c:pt>
                <c:pt idx="48827">
                  <c:v>48828.0</c:v>
                </c:pt>
                <c:pt idx="48828">
                  <c:v>48829.0</c:v>
                </c:pt>
                <c:pt idx="48829">
                  <c:v>48830.0</c:v>
                </c:pt>
                <c:pt idx="48830">
                  <c:v>48831.0</c:v>
                </c:pt>
                <c:pt idx="48831">
                  <c:v>48832.0</c:v>
                </c:pt>
                <c:pt idx="48832">
                  <c:v>48833.0</c:v>
                </c:pt>
                <c:pt idx="48833">
                  <c:v>48834.0</c:v>
                </c:pt>
                <c:pt idx="48834">
                  <c:v>48835.0</c:v>
                </c:pt>
                <c:pt idx="48835">
                  <c:v>48836.0</c:v>
                </c:pt>
                <c:pt idx="48836">
                  <c:v>48837.0</c:v>
                </c:pt>
                <c:pt idx="48837">
                  <c:v>48838.0</c:v>
                </c:pt>
                <c:pt idx="48838">
                  <c:v>48839.0</c:v>
                </c:pt>
                <c:pt idx="48839">
                  <c:v>48840.0</c:v>
                </c:pt>
                <c:pt idx="48840">
                  <c:v>48841.0</c:v>
                </c:pt>
                <c:pt idx="48841">
                  <c:v>48842.0</c:v>
                </c:pt>
                <c:pt idx="48842">
                  <c:v>48843.0</c:v>
                </c:pt>
                <c:pt idx="48843">
                  <c:v>48844.0</c:v>
                </c:pt>
                <c:pt idx="48844">
                  <c:v>48845.0</c:v>
                </c:pt>
                <c:pt idx="48845">
                  <c:v>48846.0</c:v>
                </c:pt>
                <c:pt idx="48846">
                  <c:v>48847.0</c:v>
                </c:pt>
                <c:pt idx="48847">
                  <c:v>48848.0</c:v>
                </c:pt>
                <c:pt idx="48848">
                  <c:v>48849.0</c:v>
                </c:pt>
                <c:pt idx="48849">
                  <c:v>48850.0</c:v>
                </c:pt>
                <c:pt idx="48850">
                  <c:v>48851.0</c:v>
                </c:pt>
                <c:pt idx="48851">
                  <c:v>48852.0</c:v>
                </c:pt>
                <c:pt idx="48852">
                  <c:v>48853.0</c:v>
                </c:pt>
                <c:pt idx="48853">
                  <c:v>48854.0</c:v>
                </c:pt>
                <c:pt idx="48854">
                  <c:v>48855.0</c:v>
                </c:pt>
                <c:pt idx="48855">
                  <c:v>48856.0</c:v>
                </c:pt>
                <c:pt idx="48856">
                  <c:v>48857.0</c:v>
                </c:pt>
                <c:pt idx="48857">
                  <c:v>48858.0</c:v>
                </c:pt>
                <c:pt idx="48858">
                  <c:v>48859.0</c:v>
                </c:pt>
                <c:pt idx="48859">
                  <c:v>48860.0</c:v>
                </c:pt>
                <c:pt idx="48860">
                  <c:v>48861.0</c:v>
                </c:pt>
                <c:pt idx="48861">
                  <c:v>48862.0</c:v>
                </c:pt>
                <c:pt idx="48862">
                  <c:v>48863.0</c:v>
                </c:pt>
                <c:pt idx="48863">
                  <c:v>48864.0</c:v>
                </c:pt>
                <c:pt idx="48864">
                  <c:v>48865.0</c:v>
                </c:pt>
                <c:pt idx="48865">
                  <c:v>48866.0</c:v>
                </c:pt>
                <c:pt idx="48866">
                  <c:v>48867.0</c:v>
                </c:pt>
                <c:pt idx="48867">
                  <c:v>48868.0</c:v>
                </c:pt>
                <c:pt idx="48868">
                  <c:v>48869.0</c:v>
                </c:pt>
                <c:pt idx="48869">
                  <c:v>48870.0</c:v>
                </c:pt>
                <c:pt idx="48870">
                  <c:v>48871.0</c:v>
                </c:pt>
                <c:pt idx="48871">
                  <c:v>48872.0</c:v>
                </c:pt>
                <c:pt idx="48872">
                  <c:v>48873.0</c:v>
                </c:pt>
                <c:pt idx="48873">
                  <c:v>48874.0</c:v>
                </c:pt>
                <c:pt idx="48874">
                  <c:v>48875.0</c:v>
                </c:pt>
                <c:pt idx="48875">
                  <c:v>48876.0</c:v>
                </c:pt>
                <c:pt idx="48876">
                  <c:v>48877.0</c:v>
                </c:pt>
                <c:pt idx="48877">
                  <c:v>48878.0</c:v>
                </c:pt>
                <c:pt idx="48878">
                  <c:v>48879.0</c:v>
                </c:pt>
                <c:pt idx="48879">
                  <c:v>48880.0</c:v>
                </c:pt>
                <c:pt idx="48880">
                  <c:v>48881.0</c:v>
                </c:pt>
                <c:pt idx="48881">
                  <c:v>48882.0</c:v>
                </c:pt>
                <c:pt idx="48882">
                  <c:v>48883.0</c:v>
                </c:pt>
                <c:pt idx="48883">
                  <c:v>48884.0</c:v>
                </c:pt>
                <c:pt idx="48884">
                  <c:v>48885.0</c:v>
                </c:pt>
                <c:pt idx="48885">
                  <c:v>48886.0</c:v>
                </c:pt>
                <c:pt idx="48886">
                  <c:v>48887.0</c:v>
                </c:pt>
                <c:pt idx="48887">
                  <c:v>48888.0</c:v>
                </c:pt>
                <c:pt idx="48888">
                  <c:v>48889.0</c:v>
                </c:pt>
                <c:pt idx="48889">
                  <c:v>48890.0</c:v>
                </c:pt>
                <c:pt idx="48890">
                  <c:v>48891.0</c:v>
                </c:pt>
                <c:pt idx="48891">
                  <c:v>48892.0</c:v>
                </c:pt>
                <c:pt idx="48892">
                  <c:v>48893.0</c:v>
                </c:pt>
                <c:pt idx="48893">
                  <c:v>48894.0</c:v>
                </c:pt>
                <c:pt idx="48894">
                  <c:v>48895.0</c:v>
                </c:pt>
                <c:pt idx="48895">
                  <c:v>48896.0</c:v>
                </c:pt>
                <c:pt idx="48896">
                  <c:v>48897.0</c:v>
                </c:pt>
                <c:pt idx="48897">
                  <c:v>48898.0</c:v>
                </c:pt>
                <c:pt idx="48898">
                  <c:v>48899.0</c:v>
                </c:pt>
                <c:pt idx="48899">
                  <c:v>48900.0</c:v>
                </c:pt>
                <c:pt idx="48900">
                  <c:v>48901.0</c:v>
                </c:pt>
                <c:pt idx="48901">
                  <c:v>48902.0</c:v>
                </c:pt>
                <c:pt idx="48902">
                  <c:v>48903.0</c:v>
                </c:pt>
                <c:pt idx="48903">
                  <c:v>48904.0</c:v>
                </c:pt>
                <c:pt idx="48904">
                  <c:v>48905.0</c:v>
                </c:pt>
                <c:pt idx="48905">
                  <c:v>48906.0</c:v>
                </c:pt>
                <c:pt idx="48906">
                  <c:v>48907.0</c:v>
                </c:pt>
                <c:pt idx="48907">
                  <c:v>48908.0</c:v>
                </c:pt>
                <c:pt idx="48908">
                  <c:v>48909.0</c:v>
                </c:pt>
                <c:pt idx="48909">
                  <c:v>48910.0</c:v>
                </c:pt>
                <c:pt idx="48910">
                  <c:v>48911.0</c:v>
                </c:pt>
                <c:pt idx="48911">
                  <c:v>48912.0</c:v>
                </c:pt>
                <c:pt idx="48912">
                  <c:v>48913.0</c:v>
                </c:pt>
                <c:pt idx="48913">
                  <c:v>48914.0</c:v>
                </c:pt>
                <c:pt idx="48914">
                  <c:v>48915.0</c:v>
                </c:pt>
                <c:pt idx="48915">
                  <c:v>48916.0</c:v>
                </c:pt>
                <c:pt idx="48916">
                  <c:v>48917.0</c:v>
                </c:pt>
                <c:pt idx="48917">
                  <c:v>48918.0</c:v>
                </c:pt>
                <c:pt idx="48918">
                  <c:v>48919.0</c:v>
                </c:pt>
                <c:pt idx="48919">
                  <c:v>48920.0</c:v>
                </c:pt>
                <c:pt idx="48920">
                  <c:v>48921.0</c:v>
                </c:pt>
                <c:pt idx="48921">
                  <c:v>48922.0</c:v>
                </c:pt>
                <c:pt idx="48922">
                  <c:v>48923.0</c:v>
                </c:pt>
                <c:pt idx="48923">
                  <c:v>48924.0</c:v>
                </c:pt>
                <c:pt idx="48924">
                  <c:v>48925.0</c:v>
                </c:pt>
                <c:pt idx="48925">
                  <c:v>48926.0</c:v>
                </c:pt>
                <c:pt idx="48926">
                  <c:v>48927.0</c:v>
                </c:pt>
                <c:pt idx="48927">
                  <c:v>48928.0</c:v>
                </c:pt>
                <c:pt idx="48928">
                  <c:v>48929.0</c:v>
                </c:pt>
                <c:pt idx="48929">
                  <c:v>48930.0</c:v>
                </c:pt>
                <c:pt idx="48930">
                  <c:v>48931.0</c:v>
                </c:pt>
                <c:pt idx="48931">
                  <c:v>48932.0</c:v>
                </c:pt>
                <c:pt idx="48932">
                  <c:v>48933.0</c:v>
                </c:pt>
                <c:pt idx="48933">
                  <c:v>48934.0</c:v>
                </c:pt>
                <c:pt idx="48934">
                  <c:v>48935.0</c:v>
                </c:pt>
                <c:pt idx="48935">
                  <c:v>48936.0</c:v>
                </c:pt>
                <c:pt idx="48936">
                  <c:v>48937.0</c:v>
                </c:pt>
                <c:pt idx="48937">
                  <c:v>48938.0</c:v>
                </c:pt>
                <c:pt idx="48938">
                  <c:v>48939.0</c:v>
                </c:pt>
                <c:pt idx="48939">
                  <c:v>48940.0</c:v>
                </c:pt>
                <c:pt idx="48940">
                  <c:v>48941.0</c:v>
                </c:pt>
                <c:pt idx="48941">
                  <c:v>48942.0</c:v>
                </c:pt>
                <c:pt idx="48942">
                  <c:v>48943.0</c:v>
                </c:pt>
                <c:pt idx="48943">
                  <c:v>48944.0</c:v>
                </c:pt>
                <c:pt idx="48944">
                  <c:v>48945.0</c:v>
                </c:pt>
                <c:pt idx="48945">
                  <c:v>48946.0</c:v>
                </c:pt>
                <c:pt idx="48946">
                  <c:v>48947.0</c:v>
                </c:pt>
                <c:pt idx="48947">
                  <c:v>48948.0</c:v>
                </c:pt>
                <c:pt idx="48948">
                  <c:v>48949.0</c:v>
                </c:pt>
                <c:pt idx="48949">
                  <c:v>48950.0</c:v>
                </c:pt>
                <c:pt idx="48950">
                  <c:v>48951.0</c:v>
                </c:pt>
                <c:pt idx="48951">
                  <c:v>48952.0</c:v>
                </c:pt>
                <c:pt idx="48952">
                  <c:v>48953.0</c:v>
                </c:pt>
                <c:pt idx="48953">
                  <c:v>48954.0</c:v>
                </c:pt>
                <c:pt idx="48954">
                  <c:v>48955.0</c:v>
                </c:pt>
                <c:pt idx="48955">
                  <c:v>48956.0</c:v>
                </c:pt>
                <c:pt idx="48956">
                  <c:v>48957.0</c:v>
                </c:pt>
                <c:pt idx="48957">
                  <c:v>48958.0</c:v>
                </c:pt>
                <c:pt idx="48958">
                  <c:v>48959.0</c:v>
                </c:pt>
                <c:pt idx="48959">
                  <c:v>48960.0</c:v>
                </c:pt>
                <c:pt idx="48960">
                  <c:v>48961.0</c:v>
                </c:pt>
                <c:pt idx="48961">
                  <c:v>48962.0</c:v>
                </c:pt>
                <c:pt idx="48962">
                  <c:v>48963.0</c:v>
                </c:pt>
                <c:pt idx="48963">
                  <c:v>48964.0</c:v>
                </c:pt>
                <c:pt idx="48964">
                  <c:v>48965.0</c:v>
                </c:pt>
                <c:pt idx="48965">
                  <c:v>48966.0</c:v>
                </c:pt>
                <c:pt idx="48966">
                  <c:v>48967.0</c:v>
                </c:pt>
                <c:pt idx="48967">
                  <c:v>48968.0</c:v>
                </c:pt>
                <c:pt idx="48968">
                  <c:v>48969.0</c:v>
                </c:pt>
                <c:pt idx="48969">
                  <c:v>48970.0</c:v>
                </c:pt>
                <c:pt idx="48970">
                  <c:v>48971.0</c:v>
                </c:pt>
                <c:pt idx="48971">
                  <c:v>48972.0</c:v>
                </c:pt>
                <c:pt idx="48972">
                  <c:v>48973.0</c:v>
                </c:pt>
                <c:pt idx="48973">
                  <c:v>48974.0</c:v>
                </c:pt>
                <c:pt idx="48974">
                  <c:v>48975.0</c:v>
                </c:pt>
                <c:pt idx="48975">
                  <c:v>48976.0</c:v>
                </c:pt>
                <c:pt idx="48976">
                  <c:v>48977.0</c:v>
                </c:pt>
                <c:pt idx="48977">
                  <c:v>48978.0</c:v>
                </c:pt>
                <c:pt idx="48978">
                  <c:v>48979.0</c:v>
                </c:pt>
                <c:pt idx="48979">
                  <c:v>48980.0</c:v>
                </c:pt>
                <c:pt idx="48980">
                  <c:v>48981.0</c:v>
                </c:pt>
                <c:pt idx="48981">
                  <c:v>48982.0</c:v>
                </c:pt>
                <c:pt idx="48982">
                  <c:v>48983.0</c:v>
                </c:pt>
                <c:pt idx="48983">
                  <c:v>48984.0</c:v>
                </c:pt>
                <c:pt idx="48984">
                  <c:v>48985.0</c:v>
                </c:pt>
                <c:pt idx="48985">
                  <c:v>48986.0</c:v>
                </c:pt>
                <c:pt idx="48986">
                  <c:v>48987.0</c:v>
                </c:pt>
                <c:pt idx="48987">
                  <c:v>48988.0</c:v>
                </c:pt>
                <c:pt idx="48988">
                  <c:v>48989.0</c:v>
                </c:pt>
                <c:pt idx="48989">
                  <c:v>48990.0</c:v>
                </c:pt>
                <c:pt idx="48990">
                  <c:v>48991.0</c:v>
                </c:pt>
                <c:pt idx="48991">
                  <c:v>48992.0</c:v>
                </c:pt>
                <c:pt idx="48992">
                  <c:v>48993.0</c:v>
                </c:pt>
                <c:pt idx="48993">
                  <c:v>48994.0</c:v>
                </c:pt>
                <c:pt idx="48994">
                  <c:v>48995.0</c:v>
                </c:pt>
                <c:pt idx="48995">
                  <c:v>48996.0</c:v>
                </c:pt>
                <c:pt idx="48996">
                  <c:v>48997.0</c:v>
                </c:pt>
                <c:pt idx="48997">
                  <c:v>48998.0</c:v>
                </c:pt>
                <c:pt idx="48998">
                  <c:v>48999.0</c:v>
                </c:pt>
                <c:pt idx="48999">
                  <c:v>49000.0</c:v>
                </c:pt>
                <c:pt idx="49000">
                  <c:v>49001.0</c:v>
                </c:pt>
                <c:pt idx="49001">
                  <c:v>49002.0</c:v>
                </c:pt>
                <c:pt idx="49002">
                  <c:v>49003.0</c:v>
                </c:pt>
                <c:pt idx="49003">
                  <c:v>49004.0</c:v>
                </c:pt>
                <c:pt idx="49004">
                  <c:v>49005.0</c:v>
                </c:pt>
                <c:pt idx="49005">
                  <c:v>49006.0</c:v>
                </c:pt>
                <c:pt idx="49006">
                  <c:v>49007.0</c:v>
                </c:pt>
                <c:pt idx="49007">
                  <c:v>49008.0</c:v>
                </c:pt>
                <c:pt idx="49008">
                  <c:v>49009.0</c:v>
                </c:pt>
                <c:pt idx="49009">
                  <c:v>49010.0</c:v>
                </c:pt>
                <c:pt idx="49010">
                  <c:v>49011.0</c:v>
                </c:pt>
                <c:pt idx="49011">
                  <c:v>49012.0</c:v>
                </c:pt>
                <c:pt idx="49012">
                  <c:v>49013.0</c:v>
                </c:pt>
                <c:pt idx="49013">
                  <c:v>49014.0</c:v>
                </c:pt>
                <c:pt idx="49014">
                  <c:v>49015.0</c:v>
                </c:pt>
                <c:pt idx="49015">
                  <c:v>49016.0</c:v>
                </c:pt>
                <c:pt idx="49016">
                  <c:v>49017.0</c:v>
                </c:pt>
                <c:pt idx="49017">
                  <c:v>49018.0</c:v>
                </c:pt>
                <c:pt idx="49018">
                  <c:v>49019.0</c:v>
                </c:pt>
                <c:pt idx="49019">
                  <c:v>49020.0</c:v>
                </c:pt>
                <c:pt idx="49020">
                  <c:v>49021.0</c:v>
                </c:pt>
                <c:pt idx="49021">
                  <c:v>49022.0</c:v>
                </c:pt>
                <c:pt idx="49022">
                  <c:v>49023.0</c:v>
                </c:pt>
                <c:pt idx="49023">
                  <c:v>49024.0</c:v>
                </c:pt>
                <c:pt idx="49024">
                  <c:v>49025.0</c:v>
                </c:pt>
                <c:pt idx="49025">
                  <c:v>49026.0</c:v>
                </c:pt>
                <c:pt idx="49026">
                  <c:v>49027.0</c:v>
                </c:pt>
                <c:pt idx="49027">
                  <c:v>49028.0</c:v>
                </c:pt>
                <c:pt idx="49028">
                  <c:v>49029.0</c:v>
                </c:pt>
                <c:pt idx="49029">
                  <c:v>49030.0</c:v>
                </c:pt>
                <c:pt idx="49030">
                  <c:v>49031.0</c:v>
                </c:pt>
                <c:pt idx="49031">
                  <c:v>49032.0</c:v>
                </c:pt>
                <c:pt idx="49032">
                  <c:v>49033.0</c:v>
                </c:pt>
                <c:pt idx="49033">
                  <c:v>49034.0</c:v>
                </c:pt>
                <c:pt idx="49034">
                  <c:v>49035.0</c:v>
                </c:pt>
                <c:pt idx="49035">
                  <c:v>49036.0</c:v>
                </c:pt>
                <c:pt idx="49036">
                  <c:v>49037.0</c:v>
                </c:pt>
                <c:pt idx="49037">
                  <c:v>49038.0</c:v>
                </c:pt>
                <c:pt idx="49038">
                  <c:v>49039.0</c:v>
                </c:pt>
                <c:pt idx="49039">
                  <c:v>49040.0</c:v>
                </c:pt>
                <c:pt idx="49040">
                  <c:v>49041.0</c:v>
                </c:pt>
                <c:pt idx="49041">
                  <c:v>49042.0</c:v>
                </c:pt>
                <c:pt idx="49042">
                  <c:v>49043.0</c:v>
                </c:pt>
                <c:pt idx="49043">
                  <c:v>49044.0</c:v>
                </c:pt>
                <c:pt idx="49044">
                  <c:v>49045.0</c:v>
                </c:pt>
                <c:pt idx="49045">
                  <c:v>49046.0</c:v>
                </c:pt>
                <c:pt idx="49046">
                  <c:v>49047.0</c:v>
                </c:pt>
                <c:pt idx="49047">
                  <c:v>49048.0</c:v>
                </c:pt>
                <c:pt idx="49048">
                  <c:v>49049.0</c:v>
                </c:pt>
                <c:pt idx="49049">
                  <c:v>49050.0</c:v>
                </c:pt>
                <c:pt idx="49050">
                  <c:v>49051.0</c:v>
                </c:pt>
                <c:pt idx="49051">
                  <c:v>49052.0</c:v>
                </c:pt>
                <c:pt idx="49052">
                  <c:v>49053.0</c:v>
                </c:pt>
                <c:pt idx="49053">
                  <c:v>49054.0</c:v>
                </c:pt>
                <c:pt idx="49054">
                  <c:v>49055.0</c:v>
                </c:pt>
                <c:pt idx="49055">
                  <c:v>49056.0</c:v>
                </c:pt>
                <c:pt idx="49056">
                  <c:v>49057.0</c:v>
                </c:pt>
                <c:pt idx="49057">
                  <c:v>49058.0</c:v>
                </c:pt>
                <c:pt idx="49058">
                  <c:v>49059.0</c:v>
                </c:pt>
                <c:pt idx="49059">
                  <c:v>49060.0</c:v>
                </c:pt>
                <c:pt idx="49060">
                  <c:v>49061.0</c:v>
                </c:pt>
                <c:pt idx="49061">
                  <c:v>49062.0</c:v>
                </c:pt>
                <c:pt idx="49062">
                  <c:v>49063.0</c:v>
                </c:pt>
                <c:pt idx="49063">
                  <c:v>49064.0</c:v>
                </c:pt>
                <c:pt idx="49064">
                  <c:v>49065.0</c:v>
                </c:pt>
                <c:pt idx="49065">
                  <c:v>49066.0</c:v>
                </c:pt>
                <c:pt idx="49066">
                  <c:v>49067.0</c:v>
                </c:pt>
                <c:pt idx="49067">
                  <c:v>49068.0</c:v>
                </c:pt>
                <c:pt idx="49068">
                  <c:v>49069.0</c:v>
                </c:pt>
                <c:pt idx="49069">
                  <c:v>49070.0</c:v>
                </c:pt>
                <c:pt idx="49070">
                  <c:v>49071.0</c:v>
                </c:pt>
                <c:pt idx="49071">
                  <c:v>49072.0</c:v>
                </c:pt>
                <c:pt idx="49072">
                  <c:v>49073.0</c:v>
                </c:pt>
                <c:pt idx="49073">
                  <c:v>49074.0</c:v>
                </c:pt>
                <c:pt idx="49074">
                  <c:v>49075.0</c:v>
                </c:pt>
                <c:pt idx="49075">
                  <c:v>49076.0</c:v>
                </c:pt>
                <c:pt idx="49076">
                  <c:v>49077.0</c:v>
                </c:pt>
                <c:pt idx="49077">
                  <c:v>49078.0</c:v>
                </c:pt>
                <c:pt idx="49078">
                  <c:v>49079.0</c:v>
                </c:pt>
                <c:pt idx="49079">
                  <c:v>49080.0</c:v>
                </c:pt>
                <c:pt idx="49080">
                  <c:v>49081.0</c:v>
                </c:pt>
                <c:pt idx="49081">
                  <c:v>49082.0</c:v>
                </c:pt>
                <c:pt idx="49082">
                  <c:v>49083.0</c:v>
                </c:pt>
                <c:pt idx="49083">
                  <c:v>49084.0</c:v>
                </c:pt>
                <c:pt idx="49084">
                  <c:v>49085.0</c:v>
                </c:pt>
                <c:pt idx="49085">
                  <c:v>49086.0</c:v>
                </c:pt>
                <c:pt idx="49086">
                  <c:v>49087.0</c:v>
                </c:pt>
                <c:pt idx="49087">
                  <c:v>49088.0</c:v>
                </c:pt>
                <c:pt idx="49088">
                  <c:v>49089.0</c:v>
                </c:pt>
                <c:pt idx="49089">
                  <c:v>49090.0</c:v>
                </c:pt>
                <c:pt idx="49090">
                  <c:v>49091.0</c:v>
                </c:pt>
                <c:pt idx="49091">
                  <c:v>49092.0</c:v>
                </c:pt>
                <c:pt idx="49092">
                  <c:v>49093.0</c:v>
                </c:pt>
                <c:pt idx="49093">
                  <c:v>49094.0</c:v>
                </c:pt>
                <c:pt idx="49094">
                  <c:v>49095.0</c:v>
                </c:pt>
                <c:pt idx="49095">
                  <c:v>49096.0</c:v>
                </c:pt>
                <c:pt idx="49096">
                  <c:v>49097.0</c:v>
                </c:pt>
                <c:pt idx="49097">
                  <c:v>49098.0</c:v>
                </c:pt>
                <c:pt idx="49098">
                  <c:v>49099.0</c:v>
                </c:pt>
                <c:pt idx="49099">
                  <c:v>49100.0</c:v>
                </c:pt>
                <c:pt idx="49100">
                  <c:v>49101.0</c:v>
                </c:pt>
                <c:pt idx="49101">
                  <c:v>49102.0</c:v>
                </c:pt>
                <c:pt idx="49102">
                  <c:v>49103.0</c:v>
                </c:pt>
                <c:pt idx="49103">
                  <c:v>49104.0</c:v>
                </c:pt>
                <c:pt idx="49104">
                  <c:v>49105.0</c:v>
                </c:pt>
                <c:pt idx="49105">
                  <c:v>49106.0</c:v>
                </c:pt>
                <c:pt idx="49106">
                  <c:v>49107.0</c:v>
                </c:pt>
                <c:pt idx="49107">
                  <c:v>49108.0</c:v>
                </c:pt>
                <c:pt idx="49108">
                  <c:v>49109.0</c:v>
                </c:pt>
                <c:pt idx="49109">
                  <c:v>49110.0</c:v>
                </c:pt>
                <c:pt idx="49110">
                  <c:v>49111.0</c:v>
                </c:pt>
                <c:pt idx="49111">
                  <c:v>49112.0</c:v>
                </c:pt>
                <c:pt idx="49112">
                  <c:v>49113.0</c:v>
                </c:pt>
                <c:pt idx="49113">
                  <c:v>49114.0</c:v>
                </c:pt>
                <c:pt idx="49114">
                  <c:v>49115.0</c:v>
                </c:pt>
                <c:pt idx="49115">
                  <c:v>49116.0</c:v>
                </c:pt>
                <c:pt idx="49116">
                  <c:v>49117.0</c:v>
                </c:pt>
                <c:pt idx="49117">
                  <c:v>49118.0</c:v>
                </c:pt>
                <c:pt idx="49118">
                  <c:v>49119.0</c:v>
                </c:pt>
                <c:pt idx="49119">
                  <c:v>49120.0</c:v>
                </c:pt>
                <c:pt idx="49120">
                  <c:v>49121.0</c:v>
                </c:pt>
                <c:pt idx="49121">
                  <c:v>49122.0</c:v>
                </c:pt>
                <c:pt idx="49122">
                  <c:v>49123.0</c:v>
                </c:pt>
                <c:pt idx="49123">
                  <c:v>49124.0</c:v>
                </c:pt>
                <c:pt idx="49124">
                  <c:v>49125.0</c:v>
                </c:pt>
                <c:pt idx="49125">
                  <c:v>49126.0</c:v>
                </c:pt>
                <c:pt idx="49126">
                  <c:v>49127.0</c:v>
                </c:pt>
                <c:pt idx="49127">
                  <c:v>49128.0</c:v>
                </c:pt>
                <c:pt idx="49128">
                  <c:v>49129.0</c:v>
                </c:pt>
                <c:pt idx="49129">
                  <c:v>49130.0</c:v>
                </c:pt>
                <c:pt idx="49130">
                  <c:v>49131.0</c:v>
                </c:pt>
                <c:pt idx="49131">
                  <c:v>49132.0</c:v>
                </c:pt>
                <c:pt idx="49132">
                  <c:v>49133.0</c:v>
                </c:pt>
                <c:pt idx="49133">
                  <c:v>49134.0</c:v>
                </c:pt>
                <c:pt idx="49134">
                  <c:v>49135.0</c:v>
                </c:pt>
                <c:pt idx="49135">
                  <c:v>49136.0</c:v>
                </c:pt>
                <c:pt idx="49136">
                  <c:v>49137.0</c:v>
                </c:pt>
                <c:pt idx="49137">
                  <c:v>49138.0</c:v>
                </c:pt>
                <c:pt idx="49138">
                  <c:v>49139.0</c:v>
                </c:pt>
                <c:pt idx="49139">
                  <c:v>49140.0</c:v>
                </c:pt>
                <c:pt idx="49140">
                  <c:v>49141.0</c:v>
                </c:pt>
                <c:pt idx="49141">
                  <c:v>49142.0</c:v>
                </c:pt>
                <c:pt idx="49142">
                  <c:v>49143.0</c:v>
                </c:pt>
                <c:pt idx="49143">
                  <c:v>49144.0</c:v>
                </c:pt>
                <c:pt idx="49144">
                  <c:v>49145.0</c:v>
                </c:pt>
                <c:pt idx="49145">
                  <c:v>49146.0</c:v>
                </c:pt>
                <c:pt idx="49146">
                  <c:v>49147.0</c:v>
                </c:pt>
                <c:pt idx="49147">
                  <c:v>49148.0</c:v>
                </c:pt>
                <c:pt idx="49148">
                  <c:v>49149.0</c:v>
                </c:pt>
                <c:pt idx="49149">
                  <c:v>49150.0</c:v>
                </c:pt>
                <c:pt idx="49150">
                  <c:v>49151.0</c:v>
                </c:pt>
                <c:pt idx="49151">
                  <c:v>49152.0</c:v>
                </c:pt>
                <c:pt idx="49152">
                  <c:v>49153.0</c:v>
                </c:pt>
                <c:pt idx="49153">
                  <c:v>49154.0</c:v>
                </c:pt>
                <c:pt idx="49154">
                  <c:v>49155.0</c:v>
                </c:pt>
                <c:pt idx="49155">
                  <c:v>49156.0</c:v>
                </c:pt>
                <c:pt idx="49156">
                  <c:v>49157.0</c:v>
                </c:pt>
                <c:pt idx="49157">
                  <c:v>49158.0</c:v>
                </c:pt>
                <c:pt idx="49158">
                  <c:v>49159.0</c:v>
                </c:pt>
                <c:pt idx="49159">
                  <c:v>49160.0</c:v>
                </c:pt>
                <c:pt idx="49160">
                  <c:v>49161.0</c:v>
                </c:pt>
                <c:pt idx="49161">
                  <c:v>49162.0</c:v>
                </c:pt>
                <c:pt idx="49162">
                  <c:v>49163.0</c:v>
                </c:pt>
                <c:pt idx="49163">
                  <c:v>49164.0</c:v>
                </c:pt>
                <c:pt idx="49164">
                  <c:v>49165.0</c:v>
                </c:pt>
                <c:pt idx="49165">
                  <c:v>49166.0</c:v>
                </c:pt>
                <c:pt idx="49166">
                  <c:v>49167.0</c:v>
                </c:pt>
                <c:pt idx="49167">
                  <c:v>49168.0</c:v>
                </c:pt>
                <c:pt idx="49168">
                  <c:v>49169.0</c:v>
                </c:pt>
                <c:pt idx="49169">
                  <c:v>49170.0</c:v>
                </c:pt>
                <c:pt idx="49170">
                  <c:v>49171.0</c:v>
                </c:pt>
                <c:pt idx="49171">
                  <c:v>49172.0</c:v>
                </c:pt>
                <c:pt idx="49172">
                  <c:v>49173.0</c:v>
                </c:pt>
                <c:pt idx="49173">
                  <c:v>49174.0</c:v>
                </c:pt>
                <c:pt idx="49174">
                  <c:v>49175.0</c:v>
                </c:pt>
                <c:pt idx="49175">
                  <c:v>49176.0</c:v>
                </c:pt>
                <c:pt idx="49176">
                  <c:v>49177.0</c:v>
                </c:pt>
                <c:pt idx="49177">
                  <c:v>49178.0</c:v>
                </c:pt>
                <c:pt idx="49178">
                  <c:v>49179.0</c:v>
                </c:pt>
                <c:pt idx="49179">
                  <c:v>49180.0</c:v>
                </c:pt>
                <c:pt idx="49180">
                  <c:v>49181.0</c:v>
                </c:pt>
                <c:pt idx="49181">
                  <c:v>49182.0</c:v>
                </c:pt>
                <c:pt idx="49182">
                  <c:v>49183.0</c:v>
                </c:pt>
                <c:pt idx="49183">
                  <c:v>49184.0</c:v>
                </c:pt>
                <c:pt idx="49184">
                  <c:v>49185.0</c:v>
                </c:pt>
                <c:pt idx="49185">
                  <c:v>49186.0</c:v>
                </c:pt>
                <c:pt idx="49186">
                  <c:v>49187.0</c:v>
                </c:pt>
                <c:pt idx="49187">
                  <c:v>49188.0</c:v>
                </c:pt>
                <c:pt idx="49188">
                  <c:v>49189.0</c:v>
                </c:pt>
                <c:pt idx="49189">
                  <c:v>49190.0</c:v>
                </c:pt>
                <c:pt idx="49190">
                  <c:v>49191.0</c:v>
                </c:pt>
                <c:pt idx="49191">
                  <c:v>49192.0</c:v>
                </c:pt>
                <c:pt idx="49192">
                  <c:v>49193.0</c:v>
                </c:pt>
                <c:pt idx="49193">
                  <c:v>49194.0</c:v>
                </c:pt>
                <c:pt idx="49194">
                  <c:v>49195.0</c:v>
                </c:pt>
                <c:pt idx="49195">
                  <c:v>49196.0</c:v>
                </c:pt>
                <c:pt idx="49196">
                  <c:v>49197.0</c:v>
                </c:pt>
                <c:pt idx="49197">
                  <c:v>49198.0</c:v>
                </c:pt>
                <c:pt idx="49198">
                  <c:v>49199.0</c:v>
                </c:pt>
                <c:pt idx="49199">
                  <c:v>49200.0</c:v>
                </c:pt>
                <c:pt idx="49200">
                  <c:v>49201.0</c:v>
                </c:pt>
                <c:pt idx="49201">
                  <c:v>49202.0</c:v>
                </c:pt>
                <c:pt idx="49202">
                  <c:v>49203.0</c:v>
                </c:pt>
                <c:pt idx="49203">
                  <c:v>49204.0</c:v>
                </c:pt>
                <c:pt idx="49204">
                  <c:v>49205.0</c:v>
                </c:pt>
                <c:pt idx="49205">
                  <c:v>49206.0</c:v>
                </c:pt>
                <c:pt idx="49206">
                  <c:v>49207.0</c:v>
                </c:pt>
                <c:pt idx="49207">
                  <c:v>49208.0</c:v>
                </c:pt>
                <c:pt idx="49208">
                  <c:v>49209.0</c:v>
                </c:pt>
                <c:pt idx="49209">
                  <c:v>49210.0</c:v>
                </c:pt>
                <c:pt idx="49210">
                  <c:v>49211.0</c:v>
                </c:pt>
                <c:pt idx="49211">
                  <c:v>49212.0</c:v>
                </c:pt>
                <c:pt idx="49212">
                  <c:v>49213.0</c:v>
                </c:pt>
                <c:pt idx="49213">
                  <c:v>49214.0</c:v>
                </c:pt>
                <c:pt idx="49214">
                  <c:v>49215.0</c:v>
                </c:pt>
                <c:pt idx="49215">
                  <c:v>49216.0</c:v>
                </c:pt>
                <c:pt idx="49216">
                  <c:v>49217.0</c:v>
                </c:pt>
                <c:pt idx="49217">
                  <c:v>49218.0</c:v>
                </c:pt>
                <c:pt idx="49218">
                  <c:v>49219.0</c:v>
                </c:pt>
                <c:pt idx="49219">
                  <c:v>49220.0</c:v>
                </c:pt>
                <c:pt idx="49220">
                  <c:v>49221.0</c:v>
                </c:pt>
                <c:pt idx="49221">
                  <c:v>49222.0</c:v>
                </c:pt>
                <c:pt idx="49222">
                  <c:v>49223.0</c:v>
                </c:pt>
                <c:pt idx="49223">
                  <c:v>49224.0</c:v>
                </c:pt>
                <c:pt idx="49224">
                  <c:v>49225.0</c:v>
                </c:pt>
                <c:pt idx="49225">
                  <c:v>49226.0</c:v>
                </c:pt>
                <c:pt idx="49226">
                  <c:v>49227.0</c:v>
                </c:pt>
                <c:pt idx="49227">
                  <c:v>49228.0</c:v>
                </c:pt>
                <c:pt idx="49228">
                  <c:v>49229.0</c:v>
                </c:pt>
                <c:pt idx="49229">
                  <c:v>49230.0</c:v>
                </c:pt>
                <c:pt idx="49230">
                  <c:v>49231.0</c:v>
                </c:pt>
                <c:pt idx="49231">
                  <c:v>49232.0</c:v>
                </c:pt>
                <c:pt idx="49232">
                  <c:v>49233.0</c:v>
                </c:pt>
                <c:pt idx="49233">
                  <c:v>49234.0</c:v>
                </c:pt>
                <c:pt idx="49234">
                  <c:v>49235.0</c:v>
                </c:pt>
                <c:pt idx="49235">
                  <c:v>49236.0</c:v>
                </c:pt>
                <c:pt idx="49236">
                  <c:v>49237.0</c:v>
                </c:pt>
                <c:pt idx="49237">
                  <c:v>49238.0</c:v>
                </c:pt>
                <c:pt idx="49238">
                  <c:v>49239.0</c:v>
                </c:pt>
                <c:pt idx="49239">
                  <c:v>49240.0</c:v>
                </c:pt>
                <c:pt idx="49240">
                  <c:v>49241.0</c:v>
                </c:pt>
                <c:pt idx="49241">
                  <c:v>49242.0</c:v>
                </c:pt>
                <c:pt idx="49242">
                  <c:v>49243.0</c:v>
                </c:pt>
                <c:pt idx="49243">
                  <c:v>49244.0</c:v>
                </c:pt>
                <c:pt idx="49244">
                  <c:v>49245.0</c:v>
                </c:pt>
                <c:pt idx="49245">
                  <c:v>49246.0</c:v>
                </c:pt>
                <c:pt idx="49246">
                  <c:v>49247.0</c:v>
                </c:pt>
                <c:pt idx="49247">
                  <c:v>49248.0</c:v>
                </c:pt>
                <c:pt idx="49248">
                  <c:v>49249.0</c:v>
                </c:pt>
                <c:pt idx="49249">
                  <c:v>49250.0</c:v>
                </c:pt>
                <c:pt idx="49250">
                  <c:v>49251.0</c:v>
                </c:pt>
                <c:pt idx="49251">
                  <c:v>49252.0</c:v>
                </c:pt>
                <c:pt idx="49252">
                  <c:v>49253.0</c:v>
                </c:pt>
                <c:pt idx="49253">
                  <c:v>49254.0</c:v>
                </c:pt>
                <c:pt idx="49254">
                  <c:v>49255.0</c:v>
                </c:pt>
                <c:pt idx="49255">
                  <c:v>49256.0</c:v>
                </c:pt>
                <c:pt idx="49256">
                  <c:v>49257.0</c:v>
                </c:pt>
                <c:pt idx="49257">
                  <c:v>49258.0</c:v>
                </c:pt>
                <c:pt idx="49258">
                  <c:v>49259.0</c:v>
                </c:pt>
                <c:pt idx="49259">
                  <c:v>49260.0</c:v>
                </c:pt>
                <c:pt idx="49260">
                  <c:v>49261.0</c:v>
                </c:pt>
                <c:pt idx="49261">
                  <c:v>49262.0</c:v>
                </c:pt>
                <c:pt idx="49262">
                  <c:v>49263.0</c:v>
                </c:pt>
                <c:pt idx="49263">
                  <c:v>49264.0</c:v>
                </c:pt>
                <c:pt idx="49264">
                  <c:v>49265.0</c:v>
                </c:pt>
                <c:pt idx="49265">
                  <c:v>49266.0</c:v>
                </c:pt>
                <c:pt idx="49266">
                  <c:v>49267.0</c:v>
                </c:pt>
                <c:pt idx="49267">
                  <c:v>49268.0</c:v>
                </c:pt>
                <c:pt idx="49268">
                  <c:v>49269.0</c:v>
                </c:pt>
                <c:pt idx="49269">
                  <c:v>49270.0</c:v>
                </c:pt>
                <c:pt idx="49270">
                  <c:v>49271.0</c:v>
                </c:pt>
                <c:pt idx="49271">
                  <c:v>49272.0</c:v>
                </c:pt>
                <c:pt idx="49272">
                  <c:v>49273.0</c:v>
                </c:pt>
                <c:pt idx="49273">
                  <c:v>49274.0</c:v>
                </c:pt>
                <c:pt idx="49274">
                  <c:v>49275.0</c:v>
                </c:pt>
                <c:pt idx="49275">
                  <c:v>49276.0</c:v>
                </c:pt>
                <c:pt idx="49276">
                  <c:v>49277.0</c:v>
                </c:pt>
                <c:pt idx="49277">
                  <c:v>49278.0</c:v>
                </c:pt>
                <c:pt idx="49278">
                  <c:v>49279.0</c:v>
                </c:pt>
                <c:pt idx="49279">
                  <c:v>49280.0</c:v>
                </c:pt>
                <c:pt idx="49280">
                  <c:v>49281.0</c:v>
                </c:pt>
                <c:pt idx="49281">
                  <c:v>49282.0</c:v>
                </c:pt>
                <c:pt idx="49282">
                  <c:v>49283.0</c:v>
                </c:pt>
                <c:pt idx="49283">
                  <c:v>49284.0</c:v>
                </c:pt>
                <c:pt idx="49284">
                  <c:v>49285.0</c:v>
                </c:pt>
                <c:pt idx="49285">
                  <c:v>49286.0</c:v>
                </c:pt>
                <c:pt idx="49286">
                  <c:v>49287.0</c:v>
                </c:pt>
                <c:pt idx="49287">
                  <c:v>49288.0</c:v>
                </c:pt>
                <c:pt idx="49288">
                  <c:v>49289.0</c:v>
                </c:pt>
                <c:pt idx="49289">
                  <c:v>49290.0</c:v>
                </c:pt>
                <c:pt idx="49290">
                  <c:v>49291.0</c:v>
                </c:pt>
                <c:pt idx="49291">
                  <c:v>49292.0</c:v>
                </c:pt>
                <c:pt idx="49292">
                  <c:v>49293.0</c:v>
                </c:pt>
                <c:pt idx="49293">
                  <c:v>49294.0</c:v>
                </c:pt>
                <c:pt idx="49294">
                  <c:v>49295.0</c:v>
                </c:pt>
                <c:pt idx="49295">
                  <c:v>49296.0</c:v>
                </c:pt>
                <c:pt idx="49296">
                  <c:v>49297.0</c:v>
                </c:pt>
                <c:pt idx="49297">
                  <c:v>49298.0</c:v>
                </c:pt>
                <c:pt idx="49298">
                  <c:v>49299.0</c:v>
                </c:pt>
                <c:pt idx="49299">
                  <c:v>49300.0</c:v>
                </c:pt>
                <c:pt idx="49300">
                  <c:v>49301.0</c:v>
                </c:pt>
                <c:pt idx="49301">
                  <c:v>49302.0</c:v>
                </c:pt>
                <c:pt idx="49302">
                  <c:v>49303.0</c:v>
                </c:pt>
                <c:pt idx="49303">
                  <c:v>49304.0</c:v>
                </c:pt>
                <c:pt idx="49304">
                  <c:v>49305.0</c:v>
                </c:pt>
                <c:pt idx="49305">
                  <c:v>49306.0</c:v>
                </c:pt>
                <c:pt idx="49306">
                  <c:v>49307.0</c:v>
                </c:pt>
                <c:pt idx="49307">
                  <c:v>49308.0</c:v>
                </c:pt>
                <c:pt idx="49308">
                  <c:v>49309.0</c:v>
                </c:pt>
                <c:pt idx="49309">
                  <c:v>49310.0</c:v>
                </c:pt>
                <c:pt idx="49310">
                  <c:v>49311.0</c:v>
                </c:pt>
                <c:pt idx="49311">
                  <c:v>49312.0</c:v>
                </c:pt>
                <c:pt idx="49312">
                  <c:v>49313.0</c:v>
                </c:pt>
                <c:pt idx="49313">
                  <c:v>49314.0</c:v>
                </c:pt>
                <c:pt idx="49314">
                  <c:v>49315.0</c:v>
                </c:pt>
                <c:pt idx="49315">
                  <c:v>49316.0</c:v>
                </c:pt>
                <c:pt idx="49316">
                  <c:v>49317.0</c:v>
                </c:pt>
                <c:pt idx="49317">
                  <c:v>49318.0</c:v>
                </c:pt>
                <c:pt idx="49318">
                  <c:v>49319.0</c:v>
                </c:pt>
                <c:pt idx="49319">
                  <c:v>49320.0</c:v>
                </c:pt>
                <c:pt idx="49320">
                  <c:v>49321.0</c:v>
                </c:pt>
                <c:pt idx="49321">
                  <c:v>49322.0</c:v>
                </c:pt>
                <c:pt idx="49322">
                  <c:v>49323.0</c:v>
                </c:pt>
                <c:pt idx="49323">
                  <c:v>49324.0</c:v>
                </c:pt>
                <c:pt idx="49324">
                  <c:v>49325.0</c:v>
                </c:pt>
                <c:pt idx="49325">
                  <c:v>49326.0</c:v>
                </c:pt>
                <c:pt idx="49326">
                  <c:v>49327.0</c:v>
                </c:pt>
                <c:pt idx="49327">
                  <c:v>49328.0</c:v>
                </c:pt>
                <c:pt idx="49328">
                  <c:v>49329.0</c:v>
                </c:pt>
                <c:pt idx="49329">
                  <c:v>49330.0</c:v>
                </c:pt>
                <c:pt idx="49330">
                  <c:v>49331.0</c:v>
                </c:pt>
                <c:pt idx="49331">
                  <c:v>49332.0</c:v>
                </c:pt>
                <c:pt idx="49332">
                  <c:v>49333.0</c:v>
                </c:pt>
                <c:pt idx="49333">
                  <c:v>49334.0</c:v>
                </c:pt>
                <c:pt idx="49334">
                  <c:v>49335.0</c:v>
                </c:pt>
                <c:pt idx="49335">
                  <c:v>49336.0</c:v>
                </c:pt>
                <c:pt idx="49336">
                  <c:v>49337.0</c:v>
                </c:pt>
                <c:pt idx="49337">
                  <c:v>49338.0</c:v>
                </c:pt>
                <c:pt idx="49338">
                  <c:v>49339.0</c:v>
                </c:pt>
                <c:pt idx="49339">
                  <c:v>49340.0</c:v>
                </c:pt>
                <c:pt idx="49340">
                  <c:v>49341.0</c:v>
                </c:pt>
                <c:pt idx="49341">
                  <c:v>49342.0</c:v>
                </c:pt>
                <c:pt idx="49342">
                  <c:v>49343.0</c:v>
                </c:pt>
                <c:pt idx="49343">
                  <c:v>49344.0</c:v>
                </c:pt>
                <c:pt idx="49344">
                  <c:v>49345.0</c:v>
                </c:pt>
                <c:pt idx="49345">
                  <c:v>49346.0</c:v>
                </c:pt>
                <c:pt idx="49346">
                  <c:v>49347.0</c:v>
                </c:pt>
                <c:pt idx="49347">
                  <c:v>49348.0</c:v>
                </c:pt>
                <c:pt idx="49348">
                  <c:v>49349.0</c:v>
                </c:pt>
                <c:pt idx="49349">
                  <c:v>49350.0</c:v>
                </c:pt>
                <c:pt idx="49350">
                  <c:v>49351.0</c:v>
                </c:pt>
                <c:pt idx="49351">
                  <c:v>49352.0</c:v>
                </c:pt>
                <c:pt idx="49352">
                  <c:v>49353.0</c:v>
                </c:pt>
                <c:pt idx="49353">
                  <c:v>49354.0</c:v>
                </c:pt>
                <c:pt idx="49354">
                  <c:v>49355.0</c:v>
                </c:pt>
                <c:pt idx="49355">
                  <c:v>49356.0</c:v>
                </c:pt>
                <c:pt idx="49356">
                  <c:v>49357.0</c:v>
                </c:pt>
                <c:pt idx="49357">
                  <c:v>49358.0</c:v>
                </c:pt>
                <c:pt idx="49358">
                  <c:v>49359.0</c:v>
                </c:pt>
                <c:pt idx="49359">
                  <c:v>49360.0</c:v>
                </c:pt>
                <c:pt idx="49360">
                  <c:v>49361.0</c:v>
                </c:pt>
                <c:pt idx="49361">
                  <c:v>49362.0</c:v>
                </c:pt>
                <c:pt idx="49362">
                  <c:v>49363.0</c:v>
                </c:pt>
                <c:pt idx="49363">
                  <c:v>49364.0</c:v>
                </c:pt>
                <c:pt idx="49364">
                  <c:v>49365.0</c:v>
                </c:pt>
                <c:pt idx="49365">
                  <c:v>49366.0</c:v>
                </c:pt>
                <c:pt idx="49366">
                  <c:v>49367.0</c:v>
                </c:pt>
                <c:pt idx="49367">
                  <c:v>49368.0</c:v>
                </c:pt>
                <c:pt idx="49368">
                  <c:v>49369.0</c:v>
                </c:pt>
                <c:pt idx="49369">
                  <c:v>49370.0</c:v>
                </c:pt>
                <c:pt idx="49370">
                  <c:v>49371.0</c:v>
                </c:pt>
                <c:pt idx="49371">
                  <c:v>49372.0</c:v>
                </c:pt>
                <c:pt idx="49372">
                  <c:v>49373.0</c:v>
                </c:pt>
                <c:pt idx="49373">
                  <c:v>49374.0</c:v>
                </c:pt>
                <c:pt idx="49374">
                  <c:v>49375.0</c:v>
                </c:pt>
                <c:pt idx="49375">
                  <c:v>49376.0</c:v>
                </c:pt>
                <c:pt idx="49376">
                  <c:v>49377.0</c:v>
                </c:pt>
                <c:pt idx="49377">
                  <c:v>49378.0</c:v>
                </c:pt>
                <c:pt idx="49378">
                  <c:v>49379.0</c:v>
                </c:pt>
                <c:pt idx="49379">
                  <c:v>49380.0</c:v>
                </c:pt>
                <c:pt idx="49380">
                  <c:v>49381.0</c:v>
                </c:pt>
                <c:pt idx="49381">
                  <c:v>49382.0</c:v>
                </c:pt>
                <c:pt idx="49382">
                  <c:v>49383.0</c:v>
                </c:pt>
                <c:pt idx="49383">
                  <c:v>49384.0</c:v>
                </c:pt>
                <c:pt idx="49384">
                  <c:v>49385.0</c:v>
                </c:pt>
                <c:pt idx="49385">
                  <c:v>49386.0</c:v>
                </c:pt>
                <c:pt idx="49386">
                  <c:v>49387.0</c:v>
                </c:pt>
                <c:pt idx="49387">
                  <c:v>49388.0</c:v>
                </c:pt>
                <c:pt idx="49388">
                  <c:v>49389.0</c:v>
                </c:pt>
                <c:pt idx="49389">
                  <c:v>49390.0</c:v>
                </c:pt>
                <c:pt idx="49390">
                  <c:v>49391.0</c:v>
                </c:pt>
                <c:pt idx="49391">
                  <c:v>49392.0</c:v>
                </c:pt>
                <c:pt idx="49392">
                  <c:v>49393.0</c:v>
                </c:pt>
                <c:pt idx="49393">
                  <c:v>49394.0</c:v>
                </c:pt>
                <c:pt idx="49394">
                  <c:v>49395.0</c:v>
                </c:pt>
                <c:pt idx="49395">
                  <c:v>49396.0</c:v>
                </c:pt>
                <c:pt idx="49396">
                  <c:v>49397.0</c:v>
                </c:pt>
                <c:pt idx="49397">
                  <c:v>49398.0</c:v>
                </c:pt>
                <c:pt idx="49398">
                  <c:v>49399.0</c:v>
                </c:pt>
                <c:pt idx="49399">
                  <c:v>49400.0</c:v>
                </c:pt>
                <c:pt idx="49400">
                  <c:v>49401.0</c:v>
                </c:pt>
                <c:pt idx="49401">
                  <c:v>49402.0</c:v>
                </c:pt>
                <c:pt idx="49402">
                  <c:v>49403.0</c:v>
                </c:pt>
                <c:pt idx="49403">
                  <c:v>49404.0</c:v>
                </c:pt>
                <c:pt idx="49404">
                  <c:v>49405.0</c:v>
                </c:pt>
                <c:pt idx="49405">
                  <c:v>49406.0</c:v>
                </c:pt>
                <c:pt idx="49406">
                  <c:v>49407.0</c:v>
                </c:pt>
                <c:pt idx="49407">
                  <c:v>49408.0</c:v>
                </c:pt>
                <c:pt idx="49408">
                  <c:v>49409.0</c:v>
                </c:pt>
                <c:pt idx="49409">
                  <c:v>49410.0</c:v>
                </c:pt>
                <c:pt idx="49410">
                  <c:v>49411.0</c:v>
                </c:pt>
                <c:pt idx="49411">
                  <c:v>49412.0</c:v>
                </c:pt>
                <c:pt idx="49412">
                  <c:v>49413.0</c:v>
                </c:pt>
                <c:pt idx="49413">
                  <c:v>49414.0</c:v>
                </c:pt>
                <c:pt idx="49414">
                  <c:v>49415.0</c:v>
                </c:pt>
                <c:pt idx="49415">
                  <c:v>49416.0</c:v>
                </c:pt>
                <c:pt idx="49416">
                  <c:v>49417.0</c:v>
                </c:pt>
                <c:pt idx="49417">
                  <c:v>49418.0</c:v>
                </c:pt>
                <c:pt idx="49418">
                  <c:v>49419.0</c:v>
                </c:pt>
                <c:pt idx="49419">
                  <c:v>49420.0</c:v>
                </c:pt>
                <c:pt idx="49420">
                  <c:v>49421.0</c:v>
                </c:pt>
                <c:pt idx="49421">
                  <c:v>49422.0</c:v>
                </c:pt>
                <c:pt idx="49422">
                  <c:v>49423.0</c:v>
                </c:pt>
                <c:pt idx="49423">
                  <c:v>49424.0</c:v>
                </c:pt>
                <c:pt idx="49424">
                  <c:v>49425.0</c:v>
                </c:pt>
                <c:pt idx="49425">
                  <c:v>49426.0</c:v>
                </c:pt>
                <c:pt idx="49426">
                  <c:v>49427.0</c:v>
                </c:pt>
                <c:pt idx="49427">
                  <c:v>49428.0</c:v>
                </c:pt>
                <c:pt idx="49428">
                  <c:v>49429.0</c:v>
                </c:pt>
                <c:pt idx="49429">
                  <c:v>49430.0</c:v>
                </c:pt>
                <c:pt idx="49430">
                  <c:v>49431.0</c:v>
                </c:pt>
                <c:pt idx="49431">
                  <c:v>49432.0</c:v>
                </c:pt>
                <c:pt idx="49432">
                  <c:v>49433.0</c:v>
                </c:pt>
                <c:pt idx="49433">
                  <c:v>49434.0</c:v>
                </c:pt>
                <c:pt idx="49434">
                  <c:v>49435.0</c:v>
                </c:pt>
                <c:pt idx="49435">
                  <c:v>49436.0</c:v>
                </c:pt>
                <c:pt idx="49436">
                  <c:v>49437.0</c:v>
                </c:pt>
                <c:pt idx="49437">
                  <c:v>49438.0</c:v>
                </c:pt>
                <c:pt idx="49438">
                  <c:v>49439.0</c:v>
                </c:pt>
                <c:pt idx="49439">
                  <c:v>49440.0</c:v>
                </c:pt>
                <c:pt idx="49440">
                  <c:v>49441.0</c:v>
                </c:pt>
                <c:pt idx="49441">
                  <c:v>49442.0</c:v>
                </c:pt>
                <c:pt idx="49442">
                  <c:v>49443.0</c:v>
                </c:pt>
                <c:pt idx="49443">
                  <c:v>49444.0</c:v>
                </c:pt>
                <c:pt idx="49444">
                  <c:v>49445.0</c:v>
                </c:pt>
                <c:pt idx="49445">
                  <c:v>49446.0</c:v>
                </c:pt>
                <c:pt idx="49446">
                  <c:v>49447.0</c:v>
                </c:pt>
                <c:pt idx="49447">
                  <c:v>49448.0</c:v>
                </c:pt>
                <c:pt idx="49448">
                  <c:v>49449.0</c:v>
                </c:pt>
                <c:pt idx="49449">
                  <c:v>49450.0</c:v>
                </c:pt>
                <c:pt idx="49450">
                  <c:v>49451.0</c:v>
                </c:pt>
                <c:pt idx="49451">
                  <c:v>49452.0</c:v>
                </c:pt>
                <c:pt idx="49452">
                  <c:v>49453.0</c:v>
                </c:pt>
                <c:pt idx="49453">
                  <c:v>49454.0</c:v>
                </c:pt>
                <c:pt idx="49454">
                  <c:v>49455.0</c:v>
                </c:pt>
                <c:pt idx="49455">
                  <c:v>49456.0</c:v>
                </c:pt>
                <c:pt idx="49456">
                  <c:v>49457.0</c:v>
                </c:pt>
                <c:pt idx="49457">
                  <c:v>49458.0</c:v>
                </c:pt>
                <c:pt idx="49458">
                  <c:v>49459.0</c:v>
                </c:pt>
                <c:pt idx="49459">
                  <c:v>49460.0</c:v>
                </c:pt>
                <c:pt idx="49460">
                  <c:v>49461.0</c:v>
                </c:pt>
                <c:pt idx="49461">
                  <c:v>49462.0</c:v>
                </c:pt>
                <c:pt idx="49462">
                  <c:v>49463.0</c:v>
                </c:pt>
                <c:pt idx="49463">
                  <c:v>49464.0</c:v>
                </c:pt>
                <c:pt idx="49464">
                  <c:v>49465.0</c:v>
                </c:pt>
                <c:pt idx="49465">
                  <c:v>49466.0</c:v>
                </c:pt>
                <c:pt idx="49466">
                  <c:v>49467.0</c:v>
                </c:pt>
                <c:pt idx="49467">
                  <c:v>49468.0</c:v>
                </c:pt>
                <c:pt idx="49468">
                  <c:v>49469.0</c:v>
                </c:pt>
                <c:pt idx="49469">
                  <c:v>49470.0</c:v>
                </c:pt>
                <c:pt idx="49470">
                  <c:v>49471.0</c:v>
                </c:pt>
                <c:pt idx="49471">
                  <c:v>49472.0</c:v>
                </c:pt>
                <c:pt idx="49472">
                  <c:v>49473.0</c:v>
                </c:pt>
                <c:pt idx="49473">
                  <c:v>49474.0</c:v>
                </c:pt>
                <c:pt idx="49474">
                  <c:v>49475.0</c:v>
                </c:pt>
                <c:pt idx="49475">
                  <c:v>49476.0</c:v>
                </c:pt>
                <c:pt idx="49476">
                  <c:v>49477.0</c:v>
                </c:pt>
                <c:pt idx="49477">
                  <c:v>49478.0</c:v>
                </c:pt>
                <c:pt idx="49478">
                  <c:v>49479.0</c:v>
                </c:pt>
                <c:pt idx="49479">
                  <c:v>49480.0</c:v>
                </c:pt>
                <c:pt idx="49480">
                  <c:v>49481.0</c:v>
                </c:pt>
                <c:pt idx="49481">
                  <c:v>49482.0</c:v>
                </c:pt>
                <c:pt idx="49482">
                  <c:v>49483.0</c:v>
                </c:pt>
                <c:pt idx="49483">
                  <c:v>49484.0</c:v>
                </c:pt>
                <c:pt idx="49484">
                  <c:v>49485.0</c:v>
                </c:pt>
                <c:pt idx="49485">
                  <c:v>49486.0</c:v>
                </c:pt>
                <c:pt idx="49486">
                  <c:v>49487.0</c:v>
                </c:pt>
                <c:pt idx="49487">
                  <c:v>49488.0</c:v>
                </c:pt>
                <c:pt idx="49488">
                  <c:v>49489.0</c:v>
                </c:pt>
                <c:pt idx="49489">
                  <c:v>49490.0</c:v>
                </c:pt>
                <c:pt idx="49490">
                  <c:v>49491.0</c:v>
                </c:pt>
                <c:pt idx="49491">
                  <c:v>49492.0</c:v>
                </c:pt>
                <c:pt idx="49492">
                  <c:v>49493.0</c:v>
                </c:pt>
                <c:pt idx="49493">
                  <c:v>49494.0</c:v>
                </c:pt>
                <c:pt idx="49494">
                  <c:v>49495.0</c:v>
                </c:pt>
                <c:pt idx="49495">
                  <c:v>49496.0</c:v>
                </c:pt>
                <c:pt idx="49496">
                  <c:v>49497.0</c:v>
                </c:pt>
                <c:pt idx="49497">
                  <c:v>49498.0</c:v>
                </c:pt>
                <c:pt idx="49498">
                  <c:v>49499.0</c:v>
                </c:pt>
                <c:pt idx="49499">
                  <c:v>49500.0</c:v>
                </c:pt>
                <c:pt idx="49500">
                  <c:v>49501.0</c:v>
                </c:pt>
                <c:pt idx="49501">
                  <c:v>49502.0</c:v>
                </c:pt>
                <c:pt idx="49502">
                  <c:v>49503.0</c:v>
                </c:pt>
                <c:pt idx="49503">
                  <c:v>49504.0</c:v>
                </c:pt>
                <c:pt idx="49504">
                  <c:v>49505.0</c:v>
                </c:pt>
                <c:pt idx="49505">
                  <c:v>49506.0</c:v>
                </c:pt>
                <c:pt idx="49506">
                  <c:v>49507.0</c:v>
                </c:pt>
                <c:pt idx="49507">
                  <c:v>49508.0</c:v>
                </c:pt>
                <c:pt idx="49508">
                  <c:v>49509.0</c:v>
                </c:pt>
                <c:pt idx="49509">
                  <c:v>49510.0</c:v>
                </c:pt>
                <c:pt idx="49510">
                  <c:v>49511.0</c:v>
                </c:pt>
                <c:pt idx="49511">
                  <c:v>49512.0</c:v>
                </c:pt>
                <c:pt idx="49512">
                  <c:v>49513.0</c:v>
                </c:pt>
                <c:pt idx="49513">
                  <c:v>49514.0</c:v>
                </c:pt>
                <c:pt idx="49514">
                  <c:v>49515.0</c:v>
                </c:pt>
                <c:pt idx="49515">
                  <c:v>49516.0</c:v>
                </c:pt>
                <c:pt idx="49516">
                  <c:v>49517.0</c:v>
                </c:pt>
                <c:pt idx="49517">
                  <c:v>49518.0</c:v>
                </c:pt>
                <c:pt idx="49518">
                  <c:v>49519.0</c:v>
                </c:pt>
                <c:pt idx="49519">
                  <c:v>49520.0</c:v>
                </c:pt>
                <c:pt idx="49520">
                  <c:v>49521.0</c:v>
                </c:pt>
                <c:pt idx="49521">
                  <c:v>49522.0</c:v>
                </c:pt>
                <c:pt idx="49522">
                  <c:v>49523.0</c:v>
                </c:pt>
                <c:pt idx="49523">
                  <c:v>49524.0</c:v>
                </c:pt>
                <c:pt idx="49524">
                  <c:v>49525.0</c:v>
                </c:pt>
                <c:pt idx="49525">
                  <c:v>49526.0</c:v>
                </c:pt>
                <c:pt idx="49526">
                  <c:v>49527.0</c:v>
                </c:pt>
                <c:pt idx="49527">
                  <c:v>49528.0</c:v>
                </c:pt>
                <c:pt idx="49528">
                  <c:v>49529.0</c:v>
                </c:pt>
                <c:pt idx="49529">
                  <c:v>49530.0</c:v>
                </c:pt>
                <c:pt idx="49530">
                  <c:v>49531.0</c:v>
                </c:pt>
                <c:pt idx="49531">
                  <c:v>49532.0</c:v>
                </c:pt>
                <c:pt idx="49532">
                  <c:v>49533.0</c:v>
                </c:pt>
                <c:pt idx="49533">
                  <c:v>49534.0</c:v>
                </c:pt>
                <c:pt idx="49534">
                  <c:v>49535.0</c:v>
                </c:pt>
                <c:pt idx="49535">
                  <c:v>49536.0</c:v>
                </c:pt>
                <c:pt idx="49536">
                  <c:v>49537.0</c:v>
                </c:pt>
                <c:pt idx="49537">
                  <c:v>49538.0</c:v>
                </c:pt>
                <c:pt idx="49538">
                  <c:v>49539.0</c:v>
                </c:pt>
                <c:pt idx="49539">
                  <c:v>49540.0</c:v>
                </c:pt>
                <c:pt idx="49540">
                  <c:v>49541.0</c:v>
                </c:pt>
                <c:pt idx="49541">
                  <c:v>49542.0</c:v>
                </c:pt>
                <c:pt idx="49542">
                  <c:v>49543.0</c:v>
                </c:pt>
                <c:pt idx="49543">
                  <c:v>49544.0</c:v>
                </c:pt>
                <c:pt idx="49544">
                  <c:v>49545.0</c:v>
                </c:pt>
                <c:pt idx="49545">
                  <c:v>49546.0</c:v>
                </c:pt>
                <c:pt idx="49546">
                  <c:v>49547.0</c:v>
                </c:pt>
                <c:pt idx="49547">
                  <c:v>49548.0</c:v>
                </c:pt>
                <c:pt idx="49548">
                  <c:v>49549.0</c:v>
                </c:pt>
                <c:pt idx="49549">
                  <c:v>49550.0</c:v>
                </c:pt>
                <c:pt idx="49550">
                  <c:v>49551.0</c:v>
                </c:pt>
                <c:pt idx="49551">
                  <c:v>49552.0</c:v>
                </c:pt>
                <c:pt idx="49552">
                  <c:v>49553.0</c:v>
                </c:pt>
                <c:pt idx="49553">
                  <c:v>49554.0</c:v>
                </c:pt>
                <c:pt idx="49554">
                  <c:v>49555.0</c:v>
                </c:pt>
                <c:pt idx="49555">
                  <c:v>49556.0</c:v>
                </c:pt>
                <c:pt idx="49556">
                  <c:v>49557.0</c:v>
                </c:pt>
                <c:pt idx="49557">
                  <c:v>49558.0</c:v>
                </c:pt>
                <c:pt idx="49558">
                  <c:v>49559.0</c:v>
                </c:pt>
                <c:pt idx="49559">
                  <c:v>49560.0</c:v>
                </c:pt>
                <c:pt idx="49560">
                  <c:v>49561.0</c:v>
                </c:pt>
                <c:pt idx="49561">
                  <c:v>49562.0</c:v>
                </c:pt>
                <c:pt idx="49562">
                  <c:v>49563.0</c:v>
                </c:pt>
                <c:pt idx="49563">
                  <c:v>49564.0</c:v>
                </c:pt>
                <c:pt idx="49564">
                  <c:v>49565.0</c:v>
                </c:pt>
                <c:pt idx="49565">
                  <c:v>49566.0</c:v>
                </c:pt>
                <c:pt idx="49566">
                  <c:v>49567.0</c:v>
                </c:pt>
                <c:pt idx="49567">
                  <c:v>49568.0</c:v>
                </c:pt>
                <c:pt idx="49568">
                  <c:v>49569.0</c:v>
                </c:pt>
                <c:pt idx="49569">
                  <c:v>49570.0</c:v>
                </c:pt>
                <c:pt idx="49570">
                  <c:v>49571.0</c:v>
                </c:pt>
                <c:pt idx="49571">
                  <c:v>49572.0</c:v>
                </c:pt>
                <c:pt idx="49572">
                  <c:v>49573.0</c:v>
                </c:pt>
                <c:pt idx="49573">
                  <c:v>49574.0</c:v>
                </c:pt>
                <c:pt idx="49574">
                  <c:v>49575.0</c:v>
                </c:pt>
                <c:pt idx="49575">
                  <c:v>49576.0</c:v>
                </c:pt>
                <c:pt idx="49576">
                  <c:v>49577.0</c:v>
                </c:pt>
                <c:pt idx="49577">
                  <c:v>49578.0</c:v>
                </c:pt>
                <c:pt idx="49578">
                  <c:v>49579.0</c:v>
                </c:pt>
                <c:pt idx="49579">
                  <c:v>49580.0</c:v>
                </c:pt>
                <c:pt idx="49580">
                  <c:v>49581.0</c:v>
                </c:pt>
                <c:pt idx="49581">
                  <c:v>49582.0</c:v>
                </c:pt>
                <c:pt idx="49582">
                  <c:v>49583.0</c:v>
                </c:pt>
                <c:pt idx="49583">
                  <c:v>49584.0</c:v>
                </c:pt>
                <c:pt idx="49584">
                  <c:v>49585.0</c:v>
                </c:pt>
                <c:pt idx="49585">
                  <c:v>49586.0</c:v>
                </c:pt>
                <c:pt idx="49586">
                  <c:v>49587.0</c:v>
                </c:pt>
                <c:pt idx="49587">
                  <c:v>49588.0</c:v>
                </c:pt>
                <c:pt idx="49588">
                  <c:v>49589.0</c:v>
                </c:pt>
                <c:pt idx="49589">
                  <c:v>49590.0</c:v>
                </c:pt>
                <c:pt idx="49590">
                  <c:v>49591.0</c:v>
                </c:pt>
                <c:pt idx="49591">
                  <c:v>49592.0</c:v>
                </c:pt>
                <c:pt idx="49592">
                  <c:v>49593.0</c:v>
                </c:pt>
                <c:pt idx="49593">
                  <c:v>49594.0</c:v>
                </c:pt>
                <c:pt idx="49594">
                  <c:v>49595.0</c:v>
                </c:pt>
                <c:pt idx="49595">
                  <c:v>49596.0</c:v>
                </c:pt>
                <c:pt idx="49596">
                  <c:v>49597.0</c:v>
                </c:pt>
                <c:pt idx="49597">
                  <c:v>49598.0</c:v>
                </c:pt>
                <c:pt idx="49598">
                  <c:v>49599.0</c:v>
                </c:pt>
                <c:pt idx="49599">
                  <c:v>49600.0</c:v>
                </c:pt>
                <c:pt idx="49600">
                  <c:v>49601.0</c:v>
                </c:pt>
                <c:pt idx="49601">
                  <c:v>49602.0</c:v>
                </c:pt>
                <c:pt idx="49602">
                  <c:v>49603.0</c:v>
                </c:pt>
                <c:pt idx="49603">
                  <c:v>49604.0</c:v>
                </c:pt>
                <c:pt idx="49604">
                  <c:v>49605.0</c:v>
                </c:pt>
                <c:pt idx="49605">
                  <c:v>49606.0</c:v>
                </c:pt>
                <c:pt idx="49606">
                  <c:v>49607.0</c:v>
                </c:pt>
                <c:pt idx="49607">
                  <c:v>49608.0</c:v>
                </c:pt>
                <c:pt idx="49608">
                  <c:v>49609.0</c:v>
                </c:pt>
                <c:pt idx="49609">
                  <c:v>49610.0</c:v>
                </c:pt>
                <c:pt idx="49610">
                  <c:v>49611.0</c:v>
                </c:pt>
                <c:pt idx="49611">
                  <c:v>49612.0</c:v>
                </c:pt>
                <c:pt idx="49612">
                  <c:v>49613.0</c:v>
                </c:pt>
                <c:pt idx="49613">
                  <c:v>49614.0</c:v>
                </c:pt>
                <c:pt idx="49614">
                  <c:v>49615.0</c:v>
                </c:pt>
                <c:pt idx="49615">
                  <c:v>49616.0</c:v>
                </c:pt>
                <c:pt idx="49616">
                  <c:v>49617.0</c:v>
                </c:pt>
                <c:pt idx="49617">
                  <c:v>49618.0</c:v>
                </c:pt>
                <c:pt idx="49618">
                  <c:v>49619.0</c:v>
                </c:pt>
                <c:pt idx="49619">
                  <c:v>49620.0</c:v>
                </c:pt>
                <c:pt idx="49620">
                  <c:v>49621.0</c:v>
                </c:pt>
                <c:pt idx="49621">
                  <c:v>49622.0</c:v>
                </c:pt>
                <c:pt idx="49622">
                  <c:v>49623.0</c:v>
                </c:pt>
                <c:pt idx="49623">
                  <c:v>49624.0</c:v>
                </c:pt>
                <c:pt idx="49624">
                  <c:v>49625.0</c:v>
                </c:pt>
                <c:pt idx="49625">
                  <c:v>49626.0</c:v>
                </c:pt>
                <c:pt idx="49626">
                  <c:v>49627.0</c:v>
                </c:pt>
                <c:pt idx="49627">
                  <c:v>49628.0</c:v>
                </c:pt>
                <c:pt idx="49628">
                  <c:v>49629.0</c:v>
                </c:pt>
                <c:pt idx="49629">
                  <c:v>49630.0</c:v>
                </c:pt>
                <c:pt idx="49630">
                  <c:v>49631.0</c:v>
                </c:pt>
                <c:pt idx="49631">
                  <c:v>49632.0</c:v>
                </c:pt>
                <c:pt idx="49632">
                  <c:v>49633.0</c:v>
                </c:pt>
                <c:pt idx="49633">
                  <c:v>49634.0</c:v>
                </c:pt>
                <c:pt idx="49634">
                  <c:v>49635.0</c:v>
                </c:pt>
                <c:pt idx="49635">
                  <c:v>49636.0</c:v>
                </c:pt>
                <c:pt idx="49636">
                  <c:v>49637.0</c:v>
                </c:pt>
                <c:pt idx="49637">
                  <c:v>49638.0</c:v>
                </c:pt>
                <c:pt idx="49638">
                  <c:v>49639.0</c:v>
                </c:pt>
                <c:pt idx="49639">
                  <c:v>49640.0</c:v>
                </c:pt>
                <c:pt idx="49640">
                  <c:v>49641.0</c:v>
                </c:pt>
                <c:pt idx="49641">
                  <c:v>49642.0</c:v>
                </c:pt>
                <c:pt idx="49642">
                  <c:v>49643.0</c:v>
                </c:pt>
                <c:pt idx="49643">
                  <c:v>49644.0</c:v>
                </c:pt>
                <c:pt idx="49644">
                  <c:v>49645.0</c:v>
                </c:pt>
                <c:pt idx="49645">
                  <c:v>49646.0</c:v>
                </c:pt>
                <c:pt idx="49646">
                  <c:v>49647.0</c:v>
                </c:pt>
                <c:pt idx="49647">
                  <c:v>49648.0</c:v>
                </c:pt>
                <c:pt idx="49648">
                  <c:v>49649.0</c:v>
                </c:pt>
                <c:pt idx="49649">
                  <c:v>49650.0</c:v>
                </c:pt>
                <c:pt idx="49650">
                  <c:v>49651.0</c:v>
                </c:pt>
                <c:pt idx="49651">
                  <c:v>49652.0</c:v>
                </c:pt>
                <c:pt idx="49652">
                  <c:v>49653.0</c:v>
                </c:pt>
                <c:pt idx="49653">
                  <c:v>49654.0</c:v>
                </c:pt>
                <c:pt idx="49654">
                  <c:v>49655.0</c:v>
                </c:pt>
                <c:pt idx="49655">
                  <c:v>49656.0</c:v>
                </c:pt>
                <c:pt idx="49656">
                  <c:v>49657.0</c:v>
                </c:pt>
                <c:pt idx="49657">
                  <c:v>49658.0</c:v>
                </c:pt>
                <c:pt idx="49658">
                  <c:v>49659.0</c:v>
                </c:pt>
                <c:pt idx="49659">
                  <c:v>49660.0</c:v>
                </c:pt>
                <c:pt idx="49660">
                  <c:v>49661.0</c:v>
                </c:pt>
                <c:pt idx="49661">
                  <c:v>49662.0</c:v>
                </c:pt>
                <c:pt idx="49662">
                  <c:v>49663.0</c:v>
                </c:pt>
                <c:pt idx="49663">
                  <c:v>49664.0</c:v>
                </c:pt>
                <c:pt idx="49664">
                  <c:v>49665.0</c:v>
                </c:pt>
                <c:pt idx="49665">
                  <c:v>49666.0</c:v>
                </c:pt>
                <c:pt idx="49666">
                  <c:v>49667.0</c:v>
                </c:pt>
                <c:pt idx="49667">
                  <c:v>49668.0</c:v>
                </c:pt>
                <c:pt idx="49668">
                  <c:v>49669.0</c:v>
                </c:pt>
                <c:pt idx="49669">
                  <c:v>49670.0</c:v>
                </c:pt>
                <c:pt idx="49670">
                  <c:v>49671.0</c:v>
                </c:pt>
                <c:pt idx="49671">
                  <c:v>49672.0</c:v>
                </c:pt>
                <c:pt idx="49672">
                  <c:v>49673.0</c:v>
                </c:pt>
                <c:pt idx="49673">
                  <c:v>49674.0</c:v>
                </c:pt>
                <c:pt idx="49674">
                  <c:v>49675.0</c:v>
                </c:pt>
                <c:pt idx="49675">
                  <c:v>49676.0</c:v>
                </c:pt>
                <c:pt idx="49676">
                  <c:v>49677.0</c:v>
                </c:pt>
                <c:pt idx="49677">
                  <c:v>49678.0</c:v>
                </c:pt>
                <c:pt idx="49678">
                  <c:v>49679.0</c:v>
                </c:pt>
                <c:pt idx="49679">
                  <c:v>49680.0</c:v>
                </c:pt>
                <c:pt idx="49680">
                  <c:v>49681.0</c:v>
                </c:pt>
                <c:pt idx="49681">
                  <c:v>49682.0</c:v>
                </c:pt>
                <c:pt idx="49682">
                  <c:v>49683.0</c:v>
                </c:pt>
                <c:pt idx="49683">
                  <c:v>49684.0</c:v>
                </c:pt>
                <c:pt idx="49684">
                  <c:v>49685.0</c:v>
                </c:pt>
                <c:pt idx="49685">
                  <c:v>49686.0</c:v>
                </c:pt>
                <c:pt idx="49686">
                  <c:v>49687.0</c:v>
                </c:pt>
                <c:pt idx="49687">
                  <c:v>49688.0</c:v>
                </c:pt>
                <c:pt idx="49688">
                  <c:v>49689.0</c:v>
                </c:pt>
                <c:pt idx="49689">
                  <c:v>49690.0</c:v>
                </c:pt>
                <c:pt idx="49690">
                  <c:v>49691.0</c:v>
                </c:pt>
                <c:pt idx="49691">
                  <c:v>49692.0</c:v>
                </c:pt>
                <c:pt idx="49692">
                  <c:v>49693.0</c:v>
                </c:pt>
                <c:pt idx="49693">
                  <c:v>49694.0</c:v>
                </c:pt>
                <c:pt idx="49694">
                  <c:v>49695.0</c:v>
                </c:pt>
                <c:pt idx="49695">
                  <c:v>49696.0</c:v>
                </c:pt>
                <c:pt idx="49696">
                  <c:v>49697.0</c:v>
                </c:pt>
                <c:pt idx="49697">
                  <c:v>49698.0</c:v>
                </c:pt>
                <c:pt idx="49698">
                  <c:v>49699.0</c:v>
                </c:pt>
                <c:pt idx="49699">
                  <c:v>49700.0</c:v>
                </c:pt>
                <c:pt idx="49700">
                  <c:v>49701.0</c:v>
                </c:pt>
                <c:pt idx="49701">
                  <c:v>49702.0</c:v>
                </c:pt>
                <c:pt idx="49702">
                  <c:v>49703.0</c:v>
                </c:pt>
                <c:pt idx="49703">
                  <c:v>49704.0</c:v>
                </c:pt>
                <c:pt idx="49704">
                  <c:v>49705.0</c:v>
                </c:pt>
                <c:pt idx="49705">
                  <c:v>49706.0</c:v>
                </c:pt>
                <c:pt idx="49706">
                  <c:v>49707.0</c:v>
                </c:pt>
                <c:pt idx="49707">
                  <c:v>49708.0</c:v>
                </c:pt>
                <c:pt idx="49708">
                  <c:v>49709.0</c:v>
                </c:pt>
                <c:pt idx="49709">
                  <c:v>49710.0</c:v>
                </c:pt>
                <c:pt idx="49710">
                  <c:v>49711.0</c:v>
                </c:pt>
                <c:pt idx="49711">
                  <c:v>49712.0</c:v>
                </c:pt>
                <c:pt idx="49712">
                  <c:v>49713.0</c:v>
                </c:pt>
                <c:pt idx="49713">
                  <c:v>49714.0</c:v>
                </c:pt>
                <c:pt idx="49714">
                  <c:v>49715.0</c:v>
                </c:pt>
                <c:pt idx="49715">
                  <c:v>49716.0</c:v>
                </c:pt>
                <c:pt idx="49716">
                  <c:v>49717.0</c:v>
                </c:pt>
                <c:pt idx="49717">
                  <c:v>49718.0</c:v>
                </c:pt>
                <c:pt idx="49718">
                  <c:v>49719.0</c:v>
                </c:pt>
                <c:pt idx="49719">
                  <c:v>49720.0</c:v>
                </c:pt>
                <c:pt idx="49720">
                  <c:v>49721.0</c:v>
                </c:pt>
                <c:pt idx="49721">
                  <c:v>49722.0</c:v>
                </c:pt>
                <c:pt idx="49722">
                  <c:v>49723.0</c:v>
                </c:pt>
                <c:pt idx="49723">
                  <c:v>49724.0</c:v>
                </c:pt>
                <c:pt idx="49724">
                  <c:v>49725.0</c:v>
                </c:pt>
                <c:pt idx="49725">
                  <c:v>49726.0</c:v>
                </c:pt>
                <c:pt idx="49726">
                  <c:v>49727.0</c:v>
                </c:pt>
                <c:pt idx="49727">
                  <c:v>49728.0</c:v>
                </c:pt>
                <c:pt idx="49728">
                  <c:v>49729.0</c:v>
                </c:pt>
                <c:pt idx="49729">
                  <c:v>49730.0</c:v>
                </c:pt>
                <c:pt idx="49730">
                  <c:v>49731.0</c:v>
                </c:pt>
                <c:pt idx="49731">
                  <c:v>49732.0</c:v>
                </c:pt>
                <c:pt idx="49732">
                  <c:v>49733.0</c:v>
                </c:pt>
                <c:pt idx="49733">
                  <c:v>49734.0</c:v>
                </c:pt>
                <c:pt idx="49734">
                  <c:v>49735.0</c:v>
                </c:pt>
                <c:pt idx="49735">
                  <c:v>49736.0</c:v>
                </c:pt>
                <c:pt idx="49736">
                  <c:v>49737.0</c:v>
                </c:pt>
                <c:pt idx="49737">
                  <c:v>49738.0</c:v>
                </c:pt>
                <c:pt idx="49738">
                  <c:v>49739.0</c:v>
                </c:pt>
                <c:pt idx="49739">
                  <c:v>49740.0</c:v>
                </c:pt>
                <c:pt idx="49740">
                  <c:v>49741.0</c:v>
                </c:pt>
                <c:pt idx="49741">
                  <c:v>49742.0</c:v>
                </c:pt>
                <c:pt idx="49742">
                  <c:v>49743.0</c:v>
                </c:pt>
                <c:pt idx="49743">
                  <c:v>49744.0</c:v>
                </c:pt>
                <c:pt idx="49744">
                  <c:v>49745.0</c:v>
                </c:pt>
                <c:pt idx="49745">
                  <c:v>49746.0</c:v>
                </c:pt>
                <c:pt idx="49746">
                  <c:v>49747.0</c:v>
                </c:pt>
                <c:pt idx="49747">
                  <c:v>49748.0</c:v>
                </c:pt>
                <c:pt idx="49748">
                  <c:v>49749.0</c:v>
                </c:pt>
                <c:pt idx="49749">
                  <c:v>49750.0</c:v>
                </c:pt>
                <c:pt idx="49750">
                  <c:v>49751.0</c:v>
                </c:pt>
                <c:pt idx="49751">
                  <c:v>49752.0</c:v>
                </c:pt>
                <c:pt idx="49752">
                  <c:v>49753.0</c:v>
                </c:pt>
                <c:pt idx="49753">
                  <c:v>49754.0</c:v>
                </c:pt>
                <c:pt idx="49754">
                  <c:v>49755.0</c:v>
                </c:pt>
                <c:pt idx="49755">
                  <c:v>49756.0</c:v>
                </c:pt>
                <c:pt idx="49756">
                  <c:v>49757.0</c:v>
                </c:pt>
                <c:pt idx="49757">
                  <c:v>49758.0</c:v>
                </c:pt>
                <c:pt idx="49758">
                  <c:v>49759.0</c:v>
                </c:pt>
                <c:pt idx="49759">
                  <c:v>49760.0</c:v>
                </c:pt>
                <c:pt idx="49760">
                  <c:v>49761.0</c:v>
                </c:pt>
                <c:pt idx="49761">
                  <c:v>49762.0</c:v>
                </c:pt>
                <c:pt idx="49762">
                  <c:v>49763.0</c:v>
                </c:pt>
                <c:pt idx="49763">
                  <c:v>49764.0</c:v>
                </c:pt>
                <c:pt idx="49764">
                  <c:v>49765.0</c:v>
                </c:pt>
                <c:pt idx="49765">
                  <c:v>49766.0</c:v>
                </c:pt>
                <c:pt idx="49766">
                  <c:v>49767.0</c:v>
                </c:pt>
                <c:pt idx="49767">
                  <c:v>49768.0</c:v>
                </c:pt>
                <c:pt idx="49768">
                  <c:v>49769.0</c:v>
                </c:pt>
                <c:pt idx="49769">
                  <c:v>49770.0</c:v>
                </c:pt>
                <c:pt idx="49770">
                  <c:v>49771.0</c:v>
                </c:pt>
                <c:pt idx="49771">
                  <c:v>49772.0</c:v>
                </c:pt>
                <c:pt idx="49772">
                  <c:v>49773.0</c:v>
                </c:pt>
                <c:pt idx="49773">
                  <c:v>49774.0</c:v>
                </c:pt>
                <c:pt idx="49774">
                  <c:v>49775.0</c:v>
                </c:pt>
                <c:pt idx="49775">
                  <c:v>49776.0</c:v>
                </c:pt>
                <c:pt idx="49776">
                  <c:v>49777.0</c:v>
                </c:pt>
                <c:pt idx="49777">
                  <c:v>49778.0</c:v>
                </c:pt>
                <c:pt idx="49778">
                  <c:v>49779.0</c:v>
                </c:pt>
                <c:pt idx="49779">
                  <c:v>49780.0</c:v>
                </c:pt>
                <c:pt idx="49780">
                  <c:v>49781.0</c:v>
                </c:pt>
                <c:pt idx="49781">
                  <c:v>49782.0</c:v>
                </c:pt>
                <c:pt idx="49782">
                  <c:v>49783.0</c:v>
                </c:pt>
                <c:pt idx="49783">
                  <c:v>49784.0</c:v>
                </c:pt>
                <c:pt idx="49784">
                  <c:v>49785.0</c:v>
                </c:pt>
                <c:pt idx="49785">
                  <c:v>49786.0</c:v>
                </c:pt>
                <c:pt idx="49786">
                  <c:v>49787.0</c:v>
                </c:pt>
                <c:pt idx="49787">
                  <c:v>49788.0</c:v>
                </c:pt>
                <c:pt idx="49788">
                  <c:v>49789.0</c:v>
                </c:pt>
                <c:pt idx="49789">
                  <c:v>49790.0</c:v>
                </c:pt>
                <c:pt idx="49790">
                  <c:v>49791.0</c:v>
                </c:pt>
                <c:pt idx="49791">
                  <c:v>49792.0</c:v>
                </c:pt>
                <c:pt idx="49792">
                  <c:v>49793.0</c:v>
                </c:pt>
                <c:pt idx="49793">
                  <c:v>49794.0</c:v>
                </c:pt>
                <c:pt idx="49794">
                  <c:v>49795.0</c:v>
                </c:pt>
                <c:pt idx="49795">
                  <c:v>49796.0</c:v>
                </c:pt>
                <c:pt idx="49796">
                  <c:v>49797.0</c:v>
                </c:pt>
                <c:pt idx="49797">
                  <c:v>49798.0</c:v>
                </c:pt>
                <c:pt idx="49798">
                  <c:v>49799.0</c:v>
                </c:pt>
                <c:pt idx="49799">
                  <c:v>49800.0</c:v>
                </c:pt>
                <c:pt idx="49800">
                  <c:v>49801.0</c:v>
                </c:pt>
                <c:pt idx="49801">
                  <c:v>49802.0</c:v>
                </c:pt>
                <c:pt idx="49802">
                  <c:v>49803.0</c:v>
                </c:pt>
                <c:pt idx="49803">
                  <c:v>49804.0</c:v>
                </c:pt>
                <c:pt idx="49804">
                  <c:v>49805.0</c:v>
                </c:pt>
                <c:pt idx="49805">
                  <c:v>49806.0</c:v>
                </c:pt>
                <c:pt idx="49806">
                  <c:v>49807.0</c:v>
                </c:pt>
                <c:pt idx="49807">
                  <c:v>49808.0</c:v>
                </c:pt>
                <c:pt idx="49808">
                  <c:v>49809.0</c:v>
                </c:pt>
                <c:pt idx="49809">
                  <c:v>49810.0</c:v>
                </c:pt>
                <c:pt idx="49810">
                  <c:v>49811.0</c:v>
                </c:pt>
                <c:pt idx="49811">
                  <c:v>49812.0</c:v>
                </c:pt>
                <c:pt idx="49812">
                  <c:v>49813.0</c:v>
                </c:pt>
                <c:pt idx="49813">
                  <c:v>49814.0</c:v>
                </c:pt>
                <c:pt idx="49814">
                  <c:v>49815.0</c:v>
                </c:pt>
                <c:pt idx="49815">
                  <c:v>49816.0</c:v>
                </c:pt>
                <c:pt idx="49816">
                  <c:v>49817.0</c:v>
                </c:pt>
                <c:pt idx="49817">
                  <c:v>49818.0</c:v>
                </c:pt>
                <c:pt idx="49818">
                  <c:v>49819.0</c:v>
                </c:pt>
                <c:pt idx="49819">
                  <c:v>49820.0</c:v>
                </c:pt>
                <c:pt idx="49820">
                  <c:v>49821.0</c:v>
                </c:pt>
                <c:pt idx="49821">
                  <c:v>49822.0</c:v>
                </c:pt>
                <c:pt idx="49822">
                  <c:v>49823.0</c:v>
                </c:pt>
                <c:pt idx="49823">
                  <c:v>49824.0</c:v>
                </c:pt>
                <c:pt idx="49824">
                  <c:v>49825.0</c:v>
                </c:pt>
                <c:pt idx="49825">
                  <c:v>49826.0</c:v>
                </c:pt>
                <c:pt idx="49826">
                  <c:v>49827.0</c:v>
                </c:pt>
                <c:pt idx="49827">
                  <c:v>49828.0</c:v>
                </c:pt>
                <c:pt idx="49828">
                  <c:v>49829.0</c:v>
                </c:pt>
                <c:pt idx="49829">
                  <c:v>49830.0</c:v>
                </c:pt>
                <c:pt idx="49830">
                  <c:v>49831.0</c:v>
                </c:pt>
                <c:pt idx="49831">
                  <c:v>49832.0</c:v>
                </c:pt>
                <c:pt idx="49832">
                  <c:v>49833.0</c:v>
                </c:pt>
                <c:pt idx="49833">
                  <c:v>49834.0</c:v>
                </c:pt>
                <c:pt idx="49834">
                  <c:v>49835.0</c:v>
                </c:pt>
                <c:pt idx="49835">
                  <c:v>49836.0</c:v>
                </c:pt>
                <c:pt idx="49836">
                  <c:v>49837.0</c:v>
                </c:pt>
                <c:pt idx="49837">
                  <c:v>49838.0</c:v>
                </c:pt>
                <c:pt idx="49838">
                  <c:v>49839.0</c:v>
                </c:pt>
                <c:pt idx="49839">
                  <c:v>49840.0</c:v>
                </c:pt>
                <c:pt idx="49840">
                  <c:v>49841.0</c:v>
                </c:pt>
                <c:pt idx="49841">
                  <c:v>49842.0</c:v>
                </c:pt>
                <c:pt idx="49842">
                  <c:v>49843.0</c:v>
                </c:pt>
                <c:pt idx="49843">
                  <c:v>49844.0</c:v>
                </c:pt>
                <c:pt idx="49844">
                  <c:v>49845.0</c:v>
                </c:pt>
                <c:pt idx="49845">
                  <c:v>49846.0</c:v>
                </c:pt>
                <c:pt idx="49846">
                  <c:v>49847.0</c:v>
                </c:pt>
                <c:pt idx="49847">
                  <c:v>49848.0</c:v>
                </c:pt>
                <c:pt idx="49848">
                  <c:v>49849.0</c:v>
                </c:pt>
                <c:pt idx="49849">
                  <c:v>49850.0</c:v>
                </c:pt>
                <c:pt idx="49850">
                  <c:v>49851.0</c:v>
                </c:pt>
                <c:pt idx="49851">
                  <c:v>49852.0</c:v>
                </c:pt>
                <c:pt idx="49852">
                  <c:v>49853.0</c:v>
                </c:pt>
                <c:pt idx="49853">
                  <c:v>49854.0</c:v>
                </c:pt>
                <c:pt idx="49854">
                  <c:v>49855.0</c:v>
                </c:pt>
                <c:pt idx="49855">
                  <c:v>49856.0</c:v>
                </c:pt>
                <c:pt idx="49856">
                  <c:v>49857.0</c:v>
                </c:pt>
                <c:pt idx="49857">
                  <c:v>49858.0</c:v>
                </c:pt>
                <c:pt idx="49858">
                  <c:v>49859.0</c:v>
                </c:pt>
                <c:pt idx="49859">
                  <c:v>49860.0</c:v>
                </c:pt>
                <c:pt idx="49860">
                  <c:v>49861.0</c:v>
                </c:pt>
                <c:pt idx="49861">
                  <c:v>49862.0</c:v>
                </c:pt>
                <c:pt idx="49862">
                  <c:v>49863.0</c:v>
                </c:pt>
                <c:pt idx="49863">
                  <c:v>49864.0</c:v>
                </c:pt>
                <c:pt idx="49864">
                  <c:v>49865.0</c:v>
                </c:pt>
                <c:pt idx="49865">
                  <c:v>49866.0</c:v>
                </c:pt>
                <c:pt idx="49866">
                  <c:v>49867.0</c:v>
                </c:pt>
                <c:pt idx="49867">
                  <c:v>49868.0</c:v>
                </c:pt>
                <c:pt idx="49868">
                  <c:v>49869.0</c:v>
                </c:pt>
                <c:pt idx="49869">
                  <c:v>49870.0</c:v>
                </c:pt>
                <c:pt idx="49870">
                  <c:v>49871.0</c:v>
                </c:pt>
                <c:pt idx="49871">
                  <c:v>49872.0</c:v>
                </c:pt>
                <c:pt idx="49872">
                  <c:v>49873.0</c:v>
                </c:pt>
                <c:pt idx="49873">
                  <c:v>49874.0</c:v>
                </c:pt>
                <c:pt idx="49874">
                  <c:v>49875.0</c:v>
                </c:pt>
                <c:pt idx="49875">
                  <c:v>49876.0</c:v>
                </c:pt>
                <c:pt idx="49876">
                  <c:v>49877.0</c:v>
                </c:pt>
                <c:pt idx="49877">
                  <c:v>49878.0</c:v>
                </c:pt>
                <c:pt idx="49878">
                  <c:v>49879.0</c:v>
                </c:pt>
                <c:pt idx="49879">
                  <c:v>49880.0</c:v>
                </c:pt>
                <c:pt idx="49880">
                  <c:v>49881.0</c:v>
                </c:pt>
                <c:pt idx="49881">
                  <c:v>49882.0</c:v>
                </c:pt>
                <c:pt idx="49882">
                  <c:v>49883.0</c:v>
                </c:pt>
                <c:pt idx="49883">
                  <c:v>49884.0</c:v>
                </c:pt>
                <c:pt idx="49884">
                  <c:v>49885.0</c:v>
                </c:pt>
                <c:pt idx="49885">
                  <c:v>49886.0</c:v>
                </c:pt>
                <c:pt idx="49886">
                  <c:v>49887.0</c:v>
                </c:pt>
                <c:pt idx="49887">
                  <c:v>49888.0</c:v>
                </c:pt>
                <c:pt idx="49888">
                  <c:v>49889.0</c:v>
                </c:pt>
                <c:pt idx="49889">
                  <c:v>49890.0</c:v>
                </c:pt>
                <c:pt idx="49890">
                  <c:v>49891.0</c:v>
                </c:pt>
                <c:pt idx="49891">
                  <c:v>49892.0</c:v>
                </c:pt>
                <c:pt idx="49892">
                  <c:v>49893.0</c:v>
                </c:pt>
                <c:pt idx="49893">
                  <c:v>49894.0</c:v>
                </c:pt>
                <c:pt idx="49894">
                  <c:v>49895.0</c:v>
                </c:pt>
                <c:pt idx="49895">
                  <c:v>49896.0</c:v>
                </c:pt>
                <c:pt idx="49896">
                  <c:v>49897.0</c:v>
                </c:pt>
                <c:pt idx="49897">
                  <c:v>49898.0</c:v>
                </c:pt>
                <c:pt idx="49898">
                  <c:v>49899.0</c:v>
                </c:pt>
                <c:pt idx="49899">
                  <c:v>49900.0</c:v>
                </c:pt>
                <c:pt idx="49900">
                  <c:v>49901.0</c:v>
                </c:pt>
                <c:pt idx="49901">
                  <c:v>49902.0</c:v>
                </c:pt>
                <c:pt idx="49902">
                  <c:v>49903.0</c:v>
                </c:pt>
                <c:pt idx="49903">
                  <c:v>49904.0</c:v>
                </c:pt>
                <c:pt idx="49904">
                  <c:v>49905.0</c:v>
                </c:pt>
                <c:pt idx="49905">
                  <c:v>49906.0</c:v>
                </c:pt>
                <c:pt idx="49906">
                  <c:v>49907.0</c:v>
                </c:pt>
                <c:pt idx="49907">
                  <c:v>49908.0</c:v>
                </c:pt>
                <c:pt idx="49908">
                  <c:v>49909.0</c:v>
                </c:pt>
                <c:pt idx="49909">
                  <c:v>49910.0</c:v>
                </c:pt>
                <c:pt idx="49910">
                  <c:v>49911.0</c:v>
                </c:pt>
                <c:pt idx="49911">
                  <c:v>49912.0</c:v>
                </c:pt>
                <c:pt idx="49912">
                  <c:v>49913.0</c:v>
                </c:pt>
                <c:pt idx="49913">
                  <c:v>49914.0</c:v>
                </c:pt>
                <c:pt idx="49914">
                  <c:v>49915.0</c:v>
                </c:pt>
                <c:pt idx="49915">
                  <c:v>49916.0</c:v>
                </c:pt>
                <c:pt idx="49916">
                  <c:v>49917.0</c:v>
                </c:pt>
                <c:pt idx="49917">
                  <c:v>49918.0</c:v>
                </c:pt>
                <c:pt idx="49918">
                  <c:v>49919.0</c:v>
                </c:pt>
                <c:pt idx="49919">
                  <c:v>49920.0</c:v>
                </c:pt>
                <c:pt idx="49920">
                  <c:v>49921.0</c:v>
                </c:pt>
                <c:pt idx="49921">
                  <c:v>49922.0</c:v>
                </c:pt>
                <c:pt idx="49922">
                  <c:v>49923.0</c:v>
                </c:pt>
                <c:pt idx="49923">
                  <c:v>49924.0</c:v>
                </c:pt>
                <c:pt idx="49924">
                  <c:v>49925.0</c:v>
                </c:pt>
                <c:pt idx="49925">
                  <c:v>49926.0</c:v>
                </c:pt>
                <c:pt idx="49926">
                  <c:v>49927.0</c:v>
                </c:pt>
                <c:pt idx="49927">
                  <c:v>49928.0</c:v>
                </c:pt>
                <c:pt idx="49928">
                  <c:v>49929.0</c:v>
                </c:pt>
                <c:pt idx="49929">
                  <c:v>49930.0</c:v>
                </c:pt>
                <c:pt idx="49930">
                  <c:v>49931.0</c:v>
                </c:pt>
                <c:pt idx="49931">
                  <c:v>49932.0</c:v>
                </c:pt>
                <c:pt idx="49932">
                  <c:v>49933.0</c:v>
                </c:pt>
                <c:pt idx="49933">
                  <c:v>49934.0</c:v>
                </c:pt>
                <c:pt idx="49934">
                  <c:v>49935.0</c:v>
                </c:pt>
                <c:pt idx="49935">
                  <c:v>49936.0</c:v>
                </c:pt>
                <c:pt idx="49936">
                  <c:v>49937.0</c:v>
                </c:pt>
                <c:pt idx="49937">
                  <c:v>49938.0</c:v>
                </c:pt>
                <c:pt idx="49938">
                  <c:v>49939.0</c:v>
                </c:pt>
                <c:pt idx="49939">
                  <c:v>49940.0</c:v>
                </c:pt>
                <c:pt idx="49940">
                  <c:v>49941.0</c:v>
                </c:pt>
                <c:pt idx="49941">
                  <c:v>49942.0</c:v>
                </c:pt>
                <c:pt idx="49942">
                  <c:v>49943.0</c:v>
                </c:pt>
                <c:pt idx="49943">
                  <c:v>49944.0</c:v>
                </c:pt>
                <c:pt idx="49944">
                  <c:v>49945.0</c:v>
                </c:pt>
                <c:pt idx="49945">
                  <c:v>49946.0</c:v>
                </c:pt>
                <c:pt idx="49946">
                  <c:v>49947.0</c:v>
                </c:pt>
                <c:pt idx="49947">
                  <c:v>49948.0</c:v>
                </c:pt>
                <c:pt idx="49948">
                  <c:v>49949.0</c:v>
                </c:pt>
                <c:pt idx="49949">
                  <c:v>49950.0</c:v>
                </c:pt>
                <c:pt idx="49950">
                  <c:v>49951.0</c:v>
                </c:pt>
                <c:pt idx="49951">
                  <c:v>49952.0</c:v>
                </c:pt>
                <c:pt idx="49952">
                  <c:v>49953.0</c:v>
                </c:pt>
                <c:pt idx="49953">
                  <c:v>49954.0</c:v>
                </c:pt>
                <c:pt idx="49954">
                  <c:v>49955.0</c:v>
                </c:pt>
                <c:pt idx="49955">
                  <c:v>49956.0</c:v>
                </c:pt>
                <c:pt idx="49956">
                  <c:v>49957.0</c:v>
                </c:pt>
                <c:pt idx="49957">
                  <c:v>49958.0</c:v>
                </c:pt>
                <c:pt idx="49958">
                  <c:v>49959.0</c:v>
                </c:pt>
                <c:pt idx="49959">
                  <c:v>49960.0</c:v>
                </c:pt>
                <c:pt idx="49960">
                  <c:v>49961.0</c:v>
                </c:pt>
                <c:pt idx="49961">
                  <c:v>49962.0</c:v>
                </c:pt>
                <c:pt idx="49962">
                  <c:v>49963.0</c:v>
                </c:pt>
                <c:pt idx="49963">
                  <c:v>49964.0</c:v>
                </c:pt>
                <c:pt idx="49964">
                  <c:v>49965.0</c:v>
                </c:pt>
                <c:pt idx="49965">
                  <c:v>49966.0</c:v>
                </c:pt>
                <c:pt idx="49966">
                  <c:v>49967.0</c:v>
                </c:pt>
                <c:pt idx="49967">
                  <c:v>49968.0</c:v>
                </c:pt>
                <c:pt idx="49968">
                  <c:v>49969.0</c:v>
                </c:pt>
                <c:pt idx="49969">
                  <c:v>49970.0</c:v>
                </c:pt>
                <c:pt idx="49970">
                  <c:v>49971.0</c:v>
                </c:pt>
                <c:pt idx="49971">
                  <c:v>49972.0</c:v>
                </c:pt>
                <c:pt idx="49972">
                  <c:v>49973.0</c:v>
                </c:pt>
                <c:pt idx="49973">
                  <c:v>49974.0</c:v>
                </c:pt>
                <c:pt idx="49974">
                  <c:v>49975.0</c:v>
                </c:pt>
                <c:pt idx="49975">
                  <c:v>49976.0</c:v>
                </c:pt>
                <c:pt idx="49976">
                  <c:v>49977.0</c:v>
                </c:pt>
                <c:pt idx="49977">
                  <c:v>49978.0</c:v>
                </c:pt>
                <c:pt idx="49978">
                  <c:v>49979.0</c:v>
                </c:pt>
                <c:pt idx="49979">
                  <c:v>49980.0</c:v>
                </c:pt>
                <c:pt idx="49980">
                  <c:v>49981.0</c:v>
                </c:pt>
                <c:pt idx="49981">
                  <c:v>49982.0</c:v>
                </c:pt>
                <c:pt idx="49982">
                  <c:v>49983.0</c:v>
                </c:pt>
                <c:pt idx="49983">
                  <c:v>49984.0</c:v>
                </c:pt>
                <c:pt idx="49984">
                  <c:v>49985.0</c:v>
                </c:pt>
                <c:pt idx="49985">
                  <c:v>49986.0</c:v>
                </c:pt>
                <c:pt idx="49986">
                  <c:v>49987.0</c:v>
                </c:pt>
                <c:pt idx="49987">
                  <c:v>49988.0</c:v>
                </c:pt>
                <c:pt idx="49988">
                  <c:v>49989.0</c:v>
                </c:pt>
                <c:pt idx="49989">
                  <c:v>49990.0</c:v>
                </c:pt>
                <c:pt idx="49990">
                  <c:v>49991.0</c:v>
                </c:pt>
                <c:pt idx="49991">
                  <c:v>49992.0</c:v>
                </c:pt>
                <c:pt idx="49992">
                  <c:v>49993.0</c:v>
                </c:pt>
                <c:pt idx="49993">
                  <c:v>49994.0</c:v>
                </c:pt>
                <c:pt idx="49994">
                  <c:v>49995.0</c:v>
                </c:pt>
                <c:pt idx="49995">
                  <c:v>49996.0</c:v>
                </c:pt>
                <c:pt idx="49996">
                  <c:v>49997.0</c:v>
                </c:pt>
                <c:pt idx="49997">
                  <c:v>49998.0</c:v>
                </c:pt>
                <c:pt idx="49998">
                  <c:v>49999.0</c:v>
                </c:pt>
                <c:pt idx="49999">
                  <c:v>50000.0</c:v>
                </c:pt>
              </c:numCache>
            </c:numRef>
          </c:xVal>
          <c:yVal>
            <c:numRef>
              <c:f>[data.xlsx]zipf!$B$1:$B$50000</c:f>
              <c:numCache>
                <c:formatCode>General</c:formatCode>
                <c:ptCount val="50000"/>
                <c:pt idx="0">
                  <c:v>343415.0</c:v>
                </c:pt>
                <c:pt idx="1">
                  <c:v>174561.0</c:v>
                </c:pt>
                <c:pt idx="2">
                  <c:v>114410.0</c:v>
                </c:pt>
                <c:pt idx="3">
                  <c:v>112006.0</c:v>
                </c:pt>
                <c:pt idx="4">
                  <c:v>108261.0</c:v>
                </c:pt>
                <c:pt idx="5">
                  <c:v>100938.0</c:v>
                </c:pt>
                <c:pt idx="6">
                  <c:v>76066.0</c:v>
                </c:pt>
                <c:pt idx="7">
                  <c:v>75048.0</c:v>
                </c:pt>
                <c:pt idx="8">
                  <c:v>61024.0</c:v>
                </c:pt>
                <c:pt idx="9">
                  <c:v>57145.0</c:v>
                </c:pt>
                <c:pt idx="10">
                  <c:v>51556.0</c:v>
                </c:pt>
                <c:pt idx="11">
                  <c:v>50023.0</c:v>
                </c:pt>
                <c:pt idx="12">
                  <c:v>31593.0</c:v>
                </c:pt>
                <c:pt idx="13">
                  <c:v>27449.0</c:v>
                </c:pt>
                <c:pt idx="14">
                  <c:v>27101.0</c:v>
                </c:pt>
                <c:pt idx="15">
                  <c:v>26163.0</c:v>
                </c:pt>
                <c:pt idx="16">
                  <c:v>25972.0</c:v>
                </c:pt>
                <c:pt idx="17">
                  <c:v>25921.0</c:v>
                </c:pt>
                <c:pt idx="18">
                  <c:v>25709.0</c:v>
                </c:pt>
                <c:pt idx="19">
                  <c:v>25548.0</c:v>
                </c:pt>
                <c:pt idx="20">
                  <c:v>25385.0</c:v>
                </c:pt>
                <c:pt idx="21">
                  <c:v>25263.0</c:v>
                </c:pt>
                <c:pt idx="22">
                  <c:v>25048.0</c:v>
                </c:pt>
                <c:pt idx="23">
                  <c:v>25048.0</c:v>
                </c:pt>
                <c:pt idx="24">
                  <c:v>25031.0</c:v>
                </c:pt>
                <c:pt idx="25">
                  <c:v>25026.0</c:v>
                </c:pt>
                <c:pt idx="26">
                  <c:v>24999.0</c:v>
                </c:pt>
                <c:pt idx="27">
                  <c:v>24999.0</c:v>
                </c:pt>
                <c:pt idx="28">
                  <c:v>24997.0</c:v>
                </c:pt>
                <c:pt idx="29">
                  <c:v>24971.0</c:v>
                </c:pt>
                <c:pt idx="30">
                  <c:v>24967.0</c:v>
                </c:pt>
                <c:pt idx="31">
                  <c:v>24967.0</c:v>
                </c:pt>
                <c:pt idx="32">
                  <c:v>24950.0</c:v>
                </c:pt>
                <c:pt idx="33">
                  <c:v>24935.0</c:v>
                </c:pt>
                <c:pt idx="34">
                  <c:v>24929.0</c:v>
                </c:pt>
                <c:pt idx="35">
                  <c:v>24912.0</c:v>
                </c:pt>
                <c:pt idx="36">
                  <c:v>24895.0</c:v>
                </c:pt>
                <c:pt idx="37">
                  <c:v>24895.0</c:v>
                </c:pt>
                <c:pt idx="38">
                  <c:v>24879.0</c:v>
                </c:pt>
                <c:pt idx="39">
                  <c:v>24879.0</c:v>
                </c:pt>
                <c:pt idx="40">
                  <c:v>24648.0</c:v>
                </c:pt>
                <c:pt idx="41">
                  <c:v>24645.0</c:v>
                </c:pt>
                <c:pt idx="42">
                  <c:v>24534.0</c:v>
                </c:pt>
                <c:pt idx="43">
                  <c:v>21325.0</c:v>
                </c:pt>
                <c:pt idx="44">
                  <c:v>19036.0</c:v>
                </c:pt>
                <c:pt idx="45">
                  <c:v>18547.0</c:v>
                </c:pt>
                <c:pt idx="46">
                  <c:v>16155.0</c:v>
                </c:pt>
                <c:pt idx="47">
                  <c:v>15492.0</c:v>
                </c:pt>
                <c:pt idx="48">
                  <c:v>15391.0</c:v>
                </c:pt>
                <c:pt idx="49">
                  <c:v>14386.0</c:v>
                </c:pt>
                <c:pt idx="50">
                  <c:v>13659.0</c:v>
                </c:pt>
                <c:pt idx="51">
                  <c:v>13596.0</c:v>
                </c:pt>
                <c:pt idx="52">
                  <c:v>13328.0</c:v>
                </c:pt>
                <c:pt idx="53">
                  <c:v>10244.0</c:v>
                </c:pt>
                <c:pt idx="54">
                  <c:v>9150.0</c:v>
                </c:pt>
                <c:pt idx="55">
                  <c:v>7009.0</c:v>
                </c:pt>
                <c:pt idx="56">
                  <c:v>6899.0</c:v>
                </c:pt>
                <c:pt idx="57">
                  <c:v>5847.0</c:v>
                </c:pt>
                <c:pt idx="58">
                  <c:v>4897.0</c:v>
                </c:pt>
                <c:pt idx="59">
                  <c:v>4370.0</c:v>
                </c:pt>
                <c:pt idx="60">
                  <c:v>4287.0</c:v>
                </c:pt>
                <c:pt idx="61">
                  <c:v>4273.0</c:v>
                </c:pt>
                <c:pt idx="62">
                  <c:v>4261.0</c:v>
                </c:pt>
                <c:pt idx="63">
                  <c:v>4103.0</c:v>
                </c:pt>
                <c:pt idx="64">
                  <c:v>3908.0</c:v>
                </c:pt>
                <c:pt idx="65">
                  <c:v>3695.0</c:v>
                </c:pt>
                <c:pt idx="66">
                  <c:v>3576.0</c:v>
                </c:pt>
                <c:pt idx="67">
                  <c:v>3526.0</c:v>
                </c:pt>
                <c:pt idx="68">
                  <c:v>3522.0</c:v>
                </c:pt>
                <c:pt idx="69">
                  <c:v>3473.0</c:v>
                </c:pt>
                <c:pt idx="70">
                  <c:v>3454.0</c:v>
                </c:pt>
                <c:pt idx="71">
                  <c:v>3306.0</c:v>
                </c:pt>
                <c:pt idx="72">
                  <c:v>3240.0</c:v>
                </c:pt>
                <c:pt idx="73">
                  <c:v>3222.0</c:v>
                </c:pt>
                <c:pt idx="74">
                  <c:v>2931.0</c:v>
                </c:pt>
                <c:pt idx="75">
                  <c:v>2801.0</c:v>
                </c:pt>
                <c:pt idx="76">
                  <c:v>2657.0</c:v>
                </c:pt>
                <c:pt idx="77">
                  <c:v>2657.0</c:v>
                </c:pt>
                <c:pt idx="78">
                  <c:v>2603.0</c:v>
                </c:pt>
                <c:pt idx="79">
                  <c:v>2603.0</c:v>
                </c:pt>
                <c:pt idx="80">
                  <c:v>2542.0</c:v>
                </c:pt>
                <c:pt idx="81">
                  <c:v>2479.0</c:v>
                </c:pt>
                <c:pt idx="82">
                  <c:v>2466.0</c:v>
                </c:pt>
                <c:pt idx="83">
                  <c:v>2391.0</c:v>
                </c:pt>
                <c:pt idx="84">
                  <c:v>2375.0</c:v>
                </c:pt>
                <c:pt idx="85">
                  <c:v>2235.0</c:v>
                </c:pt>
                <c:pt idx="86">
                  <c:v>2217.0</c:v>
                </c:pt>
                <c:pt idx="87">
                  <c:v>2214.0</c:v>
                </c:pt>
                <c:pt idx="88">
                  <c:v>2212.0</c:v>
                </c:pt>
                <c:pt idx="89">
                  <c:v>2174.0</c:v>
                </c:pt>
                <c:pt idx="90">
                  <c:v>2174.0</c:v>
                </c:pt>
                <c:pt idx="91">
                  <c:v>2152.0</c:v>
                </c:pt>
                <c:pt idx="92">
                  <c:v>2080.0</c:v>
                </c:pt>
                <c:pt idx="93">
                  <c:v>2080.0</c:v>
                </c:pt>
                <c:pt idx="94">
                  <c:v>2070.0</c:v>
                </c:pt>
                <c:pt idx="95">
                  <c:v>2009.0</c:v>
                </c:pt>
                <c:pt idx="96">
                  <c:v>1925.0</c:v>
                </c:pt>
                <c:pt idx="97">
                  <c:v>1920.0</c:v>
                </c:pt>
                <c:pt idx="98">
                  <c:v>1862.0</c:v>
                </c:pt>
                <c:pt idx="99">
                  <c:v>1854.0</c:v>
                </c:pt>
                <c:pt idx="100">
                  <c:v>1637.0</c:v>
                </c:pt>
                <c:pt idx="101">
                  <c:v>1635.0</c:v>
                </c:pt>
                <c:pt idx="102">
                  <c:v>1624.0</c:v>
                </c:pt>
                <c:pt idx="103">
                  <c:v>1587.0</c:v>
                </c:pt>
                <c:pt idx="104">
                  <c:v>1577.0</c:v>
                </c:pt>
                <c:pt idx="105">
                  <c:v>1555.0</c:v>
                </c:pt>
                <c:pt idx="106">
                  <c:v>1552.0</c:v>
                </c:pt>
                <c:pt idx="107">
                  <c:v>1547.0</c:v>
                </c:pt>
                <c:pt idx="108">
                  <c:v>1547.0</c:v>
                </c:pt>
                <c:pt idx="109">
                  <c:v>1529.0</c:v>
                </c:pt>
                <c:pt idx="110">
                  <c:v>1522.0</c:v>
                </c:pt>
                <c:pt idx="111">
                  <c:v>1519.0</c:v>
                </c:pt>
                <c:pt idx="112">
                  <c:v>1470.0</c:v>
                </c:pt>
                <c:pt idx="113">
                  <c:v>1465.0</c:v>
                </c:pt>
                <c:pt idx="114">
                  <c:v>1465.0</c:v>
                </c:pt>
                <c:pt idx="115">
                  <c:v>1459.0</c:v>
                </c:pt>
                <c:pt idx="116">
                  <c:v>1459.0</c:v>
                </c:pt>
                <c:pt idx="117">
                  <c:v>1384.0</c:v>
                </c:pt>
                <c:pt idx="118">
                  <c:v>1374.0</c:v>
                </c:pt>
                <c:pt idx="119">
                  <c:v>1369.0</c:v>
                </c:pt>
                <c:pt idx="120">
                  <c:v>1362.0</c:v>
                </c:pt>
                <c:pt idx="121">
                  <c:v>1320.0</c:v>
                </c:pt>
                <c:pt idx="122">
                  <c:v>1296.0</c:v>
                </c:pt>
                <c:pt idx="123">
                  <c:v>1276.0</c:v>
                </c:pt>
                <c:pt idx="124">
                  <c:v>1276.0</c:v>
                </c:pt>
                <c:pt idx="125">
                  <c:v>1270.0</c:v>
                </c:pt>
                <c:pt idx="126">
                  <c:v>1255.0</c:v>
                </c:pt>
                <c:pt idx="127">
                  <c:v>1250.0</c:v>
                </c:pt>
                <c:pt idx="128">
                  <c:v>1223.0</c:v>
                </c:pt>
                <c:pt idx="129">
                  <c:v>1199.0</c:v>
                </c:pt>
                <c:pt idx="130">
                  <c:v>1190.0</c:v>
                </c:pt>
                <c:pt idx="131">
                  <c:v>1187.0</c:v>
                </c:pt>
                <c:pt idx="132">
                  <c:v>1187.0</c:v>
                </c:pt>
                <c:pt idx="133">
                  <c:v>1184.0</c:v>
                </c:pt>
                <c:pt idx="134">
                  <c:v>1184.0</c:v>
                </c:pt>
                <c:pt idx="135">
                  <c:v>1179.0</c:v>
                </c:pt>
                <c:pt idx="136">
                  <c:v>1176.0</c:v>
                </c:pt>
                <c:pt idx="137">
                  <c:v>1176.0</c:v>
                </c:pt>
                <c:pt idx="138">
                  <c:v>1175.0</c:v>
                </c:pt>
                <c:pt idx="139">
                  <c:v>1175.0</c:v>
                </c:pt>
                <c:pt idx="140">
                  <c:v>1175.0</c:v>
                </c:pt>
                <c:pt idx="141">
                  <c:v>1175.0</c:v>
                </c:pt>
                <c:pt idx="142">
                  <c:v>1175.0</c:v>
                </c:pt>
                <c:pt idx="143">
                  <c:v>1175.0</c:v>
                </c:pt>
                <c:pt idx="144">
                  <c:v>1175.0</c:v>
                </c:pt>
                <c:pt idx="145">
                  <c:v>1155.0</c:v>
                </c:pt>
                <c:pt idx="146">
                  <c:v>1153.0</c:v>
                </c:pt>
                <c:pt idx="147">
                  <c:v>1153.0</c:v>
                </c:pt>
                <c:pt idx="148">
                  <c:v>1152.0</c:v>
                </c:pt>
                <c:pt idx="149">
                  <c:v>1152.0</c:v>
                </c:pt>
                <c:pt idx="150">
                  <c:v>1105.0</c:v>
                </c:pt>
                <c:pt idx="151">
                  <c:v>1098.0</c:v>
                </c:pt>
                <c:pt idx="152">
                  <c:v>1080.0</c:v>
                </c:pt>
                <c:pt idx="153">
                  <c:v>1078.0</c:v>
                </c:pt>
                <c:pt idx="154">
                  <c:v>1078.0</c:v>
                </c:pt>
                <c:pt idx="155">
                  <c:v>1059.0</c:v>
                </c:pt>
                <c:pt idx="156">
                  <c:v>1050.0</c:v>
                </c:pt>
                <c:pt idx="157">
                  <c:v>1011.0</c:v>
                </c:pt>
                <c:pt idx="158">
                  <c:v>1008.0</c:v>
                </c:pt>
                <c:pt idx="159">
                  <c:v>989.0</c:v>
                </c:pt>
                <c:pt idx="160">
                  <c:v>989.0</c:v>
                </c:pt>
                <c:pt idx="161">
                  <c:v>933.0</c:v>
                </c:pt>
                <c:pt idx="162">
                  <c:v>910.0</c:v>
                </c:pt>
                <c:pt idx="163">
                  <c:v>884.0</c:v>
                </c:pt>
                <c:pt idx="164">
                  <c:v>884.0</c:v>
                </c:pt>
                <c:pt idx="165">
                  <c:v>834.0</c:v>
                </c:pt>
                <c:pt idx="166">
                  <c:v>832.0</c:v>
                </c:pt>
                <c:pt idx="167">
                  <c:v>832.0</c:v>
                </c:pt>
                <c:pt idx="168">
                  <c:v>832.0</c:v>
                </c:pt>
                <c:pt idx="169">
                  <c:v>811.0</c:v>
                </c:pt>
                <c:pt idx="170">
                  <c:v>811.0</c:v>
                </c:pt>
                <c:pt idx="171">
                  <c:v>803.0</c:v>
                </c:pt>
                <c:pt idx="172">
                  <c:v>795.0</c:v>
                </c:pt>
                <c:pt idx="173">
                  <c:v>788.0</c:v>
                </c:pt>
                <c:pt idx="174">
                  <c:v>784.0</c:v>
                </c:pt>
                <c:pt idx="175">
                  <c:v>779.0</c:v>
                </c:pt>
                <c:pt idx="176">
                  <c:v>765.0</c:v>
                </c:pt>
                <c:pt idx="177">
                  <c:v>765.0</c:v>
                </c:pt>
                <c:pt idx="178">
                  <c:v>765.0</c:v>
                </c:pt>
                <c:pt idx="179">
                  <c:v>761.0</c:v>
                </c:pt>
                <c:pt idx="180">
                  <c:v>761.0</c:v>
                </c:pt>
                <c:pt idx="181">
                  <c:v>760.0</c:v>
                </c:pt>
                <c:pt idx="182">
                  <c:v>760.0</c:v>
                </c:pt>
                <c:pt idx="183">
                  <c:v>756.0</c:v>
                </c:pt>
                <c:pt idx="184">
                  <c:v>756.0</c:v>
                </c:pt>
                <c:pt idx="185">
                  <c:v>756.0</c:v>
                </c:pt>
                <c:pt idx="186">
                  <c:v>756.0</c:v>
                </c:pt>
                <c:pt idx="187">
                  <c:v>756.0</c:v>
                </c:pt>
                <c:pt idx="188">
                  <c:v>756.0</c:v>
                </c:pt>
                <c:pt idx="189">
                  <c:v>756.0</c:v>
                </c:pt>
                <c:pt idx="190">
                  <c:v>756.0</c:v>
                </c:pt>
                <c:pt idx="191">
                  <c:v>756.0</c:v>
                </c:pt>
                <c:pt idx="192">
                  <c:v>733.0</c:v>
                </c:pt>
                <c:pt idx="193">
                  <c:v>724.0</c:v>
                </c:pt>
                <c:pt idx="194">
                  <c:v>720.0</c:v>
                </c:pt>
                <c:pt idx="195">
                  <c:v>702.0</c:v>
                </c:pt>
                <c:pt idx="196">
                  <c:v>683.0</c:v>
                </c:pt>
                <c:pt idx="197">
                  <c:v>683.0</c:v>
                </c:pt>
                <c:pt idx="198">
                  <c:v>682.0</c:v>
                </c:pt>
                <c:pt idx="199">
                  <c:v>676.0</c:v>
                </c:pt>
                <c:pt idx="200">
                  <c:v>674.0</c:v>
                </c:pt>
                <c:pt idx="201">
                  <c:v>666.0</c:v>
                </c:pt>
                <c:pt idx="202">
                  <c:v>666.0</c:v>
                </c:pt>
                <c:pt idx="203">
                  <c:v>653.0</c:v>
                </c:pt>
                <c:pt idx="204">
                  <c:v>626.0</c:v>
                </c:pt>
                <c:pt idx="205">
                  <c:v>626.0</c:v>
                </c:pt>
                <c:pt idx="206">
                  <c:v>626.0</c:v>
                </c:pt>
                <c:pt idx="207">
                  <c:v>623.0</c:v>
                </c:pt>
                <c:pt idx="208">
                  <c:v>619.0</c:v>
                </c:pt>
                <c:pt idx="209">
                  <c:v>619.0</c:v>
                </c:pt>
                <c:pt idx="210">
                  <c:v>618.0</c:v>
                </c:pt>
                <c:pt idx="211">
                  <c:v>614.0</c:v>
                </c:pt>
                <c:pt idx="212">
                  <c:v>613.0</c:v>
                </c:pt>
                <c:pt idx="213">
                  <c:v>613.0</c:v>
                </c:pt>
                <c:pt idx="214">
                  <c:v>613.0</c:v>
                </c:pt>
                <c:pt idx="215">
                  <c:v>613.0</c:v>
                </c:pt>
                <c:pt idx="216">
                  <c:v>613.0</c:v>
                </c:pt>
                <c:pt idx="217">
                  <c:v>613.0</c:v>
                </c:pt>
                <c:pt idx="218">
                  <c:v>613.0</c:v>
                </c:pt>
                <c:pt idx="219">
                  <c:v>613.0</c:v>
                </c:pt>
                <c:pt idx="220">
                  <c:v>613.0</c:v>
                </c:pt>
                <c:pt idx="221">
                  <c:v>611.0</c:v>
                </c:pt>
                <c:pt idx="222">
                  <c:v>606.0</c:v>
                </c:pt>
                <c:pt idx="223">
                  <c:v>593.0</c:v>
                </c:pt>
                <c:pt idx="224">
                  <c:v>581.0</c:v>
                </c:pt>
                <c:pt idx="225">
                  <c:v>561.0</c:v>
                </c:pt>
                <c:pt idx="226">
                  <c:v>560.0</c:v>
                </c:pt>
                <c:pt idx="227">
                  <c:v>540.0</c:v>
                </c:pt>
                <c:pt idx="228">
                  <c:v>538.0</c:v>
                </c:pt>
                <c:pt idx="229">
                  <c:v>523.0</c:v>
                </c:pt>
                <c:pt idx="230">
                  <c:v>517.0</c:v>
                </c:pt>
                <c:pt idx="231">
                  <c:v>504.0</c:v>
                </c:pt>
                <c:pt idx="232">
                  <c:v>503.0</c:v>
                </c:pt>
                <c:pt idx="233">
                  <c:v>502.0</c:v>
                </c:pt>
                <c:pt idx="234">
                  <c:v>496.0</c:v>
                </c:pt>
                <c:pt idx="235">
                  <c:v>495.0</c:v>
                </c:pt>
                <c:pt idx="236">
                  <c:v>486.0</c:v>
                </c:pt>
                <c:pt idx="237">
                  <c:v>486.0</c:v>
                </c:pt>
                <c:pt idx="238">
                  <c:v>484.0</c:v>
                </c:pt>
                <c:pt idx="239">
                  <c:v>477.0</c:v>
                </c:pt>
                <c:pt idx="240">
                  <c:v>473.0</c:v>
                </c:pt>
                <c:pt idx="241">
                  <c:v>465.0</c:v>
                </c:pt>
                <c:pt idx="242">
                  <c:v>465.0</c:v>
                </c:pt>
                <c:pt idx="243">
                  <c:v>465.0</c:v>
                </c:pt>
                <c:pt idx="244">
                  <c:v>465.0</c:v>
                </c:pt>
                <c:pt idx="245">
                  <c:v>464.0</c:v>
                </c:pt>
                <c:pt idx="246">
                  <c:v>464.0</c:v>
                </c:pt>
                <c:pt idx="247">
                  <c:v>460.0</c:v>
                </c:pt>
                <c:pt idx="248">
                  <c:v>456.0</c:v>
                </c:pt>
                <c:pt idx="249">
                  <c:v>454.0</c:v>
                </c:pt>
                <c:pt idx="250">
                  <c:v>445.0</c:v>
                </c:pt>
                <c:pt idx="251">
                  <c:v>441.0</c:v>
                </c:pt>
                <c:pt idx="252">
                  <c:v>436.0</c:v>
                </c:pt>
                <c:pt idx="253">
                  <c:v>432.0</c:v>
                </c:pt>
                <c:pt idx="254">
                  <c:v>415.0</c:v>
                </c:pt>
                <c:pt idx="255">
                  <c:v>415.0</c:v>
                </c:pt>
                <c:pt idx="256">
                  <c:v>410.0</c:v>
                </c:pt>
                <c:pt idx="257">
                  <c:v>409.0</c:v>
                </c:pt>
                <c:pt idx="258">
                  <c:v>398.0</c:v>
                </c:pt>
                <c:pt idx="259">
                  <c:v>398.0</c:v>
                </c:pt>
                <c:pt idx="260">
                  <c:v>390.0</c:v>
                </c:pt>
                <c:pt idx="261">
                  <c:v>388.0</c:v>
                </c:pt>
                <c:pt idx="262">
                  <c:v>384.0</c:v>
                </c:pt>
                <c:pt idx="263">
                  <c:v>384.0</c:v>
                </c:pt>
                <c:pt idx="264">
                  <c:v>384.0</c:v>
                </c:pt>
                <c:pt idx="265">
                  <c:v>382.0</c:v>
                </c:pt>
                <c:pt idx="266">
                  <c:v>382.0</c:v>
                </c:pt>
                <c:pt idx="267">
                  <c:v>380.0</c:v>
                </c:pt>
                <c:pt idx="268">
                  <c:v>379.0</c:v>
                </c:pt>
                <c:pt idx="269">
                  <c:v>378.0</c:v>
                </c:pt>
                <c:pt idx="270">
                  <c:v>377.0</c:v>
                </c:pt>
                <c:pt idx="271">
                  <c:v>377.0</c:v>
                </c:pt>
                <c:pt idx="272">
                  <c:v>376.0</c:v>
                </c:pt>
                <c:pt idx="273">
                  <c:v>374.0</c:v>
                </c:pt>
                <c:pt idx="274">
                  <c:v>374.0</c:v>
                </c:pt>
                <c:pt idx="275">
                  <c:v>374.0</c:v>
                </c:pt>
                <c:pt idx="276">
                  <c:v>374.0</c:v>
                </c:pt>
                <c:pt idx="277">
                  <c:v>371.0</c:v>
                </c:pt>
                <c:pt idx="278">
                  <c:v>371.0</c:v>
                </c:pt>
                <c:pt idx="279">
                  <c:v>371.0</c:v>
                </c:pt>
                <c:pt idx="280">
                  <c:v>371.0</c:v>
                </c:pt>
                <c:pt idx="281">
                  <c:v>371.0</c:v>
                </c:pt>
                <c:pt idx="282">
                  <c:v>371.0</c:v>
                </c:pt>
                <c:pt idx="283">
                  <c:v>371.0</c:v>
                </c:pt>
                <c:pt idx="284">
                  <c:v>371.0</c:v>
                </c:pt>
                <c:pt idx="285">
                  <c:v>371.0</c:v>
                </c:pt>
                <c:pt idx="286">
                  <c:v>369.0</c:v>
                </c:pt>
                <c:pt idx="287">
                  <c:v>369.0</c:v>
                </c:pt>
                <c:pt idx="288">
                  <c:v>368.0</c:v>
                </c:pt>
                <c:pt idx="289">
                  <c:v>368.0</c:v>
                </c:pt>
                <c:pt idx="290">
                  <c:v>368.0</c:v>
                </c:pt>
                <c:pt idx="291">
                  <c:v>368.0</c:v>
                </c:pt>
                <c:pt idx="292">
                  <c:v>367.0</c:v>
                </c:pt>
                <c:pt idx="293">
                  <c:v>366.0</c:v>
                </c:pt>
                <c:pt idx="294">
                  <c:v>361.0</c:v>
                </c:pt>
                <c:pt idx="295">
                  <c:v>358.0</c:v>
                </c:pt>
                <c:pt idx="296">
                  <c:v>358.0</c:v>
                </c:pt>
                <c:pt idx="297">
                  <c:v>355.0</c:v>
                </c:pt>
                <c:pt idx="298">
                  <c:v>355.0</c:v>
                </c:pt>
                <c:pt idx="299">
                  <c:v>352.0</c:v>
                </c:pt>
                <c:pt idx="300">
                  <c:v>352.0</c:v>
                </c:pt>
                <c:pt idx="301">
                  <c:v>350.0</c:v>
                </c:pt>
                <c:pt idx="302">
                  <c:v>342.0</c:v>
                </c:pt>
                <c:pt idx="303">
                  <c:v>342.0</c:v>
                </c:pt>
                <c:pt idx="304">
                  <c:v>341.0</c:v>
                </c:pt>
                <c:pt idx="305">
                  <c:v>341.0</c:v>
                </c:pt>
                <c:pt idx="306">
                  <c:v>340.0</c:v>
                </c:pt>
                <c:pt idx="307">
                  <c:v>340.0</c:v>
                </c:pt>
                <c:pt idx="308">
                  <c:v>337.0</c:v>
                </c:pt>
                <c:pt idx="309">
                  <c:v>334.0</c:v>
                </c:pt>
                <c:pt idx="310">
                  <c:v>333.0</c:v>
                </c:pt>
                <c:pt idx="311">
                  <c:v>333.0</c:v>
                </c:pt>
                <c:pt idx="312">
                  <c:v>333.0</c:v>
                </c:pt>
                <c:pt idx="313">
                  <c:v>332.0</c:v>
                </c:pt>
                <c:pt idx="314">
                  <c:v>332.0</c:v>
                </c:pt>
                <c:pt idx="315">
                  <c:v>331.0</c:v>
                </c:pt>
                <c:pt idx="316">
                  <c:v>327.0</c:v>
                </c:pt>
                <c:pt idx="317">
                  <c:v>325.0</c:v>
                </c:pt>
                <c:pt idx="318">
                  <c:v>324.0</c:v>
                </c:pt>
                <c:pt idx="319">
                  <c:v>324.0</c:v>
                </c:pt>
                <c:pt idx="320">
                  <c:v>323.0</c:v>
                </c:pt>
                <c:pt idx="321">
                  <c:v>321.0</c:v>
                </c:pt>
                <c:pt idx="322">
                  <c:v>319.0</c:v>
                </c:pt>
                <c:pt idx="323">
                  <c:v>319.0</c:v>
                </c:pt>
                <c:pt idx="324">
                  <c:v>318.0</c:v>
                </c:pt>
                <c:pt idx="325">
                  <c:v>317.0</c:v>
                </c:pt>
                <c:pt idx="326">
                  <c:v>317.0</c:v>
                </c:pt>
                <c:pt idx="327">
                  <c:v>317.0</c:v>
                </c:pt>
                <c:pt idx="328">
                  <c:v>317.0</c:v>
                </c:pt>
                <c:pt idx="329">
                  <c:v>316.0</c:v>
                </c:pt>
                <c:pt idx="330">
                  <c:v>315.0</c:v>
                </c:pt>
                <c:pt idx="331">
                  <c:v>314.0</c:v>
                </c:pt>
                <c:pt idx="332">
                  <c:v>314.0</c:v>
                </c:pt>
                <c:pt idx="333">
                  <c:v>312.0</c:v>
                </c:pt>
                <c:pt idx="334">
                  <c:v>312.0</c:v>
                </c:pt>
                <c:pt idx="335">
                  <c:v>312.0</c:v>
                </c:pt>
                <c:pt idx="336">
                  <c:v>308.0</c:v>
                </c:pt>
                <c:pt idx="337">
                  <c:v>307.0</c:v>
                </c:pt>
                <c:pt idx="338">
                  <c:v>306.0</c:v>
                </c:pt>
                <c:pt idx="339">
                  <c:v>305.0</c:v>
                </c:pt>
                <c:pt idx="340">
                  <c:v>301.0</c:v>
                </c:pt>
                <c:pt idx="341">
                  <c:v>298.0</c:v>
                </c:pt>
                <c:pt idx="342">
                  <c:v>293.0</c:v>
                </c:pt>
                <c:pt idx="343">
                  <c:v>291.0</c:v>
                </c:pt>
                <c:pt idx="344">
                  <c:v>291.0</c:v>
                </c:pt>
                <c:pt idx="345">
                  <c:v>286.0</c:v>
                </c:pt>
                <c:pt idx="346">
                  <c:v>284.0</c:v>
                </c:pt>
                <c:pt idx="347">
                  <c:v>283.0</c:v>
                </c:pt>
                <c:pt idx="348">
                  <c:v>283.0</c:v>
                </c:pt>
                <c:pt idx="349">
                  <c:v>282.0</c:v>
                </c:pt>
                <c:pt idx="350">
                  <c:v>282.0</c:v>
                </c:pt>
                <c:pt idx="351">
                  <c:v>281.0</c:v>
                </c:pt>
                <c:pt idx="352">
                  <c:v>280.0</c:v>
                </c:pt>
                <c:pt idx="353">
                  <c:v>280.0</c:v>
                </c:pt>
                <c:pt idx="354">
                  <c:v>279.0</c:v>
                </c:pt>
                <c:pt idx="355">
                  <c:v>279.0</c:v>
                </c:pt>
                <c:pt idx="356">
                  <c:v>279.0</c:v>
                </c:pt>
                <c:pt idx="357">
                  <c:v>279.0</c:v>
                </c:pt>
                <c:pt idx="358">
                  <c:v>277.0</c:v>
                </c:pt>
                <c:pt idx="359">
                  <c:v>277.0</c:v>
                </c:pt>
                <c:pt idx="360">
                  <c:v>277.0</c:v>
                </c:pt>
                <c:pt idx="361">
                  <c:v>274.0</c:v>
                </c:pt>
                <c:pt idx="362">
                  <c:v>274.0</c:v>
                </c:pt>
                <c:pt idx="363">
                  <c:v>272.0</c:v>
                </c:pt>
                <c:pt idx="364">
                  <c:v>272.0</c:v>
                </c:pt>
                <c:pt idx="365">
                  <c:v>272.0</c:v>
                </c:pt>
                <c:pt idx="366">
                  <c:v>271.0</c:v>
                </c:pt>
                <c:pt idx="367">
                  <c:v>271.0</c:v>
                </c:pt>
                <c:pt idx="368">
                  <c:v>270.0</c:v>
                </c:pt>
                <c:pt idx="369">
                  <c:v>269.0</c:v>
                </c:pt>
                <c:pt idx="370">
                  <c:v>269.0</c:v>
                </c:pt>
                <c:pt idx="371">
                  <c:v>269.0</c:v>
                </c:pt>
                <c:pt idx="372">
                  <c:v>269.0</c:v>
                </c:pt>
                <c:pt idx="373">
                  <c:v>269.0</c:v>
                </c:pt>
                <c:pt idx="374">
                  <c:v>269.0</c:v>
                </c:pt>
                <c:pt idx="375">
                  <c:v>268.0</c:v>
                </c:pt>
                <c:pt idx="376">
                  <c:v>268.0</c:v>
                </c:pt>
                <c:pt idx="377">
                  <c:v>267.0</c:v>
                </c:pt>
                <c:pt idx="378">
                  <c:v>267.0</c:v>
                </c:pt>
                <c:pt idx="379">
                  <c:v>267.0</c:v>
                </c:pt>
                <c:pt idx="380">
                  <c:v>267.0</c:v>
                </c:pt>
                <c:pt idx="381">
                  <c:v>267.0</c:v>
                </c:pt>
                <c:pt idx="382">
                  <c:v>266.0</c:v>
                </c:pt>
                <c:pt idx="383">
                  <c:v>266.0</c:v>
                </c:pt>
                <c:pt idx="384">
                  <c:v>263.0</c:v>
                </c:pt>
                <c:pt idx="385">
                  <c:v>263.0</c:v>
                </c:pt>
                <c:pt idx="386">
                  <c:v>263.0</c:v>
                </c:pt>
                <c:pt idx="387">
                  <c:v>262.0</c:v>
                </c:pt>
                <c:pt idx="388">
                  <c:v>261.0</c:v>
                </c:pt>
                <c:pt idx="389">
                  <c:v>260.0</c:v>
                </c:pt>
                <c:pt idx="390">
                  <c:v>260.0</c:v>
                </c:pt>
                <c:pt idx="391">
                  <c:v>259.0</c:v>
                </c:pt>
                <c:pt idx="392">
                  <c:v>259.0</c:v>
                </c:pt>
                <c:pt idx="393">
                  <c:v>259.0</c:v>
                </c:pt>
                <c:pt idx="394">
                  <c:v>256.0</c:v>
                </c:pt>
                <c:pt idx="395">
                  <c:v>256.0</c:v>
                </c:pt>
                <c:pt idx="396">
                  <c:v>256.0</c:v>
                </c:pt>
                <c:pt idx="397">
                  <c:v>255.0</c:v>
                </c:pt>
                <c:pt idx="398">
                  <c:v>253.0</c:v>
                </c:pt>
                <c:pt idx="399">
                  <c:v>253.0</c:v>
                </c:pt>
                <c:pt idx="400">
                  <c:v>253.0</c:v>
                </c:pt>
                <c:pt idx="401">
                  <c:v>253.0</c:v>
                </c:pt>
                <c:pt idx="402">
                  <c:v>252.0</c:v>
                </c:pt>
                <c:pt idx="403">
                  <c:v>251.0</c:v>
                </c:pt>
                <c:pt idx="404">
                  <c:v>250.0</c:v>
                </c:pt>
                <c:pt idx="405">
                  <c:v>250.0</c:v>
                </c:pt>
                <c:pt idx="406">
                  <c:v>250.0</c:v>
                </c:pt>
                <c:pt idx="407">
                  <c:v>249.0</c:v>
                </c:pt>
                <c:pt idx="408">
                  <c:v>249.0</c:v>
                </c:pt>
                <c:pt idx="409">
                  <c:v>249.0</c:v>
                </c:pt>
                <c:pt idx="410">
                  <c:v>249.0</c:v>
                </c:pt>
                <c:pt idx="411">
                  <c:v>249.0</c:v>
                </c:pt>
                <c:pt idx="412">
                  <c:v>249.0</c:v>
                </c:pt>
                <c:pt idx="413">
                  <c:v>249.0</c:v>
                </c:pt>
                <c:pt idx="414">
                  <c:v>249.0</c:v>
                </c:pt>
                <c:pt idx="415">
                  <c:v>248.0</c:v>
                </c:pt>
                <c:pt idx="416">
                  <c:v>248.0</c:v>
                </c:pt>
                <c:pt idx="417">
                  <c:v>247.0</c:v>
                </c:pt>
                <c:pt idx="418">
                  <c:v>246.0</c:v>
                </c:pt>
                <c:pt idx="419">
                  <c:v>245.0</c:v>
                </c:pt>
                <c:pt idx="420">
                  <c:v>245.0</c:v>
                </c:pt>
                <c:pt idx="421">
                  <c:v>245.0</c:v>
                </c:pt>
                <c:pt idx="422">
                  <c:v>245.0</c:v>
                </c:pt>
                <c:pt idx="423">
                  <c:v>243.0</c:v>
                </c:pt>
                <c:pt idx="424">
                  <c:v>239.0</c:v>
                </c:pt>
                <c:pt idx="425">
                  <c:v>239.0</c:v>
                </c:pt>
                <c:pt idx="426">
                  <c:v>237.0</c:v>
                </c:pt>
                <c:pt idx="427">
                  <c:v>236.0</c:v>
                </c:pt>
                <c:pt idx="428">
                  <c:v>236.0</c:v>
                </c:pt>
                <c:pt idx="429">
                  <c:v>235.0</c:v>
                </c:pt>
                <c:pt idx="430">
                  <c:v>233.0</c:v>
                </c:pt>
                <c:pt idx="431">
                  <c:v>233.0</c:v>
                </c:pt>
                <c:pt idx="432">
                  <c:v>233.0</c:v>
                </c:pt>
                <c:pt idx="433">
                  <c:v>232.0</c:v>
                </c:pt>
                <c:pt idx="434">
                  <c:v>231.0</c:v>
                </c:pt>
                <c:pt idx="435">
                  <c:v>230.0</c:v>
                </c:pt>
                <c:pt idx="436">
                  <c:v>230.0</c:v>
                </c:pt>
                <c:pt idx="437">
                  <c:v>230.0</c:v>
                </c:pt>
                <c:pt idx="438">
                  <c:v>230.0</c:v>
                </c:pt>
                <c:pt idx="439">
                  <c:v>229.0</c:v>
                </c:pt>
                <c:pt idx="440">
                  <c:v>228.0</c:v>
                </c:pt>
                <c:pt idx="441">
                  <c:v>227.0</c:v>
                </c:pt>
                <c:pt idx="442">
                  <c:v>227.0</c:v>
                </c:pt>
                <c:pt idx="443">
                  <c:v>225.0</c:v>
                </c:pt>
                <c:pt idx="444">
                  <c:v>225.0</c:v>
                </c:pt>
                <c:pt idx="445">
                  <c:v>223.0</c:v>
                </c:pt>
                <c:pt idx="446">
                  <c:v>223.0</c:v>
                </c:pt>
                <c:pt idx="447">
                  <c:v>221.0</c:v>
                </c:pt>
                <c:pt idx="448">
                  <c:v>220.0</c:v>
                </c:pt>
                <c:pt idx="449">
                  <c:v>220.0</c:v>
                </c:pt>
                <c:pt idx="450">
                  <c:v>219.0</c:v>
                </c:pt>
                <c:pt idx="451">
                  <c:v>219.0</c:v>
                </c:pt>
                <c:pt idx="452">
                  <c:v>218.0</c:v>
                </c:pt>
                <c:pt idx="453">
                  <c:v>217.0</c:v>
                </c:pt>
                <c:pt idx="454">
                  <c:v>217.0</c:v>
                </c:pt>
                <c:pt idx="455">
                  <c:v>217.0</c:v>
                </c:pt>
                <c:pt idx="456">
                  <c:v>217.0</c:v>
                </c:pt>
                <c:pt idx="457">
                  <c:v>217.0</c:v>
                </c:pt>
                <c:pt idx="458">
                  <c:v>216.0</c:v>
                </c:pt>
                <c:pt idx="459">
                  <c:v>216.0</c:v>
                </c:pt>
                <c:pt idx="460">
                  <c:v>216.0</c:v>
                </c:pt>
                <c:pt idx="461">
                  <c:v>216.0</c:v>
                </c:pt>
                <c:pt idx="462">
                  <c:v>216.0</c:v>
                </c:pt>
                <c:pt idx="463">
                  <c:v>216.0</c:v>
                </c:pt>
                <c:pt idx="464">
                  <c:v>216.0</c:v>
                </c:pt>
                <c:pt idx="465">
                  <c:v>216.0</c:v>
                </c:pt>
                <c:pt idx="466">
                  <c:v>216.0</c:v>
                </c:pt>
                <c:pt idx="467">
                  <c:v>215.0</c:v>
                </c:pt>
                <c:pt idx="468">
                  <c:v>215.0</c:v>
                </c:pt>
                <c:pt idx="469">
                  <c:v>215.0</c:v>
                </c:pt>
                <c:pt idx="470">
                  <c:v>215.0</c:v>
                </c:pt>
                <c:pt idx="471">
                  <c:v>214.0</c:v>
                </c:pt>
                <c:pt idx="472">
                  <c:v>214.0</c:v>
                </c:pt>
                <c:pt idx="473">
                  <c:v>214.0</c:v>
                </c:pt>
                <c:pt idx="474">
                  <c:v>214.0</c:v>
                </c:pt>
                <c:pt idx="475">
                  <c:v>214.0</c:v>
                </c:pt>
                <c:pt idx="476">
                  <c:v>214.0</c:v>
                </c:pt>
                <c:pt idx="477">
                  <c:v>214.0</c:v>
                </c:pt>
                <c:pt idx="478">
                  <c:v>214.0</c:v>
                </c:pt>
                <c:pt idx="479">
                  <c:v>213.0</c:v>
                </c:pt>
                <c:pt idx="480">
                  <c:v>213.0</c:v>
                </c:pt>
                <c:pt idx="481">
                  <c:v>212.0</c:v>
                </c:pt>
                <c:pt idx="482">
                  <c:v>212.0</c:v>
                </c:pt>
                <c:pt idx="483">
                  <c:v>211.0</c:v>
                </c:pt>
                <c:pt idx="484">
                  <c:v>210.0</c:v>
                </c:pt>
                <c:pt idx="485">
                  <c:v>209.0</c:v>
                </c:pt>
                <c:pt idx="486">
                  <c:v>209.0</c:v>
                </c:pt>
                <c:pt idx="487">
                  <c:v>209.0</c:v>
                </c:pt>
                <c:pt idx="488">
                  <c:v>208.0</c:v>
                </c:pt>
                <c:pt idx="489">
                  <c:v>208.0</c:v>
                </c:pt>
                <c:pt idx="490">
                  <c:v>208.0</c:v>
                </c:pt>
                <c:pt idx="491">
                  <c:v>207.0</c:v>
                </c:pt>
                <c:pt idx="492">
                  <c:v>206.0</c:v>
                </c:pt>
                <c:pt idx="493">
                  <c:v>206.0</c:v>
                </c:pt>
                <c:pt idx="494">
                  <c:v>206.0</c:v>
                </c:pt>
                <c:pt idx="495">
                  <c:v>206.0</c:v>
                </c:pt>
                <c:pt idx="496">
                  <c:v>206.0</c:v>
                </c:pt>
                <c:pt idx="497">
                  <c:v>205.0</c:v>
                </c:pt>
                <c:pt idx="498">
                  <c:v>205.0</c:v>
                </c:pt>
                <c:pt idx="499">
                  <c:v>205.0</c:v>
                </c:pt>
                <c:pt idx="500">
                  <c:v>204.0</c:v>
                </c:pt>
                <c:pt idx="501">
                  <c:v>203.0</c:v>
                </c:pt>
                <c:pt idx="502">
                  <c:v>202.0</c:v>
                </c:pt>
                <c:pt idx="503">
                  <c:v>202.0</c:v>
                </c:pt>
                <c:pt idx="504">
                  <c:v>202.0</c:v>
                </c:pt>
                <c:pt idx="505">
                  <c:v>202.0</c:v>
                </c:pt>
                <c:pt idx="506">
                  <c:v>201.0</c:v>
                </c:pt>
                <c:pt idx="507">
                  <c:v>200.0</c:v>
                </c:pt>
                <c:pt idx="508">
                  <c:v>200.0</c:v>
                </c:pt>
                <c:pt idx="509">
                  <c:v>199.0</c:v>
                </c:pt>
                <c:pt idx="510">
                  <c:v>199.0</c:v>
                </c:pt>
                <c:pt idx="511">
                  <c:v>199.0</c:v>
                </c:pt>
                <c:pt idx="512">
                  <c:v>199.0</c:v>
                </c:pt>
                <c:pt idx="513">
                  <c:v>198.0</c:v>
                </c:pt>
                <c:pt idx="514">
                  <c:v>198.0</c:v>
                </c:pt>
                <c:pt idx="515">
                  <c:v>198.0</c:v>
                </c:pt>
                <c:pt idx="516">
                  <c:v>197.0</c:v>
                </c:pt>
                <c:pt idx="517">
                  <c:v>197.0</c:v>
                </c:pt>
                <c:pt idx="518">
                  <c:v>196.0</c:v>
                </c:pt>
                <c:pt idx="519">
                  <c:v>196.0</c:v>
                </c:pt>
                <c:pt idx="520">
                  <c:v>196.0</c:v>
                </c:pt>
                <c:pt idx="521">
                  <c:v>196.0</c:v>
                </c:pt>
                <c:pt idx="522">
                  <c:v>196.0</c:v>
                </c:pt>
                <c:pt idx="523">
                  <c:v>196.0</c:v>
                </c:pt>
                <c:pt idx="524">
                  <c:v>196.0</c:v>
                </c:pt>
                <c:pt idx="525">
                  <c:v>196.0</c:v>
                </c:pt>
                <c:pt idx="526">
                  <c:v>196.0</c:v>
                </c:pt>
                <c:pt idx="527">
                  <c:v>196.0</c:v>
                </c:pt>
                <c:pt idx="528">
                  <c:v>195.0</c:v>
                </c:pt>
                <c:pt idx="529">
                  <c:v>195.0</c:v>
                </c:pt>
                <c:pt idx="530">
                  <c:v>195.0</c:v>
                </c:pt>
                <c:pt idx="531">
                  <c:v>195.0</c:v>
                </c:pt>
                <c:pt idx="532">
                  <c:v>194.0</c:v>
                </c:pt>
                <c:pt idx="533">
                  <c:v>194.0</c:v>
                </c:pt>
                <c:pt idx="534">
                  <c:v>193.0</c:v>
                </c:pt>
                <c:pt idx="535">
                  <c:v>193.0</c:v>
                </c:pt>
                <c:pt idx="536">
                  <c:v>192.0</c:v>
                </c:pt>
                <c:pt idx="537">
                  <c:v>192.0</c:v>
                </c:pt>
                <c:pt idx="538">
                  <c:v>191.0</c:v>
                </c:pt>
                <c:pt idx="539">
                  <c:v>191.0</c:v>
                </c:pt>
                <c:pt idx="540">
                  <c:v>191.0</c:v>
                </c:pt>
                <c:pt idx="541">
                  <c:v>191.0</c:v>
                </c:pt>
                <c:pt idx="542">
                  <c:v>190.0</c:v>
                </c:pt>
                <c:pt idx="543">
                  <c:v>189.0</c:v>
                </c:pt>
                <c:pt idx="544">
                  <c:v>189.0</c:v>
                </c:pt>
                <c:pt idx="545">
                  <c:v>188.0</c:v>
                </c:pt>
                <c:pt idx="546">
                  <c:v>187.0</c:v>
                </c:pt>
                <c:pt idx="547">
                  <c:v>187.0</c:v>
                </c:pt>
                <c:pt idx="548">
                  <c:v>187.0</c:v>
                </c:pt>
                <c:pt idx="549">
                  <c:v>187.0</c:v>
                </c:pt>
                <c:pt idx="550">
                  <c:v>186.0</c:v>
                </c:pt>
                <c:pt idx="551">
                  <c:v>185.0</c:v>
                </c:pt>
                <c:pt idx="552">
                  <c:v>185.0</c:v>
                </c:pt>
                <c:pt idx="553">
                  <c:v>185.0</c:v>
                </c:pt>
                <c:pt idx="554">
                  <c:v>184.0</c:v>
                </c:pt>
                <c:pt idx="555">
                  <c:v>184.0</c:v>
                </c:pt>
                <c:pt idx="556">
                  <c:v>184.0</c:v>
                </c:pt>
                <c:pt idx="557">
                  <c:v>184.0</c:v>
                </c:pt>
                <c:pt idx="558">
                  <c:v>184.0</c:v>
                </c:pt>
                <c:pt idx="559">
                  <c:v>184.0</c:v>
                </c:pt>
                <c:pt idx="560">
                  <c:v>184.0</c:v>
                </c:pt>
                <c:pt idx="561">
                  <c:v>184.0</c:v>
                </c:pt>
                <c:pt idx="562">
                  <c:v>184.0</c:v>
                </c:pt>
                <c:pt idx="563">
                  <c:v>184.0</c:v>
                </c:pt>
                <c:pt idx="564">
                  <c:v>184.0</c:v>
                </c:pt>
                <c:pt idx="565">
                  <c:v>184.0</c:v>
                </c:pt>
                <c:pt idx="566">
                  <c:v>184.0</c:v>
                </c:pt>
                <c:pt idx="567">
                  <c:v>184.0</c:v>
                </c:pt>
                <c:pt idx="568">
                  <c:v>184.0</c:v>
                </c:pt>
                <c:pt idx="569">
                  <c:v>184.0</c:v>
                </c:pt>
                <c:pt idx="570">
                  <c:v>182.0</c:v>
                </c:pt>
                <c:pt idx="571">
                  <c:v>182.0</c:v>
                </c:pt>
                <c:pt idx="572">
                  <c:v>181.0</c:v>
                </c:pt>
                <c:pt idx="573">
                  <c:v>181.0</c:v>
                </c:pt>
                <c:pt idx="574">
                  <c:v>181.0</c:v>
                </c:pt>
                <c:pt idx="575">
                  <c:v>180.0</c:v>
                </c:pt>
                <c:pt idx="576">
                  <c:v>180.0</c:v>
                </c:pt>
                <c:pt idx="577">
                  <c:v>179.0</c:v>
                </c:pt>
                <c:pt idx="578">
                  <c:v>179.0</c:v>
                </c:pt>
                <c:pt idx="579">
                  <c:v>177.0</c:v>
                </c:pt>
                <c:pt idx="580">
                  <c:v>177.0</c:v>
                </c:pt>
                <c:pt idx="581">
                  <c:v>177.0</c:v>
                </c:pt>
                <c:pt idx="582">
                  <c:v>176.0</c:v>
                </c:pt>
                <c:pt idx="583">
                  <c:v>176.0</c:v>
                </c:pt>
                <c:pt idx="584">
                  <c:v>176.0</c:v>
                </c:pt>
                <c:pt idx="585">
                  <c:v>176.0</c:v>
                </c:pt>
                <c:pt idx="586">
                  <c:v>176.0</c:v>
                </c:pt>
                <c:pt idx="587">
                  <c:v>175.0</c:v>
                </c:pt>
                <c:pt idx="588">
                  <c:v>174.0</c:v>
                </c:pt>
                <c:pt idx="589">
                  <c:v>174.0</c:v>
                </c:pt>
                <c:pt idx="590">
                  <c:v>173.0</c:v>
                </c:pt>
                <c:pt idx="591">
                  <c:v>173.0</c:v>
                </c:pt>
                <c:pt idx="592">
                  <c:v>173.0</c:v>
                </c:pt>
                <c:pt idx="593">
                  <c:v>171.0</c:v>
                </c:pt>
                <c:pt idx="594">
                  <c:v>171.0</c:v>
                </c:pt>
                <c:pt idx="595">
                  <c:v>170.0</c:v>
                </c:pt>
                <c:pt idx="596">
                  <c:v>170.0</c:v>
                </c:pt>
                <c:pt idx="597">
                  <c:v>169.0</c:v>
                </c:pt>
                <c:pt idx="598">
                  <c:v>169.0</c:v>
                </c:pt>
                <c:pt idx="599">
                  <c:v>169.0</c:v>
                </c:pt>
                <c:pt idx="600">
                  <c:v>169.0</c:v>
                </c:pt>
                <c:pt idx="601">
                  <c:v>168.0</c:v>
                </c:pt>
                <c:pt idx="602">
                  <c:v>168.0</c:v>
                </c:pt>
                <c:pt idx="603">
                  <c:v>168.0</c:v>
                </c:pt>
                <c:pt idx="604">
                  <c:v>168.0</c:v>
                </c:pt>
                <c:pt idx="605">
                  <c:v>167.0</c:v>
                </c:pt>
                <c:pt idx="606">
                  <c:v>167.0</c:v>
                </c:pt>
                <c:pt idx="607">
                  <c:v>167.0</c:v>
                </c:pt>
                <c:pt idx="608">
                  <c:v>167.0</c:v>
                </c:pt>
                <c:pt idx="609">
                  <c:v>167.0</c:v>
                </c:pt>
                <c:pt idx="610">
                  <c:v>166.0</c:v>
                </c:pt>
                <c:pt idx="611">
                  <c:v>166.0</c:v>
                </c:pt>
                <c:pt idx="612">
                  <c:v>166.0</c:v>
                </c:pt>
                <c:pt idx="613">
                  <c:v>166.0</c:v>
                </c:pt>
                <c:pt idx="614">
                  <c:v>164.0</c:v>
                </c:pt>
                <c:pt idx="615">
                  <c:v>164.0</c:v>
                </c:pt>
                <c:pt idx="616">
                  <c:v>164.0</c:v>
                </c:pt>
                <c:pt idx="617">
                  <c:v>164.0</c:v>
                </c:pt>
                <c:pt idx="618">
                  <c:v>164.0</c:v>
                </c:pt>
                <c:pt idx="619">
                  <c:v>164.0</c:v>
                </c:pt>
                <c:pt idx="620">
                  <c:v>164.0</c:v>
                </c:pt>
                <c:pt idx="621">
                  <c:v>164.0</c:v>
                </c:pt>
                <c:pt idx="622">
                  <c:v>164.0</c:v>
                </c:pt>
                <c:pt idx="623">
                  <c:v>164.0</c:v>
                </c:pt>
                <c:pt idx="624">
                  <c:v>164.0</c:v>
                </c:pt>
                <c:pt idx="625">
                  <c:v>164.0</c:v>
                </c:pt>
                <c:pt idx="626">
                  <c:v>164.0</c:v>
                </c:pt>
                <c:pt idx="627">
                  <c:v>163.0</c:v>
                </c:pt>
                <c:pt idx="628">
                  <c:v>163.0</c:v>
                </c:pt>
                <c:pt idx="629">
                  <c:v>163.0</c:v>
                </c:pt>
                <c:pt idx="630">
                  <c:v>162.0</c:v>
                </c:pt>
                <c:pt idx="631">
                  <c:v>162.0</c:v>
                </c:pt>
                <c:pt idx="632">
                  <c:v>161.0</c:v>
                </c:pt>
                <c:pt idx="633">
                  <c:v>161.0</c:v>
                </c:pt>
                <c:pt idx="634">
                  <c:v>161.0</c:v>
                </c:pt>
                <c:pt idx="635">
                  <c:v>161.0</c:v>
                </c:pt>
                <c:pt idx="636">
                  <c:v>160.0</c:v>
                </c:pt>
                <c:pt idx="637">
                  <c:v>159.0</c:v>
                </c:pt>
                <c:pt idx="638">
                  <c:v>159.0</c:v>
                </c:pt>
                <c:pt idx="639">
                  <c:v>159.0</c:v>
                </c:pt>
                <c:pt idx="640">
                  <c:v>159.0</c:v>
                </c:pt>
                <c:pt idx="641">
                  <c:v>159.0</c:v>
                </c:pt>
                <c:pt idx="642">
                  <c:v>158.0</c:v>
                </c:pt>
                <c:pt idx="643">
                  <c:v>158.0</c:v>
                </c:pt>
                <c:pt idx="644">
                  <c:v>158.0</c:v>
                </c:pt>
                <c:pt idx="645">
                  <c:v>157.0</c:v>
                </c:pt>
                <c:pt idx="646">
                  <c:v>157.0</c:v>
                </c:pt>
                <c:pt idx="647">
                  <c:v>157.0</c:v>
                </c:pt>
                <c:pt idx="648">
                  <c:v>156.0</c:v>
                </c:pt>
                <c:pt idx="649">
                  <c:v>156.0</c:v>
                </c:pt>
                <c:pt idx="650">
                  <c:v>155.0</c:v>
                </c:pt>
                <c:pt idx="651">
                  <c:v>155.0</c:v>
                </c:pt>
                <c:pt idx="652">
                  <c:v>155.0</c:v>
                </c:pt>
                <c:pt idx="653">
                  <c:v>155.0</c:v>
                </c:pt>
                <c:pt idx="654">
                  <c:v>155.0</c:v>
                </c:pt>
                <c:pt idx="655">
                  <c:v>155.0</c:v>
                </c:pt>
                <c:pt idx="656">
                  <c:v>154.0</c:v>
                </c:pt>
                <c:pt idx="657">
                  <c:v>154.0</c:v>
                </c:pt>
                <c:pt idx="658">
                  <c:v>154.0</c:v>
                </c:pt>
                <c:pt idx="659">
                  <c:v>154.0</c:v>
                </c:pt>
                <c:pt idx="660">
                  <c:v>154.0</c:v>
                </c:pt>
                <c:pt idx="661">
                  <c:v>154.0</c:v>
                </c:pt>
                <c:pt idx="662">
                  <c:v>152.0</c:v>
                </c:pt>
                <c:pt idx="663">
                  <c:v>152.0</c:v>
                </c:pt>
                <c:pt idx="664">
                  <c:v>152.0</c:v>
                </c:pt>
                <c:pt idx="665">
                  <c:v>152.0</c:v>
                </c:pt>
                <c:pt idx="666">
                  <c:v>151.0</c:v>
                </c:pt>
                <c:pt idx="667">
                  <c:v>151.0</c:v>
                </c:pt>
                <c:pt idx="668">
                  <c:v>151.0</c:v>
                </c:pt>
                <c:pt idx="669">
                  <c:v>151.0</c:v>
                </c:pt>
                <c:pt idx="670">
                  <c:v>151.0</c:v>
                </c:pt>
                <c:pt idx="671">
                  <c:v>151.0</c:v>
                </c:pt>
                <c:pt idx="672">
                  <c:v>151.0</c:v>
                </c:pt>
                <c:pt idx="673">
                  <c:v>151.0</c:v>
                </c:pt>
                <c:pt idx="674">
                  <c:v>151.0</c:v>
                </c:pt>
                <c:pt idx="675">
                  <c:v>151.0</c:v>
                </c:pt>
                <c:pt idx="676">
                  <c:v>151.0</c:v>
                </c:pt>
                <c:pt idx="677">
                  <c:v>151.0</c:v>
                </c:pt>
                <c:pt idx="678">
                  <c:v>151.0</c:v>
                </c:pt>
                <c:pt idx="679">
                  <c:v>151.0</c:v>
                </c:pt>
                <c:pt idx="680">
                  <c:v>150.0</c:v>
                </c:pt>
                <c:pt idx="681">
                  <c:v>150.0</c:v>
                </c:pt>
                <c:pt idx="682">
                  <c:v>150.0</c:v>
                </c:pt>
                <c:pt idx="683">
                  <c:v>150.0</c:v>
                </c:pt>
                <c:pt idx="684">
                  <c:v>149.0</c:v>
                </c:pt>
                <c:pt idx="685">
                  <c:v>148.0</c:v>
                </c:pt>
                <c:pt idx="686">
                  <c:v>148.0</c:v>
                </c:pt>
                <c:pt idx="687">
                  <c:v>147.0</c:v>
                </c:pt>
                <c:pt idx="688">
                  <c:v>147.0</c:v>
                </c:pt>
                <c:pt idx="689">
                  <c:v>147.0</c:v>
                </c:pt>
                <c:pt idx="690">
                  <c:v>147.0</c:v>
                </c:pt>
                <c:pt idx="691">
                  <c:v>146.0</c:v>
                </c:pt>
                <c:pt idx="692">
                  <c:v>146.0</c:v>
                </c:pt>
                <c:pt idx="693">
                  <c:v>146.0</c:v>
                </c:pt>
                <c:pt idx="694">
                  <c:v>146.0</c:v>
                </c:pt>
                <c:pt idx="695">
                  <c:v>146.0</c:v>
                </c:pt>
                <c:pt idx="696">
                  <c:v>146.0</c:v>
                </c:pt>
                <c:pt idx="697">
                  <c:v>146.0</c:v>
                </c:pt>
                <c:pt idx="698">
                  <c:v>146.0</c:v>
                </c:pt>
                <c:pt idx="699">
                  <c:v>146.0</c:v>
                </c:pt>
                <c:pt idx="700">
                  <c:v>146.0</c:v>
                </c:pt>
                <c:pt idx="701">
                  <c:v>145.0</c:v>
                </c:pt>
                <c:pt idx="702">
                  <c:v>145.0</c:v>
                </c:pt>
                <c:pt idx="703">
                  <c:v>145.0</c:v>
                </c:pt>
                <c:pt idx="704">
                  <c:v>145.0</c:v>
                </c:pt>
                <c:pt idx="705">
                  <c:v>145.0</c:v>
                </c:pt>
                <c:pt idx="706">
                  <c:v>145.0</c:v>
                </c:pt>
                <c:pt idx="707">
                  <c:v>145.0</c:v>
                </c:pt>
                <c:pt idx="708">
                  <c:v>145.0</c:v>
                </c:pt>
                <c:pt idx="709">
                  <c:v>145.0</c:v>
                </c:pt>
                <c:pt idx="710">
                  <c:v>145.0</c:v>
                </c:pt>
                <c:pt idx="711">
                  <c:v>145.0</c:v>
                </c:pt>
                <c:pt idx="712">
                  <c:v>145.0</c:v>
                </c:pt>
                <c:pt idx="713">
                  <c:v>144.0</c:v>
                </c:pt>
                <c:pt idx="714">
                  <c:v>144.0</c:v>
                </c:pt>
                <c:pt idx="715">
                  <c:v>144.0</c:v>
                </c:pt>
                <c:pt idx="716">
                  <c:v>144.0</c:v>
                </c:pt>
                <c:pt idx="717">
                  <c:v>143.0</c:v>
                </c:pt>
                <c:pt idx="718">
                  <c:v>143.0</c:v>
                </c:pt>
                <c:pt idx="719">
                  <c:v>143.0</c:v>
                </c:pt>
                <c:pt idx="720">
                  <c:v>142.0</c:v>
                </c:pt>
                <c:pt idx="721">
                  <c:v>142.0</c:v>
                </c:pt>
                <c:pt idx="722">
                  <c:v>142.0</c:v>
                </c:pt>
                <c:pt idx="723">
                  <c:v>142.0</c:v>
                </c:pt>
                <c:pt idx="724">
                  <c:v>141.0</c:v>
                </c:pt>
                <c:pt idx="725">
                  <c:v>141.0</c:v>
                </c:pt>
                <c:pt idx="726">
                  <c:v>141.0</c:v>
                </c:pt>
                <c:pt idx="727">
                  <c:v>141.0</c:v>
                </c:pt>
                <c:pt idx="728">
                  <c:v>141.0</c:v>
                </c:pt>
                <c:pt idx="729">
                  <c:v>141.0</c:v>
                </c:pt>
                <c:pt idx="730">
                  <c:v>140.0</c:v>
                </c:pt>
                <c:pt idx="731">
                  <c:v>140.0</c:v>
                </c:pt>
                <c:pt idx="732">
                  <c:v>140.0</c:v>
                </c:pt>
                <c:pt idx="733">
                  <c:v>140.0</c:v>
                </c:pt>
                <c:pt idx="734">
                  <c:v>140.0</c:v>
                </c:pt>
                <c:pt idx="735">
                  <c:v>140.0</c:v>
                </c:pt>
                <c:pt idx="736">
                  <c:v>140.0</c:v>
                </c:pt>
                <c:pt idx="737">
                  <c:v>140.0</c:v>
                </c:pt>
                <c:pt idx="738">
                  <c:v>139.0</c:v>
                </c:pt>
                <c:pt idx="739">
                  <c:v>139.0</c:v>
                </c:pt>
                <c:pt idx="740">
                  <c:v>139.0</c:v>
                </c:pt>
                <c:pt idx="741">
                  <c:v>139.0</c:v>
                </c:pt>
                <c:pt idx="742">
                  <c:v>139.0</c:v>
                </c:pt>
                <c:pt idx="743">
                  <c:v>139.0</c:v>
                </c:pt>
                <c:pt idx="744">
                  <c:v>139.0</c:v>
                </c:pt>
                <c:pt idx="745">
                  <c:v>139.0</c:v>
                </c:pt>
                <c:pt idx="746">
                  <c:v>138.0</c:v>
                </c:pt>
                <c:pt idx="747">
                  <c:v>138.0</c:v>
                </c:pt>
                <c:pt idx="748">
                  <c:v>138.0</c:v>
                </c:pt>
                <c:pt idx="749">
                  <c:v>138.0</c:v>
                </c:pt>
                <c:pt idx="750">
                  <c:v>138.0</c:v>
                </c:pt>
                <c:pt idx="751">
                  <c:v>138.0</c:v>
                </c:pt>
                <c:pt idx="752">
                  <c:v>138.0</c:v>
                </c:pt>
                <c:pt idx="753">
                  <c:v>138.0</c:v>
                </c:pt>
                <c:pt idx="754">
                  <c:v>137.0</c:v>
                </c:pt>
                <c:pt idx="755">
                  <c:v>137.0</c:v>
                </c:pt>
                <c:pt idx="756">
                  <c:v>137.0</c:v>
                </c:pt>
                <c:pt idx="757">
                  <c:v>136.0</c:v>
                </c:pt>
                <c:pt idx="758">
                  <c:v>136.0</c:v>
                </c:pt>
                <c:pt idx="759">
                  <c:v>135.0</c:v>
                </c:pt>
                <c:pt idx="760">
                  <c:v>135.0</c:v>
                </c:pt>
                <c:pt idx="761">
                  <c:v>135.0</c:v>
                </c:pt>
                <c:pt idx="762">
                  <c:v>135.0</c:v>
                </c:pt>
                <c:pt idx="763">
                  <c:v>135.0</c:v>
                </c:pt>
                <c:pt idx="764">
                  <c:v>135.0</c:v>
                </c:pt>
                <c:pt idx="765">
                  <c:v>135.0</c:v>
                </c:pt>
                <c:pt idx="766">
                  <c:v>134.0</c:v>
                </c:pt>
                <c:pt idx="767">
                  <c:v>134.0</c:v>
                </c:pt>
                <c:pt idx="768">
                  <c:v>134.0</c:v>
                </c:pt>
                <c:pt idx="769">
                  <c:v>134.0</c:v>
                </c:pt>
                <c:pt idx="770">
                  <c:v>134.0</c:v>
                </c:pt>
                <c:pt idx="771">
                  <c:v>134.0</c:v>
                </c:pt>
                <c:pt idx="772">
                  <c:v>133.0</c:v>
                </c:pt>
                <c:pt idx="773">
                  <c:v>133.0</c:v>
                </c:pt>
                <c:pt idx="774">
                  <c:v>133.0</c:v>
                </c:pt>
                <c:pt idx="775">
                  <c:v>133.0</c:v>
                </c:pt>
                <c:pt idx="776">
                  <c:v>133.0</c:v>
                </c:pt>
                <c:pt idx="777">
                  <c:v>133.0</c:v>
                </c:pt>
                <c:pt idx="778">
                  <c:v>133.0</c:v>
                </c:pt>
                <c:pt idx="779">
                  <c:v>133.0</c:v>
                </c:pt>
                <c:pt idx="780">
                  <c:v>133.0</c:v>
                </c:pt>
                <c:pt idx="781">
                  <c:v>133.0</c:v>
                </c:pt>
                <c:pt idx="782">
                  <c:v>133.0</c:v>
                </c:pt>
                <c:pt idx="783">
                  <c:v>133.0</c:v>
                </c:pt>
                <c:pt idx="784">
                  <c:v>133.0</c:v>
                </c:pt>
                <c:pt idx="785">
                  <c:v>133.0</c:v>
                </c:pt>
                <c:pt idx="786">
                  <c:v>133.0</c:v>
                </c:pt>
                <c:pt idx="787">
                  <c:v>132.0</c:v>
                </c:pt>
                <c:pt idx="788">
                  <c:v>131.0</c:v>
                </c:pt>
                <c:pt idx="789">
                  <c:v>131.0</c:v>
                </c:pt>
                <c:pt idx="790">
                  <c:v>131.0</c:v>
                </c:pt>
                <c:pt idx="791">
                  <c:v>131.0</c:v>
                </c:pt>
                <c:pt idx="792">
                  <c:v>131.0</c:v>
                </c:pt>
                <c:pt idx="793">
                  <c:v>131.0</c:v>
                </c:pt>
                <c:pt idx="794">
                  <c:v>131.0</c:v>
                </c:pt>
                <c:pt idx="795">
                  <c:v>131.0</c:v>
                </c:pt>
                <c:pt idx="796">
                  <c:v>131.0</c:v>
                </c:pt>
                <c:pt idx="797">
                  <c:v>131.0</c:v>
                </c:pt>
                <c:pt idx="798">
                  <c:v>130.0</c:v>
                </c:pt>
                <c:pt idx="799">
                  <c:v>129.0</c:v>
                </c:pt>
                <c:pt idx="800">
                  <c:v>129.0</c:v>
                </c:pt>
                <c:pt idx="801">
                  <c:v>129.0</c:v>
                </c:pt>
                <c:pt idx="802">
                  <c:v>129.0</c:v>
                </c:pt>
                <c:pt idx="803">
                  <c:v>129.0</c:v>
                </c:pt>
                <c:pt idx="804">
                  <c:v>129.0</c:v>
                </c:pt>
                <c:pt idx="805">
                  <c:v>129.0</c:v>
                </c:pt>
                <c:pt idx="806">
                  <c:v>128.0</c:v>
                </c:pt>
                <c:pt idx="807">
                  <c:v>128.0</c:v>
                </c:pt>
                <c:pt idx="808">
                  <c:v>128.0</c:v>
                </c:pt>
                <c:pt idx="809">
                  <c:v>128.0</c:v>
                </c:pt>
                <c:pt idx="810">
                  <c:v>128.0</c:v>
                </c:pt>
                <c:pt idx="811">
                  <c:v>128.0</c:v>
                </c:pt>
                <c:pt idx="812">
                  <c:v>128.0</c:v>
                </c:pt>
                <c:pt idx="813">
                  <c:v>128.0</c:v>
                </c:pt>
                <c:pt idx="814">
                  <c:v>128.0</c:v>
                </c:pt>
                <c:pt idx="815">
                  <c:v>128.0</c:v>
                </c:pt>
                <c:pt idx="816">
                  <c:v>127.0</c:v>
                </c:pt>
                <c:pt idx="817">
                  <c:v>127.0</c:v>
                </c:pt>
                <c:pt idx="818">
                  <c:v>127.0</c:v>
                </c:pt>
                <c:pt idx="819">
                  <c:v>126.0</c:v>
                </c:pt>
                <c:pt idx="820">
                  <c:v>126.0</c:v>
                </c:pt>
                <c:pt idx="821">
                  <c:v>126.0</c:v>
                </c:pt>
                <c:pt idx="822">
                  <c:v>126.0</c:v>
                </c:pt>
                <c:pt idx="823">
                  <c:v>126.0</c:v>
                </c:pt>
                <c:pt idx="824">
                  <c:v>126.0</c:v>
                </c:pt>
                <c:pt idx="825">
                  <c:v>126.0</c:v>
                </c:pt>
                <c:pt idx="826">
                  <c:v>125.0</c:v>
                </c:pt>
                <c:pt idx="827">
                  <c:v>125.0</c:v>
                </c:pt>
                <c:pt idx="828">
                  <c:v>125.0</c:v>
                </c:pt>
                <c:pt idx="829">
                  <c:v>125.0</c:v>
                </c:pt>
                <c:pt idx="830">
                  <c:v>125.0</c:v>
                </c:pt>
                <c:pt idx="831">
                  <c:v>125.0</c:v>
                </c:pt>
                <c:pt idx="832">
                  <c:v>125.0</c:v>
                </c:pt>
                <c:pt idx="833">
                  <c:v>125.0</c:v>
                </c:pt>
                <c:pt idx="834">
                  <c:v>125.0</c:v>
                </c:pt>
                <c:pt idx="835">
                  <c:v>125.0</c:v>
                </c:pt>
                <c:pt idx="836">
                  <c:v>125.0</c:v>
                </c:pt>
                <c:pt idx="837">
                  <c:v>125.0</c:v>
                </c:pt>
                <c:pt idx="838">
                  <c:v>125.0</c:v>
                </c:pt>
                <c:pt idx="839">
                  <c:v>125.0</c:v>
                </c:pt>
                <c:pt idx="840">
                  <c:v>125.0</c:v>
                </c:pt>
                <c:pt idx="841">
                  <c:v>125.0</c:v>
                </c:pt>
                <c:pt idx="842">
                  <c:v>125.0</c:v>
                </c:pt>
                <c:pt idx="843">
                  <c:v>125.0</c:v>
                </c:pt>
                <c:pt idx="844">
                  <c:v>125.0</c:v>
                </c:pt>
                <c:pt idx="845">
                  <c:v>125.0</c:v>
                </c:pt>
                <c:pt idx="846">
                  <c:v>125.0</c:v>
                </c:pt>
                <c:pt idx="847">
                  <c:v>125.0</c:v>
                </c:pt>
                <c:pt idx="848">
                  <c:v>125.0</c:v>
                </c:pt>
                <c:pt idx="849">
                  <c:v>125.0</c:v>
                </c:pt>
                <c:pt idx="850">
                  <c:v>124.0</c:v>
                </c:pt>
                <c:pt idx="851">
                  <c:v>124.0</c:v>
                </c:pt>
                <c:pt idx="852">
                  <c:v>124.0</c:v>
                </c:pt>
                <c:pt idx="853">
                  <c:v>124.0</c:v>
                </c:pt>
                <c:pt idx="854">
                  <c:v>124.0</c:v>
                </c:pt>
                <c:pt idx="855">
                  <c:v>124.0</c:v>
                </c:pt>
                <c:pt idx="856">
                  <c:v>124.0</c:v>
                </c:pt>
                <c:pt idx="857">
                  <c:v>124.0</c:v>
                </c:pt>
                <c:pt idx="858">
                  <c:v>124.0</c:v>
                </c:pt>
                <c:pt idx="859">
                  <c:v>124.0</c:v>
                </c:pt>
                <c:pt idx="860">
                  <c:v>124.0</c:v>
                </c:pt>
                <c:pt idx="861">
                  <c:v>124.0</c:v>
                </c:pt>
                <c:pt idx="862">
                  <c:v>124.0</c:v>
                </c:pt>
                <c:pt idx="863">
                  <c:v>124.0</c:v>
                </c:pt>
                <c:pt idx="864">
                  <c:v>124.0</c:v>
                </c:pt>
                <c:pt idx="865">
                  <c:v>124.0</c:v>
                </c:pt>
                <c:pt idx="866">
                  <c:v>124.0</c:v>
                </c:pt>
                <c:pt idx="867">
                  <c:v>124.0</c:v>
                </c:pt>
                <c:pt idx="868">
                  <c:v>124.0</c:v>
                </c:pt>
                <c:pt idx="869">
                  <c:v>124.0</c:v>
                </c:pt>
                <c:pt idx="870">
                  <c:v>123.0</c:v>
                </c:pt>
                <c:pt idx="871">
                  <c:v>123.0</c:v>
                </c:pt>
                <c:pt idx="872">
                  <c:v>123.0</c:v>
                </c:pt>
                <c:pt idx="873">
                  <c:v>123.0</c:v>
                </c:pt>
                <c:pt idx="874">
                  <c:v>123.0</c:v>
                </c:pt>
                <c:pt idx="875">
                  <c:v>123.0</c:v>
                </c:pt>
                <c:pt idx="876">
                  <c:v>123.0</c:v>
                </c:pt>
                <c:pt idx="877">
                  <c:v>123.0</c:v>
                </c:pt>
                <c:pt idx="878">
                  <c:v>123.0</c:v>
                </c:pt>
                <c:pt idx="879">
                  <c:v>123.0</c:v>
                </c:pt>
                <c:pt idx="880">
                  <c:v>123.0</c:v>
                </c:pt>
                <c:pt idx="881">
                  <c:v>123.0</c:v>
                </c:pt>
                <c:pt idx="882">
                  <c:v>122.0</c:v>
                </c:pt>
                <c:pt idx="883">
                  <c:v>121.0</c:v>
                </c:pt>
                <c:pt idx="884">
                  <c:v>120.0</c:v>
                </c:pt>
                <c:pt idx="885">
                  <c:v>120.0</c:v>
                </c:pt>
                <c:pt idx="886">
                  <c:v>119.0</c:v>
                </c:pt>
                <c:pt idx="887">
                  <c:v>119.0</c:v>
                </c:pt>
                <c:pt idx="888">
                  <c:v>119.0</c:v>
                </c:pt>
                <c:pt idx="889">
                  <c:v>119.0</c:v>
                </c:pt>
                <c:pt idx="890">
                  <c:v>119.0</c:v>
                </c:pt>
                <c:pt idx="891">
                  <c:v>118.0</c:v>
                </c:pt>
                <c:pt idx="892">
                  <c:v>118.0</c:v>
                </c:pt>
                <c:pt idx="893">
                  <c:v>118.0</c:v>
                </c:pt>
                <c:pt idx="894">
                  <c:v>118.0</c:v>
                </c:pt>
                <c:pt idx="895">
                  <c:v>118.0</c:v>
                </c:pt>
                <c:pt idx="896">
                  <c:v>118.0</c:v>
                </c:pt>
                <c:pt idx="897">
                  <c:v>118.0</c:v>
                </c:pt>
                <c:pt idx="898">
                  <c:v>118.0</c:v>
                </c:pt>
                <c:pt idx="899">
                  <c:v>117.0</c:v>
                </c:pt>
                <c:pt idx="900">
                  <c:v>117.0</c:v>
                </c:pt>
                <c:pt idx="901">
                  <c:v>117.0</c:v>
                </c:pt>
                <c:pt idx="902">
                  <c:v>117.0</c:v>
                </c:pt>
                <c:pt idx="903">
                  <c:v>117.0</c:v>
                </c:pt>
                <c:pt idx="904">
                  <c:v>116.0</c:v>
                </c:pt>
                <c:pt idx="905">
                  <c:v>116.0</c:v>
                </c:pt>
                <c:pt idx="906">
                  <c:v>116.0</c:v>
                </c:pt>
                <c:pt idx="907">
                  <c:v>116.0</c:v>
                </c:pt>
                <c:pt idx="908">
                  <c:v>116.0</c:v>
                </c:pt>
                <c:pt idx="909">
                  <c:v>115.0</c:v>
                </c:pt>
                <c:pt idx="910">
                  <c:v>115.0</c:v>
                </c:pt>
                <c:pt idx="911">
                  <c:v>115.0</c:v>
                </c:pt>
                <c:pt idx="912">
                  <c:v>115.0</c:v>
                </c:pt>
                <c:pt idx="913">
                  <c:v>115.0</c:v>
                </c:pt>
                <c:pt idx="914">
                  <c:v>115.0</c:v>
                </c:pt>
                <c:pt idx="915">
                  <c:v>115.0</c:v>
                </c:pt>
                <c:pt idx="916">
                  <c:v>115.0</c:v>
                </c:pt>
                <c:pt idx="917">
                  <c:v>115.0</c:v>
                </c:pt>
                <c:pt idx="918">
                  <c:v>114.0</c:v>
                </c:pt>
                <c:pt idx="919">
                  <c:v>114.0</c:v>
                </c:pt>
                <c:pt idx="920">
                  <c:v>114.0</c:v>
                </c:pt>
                <c:pt idx="921">
                  <c:v>114.0</c:v>
                </c:pt>
                <c:pt idx="922">
                  <c:v>113.0</c:v>
                </c:pt>
                <c:pt idx="923">
                  <c:v>113.0</c:v>
                </c:pt>
                <c:pt idx="924">
                  <c:v>113.0</c:v>
                </c:pt>
                <c:pt idx="925">
                  <c:v>113.0</c:v>
                </c:pt>
                <c:pt idx="926">
                  <c:v>113.0</c:v>
                </c:pt>
                <c:pt idx="927">
                  <c:v>113.0</c:v>
                </c:pt>
                <c:pt idx="928">
                  <c:v>113.0</c:v>
                </c:pt>
                <c:pt idx="929">
                  <c:v>113.0</c:v>
                </c:pt>
                <c:pt idx="930">
                  <c:v>113.0</c:v>
                </c:pt>
                <c:pt idx="931">
                  <c:v>113.0</c:v>
                </c:pt>
                <c:pt idx="932">
                  <c:v>113.0</c:v>
                </c:pt>
                <c:pt idx="933">
                  <c:v>113.0</c:v>
                </c:pt>
                <c:pt idx="934">
                  <c:v>113.0</c:v>
                </c:pt>
                <c:pt idx="935">
                  <c:v>113.0</c:v>
                </c:pt>
                <c:pt idx="936">
                  <c:v>112.0</c:v>
                </c:pt>
                <c:pt idx="937">
                  <c:v>112.0</c:v>
                </c:pt>
                <c:pt idx="938">
                  <c:v>112.0</c:v>
                </c:pt>
                <c:pt idx="939">
                  <c:v>112.0</c:v>
                </c:pt>
                <c:pt idx="940">
                  <c:v>111.0</c:v>
                </c:pt>
                <c:pt idx="941">
                  <c:v>111.0</c:v>
                </c:pt>
                <c:pt idx="942">
                  <c:v>111.0</c:v>
                </c:pt>
                <c:pt idx="943">
                  <c:v>111.0</c:v>
                </c:pt>
                <c:pt idx="944">
                  <c:v>111.0</c:v>
                </c:pt>
                <c:pt idx="945">
                  <c:v>111.0</c:v>
                </c:pt>
                <c:pt idx="946">
                  <c:v>111.0</c:v>
                </c:pt>
                <c:pt idx="947">
                  <c:v>111.0</c:v>
                </c:pt>
                <c:pt idx="948">
                  <c:v>111.0</c:v>
                </c:pt>
                <c:pt idx="949">
                  <c:v>110.0</c:v>
                </c:pt>
                <c:pt idx="950">
                  <c:v>110.0</c:v>
                </c:pt>
                <c:pt idx="951">
                  <c:v>110.0</c:v>
                </c:pt>
                <c:pt idx="952">
                  <c:v>110.0</c:v>
                </c:pt>
                <c:pt idx="953">
                  <c:v>109.0</c:v>
                </c:pt>
                <c:pt idx="954">
                  <c:v>109.0</c:v>
                </c:pt>
                <c:pt idx="955">
                  <c:v>109.0</c:v>
                </c:pt>
                <c:pt idx="956">
                  <c:v>109.0</c:v>
                </c:pt>
                <c:pt idx="957">
                  <c:v>109.0</c:v>
                </c:pt>
                <c:pt idx="958">
                  <c:v>109.0</c:v>
                </c:pt>
                <c:pt idx="959">
                  <c:v>108.0</c:v>
                </c:pt>
                <c:pt idx="960">
                  <c:v>108.0</c:v>
                </c:pt>
                <c:pt idx="961">
                  <c:v>108.0</c:v>
                </c:pt>
                <c:pt idx="962">
                  <c:v>108.0</c:v>
                </c:pt>
                <c:pt idx="963">
                  <c:v>108.0</c:v>
                </c:pt>
                <c:pt idx="964">
                  <c:v>108.0</c:v>
                </c:pt>
                <c:pt idx="965">
                  <c:v>108.0</c:v>
                </c:pt>
                <c:pt idx="966">
                  <c:v>108.0</c:v>
                </c:pt>
                <c:pt idx="967">
                  <c:v>107.0</c:v>
                </c:pt>
                <c:pt idx="968">
                  <c:v>107.0</c:v>
                </c:pt>
                <c:pt idx="969">
                  <c:v>107.0</c:v>
                </c:pt>
                <c:pt idx="970">
                  <c:v>107.0</c:v>
                </c:pt>
                <c:pt idx="971">
                  <c:v>107.0</c:v>
                </c:pt>
                <c:pt idx="972">
                  <c:v>106.0</c:v>
                </c:pt>
                <c:pt idx="973">
                  <c:v>106.0</c:v>
                </c:pt>
                <c:pt idx="974">
                  <c:v>106.0</c:v>
                </c:pt>
                <c:pt idx="975">
                  <c:v>106.0</c:v>
                </c:pt>
                <c:pt idx="976">
                  <c:v>106.0</c:v>
                </c:pt>
                <c:pt idx="977">
                  <c:v>106.0</c:v>
                </c:pt>
                <c:pt idx="978">
                  <c:v>106.0</c:v>
                </c:pt>
                <c:pt idx="979">
                  <c:v>106.0</c:v>
                </c:pt>
                <c:pt idx="980">
                  <c:v>105.0</c:v>
                </c:pt>
                <c:pt idx="981">
                  <c:v>104.0</c:v>
                </c:pt>
                <c:pt idx="982">
                  <c:v>104.0</c:v>
                </c:pt>
                <c:pt idx="983">
                  <c:v>104.0</c:v>
                </c:pt>
                <c:pt idx="984">
                  <c:v>104.0</c:v>
                </c:pt>
                <c:pt idx="985">
                  <c:v>104.0</c:v>
                </c:pt>
                <c:pt idx="986">
                  <c:v>104.0</c:v>
                </c:pt>
                <c:pt idx="987">
                  <c:v>104.0</c:v>
                </c:pt>
                <c:pt idx="988">
                  <c:v>104.0</c:v>
                </c:pt>
                <c:pt idx="989">
                  <c:v>104.0</c:v>
                </c:pt>
                <c:pt idx="990">
                  <c:v>104.0</c:v>
                </c:pt>
                <c:pt idx="991">
                  <c:v>104.0</c:v>
                </c:pt>
                <c:pt idx="992">
                  <c:v>104.0</c:v>
                </c:pt>
                <c:pt idx="993">
                  <c:v>104.0</c:v>
                </c:pt>
                <c:pt idx="994">
                  <c:v>104.0</c:v>
                </c:pt>
                <c:pt idx="995">
                  <c:v>104.0</c:v>
                </c:pt>
                <c:pt idx="996">
                  <c:v>104.0</c:v>
                </c:pt>
                <c:pt idx="997">
                  <c:v>104.0</c:v>
                </c:pt>
                <c:pt idx="998">
                  <c:v>104.0</c:v>
                </c:pt>
                <c:pt idx="999">
                  <c:v>103.0</c:v>
                </c:pt>
                <c:pt idx="1000">
                  <c:v>103.0</c:v>
                </c:pt>
                <c:pt idx="1001">
                  <c:v>103.0</c:v>
                </c:pt>
                <c:pt idx="1002">
                  <c:v>103.0</c:v>
                </c:pt>
                <c:pt idx="1003">
                  <c:v>103.0</c:v>
                </c:pt>
                <c:pt idx="1004">
                  <c:v>103.0</c:v>
                </c:pt>
                <c:pt idx="1005">
                  <c:v>103.0</c:v>
                </c:pt>
                <c:pt idx="1006">
                  <c:v>103.0</c:v>
                </c:pt>
                <c:pt idx="1007">
                  <c:v>103.0</c:v>
                </c:pt>
                <c:pt idx="1008">
                  <c:v>103.0</c:v>
                </c:pt>
                <c:pt idx="1009">
                  <c:v>103.0</c:v>
                </c:pt>
                <c:pt idx="1010">
                  <c:v>103.0</c:v>
                </c:pt>
                <c:pt idx="1011">
                  <c:v>103.0</c:v>
                </c:pt>
                <c:pt idx="1012">
                  <c:v>103.0</c:v>
                </c:pt>
                <c:pt idx="1013">
                  <c:v>103.0</c:v>
                </c:pt>
                <c:pt idx="1014">
                  <c:v>103.0</c:v>
                </c:pt>
                <c:pt idx="1015">
                  <c:v>103.0</c:v>
                </c:pt>
                <c:pt idx="1016">
                  <c:v>103.0</c:v>
                </c:pt>
                <c:pt idx="1017">
                  <c:v>103.0</c:v>
                </c:pt>
                <c:pt idx="1018">
                  <c:v>103.0</c:v>
                </c:pt>
                <c:pt idx="1019">
                  <c:v>102.0</c:v>
                </c:pt>
                <c:pt idx="1020">
                  <c:v>102.0</c:v>
                </c:pt>
                <c:pt idx="1021">
                  <c:v>102.0</c:v>
                </c:pt>
                <c:pt idx="1022">
                  <c:v>102.0</c:v>
                </c:pt>
                <c:pt idx="1023">
                  <c:v>102.0</c:v>
                </c:pt>
                <c:pt idx="1024">
                  <c:v>102.0</c:v>
                </c:pt>
                <c:pt idx="1025">
                  <c:v>102.0</c:v>
                </c:pt>
                <c:pt idx="1026">
                  <c:v>102.0</c:v>
                </c:pt>
                <c:pt idx="1027">
                  <c:v>102.0</c:v>
                </c:pt>
                <c:pt idx="1028">
                  <c:v>102.0</c:v>
                </c:pt>
                <c:pt idx="1029">
                  <c:v>102.0</c:v>
                </c:pt>
                <c:pt idx="1030">
                  <c:v>102.0</c:v>
                </c:pt>
                <c:pt idx="1031">
                  <c:v>102.0</c:v>
                </c:pt>
                <c:pt idx="1032">
                  <c:v>102.0</c:v>
                </c:pt>
                <c:pt idx="1033">
                  <c:v>102.0</c:v>
                </c:pt>
                <c:pt idx="1034">
                  <c:v>102.0</c:v>
                </c:pt>
                <c:pt idx="1035">
                  <c:v>102.0</c:v>
                </c:pt>
                <c:pt idx="1036">
                  <c:v>101.0</c:v>
                </c:pt>
                <c:pt idx="1037">
                  <c:v>101.0</c:v>
                </c:pt>
                <c:pt idx="1038">
                  <c:v>101.0</c:v>
                </c:pt>
                <c:pt idx="1039">
                  <c:v>101.0</c:v>
                </c:pt>
                <c:pt idx="1040">
                  <c:v>101.0</c:v>
                </c:pt>
                <c:pt idx="1041">
                  <c:v>101.0</c:v>
                </c:pt>
                <c:pt idx="1042">
                  <c:v>101.0</c:v>
                </c:pt>
                <c:pt idx="1043">
                  <c:v>101.0</c:v>
                </c:pt>
                <c:pt idx="1044">
                  <c:v>100.0</c:v>
                </c:pt>
                <c:pt idx="1045">
                  <c:v>100.0</c:v>
                </c:pt>
                <c:pt idx="1046">
                  <c:v>100.0</c:v>
                </c:pt>
                <c:pt idx="1047">
                  <c:v>100.0</c:v>
                </c:pt>
                <c:pt idx="1048">
                  <c:v>100.0</c:v>
                </c:pt>
                <c:pt idx="1049">
                  <c:v>100.0</c:v>
                </c:pt>
                <c:pt idx="1050">
                  <c:v>100.0</c:v>
                </c:pt>
                <c:pt idx="1051">
                  <c:v>100.0</c:v>
                </c:pt>
                <c:pt idx="1052">
                  <c:v>100.0</c:v>
                </c:pt>
                <c:pt idx="1053">
                  <c:v>100.0</c:v>
                </c:pt>
                <c:pt idx="1054">
                  <c:v>100.0</c:v>
                </c:pt>
                <c:pt idx="1055">
                  <c:v>100.0</c:v>
                </c:pt>
                <c:pt idx="1056">
                  <c:v>100.0</c:v>
                </c:pt>
                <c:pt idx="1057">
                  <c:v>100.0</c:v>
                </c:pt>
                <c:pt idx="1058">
                  <c:v>99.0</c:v>
                </c:pt>
                <c:pt idx="1059">
                  <c:v>99.0</c:v>
                </c:pt>
                <c:pt idx="1060">
                  <c:v>99.0</c:v>
                </c:pt>
                <c:pt idx="1061">
                  <c:v>99.0</c:v>
                </c:pt>
                <c:pt idx="1062">
                  <c:v>99.0</c:v>
                </c:pt>
                <c:pt idx="1063">
                  <c:v>99.0</c:v>
                </c:pt>
                <c:pt idx="1064">
                  <c:v>99.0</c:v>
                </c:pt>
                <c:pt idx="1065">
                  <c:v>98.0</c:v>
                </c:pt>
                <c:pt idx="1066">
                  <c:v>98.0</c:v>
                </c:pt>
                <c:pt idx="1067">
                  <c:v>98.0</c:v>
                </c:pt>
                <c:pt idx="1068">
                  <c:v>98.0</c:v>
                </c:pt>
                <c:pt idx="1069">
                  <c:v>98.0</c:v>
                </c:pt>
                <c:pt idx="1070">
                  <c:v>98.0</c:v>
                </c:pt>
                <c:pt idx="1071">
                  <c:v>98.0</c:v>
                </c:pt>
                <c:pt idx="1072">
                  <c:v>97.0</c:v>
                </c:pt>
                <c:pt idx="1073">
                  <c:v>97.0</c:v>
                </c:pt>
                <c:pt idx="1074">
                  <c:v>97.0</c:v>
                </c:pt>
                <c:pt idx="1075">
                  <c:v>97.0</c:v>
                </c:pt>
                <c:pt idx="1076">
                  <c:v>97.0</c:v>
                </c:pt>
                <c:pt idx="1077">
                  <c:v>97.0</c:v>
                </c:pt>
                <c:pt idx="1078">
                  <c:v>97.0</c:v>
                </c:pt>
                <c:pt idx="1079">
                  <c:v>97.0</c:v>
                </c:pt>
                <c:pt idx="1080">
                  <c:v>97.0</c:v>
                </c:pt>
                <c:pt idx="1081">
                  <c:v>97.0</c:v>
                </c:pt>
                <c:pt idx="1082">
                  <c:v>97.0</c:v>
                </c:pt>
                <c:pt idx="1083">
                  <c:v>96.0</c:v>
                </c:pt>
                <c:pt idx="1084">
                  <c:v>96.0</c:v>
                </c:pt>
                <c:pt idx="1085">
                  <c:v>96.0</c:v>
                </c:pt>
                <c:pt idx="1086">
                  <c:v>96.0</c:v>
                </c:pt>
                <c:pt idx="1087">
                  <c:v>96.0</c:v>
                </c:pt>
                <c:pt idx="1088">
                  <c:v>95.0</c:v>
                </c:pt>
                <c:pt idx="1089">
                  <c:v>95.0</c:v>
                </c:pt>
                <c:pt idx="1090">
                  <c:v>95.0</c:v>
                </c:pt>
                <c:pt idx="1091">
                  <c:v>95.0</c:v>
                </c:pt>
                <c:pt idx="1092">
                  <c:v>95.0</c:v>
                </c:pt>
                <c:pt idx="1093">
                  <c:v>95.0</c:v>
                </c:pt>
                <c:pt idx="1094">
                  <c:v>95.0</c:v>
                </c:pt>
                <c:pt idx="1095">
                  <c:v>95.0</c:v>
                </c:pt>
                <c:pt idx="1096">
                  <c:v>95.0</c:v>
                </c:pt>
                <c:pt idx="1097">
                  <c:v>95.0</c:v>
                </c:pt>
                <c:pt idx="1098">
                  <c:v>95.0</c:v>
                </c:pt>
                <c:pt idx="1099">
                  <c:v>95.0</c:v>
                </c:pt>
                <c:pt idx="1100">
                  <c:v>95.0</c:v>
                </c:pt>
                <c:pt idx="1101">
                  <c:v>94.0</c:v>
                </c:pt>
                <c:pt idx="1102">
                  <c:v>94.0</c:v>
                </c:pt>
                <c:pt idx="1103">
                  <c:v>94.0</c:v>
                </c:pt>
                <c:pt idx="1104">
                  <c:v>94.0</c:v>
                </c:pt>
                <c:pt idx="1105">
                  <c:v>94.0</c:v>
                </c:pt>
                <c:pt idx="1106">
                  <c:v>94.0</c:v>
                </c:pt>
                <c:pt idx="1107">
                  <c:v>93.0</c:v>
                </c:pt>
                <c:pt idx="1108">
                  <c:v>93.0</c:v>
                </c:pt>
                <c:pt idx="1109">
                  <c:v>93.0</c:v>
                </c:pt>
                <c:pt idx="1110">
                  <c:v>92.0</c:v>
                </c:pt>
                <c:pt idx="1111">
                  <c:v>92.0</c:v>
                </c:pt>
                <c:pt idx="1112">
                  <c:v>92.0</c:v>
                </c:pt>
                <c:pt idx="1113">
                  <c:v>92.0</c:v>
                </c:pt>
                <c:pt idx="1114">
                  <c:v>92.0</c:v>
                </c:pt>
                <c:pt idx="1115">
                  <c:v>92.0</c:v>
                </c:pt>
                <c:pt idx="1116">
                  <c:v>92.0</c:v>
                </c:pt>
                <c:pt idx="1117">
                  <c:v>92.0</c:v>
                </c:pt>
                <c:pt idx="1118">
                  <c:v>92.0</c:v>
                </c:pt>
                <c:pt idx="1119">
                  <c:v>92.0</c:v>
                </c:pt>
                <c:pt idx="1120">
                  <c:v>92.0</c:v>
                </c:pt>
                <c:pt idx="1121">
                  <c:v>92.0</c:v>
                </c:pt>
                <c:pt idx="1122">
                  <c:v>92.0</c:v>
                </c:pt>
                <c:pt idx="1123">
                  <c:v>92.0</c:v>
                </c:pt>
                <c:pt idx="1124">
                  <c:v>92.0</c:v>
                </c:pt>
                <c:pt idx="1125">
                  <c:v>92.0</c:v>
                </c:pt>
                <c:pt idx="1126">
                  <c:v>92.0</c:v>
                </c:pt>
                <c:pt idx="1127">
                  <c:v>92.0</c:v>
                </c:pt>
                <c:pt idx="1128">
                  <c:v>92.0</c:v>
                </c:pt>
                <c:pt idx="1129">
                  <c:v>92.0</c:v>
                </c:pt>
                <c:pt idx="1130">
                  <c:v>92.0</c:v>
                </c:pt>
                <c:pt idx="1131">
                  <c:v>92.0</c:v>
                </c:pt>
                <c:pt idx="1132">
                  <c:v>92.0</c:v>
                </c:pt>
                <c:pt idx="1133">
                  <c:v>92.0</c:v>
                </c:pt>
                <c:pt idx="1134">
                  <c:v>91.0</c:v>
                </c:pt>
                <c:pt idx="1135">
                  <c:v>91.0</c:v>
                </c:pt>
                <c:pt idx="1136">
                  <c:v>91.0</c:v>
                </c:pt>
                <c:pt idx="1137">
                  <c:v>91.0</c:v>
                </c:pt>
                <c:pt idx="1138">
                  <c:v>91.0</c:v>
                </c:pt>
                <c:pt idx="1139">
                  <c:v>91.0</c:v>
                </c:pt>
                <c:pt idx="1140">
                  <c:v>91.0</c:v>
                </c:pt>
                <c:pt idx="1141">
                  <c:v>91.0</c:v>
                </c:pt>
                <c:pt idx="1142">
                  <c:v>91.0</c:v>
                </c:pt>
                <c:pt idx="1143">
                  <c:v>91.0</c:v>
                </c:pt>
                <c:pt idx="1144">
                  <c:v>91.0</c:v>
                </c:pt>
                <c:pt idx="1145">
                  <c:v>91.0</c:v>
                </c:pt>
                <c:pt idx="1146">
                  <c:v>91.0</c:v>
                </c:pt>
                <c:pt idx="1147">
                  <c:v>91.0</c:v>
                </c:pt>
                <c:pt idx="1148">
                  <c:v>91.0</c:v>
                </c:pt>
                <c:pt idx="1149">
                  <c:v>91.0</c:v>
                </c:pt>
                <c:pt idx="1150">
                  <c:v>91.0</c:v>
                </c:pt>
                <c:pt idx="1151">
                  <c:v>91.0</c:v>
                </c:pt>
                <c:pt idx="1152">
                  <c:v>90.0</c:v>
                </c:pt>
                <c:pt idx="1153">
                  <c:v>90.0</c:v>
                </c:pt>
                <c:pt idx="1154">
                  <c:v>90.0</c:v>
                </c:pt>
                <c:pt idx="1155">
                  <c:v>90.0</c:v>
                </c:pt>
                <c:pt idx="1156">
                  <c:v>90.0</c:v>
                </c:pt>
                <c:pt idx="1157">
                  <c:v>90.0</c:v>
                </c:pt>
                <c:pt idx="1158">
                  <c:v>90.0</c:v>
                </c:pt>
                <c:pt idx="1159">
                  <c:v>90.0</c:v>
                </c:pt>
                <c:pt idx="1160">
                  <c:v>89.0</c:v>
                </c:pt>
                <c:pt idx="1161">
                  <c:v>89.0</c:v>
                </c:pt>
                <c:pt idx="1162">
                  <c:v>89.0</c:v>
                </c:pt>
                <c:pt idx="1163">
                  <c:v>89.0</c:v>
                </c:pt>
                <c:pt idx="1164">
                  <c:v>89.0</c:v>
                </c:pt>
                <c:pt idx="1165">
                  <c:v>89.0</c:v>
                </c:pt>
                <c:pt idx="1166">
                  <c:v>89.0</c:v>
                </c:pt>
                <c:pt idx="1167">
                  <c:v>89.0</c:v>
                </c:pt>
                <c:pt idx="1168">
                  <c:v>88.0</c:v>
                </c:pt>
                <c:pt idx="1169">
                  <c:v>88.0</c:v>
                </c:pt>
                <c:pt idx="1170">
                  <c:v>88.0</c:v>
                </c:pt>
                <c:pt idx="1171">
                  <c:v>88.0</c:v>
                </c:pt>
                <c:pt idx="1172">
                  <c:v>88.0</c:v>
                </c:pt>
                <c:pt idx="1173">
                  <c:v>88.0</c:v>
                </c:pt>
                <c:pt idx="1174">
                  <c:v>88.0</c:v>
                </c:pt>
                <c:pt idx="1175">
                  <c:v>88.0</c:v>
                </c:pt>
                <c:pt idx="1176">
                  <c:v>88.0</c:v>
                </c:pt>
                <c:pt idx="1177">
                  <c:v>88.0</c:v>
                </c:pt>
                <c:pt idx="1178">
                  <c:v>88.0</c:v>
                </c:pt>
                <c:pt idx="1179">
                  <c:v>88.0</c:v>
                </c:pt>
                <c:pt idx="1180">
                  <c:v>88.0</c:v>
                </c:pt>
                <c:pt idx="1181">
                  <c:v>88.0</c:v>
                </c:pt>
                <c:pt idx="1182">
                  <c:v>88.0</c:v>
                </c:pt>
                <c:pt idx="1183">
                  <c:v>88.0</c:v>
                </c:pt>
                <c:pt idx="1184">
                  <c:v>88.0</c:v>
                </c:pt>
                <c:pt idx="1185">
                  <c:v>88.0</c:v>
                </c:pt>
                <c:pt idx="1186">
                  <c:v>88.0</c:v>
                </c:pt>
                <c:pt idx="1187">
                  <c:v>88.0</c:v>
                </c:pt>
                <c:pt idx="1188">
                  <c:v>87.0</c:v>
                </c:pt>
                <c:pt idx="1189">
                  <c:v>87.0</c:v>
                </c:pt>
                <c:pt idx="1190">
                  <c:v>87.0</c:v>
                </c:pt>
                <c:pt idx="1191">
                  <c:v>87.0</c:v>
                </c:pt>
                <c:pt idx="1192">
                  <c:v>87.0</c:v>
                </c:pt>
                <c:pt idx="1193">
                  <c:v>87.0</c:v>
                </c:pt>
                <c:pt idx="1194">
                  <c:v>87.0</c:v>
                </c:pt>
                <c:pt idx="1195">
                  <c:v>87.0</c:v>
                </c:pt>
                <c:pt idx="1196">
                  <c:v>87.0</c:v>
                </c:pt>
                <c:pt idx="1197">
                  <c:v>87.0</c:v>
                </c:pt>
                <c:pt idx="1198">
                  <c:v>87.0</c:v>
                </c:pt>
                <c:pt idx="1199">
                  <c:v>87.0</c:v>
                </c:pt>
                <c:pt idx="1200">
                  <c:v>86.0</c:v>
                </c:pt>
                <c:pt idx="1201">
                  <c:v>86.0</c:v>
                </c:pt>
                <c:pt idx="1202">
                  <c:v>86.0</c:v>
                </c:pt>
                <c:pt idx="1203">
                  <c:v>86.0</c:v>
                </c:pt>
                <c:pt idx="1204">
                  <c:v>86.0</c:v>
                </c:pt>
                <c:pt idx="1205">
                  <c:v>86.0</c:v>
                </c:pt>
                <c:pt idx="1206">
                  <c:v>86.0</c:v>
                </c:pt>
                <c:pt idx="1207">
                  <c:v>85.0</c:v>
                </c:pt>
                <c:pt idx="1208">
                  <c:v>85.0</c:v>
                </c:pt>
                <c:pt idx="1209">
                  <c:v>85.0</c:v>
                </c:pt>
                <c:pt idx="1210">
                  <c:v>85.0</c:v>
                </c:pt>
                <c:pt idx="1211">
                  <c:v>85.0</c:v>
                </c:pt>
                <c:pt idx="1212">
                  <c:v>85.0</c:v>
                </c:pt>
                <c:pt idx="1213">
                  <c:v>85.0</c:v>
                </c:pt>
                <c:pt idx="1214">
                  <c:v>85.0</c:v>
                </c:pt>
                <c:pt idx="1215">
                  <c:v>85.0</c:v>
                </c:pt>
                <c:pt idx="1216">
                  <c:v>85.0</c:v>
                </c:pt>
                <c:pt idx="1217">
                  <c:v>85.0</c:v>
                </c:pt>
                <c:pt idx="1218">
                  <c:v>85.0</c:v>
                </c:pt>
                <c:pt idx="1219">
                  <c:v>85.0</c:v>
                </c:pt>
                <c:pt idx="1220">
                  <c:v>85.0</c:v>
                </c:pt>
                <c:pt idx="1221">
                  <c:v>85.0</c:v>
                </c:pt>
                <c:pt idx="1222">
                  <c:v>85.0</c:v>
                </c:pt>
                <c:pt idx="1223">
                  <c:v>85.0</c:v>
                </c:pt>
                <c:pt idx="1224">
                  <c:v>85.0</c:v>
                </c:pt>
                <c:pt idx="1225">
                  <c:v>85.0</c:v>
                </c:pt>
                <c:pt idx="1226">
                  <c:v>85.0</c:v>
                </c:pt>
                <c:pt idx="1227">
                  <c:v>85.0</c:v>
                </c:pt>
                <c:pt idx="1228">
                  <c:v>85.0</c:v>
                </c:pt>
                <c:pt idx="1229">
                  <c:v>85.0</c:v>
                </c:pt>
                <c:pt idx="1230">
                  <c:v>85.0</c:v>
                </c:pt>
                <c:pt idx="1231">
                  <c:v>85.0</c:v>
                </c:pt>
                <c:pt idx="1232">
                  <c:v>84.0</c:v>
                </c:pt>
                <c:pt idx="1233">
                  <c:v>84.0</c:v>
                </c:pt>
                <c:pt idx="1234">
                  <c:v>84.0</c:v>
                </c:pt>
                <c:pt idx="1235">
                  <c:v>84.0</c:v>
                </c:pt>
                <c:pt idx="1236">
                  <c:v>83.0</c:v>
                </c:pt>
                <c:pt idx="1237">
                  <c:v>83.0</c:v>
                </c:pt>
                <c:pt idx="1238">
                  <c:v>83.0</c:v>
                </c:pt>
                <c:pt idx="1239">
                  <c:v>83.0</c:v>
                </c:pt>
                <c:pt idx="1240">
                  <c:v>83.0</c:v>
                </c:pt>
                <c:pt idx="1241">
                  <c:v>83.0</c:v>
                </c:pt>
                <c:pt idx="1242">
                  <c:v>82.0</c:v>
                </c:pt>
                <c:pt idx="1243">
                  <c:v>82.0</c:v>
                </c:pt>
                <c:pt idx="1244">
                  <c:v>82.0</c:v>
                </c:pt>
                <c:pt idx="1245">
                  <c:v>82.0</c:v>
                </c:pt>
                <c:pt idx="1246">
                  <c:v>82.0</c:v>
                </c:pt>
                <c:pt idx="1247">
                  <c:v>82.0</c:v>
                </c:pt>
                <c:pt idx="1248">
                  <c:v>82.0</c:v>
                </c:pt>
                <c:pt idx="1249">
                  <c:v>82.0</c:v>
                </c:pt>
                <c:pt idx="1250">
                  <c:v>82.0</c:v>
                </c:pt>
                <c:pt idx="1251">
                  <c:v>82.0</c:v>
                </c:pt>
                <c:pt idx="1252">
                  <c:v>82.0</c:v>
                </c:pt>
                <c:pt idx="1253">
                  <c:v>82.0</c:v>
                </c:pt>
                <c:pt idx="1254">
                  <c:v>82.0</c:v>
                </c:pt>
                <c:pt idx="1255">
                  <c:v>82.0</c:v>
                </c:pt>
                <c:pt idx="1256">
                  <c:v>82.0</c:v>
                </c:pt>
                <c:pt idx="1257">
                  <c:v>82.0</c:v>
                </c:pt>
                <c:pt idx="1258">
                  <c:v>82.0</c:v>
                </c:pt>
                <c:pt idx="1259">
                  <c:v>82.0</c:v>
                </c:pt>
                <c:pt idx="1260">
                  <c:v>82.0</c:v>
                </c:pt>
                <c:pt idx="1261">
                  <c:v>82.0</c:v>
                </c:pt>
                <c:pt idx="1262">
                  <c:v>82.0</c:v>
                </c:pt>
                <c:pt idx="1263">
                  <c:v>82.0</c:v>
                </c:pt>
                <c:pt idx="1264">
                  <c:v>81.0</c:v>
                </c:pt>
                <c:pt idx="1265">
                  <c:v>81.0</c:v>
                </c:pt>
                <c:pt idx="1266">
                  <c:v>81.0</c:v>
                </c:pt>
                <c:pt idx="1267">
                  <c:v>81.0</c:v>
                </c:pt>
                <c:pt idx="1268">
                  <c:v>81.0</c:v>
                </c:pt>
                <c:pt idx="1269">
                  <c:v>81.0</c:v>
                </c:pt>
                <c:pt idx="1270">
                  <c:v>81.0</c:v>
                </c:pt>
                <c:pt idx="1271">
                  <c:v>81.0</c:v>
                </c:pt>
                <c:pt idx="1272">
                  <c:v>81.0</c:v>
                </c:pt>
                <c:pt idx="1273">
                  <c:v>81.0</c:v>
                </c:pt>
                <c:pt idx="1274">
                  <c:v>81.0</c:v>
                </c:pt>
                <c:pt idx="1275">
                  <c:v>81.0</c:v>
                </c:pt>
                <c:pt idx="1276">
                  <c:v>81.0</c:v>
                </c:pt>
                <c:pt idx="1277">
                  <c:v>81.0</c:v>
                </c:pt>
                <c:pt idx="1278">
                  <c:v>80.0</c:v>
                </c:pt>
                <c:pt idx="1279">
                  <c:v>80.0</c:v>
                </c:pt>
                <c:pt idx="1280">
                  <c:v>80.0</c:v>
                </c:pt>
                <c:pt idx="1281">
                  <c:v>80.0</c:v>
                </c:pt>
                <c:pt idx="1282">
                  <c:v>80.0</c:v>
                </c:pt>
                <c:pt idx="1283">
                  <c:v>80.0</c:v>
                </c:pt>
                <c:pt idx="1284">
                  <c:v>80.0</c:v>
                </c:pt>
                <c:pt idx="1285">
                  <c:v>80.0</c:v>
                </c:pt>
                <c:pt idx="1286">
                  <c:v>80.0</c:v>
                </c:pt>
                <c:pt idx="1287">
                  <c:v>80.0</c:v>
                </c:pt>
                <c:pt idx="1288">
                  <c:v>80.0</c:v>
                </c:pt>
                <c:pt idx="1289">
                  <c:v>79.0</c:v>
                </c:pt>
                <c:pt idx="1290">
                  <c:v>79.0</c:v>
                </c:pt>
                <c:pt idx="1291">
                  <c:v>79.0</c:v>
                </c:pt>
                <c:pt idx="1292">
                  <c:v>79.0</c:v>
                </c:pt>
                <c:pt idx="1293">
                  <c:v>79.0</c:v>
                </c:pt>
                <c:pt idx="1294">
                  <c:v>79.0</c:v>
                </c:pt>
                <c:pt idx="1295">
                  <c:v>79.0</c:v>
                </c:pt>
                <c:pt idx="1296">
                  <c:v>79.0</c:v>
                </c:pt>
                <c:pt idx="1297">
                  <c:v>79.0</c:v>
                </c:pt>
                <c:pt idx="1298">
                  <c:v>79.0</c:v>
                </c:pt>
                <c:pt idx="1299">
                  <c:v>79.0</c:v>
                </c:pt>
                <c:pt idx="1300">
                  <c:v>79.0</c:v>
                </c:pt>
                <c:pt idx="1301">
                  <c:v>79.0</c:v>
                </c:pt>
                <c:pt idx="1302">
                  <c:v>79.0</c:v>
                </c:pt>
                <c:pt idx="1303">
                  <c:v>79.0</c:v>
                </c:pt>
                <c:pt idx="1304">
                  <c:v>79.0</c:v>
                </c:pt>
                <c:pt idx="1305">
                  <c:v>79.0</c:v>
                </c:pt>
                <c:pt idx="1306">
                  <c:v>79.0</c:v>
                </c:pt>
                <c:pt idx="1307">
                  <c:v>79.0</c:v>
                </c:pt>
                <c:pt idx="1308">
                  <c:v>79.0</c:v>
                </c:pt>
                <c:pt idx="1309">
                  <c:v>79.0</c:v>
                </c:pt>
                <c:pt idx="1310">
                  <c:v>79.0</c:v>
                </c:pt>
                <c:pt idx="1311">
                  <c:v>79.0</c:v>
                </c:pt>
                <c:pt idx="1312">
                  <c:v>79.0</c:v>
                </c:pt>
                <c:pt idx="1313">
                  <c:v>79.0</c:v>
                </c:pt>
                <c:pt idx="1314">
                  <c:v>79.0</c:v>
                </c:pt>
                <c:pt idx="1315">
                  <c:v>79.0</c:v>
                </c:pt>
                <c:pt idx="1316">
                  <c:v>79.0</c:v>
                </c:pt>
                <c:pt idx="1317">
                  <c:v>79.0</c:v>
                </c:pt>
                <c:pt idx="1318">
                  <c:v>79.0</c:v>
                </c:pt>
                <c:pt idx="1319">
                  <c:v>79.0</c:v>
                </c:pt>
                <c:pt idx="1320">
                  <c:v>79.0</c:v>
                </c:pt>
                <c:pt idx="1321">
                  <c:v>79.0</c:v>
                </c:pt>
                <c:pt idx="1322">
                  <c:v>79.0</c:v>
                </c:pt>
                <c:pt idx="1323">
                  <c:v>79.0</c:v>
                </c:pt>
                <c:pt idx="1324">
                  <c:v>79.0</c:v>
                </c:pt>
                <c:pt idx="1325">
                  <c:v>79.0</c:v>
                </c:pt>
                <c:pt idx="1326">
                  <c:v>79.0</c:v>
                </c:pt>
                <c:pt idx="1327">
                  <c:v>79.0</c:v>
                </c:pt>
                <c:pt idx="1328">
                  <c:v>78.0</c:v>
                </c:pt>
                <c:pt idx="1329">
                  <c:v>78.0</c:v>
                </c:pt>
                <c:pt idx="1330">
                  <c:v>78.0</c:v>
                </c:pt>
                <c:pt idx="1331">
                  <c:v>78.0</c:v>
                </c:pt>
                <c:pt idx="1332">
                  <c:v>78.0</c:v>
                </c:pt>
                <c:pt idx="1333">
                  <c:v>78.0</c:v>
                </c:pt>
                <c:pt idx="1334">
                  <c:v>78.0</c:v>
                </c:pt>
                <c:pt idx="1335">
                  <c:v>78.0</c:v>
                </c:pt>
                <c:pt idx="1336">
                  <c:v>78.0</c:v>
                </c:pt>
                <c:pt idx="1337">
                  <c:v>78.0</c:v>
                </c:pt>
                <c:pt idx="1338">
                  <c:v>78.0</c:v>
                </c:pt>
                <c:pt idx="1339">
                  <c:v>77.0</c:v>
                </c:pt>
                <c:pt idx="1340">
                  <c:v>77.0</c:v>
                </c:pt>
                <c:pt idx="1341">
                  <c:v>77.0</c:v>
                </c:pt>
                <c:pt idx="1342">
                  <c:v>77.0</c:v>
                </c:pt>
                <c:pt idx="1343">
                  <c:v>77.0</c:v>
                </c:pt>
                <c:pt idx="1344">
                  <c:v>77.0</c:v>
                </c:pt>
                <c:pt idx="1345">
                  <c:v>77.0</c:v>
                </c:pt>
                <c:pt idx="1346">
                  <c:v>77.0</c:v>
                </c:pt>
                <c:pt idx="1347">
                  <c:v>77.0</c:v>
                </c:pt>
                <c:pt idx="1348">
                  <c:v>77.0</c:v>
                </c:pt>
                <c:pt idx="1349">
                  <c:v>76.0</c:v>
                </c:pt>
                <c:pt idx="1350">
                  <c:v>76.0</c:v>
                </c:pt>
                <c:pt idx="1351">
                  <c:v>76.0</c:v>
                </c:pt>
                <c:pt idx="1352">
                  <c:v>76.0</c:v>
                </c:pt>
                <c:pt idx="1353">
                  <c:v>76.0</c:v>
                </c:pt>
                <c:pt idx="1354">
                  <c:v>76.0</c:v>
                </c:pt>
                <c:pt idx="1355">
                  <c:v>76.0</c:v>
                </c:pt>
                <c:pt idx="1356">
                  <c:v>76.0</c:v>
                </c:pt>
                <c:pt idx="1357">
                  <c:v>75.0</c:v>
                </c:pt>
                <c:pt idx="1358">
                  <c:v>75.0</c:v>
                </c:pt>
                <c:pt idx="1359">
                  <c:v>75.0</c:v>
                </c:pt>
                <c:pt idx="1360">
                  <c:v>75.0</c:v>
                </c:pt>
                <c:pt idx="1361">
                  <c:v>75.0</c:v>
                </c:pt>
                <c:pt idx="1362">
                  <c:v>75.0</c:v>
                </c:pt>
                <c:pt idx="1363">
                  <c:v>75.0</c:v>
                </c:pt>
                <c:pt idx="1364">
                  <c:v>75.0</c:v>
                </c:pt>
                <c:pt idx="1365">
                  <c:v>75.0</c:v>
                </c:pt>
                <c:pt idx="1366">
                  <c:v>75.0</c:v>
                </c:pt>
                <c:pt idx="1367">
                  <c:v>75.0</c:v>
                </c:pt>
                <c:pt idx="1368">
                  <c:v>75.0</c:v>
                </c:pt>
                <c:pt idx="1369">
                  <c:v>75.0</c:v>
                </c:pt>
                <c:pt idx="1370">
                  <c:v>75.0</c:v>
                </c:pt>
                <c:pt idx="1371">
                  <c:v>74.0</c:v>
                </c:pt>
                <c:pt idx="1372">
                  <c:v>74.0</c:v>
                </c:pt>
                <c:pt idx="1373">
                  <c:v>74.0</c:v>
                </c:pt>
                <c:pt idx="1374">
                  <c:v>74.0</c:v>
                </c:pt>
                <c:pt idx="1375">
                  <c:v>74.0</c:v>
                </c:pt>
                <c:pt idx="1376">
                  <c:v>74.0</c:v>
                </c:pt>
                <c:pt idx="1377">
                  <c:v>74.0</c:v>
                </c:pt>
                <c:pt idx="1378">
                  <c:v>74.0</c:v>
                </c:pt>
                <c:pt idx="1379">
                  <c:v>74.0</c:v>
                </c:pt>
                <c:pt idx="1380">
                  <c:v>74.0</c:v>
                </c:pt>
                <c:pt idx="1381">
                  <c:v>74.0</c:v>
                </c:pt>
                <c:pt idx="1382">
                  <c:v>74.0</c:v>
                </c:pt>
                <c:pt idx="1383">
                  <c:v>74.0</c:v>
                </c:pt>
                <c:pt idx="1384">
                  <c:v>74.0</c:v>
                </c:pt>
                <c:pt idx="1385">
                  <c:v>74.0</c:v>
                </c:pt>
                <c:pt idx="1386">
                  <c:v>74.0</c:v>
                </c:pt>
                <c:pt idx="1387">
                  <c:v>74.0</c:v>
                </c:pt>
                <c:pt idx="1388">
                  <c:v>74.0</c:v>
                </c:pt>
                <c:pt idx="1389">
                  <c:v>74.0</c:v>
                </c:pt>
                <c:pt idx="1390">
                  <c:v>74.0</c:v>
                </c:pt>
                <c:pt idx="1391">
                  <c:v>74.0</c:v>
                </c:pt>
                <c:pt idx="1392">
                  <c:v>74.0</c:v>
                </c:pt>
                <c:pt idx="1393">
                  <c:v>74.0</c:v>
                </c:pt>
                <c:pt idx="1394">
                  <c:v>74.0</c:v>
                </c:pt>
                <c:pt idx="1395">
                  <c:v>74.0</c:v>
                </c:pt>
                <c:pt idx="1396">
                  <c:v>74.0</c:v>
                </c:pt>
                <c:pt idx="1397">
                  <c:v>74.0</c:v>
                </c:pt>
                <c:pt idx="1398">
                  <c:v>74.0</c:v>
                </c:pt>
                <c:pt idx="1399">
                  <c:v>74.0</c:v>
                </c:pt>
                <c:pt idx="1400">
                  <c:v>74.0</c:v>
                </c:pt>
                <c:pt idx="1401">
                  <c:v>74.0</c:v>
                </c:pt>
                <c:pt idx="1402">
                  <c:v>74.0</c:v>
                </c:pt>
                <c:pt idx="1403">
                  <c:v>74.0</c:v>
                </c:pt>
                <c:pt idx="1404">
                  <c:v>74.0</c:v>
                </c:pt>
                <c:pt idx="1405">
                  <c:v>74.0</c:v>
                </c:pt>
                <c:pt idx="1406">
                  <c:v>74.0</c:v>
                </c:pt>
                <c:pt idx="1407">
                  <c:v>74.0</c:v>
                </c:pt>
                <c:pt idx="1408">
                  <c:v>74.0</c:v>
                </c:pt>
                <c:pt idx="1409">
                  <c:v>74.0</c:v>
                </c:pt>
                <c:pt idx="1410">
                  <c:v>73.0</c:v>
                </c:pt>
                <c:pt idx="1411">
                  <c:v>73.0</c:v>
                </c:pt>
                <c:pt idx="1412">
                  <c:v>73.0</c:v>
                </c:pt>
                <c:pt idx="1413">
                  <c:v>73.0</c:v>
                </c:pt>
                <c:pt idx="1414">
                  <c:v>73.0</c:v>
                </c:pt>
                <c:pt idx="1415">
                  <c:v>73.0</c:v>
                </c:pt>
                <c:pt idx="1416">
                  <c:v>73.0</c:v>
                </c:pt>
                <c:pt idx="1417">
                  <c:v>73.0</c:v>
                </c:pt>
                <c:pt idx="1418">
                  <c:v>73.0</c:v>
                </c:pt>
                <c:pt idx="1419">
                  <c:v>73.0</c:v>
                </c:pt>
                <c:pt idx="1420">
                  <c:v>73.0</c:v>
                </c:pt>
                <c:pt idx="1421">
                  <c:v>73.0</c:v>
                </c:pt>
                <c:pt idx="1422">
                  <c:v>72.0</c:v>
                </c:pt>
                <c:pt idx="1423">
                  <c:v>72.0</c:v>
                </c:pt>
                <c:pt idx="1424">
                  <c:v>72.0</c:v>
                </c:pt>
                <c:pt idx="1425">
                  <c:v>72.0</c:v>
                </c:pt>
                <c:pt idx="1426">
                  <c:v>72.0</c:v>
                </c:pt>
                <c:pt idx="1427">
                  <c:v>72.0</c:v>
                </c:pt>
                <c:pt idx="1428">
                  <c:v>72.0</c:v>
                </c:pt>
                <c:pt idx="1429">
                  <c:v>72.0</c:v>
                </c:pt>
                <c:pt idx="1430">
                  <c:v>72.0</c:v>
                </c:pt>
                <c:pt idx="1431">
                  <c:v>72.0</c:v>
                </c:pt>
                <c:pt idx="1432">
                  <c:v>71.0</c:v>
                </c:pt>
                <c:pt idx="1433">
                  <c:v>71.0</c:v>
                </c:pt>
                <c:pt idx="1434">
                  <c:v>71.0</c:v>
                </c:pt>
                <c:pt idx="1435">
                  <c:v>71.0</c:v>
                </c:pt>
                <c:pt idx="1436">
                  <c:v>71.0</c:v>
                </c:pt>
                <c:pt idx="1437">
                  <c:v>71.0</c:v>
                </c:pt>
                <c:pt idx="1438">
                  <c:v>71.0</c:v>
                </c:pt>
                <c:pt idx="1439">
                  <c:v>71.0</c:v>
                </c:pt>
                <c:pt idx="1440">
                  <c:v>71.0</c:v>
                </c:pt>
                <c:pt idx="1441">
                  <c:v>71.0</c:v>
                </c:pt>
                <c:pt idx="1442">
                  <c:v>71.0</c:v>
                </c:pt>
                <c:pt idx="1443">
                  <c:v>71.0</c:v>
                </c:pt>
                <c:pt idx="1444">
                  <c:v>71.0</c:v>
                </c:pt>
                <c:pt idx="1445">
                  <c:v>71.0</c:v>
                </c:pt>
                <c:pt idx="1446">
                  <c:v>71.0</c:v>
                </c:pt>
                <c:pt idx="1447">
                  <c:v>71.0</c:v>
                </c:pt>
                <c:pt idx="1448">
                  <c:v>71.0</c:v>
                </c:pt>
                <c:pt idx="1449">
                  <c:v>71.0</c:v>
                </c:pt>
                <c:pt idx="1450">
                  <c:v>71.0</c:v>
                </c:pt>
                <c:pt idx="1451">
                  <c:v>71.0</c:v>
                </c:pt>
                <c:pt idx="1452">
                  <c:v>71.0</c:v>
                </c:pt>
                <c:pt idx="1453">
                  <c:v>71.0</c:v>
                </c:pt>
                <c:pt idx="1454">
                  <c:v>70.0</c:v>
                </c:pt>
                <c:pt idx="1455">
                  <c:v>70.0</c:v>
                </c:pt>
                <c:pt idx="1456">
                  <c:v>70.0</c:v>
                </c:pt>
                <c:pt idx="1457">
                  <c:v>70.0</c:v>
                </c:pt>
                <c:pt idx="1458">
                  <c:v>70.0</c:v>
                </c:pt>
                <c:pt idx="1459">
                  <c:v>70.0</c:v>
                </c:pt>
                <c:pt idx="1460">
                  <c:v>70.0</c:v>
                </c:pt>
                <c:pt idx="1461">
                  <c:v>70.0</c:v>
                </c:pt>
                <c:pt idx="1462">
                  <c:v>70.0</c:v>
                </c:pt>
                <c:pt idx="1463">
                  <c:v>70.0</c:v>
                </c:pt>
                <c:pt idx="1464">
                  <c:v>70.0</c:v>
                </c:pt>
                <c:pt idx="1465">
                  <c:v>70.0</c:v>
                </c:pt>
                <c:pt idx="1466">
                  <c:v>70.0</c:v>
                </c:pt>
                <c:pt idx="1467">
                  <c:v>70.0</c:v>
                </c:pt>
                <c:pt idx="1468">
                  <c:v>70.0</c:v>
                </c:pt>
                <c:pt idx="1469">
                  <c:v>70.0</c:v>
                </c:pt>
                <c:pt idx="1470">
                  <c:v>70.0</c:v>
                </c:pt>
                <c:pt idx="1471">
                  <c:v>70.0</c:v>
                </c:pt>
                <c:pt idx="1472">
                  <c:v>70.0</c:v>
                </c:pt>
                <c:pt idx="1473">
                  <c:v>70.0</c:v>
                </c:pt>
                <c:pt idx="1474">
                  <c:v>70.0</c:v>
                </c:pt>
                <c:pt idx="1475">
                  <c:v>69.0</c:v>
                </c:pt>
                <c:pt idx="1476">
                  <c:v>69.0</c:v>
                </c:pt>
                <c:pt idx="1477">
                  <c:v>69.0</c:v>
                </c:pt>
                <c:pt idx="1478">
                  <c:v>69.0</c:v>
                </c:pt>
                <c:pt idx="1479">
                  <c:v>69.0</c:v>
                </c:pt>
                <c:pt idx="1480">
                  <c:v>69.0</c:v>
                </c:pt>
                <c:pt idx="1481">
                  <c:v>69.0</c:v>
                </c:pt>
                <c:pt idx="1482">
                  <c:v>69.0</c:v>
                </c:pt>
                <c:pt idx="1483">
                  <c:v>69.0</c:v>
                </c:pt>
                <c:pt idx="1484">
                  <c:v>69.0</c:v>
                </c:pt>
                <c:pt idx="1485">
                  <c:v>69.0</c:v>
                </c:pt>
                <c:pt idx="1486">
                  <c:v>68.0</c:v>
                </c:pt>
                <c:pt idx="1487">
                  <c:v>68.0</c:v>
                </c:pt>
                <c:pt idx="1488">
                  <c:v>68.0</c:v>
                </c:pt>
                <c:pt idx="1489">
                  <c:v>68.0</c:v>
                </c:pt>
                <c:pt idx="1490">
                  <c:v>68.0</c:v>
                </c:pt>
                <c:pt idx="1491">
                  <c:v>68.0</c:v>
                </c:pt>
                <c:pt idx="1492">
                  <c:v>68.0</c:v>
                </c:pt>
                <c:pt idx="1493">
                  <c:v>68.0</c:v>
                </c:pt>
                <c:pt idx="1494">
                  <c:v>68.0</c:v>
                </c:pt>
                <c:pt idx="1495">
                  <c:v>68.0</c:v>
                </c:pt>
                <c:pt idx="1496">
                  <c:v>68.0</c:v>
                </c:pt>
                <c:pt idx="1497">
                  <c:v>68.0</c:v>
                </c:pt>
                <c:pt idx="1498">
                  <c:v>68.0</c:v>
                </c:pt>
                <c:pt idx="1499">
                  <c:v>68.0</c:v>
                </c:pt>
                <c:pt idx="1500">
                  <c:v>68.0</c:v>
                </c:pt>
                <c:pt idx="1501">
                  <c:v>68.0</c:v>
                </c:pt>
                <c:pt idx="1502">
                  <c:v>68.0</c:v>
                </c:pt>
                <c:pt idx="1503">
                  <c:v>68.0</c:v>
                </c:pt>
                <c:pt idx="1504">
                  <c:v>68.0</c:v>
                </c:pt>
                <c:pt idx="1505">
                  <c:v>68.0</c:v>
                </c:pt>
                <c:pt idx="1506">
                  <c:v>68.0</c:v>
                </c:pt>
                <c:pt idx="1507">
                  <c:v>68.0</c:v>
                </c:pt>
                <c:pt idx="1508">
                  <c:v>68.0</c:v>
                </c:pt>
                <c:pt idx="1509">
                  <c:v>68.0</c:v>
                </c:pt>
                <c:pt idx="1510">
                  <c:v>68.0</c:v>
                </c:pt>
                <c:pt idx="1511">
                  <c:v>68.0</c:v>
                </c:pt>
                <c:pt idx="1512">
                  <c:v>67.0</c:v>
                </c:pt>
                <c:pt idx="1513">
                  <c:v>67.0</c:v>
                </c:pt>
                <c:pt idx="1514">
                  <c:v>67.0</c:v>
                </c:pt>
                <c:pt idx="1515">
                  <c:v>67.0</c:v>
                </c:pt>
                <c:pt idx="1516">
                  <c:v>67.0</c:v>
                </c:pt>
                <c:pt idx="1517">
                  <c:v>67.0</c:v>
                </c:pt>
                <c:pt idx="1518">
                  <c:v>67.0</c:v>
                </c:pt>
                <c:pt idx="1519">
                  <c:v>67.0</c:v>
                </c:pt>
                <c:pt idx="1520">
                  <c:v>67.0</c:v>
                </c:pt>
                <c:pt idx="1521">
                  <c:v>67.0</c:v>
                </c:pt>
                <c:pt idx="1522">
                  <c:v>66.0</c:v>
                </c:pt>
                <c:pt idx="1523">
                  <c:v>66.0</c:v>
                </c:pt>
                <c:pt idx="1524">
                  <c:v>66.0</c:v>
                </c:pt>
                <c:pt idx="1525">
                  <c:v>66.0</c:v>
                </c:pt>
                <c:pt idx="1526">
                  <c:v>66.0</c:v>
                </c:pt>
                <c:pt idx="1527">
                  <c:v>66.0</c:v>
                </c:pt>
                <c:pt idx="1528">
                  <c:v>66.0</c:v>
                </c:pt>
                <c:pt idx="1529">
                  <c:v>66.0</c:v>
                </c:pt>
                <c:pt idx="1530">
                  <c:v>66.0</c:v>
                </c:pt>
                <c:pt idx="1531">
                  <c:v>66.0</c:v>
                </c:pt>
                <c:pt idx="1532">
                  <c:v>66.0</c:v>
                </c:pt>
                <c:pt idx="1533">
                  <c:v>66.0</c:v>
                </c:pt>
                <c:pt idx="1534">
                  <c:v>66.0</c:v>
                </c:pt>
                <c:pt idx="1535">
                  <c:v>66.0</c:v>
                </c:pt>
                <c:pt idx="1536">
                  <c:v>66.0</c:v>
                </c:pt>
                <c:pt idx="1537">
                  <c:v>66.0</c:v>
                </c:pt>
                <c:pt idx="1538">
                  <c:v>66.0</c:v>
                </c:pt>
                <c:pt idx="1539">
                  <c:v>66.0</c:v>
                </c:pt>
                <c:pt idx="1540">
                  <c:v>66.0</c:v>
                </c:pt>
                <c:pt idx="1541">
                  <c:v>66.0</c:v>
                </c:pt>
                <c:pt idx="1542">
                  <c:v>66.0</c:v>
                </c:pt>
                <c:pt idx="1543">
                  <c:v>66.0</c:v>
                </c:pt>
                <c:pt idx="1544">
                  <c:v>66.0</c:v>
                </c:pt>
                <c:pt idx="1545">
                  <c:v>66.0</c:v>
                </c:pt>
                <c:pt idx="1546">
                  <c:v>66.0</c:v>
                </c:pt>
                <c:pt idx="1547">
                  <c:v>66.0</c:v>
                </c:pt>
                <c:pt idx="1548">
                  <c:v>66.0</c:v>
                </c:pt>
                <c:pt idx="1549">
                  <c:v>66.0</c:v>
                </c:pt>
                <c:pt idx="1550">
                  <c:v>66.0</c:v>
                </c:pt>
                <c:pt idx="1551">
                  <c:v>66.0</c:v>
                </c:pt>
                <c:pt idx="1552">
                  <c:v>66.0</c:v>
                </c:pt>
                <c:pt idx="1553">
                  <c:v>66.0</c:v>
                </c:pt>
                <c:pt idx="1554">
                  <c:v>66.0</c:v>
                </c:pt>
                <c:pt idx="1555">
                  <c:v>66.0</c:v>
                </c:pt>
                <c:pt idx="1556">
                  <c:v>66.0</c:v>
                </c:pt>
                <c:pt idx="1557">
                  <c:v>66.0</c:v>
                </c:pt>
                <c:pt idx="1558">
                  <c:v>66.0</c:v>
                </c:pt>
                <c:pt idx="1559">
                  <c:v>65.0</c:v>
                </c:pt>
                <c:pt idx="1560">
                  <c:v>65.0</c:v>
                </c:pt>
                <c:pt idx="1561">
                  <c:v>65.0</c:v>
                </c:pt>
                <c:pt idx="1562">
                  <c:v>65.0</c:v>
                </c:pt>
                <c:pt idx="1563">
                  <c:v>65.0</c:v>
                </c:pt>
                <c:pt idx="1564">
                  <c:v>65.0</c:v>
                </c:pt>
                <c:pt idx="1565">
                  <c:v>65.0</c:v>
                </c:pt>
                <c:pt idx="1566">
                  <c:v>64.0</c:v>
                </c:pt>
                <c:pt idx="1567">
                  <c:v>64.0</c:v>
                </c:pt>
                <c:pt idx="1568">
                  <c:v>64.0</c:v>
                </c:pt>
                <c:pt idx="1569">
                  <c:v>64.0</c:v>
                </c:pt>
                <c:pt idx="1570">
                  <c:v>64.0</c:v>
                </c:pt>
                <c:pt idx="1571">
                  <c:v>64.0</c:v>
                </c:pt>
                <c:pt idx="1572">
                  <c:v>64.0</c:v>
                </c:pt>
                <c:pt idx="1573">
                  <c:v>64.0</c:v>
                </c:pt>
                <c:pt idx="1574">
                  <c:v>64.0</c:v>
                </c:pt>
                <c:pt idx="1575">
                  <c:v>64.0</c:v>
                </c:pt>
                <c:pt idx="1576">
                  <c:v>64.0</c:v>
                </c:pt>
                <c:pt idx="1577">
                  <c:v>64.0</c:v>
                </c:pt>
                <c:pt idx="1578">
                  <c:v>64.0</c:v>
                </c:pt>
                <c:pt idx="1579">
                  <c:v>64.0</c:v>
                </c:pt>
                <c:pt idx="1580">
                  <c:v>64.0</c:v>
                </c:pt>
                <c:pt idx="1581">
                  <c:v>64.0</c:v>
                </c:pt>
                <c:pt idx="1582">
                  <c:v>64.0</c:v>
                </c:pt>
                <c:pt idx="1583">
                  <c:v>64.0</c:v>
                </c:pt>
                <c:pt idx="1584">
                  <c:v>64.0</c:v>
                </c:pt>
                <c:pt idx="1585">
                  <c:v>64.0</c:v>
                </c:pt>
                <c:pt idx="1586">
                  <c:v>64.0</c:v>
                </c:pt>
                <c:pt idx="1587">
                  <c:v>64.0</c:v>
                </c:pt>
                <c:pt idx="1588">
                  <c:v>64.0</c:v>
                </c:pt>
                <c:pt idx="1589">
                  <c:v>64.0</c:v>
                </c:pt>
                <c:pt idx="1590">
                  <c:v>64.0</c:v>
                </c:pt>
                <c:pt idx="1591">
                  <c:v>64.0</c:v>
                </c:pt>
                <c:pt idx="1592">
                  <c:v>64.0</c:v>
                </c:pt>
                <c:pt idx="1593">
                  <c:v>64.0</c:v>
                </c:pt>
                <c:pt idx="1594">
                  <c:v>64.0</c:v>
                </c:pt>
                <c:pt idx="1595">
                  <c:v>64.0</c:v>
                </c:pt>
                <c:pt idx="1596">
                  <c:v>63.0</c:v>
                </c:pt>
                <c:pt idx="1597">
                  <c:v>63.0</c:v>
                </c:pt>
                <c:pt idx="1598">
                  <c:v>63.0</c:v>
                </c:pt>
                <c:pt idx="1599">
                  <c:v>63.0</c:v>
                </c:pt>
                <c:pt idx="1600">
                  <c:v>63.0</c:v>
                </c:pt>
                <c:pt idx="1601">
                  <c:v>63.0</c:v>
                </c:pt>
                <c:pt idx="1602">
                  <c:v>63.0</c:v>
                </c:pt>
                <c:pt idx="1603">
                  <c:v>63.0</c:v>
                </c:pt>
                <c:pt idx="1604">
                  <c:v>63.0</c:v>
                </c:pt>
                <c:pt idx="1605">
                  <c:v>63.0</c:v>
                </c:pt>
                <c:pt idx="1606">
                  <c:v>63.0</c:v>
                </c:pt>
                <c:pt idx="1607">
                  <c:v>63.0</c:v>
                </c:pt>
                <c:pt idx="1608">
                  <c:v>63.0</c:v>
                </c:pt>
                <c:pt idx="1609">
                  <c:v>63.0</c:v>
                </c:pt>
                <c:pt idx="1610">
                  <c:v>63.0</c:v>
                </c:pt>
                <c:pt idx="1611">
                  <c:v>63.0</c:v>
                </c:pt>
                <c:pt idx="1612">
                  <c:v>63.0</c:v>
                </c:pt>
                <c:pt idx="1613">
                  <c:v>63.0</c:v>
                </c:pt>
                <c:pt idx="1614">
                  <c:v>63.0</c:v>
                </c:pt>
                <c:pt idx="1615">
                  <c:v>63.0</c:v>
                </c:pt>
                <c:pt idx="1616">
                  <c:v>63.0</c:v>
                </c:pt>
                <c:pt idx="1617">
                  <c:v>63.0</c:v>
                </c:pt>
                <c:pt idx="1618">
                  <c:v>62.0</c:v>
                </c:pt>
                <c:pt idx="1619">
                  <c:v>62.0</c:v>
                </c:pt>
                <c:pt idx="1620">
                  <c:v>62.0</c:v>
                </c:pt>
                <c:pt idx="1621">
                  <c:v>62.0</c:v>
                </c:pt>
                <c:pt idx="1622">
                  <c:v>62.0</c:v>
                </c:pt>
                <c:pt idx="1623">
                  <c:v>62.0</c:v>
                </c:pt>
                <c:pt idx="1624">
                  <c:v>62.0</c:v>
                </c:pt>
                <c:pt idx="1625">
                  <c:v>62.0</c:v>
                </c:pt>
                <c:pt idx="1626">
                  <c:v>62.0</c:v>
                </c:pt>
                <c:pt idx="1627">
                  <c:v>62.0</c:v>
                </c:pt>
                <c:pt idx="1628">
                  <c:v>62.0</c:v>
                </c:pt>
                <c:pt idx="1629">
                  <c:v>62.0</c:v>
                </c:pt>
                <c:pt idx="1630">
                  <c:v>62.0</c:v>
                </c:pt>
                <c:pt idx="1631">
                  <c:v>62.0</c:v>
                </c:pt>
                <c:pt idx="1632">
                  <c:v>62.0</c:v>
                </c:pt>
                <c:pt idx="1633">
                  <c:v>62.0</c:v>
                </c:pt>
                <c:pt idx="1634">
                  <c:v>62.0</c:v>
                </c:pt>
                <c:pt idx="1635">
                  <c:v>62.0</c:v>
                </c:pt>
                <c:pt idx="1636">
                  <c:v>62.0</c:v>
                </c:pt>
                <c:pt idx="1637">
                  <c:v>62.0</c:v>
                </c:pt>
                <c:pt idx="1638">
                  <c:v>62.0</c:v>
                </c:pt>
                <c:pt idx="1639">
                  <c:v>62.0</c:v>
                </c:pt>
                <c:pt idx="1640">
                  <c:v>62.0</c:v>
                </c:pt>
                <c:pt idx="1641">
                  <c:v>62.0</c:v>
                </c:pt>
                <c:pt idx="1642">
                  <c:v>62.0</c:v>
                </c:pt>
                <c:pt idx="1643">
                  <c:v>62.0</c:v>
                </c:pt>
                <c:pt idx="1644">
                  <c:v>62.0</c:v>
                </c:pt>
                <c:pt idx="1645">
                  <c:v>62.0</c:v>
                </c:pt>
                <c:pt idx="1646">
                  <c:v>62.0</c:v>
                </c:pt>
                <c:pt idx="1647">
                  <c:v>62.0</c:v>
                </c:pt>
                <c:pt idx="1648">
                  <c:v>62.0</c:v>
                </c:pt>
                <c:pt idx="1649">
                  <c:v>62.0</c:v>
                </c:pt>
                <c:pt idx="1650">
                  <c:v>62.0</c:v>
                </c:pt>
                <c:pt idx="1651">
                  <c:v>62.0</c:v>
                </c:pt>
                <c:pt idx="1652">
                  <c:v>62.0</c:v>
                </c:pt>
                <c:pt idx="1653">
                  <c:v>62.0</c:v>
                </c:pt>
                <c:pt idx="1654">
                  <c:v>62.0</c:v>
                </c:pt>
                <c:pt idx="1655">
                  <c:v>62.0</c:v>
                </c:pt>
                <c:pt idx="1656">
                  <c:v>62.0</c:v>
                </c:pt>
                <c:pt idx="1657">
                  <c:v>62.0</c:v>
                </c:pt>
                <c:pt idx="1658">
                  <c:v>62.0</c:v>
                </c:pt>
                <c:pt idx="1659">
                  <c:v>62.0</c:v>
                </c:pt>
                <c:pt idx="1660">
                  <c:v>62.0</c:v>
                </c:pt>
                <c:pt idx="1661">
                  <c:v>61.0</c:v>
                </c:pt>
                <c:pt idx="1662">
                  <c:v>61.0</c:v>
                </c:pt>
                <c:pt idx="1663">
                  <c:v>61.0</c:v>
                </c:pt>
                <c:pt idx="1664">
                  <c:v>61.0</c:v>
                </c:pt>
                <c:pt idx="1665">
                  <c:v>61.0</c:v>
                </c:pt>
                <c:pt idx="1666">
                  <c:v>61.0</c:v>
                </c:pt>
                <c:pt idx="1667">
                  <c:v>61.0</c:v>
                </c:pt>
                <c:pt idx="1668">
                  <c:v>61.0</c:v>
                </c:pt>
                <c:pt idx="1669">
                  <c:v>61.0</c:v>
                </c:pt>
                <c:pt idx="1670">
                  <c:v>61.0</c:v>
                </c:pt>
                <c:pt idx="1671">
                  <c:v>61.0</c:v>
                </c:pt>
                <c:pt idx="1672">
                  <c:v>61.0</c:v>
                </c:pt>
                <c:pt idx="1673">
                  <c:v>61.0</c:v>
                </c:pt>
                <c:pt idx="1674">
                  <c:v>61.0</c:v>
                </c:pt>
                <c:pt idx="1675">
                  <c:v>61.0</c:v>
                </c:pt>
                <c:pt idx="1676">
                  <c:v>61.0</c:v>
                </c:pt>
                <c:pt idx="1677">
                  <c:v>61.0</c:v>
                </c:pt>
                <c:pt idx="1678">
                  <c:v>61.0</c:v>
                </c:pt>
                <c:pt idx="1679">
                  <c:v>61.0</c:v>
                </c:pt>
                <c:pt idx="1680">
                  <c:v>61.0</c:v>
                </c:pt>
                <c:pt idx="1681">
                  <c:v>61.0</c:v>
                </c:pt>
                <c:pt idx="1682">
                  <c:v>61.0</c:v>
                </c:pt>
                <c:pt idx="1683">
                  <c:v>61.0</c:v>
                </c:pt>
                <c:pt idx="1684">
                  <c:v>61.0</c:v>
                </c:pt>
                <c:pt idx="1685">
                  <c:v>61.0</c:v>
                </c:pt>
                <c:pt idx="1686">
                  <c:v>61.0</c:v>
                </c:pt>
                <c:pt idx="1687">
                  <c:v>61.0</c:v>
                </c:pt>
                <c:pt idx="1688">
                  <c:v>61.0</c:v>
                </c:pt>
                <c:pt idx="1689">
                  <c:v>61.0</c:v>
                </c:pt>
                <c:pt idx="1690">
                  <c:v>61.0</c:v>
                </c:pt>
                <c:pt idx="1691">
                  <c:v>61.0</c:v>
                </c:pt>
                <c:pt idx="1692">
                  <c:v>61.0</c:v>
                </c:pt>
                <c:pt idx="1693">
                  <c:v>61.0</c:v>
                </c:pt>
                <c:pt idx="1694">
                  <c:v>61.0</c:v>
                </c:pt>
                <c:pt idx="1695">
                  <c:v>60.0</c:v>
                </c:pt>
                <c:pt idx="1696">
                  <c:v>60.0</c:v>
                </c:pt>
                <c:pt idx="1697">
                  <c:v>60.0</c:v>
                </c:pt>
                <c:pt idx="1698">
                  <c:v>60.0</c:v>
                </c:pt>
                <c:pt idx="1699">
                  <c:v>60.0</c:v>
                </c:pt>
                <c:pt idx="1700">
                  <c:v>60.0</c:v>
                </c:pt>
                <c:pt idx="1701">
                  <c:v>60.0</c:v>
                </c:pt>
                <c:pt idx="1702">
                  <c:v>60.0</c:v>
                </c:pt>
                <c:pt idx="1703">
                  <c:v>60.0</c:v>
                </c:pt>
                <c:pt idx="1704">
                  <c:v>60.0</c:v>
                </c:pt>
                <c:pt idx="1705">
                  <c:v>60.0</c:v>
                </c:pt>
                <c:pt idx="1706">
                  <c:v>60.0</c:v>
                </c:pt>
                <c:pt idx="1707">
                  <c:v>60.0</c:v>
                </c:pt>
                <c:pt idx="1708">
                  <c:v>60.0</c:v>
                </c:pt>
                <c:pt idx="1709">
                  <c:v>60.0</c:v>
                </c:pt>
                <c:pt idx="1710">
                  <c:v>60.0</c:v>
                </c:pt>
                <c:pt idx="1711">
                  <c:v>59.0</c:v>
                </c:pt>
                <c:pt idx="1712">
                  <c:v>59.0</c:v>
                </c:pt>
                <c:pt idx="1713">
                  <c:v>59.0</c:v>
                </c:pt>
                <c:pt idx="1714">
                  <c:v>59.0</c:v>
                </c:pt>
                <c:pt idx="1715">
                  <c:v>59.0</c:v>
                </c:pt>
                <c:pt idx="1716">
                  <c:v>59.0</c:v>
                </c:pt>
                <c:pt idx="1717">
                  <c:v>59.0</c:v>
                </c:pt>
                <c:pt idx="1718">
                  <c:v>59.0</c:v>
                </c:pt>
                <c:pt idx="1719">
                  <c:v>59.0</c:v>
                </c:pt>
                <c:pt idx="1720">
                  <c:v>59.0</c:v>
                </c:pt>
                <c:pt idx="1721">
                  <c:v>59.0</c:v>
                </c:pt>
                <c:pt idx="1722">
                  <c:v>59.0</c:v>
                </c:pt>
                <c:pt idx="1723">
                  <c:v>59.0</c:v>
                </c:pt>
                <c:pt idx="1724">
                  <c:v>59.0</c:v>
                </c:pt>
                <c:pt idx="1725">
                  <c:v>59.0</c:v>
                </c:pt>
                <c:pt idx="1726">
                  <c:v>59.0</c:v>
                </c:pt>
                <c:pt idx="1727">
                  <c:v>59.0</c:v>
                </c:pt>
                <c:pt idx="1728">
                  <c:v>59.0</c:v>
                </c:pt>
                <c:pt idx="1729">
                  <c:v>59.0</c:v>
                </c:pt>
                <c:pt idx="1730">
                  <c:v>59.0</c:v>
                </c:pt>
                <c:pt idx="1731">
                  <c:v>59.0</c:v>
                </c:pt>
                <c:pt idx="1732">
                  <c:v>59.0</c:v>
                </c:pt>
                <c:pt idx="1733">
                  <c:v>59.0</c:v>
                </c:pt>
                <c:pt idx="1734">
                  <c:v>59.0</c:v>
                </c:pt>
                <c:pt idx="1735">
                  <c:v>59.0</c:v>
                </c:pt>
                <c:pt idx="1736">
                  <c:v>59.0</c:v>
                </c:pt>
                <c:pt idx="1737">
                  <c:v>59.0</c:v>
                </c:pt>
                <c:pt idx="1738">
                  <c:v>59.0</c:v>
                </c:pt>
                <c:pt idx="1739">
                  <c:v>59.0</c:v>
                </c:pt>
                <c:pt idx="1740">
                  <c:v>59.0</c:v>
                </c:pt>
                <c:pt idx="1741">
                  <c:v>59.0</c:v>
                </c:pt>
                <c:pt idx="1742">
                  <c:v>58.0</c:v>
                </c:pt>
                <c:pt idx="1743">
                  <c:v>58.0</c:v>
                </c:pt>
                <c:pt idx="1744">
                  <c:v>58.0</c:v>
                </c:pt>
                <c:pt idx="1745">
                  <c:v>58.0</c:v>
                </c:pt>
                <c:pt idx="1746">
                  <c:v>58.0</c:v>
                </c:pt>
                <c:pt idx="1747">
                  <c:v>58.0</c:v>
                </c:pt>
                <c:pt idx="1748">
                  <c:v>58.0</c:v>
                </c:pt>
                <c:pt idx="1749">
                  <c:v>58.0</c:v>
                </c:pt>
                <c:pt idx="1750">
                  <c:v>58.0</c:v>
                </c:pt>
                <c:pt idx="1751">
                  <c:v>58.0</c:v>
                </c:pt>
                <c:pt idx="1752">
                  <c:v>58.0</c:v>
                </c:pt>
                <c:pt idx="1753">
                  <c:v>58.0</c:v>
                </c:pt>
                <c:pt idx="1754">
                  <c:v>58.0</c:v>
                </c:pt>
                <c:pt idx="1755">
                  <c:v>58.0</c:v>
                </c:pt>
                <c:pt idx="1756">
                  <c:v>58.0</c:v>
                </c:pt>
                <c:pt idx="1757">
                  <c:v>57.0</c:v>
                </c:pt>
                <c:pt idx="1758">
                  <c:v>57.0</c:v>
                </c:pt>
                <c:pt idx="1759">
                  <c:v>57.0</c:v>
                </c:pt>
                <c:pt idx="1760">
                  <c:v>57.0</c:v>
                </c:pt>
                <c:pt idx="1761">
                  <c:v>57.0</c:v>
                </c:pt>
                <c:pt idx="1762">
                  <c:v>57.0</c:v>
                </c:pt>
                <c:pt idx="1763">
                  <c:v>57.0</c:v>
                </c:pt>
                <c:pt idx="1764">
                  <c:v>57.0</c:v>
                </c:pt>
                <c:pt idx="1765">
                  <c:v>57.0</c:v>
                </c:pt>
                <c:pt idx="1766">
                  <c:v>57.0</c:v>
                </c:pt>
                <c:pt idx="1767">
                  <c:v>57.0</c:v>
                </c:pt>
                <c:pt idx="1768">
                  <c:v>57.0</c:v>
                </c:pt>
                <c:pt idx="1769">
                  <c:v>57.0</c:v>
                </c:pt>
                <c:pt idx="1770">
                  <c:v>57.0</c:v>
                </c:pt>
                <c:pt idx="1771">
                  <c:v>57.0</c:v>
                </c:pt>
                <c:pt idx="1772">
                  <c:v>57.0</c:v>
                </c:pt>
                <c:pt idx="1773">
                  <c:v>57.0</c:v>
                </c:pt>
                <c:pt idx="1774">
                  <c:v>57.0</c:v>
                </c:pt>
                <c:pt idx="1775">
                  <c:v>57.0</c:v>
                </c:pt>
                <c:pt idx="1776">
                  <c:v>57.0</c:v>
                </c:pt>
                <c:pt idx="1777">
                  <c:v>57.0</c:v>
                </c:pt>
                <c:pt idx="1778">
                  <c:v>57.0</c:v>
                </c:pt>
                <c:pt idx="1779">
                  <c:v>57.0</c:v>
                </c:pt>
                <c:pt idx="1780">
                  <c:v>57.0</c:v>
                </c:pt>
                <c:pt idx="1781">
                  <c:v>57.0</c:v>
                </c:pt>
                <c:pt idx="1782">
                  <c:v>57.0</c:v>
                </c:pt>
                <c:pt idx="1783">
                  <c:v>57.0</c:v>
                </c:pt>
                <c:pt idx="1784">
                  <c:v>57.0</c:v>
                </c:pt>
                <c:pt idx="1785">
                  <c:v>57.0</c:v>
                </c:pt>
                <c:pt idx="1786">
                  <c:v>57.0</c:v>
                </c:pt>
                <c:pt idx="1787">
                  <c:v>57.0</c:v>
                </c:pt>
                <c:pt idx="1788">
                  <c:v>57.0</c:v>
                </c:pt>
                <c:pt idx="1789">
                  <c:v>57.0</c:v>
                </c:pt>
                <c:pt idx="1790">
                  <c:v>57.0</c:v>
                </c:pt>
                <c:pt idx="1791">
                  <c:v>57.0</c:v>
                </c:pt>
                <c:pt idx="1792">
                  <c:v>57.0</c:v>
                </c:pt>
                <c:pt idx="1793">
                  <c:v>57.0</c:v>
                </c:pt>
                <c:pt idx="1794">
                  <c:v>57.0</c:v>
                </c:pt>
                <c:pt idx="1795">
                  <c:v>57.0</c:v>
                </c:pt>
                <c:pt idx="1796">
                  <c:v>57.0</c:v>
                </c:pt>
                <c:pt idx="1797">
                  <c:v>57.0</c:v>
                </c:pt>
                <c:pt idx="1798">
                  <c:v>57.0</c:v>
                </c:pt>
                <c:pt idx="1799">
                  <c:v>57.0</c:v>
                </c:pt>
                <c:pt idx="1800">
                  <c:v>56.0</c:v>
                </c:pt>
                <c:pt idx="1801">
                  <c:v>56.0</c:v>
                </c:pt>
                <c:pt idx="1802">
                  <c:v>56.0</c:v>
                </c:pt>
                <c:pt idx="1803">
                  <c:v>56.0</c:v>
                </c:pt>
                <c:pt idx="1804">
                  <c:v>56.0</c:v>
                </c:pt>
                <c:pt idx="1805">
                  <c:v>56.0</c:v>
                </c:pt>
                <c:pt idx="1806">
                  <c:v>56.0</c:v>
                </c:pt>
                <c:pt idx="1807">
                  <c:v>56.0</c:v>
                </c:pt>
                <c:pt idx="1808">
                  <c:v>56.0</c:v>
                </c:pt>
                <c:pt idx="1809">
                  <c:v>56.0</c:v>
                </c:pt>
                <c:pt idx="1810">
                  <c:v>56.0</c:v>
                </c:pt>
                <c:pt idx="1811">
                  <c:v>56.0</c:v>
                </c:pt>
                <c:pt idx="1812">
                  <c:v>56.0</c:v>
                </c:pt>
                <c:pt idx="1813">
                  <c:v>56.0</c:v>
                </c:pt>
                <c:pt idx="1814">
                  <c:v>56.0</c:v>
                </c:pt>
                <c:pt idx="1815">
                  <c:v>56.0</c:v>
                </c:pt>
                <c:pt idx="1816">
                  <c:v>56.0</c:v>
                </c:pt>
                <c:pt idx="1817">
                  <c:v>56.0</c:v>
                </c:pt>
                <c:pt idx="1818">
                  <c:v>56.0</c:v>
                </c:pt>
                <c:pt idx="1819">
                  <c:v>56.0</c:v>
                </c:pt>
                <c:pt idx="1820">
                  <c:v>56.0</c:v>
                </c:pt>
                <c:pt idx="1821">
                  <c:v>56.0</c:v>
                </c:pt>
                <c:pt idx="1822">
                  <c:v>56.0</c:v>
                </c:pt>
                <c:pt idx="1823">
                  <c:v>56.0</c:v>
                </c:pt>
                <c:pt idx="1824">
                  <c:v>56.0</c:v>
                </c:pt>
                <c:pt idx="1825">
                  <c:v>55.0</c:v>
                </c:pt>
                <c:pt idx="1826">
                  <c:v>55.0</c:v>
                </c:pt>
                <c:pt idx="1827">
                  <c:v>55.0</c:v>
                </c:pt>
                <c:pt idx="1828">
                  <c:v>55.0</c:v>
                </c:pt>
                <c:pt idx="1829">
                  <c:v>55.0</c:v>
                </c:pt>
                <c:pt idx="1830">
                  <c:v>55.0</c:v>
                </c:pt>
                <c:pt idx="1831">
                  <c:v>55.0</c:v>
                </c:pt>
                <c:pt idx="1832">
                  <c:v>55.0</c:v>
                </c:pt>
                <c:pt idx="1833">
                  <c:v>55.0</c:v>
                </c:pt>
                <c:pt idx="1834">
                  <c:v>55.0</c:v>
                </c:pt>
                <c:pt idx="1835">
                  <c:v>55.0</c:v>
                </c:pt>
                <c:pt idx="1836">
                  <c:v>55.0</c:v>
                </c:pt>
                <c:pt idx="1837">
                  <c:v>55.0</c:v>
                </c:pt>
                <c:pt idx="1838">
                  <c:v>55.0</c:v>
                </c:pt>
                <c:pt idx="1839">
                  <c:v>55.0</c:v>
                </c:pt>
                <c:pt idx="1840">
                  <c:v>55.0</c:v>
                </c:pt>
                <c:pt idx="1841">
                  <c:v>55.0</c:v>
                </c:pt>
                <c:pt idx="1842">
                  <c:v>55.0</c:v>
                </c:pt>
                <c:pt idx="1843">
                  <c:v>55.0</c:v>
                </c:pt>
                <c:pt idx="1844">
                  <c:v>55.0</c:v>
                </c:pt>
                <c:pt idx="1845">
                  <c:v>55.0</c:v>
                </c:pt>
                <c:pt idx="1846">
                  <c:v>55.0</c:v>
                </c:pt>
                <c:pt idx="1847">
                  <c:v>55.0</c:v>
                </c:pt>
                <c:pt idx="1848">
                  <c:v>55.0</c:v>
                </c:pt>
                <c:pt idx="1849">
                  <c:v>55.0</c:v>
                </c:pt>
                <c:pt idx="1850">
                  <c:v>55.0</c:v>
                </c:pt>
                <c:pt idx="1851">
                  <c:v>55.0</c:v>
                </c:pt>
                <c:pt idx="1852">
                  <c:v>55.0</c:v>
                </c:pt>
                <c:pt idx="1853">
                  <c:v>55.0</c:v>
                </c:pt>
                <c:pt idx="1854">
                  <c:v>55.0</c:v>
                </c:pt>
                <c:pt idx="1855">
                  <c:v>55.0</c:v>
                </c:pt>
                <c:pt idx="1856">
                  <c:v>55.0</c:v>
                </c:pt>
                <c:pt idx="1857">
                  <c:v>55.0</c:v>
                </c:pt>
                <c:pt idx="1858">
                  <c:v>55.0</c:v>
                </c:pt>
                <c:pt idx="1859">
                  <c:v>55.0</c:v>
                </c:pt>
                <c:pt idx="1860">
                  <c:v>55.0</c:v>
                </c:pt>
                <c:pt idx="1861">
                  <c:v>55.0</c:v>
                </c:pt>
                <c:pt idx="1862">
                  <c:v>55.0</c:v>
                </c:pt>
                <c:pt idx="1863">
                  <c:v>55.0</c:v>
                </c:pt>
                <c:pt idx="1864">
                  <c:v>55.0</c:v>
                </c:pt>
                <c:pt idx="1865">
                  <c:v>55.0</c:v>
                </c:pt>
                <c:pt idx="1866">
                  <c:v>54.0</c:v>
                </c:pt>
                <c:pt idx="1867">
                  <c:v>54.0</c:v>
                </c:pt>
                <c:pt idx="1868">
                  <c:v>54.0</c:v>
                </c:pt>
                <c:pt idx="1869">
                  <c:v>54.0</c:v>
                </c:pt>
                <c:pt idx="1870">
                  <c:v>54.0</c:v>
                </c:pt>
                <c:pt idx="1871">
                  <c:v>54.0</c:v>
                </c:pt>
                <c:pt idx="1872">
                  <c:v>54.0</c:v>
                </c:pt>
                <c:pt idx="1873">
                  <c:v>54.0</c:v>
                </c:pt>
                <c:pt idx="1874">
                  <c:v>54.0</c:v>
                </c:pt>
                <c:pt idx="1875">
                  <c:v>54.0</c:v>
                </c:pt>
                <c:pt idx="1876">
                  <c:v>54.0</c:v>
                </c:pt>
                <c:pt idx="1877">
                  <c:v>54.0</c:v>
                </c:pt>
                <c:pt idx="1878">
                  <c:v>54.0</c:v>
                </c:pt>
                <c:pt idx="1879">
                  <c:v>54.0</c:v>
                </c:pt>
                <c:pt idx="1880">
                  <c:v>54.0</c:v>
                </c:pt>
                <c:pt idx="1881">
                  <c:v>54.0</c:v>
                </c:pt>
                <c:pt idx="1882">
                  <c:v>54.0</c:v>
                </c:pt>
                <c:pt idx="1883">
                  <c:v>54.0</c:v>
                </c:pt>
                <c:pt idx="1884">
                  <c:v>54.0</c:v>
                </c:pt>
                <c:pt idx="1885">
                  <c:v>54.0</c:v>
                </c:pt>
                <c:pt idx="1886">
                  <c:v>54.0</c:v>
                </c:pt>
                <c:pt idx="1887">
                  <c:v>54.0</c:v>
                </c:pt>
                <c:pt idx="1888">
                  <c:v>54.0</c:v>
                </c:pt>
                <c:pt idx="1889">
                  <c:v>54.0</c:v>
                </c:pt>
                <c:pt idx="1890">
                  <c:v>54.0</c:v>
                </c:pt>
                <c:pt idx="1891">
                  <c:v>54.0</c:v>
                </c:pt>
                <c:pt idx="1892">
                  <c:v>54.0</c:v>
                </c:pt>
                <c:pt idx="1893">
                  <c:v>54.0</c:v>
                </c:pt>
                <c:pt idx="1894">
                  <c:v>54.0</c:v>
                </c:pt>
                <c:pt idx="1895">
                  <c:v>54.0</c:v>
                </c:pt>
                <c:pt idx="1896">
                  <c:v>54.0</c:v>
                </c:pt>
                <c:pt idx="1897">
                  <c:v>54.0</c:v>
                </c:pt>
                <c:pt idx="1898">
                  <c:v>54.0</c:v>
                </c:pt>
                <c:pt idx="1899">
                  <c:v>54.0</c:v>
                </c:pt>
                <c:pt idx="1900">
                  <c:v>54.0</c:v>
                </c:pt>
                <c:pt idx="1901">
                  <c:v>53.0</c:v>
                </c:pt>
                <c:pt idx="1902">
                  <c:v>53.0</c:v>
                </c:pt>
                <c:pt idx="1903">
                  <c:v>53.0</c:v>
                </c:pt>
                <c:pt idx="1904">
                  <c:v>53.0</c:v>
                </c:pt>
                <c:pt idx="1905">
                  <c:v>53.0</c:v>
                </c:pt>
                <c:pt idx="1906">
                  <c:v>53.0</c:v>
                </c:pt>
                <c:pt idx="1907">
                  <c:v>53.0</c:v>
                </c:pt>
                <c:pt idx="1908">
                  <c:v>53.0</c:v>
                </c:pt>
                <c:pt idx="1909">
                  <c:v>53.0</c:v>
                </c:pt>
                <c:pt idx="1910">
                  <c:v>53.0</c:v>
                </c:pt>
                <c:pt idx="1911">
                  <c:v>53.0</c:v>
                </c:pt>
                <c:pt idx="1912">
                  <c:v>53.0</c:v>
                </c:pt>
                <c:pt idx="1913">
                  <c:v>53.0</c:v>
                </c:pt>
                <c:pt idx="1914">
                  <c:v>53.0</c:v>
                </c:pt>
                <c:pt idx="1915">
                  <c:v>53.0</c:v>
                </c:pt>
                <c:pt idx="1916">
                  <c:v>53.0</c:v>
                </c:pt>
                <c:pt idx="1917">
                  <c:v>53.0</c:v>
                </c:pt>
                <c:pt idx="1918">
                  <c:v>53.0</c:v>
                </c:pt>
                <c:pt idx="1919">
                  <c:v>53.0</c:v>
                </c:pt>
                <c:pt idx="1920">
                  <c:v>53.0</c:v>
                </c:pt>
                <c:pt idx="1921">
                  <c:v>53.0</c:v>
                </c:pt>
                <c:pt idx="1922">
                  <c:v>53.0</c:v>
                </c:pt>
                <c:pt idx="1923">
                  <c:v>53.0</c:v>
                </c:pt>
                <c:pt idx="1924">
                  <c:v>53.0</c:v>
                </c:pt>
                <c:pt idx="1925">
                  <c:v>53.0</c:v>
                </c:pt>
                <c:pt idx="1926">
                  <c:v>53.0</c:v>
                </c:pt>
                <c:pt idx="1927">
                  <c:v>52.0</c:v>
                </c:pt>
                <c:pt idx="1928">
                  <c:v>52.0</c:v>
                </c:pt>
                <c:pt idx="1929">
                  <c:v>52.0</c:v>
                </c:pt>
                <c:pt idx="1930">
                  <c:v>52.0</c:v>
                </c:pt>
                <c:pt idx="1931">
                  <c:v>52.0</c:v>
                </c:pt>
                <c:pt idx="1932">
                  <c:v>52.0</c:v>
                </c:pt>
                <c:pt idx="1933">
                  <c:v>52.0</c:v>
                </c:pt>
                <c:pt idx="1934">
                  <c:v>52.0</c:v>
                </c:pt>
                <c:pt idx="1935">
                  <c:v>52.0</c:v>
                </c:pt>
                <c:pt idx="1936">
                  <c:v>52.0</c:v>
                </c:pt>
                <c:pt idx="1937">
                  <c:v>52.0</c:v>
                </c:pt>
                <c:pt idx="1938">
                  <c:v>52.0</c:v>
                </c:pt>
                <c:pt idx="1939">
                  <c:v>52.0</c:v>
                </c:pt>
                <c:pt idx="1940">
                  <c:v>52.0</c:v>
                </c:pt>
                <c:pt idx="1941">
                  <c:v>52.0</c:v>
                </c:pt>
                <c:pt idx="1942">
                  <c:v>52.0</c:v>
                </c:pt>
                <c:pt idx="1943">
                  <c:v>52.0</c:v>
                </c:pt>
                <c:pt idx="1944">
                  <c:v>52.0</c:v>
                </c:pt>
                <c:pt idx="1945">
                  <c:v>52.0</c:v>
                </c:pt>
                <c:pt idx="1946">
                  <c:v>52.0</c:v>
                </c:pt>
                <c:pt idx="1947">
                  <c:v>52.0</c:v>
                </c:pt>
                <c:pt idx="1948">
                  <c:v>52.0</c:v>
                </c:pt>
                <c:pt idx="1949">
                  <c:v>52.0</c:v>
                </c:pt>
                <c:pt idx="1950">
                  <c:v>52.0</c:v>
                </c:pt>
                <c:pt idx="1951">
                  <c:v>52.0</c:v>
                </c:pt>
                <c:pt idx="1952">
                  <c:v>52.0</c:v>
                </c:pt>
                <c:pt idx="1953">
                  <c:v>52.0</c:v>
                </c:pt>
                <c:pt idx="1954">
                  <c:v>52.0</c:v>
                </c:pt>
                <c:pt idx="1955">
                  <c:v>52.0</c:v>
                </c:pt>
                <c:pt idx="1956">
                  <c:v>52.0</c:v>
                </c:pt>
                <c:pt idx="1957">
                  <c:v>52.0</c:v>
                </c:pt>
                <c:pt idx="1958">
                  <c:v>52.0</c:v>
                </c:pt>
                <c:pt idx="1959">
                  <c:v>52.0</c:v>
                </c:pt>
                <c:pt idx="1960">
                  <c:v>52.0</c:v>
                </c:pt>
                <c:pt idx="1961">
                  <c:v>52.0</c:v>
                </c:pt>
                <c:pt idx="1962">
                  <c:v>52.0</c:v>
                </c:pt>
                <c:pt idx="1963">
                  <c:v>51.0</c:v>
                </c:pt>
                <c:pt idx="1964">
                  <c:v>51.0</c:v>
                </c:pt>
                <c:pt idx="1965">
                  <c:v>51.0</c:v>
                </c:pt>
                <c:pt idx="1966">
                  <c:v>51.0</c:v>
                </c:pt>
                <c:pt idx="1967">
                  <c:v>51.0</c:v>
                </c:pt>
                <c:pt idx="1968">
                  <c:v>51.0</c:v>
                </c:pt>
                <c:pt idx="1969">
                  <c:v>51.0</c:v>
                </c:pt>
                <c:pt idx="1970">
                  <c:v>51.0</c:v>
                </c:pt>
                <c:pt idx="1971">
                  <c:v>51.0</c:v>
                </c:pt>
                <c:pt idx="1972">
                  <c:v>51.0</c:v>
                </c:pt>
                <c:pt idx="1973">
                  <c:v>51.0</c:v>
                </c:pt>
                <c:pt idx="1974">
                  <c:v>51.0</c:v>
                </c:pt>
                <c:pt idx="1975">
                  <c:v>51.0</c:v>
                </c:pt>
                <c:pt idx="1976">
                  <c:v>51.0</c:v>
                </c:pt>
                <c:pt idx="1977">
                  <c:v>51.0</c:v>
                </c:pt>
                <c:pt idx="1978">
                  <c:v>51.0</c:v>
                </c:pt>
                <c:pt idx="1979">
                  <c:v>51.0</c:v>
                </c:pt>
                <c:pt idx="1980">
                  <c:v>51.0</c:v>
                </c:pt>
                <c:pt idx="1981">
                  <c:v>51.0</c:v>
                </c:pt>
                <c:pt idx="1982">
                  <c:v>51.0</c:v>
                </c:pt>
                <c:pt idx="1983">
                  <c:v>51.0</c:v>
                </c:pt>
                <c:pt idx="1984">
                  <c:v>51.0</c:v>
                </c:pt>
                <c:pt idx="1985">
                  <c:v>51.0</c:v>
                </c:pt>
                <c:pt idx="1986">
                  <c:v>51.0</c:v>
                </c:pt>
                <c:pt idx="1987">
                  <c:v>51.0</c:v>
                </c:pt>
                <c:pt idx="1988">
                  <c:v>51.0</c:v>
                </c:pt>
                <c:pt idx="1989">
                  <c:v>51.0</c:v>
                </c:pt>
                <c:pt idx="1990">
                  <c:v>51.0</c:v>
                </c:pt>
                <c:pt idx="1991">
                  <c:v>51.0</c:v>
                </c:pt>
                <c:pt idx="1992">
                  <c:v>51.0</c:v>
                </c:pt>
                <c:pt idx="1993">
                  <c:v>51.0</c:v>
                </c:pt>
                <c:pt idx="1994">
                  <c:v>51.0</c:v>
                </c:pt>
                <c:pt idx="1995">
                  <c:v>51.0</c:v>
                </c:pt>
                <c:pt idx="1996">
                  <c:v>51.0</c:v>
                </c:pt>
                <c:pt idx="1997">
                  <c:v>51.0</c:v>
                </c:pt>
                <c:pt idx="1998">
                  <c:v>51.0</c:v>
                </c:pt>
                <c:pt idx="1999">
                  <c:v>51.0</c:v>
                </c:pt>
                <c:pt idx="2000">
                  <c:v>51.0</c:v>
                </c:pt>
                <c:pt idx="2001">
                  <c:v>50.0</c:v>
                </c:pt>
                <c:pt idx="2002">
                  <c:v>50.0</c:v>
                </c:pt>
                <c:pt idx="2003">
                  <c:v>50.0</c:v>
                </c:pt>
                <c:pt idx="2004">
                  <c:v>50.0</c:v>
                </c:pt>
                <c:pt idx="2005">
                  <c:v>50.0</c:v>
                </c:pt>
                <c:pt idx="2006">
                  <c:v>50.0</c:v>
                </c:pt>
                <c:pt idx="2007">
                  <c:v>50.0</c:v>
                </c:pt>
                <c:pt idx="2008">
                  <c:v>50.0</c:v>
                </c:pt>
                <c:pt idx="2009">
                  <c:v>50.0</c:v>
                </c:pt>
                <c:pt idx="2010">
                  <c:v>50.0</c:v>
                </c:pt>
                <c:pt idx="2011">
                  <c:v>50.0</c:v>
                </c:pt>
                <c:pt idx="2012">
                  <c:v>50.0</c:v>
                </c:pt>
                <c:pt idx="2013">
                  <c:v>50.0</c:v>
                </c:pt>
                <c:pt idx="2014">
                  <c:v>50.0</c:v>
                </c:pt>
                <c:pt idx="2015">
                  <c:v>50.0</c:v>
                </c:pt>
                <c:pt idx="2016">
                  <c:v>50.0</c:v>
                </c:pt>
                <c:pt idx="2017">
                  <c:v>50.0</c:v>
                </c:pt>
                <c:pt idx="2018">
                  <c:v>50.0</c:v>
                </c:pt>
                <c:pt idx="2019">
                  <c:v>50.0</c:v>
                </c:pt>
                <c:pt idx="2020">
                  <c:v>50.0</c:v>
                </c:pt>
                <c:pt idx="2021">
                  <c:v>50.0</c:v>
                </c:pt>
                <c:pt idx="2022">
                  <c:v>50.0</c:v>
                </c:pt>
                <c:pt idx="2023">
                  <c:v>50.0</c:v>
                </c:pt>
                <c:pt idx="2024">
                  <c:v>50.0</c:v>
                </c:pt>
                <c:pt idx="2025">
                  <c:v>50.0</c:v>
                </c:pt>
                <c:pt idx="2026">
                  <c:v>50.0</c:v>
                </c:pt>
                <c:pt idx="2027">
                  <c:v>50.0</c:v>
                </c:pt>
                <c:pt idx="2028">
                  <c:v>50.0</c:v>
                </c:pt>
                <c:pt idx="2029">
                  <c:v>50.0</c:v>
                </c:pt>
                <c:pt idx="2030">
                  <c:v>49.0</c:v>
                </c:pt>
                <c:pt idx="2031">
                  <c:v>49.0</c:v>
                </c:pt>
                <c:pt idx="2032">
                  <c:v>49.0</c:v>
                </c:pt>
                <c:pt idx="2033">
                  <c:v>49.0</c:v>
                </c:pt>
                <c:pt idx="2034">
                  <c:v>49.0</c:v>
                </c:pt>
                <c:pt idx="2035">
                  <c:v>49.0</c:v>
                </c:pt>
                <c:pt idx="2036">
                  <c:v>49.0</c:v>
                </c:pt>
                <c:pt idx="2037">
                  <c:v>49.0</c:v>
                </c:pt>
                <c:pt idx="2038">
                  <c:v>49.0</c:v>
                </c:pt>
                <c:pt idx="2039">
                  <c:v>49.0</c:v>
                </c:pt>
                <c:pt idx="2040">
                  <c:v>49.0</c:v>
                </c:pt>
                <c:pt idx="2041">
                  <c:v>49.0</c:v>
                </c:pt>
                <c:pt idx="2042">
                  <c:v>49.0</c:v>
                </c:pt>
                <c:pt idx="2043">
                  <c:v>49.0</c:v>
                </c:pt>
                <c:pt idx="2044">
                  <c:v>49.0</c:v>
                </c:pt>
                <c:pt idx="2045">
                  <c:v>49.0</c:v>
                </c:pt>
                <c:pt idx="2046">
                  <c:v>49.0</c:v>
                </c:pt>
                <c:pt idx="2047">
                  <c:v>49.0</c:v>
                </c:pt>
                <c:pt idx="2048">
                  <c:v>48.0</c:v>
                </c:pt>
                <c:pt idx="2049">
                  <c:v>48.0</c:v>
                </c:pt>
                <c:pt idx="2050">
                  <c:v>48.0</c:v>
                </c:pt>
                <c:pt idx="2051">
                  <c:v>48.0</c:v>
                </c:pt>
                <c:pt idx="2052">
                  <c:v>48.0</c:v>
                </c:pt>
                <c:pt idx="2053">
                  <c:v>48.0</c:v>
                </c:pt>
                <c:pt idx="2054">
                  <c:v>48.0</c:v>
                </c:pt>
                <c:pt idx="2055">
                  <c:v>48.0</c:v>
                </c:pt>
                <c:pt idx="2056">
                  <c:v>48.0</c:v>
                </c:pt>
                <c:pt idx="2057">
                  <c:v>48.0</c:v>
                </c:pt>
                <c:pt idx="2058">
                  <c:v>48.0</c:v>
                </c:pt>
                <c:pt idx="2059">
                  <c:v>48.0</c:v>
                </c:pt>
                <c:pt idx="2060">
                  <c:v>48.0</c:v>
                </c:pt>
                <c:pt idx="2061">
                  <c:v>48.0</c:v>
                </c:pt>
                <c:pt idx="2062">
                  <c:v>48.0</c:v>
                </c:pt>
                <c:pt idx="2063">
                  <c:v>48.0</c:v>
                </c:pt>
                <c:pt idx="2064">
                  <c:v>48.0</c:v>
                </c:pt>
                <c:pt idx="2065">
                  <c:v>48.0</c:v>
                </c:pt>
                <c:pt idx="2066">
                  <c:v>48.0</c:v>
                </c:pt>
                <c:pt idx="2067">
                  <c:v>48.0</c:v>
                </c:pt>
                <c:pt idx="2068">
                  <c:v>48.0</c:v>
                </c:pt>
                <c:pt idx="2069">
                  <c:v>48.0</c:v>
                </c:pt>
                <c:pt idx="2070">
                  <c:v>48.0</c:v>
                </c:pt>
                <c:pt idx="2071">
                  <c:v>48.0</c:v>
                </c:pt>
                <c:pt idx="2072">
                  <c:v>48.0</c:v>
                </c:pt>
                <c:pt idx="2073">
                  <c:v>48.0</c:v>
                </c:pt>
                <c:pt idx="2074">
                  <c:v>48.0</c:v>
                </c:pt>
                <c:pt idx="2075">
                  <c:v>48.0</c:v>
                </c:pt>
                <c:pt idx="2076">
                  <c:v>48.0</c:v>
                </c:pt>
                <c:pt idx="2077">
                  <c:v>48.0</c:v>
                </c:pt>
                <c:pt idx="2078">
                  <c:v>48.0</c:v>
                </c:pt>
                <c:pt idx="2079">
                  <c:v>48.0</c:v>
                </c:pt>
                <c:pt idx="2080">
                  <c:v>48.0</c:v>
                </c:pt>
                <c:pt idx="2081">
                  <c:v>48.0</c:v>
                </c:pt>
                <c:pt idx="2082">
                  <c:v>48.0</c:v>
                </c:pt>
                <c:pt idx="2083">
                  <c:v>48.0</c:v>
                </c:pt>
                <c:pt idx="2084">
                  <c:v>48.0</c:v>
                </c:pt>
                <c:pt idx="2085">
                  <c:v>48.0</c:v>
                </c:pt>
                <c:pt idx="2086">
                  <c:v>48.0</c:v>
                </c:pt>
                <c:pt idx="2087">
                  <c:v>48.0</c:v>
                </c:pt>
                <c:pt idx="2088">
                  <c:v>48.0</c:v>
                </c:pt>
                <c:pt idx="2089">
                  <c:v>48.0</c:v>
                </c:pt>
                <c:pt idx="2090">
                  <c:v>48.0</c:v>
                </c:pt>
                <c:pt idx="2091">
                  <c:v>48.0</c:v>
                </c:pt>
                <c:pt idx="2092">
                  <c:v>48.0</c:v>
                </c:pt>
                <c:pt idx="2093">
                  <c:v>48.0</c:v>
                </c:pt>
                <c:pt idx="2094">
                  <c:v>48.0</c:v>
                </c:pt>
                <c:pt idx="2095">
                  <c:v>48.0</c:v>
                </c:pt>
                <c:pt idx="2096">
                  <c:v>48.0</c:v>
                </c:pt>
                <c:pt idx="2097">
                  <c:v>48.0</c:v>
                </c:pt>
                <c:pt idx="2098">
                  <c:v>48.0</c:v>
                </c:pt>
                <c:pt idx="2099">
                  <c:v>48.0</c:v>
                </c:pt>
                <c:pt idx="2100">
                  <c:v>48.0</c:v>
                </c:pt>
                <c:pt idx="2101">
                  <c:v>48.0</c:v>
                </c:pt>
                <c:pt idx="2102">
                  <c:v>48.0</c:v>
                </c:pt>
                <c:pt idx="2103">
                  <c:v>48.0</c:v>
                </c:pt>
                <c:pt idx="2104">
                  <c:v>48.0</c:v>
                </c:pt>
                <c:pt idx="2105">
                  <c:v>48.0</c:v>
                </c:pt>
                <c:pt idx="2106">
                  <c:v>48.0</c:v>
                </c:pt>
                <c:pt idx="2107">
                  <c:v>48.0</c:v>
                </c:pt>
                <c:pt idx="2108">
                  <c:v>48.0</c:v>
                </c:pt>
                <c:pt idx="2109">
                  <c:v>48.0</c:v>
                </c:pt>
                <c:pt idx="2110">
                  <c:v>48.0</c:v>
                </c:pt>
                <c:pt idx="2111">
                  <c:v>47.0</c:v>
                </c:pt>
                <c:pt idx="2112">
                  <c:v>47.0</c:v>
                </c:pt>
                <c:pt idx="2113">
                  <c:v>47.0</c:v>
                </c:pt>
                <c:pt idx="2114">
                  <c:v>47.0</c:v>
                </c:pt>
                <c:pt idx="2115">
                  <c:v>47.0</c:v>
                </c:pt>
                <c:pt idx="2116">
                  <c:v>47.0</c:v>
                </c:pt>
                <c:pt idx="2117">
                  <c:v>47.0</c:v>
                </c:pt>
                <c:pt idx="2118">
                  <c:v>47.0</c:v>
                </c:pt>
                <c:pt idx="2119">
                  <c:v>47.0</c:v>
                </c:pt>
                <c:pt idx="2120">
                  <c:v>47.0</c:v>
                </c:pt>
                <c:pt idx="2121">
                  <c:v>47.0</c:v>
                </c:pt>
                <c:pt idx="2122">
                  <c:v>47.0</c:v>
                </c:pt>
                <c:pt idx="2123">
                  <c:v>47.0</c:v>
                </c:pt>
                <c:pt idx="2124">
                  <c:v>47.0</c:v>
                </c:pt>
                <c:pt idx="2125">
                  <c:v>47.0</c:v>
                </c:pt>
                <c:pt idx="2126">
                  <c:v>47.0</c:v>
                </c:pt>
                <c:pt idx="2127">
                  <c:v>47.0</c:v>
                </c:pt>
                <c:pt idx="2128">
                  <c:v>47.0</c:v>
                </c:pt>
                <c:pt idx="2129">
                  <c:v>47.0</c:v>
                </c:pt>
                <c:pt idx="2130">
                  <c:v>47.0</c:v>
                </c:pt>
                <c:pt idx="2131">
                  <c:v>47.0</c:v>
                </c:pt>
                <c:pt idx="2132">
                  <c:v>47.0</c:v>
                </c:pt>
                <c:pt idx="2133">
                  <c:v>47.0</c:v>
                </c:pt>
                <c:pt idx="2134">
                  <c:v>47.0</c:v>
                </c:pt>
                <c:pt idx="2135">
                  <c:v>47.0</c:v>
                </c:pt>
                <c:pt idx="2136">
                  <c:v>47.0</c:v>
                </c:pt>
                <c:pt idx="2137">
                  <c:v>47.0</c:v>
                </c:pt>
                <c:pt idx="2138">
                  <c:v>47.0</c:v>
                </c:pt>
                <c:pt idx="2139">
                  <c:v>47.0</c:v>
                </c:pt>
                <c:pt idx="2140">
                  <c:v>47.0</c:v>
                </c:pt>
                <c:pt idx="2141">
                  <c:v>47.0</c:v>
                </c:pt>
                <c:pt idx="2142">
                  <c:v>47.0</c:v>
                </c:pt>
                <c:pt idx="2143">
                  <c:v>47.0</c:v>
                </c:pt>
                <c:pt idx="2144">
                  <c:v>47.0</c:v>
                </c:pt>
                <c:pt idx="2145">
                  <c:v>46.0</c:v>
                </c:pt>
                <c:pt idx="2146">
                  <c:v>46.0</c:v>
                </c:pt>
                <c:pt idx="2147">
                  <c:v>46.0</c:v>
                </c:pt>
                <c:pt idx="2148">
                  <c:v>46.0</c:v>
                </c:pt>
                <c:pt idx="2149">
                  <c:v>46.0</c:v>
                </c:pt>
                <c:pt idx="2150">
                  <c:v>46.0</c:v>
                </c:pt>
                <c:pt idx="2151">
                  <c:v>46.0</c:v>
                </c:pt>
                <c:pt idx="2152">
                  <c:v>46.0</c:v>
                </c:pt>
                <c:pt idx="2153">
                  <c:v>46.0</c:v>
                </c:pt>
                <c:pt idx="2154">
                  <c:v>46.0</c:v>
                </c:pt>
                <c:pt idx="2155">
                  <c:v>46.0</c:v>
                </c:pt>
                <c:pt idx="2156">
                  <c:v>46.0</c:v>
                </c:pt>
                <c:pt idx="2157">
                  <c:v>46.0</c:v>
                </c:pt>
                <c:pt idx="2158">
                  <c:v>46.0</c:v>
                </c:pt>
                <c:pt idx="2159">
                  <c:v>46.0</c:v>
                </c:pt>
                <c:pt idx="2160">
                  <c:v>46.0</c:v>
                </c:pt>
                <c:pt idx="2161">
                  <c:v>46.0</c:v>
                </c:pt>
                <c:pt idx="2162">
                  <c:v>46.0</c:v>
                </c:pt>
                <c:pt idx="2163">
                  <c:v>46.0</c:v>
                </c:pt>
                <c:pt idx="2164">
                  <c:v>46.0</c:v>
                </c:pt>
                <c:pt idx="2165">
                  <c:v>46.0</c:v>
                </c:pt>
                <c:pt idx="2166">
                  <c:v>46.0</c:v>
                </c:pt>
                <c:pt idx="2167">
                  <c:v>46.0</c:v>
                </c:pt>
                <c:pt idx="2168">
                  <c:v>46.0</c:v>
                </c:pt>
                <c:pt idx="2169">
                  <c:v>45.0</c:v>
                </c:pt>
                <c:pt idx="2170">
                  <c:v>45.0</c:v>
                </c:pt>
                <c:pt idx="2171">
                  <c:v>45.0</c:v>
                </c:pt>
                <c:pt idx="2172">
                  <c:v>45.0</c:v>
                </c:pt>
                <c:pt idx="2173">
                  <c:v>45.0</c:v>
                </c:pt>
                <c:pt idx="2174">
                  <c:v>45.0</c:v>
                </c:pt>
                <c:pt idx="2175">
                  <c:v>45.0</c:v>
                </c:pt>
                <c:pt idx="2176">
                  <c:v>45.0</c:v>
                </c:pt>
                <c:pt idx="2177">
                  <c:v>45.0</c:v>
                </c:pt>
                <c:pt idx="2178">
                  <c:v>45.0</c:v>
                </c:pt>
                <c:pt idx="2179">
                  <c:v>45.0</c:v>
                </c:pt>
                <c:pt idx="2180">
                  <c:v>45.0</c:v>
                </c:pt>
                <c:pt idx="2181">
                  <c:v>45.0</c:v>
                </c:pt>
                <c:pt idx="2182">
                  <c:v>45.0</c:v>
                </c:pt>
                <c:pt idx="2183">
                  <c:v>45.0</c:v>
                </c:pt>
                <c:pt idx="2184">
                  <c:v>45.0</c:v>
                </c:pt>
                <c:pt idx="2185">
                  <c:v>45.0</c:v>
                </c:pt>
                <c:pt idx="2186">
                  <c:v>45.0</c:v>
                </c:pt>
                <c:pt idx="2187">
                  <c:v>45.0</c:v>
                </c:pt>
                <c:pt idx="2188">
                  <c:v>45.0</c:v>
                </c:pt>
                <c:pt idx="2189">
                  <c:v>45.0</c:v>
                </c:pt>
                <c:pt idx="2190">
                  <c:v>45.0</c:v>
                </c:pt>
                <c:pt idx="2191">
                  <c:v>45.0</c:v>
                </c:pt>
                <c:pt idx="2192">
                  <c:v>45.0</c:v>
                </c:pt>
                <c:pt idx="2193">
                  <c:v>45.0</c:v>
                </c:pt>
                <c:pt idx="2194">
                  <c:v>45.0</c:v>
                </c:pt>
                <c:pt idx="2195">
                  <c:v>45.0</c:v>
                </c:pt>
                <c:pt idx="2196">
                  <c:v>45.0</c:v>
                </c:pt>
                <c:pt idx="2197">
                  <c:v>45.0</c:v>
                </c:pt>
                <c:pt idx="2198">
                  <c:v>45.0</c:v>
                </c:pt>
                <c:pt idx="2199">
                  <c:v>45.0</c:v>
                </c:pt>
                <c:pt idx="2200">
                  <c:v>45.0</c:v>
                </c:pt>
                <c:pt idx="2201">
                  <c:v>45.0</c:v>
                </c:pt>
                <c:pt idx="2202">
                  <c:v>45.0</c:v>
                </c:pt>
                <c:pt idx="2203">
                  <c:v>44.0</c:v>
                </c:pt>
                <c:pt idx="2204">
                  <c:v>44.0</c:v>
                </c:pt>
                <c:pt idx="2205">
                  <c:v>44.0</c:v>
                </c:pt>
                <c:pt idx="2206">
                  <c:v>44.0</c:v>
                </c:pt>
                <c:pt idx="2207">
                  <c:v>44.0</c:v>
                </c:pt>
                <c:pt idx="2208">
                  <c:v>44.0</c:v>
                </c:pt>
                <c:pt idx="2209">
                  <c:v>44.0</c:v>
                </c:pt>
                <c:pt idx="2210">
                  <c:v>44.0</c:v>
                </c:pt>
                <c:pt idx="2211">
                  <c:v>44.0</c:v>
                </c:pt>
                <c:pt idx="2212">
                  <c:v>44.0</c:v>
                </c:pt>
                <c:pt idx="2213">
                  <c:v>44.0</c:v>
                </c:pt>
                <c:pt idx="2214">
                  <c:v>44.0</c:v>
                </c:pt>
                <c:pt idx="2215">
                  <c:v>44.0</c:v>
                </c:pt>
                <c:pt idx="2216">
                  <c:v>44.0</c:v>
                </c:pt>
                <c:pt idx="2217">
                  <c:v>44.0</c:v>
                </c:pt>
                <c:pt idx="2218">
                  <c:v>44.0</c:v>
                </c:pt>
                <c:pt idx="2219">
                  <c:v>44.0</c:v>
                </c:pt>
                <c:pt idx="2220">
                  <c:v>44.0</c:v>
                </c:pt>
                <c:pt idx="2221">
                  <c:v>44.0</c:v>
                </c:pt>
                <c:pt idx="2222">
                  <c:v>44.0</c:v>
                </c:pt>
                <c:pt idx="2223">
                  <c:v>44.0</c:v>
                </c:pt>
                <c:pt idx="2224">
                  <c:v>44.0</c:v>
                </c:pt>
                <c:pt idx="2225">
                  <c:v>44.0</c:v>
                </c:pt>
                <c:pt idx="2226">
                  <c:v>44.0</c:v>
                </c:pt>
                <c:pt idx="2227">
                  <c:v>44.0</c:v>
                </c:pt>
                <c:pt idx="2228">
                  <c:v>44.0</c:v>
                </c:pt>
                <c:pt idx="2229">
                  <c:v>44.0</c:v>
                </c:pt>
                <c:pt idx="2230">
                  <c:v>44.0</c:v>
                </c:pt>
                <c:pt idx="2231">
                  <c:v>44.0</c:v>
                </c:pt>
                <c:pt idx="2232">
                  <c:v>44.0</c:v>
                </c:pt>
                <c:pt idx="2233">
                  <c:v>44.0</c:v>
                </c:pt>
                <c:pt idx="2234">
                  <c:v>44.0</c:v>
                </c:pt>
                <c:pt idx="2235">
                  <c:v>44.0</c:v>
                </c:pt>
                <c:pt idx="2236">
                  <c:v>44.0</c:v>
                </c:pt>
                <c:pt idx="2237">
                  <c:v>44.0</c:v>
                </c:pt>
                <c:pt idx="2238">
                  <c:v>44.0</c:v>
                </c:pt>
                <c:pt idx="2239">
                  <c:v>44.0</c:v>
                </c:pt>
                <c:pt idx="2240">
                  <c:v>44.0</c:v>
                </c:pt>
                <c:pt idx="2241">
                  <c:v>44.0</c:v>
                </c:pt>
                <c:pt idx="2242">
                  <c:v>44.0</c:v>
                </c:pt>
                <c:pt idx="2243">
                  <c:v>44.0</c:v>
                </c:pt>
                <c:pt idx="2244">
                  <c:v>44.0</c:v>
                </c:pt>
                <c:pt idx="2245">
                  <c:v>44.0</c:v>
                </c:pt>
                <c:pt idx="2246">
                  <c:v>44.0</c:v>
                </c:pt>
                <c:pt idx="2247">
                  <c:v>44.0</c:v>
                </c:pt>
                <c:pt idx="2248">
                  <c:v>44.0</c:v>
                </c:pt>
                <c:pt idx="2249">
                  <c:v>44.0</c:v>
                </c:pt>
                <c:pt idx="2250">
                  <c:v>44.0</c:v>
                </c:pt>
                <c:pt idx="2251">
                  <c:v>44.0</c:v>
                </c:pt>
                <c:pt idx="2252">
                  <c:v>44.0</c:v>
                </c:pt>
                <c:pt idx="2253">
                  <c:v>44.0</c:v>
                </c:pt>
                <c:pt idx="2254">
                  <c:v>44.0</c:v>
                </c:pt>
                <c:pt idx="2255">
                  <c:v>44.0</c:v>
                </c:pt>
                <c:pt idx="2256">
                  <c:v>44.0</c:v>
                </c:pt>
                <c:pt idx="2257">
                  <c:v>44.0</c:v>
                </c:pt>
                <c:pt idx="2258">
                  <c:v>44.0</c:v>
                </c:pt>
                <c:pt idx="2259">
                  <c:v>44.0</c:v>
                </c:pt>
                <c:pt idx="2260">
                  <c:v>43.0</c:v>
                </c:pt>
                <c:pt idx="2261">
                  <c:v>43.0</c:v>
                </c:pt>
                <c:pt idx="2262">
                  <c:v>43.0</c:v>
                </c:pt>
                <c:pt idx="2263">
                  <c:v>43.0</c:v>
                </c:pt>
                <c:pt idx="2264">
                  <c:v>43.0</c:v>
                </c:pt>
                <c:pt idx="2265">
                  <c:v>43.0</c:v>
                </c:pt>
                <c:pt idx="2266">
                  <c:v>43.0</c:v>
                </c:pt>
                <c:pt idx="2267">
                  <c:v>43.0</c:v>
                </c:pt>
                <c:pt idx="2268">
                  <c:v>43.0</c:v>
                </c:pt>
                <c:pt idx="2269">
                  <c:v>43.0</c:v>
                </c:pt>
                <c:pt idx="2270">
                  <c:v>43.0</c:v>
                </c:pt>
                <c:pt idx="2271">
                  <c:v>43.0</c:v>
                </c:pt>
                <c:pt idx="2272">
                  <c:v>43.0</c:v>
                </c:pt>
                <c:pt idx="2273">
                  <c:v>43.0</c:v>
                </c:pt>
                <c:pt idx="2274">
                  <c:v>43.0</c:v>
                </c:pt>
                <c:pt idx="2275">
                  <c:v>43.0</c:v>
                </c:pt>
                <c:pt idx="2276">
                  <c:v>43.0</c:v>
                </c:pt>
                <c:pt idx="2277">
                  <c:v>43.0</c:v>
                </c:pt>
                <c:pt idx="2278">
                  <c:v>43.0</c:v>
                </c:pt>
                <c:pt idx="2279">
                  <c:v>43.0</c:v>
                </c:pt>
                <c:pt idx="2280">
                  <c:v>43.0</c:v>
                </c:pt>
                <c:pt idx="2281">
                  <c:v>43.0</c:v>
                </c:pt>
                <c:pt idx="2282">
                  <c:v>43.0</c:v>
                </c:pt>
                <c:pt idx="2283">
                  <c:v>43.0</c:v>
                </c:pt>
                <c:pt idx="2284">
                  <c:v>43.0</c:v>
                </c:pt>
                <c:pt idx="2285">
                  <c:v>43.0</c:v>
                </c:pt>
                <c:pt idx="2286">
                  <c:v>43.0</c:v>
                </c:pt>
                <c:pt idx="2287">
                  <c:v>43.0</c:v>
                </c:pt>
                <c:pt idx="2288">
                  <c:v>43.0</c:v>
                </c:pt>
                <c:pt idx="2289">
                  <c:v>43.0</c:v>
                </c:pt>
                <c:pt idx="2290">
                  <c:v>43.0</c:v>
                </c:pt>
                <c:pt idx="2291">
                  <c:v>43.0</c:v>
                </c:pt>
                <c:pt idx="2292">
                  <c:v>43.0</c:v>
                </c:pt>
                <c:pt idx="2293">
                  <c:v>43.0</c:v>
                </c:pt>
                <c:pt idx="2294">
                  <c:v>43.0</c:v>
                </c:pt>
                <c:pt idx="2295">
                  <c:v>43.0</c:v>
                </c:pt>
                <c:pt idx="2296">
                  <c:v>43.0</c:v>
                </c:pt>
                <c:pt idx="2297">
                  <c:v>43.0</c:v>
                </c:pt>
                <c:pt idx="2298">
                  <c:v>43.0</c:v>
                </c:pt>
                <c:pt idx="2299">
                  <c:v>43.0</c:v>
                </c:pt>
                <c:pt idx="2300">
                  <c:v>43.0</c:v>
                </c:pt>
                <c:pt idx="2301">
                  <c:v>43.0</c:v>
                </c:pt>
                <c:pt idx="2302">
                  <c:v>43.0</c:v>
                </c:pt>
                <c:pt idx="2303">
                  <c:v>43.0</c:v>
                </c:pt>
                <c:pt idx="2304">
                  <c:v>43.0</c:v>
                </c:pt>
                <c:pt idx="2305">
                  <c:v>43.0</c:v>
                </c:pt>
                <c:pt idx="2306">
                  <c:v>43.0</c:v>
                </c:pt>
                <c:pt idx="2307">
                  <c:v>43.0</c:v>
                </c:pt>
                <c:pt idx="2308">
                  <c:v>42.0</c:v>
                </c:pt>
                <c:pt idx="2309">
                  <c:v>42.0</c:v>
                </c:pt>
                <c:pt idx="2310">
                  <c:v>42.0</c:v>
                </c:pt>
                <c:pt idx="2311">
                  <c:v>42.0</c:v>
                </c:pt>
                <c:pt idx="2312">
                  <c:v>42.0</c:v>
                </c:pt>
                <c:pt idx="2313">
                  <c:v>42.0</c:v>
                </c:pt>
                <c:pt idx="2314">
                  <c:v>42.0</c:v>
                </c:pt>
                <c:pt idx="2315">
                  <c:v>42.0</c:v>
                </c:pt>
                <c:pt idx="2316">
                  <c:v>42.0</c:v>
                </c:pt>
                <c:pt idx="2317">
                  <c:v>42.0</c:v>
                </c:pt>
                <c:pt idx="2318">
                  <c:v>42.0</c:v>
                </c:pt>
                <c:pt idx="2319">
                  <c:v>42.0</c:v>
                </c:pt>
                <c:pt idx="2320">
                  <c:v>42.0</c:v>
                </c:pt>
                <c:pt idx="2321">
                  <c:v>42.0</c:v>
                </c:pt>
                <c:pt idx="2322">
                  <c:v>42.0</c:v>
                </c:pt>
                <c:pt idx="2323">
                  <c:v>42.0</c:v>
                </c:pt>
                <c:pt idx="2324">
                  <c:v>42.0</c:v>
                </c:pt>
                <c:pt idx="2325">
                  <c:v>42.0</c:v>
                </c:pt>
                <c:pt idx="2326">
                  <c:v>42.0</c:v>
                </c:pt>
                <c:pt idx="2327">
                  <c:v>42.0</c:v>
                </c:pt>
                <c:pt idx="2328">
                  <c:v>42.0</c:v>
                </c:pt>
                <c:pt idx="2329">
                  <c:v>42.0</c:v>
                </c:pt>
                <c:pt idx="2330">
                  <c:v>42.0</c:v>
                </c:pt>
                <c:pt idx="2331">
                  <c:v>42.0</c:v>
                </c:pt>
                <c:pt idx="2332">
                  <c:v>42.0</c:v>
                </c:pt>
                <c:pt idx="2333">
                  <c:v>42.0</c:v>
                </c:pt>
                <c:pt idx="2334">
                  <c:v>42.0</c:v>
                </c:pt>
                <c:pt idx="2335">
                  <c:v>42.0</c:v>
                </c:pt>
                <c:pt idx="2336">
                  <c:v>42.0</c:v>
                </c:pt>
                <c:pt idx="2337">
                  <c:v>42.0</c:v>
                </c:pt>
                <c:pt idx="2338">
                  <c:v>42.0</c:v>
                </c:pt>
                <c:pt idx="2339">
                  <c:v>42.0</c:v>
                </c:pt>
                <c:pt idx="2340">
                  <c:v>42.0</c:v>
                </c:pt>
                <c:pt idx="2341">
                  <c:v>42.0</c:v>
                </c:pt>
                <c:pt idx="2342">
                  <c:v>42.0</c:v>
                </c:pt>
                <c:pt idx="2343">
                  <c:v>42.0</c:v>
                </c:pt>
                <c:pt idx="2344">
                  <c:v>42.0</c:v>
                </c:pt>
                <c:pt idx="2345">
                  <c:v>42.0</c:v>
                </c:pt>
                <c:pt idx="2346">
                  <c:v>42.0</c:v>
                </c:pt>
                <c:pt idx="2347">
                  <c:v>42.0</c:v>
                </c:pt>
                <c:pt idx="2348">
                  <c:v>42.0</c:v>
                </c:pt>
                <c:pt idx="2349">
                  <c:v>42.0</c:v>
                </c:pt>
                <c:pt idx="2350">
                  <c:v>42.0</c:v>
                </c:pt>
                <c:pt idx="2351">
                  <c:v>42.0</c:v>
                </c:pt>
                <c:pt idx="2352">
                  <c:v>42.0</c:v>
                </c:pt>
                <c:pt idx="2353">
                  <c:v>42.0</c:v>
                </c:pt>
                <c:pt idx="2354">
                  <c:v>42.0</c:v>
                </c:pt>
                <c:pt idx="2355">
                  <c:v>42.0</c:v>
                </c:pt>
                <c:pt idx="2356">
                  <c:v>42.0</c:v>
                </c:pt>
                <c:pt idx="2357">
                  <c:v>42.0</c:v>
                </c:pt>
                <c:pt idx="2358">
                  <c:v>42.0</c:v>
                </c:pt>
                <c:pt idx="2359">
                  <c:v>42.0</c:v>
                </c:pt>
                <c:pt idx="2360">
                  <c:v>42.0</c:v>
                </c:pt>
                <c:pt idx="2361">
                  <c:v>42.0</c:v>
                </c:pt>
                <c:pt idx="2362">
                  <c:v>42.0</c:v>
                </c:pt>
                <c:pt idx="2363">
                  <c:v>42.0</c:v>
                </c:pt>
                <c:pt idx="2364">
                  <c:v>42.0</c:v>
                </c:pt>
                <c:pt idx="2365">
                  <c:v>42.0</c:v>
                </c:pt>
                <c:pt idx="2366">
                  <c:v>42.0</c:v>
                </c:pt>
                <c:pt idx="2367">
                  <c:v>41.0</c:v>
                </c:pt>
                <c:pt idx="2368">
                  <c:v>41.0</c:v>
                </c:pt>
                <c:pt idx="2369">
                  <c:v>41.0</c:v>
                </c:pt>
                <c:pt idx="2370">
                  <c:v>41.0</c:v>
                </c:pt>
                <c:pt idx="2371">
                  <c:v>41.0</c:v>
                </c:pt>
                <c:pt idx="2372">
                  <c:v>41.0</c:v>
                </c:pt>
                <c:pt idx="2373">
                  <c:v>41.0</c:v>
                </c:pt>
                <c:pt idx="2374">
                  <c:v>41.0</c:v>
                </c:pt>
                <c:pt idx="2375">
                  <c:v>41.0</c:v>
                </c:pt>
                <c:pt idx="2376">
                  <c:v>41.0</c:v>
                </c:pt>
                <c:pt idx="2377">
                  <c:v>41.0</c:v>
                </c:pt>
                <c:pt idx="2378">
                  <c:v>41.0</c:v>
                </c:pt>
                <c:pt idx="2379">
                  <c:v>41.0</c:v>
                </c:pt>
                <c:pt idx="2380">
                  <c:v>41.0</c:v>
                </c:pt>
                <c:pt idx="2381">
                  <c:v>41.0</c:v>
                </c:pt>
                <c:pt idx="2382">
                  <c:v>41.0</c:v>
                </c:pt>
                <c:pt idx="2383">
                  <c:v>41.0</c:v>
                </c:pt>
                <c:pt idx="2384">
                  <c:v>41.0</c:v>
                </c:pt>
                <c:pt idx="2385">
                  <c:v>41.0</c:v>
                </c:pt>
                <c:pt idx="2386">
                  <c:v>41.0</c:v>
                </c:pt>
                <c:pt idx="2387">
                  <c:v>41.0</c:v>
                </c:pt>
                <c:pt idx="2388">
                  <c:v>41.0</c:v>
                </c:pt>
                <c:pt idx="2389">
                  <c:v>41.0</c:v>
                </c:pt>
                <c:pt idx="2390">
                  <c:v>41.0</c:v>
                </c:pt>
                <c:pt idx="2391">
                  <c:v>41.0</c:v>
                </c:pt>
                <c:pt idx="2392">
                  <c:v>41.0</c:v>
                </c:pt>
                <c:pt idx="2393">
                  <c:v>41.0</c:v>
                </c:pt>
                <c:pt idx="2394">
                  <c:v>41.0</c:v>
                </c:pt>
                <c:pt idx="2395">
                  <c:v>41.0</c:v>
                </c:pt>
                <c:pt idx="2396">
                  <c:v>41.0</c:v>
                </c:pt>
                <c:pt idx="2397">
                  <c:v>41.0</c:v>
                </c:pt>
                <c:pt idx="2398">
                  <c:v>41.0</c:v>
                </c:pt>
                <c:pt idx="2399">
                  <c:v>41.0</c:v>
                </c:pt>
                <c:pt idx="2400">
                  <c:v>41.0</c:v>
                </c:pt>
                <c:pt idx="2401">
                  <c:v>41.0</c:v>
                </c:pt>
                <c:pt idx="2402">
                  <c:v>41.0</c:v>
                </c:pt>
                <c:pt idx="2403">
                  <c:v>41.0</c:v>
                </c:pt>
                <c:pt idx="2404">
                  <c:v>41.0</c:v>
                </c:pt>
                <c:pt idx="2405">
                  <c:v>41.0</c:v>
                </c:pt>
                <c:pt idx="2406">
                  <c:v>41.0</c:v>
                </c:pt>
                <c:pt idx="2407">
                  <c:v>41.0</c:v>
                </c:pt>
                <c:pt idx="2408">
                  <c:v>40.0</c:v>
                </c:pt>
                <c:pt idx="2409">
                  <c:v>40.0</c:v>
                </c:pt>
                <c:pt idx="2410">
                  <c:v>40.0</c:v>
                </c:pt>
                <c:pt idx="2411">
                  <c:v>40.0</c:v>
                </c:pt>
                <c:pt idx="2412">
                  <c:v>40.0</c:v>
                </c:pt>
                <c:pt idx="2413">
                  <c:v>40.0</c:v>
                </c:pt>
                <c:pt idx="2414">
                  <c:v>40.0</c:v>
                </c:pt>
                <c:pt idx="2415">
                  <c:v>40.0</c:v>
                </c:pt>
                <c:pt idx="2416">
                  <c:v>40.0</c:v>
                </c:pt>
                <c:pt idx="2417">
                  <c:v>40.0</c:v>
                </c:pt>
                <c:pt idx="2418">
                  <c:v>40.0</c:v>
                </c:pt>
                <c:pt idx="2419">
                  <c:v>40.0</c:v>
                </c:pt>
                <c:pt idx="2420">
                  <c:v>40.0</c:v>
                </c:pt>
                <c:pt idx="2421">
                  <c:v>40.0</c:v>
                </c:pt>
                <c:pt idx="2422">
                  <c:v>40.0</c:v>
                </c:pt>
                <c:pt idx="2423">
                  <c:v>40.0</c:v>
                </c:pt>
                <c:pt idx="2424">
                  <c:v>40.0</c:v>
                </c:pt>
                <c:pt idx="2425">
                  <c:v>40.0</c:v>
                </c:pt>
                <c:pt idx="2426">
                  <c:v>40.0</c:v>
                </c:pt>
                <c:pt idx="2427">
                  <c:v>39.0</c:v>
                </c:pt>
                <c:pt idx="2428">
                  <c:v>39.0</c:v>
                </c:pt>
                <c:pt idx="2429">
                  <c:v>39.0</c:v>
                </c:pt>
                <c:pt idx="2430">
                  <c:v>39.0</c:v>
                </c:pt>
                <c:pt idx="2431">
                  <c:v>39.0</c:v>
                </c:pt>
                <c:pt idx="2432">
                  <c:v>39.0</c:v>
                </c:pt>
                <c:pt idx="2433">
                  <c:v>39.0</c:v>
                </c:pt>
                <c:pt idx="2434">
                  <c:v>39.0</c:v>
                </c:pt>
                <c:pt idx="2435">
                  <c:v>39.0</c:v>
                </c:pt>
                <c:pt idx="2436">
                  <c:v>39.0</c:v>
                </c:pt>
                <c:pt idx="2437">
                  <c:v>39.0</c:v>
                </c:pt>
                <c:pt idx="2438">
                  <c:v>39.0</c:v>
                </c:pt>
                <c:pt idx="2439">
                  <c:v>39.0</c:v>
                </c:pt>
                <c:pt idx="2440">
                  <c:v>39.0</c:v>
                </c:pt>
                <c:pt idx="2441">
                  <c:v>39.0</c:v>
                </c:pt>
                <c:pt idx="2442">
                  <c:v>39.0</c:v>
                </c:pt>
                <c:pt idx="2443">
                  <c:v>39.0</c:v>
                </c:pt>
                <c:pt idx="2444">
                  <c:v>39.0</c:v>
                </c:pt>
                <c:pt idx="2445">
                  <c:v>39.0</c:v>
                </c:pt>
                <c:pt idx="2446">
                  <c:v>39.0</c:v>
                </c:pt>
                <c:pt idx="2447">
                  <c:v>39.0</c:v>
                </c:pt>
                <c:pt idx="2448">
                  <c:v>39.0</c:v>
                </c:pt>
                <c:pt idx="2449">
                  <c:v>39.0</c:v>
                </c:pt>
                <c:pt idx="2450">
                  <c:v>39.0</c:v>
                </c:pt>
                <c:pt idx="2451">
                  <c:v>39.0</c:v>
                </c:pt>
                <c:pt idx="2452">
                  <c:v>39.0</c:v>
                </c:pt>
                <c:pt idx="2453">
                  <c:v>39.0</c:v>
                </c:pt>
                <c:pt idx="2454">
                  <c:v>39.0</c:v>
                </c:pt>
                <c:pt idx="2455">
                  <c:v>39.0</c:v>
                </c:pt>
                <c:pt idx="2456">
                  <c:v>39.0</c:v>
                </c:pt>
                <c:pt idx="2457">
                  <c:v>39.0</c:v>
                </c:pt>
                <c:pt idx="2458">
                  <c:v>38.0</c:v>
                </c:pt>
                <c:pt idx="2459">
                  <c:v>38.0</c:v>
                </c:pt>
                <c:pt idx="2460">
                  <c:v>38.0</c:v>
                </c:pt>
                <c:pt idx="2461">
                  <c:v>38.0</c:v>
                </c:pt>
                <c:pt idx="2462">
                  <c:v>38.0</c:v>
                </c:pt>
                <c:pt idx="2463">
                  <c:v>38.0</c:v>
                </c:pt>
                <c:pt idx="2464">
                  <c:v>38.0</c:v>
                </c:pt>
                <c:pt idx="2465">
                  <c:v>38.0</c:v>
                </c:pt>
                <c:pt idx="2466">
                  <c:v>38.0</c:v>
                </c:pt>
                <c:pt idx="2467">
                  <c:v>38.0</c:v>
                </c:pt>
                <c:pt idx="2468">
                  <c:v>38.0</c:v>
                </c:pt>
                <c:pt idx="2469">
                  <c:v>38.0</c:v>
                </c:pt>
                <c:pt idx="2470">
                  <c:v>38.0</c:v>
                </c:pt>
                <c:pt idx="2471">
                  <c:v>38.0</c:v>
                </c:pt>
                <c:pt idx="2472">
                  <c:v>38.0</c:v>
                </c:pt>
                <c:pt idx="2473">
                  <c:v>38.0</c:v>
                </c:pt>
                <c:pt idx="2474">
                  <c:v>38.0</c:v>
                </c:pt>
                <c:pt idx="2475">
                  <c:v>38.0</c:v>
                </c:pt>
                <c:pt idx="2476">
                  <c:v>38.0</c:v>
                </c:pt>
                <c:pt idx="2477">
                  <c:v>38.0</c:v>
                </c:pt>
                <c:pt idx="2478">
                  <c:v>38.0</c:v>
                </c:pt>
                <c:pt idx="2479">
                  <c:v>38.0</c:v>
                </c:pt>
                <c:pt idx="2480">
                  <c:v>38.0</c:v>
                </c:pt>
                <c:pt idx="2481">
                  <c:v>38.0</c:v>
                </c:pt>
                <c:pt idx="2482">
                  <c:v>38.0</c:v>
                </c:pt>
                <c:pt idx="2483">
                  <c:v>38.0</c:v>
                </c:pt>
                <c:pt idx="2484">
                  <c:v>38.0</c:v>
                </c:pt>
                <c:pt idx="2485">
                  <c:v>38.0</c:v>
                </c:pt>
                <c:pt idx="2486">
                  <c:v>38.0</c:v>
                </c:pt>
                <c:pt idx="2487">
                  <c:v>38.0</c:v>
                </c:pt>
                <c:pt idx="2488">
                  <c:v>38.0</c:v>
                </c:pt>
                <c:pt idx="2489">
                  <c:v>38.0</c:v>
                </c:pt>
                <c:pt idx="2490">
                  <c:v>38.0</c:v>
                </c:pt>
                <c:pt idx="2491">
                  <c:v>38.0</c:v>
                </c:pt>
                <c:pt idx="2492">
                  <c:v>38.0</c:v>
                </c:pt>
                <c:pt idx="2493">
                  <c:v>38.0</c:v>
                </c:pt>
                <c:pt idx="2494">
                  <c:v>37.0</c:v>
                </c:pt>
                <c:pt idx="2495">
                  <c:v>37.0</c:v>
                </c:pt>
                <c:pt idx="2496">
                  <c:v>37.0</c:v>
                </c:pt>
                <c:pt idx="2497">
                  <c:v>37.0</c:v>
                </c:pt>
                <c:pt idx="2498">
                  <c:v>37.0</c:v>
                </c:pt>
                <c:pt idx="2499">
                  <c:v>37.0</c:v>
                </c:pt>
                <c:pt idx="2500">
                  <c:v>37.0</c:v>
                </c:pt>
                <c:pt idx="2501">
                  <c:v>37.0</c:v>
                </c:pt>
                <c:pt idx="2502">
                  <c:v>37.0</c:v>
                </c:pt>
                <c:pt idx="2503">
                  <c:v>37.0</c:v>
                </c:pt>
                <c:pt idx="2504">
                  <c:v>37.0</c:v>
                </c:pt>
                <c:pt idx="2505">
                  <c:v>37.0</c:v>
                </c:pt>
                <c:pt idx="2506">
                  <c:v>37.0</c:v>
                </c:pt>
                <c:pt idx="2507">
                  <c:v>37.0</c:v>
                </c:pt>
                <c:pt idx="2508">
                  <c:v>37.0</c:v>
                </c:pt>
                <c:pt idx="2509">
                  <c:v>37.0</c:v>
                </c:pt>
                <c:pt idx="2510">
                  <c:v>37.0</c:v>
                </c:pt>
                <c:pt idx="2511">
                  <c:v>37.0</c:v>
                </c:pt>
                <c:pt idx="2512">
                  <c:v>37.0</c:v>
                </c:pt>
                <c:pt idx="2513">
                  <c:v>37.0</c:v>
                </c:pt>
                <c:pt idx="2514">
                  <c:v>37.0</c:v>
                </c:pt>
                <c:pt idx="2515">
                  <c:v>37.0</c:v>
                </c:pt>
                <c:pt idx="2516">
                  <c:v>37.0</c:v>
                </c:pt>
                <c:pt idx="2517">
                  <c:v>37.0</c:v>
                </c:pt>
                <c:pt idx="2518">
                  <c:v>37.0</c:v>
                </c:pt>
                <c:pt idx="2519">
                  <c:v>37.0</c:v>
                </c:pt>
                <c:pt idx="2520">
                  <c:v>37.0</c:v>
                </c:pt>
                <c:pt idx="2521">
                  <c:v>37.0</c:v>
                </c:pt>
                <c:pt idx="2522">
                  <c:v>37.0</c:v>
                </c:pt>
                <c:pt idx="2523">
                  <c:v>37.0</c:v>
                </c:pt>
                <c:pt idx="2524">
                  <c:v>37.0</c:v>
                </c:pt>
                <c:pt idx="2525">
                  <c:v>37.0</c:v>
                </c:pt>
                <c:pt idx="2526">
                  <c:v>37.0</c:v>
                </c:pt>
                <c:pt idx="2527">
                  <c:v>37.0</c:v>
                </c:pt>
                <c:pt idx="2528">
                  <c:v>37.0</c:v>
                </c:pt>
                <c:pt idx="2529">
                  <c:v>37.0</c:v>
                </c:pt>
                <c:pt idx="2530">
                  <c:v>37.0</c:v>
                </c:pt>
                <c:pt idx="2531">
                  <c:v>37.0</c:v>
                </c:pt>
                <c:pt idx="2532">
                  <c:v>37.0</c:v>
                </c:pt>
                <c:pt idx="2533">
                  <c:v>37.0</c:v>
                </c:pt>
                <c:pt idx="2534">
                  <c:v>37.0</c:v>
                </c:pt>
                <c:pt idx="2535">
                  <c:v>37.0</c:v>
                </c:pt>
                <c:pt idx="2536">
                  <c:v>37.0</c:v>
                </c:pt>
                <c:pt idx="2537">
                  <c:v>37.0</c:v>
                </c:pt>
                <c:pt idx="2538">
                  <c:v>37.0</c:v>
                </c:pt>
                <c:pt idx="2539">
                  <c:v>37.0</c:v>
                </c:pt>
                <c:pt idx="2540">
                  <c:v>37.0</c:v>
                </c:pt>
                <c:pt idx="2541">
                  <c:v>37.0</c:v>
                </c:pt>
                <c:pt idx="2542">
                  <c:v>37.0</c:v>
                </c:pt>
                <c:pt idx="2543">
                  <c:v>36.0</c:v>
                </c:pt>
                <c:pt idx="2544">
                  <c:v>36.0</c:v>
                </c:pt>
                <c:pt idx="2545">
                  <c:v>36.0</c:v>
                </c:pt>
                <c:pt idx="2546">
                  <c:v>36.0</c:v>
                </c:pt>
                <c:pt idx="2547">
                  <c:v>36.0</c:v>
                </c:pt>
                <c:pt idx="2548">
                  <c:v>36.0</c:v>
                </c:pt>
                <c:pt idx="2549">
                  <c:v>36.0</c:v>
                </c:pt>
                <c:pt idx="2550">
                  <c:v>36.0</c:v>
                </c:pt>
                <c:pt idx="2551">
                  <c:v>36.0</c:v>
                </c:pt>
                <c:pt idx="2552">
                  <c:v>36.0</c:v>
                </c:pt>
                <c:pt idx="2553">
                  <c:v>36.0</c:v>
                </c:pt>
                <c:pt idx="2554">
                  <c:v>36.0</c:v>
                </c:pt>
                <c:pt idx="2555">
                  <c:v>36.0</c:v>
                </c:pt>
                <c:pt idx="2556">
                  <c:v>36.0</c:v>
                </c:pt>
                <c:pt idx="2557">
                  <c:v>36.0</c:v>
                </c:pt>
                <c:pt idx="2558">
                  <c:v>36.0</c:v>
                </c:pt>
                <c:pt idx="2559">
                  <c:v>36.0</c:v>
                </c:pt>
                <c:pt idx="2560">
                  <c:v>36.0</c:v>
                </c:pt>
                <c:pt idx="2561">
                  <c:v>36.0</c:v>
                </c:pt>
                <c:pt idx="2562">
                  <c:v>36.0</c:v>
                </c:pt>
                <c:pt idx="2563">
                  <c:v>36.0</c:v>
                </c:pt>
                <c:pt idx="2564">
                  <c:v>36.0</c:v>
                </c:pt>
                <c:pt idx="2565">
                  <c:v>36.0</c:v>
                </c:pt>
                <c:pt idx="2566">
                  <c:v>36.0</c:v>
                </c:pt>
                <c:pt idx="2567">
                  <c:v>36.0</c:v>
                </c:pt>
                <c:pt idx="2568">
                  <c:v>36.0</c:v>
                </c:pt>
                <c:pt idx="2569">
                  <c:v>36.0</c:v>
                </c:pt>
                <c:pt idx="2570">
                  <c:v>36.0</c:v>
                </c:pt>
                <c:pt idx="2571">
                  <c:v>36.0</c:v>
                </c:pt>
                <c:pt idx="2572">
                  <c:v>36.0</c:v>
                </c:pt>
                <c:pt idx="2573">
                  <c:v>36.0</c:v>
                </c:pt>
                <c:pt idx="2574">
                  <c:v>36.0</c:v>
                </c:pt>
                <c:pt idx="2575">
                  <c:v>36.0</c:v>
                </c:pt>
                <c:pt idx="2576">
                  <c:v>36.0</c:v>
                </c:pt>
                <c:pt idx="2577">
                  <c:v>36.0</c:v>
                </c:pt>
                <c:pt idx="2578">
                  <c:v>36.0</c:v>
                </c:pt>
                <c:pt idx="2579">
                  <c:v>36.0</c:v>
                </c:pt>
                <c:pt idx="2580">
                  <c:v>36.0</c:v>
                </c:pt>
                <c:pt idx="2581">
                  <c:v>36.0</c:v>
                </c:pt>
                <c:pt idx="2582">
                  <c:v>36.0</c:v>
                </c:pt>
                <c:pt idx="2583">
                  <c:v>36.0</c:v>
                </c:pt>
                <c:pt idx="2584">
                  <c:v>36.0</c:v>
                </c:pt>
                <c:pt idx="2585">
                  <c:v>36.0</c:v>
                </c:pt>
                <c:pt idx="2586">
                  <c:v>36.0</c:v>
                </c:pt>
                <c:pt idx="2587">
                  <c:v>36.0</c:v>
                </c:pt>
                <c:pt idx="2588">
                  <c:v>36.0</c:v>
                </c:pt>
                <c:pt idx="2589">
                  <c:v>36.0</c:v>
                </c:pt>
                <c:pt idx="2590">
                  <c:v>36.0</c:v>
                </c:pt>
                <c:pt idx="2591">
                  <c:v>36.0</c:v>
                </c:pt>
                <c:pt idx="2592">
                  <c:v>36.0</c:v>
                </c:pt>
                <c:pt idx="2593">
                  <c:v>36.0</c:v>
                </c:pt>
                <c:pt idx="2594">
                  <c:v>36.0</c:v>
                </c:pt>
                <c:pt idx="2595">
                  <c:v>36.0</c:v>
                </c:pt>
                <c:pt idx="2596">
                  <c:v>36.0</c:v>
                </c:pt>
                <c:pt idx="2597">
                  <c:v>36.0</c:v>
                </c:pt>
                <c:pt idx="2598">
                  <c:v>36.0</c:v>
                </c:pt>
                <c:pt idx="2599">
                  <c:v>36.0</c:v>
                </c:pt>
                <c:pt idx="2600">
                  <c:v>36.0</c:v>
                </c:pt>
                <c:pt idx="2601">
                  <c:v>36.0</c:v>
                </c:pt>
                <c:pt idx="2602">
                  <c:v>36.0</c:v>
                </c:pt>
                <c:pt idx="2603">
                  <c:v>35.0</c:v>
                </c:pt>
                <c:pt idx="2604">
                  <c:v>35.0</c:v>
                </c:pt>
                <c:pt idx="2605">
                  <c:v>35.0</c:v>
                </c:pt>
                <c:pt idx="2606">
                  <c:v>35.0</c:v>
                </c:pt>
                <c:pt idx="2607">
                  <c:v>35.0</c:v>
                </c:pt>
                <c:pt idx="2608">
                  <c:v>35.0</c:v>
                </c:pt>
                <c:pt idx="2609">
                  <c:v>35.0</c:v>
                </c:pt>
                <c:pt idx="2610">
                  <c:v>35.0</c:v>
                </c:pt>
                <c:pt idx="2611">
                  <c:v>35.0</c:v>
                </c:pt>
                <c:pt idx="2612">
                  <c:v>35.0</c:v>
                </c:pt>
                <c:pt idx="2613">
                  <c:v>35.0</c:v>
                </c:pt>
                <c:pt idx="2614">
                  <c:v>35.0</c:v>
                </c:pt>
                <c:pt idx="2615">
                  <c:v>35.0</c:v>
                </c:pt>
                <c:pt idx="2616">
                  <c:v>35.0</c:v>
                </c:pt>
                <c:pt idx="2617">
                  <c:v>35.0</c:v>
                </c:pt>
                <c:pt idx="2618">
                  <c:v>35.0</c:v>
                </c:pt>
                <c:pt idx="2619">
                  <c:v>35.0</c:v>
                </c:pt>
                <c:pt idx="2620">
                  <c:v>35.0</c:v>
                </c:pt>
                <c:pt idx="2621">
                  <c:v>35.0</c:v>
                </c:pt>
                <c:pt idx="2622">
                  <c:v>35.0</c:v>
                </c:pt>
                <c:pt idx="2623">
                  <c:v>35.0</c:v>
                </c:pt>
                <c:pt idx="2624">
                  <c:v>35.0</c:v>
                </c:pt>
                <c:pt idx="2625">
                  <c:v>35.0</c:v>
                </c:pt>
                <c:pt idx="2626">
                  <c:v>35.0</c:v>
                </c:pt>
                <c:pt idx="2627">
                  <c:v>35.0</c:v>
                </c:pt>
                <c:pt idx="2628">
                  <c:v>35.0</c:v>
                </c:pt>
                <c:pt idx="2629">
                  <c:v>35.0</c:v>
                </c:pt>
                <c:pt idx="2630">
                  <c:v>35.0</c:v>
                </c:pt>
                <c:pt idx="2631">
                  <c:v>35.0</c:v>
                </c:pt>
                <c:pt idx="2632">
                  <c:v>35.0</c:v>
                </c:pt>
                <c:pt idx="2633">
                  <c:v>35.0</c:v>
                </c:pt>
                <c:pt idx="2634">
                  <c:v>35.0</c:v>
                </c:pt>
                <c:pt idx="2635">
                  <c:v>35.0</c:v>
                </c:pt>
                <c:pt idx="2636">
                  <c:v>35.0</c:v>
                </c:pt>
                <c:pt idx="2637">
                  <c:v>35.0</c:v>
                </c:pt>
                <c:pt idx="2638">
                  <c:v>35.0</c:v>
                </c:pt>
                <c:pt idx="2639">
                  <c:v>35.0</c:v>
                </c:pt>
                <c:pt idx="2640">
                  <c:v>35.0</c:v>
                </c:pt>
                <c:pt idx="2641">
                  <c:v>35.0</c:v>
                </c:pt>
                <c:pt idx="2642">
                  <c:v>35.0</c:v>
                </c:pt>
                <c:pt idx="2643">
                  <c:v>35.0</c:v>
                </c:pt>
                <c:pt idx="2644">
                  <c:v>35.0</c:v>
                </c:pt>
                <c:pt idx="2645">
                  <c:v>35.0</c:v>
                </c:pt>
                <c:pt idx="2646">
                  <c:v>35.0</c:v>
                </c:pt>
                <c:pt idx="2647">
                  <c:v>35.0</c:v>
                </c:pt>
                <c:pt idx="2648">
                  <c:v>35.0</c:v>
                </c:pt>
                <c:pt idx="2649">
                  <c:v>35.0</c:v>
                </c:pt>
                <c:pt idx="2650">
                  <c:v>35.0</c:v>
                </c:pt>
                <c:pt idx="2651">
                  <c:v>35.0</c:v>
                </c:pt>
                <c:pt idx="2652">
                  <c:v>34.0</c:v>
                </c:pt>
                <c:pt idx="2653">
                  <c:v>34.0</c:v>
                </c:pt>
                <c:pt idx="2654">
                  <c:v>34.0</c:v>
                </c:pt>
                <c:pt idx="2655">
                  <c:v>34.0</c:v>
                </c:pt>
                <c:pt idx="2656">
                  <c:v>34.0</c:v>
                </c:pt>
                <c:pt idx="2657">
                  <c:v>34.0</c:v>
                </c:pt>
                <c:pt idx="2658">
                  <c:v>34.0</c:v>
                </c:pt>
                <c:pt idx="2659">
                  <c:v>34.0</c:v>
                </c:pt>
                <c:pt idx="2660">
                  <c:v>34.0</c:v>
                </c:pt>
                <c:pt idx="2661">
                  <c:v>34.0</c:v>
                </c:pt>
                <c:pt idx="2662">
                  <c:v>34.0</c:v>
                </c:pt>
                <c:pt idx="2663">
                  <c:v>34.0</c:v>
                </c:pt>
                <c:pt idx="2664">
                  <c:v>34.0</c:v>
                </c:pt>
                <c:pt idx="2665">
                  <c:v>34.0</c:v>
                </c:pt>
                <c:pt idx="2666">
                  <c:v>34.0</c:v>
                </c:pt>
                <c:pt idx="2667">
                  <c:v>34.0</c:v>
                </c:pt>
                <c:pt idx="2668">
                  <c:v>34.0</c:v>
                </c:pt>
                <c:pt idx="2669">
                  <c:v>34.0</c:v>
                </c:pt>
                <c:pt idx="2670">
                  <c:v>34.0</c:v>
                </c:pt>
                <c:pt idx="2671">
                  <c:v>34.0</c:v>
                </c:pt>
                <c:pt idx="2672">
                  <c:v>34.0</c:v>
                </c:pt>
                <c:pt idx="2673">
                  <c:v>34.0</c:v>
                </c:pt>
                <c:pt idx="2674">
                  <c:v>34.0</c:v>
                </c:pt>
                <c:pt idx="2675">
                  <c:v>34.0</c:v>
                </c:pt>
                <c:pt idx="2676">
                  <c:v>34.0</c:v>
                </c:pt>
                <c:pt idx="2677">
                  <c:v>34.0</c:v>
                </c:pt>
                <c:pt idx="2678">
                  <c:v>34.0</c:v>
                </c:pt>
                <c:pt idx="2679">
                  <c:v>34.0</c:v>
                </c:pt>
                <c:pt idx="2680">
                  <c:v>34.0</c:v>
                </c:pt>
                <c:pt idx="2681">
                  <c:v>34.0</c:v>
                </c:pt>
                <c:pt idx="2682">
                  <c:v>34.0</c:v>
                </c:pt>
                <c:pt idx="2683">
                  <c:v>34.0</c:v>
                </c:pt>
                <c:pt idx="2684">
                  <c:v>34.0</c:v>
                </c:pt>
                <c:pt idx="2685">
                  <c:v>34.0</c:v>
                </c:pt>
                <c:pt idx="2686">
                  <c:v>34.0</c:v>
                </c:pt>
                <c:pt idx="2687">
                  <c:v>34.0</c:v>
                </c:pt>
                <c:pt idx="2688">
                  <c:v>34.0</c:v>
                </c:pt>
                <c:pt idx="2689">
                  <c:v>34.0</c:v>
                </c:pt>
                <c:pt idx="2690">
                  <c:v>34.0</c:v>
                </c:pt>
                <c:pt idx="2691">
                  <c:v>34.0</c:v>
                </c:pt>
                <c:pt idx="2692">
                  <c:v>34.0</c:v>
                </c:pt>
                <c:pt idx="2693">
                  <c:v>34.0</c:v>
                </c:pt>
                <c:pt idx="2694">
                  <c:v>34.0</c:v>
                </c:pt>
                <c:pt idx="2695">
                  <c:v>34.0</c:v>
                </c:pt>
                <c:pt idx="2696">
                  <c:v>34.0</c:v>
                </c:pt>
                <c:pt idx="2697">
                  <c:v>34.0</c:v>
                </c:pt>
                <c:pt idx="2698">
                  <c:v>34.0</c:v>
                </c:pt>
                <c:pt idx="2699">
                  <c:v>34.0</c:v>
                </c:pt>
                <c:pt idx="2700">
                  <c:v>34.0</c:v>
                </c:pt>
                <c:pt idx="2701">
                  <c:v>34.0</c:v>
                </c:pt>
                <c:pt idx="2702">
                  <c:v>34.0</c:v>
                </c:pt>
                <c:pt idx="2703">
                  <c:v>34.0</c:v>
                </c:pt>
                <c:pt idx="2704">
                  <c:v>34.0</c:v>
                </c:pt>
                <c:pt idx="2705">
                  <c:v>34.0</c:v>
                </c:pt>
                <c:pt idx="2706">
                  <c:v>33.0</c:v>
                </c:pt>
                <c:pt idx="2707">
                  <c:v>33.0</c:v>
                </c:pt>
                <c:pt idx="2708">
                  <c:v>33.0</c:v>
                </c:pt>
                <c:pt idx="2709">
                  <c:v>33.0</c:v>
                </c:pt>
                <c:pt idx="2710">
                  <c:v>33.0</c:v>
                </c:pt>
                <c:pt idx="2711">
                  <c:v>33.0</c:v>
                </c:pt>
                <c:pt idx="2712">
                  <c:v>33.0</c:v>
                </c:pt>
                <c:pt idx="2713">
                  <c:v>33.0</c:v>
                </c:pt>
                <c:pt idx="2714">
                  <c:v>33.0</c:v>
                </c:pt>
                <c:pt idx="2715">
                  <c:v>33.0</c:v>
                </c:pt>
                <c:pt idx="2716">
                  <c:v>33.0</c:v>
                </c:pt>
                <c:pt idx="2717">
                  <c:v>33.0</c:v>
                </c:pt>
                <c:pt idx="2718">
                  <c:v>33.0</c:v>
                </c:pt>
                <c:pt idx="2719">
                  <c:v>33.0</c:v>
                </c:pt>
                <c:pt idx="2720">
                  <c:v>33.0</c:v>
                </c:pt>
                <c:pt idx="2721">
                  <c:v>33.0</c:v>
                </c:pt>
                <c:pt idx="2722">
                  <c:v>33.0</c:v>
                </c:pt>
                <c:pt idx="2723">
                  <c:v>33.0</c:v>
                </c:pt>
                <c:pt idx="2724">
                  <c:v>33.0</c:v>
                </c:pt>
                <c:pt idx="2725">
                  <c:v>33.0</c:v>
                </c:pt>
                <c:pt idx="2726">
                  <c:v>33.0</c:v>
                </c:pt>
                <c:pt idx="2727">
                  <c:v>33.0</c:v>
                </c:pt>
                <c:pt idx="2728">
                  <c:v>33.0</c:v>
                </c:pt>
                <c:pt idx="2729">
                  <c:v>33.0</c:v>
                </c:pt>
                <c:pt idx="2730">
                  <c:v>33.0</c:v>
                </c:pt>
                <c:pt idx="2731">
                  <c:v>33.0</c:v>
                </c:pt>
                <c:pt idx="2732">
                  <c:v>33.0</c:v>
                </c:pt>
                <c:pt idx="2733">
                  <c:v>33.0</c:v>
                </c:pt>
                <c:pt idx="2734">
                  <c:v>33.0</c:v>
                </c:pt>
                <c:pt idx="2735">
                  <c:v>33.0</c:v>
                </c:pt>
                <c:pt idx="2736">
                  <c:v>33.0</c:v>
                </c:pt>
                <c:pt idx="2737">
                  <c:v>33.0</c:v>
                </c:pt>
                <c:pt idx="2738">
                  <c:v>33.0</c:v>
                </c:pt>
                <c:pt idx="2739">
                  <c:v>33.0</c:v>
                </c:pt>
                <c:pt idx="2740">
                  <c:v>33.0</c:v>
                </c:pt>
                <c:pt idx="2741">
                  <c:v>33.0</c:v>
                </c:pt>
                <c:pt idx="2742">
                  <c:v>33.0</c:v>
                </c:pt>
                <c:pt idx="2743">
                  <c:v>33.0</c:v>
                </c:pt>
                <c:pt idx="2744">
                  <c:v>33.0</c:v>
                </c:pt>
                <c:pt idx="2745">
                  <c:v>33.0</c:v>
                </c:pt>
                <c:pt idx="2746">
                  <c:v>33.0</c:v>
                </c:pt>
                <c:pt idx="2747">
                  <c:v>33.0</c:v>
                </c:pt>
                <c:pt idx="2748">
                  <c:v>33.0</c:v>
                </c:pt>
                <c:pt idx="2749">
                  <c:v>33.0</c:v>
                </c:pt>
                <c:pt idx="2750">
                  <c:v>33.0</c:v>
                </c:pt>
                <c:pt idx="2751">
                  <c:v>33.0</c:v>
                </c:pt>
                <c:pt idx="2752">
                  <c:v>33.0</c:v>
                </c:pt>
                <c:pt idx="2753">
                  <c:v>33.0</c:v>
                </c:pt>
                <c:pt idx="2754">
                  <c:v>33.0</c:v>
                </c:pt>
                <c:pt idx="2755">
                  <c:v>33.0</c:v>
                </c:pt>
                <c:pt idx="2756">
                  <c:v>32.0</c:v>
                </c:pt>
                <c:pt idx="2757">
                  <c:v>32.0</c:v>
                </c:pt>
                <c:pt idx="2758">
                  <c:v>32.0</c:v>
                </c:pt>
                <c:pt idx="2759">
                  <c:v>32.0</c:v>
                </c:pt>
                <c:pt idx="2760">
                  <c:v>32.0</c:v>
                </c:pt>
                <c:pt idx="2761">
                  <c:v>32.0</c:v>
                </c:pt>
                <c:pt idx="2762">
                  <c:v>32.0</c:v>
                </c:pt>
                <c:pt idx="2763">
                  <c:v>32.0</c:v>
                </c:pt>
                <c:pt idx="2764">
                  <c:v>32.0</c:v>
                </c:pt>
                <c:pt idx="2765">
                  <c:v>32.0</c:v>
                </c:pt>
                <c:pt idx="2766">
                  <c:v>32.0</c:v>
                </c:pt>
                <c:pt idx="2767">
                  <c:v>32.0</c:v>
                </c:pt>
                <c:pt idx="2768">
                  <c:v>32.0</c:v>
                </c:pt>
                <c:pt idx="2769">
                  <c:v>32.0</c:v>
                </c:pt>
                <c:pt idx="2770">
                  <c:v>32.0</c:v>
                </c:pt>
                <c:pt idx="2771">
                  <c:v>32.0</c:v>
                </c:pt>
                <c:pt idx="2772">
                  <c:v>32.0</c:v>
                </c:pt>
                <c:pt idx="2773">
                  <c:v>32.0</c:v>
                </c:pt>
                <c:pt idx="2774">
                  <c:v>32.0</c:v>
                </c:pt>
                <c:pt idx="2775">
                  <c:v>32.0</c:v>
                </c:pt>
                <c:pt idx="2776">
                  <c:v>32.0</c:v>
                </c:pt>
                <c:pt idx="2777">
                  <c:v>32.0</c:v>
                </c:pt>
                <c:pt idx="2778">
                  <c:v>32.0</c:v>
                </c:pt>
                <c:pt idx="2779">
                  <c:v>32.0</c:v>
                </c:pt>
                <c:pt idx="2780">
                  <c:v>32.0</c:v>
                </c:pt>
                <c:pt idx="2781">
                  <c:v>32.0</c:v>
                </c:pt>
                <c:pt idx="2782">
                  <c:v>32.0</c:v>
                </c:pt>
                <c:pt idx="2783">
                  <c:v>32.0</c:v>
                </c:pt>
                <c:pt idx="2784">
                  <c:v>32.0</c:v>
                </c:pt>
                <c:pt idx="2785">
                  <c:v>32.0</c:v>
                </c:pt>
                <c:pt idx="2786">
                  <c:v>32.0</c:v>
                </c:pt>
                <c:pt idx="2787">
                  <c:v>32.0</c:v>
                </c:pt>
                <c:pt idx="2788">
                  <c:v>32.0</c:v>
                </c:pt>
                <c:pt idx="2789">
                  <c:v>32.0</c:v>
                </c:pt>
                <c:pt idx="2790">
                  <c:v>32.0</c:v>
                </c:pt>
                <c:pt idx="2791">
                  <c:v>32.0</c:v>
                </c:pt>
                <c:pt idx="2792">
                  <c:v>32.0</c:v>
                </c:pt>
                <c:pt idx="2793">
                  <c:v>32.0</c:v>
                </c:pt>
                <c:pt idx="2794">
                  <c:v>32.0</c:v>
                </c:pt>
                <c:pt idx="2795">
                  <c:v>32.0</c:v>
                </c:pt>
                <c:pt idx="2796">
                  <c:v>32.0</c:v>
                </c:pt>
                <c:pt idx="2797">
                  <c:v>32.0</c:v>
                </c:pt>
                <c:pt idx="2798">
                  <c:v>32.0</c:v>
                </c:pt>
                <c:pt idx="2799">
                  <c:v>32.0</c:v>
                </c:pt>
                <c:pt idx="2800">
                  <c:v>32.0</c:v>
                </c:pt>
                <c:pt idx="2801">
                  <c:v>32.0</c:v>
                </c:pt>
                <c:pt idx="2802">
                  <c:v>32.0</c:v>
                </c:pt>
                <c:pt idx="2803">
                  <c:v>32.0</c:v>
                </c:pt>
                <c:pt idx="2804">
                  <c:v>32.0</c:v>
                </c:pt>
                <c:pt idx="2805">
                  <c:v>32.0</c:v>
                </c:pt>
                <c:pt idx="2806">
                  <c:v>32.0</c:v>
                </c:pt>
                <c:pt idx="2807">
                  <c:v>32.0</c:v>
                </c:pt>
                <c:pt idx="2808">
                  <c:v>32.0</c:v>
                </c:pt>
                <c:pt idx="2809">
                  <c:v>32.0</c:v>
                </c:pt>
                <c:pt idx="2810">
                  <c:v>32.0</c:v>
                </c:pt>
                <c:pt idx="2811">
                  <c:v>32.0</c:v>
                </c:pt>
                <c:pt idx="2812">
                  <c:v>32.0</c:v>
                </c:pt>
                <c:pt idx="2813">
                  <c:v>32.0</c:v>
                </c:pt>
                <c:pt idx="2814">
                  <c:v>32.0</c:v>
                </c:pt>
                <c:pt idx="2815">
                  <c:v>32.0</c:v>
                </c:pt>
                <c:pt idx="2816">
                  <c:v>32.0</c:v>
                </c:pt>
                <c:pt idx="2817">
                  <c:v>32.0</c:v>
                </c:pt>
                <c:pt idx="2818">
                  <c:v>32.0</c:v>
                </c:pt>
                <c:pt idx="2819">
                  <c:v>32.0</c:v>
                </c:pt>
                <c:pt idx="2820">
                  <c:v>32.0</c:v>
                </c:pt>
                <c:pt idx="2821">
                  <c:v>32.0</c:v>
                </c:pt>
                <c:pt idx="2822">
                  <c:v>32.0</c:v>
                </c:pt>
                <c:pt idx="2823">
                  <c:v>32.0</c:v>
                </c:pt>
                <c:pt idx="2824">
                  <c:v>32.0</c:v>
                </c:pt>
                <c:pt idx="2825">
                  <c:v>32.0</c:v>
                </c:pt>
                <c:pt idx="2826">
                  <c:v>32.0</c:v>
                </c:pt>
                <c:pt idx="2827">
                  <c:v>32.0</c:v>
                </c:pt>
                <c:pt idx="2828">
                  <c:v>32.0</c:v>
                </c:pt>
                <c:pt idx="2829">
                  <c:v>32.0</c:v>
                </c:pt>
                <c:pt idx="2830">
                  <c:v>32.0</c:v>
                </c:pt>
                <c:pt idx="2831">
                  <c:v>32.0</c:v>
                </c:pt>
                <c:pt idx="2832">
                  <c:v>32.0</c:v>
                </c:pt>
                <c:pt idx="2833">
                  <c:v>32.0</c:v>
                </c:pt>
                <c:pt idx="2834">
                  <c:v>32.0</c:v>
                </c:pt>
                <c:pt idx="2835">
                  <c:v>32.0</c:v>
                </c:pt>
                <c:pt idx="2836">
                  <c:v>32.0</c:v>
                </c:pt>
                <c:pt idx="2837">
                  <c:v>32.0</c:v>
                </c:pt>
                <c:pt idx="2838">
                  <c:v>32.0</c:v>
                </c:pt>
                <c:pt idx="2839">
                  <c:v>32.0</c:v>
                </c:pt>
                <c:pt idx="2840">
                  <c:v>32.0</c:v>
                </c:pt>
                <c:pt idx="2841">
                  <c:v>32.0</c:v>
                </c:pt>
                <c:pt idx="2842">
                  <c:v>32.0</c:v>
                </c:pt>
                <c:pt idx="2843">
                  <c:v>32.0</c:v>
                </c:pt>
                <c:pt idx="2844">
                  <c:v>32.0</c:v>
                </c:pt>
                <c:pt idx="2845">
                  <c:v>32.0</c:v>
                </c:pt>
                <c:pt idx="2846">
                  <c:v>32.0</c:v>
                </c:pt>
                <c:pt idx="2847">
                  <c:v>32.0</c:v>
                </c:pt>
                <c:pt idx="2848">
                  <c:v>32.0</c:v>
                </c:pt>
                <c:pt idx="2849">
                  <c:v>32.0</c:v>
                </c:pt>
                <c:pt idx="2850">
                  <c:v>32.0</c:v>
                </c:pt>
                <c:pt idx="2851">
                  <c:v>32.0</c:v>
                </c:pt>
                <c:pt idx="2852">
                  <c:v>32.0</c:v>
                </c:pt>
                <c:pt idx="2853">
                  <c:v>32.0</c:v>
                </c:pt>
                <c:pt idx="2854">
                  <c:v>32.0</c:v>
                </c:pt>
                <c:pt idx="2855">
                  <c:v>32.0</c:v>
                </c:pt>
                <c:pt idx="2856">
                  <c:v>32.0</c:v>
                </c:pt>
                <c:pt idx="2857">
                  <c:v>32.0</c:v>
                </c:pt>
                <c:pt idx="2858">
                  <c:v>32.0</c:v>
                </c:pt>
                <c:pt idx="2859">
                  <c:v>32.0</c:v>
                </c:pt>
                <c:pt idx="2860">
                  <c:v>32.0</c:v>
                </c:pt>
                <c:pt idx="2861">
                  <c:v>32.0</c:v>
                </c:pt>
                <c:pt idx="2862">
                  <c:v>32.0</c:v>
                </c:pt>
                <c:pt idx="2863">
                  <c:v>32.0</c:v>
                </c:pt>
                <c:pt idx="2864">
                  <c:v>32.0</c:v>
                </c:pt>
                <c:pt idx="2865">
                  <c:v>32.0</c:v>
                </c:pt>
                <c:pt idx="2866">
                  <c:v>32.0</c:v>
                </c:pt>
                <c:pt idx="2867">
                  <c:v>32.0</c:v>
                </c:pt>
                <c:pt idx="2868">
                  <c:v>32.0</c:v>
                </c:pt>
                <c:pt idx="2869">
                  <c:v>32.0</c:v>
                </c:pt>
                <c:pt idx="2870">
                  <c:v>32.0</c:v>
                </c:pt>
                <c:pt idx="2871">
                  <c:v>32.0</c:v>
                </c:pt>
                <c:pt idx="2872">
                  <c:v>32.0</c:v>
                </c:pt>
                <c:pt idx="2873">
                  <c:v>32.0</c:v>
                </c:pt>
                <c:pt idx="2874">
                  <c:v>32.0</c:v>
                </c:pt>
                <c:pt idx="2875">
                  <c:v>32.0</c:v>
                </c:pt>
                <c:pt idx="2876">
                  <c:v>32.0</c:v>
                </c:pt>
                <c:pt idx="2877">
                  <c:v>32.0</c:v>
                </c:pt>
                <c:pt idx="2878">
                  <c:v>32.0</c:v>
                </c:pt>
                <c:pt idx="2879">
                  <c:v>32.0</c:v>
                </c:pt>
                <c:pt idx="2880">
                  <c:v>32.0</c:v>
                </c:pt>
                <c:pt idx="2881">
                  <c:v>32.0</c:v>
                </c:pt>
                <c:pt idx="2882">
                  <c:v>32.0</c:v>
                </c:pt>
                <c:pt idx="2883">
                  <c:v>32.0</c:v>
                </c:pt>
                <c:pt idx="2884">
                  <c:v>32.0</c:v>
                </c:pt>
                <c:pt idx="2885">
                  <c:v>32.0</c:v>
                </c:pt>
                <c:pt idx="2886">
                  <c:v>32.0</c:v>
                </c:pt>
                <c:pt idx="2887">
                  <c:v>32.0</c:v>
                </c:pt>
                <c:pt idx="2888">
                  <c:v>32.0</c:v>
                </c:pt>
                <c:pt idx="2889">
                  <c:v>32.0</c:v>
                </c:pt>
                <c:pt idx="2890">
                  <c:v>32.0</c:v>
                </c:pt>
                <c:pt idx="2891">
                  <c:v>31.0</c:v>
                </c:pt>
                <c:pt idx="2892">
                  <c:v>31.0</c:v>
                </c:pt>
                <c:pt idx="2893">
                  <c:v>31.0</c:v>
                </c:pt>
                <c:pt idx="2894">
                  <c:v>31.0</c:v>
                </c:pt>
                <c:pt idx="2895">
                  <c:v>31.0</c:v>
                </c:pt>
                <c:pt idx="2896">
                  <c:v>31.0</c:v>
                </c:pt>
                <c:pt idx="2897">
                  <c:v>31.0</c:v>
                </c:pt>
                <c:pt idx="2898">
                  <c:v>31.0</c:v>
                </c:pt>
                <c:pt idx="2899">
                  <c:v>31.0</c:v>
                </c:pt>
                <c:pt idx="2900">
                  <c:v>31.0</c:v>
                </c:pt>
                <c:pt idx="2901">
                  <c:v>31.0</c:v>
                </c:pt>
                <c:pt idx="2902">
                  <c:v>31.0</c:v>
                </c:pt>
                <c:pt idx="2903">
                  <c:v>31.0</c:v>
                </c:pt>
                <c:pt idx="2904">
                  <c:v>31.0</c:v>
                </c:pt>
                <c:pt idx="2905">
                  <c:v>31.0</c:v>
                </c:pt>
                <c:pt idx="2906">
                  <c:v>31.0</c:v>
                </c:pt>
                <c:pt idx="2907">
                  <c:v>31.0</c:v>
                </c:pt>
                <c:pt idx="2908">
                  <c:v>31.0</c:v>
                </c:pt>
                <c:pt idx="2909">
                  <c:v>31.0</c:v>
                </c:pt>
                <c:pt idx="2910">
                  <c:v>31.0</c:v>
                </c:pt>
                <c:pt idx="2911">
                  <c:v>31.0</c:v>
                </c:pt>
                <c:pt idx="2912">
                  <c:v>31.0</c:v>
                </c:pt>
                <c:pt idx="2913">
                  <c:v>31.0</c:v>
                </c:pt>
                <c:pt idx="2914">
                  <c:v>31.0</c:v>
                </c:pt>
                <c:pt idx="2915">
                  <c:v>31.0</c:v>
                </c:pt>
                <c:pt idx="2916">
                  <c:v>31.0</c:v>
                </c:pt>
                <c:pt idx="2917">
                  <c:v>31.0</c:v>
                </c:pt>
                <c:pt idx="2918">
                  <c:v>31.0</c:v>
                </c:pt>
                <c:pt idx="2919">
                  <c:v>31.0</c:v>
                </c:pt>
                <c:pt idx="2920">
                  <c:v>31.0</c:v>
                </c:pt>
                <c:pt idx="2921">
                  <c:v>31.0</c:v>
                </c:pt>
                <c:pt idx="2922">
                  <c:v>31.0</c:v>
                </c:pt>
                <c:pt idx="2923">
                  <c:v>31.0</c:v>
                </c:pt>
                <c:pt idx="2924">
                  <c:v>31.0</c:v>
                </c:pt>
                <c:pt idx="2925">
                  <c:v>31.0</c:v>
                </c:pt>
                <c:pt idx="2926">
                  <c:v>31.0</c:v>
                </c:pt>
                <c:pt idx="2927">
                  <c:v>31.0</c:v>
                </c:pt>
                <c:pt idx="2928">
                  <c:v>31.0</c:v>
                </c:pt>
                <c:pt idx="2929">
                  <c:v>31.0</c:v>
                </c:pt>
                <c:pt idx="2930">
                  <c:v>31.0</c:v>
                </c:pt>
                <c:pt idx="2931">
                  <c:v>31.0</c:v>
                </c:pt>
                <c:pt idx="2932">
                  <c:v>31.0</c:v>
                </c:pt>
                <c:pt idx="2933">
                  <c:v>31.0</c:v>
                </c:pt>
                <c:pt idx="2934">
                  <c:v>31.0</c:v>
                </c:pt>
                <c:pt idx="2935">
                  <c:v>31.0</c:v>
                </c:pt>
                <c:pt idx="2936">
                  <c:v>31.0</c:v>
                </c:pt>
                <c:pt idx="2937">
                  <c:v>31.0</c:v>
                </c:pt>
                <c:pt idx="2938">
                  <c:v>31.0</c:v>
                </c:pt>
                <c:pt idx="2939">
                  <c:v>31.0</c:v>
                </c:pt>
                <c:pt idx="2940">
                  <c:v>31.0</c:v>
                </c:pt>
                <c:pt idx="2941">
                  <c:v>31.0</c:v>
                </c:pt>
                <c:pt idx="2942">
                  <c:v>31.0</c:v>
                </c:pt>
                <c:pt idx="2943">
                  <c:v>31.0</c:v>
                </c:pt>
                <c:pt idx="2944">
                  <c:v>31.0</c:v>
                </c:pt>
                <c:pt idx="2945">
                  <c:v>31.0</c:v>
                </c:pt>
                <c:pt idx="2946">
                  <c:v>31.0</c:v>
                </c:pt>
                <c:pt idx="2947">
                  <c:v>31.0</c:v>
                </c:pt>
                <c:pt idx="2948">
                  <c:v>31.0</c:v>
                </c:pt>
                <c:pt idx="2949">
                  <c:v>31.0</c:v>
                </c:pt>
                <c:pt idx="2950">
                  <c:v>31.0</c:v>
                </c:pt>
                <c:pt idx="2951">
                  <c:v>31.0</c:v>
                </c:pt>
                <c:pt idx="2952">
                  <c:v>31.0</c:v>
                </c:pt>
                <c:pt idx="2953">
                  <c:v>31.0</c:v>
                </c:pt>
                <c:pt idx="2954">
                  <c:v>31.0</c:v>
                </c:pt>
                <c:pt idx="2955">
                  <c:v>31.0</c:v>
                </c:pt>
                <c:pt idx="2956">
                  <c:v>31.0</c:v>
                </c:pt>
                <c:pt idx="2957">
                  <c:v>31.0</c:v>
                </c:pt>
                <c:pt idx="2958">
                  <c:v>31.0</c:v>
                </c:pt>
                <c:pt idx="2959">
                  <c:v>31.0</c:v>
                </c:pt>
                <c:pt idx="2960">
                  <c:v>31.0</c:v>
                </c:pt>
                <c:pt idx="2961">
                  <c:v>31.0</c:v>
                </c:pt>
                <c:pt idx="2962">
                  <c:v>31.0</c:v>
                </c:pt>
                <c:pt idx="2963">
                  <c:v>31.0</c:v>
                </c:pt>
                <c:pt idx="2964">
                  <c:v>30.0</c:v>
                </c:pt>
                <c:pt idx="2965">
                  <c:v>30.0</c:v>
                </c:pt>
                <c:pt idx="2966">
                  <c:v>30.0</c:v>
                </c:pt>
                <c:pt idx="2967">
                  <c:v>30.0</c:v>
                </c:pt>
                <c:pt idx="2968">
                  <c:v>30.0</c:v>
                </c:pt>
                <c:pt idx="2969">
                  <c:v>30.0</c:v>
                </c:pt>
                <c:pt idx="2970">
                  <c:v>30.0</c:v>
                </c:pt>
                <c:pt idx="2971">
                  <c:v>30.0</c:v>
                </c:pt>
                <c:pt idx="2972">
                  <c:v>30.0</c:v>
                </c:pt>
                <c:pt idx="2973">
                  <c:v>30.0</c:v>
                </c:pt>
                <c:pt idx="2974">
                  <c:v>30.0</c:v>
                </c:pt>
                <c:pt idx="2975">
                  <c:v>30.0</c:v>
                </c:pt>
                <c:pt idx="2976">
                  <c:v>30.0</c:v>
                </c:pt>
                <c:pt idx="2977">
                  <c:v>30.0</c:v>
                </c:pt>
                <c:pt idx="2978">
                  <c:v>30.0</c:v>
                </c:pt>
                <c:pt idx="2979">
                  <c:v>30.0</c:v>
                </c:pt>
                <c:pt idx="2980">
                  <c:v>30.0</c:v>
                </c:pt>
                <c:pt idx="2981">
                  <c:v>30.0</c:v>
                </c:pt>
                <c:pt idx="2982">
                  <c:v>30.0</c:v>
                </c:pt>
                <c:pt idx="2983">
                  <c:v>30.0</c:v>
                </c:pt>
                <c:pt idx="2984">
                  <c:v>30.0</c:v>
                </c:pt>
                <c:pt idx="2985">
                  <c:v>30.0</c:v>
                </c:pt>
                <c:pt idx="2986">
                  <c:v>30.0</c:v>
                </c:pt>
                <c:pt idx="2987">
                  <c:v>30.0</c:v>
                </c:pt>
                <c:pt idx="2988">
                  <c:v>30.0</c:v>
                </c:pt>
                <c:pt idx="2989">
                  <c:v>30.0</c:v>
                </c:pt>
                <c:pt idx="2990">
                  <c:v>30.0</c:v>
                </c:pt>
                <c:pt idx="2991">
                  <c:v>30.0</c:v>
                </c:pt>
                <c:pt idx="2992">
                  <c:v>30.0</c:v>
                </c:pt>
                <c:pt idx="2993">
                  <c:v>30.0</c:v>
                </c:pt>
                <c:pt idx="2994">
                  <c:v>30.0</c:v>
                </c:pt>
                <c:pt idx="2995">
                  <c:v>30.0</c:v>
                </c:pt>
                <c:pt idx="2996">
                  <c:v>30.0</c:v>
                </c:pt>
                <c:pt idx="2997">
                  <c:v>30.0</c:v>
                </c:pt>
                <c:pt idx="2998">
                  <c:v>30.0</c:v>
                </c:pt>
                <c:pt idx="2999">
                  <c:v>30.0</c:v>
                </c:pt>
                <c:pt idx="3000">
                  <c:v>30.0</c:v>
                </c:pt>
                <c:pt idx="3001">
                  <c:v>30.0</c:v>
                </c:pt>
                <c:pt idx="3002">
                  <c:v>30.0</c:v>
                </c:pt>
                <c:pt idx="3003">
                  <c:v>30.0</c:v>
                </c:pt>
                <c:pt idx="3004">
                  <c:v>30.0</c:v>
                </c:pt>
                <c:pt idx="3005">
                  <c:v>30.0</c:v>
                </c:pt>
                <c:pt idx="3006">
                  <c:v>30.0</c:v>
                </c:pt>
                <c:pt idx="3007">
                  <c:v>30.0</c:v>
                </c:pt>
                <c:pt idx="3008">
                  <c:v>30.0</c:v>
                </c:pt>
                <c:pt idx="3009">
                  <c:v>30.0</c:v>
                </c:pt>
                <c:pt idx="3010">
                  <c:v>30.0</c:v>
                </c:pt>
                <c:pt idx="3011">
                  <c:v>30.0</c:v>
                </c:pt>
                <c:pt idx="3012">
                  <c:v>30.0</c:v>
                </c:pt>
                <c:pt idx="3013">
                  <c:v>30.0</c:v>
                </c:pt>
                <c:pt idx="3014">
                  <c:v>30.0</c:v>
                </c:pt>
                <c:pt idx="3015">
                  <c:v>30.0</c:v>
                </c:pt>
                <c:pt idx="3016">
                  <c:v>30.0</c:v>
                </c:pt>
                <c:pt idx="3017">
                  <c:v>30.0</c:v>
                </c:pt>
                <c:pt idx="3018">
                  <c:v>30.0</c:v>
                </c:pt>
                <c:pt idx="3019">
                  <c:v>30.0</c:v>
                </c:pt>
                <c:pt idx="3020">
                  <c:v>30.0</c:v>
                </c:pt>
                <c:pt idx="3021">
                  <c:v>29.0</c:v>
                </c:pt>
                <c:pt idx="3022">
                  <c:v>29.0</c:v>
                </c:pt>
                <c:pt idx="3023">
                  <c:v>29.0</c:v>
                </c:pt>
                <c:pt idx="3024">
                  <c:v>29.0</c:v>
                </c:pt>
                <c:pt idx="3025">
                  <c:v>29.0</c:v>
                </c:pt>
                <c:pt idx="3026">
                  <c:v>29.0</c:v>
                </c:pt>
                <c:pt idx="3027">
                  <c:v>29.0</c:v>
                </c:pt>
                <c:pt idx="3028">
                  <c:v>29.0</c:v>
                </c:pt>
                <c:pt idx="3029">
                  <c:v>29.0</c:v>
                </c:pt>
                <c:pt idx="3030">
                  <c:v>29.0</c:v>
                </c:pt>
                <c:pt idx="3031">
                  <c:v>29.0</c:v>
                </c:pt>
                <c:pt idx="3032">
                  <c:v>29.0</c:v>
                </c:pt>
                <c:pt idx="3033">
                  <c:v>29.0</c:v>
                </c:pt>
                <c:pt idx="3034">
                  <c:v>29.0</c:v>
                </c:pt>
                <c:pt idx="3035">
                  <c:v>29.0</c:v>
                </c:pt>
                <c:pt idx="3036">
                  <c:v>29.0</c:v>
                </c:pt>
                <c:pt idx="3037">
                  <c:v>29.0</c:v>
                </c:pt>
                <c:pt idx="3038">
                  <c:v>29.0</c:v>
                </c:pt>
                <c:pt idx="3039">
                  <c:v>29.0</c:v>
                </c:pt>
                <c:pt idx="3040">
                  <c:v>29.0</c:v>
                </c:pt>
                <c:pt idx="3041">
                  <c:v>29.0</c:v>
                </c:pt>
                <c:pt idx="3042">
                  <c:v>29.0</c:v>
                </c:pt>
                <c:pt idx="3043">
                  <c:v>29.0</c:v>
                </c:pt>
                <c:pt idx="3044">
                  <c:v>29.0</c:v>
                </c:pt>
                <c:pt idx="3045">
                  <c:v>29.0</c:v>
                </c:pt>
                <c:pt idx="3046">
                  <c:v>29.0</c:v>
                </c:pt>
                <c:pt idx="3047">
                  <c:v>29.0</c:v>
                </c:pt>
                <c:pt idx="3048">
                  <c:v>29.0</c:v>
                </c:pt>
                <c:pt idx="3049">
                  <c:v>29.0</c:v>
                </c:pt>
                <c:pt idx="3050">
                  <c:v>29.0</c:v>
                </c:pt>
                <c:pt idx="3051">
                  <c:v>29.0</c:v>
                </c:pt>
                <c:pt idx="3052">
                  <c:v>29.0</c:v>
                </c:pt>
                <c:pt idx="3053">
                  <c:v>29.0</c:v>
                </c:pt>
                <c:pt idx="3054">
                  <c:v>29.0</c:v>
                </c:pt>
                <c:pt idx="3055">
                  <c:v>29.0</c:v>
                </c:pt>
                <c:pt idx="3056">
                  <c:v>29.0</c:v>
                </c:pt>
                <c:pt idx="3057">
                  <c:v>29.0</c:v>
                </c:pt>
                <c:pt idx="3058">
                  <c:v>29.0</c:v>
                </c:pt>
                <c:pt idx="3059">
                  <c:v>29.0</c:v>
                </c:pt>
                <c:pt idx="3060">
                  <c:v>29.0</c:v>
                </c:pt>
                <c:pt idx="3061">
                  <c:v>29.0</c:v>
                </c:pt>
                <c:pt idx="3062">
                  <c:v>29.0</c:v>
                </c:pt>
                <c:pt idx="3063">
                  <c:v>29.0</c:v>
                </c:pt>
                <c:pt idx="3064">
                  <c:v>29.0</c:v>
                </c:pt>
                <c:pt idx="3065">
                  <c:v>29.0</c:v>
                </c:pt>
                <c:pt idx="3066">
                  <c:v>29.0</c:v>
                </c:pt>
                <c:pt idx="3067">
                  <c:v>29.0</c:v>
                </c:pt>
                <c:pt idx="3068">
                  <c:v>29.0</c:v>
                </c:pt>
                <c:pt idx="3069">
                  <c:v>29.0</c:v>
                </c:pt>
                <c:pt idx="3070">
                  <c:v>29.0</c:v>
                </c:pt>
                <c:pt idx="3071">
                  <c:v>29.0</c:v>
                </c:pt>
                <c:pt idx="3072">
                  <c:v>29.0</c:v>
                </c:pt>
                <c:pt idx="3073">
                  <c:v>29.0</c:v>
                </c:pt>
                <c:pt idx="3074">
                  <c:v>29.0</c:v>
                </c:pt>
                <c:pt idx="3075">
                  <c:v>29.0</c:v>
                </c:pt>
                <c:pt idx="3076">
                  <c:v>29.0</c:v>
                </c:pt>
                <c:pt idx="3077">
                  <c:v>29.0</c:v>
                </c:pt>
                <c:pt idx="3078">
                  <c:v>29.0</c:v>
                </c:pt>
                <c:pt idx="3079">
                  <c:v>29.0</c:v>
                </c:pt>
                <c:pt idx="3080">
                  <c:v>29.0</c:v>
                </c:pt>
                <c:pt idx="3081">
                  <c:v>29.0</c:v>
                </c:pt>
                <c:pt idx="3082">
                  <c:v>29.0</c:v>
                </c:pt>
                <c:pt idx="3083">
                  <c:v>29.0</c:v>
                </c:pt>
                <c:pt idx="3084">
                  <c:v>29.0</c:v>
                </c:pt>
                <c:pt idx="3085">
                  <c:v>29.0</c:v>
                </c:pt>
                <c:pt idx="3086">
                  <c:v>29.0</c:v>
                </c:pt>
                <c:pt idx="3087">
                  <c:v>29.0</c:v>
                </c:pt>
                <c:pt idx="3088">
                  <c:v>29.0</c:v>
                </c:pt>
                <c:pt idx="3089">
                  <c:v>29.0</c:v>
                </c:pt>
                <c:pt idx="3090">
                  <c:v>29.0</c:v>
                </c:pt>
                <c:pt idx="3091">
                  <c:v>29.0</c:v>
                </c:pt>
                <c:pt idx="3092">
                  <c:v>29.0</c:v>
                </c:pt>
                <c:pt idx="3093">
                  <c:v>29.0</c:v>
                </c:pt>
                <c:pt idx="3094">
                  <c:v>29.0</c:v>
                </c:pt>
                <c:pt idx="3095">
                  <c:v>29.0</c:v>
                </c:pt>
                <c:pt idx="3096">
                  <c:v>29.0</c:v>
                </c:pt>
                <c:pt idx="3097">
                  <c:v>29.0</c:v>
                </c:pt>
                <c:pt idx="3098">
                  <c:v>29.0</c:v>
                </c:pt>
                <c:pt idx="3099">
                  <c:v>29.0</c:v>
                </c:pt>
                <c:pt idx="3100">
                  <c:v>29.0</c:v>
                </c:pt>
                <c:pt idx="3101">
                  <c:v>29.0</c:v>
                </c:pt>
                <c:pt idx="3102">
                  <c:v>29.0</c:v>
                </c:pt>
                <c:pt idx="3103">
                  <c:v>29.0</c:v>
                </c:pt>
                <c:pt idx="3104">
                  <c:v>29.0</c:v>
                </c:pt>
                <c:pt idx="3105">
                  <c:v>29.0</c:v>
                </c:pt>
                <c:pt idx="3106">
                  <c:v>29.0</c:v>
                </c:pt>
                <c:pt idx="3107">
                  <c:v>29.0</c:v>
                </c:pt>
                <c:pt idx="3108">
                  <c:v>29.0</c:v>
                </c:pt>
                <c:pt idx="3109">
                  <c:v>29.0</c:v>
                </c:pt>
                <c:pt idx="3110">
                  <c:v>29.0</c:v>
                </c:pt>
                <c:pt idx="3111">
                  <c:v>29.0</c:v>
                </c:pt>
                <c:pt idx="3112">
                  <c:v>29.0</c:v>
                </c:pt>
                <c:pt idx="3113">
                  <c:v>29.0</c:v>
                </c:pt>
                <c:pt idx="3114">
                  <c:v>29.0</c:v>
                </c:pt>
                <c:pt idx="3115">
                  <c:v>29.0</c:v>
                </c:pt>
                <c:pt idx="3116">
                  <c:v>28.0</c:v>
                </c:pt>
                <c:pt idx="3117">
                  <c:v>28.0</c:v>
                </c:pt>
                <c:pt idx="3118">
                  <c:v>28.0</c:v>
                </c:pt>
                <c:pt idx="3119">
                  <c:v>28.0</c:v>
                </c:pt>
                <c:pt idx="3120">
                  <c:v>28.0</c:v>
                </c:pt>
                <c:pt idx="3121">
                  <c:v>28.0</c:v>
                </c:pt>
                <c:pt idx="3122">
                  <c:v>28.0</c:v>
                </c:pt>
                <c:pt idx="3123">
                  <c:v>28.0</c:v>
                </c:pt>
                <c:pt idx="3124">
                  <c:v>28.0</c:v>
                </c:pt>
                <c:pt idx="3125">
                  <c:v>28.0</c:v>
                </c:pt>
                <c:pt idx="3126">
                  <c:v>28.0</c:v>
                </c:pt>
                <c:pt idx="3127">
                  <c:v>28.0</c:v>
                </c:pt>
                <c:pt idx="3128">
                  <c:v>28.0</c:v>
                </c:pt>
                <c:pt idx="3129">
                  <c:v>28.0</c:v>
                </c:pt>
                <c:pt idx="3130">
                  <c:v>28.0</c:v>
                </c:pt>
                <c:pt idx="3131">
                  <c:v>28.0</c:v>
                </c:pt>
                <c:pt idx="3132">
                  <c:v>28.0</c:v>
                </c:pt>
                <c:pt idx="3133">
                  <c:v>28.0</c:v>
                </c:pt>
                <c:pt idx="3134">
                  <c:v>28.0</c:v>
                </c:pt>
                <c:pt idx="3135">
                  <c:v>28.0</c:v>
                </c:pt>
                <c:pt idx="3136">
                  <c:v>28.0</c:v>
                </c:pt>
                <c:pt idx="3137">
                  <c:v>28.0</c:v>
                </c:pt>
                <c:pt idx="3138">
                  <c:v>28.0</c:v>
                </c:pt>
                <c:pt idx="3139">
                  <c:v>28.0</c:v>
                </c:pt>
                <c:pt idx="3140">
                  <c:v>28.0</c:v>
                </c:pt>
                <c:pt idx="3141">
                  <c:v>28.0</c:v>
                </c:pt>
                <c:pt idx="3142">
                  <c:v>28.0</c:v>
                </c:pt>
                <c:pt idx="3143">
                  <c:v>28.0</c:v>
                </c:pt>
                <c:pt idx="3144">
                  <c:v>28.0</c:v>
                </c:pt>
                <c:pt idx="3145">
                  <c:v>28.0</c:v>
                </c:pt>
                <c:pt idx="3146">
                  <c:v>28.0</c:v>
                </c:pt>
                <c:pt idx="3147">
                  <c:v>28.0</c:v>
                </c:pt>
                <c:pt idx="3148">
                  <c:v>28.0</c:v>
                </c:pt>
                <c:pt idx="3149">
                  <c:v>28.0</c:v>
                </c:pt>
                <c:pt idx="3150">
                  <c:v>28.0</c:v>
                </c:pt>
                <c:pt idx="3151">
                  <c:v>28.0</c:v>
                </c:pt>
                <c:pt idx="3152">
                  <c:v>28.0</c:v>
                </c:pt>
                <c:pt idx="3153">
                  <c:v>28.0</c:v>
                </c:pt>
                <c:pt idx="3154">
                  <c:v>28.0</c:v>
                </c:pt>
                <c:pt idx="3155">
                  <c:v>28.0</c:v>
                </c:pt>
                <c:pt idx="3156">
                  <c:v>28.0</c:v>
                </c:pt>
                <c:pt idx="3157">
                  <c:v>28.0</c:v>
                </c:pt>
                <c:pt idx="3158">
                  <c:v>28.0</c:v>
                </c:pt>
                <c:pt idx="3159">
                  <c:v>28.0</c:v>
                </c:pt>
                <c:pt idx="3160">
                  <c:v>28.0</c:v>
                </c:pt>
                <c:pt idx="3161">
                  <c:v>28.0</c:v>
                </c:pt>
                <c:pt idx="3162">
                  <c:v>28.0</c:v>
                </c:pt>
                <c:pt idx="3163">
                  <c:v>28.0</c:v>
                </c:pt>
                <c:pt idx="3164">
                  <c:v>28.0</c:v>
                </c:pt>
                <c:pt idx="3165">
                  <c:v>28.0</c:v>
                </c:pt>
                <c:pt idx="3166">
                  <c:v>28.0</c:v>
                </c:pt>
                <c:pt idx="3167">
                  <c:v>28.0</c:v>
                </c:pt>
                <c:pt idx="3168">
                  <c:v>28.0</c:v>
                </c:pt>
                <c:pt idx="3169">
                  <c:v>28.0</c:v>
                </c:pt>
                <c:pt idx="3170">
                  <c:v>28.0</c:v>
                </c:pt>
                <c:pt idx="3171">
                  <c:v>28.0</c:v>
                </c:pt>
                <c:pt idx="3172">
                  <c:v>28.0</c:v>
                </c:pt>
                <c:pt idx="3173">
                  <c:v>28.0</c:v>
                </c:pt>
                <c:pt idx="3174">
                  <c:v>28.0</c:v>
                </c:pt>
                <c:pt idx="3175">
                  <c:v>28.0</c:v>
                </c:pt>
                <c:pt idx="3176">
                  <c:v>28.0</c:v>
                </c:pt>
                <c:pt idx="3177">
                  <c:v>28.0</c:v>
                </c:pt>
                <c:pt idx="3178">
                  <c:v>28.0</c:v>
                </c:pt>
                <c:pt idx="3179">
                  <c:v>28.0</c:v>
                </c:pt>
                <c:pt idx="3180">
                  <c:v>28.0</c:v>
                </c:pt>
                <c:pt idx="3181">
                  <c:v>28.0</c:v>
                </c:pt>
                <c:pt idx="3182">
                  <c:v>28.0</c:v>
                </c:pt>
                <c:pt idx="3183">
                  <c:v>28.0</c:v>
                </c:pt>
                <c:pt idx="3184">
                  <c:v>28.0</c:v>
                </c:pt>
                <c:pt idx="3185">
                  <c:v>28.0</c:v>
                </c:pt>
                <c:pt idx="3186">
                  <c:v>28.0</c:v>
                </c:pt>
                <c:pt idx="3187">
                  <c:v>28.0</c:v>
                </c:pt>
                <c:pt idx="3188">
                  <c:v>28.0</c:v>
                </c:pt>
                <c:pt idx="3189">
                  <c:v>28.0</c:v>
                </c:pt>
                <c:pt idx="3190">
                  <c:v>28.0</c:v>
                </c:pt>
                <c:pt idx="3191">
                  <c:v>28.0</c:v>
                </c:pt>
                <c:pt idx="3192">
                  <c:v>28.0</c:v>
                </c:pt>
                <c:pt idx="3193">
                  <c:v>28.0</c:v>
                </c:pt>
                <c:pt idx="3194">
                  <c:v>28.0</c:v>
                </c:pt>
                <c:pt idx="3195">
                  <c:v>28.0</c:v>
                </c:pt>
                <c:pt idx="3196">
                  <c:v>28.0</c:v>
                </c:pt>
                <c:pt idx="3197">
                  <c:v>28.0</c:v>
                </c:pt>
                <c:pt idx="3198">
                  <c:v>28.0</c:v>
                </c:pt>
                <c:pt idx="3199">
                  <c:v>27.0</c:v>
                </c:pt>
                <c:pt idx="3200">
                  <c:v>27.0</c:v>
                </c:pt>
                <c:pt idx="3201">
                  <c:v>27.0</c:v>
                </c:pt>
                <c:pt idx="3202">
                  <c:v>27.0</c:v>
                </c:pt>
                <c:pt idx="3203">
                  <c:v>27.0</c:v>
                </c:pt>
                <c:pt idx="3204">
                  <c:v>27.0</c:v>
                </c:pt>
                <c:pt idx="3205">
                  <c:v>27.0</c:v>
                </c:pt>
                <c:pt idx="3206">
                  <c:v>27.0</c:v>
                </c:pt>
                <c:pt idx="3207">
                  <c:v>27.0</c:v>
                </c:pt>
                <c:pt idx="3208">
                  <c:v>27.0</c:v>
                </c:pt>
                <c:pt idx="3209">
                  <c:v>27.0</c:v>
                </c:pt>
                <c:pt idx="3210">
                  <c:v>27.0</c:v>
                </c:pt>
                <c:pt idx="3211">
                  <c:v>27.0</c:v>
                </c:pt>
                <c:pt idx="3212">
                  <c:v>27.0</c:v>
                </c:pt>
                <c:pt idx="3213">
                  <c:v>27.0</c:v>
                </c:pt>
                <c:pt idx="3214">
                  <c:v>27.0</c:v>
                </c:pt>
                <c:pt idx="3215">
                  <c:v>27.0</c:v>
                </c:pt>
                <c:pt idx="3216">
                  <c:v>27.0</c:v>
                </c:pt>
                <c:pt idx="3217">
                  <c:v>27.0</c:v>
                </c:pt>
                <c:pt idx="3218">
                  <c:v>27.0</c:v>
                </c:pt>
                <c:pt idx="3219">
                  <c:v>27.0</c:v>
                </c:pt>
                <c:pt idx="3220">
                  <c:v>27.0</c:v>
                </c:pt>
                <c:pt idx="3221">
                  <c:v>27.0</c:v>
                </c:pt>
                <c:pt idx="3222">
                  <c:v>27.0</c:v>
                </c:pt>
                <c:pt idx="3223">
                  <c:v>27.0</c:v>
                </c:pt>
                <c:pt idx="3224">
                  <c:v>27.0</c:v>
                </c:pt>
                <c:pt idx="3225">
                  <c:v>27.0</c:v>
                </c:pt>
                <c:pt idx="3226">
                  <c:v>27.0</c:v>
                </c:pt>
                <c:pt idx="3227">
                  <c:v>27.0</c:v>
                </c:pt>
                <c:pt idx="3228">
                  <c:v>27.0</c:v>
                </c:pt>
                <c:pt idx="3229">
                  <c:v>27.0</c:v>
                </c:pt>
                <c:pt idx="3230">
                  <c:v>27.0</c:v>
                </c:pt>
                <c:pt idx="3231">
                  <c:v>27.0</c:v>
                </c:pt>
                <c:pt idx="3232">
                  <c:v>27.0</c:v>
                </c:pt>
                <c:pt idx="3233">
                  <c:v>27.0</c:v>
                </c:pt>
                <c:pt idx="3234">
                  <c:v>27.0</c:v>
                </c:pt>
                <c:pt idx="3235">
                  <c:v>27.0</c:v>
                </c:pt>
                <c:pt idx="3236">
                  <c:v>27.0</c:v>
                </c:pt>
                <c:pt idx="3237">
                  <c:v>27.0</c:v>
                </c:pt>
                <c:pt idx="3238">
                  <c:v>27.0</c:v>
                </c:pt>
                <c:pt idx="3239">
                  <c:v>27.0</c:v>
                </c:pt>
                <c:pt idx="3240">
                  <c:v>27.0</c:v>
                </c:pt>
                <c:pt idx="3241">
                  <c:v>27.0</c:v>
                </c:pt>
                <c:pt idx="3242">
                  <c:v>27.0</c:v>
                </c:pt>
                <c:pt idx="3243">
                  <c:v>27.0</c:v>
                </c:pt>
                <c:pt idx="3244">
                  <c:v>27.0</c:v>
                </c:pt>
                <c:pt idx="3245">
                  <c:v>27.0</c:v>
                </c:pt>
                <c:pt idx="3246">
                  <c:v>27.0</c:v>
                </c:pt>
                <c:pt idx="3247">
                  <c:v>27.0</c:v>
                </c:pt>
                <c:pt idx="3248">
                  <c:v>27.0</c:v>
                </c:pt>
                <c:pt idx="3249">
                  <c:v>27.0</c:v>
                </c:pt>
                <c:pt idx="3250">
                  <c:v>27.0</c:v>
                </c:pt>
                <c:pt idx="3251">
                  <c:v>27.0</c:v>
                </c:pt>
                <c:pt idx="3252">
                  <c:v>27.0</c:v>
                </c:pt>
                <c:pt idx="3253">
                  <c:v>27.0</c:v>
                </c:pt>
                <c:pt idx="3254">
                  <c:v>27.0</c:v>
                </c:pt>
                <c:pt idx="3255">
                  <c:v>27.0</c:v>
                </c:pt>
                <c:pt idx="3256">
                  <c:v>27.0</c:v>
                </c:pt>
                <c:pt idx="3257">
                  <c:v>27.0</c:v>
                </c:pt>
                <c:pt idx="3258">
                  <c:v>27.0</c:v>
                </c:pt>
                <c:pt idx="3259">
                  <c:v>27.0</c:v>
                </c:pt>
                <c:pt idx="3260">
                  <c:v>27.0</c:v>
                </c:pt>
                <c:pt idx="3261">
                  <c:v>27.0</c:v>
                </c:pt>
                <c:pt idx="3262">
                  <c:v>27.0</c:v>
                </c:pt>
                <c:pt idx="3263">
                  <c:v>27.0</c:v>
                </c:pt>
                <c:pt idx="3264">
                  <c:v>27.0</c:v>
                </c:pt>
                <c:pt idx="3265">
                  <c:v>27.0</c:v>
                </c:pt>
                <c:pt idx="3266">
                  <c:v>27.0</c:v>
                </c:pt>
                <c:pt idx="3267">
                  <c:v>27.0</c:v>
                </c:pt>
                <c:pt idx="3268">
                  <c:v>27.0</c:v>
                </c:pt>
                <c:pt idx="3269">
                  <c:v>27.0</c:v>
                </c:pt>
                <c:pt idx="3270">
                  <c:v>27.0</c:v>
                </c:pt>
                <c:pt idx="3271">
                  <c:v>27.0</c:v>
                </c:pt>
                <c:pt idx="3272">
                  <c:v>27.0</c:v>
                </c:pt>
                <c:pt idx="3273">
                  <c:v>27.0</c:v>
                </c:pt>
                <c:pt idx="3274">
                  <c:v>27.0</c:v>
                </c:pt>
                <c:pt idx="3275">
                  <c:v>27.0</c:v>
                </c:pt>
                <c:pt idx="3276">
                  <c:v>27.0</c:v>
                </c:pt>
                <c:pt idx="3277">
                  <c:v>27.0</c:v>
                </c:pt>
                <c:pt idx="3278">
                  <c:v>27.0</c:v>
                </c:pt>
                <c:pt idx="3279">
                  <c:v>27.0</c:v>
                </c:pt>
                <c:pt idx="3280">
                  <c:v>27.0</c:v>
                </c:pt>
                <c:pt idx="3281">
                  <c:v>27.0</c:v>
                </c:pt>
                <c:pt idx="3282">
                  <c:v>27.0</c:v>
                </c:pt>
                <c:pt idx="3283">
                  <c:v>27.0</c:v>
                </c:pt>
                <c:pt idx="3284">
                  <c:v>27.0</c:v>
                </c:pt>
                <c:pt idx="3285">
                  <c:v>27.0</c:v>
                </c:pt>
                <c:pt idx="3286">
                  <c:v>27.0</c:v>
                </c:pt>
                <c:pt idx="3287">
                  <c:v>27.0</c:v>
                </c:pt>
                <c:pt idx="3288">
                  <c:v>27.0</c:v>
                </c:pt>
                <c:pt idx="3289">
                  <c:v>27.0</c:v>
                </c:pt>
                <c:pt idx="3290">
                  <c:v>27.0</c:v>
                </c:pt>
                <c:pt idx="3291">
                  <c:v>27.0</c:v>
                </c:pt>
                <c:pt idx="3292">
                  <c:v>27.0</c:v>
                </c:pt>
                <c:pt idx="3293">
                  <c:v>27.0</c:v>
                </c:pt>
                <c:pt idx="3294">
                  <c:v>27.0</c:v>
                </c:pt>
                <c:pt idx="3295">
                  <c:v>27.0</c:v>
                </c:pt>
                <c:pt idx="3296">
                  <c:v>27.0</c:v>
                </c:pt>
                <c:pt idx="3297">
                  <c:v>27.0</c:v>
                </c:pt>
                <c:pt idx="3298">
                  <c:v>26.0</c:v>
                </c:pt>
                <c:pt idx="3299">
                  <c:v>26.0</c:v>
                </c:pt>
                <c:pt idx="3300">
                  <c:v>26.0</c:v>
                </c:pt>
                <c:pt idx="3301">
                  <c:v>26.0</c:v>
                </c:pt>
                <c:pt idx="3302">
                  <c:v>26.0</c:v>
                </c:pt>
                <c:pt idx="3303">
                  <c:v>26.0</c:v>
                </c:pt>
                <c:pt idx="3304">
                  <c:v>26.0</c:v>
                </c:pt>
                <c:pt idx="3305">
                  <c:v>26.0</c:v>
                </c:pt>
                <c:pt idx="3306">
                  <c:v>26.0</c:v>
                </c:pt>
                <c:pt idx="3307">
                  <c:v>26.0</c:v>
                </c:pt>
                <c:pt idx="3308">
                  <c:v>26.0</c:v>
                </c:pt>
                <c:pt idx="3309">
                  <c:v>26.0</c:v>
                </c:pt>
                <c:pt idx="3310">
                  <c:v>26.0</c:v>
                </c:pt>
                <c:pt idx="3311">
                  <c:v>26.0</c:v>
                </c:pt>
                <c:pt idx="3312">
                  <c:v>26.0</c:v>
                </c:pt>
                <c:pt idx="3313">
                  <c:v>26.0</c:v>
                </c:pt>
                <c:pt idx="3314">
                  <c:v>26.0</c:v>
                </c:pt>
                <c:pt idx="3315">
                  <c:v>26.0</c:v>
                </c:pt>
                <c:pt idx="3316">
                  <c:v>26.0</c:v>
                </c:pt>
                <c:pt idx="3317">
                  <c:v>26.0</c:v>
                </c:pt>
                <c:pt idx="3318">
                  <c:v>26.0</c:v>
                </c:pt>
                <c:pt idx="3319">
                  <c:v>26.0</c:v>
                </c:pt>
                <c:pt idx="3320">
                  <c:v>26.0</c:v>
                </c:pt>
                <c:pt idx="3321">
                  <c:v>26.0</c:v>
                </c:pt>
                <c:pt idx="3322">
                  <c:v>26.0</c:v>
                </c:pt>
                <c:pt idx="3323">
                  <c:v>26.0</c:v>
                </c:pt>
                <c:pt idx="3324">
                  <c:v>26.0</c:v>
                </c:pt>
                <c:pt idx="3325">
                  <c:v>26.0</c:v>
                </c:pt>
                <c:pt idx="3326">
                  <c:v>26.0</c:v>
                </c:pt>
                <c:pt idx="3327">
                  <c:v>26.0</c:v>
                </c:pt>
                <c:pt idx="3328">
                  <c:v>26.0</c:v>
                </c:pt>
                <c:pt idx="3329">
                  <c:v>26.0</c:v>
                </c:pt>
                <c:pt idx="3330">
                  <c:v>26.0</c:v>
                </c:pt>
                <c:pt idx="3331">
                  <c:v>26.0</c:v>
                </c:pt>
                <c:pt idx="3332">
                  <c:v>26.0</c:v>
                </c:pt>
                <c:pt idx="3333">
                  <c:v>26.0</c:v>
                </c:pt>
                <c:pt idx="3334">
                  <c:v>26.0</c:v>
                </c:pt>
                <c:pt idx="3335">
                  <c:v>26.0</c:v>
                </c:pt>
                <c:pt idx="3336">
                  <c:v>26.0</c:v>
                </c:pt>
                <c:pt idx="3337">
                  <c:v>26.0</c:v>
                </c:pt>
                <c:pt idx="3338">
                  <c:v>26.0</c:v>
                </c:pt>
                <c:pt idx="3339">
                  <c:v>26.0</c:v>
                </c:pt>
                <c:pt idx="3340">
                  <c:v>26.0</c:v>
                </c:pt>
                <c:pt idx="3341">
                  <c:v>26.0</c:v>
                </c:pt>
                <c:pt idx="3342">
                  <c:v>26.0</c:v>
                </c:pt>
                <c:pt idx="3343">
                  <c:v>26.0</c:v>
                </c:pt>
                <c:pt idx="3344">
                  <c:v>26.0</c:v>
                </c:pt>
                <c:pt idx="3345">
                  <c:v>26.0</c:v>
                </c:pt>
                <c:pt idx="3346">
                  <c:v>26.0</c:v>
                </c:pt>
                <c:pt idx="3347">
                  <c:v>26.0</c:v>
                </c:pt>
                <c:pt idx="3348">
                  <c:v>26.0</c:v>
                </c:pt>
                <c:pt idx="3349">
                  <c:v>26.0</c:v>
                </c:pt>
                <c:pt idx="3350">
                  <c:v>26.0</c:v>
                </c:pt>
                <c:pt idx="3351">
                  <c:v>26.0</c:v>
                </c:pt>
                <c:pt idx="3352">
                  <c:v>26.0</c:v>
                </c:pt>
                <c:pt idx="3353">
                  <c:v>26.0</c:v>
                </c:pt>
                <c:pt idx="3354">
                  <c:v>26.0</c:v>
                </c:pt>
                <c:pt idx="3355">
                  <c:v>26.0</c:v>
                </c:pt>
                <c:pt idx="3356">
                  <c:v>26.0</c:v>
                </c:pt>
                <c:pt idx="3357">
                  <c:v>26.0</c:v>
                </c:pt>
                <c:pt idx="3358">
                  <c:v>26.0</c:v>
                </c:pt>
                <c:pt idx="3359">
                  <c:v>26.0</c:v>
                </c:pt>
                <c:pt idx="3360">
                  <c:v>26.0</c:v>
                </c:pt>
                <c:pt idx="3361">
                  <c:v>26.0</c:v>
                </c:pt>
                <c:pt idx="3362">
                  <c:v>26.0</c:v>
                </c:pt>
                <c:pt idx="3363">
                  <c:v>26.0</c:v>
                </c:pt>
                <c:pt idx="3364">
                  <c:v>26.0</c:v>
                </c:pt>
                <c:pt idx="3365">
                  <c:v>26.0</c:v>
                </c:pt>
                <c:pt idx="3366">
                  <c:v>26.0</c:v>
                </c:pt>
                <c:pt idx="3367">
                  <c:v>26.0</c:v>
                </c:pt>
                <c:pt idx="3368">
                  <c:v>26.0</c:v>
                </c:pt>
                <c:pt idx="3369">
                  <c:v>26.0</c:v>
                </c:pt>
                <c:pt idx="3370">
                  <c:v>26.0</c:v>
                </c:pt>
                <c:pt idx="3371">
                  <c:v>26.0</c:v>
                </c:pt>
                <c:pt idx="3372">
                  <c:v>26.0</c:v>
                </c:pt>
                <c:pt idx="3373">
                  <c:v>26.0</c:v>
                </c:pt>
                <c:pt idx="3374">
                  <c:v>26.0</c:v>
                </c:pt>
                <c:pt idx="3375">
                  <c:v>26.0</c:v>
                </c:pt>
                <c:pt idx="3376">
                  <c:v>26.0</c:v>
                </c:pt>
                <c:pt idx="3377">
                  <c:v>26.0</c:v>
                </c:pt>
                <c:pt idx="3378">
                  <c:v>26.0</c:v>
                </c:pt>
                <c:pt idx="3379">
                  <c:v>26.0</c:v>
                </c:pt>
                <c:pt idx="3380">
                  <c:v>26.0</c:v>
                </c:pt>
                <c:pt idx="3381">
                  <c:v>26.0</c:v>
                </c:pt>
                <c:pt idx="3382">
                  <c:v>26.0</c:v>
                </c:pt>
                <c:pt idx="3383">
                  <c:v>26.0</c:v>
                </c:pt>
                <c:pt idx="3384">
                  <c:v>26.0</c:v>
                </c:pt>
                <c:pt idx="3385">
                  <c:v>26.0</c:v>
                </c:pt>
                <c:pt idx="3386">
                  <c:v>26.0</c:v>
                </c:pt>
                <c:pt idx="3387">
                  <c:v>26.0</c:v>
                </c:pt>
                <c:pt idx="3388">
                  <c:v>26.0</c:v>
                </c:pt>
                <c:pt idx="3389">
                  <c:v>26.0</c:v>
                </c:pt>
                <c:pt idx="3390">
                  <c:v>26.0</c:v>
                </c:pt>
                <c:pt idx="3391">
                  <c:v>26.0</c:v>
                </c:pt>
                <c:pt idx="3392">
                  <c:v>26.0</c:v>
                </c:pt>
                <c:pt idx="3393">
                  <c:v>26.0</c:v>
                </c:pt>
                <c:pt idx="3394">
                  <c:v>25.0</c:v>
                </c:pt>
                <c:pt idx="3395">
                  <c:v>25.0</c:v>
                </c:pt>
                <c:pt idx="3396">
                  <c:v>25.0</c:v>
                </c:pt>
                <c:pt idx="3397">
                  <c:v>25.0</c:v>
                </c:pt>
                <c:pt idx="3398">
                  <c:v>25.0</c:v>
                </c:pt>
                <c:pt idx="3399">
                  <c:v>25.0</c:v>
                </c:pt>
                <c:pt idx="3400">
                  <c:v>25.0</c:v>
                </c:pt>
                <c:pt idx="3401">
                  <c:v>25.0</c:v>
                </c:pt>
                <c:pt idx="3402">
                  <c:v>25.0</c:v>
                </c:pt>
                <c:pt idx="3403">
                  <c:v>25.0</c:v>
                </c:pt>
                <c:pt idx="3404">
                  <c:v>25.0</c:v>
                </c:pt>
                <c:pt idx="3405">
                  <c:v>25.0</c:v>
                </c:pt>
                <c:pt idx="3406">
                  <c:v>25.0</c:v>
                </c:pt>
                <c:pt idx="3407">
                  <c:v>25.0</c:v>
                </c:pt>
                <c:pt idx="3408">
                  <c:v>25.0</c:v>
                </c:pt>
                <c:pt idx="3409">
                  <c:v>25.0</c:v>
                </c:pt>
                <c:pt idx="3410">
                  <c:v>25.0</c:v>
                </c:pt>
                <c:pt idx="3411">
                  <c:v>25.0</c:v>
                </c:pt>
                <c:pt idx="3412">
                  <c:v>25.0</c:v>
                </c:pt>
                <c:pt idx="3413">
                  <c:v>25.0</c:v>
                </c:pt>
                <c:pt idx="3414">
                  <c:v>25.0</c:v>
                </c:pt>
                <c:pt idx="3415">
                  <c:v>25.0</c:v>
                </c:pt>
                <c:pt idx="3416">
                  <c:v>25.0</c:v>
                </c:pt>
                <c:pt idx="3417">
                  <c:v>25.0</c:v>
                </c:pt>
                <c:pt idx="3418">
                  <c:v>25.0</c:v>
                </c:pt>
                <c:pt idx="3419">
                  <c:v>25.0</c:v>
                </c:pt>
                <c:pt idx="3420">
                  <c:v>25.0</c:v>
                </c:pt>
                <c:pt idx="3421">
                  <c:v>25.0</c:v>
                </c:pt>
                <c:pt idx="3422">
                  <c:v>25.0</c:v>
                </c:pt>
                <c:pt idx="3423">
                  <c:v>25.0</c:v>
                </c:pt>
                <c:pt idx="3424">
                  <c:v>25.0</c:v>
                </c:pt>
                <c:pt idx="3425">
                  <c:v>25.0</c:v>
                </c:pt>
                <c:pt idx="3426">
                  <c:v>25.0</c:v>
                </c:pt>
                <c:pt idx="3427">
                  <c:v>25.0</c:v>
                </c:pt>
                <c:pt idx="3428">
                  <c:v>25.0</c:v>
                </c:pt>
                <c:pt idx="3429">
                  <c:v>25.0</c:v>
                </c:pt>
                <c:pt idx="3430">
                  <c:v>25.0</c:v>
                </c:pt>
                <c:pt idx="3431">
                  <c:v>25.0</c:v>
                </c:pt>
                <c:pt idx="3432">
                  <c:v>25.0</c:v>
                </c:pt>
                <c:pt idx="3433">
                  <c:v>25.0</c:v>
                </c:pt>
                <c:pt idx="3434">
                  <c:v>25.0</c:v>
                </c:pt>
                <c:pt idx="3435">
                  <c:v>25.0</c:v>
                </c:pt>
                <c:pt idx="3436">
                  <c:v>25.0</c:v>
                </c:pt>
                <c:pt idx="3437">
                  <c:v>25.0</c:v>
                </c:pt>
                <c:pt idx="3438">
                  <c:v>25.0</c:v>
                </c:pt>
                <c:pt idx="3439">
                  <c:v>25.0</c:v>
                </c:pt>
                <c:pt idx="3440">
                  <c:v>25.0</c:v>
                </c:pt>
                <c:pt idx="3441">
                  <c:v>25.0</c:v>
                </c:pt>
                <c:pt idx="3442">
                  <c:v>25.0</c:v>
                </c:pt>
                <c:pt idx="3443">
                  <c:v>25.0</c:v>
                </c:pt>
                <c:pt idx="3444">
                  <c:v>25.0</c:v>
                </c:pt>
                <c:pt idx="3445">
                  <c:v>25.0</c:v>
                </c:pt>
                <c:pt idx="3446">
                  <c:v>25.0</c:v>
                </c:pt>
                <c:pt idx="3447">
                  <c:v>25.0</c:v>
                </c:pt>
                <c:pt idx="3448">
                  <c:v>25.0</c:v>
                </c:pt>
                <c:pt idx="3449">
                  <c:v>25.0</c:v>
                </c:pt>
                <c:pt idx="3450">
                  <c:v>25.0</c:v>
                </c:pt>
                <c:pt idx="3451">
                  <c:v>25.0</c:v>
                </c:pt>
                <c:pt idx="3452">
                  <c:v>25.0</c:v>
                </c:pt>
                <c:pt idx="3453">
                  <c:v>25.0</c:v>
                </c:pt>
                <c:pt idx="3454">
                  <c:v>25.0</c:v>
                </c:pt>
                <c:pt idx="3455">
                  <c:v>25.0</c:v>
                </c:pt>
                <c:pt idx="3456">
                  <c:v>25.0</c:v>
                </c:pt>
                <c:pt idx="3457">
                  <c:v>25.0</c:v>
                </c:pt>
                <c:pt idx="3458">
                  <c:v>25.0</c:v>
                </c:pt>
                <c:pt idx="3459">
                  <c:v>25.0</c:v>
                </c:pt>
                <c:pt idx="3460">
                  <c:v>25.0</c:v>
                </c:pt>
                <c:pt idx="3461">
                  <c:v>25.0</c:v>
                </c:pt>
                <c:pt idx="3462">
                  <c:v>25.0</c:v>
                </c:pt>
                <c:pt idx="3463">
                  <c:v>25.0</c:v>
                </c:pt>
                <c:pt idx="3464">
                  <c:v>25.0</c:v>
                </c:pt>
                <c:pt idx="3465">
                  <c:v>25.0</c:v>
                </c:pt>
                <c:pt idx="3466">
                  <c:v>25.0</c:v>
                </c:pt>
                <c:pt idx="3467">
                  <c:v>25.0</c:v>
                </c:pt>
                <c:pt idx="3468">
                  <c:v>25.0</c:v>
                </c:pt>
                <c:pt idx="3469">
                  <c:v>25.0</c:v>
                </c:pt>
                <c:pt idx="3470">
                  <c:v>25.0</c:v>
                </c:pt>
                <c:pt idx="3471">
                  <c:v>25.0</c:v>
                </c:pt>
                <c:pt idx="3472">
                  <c:v>25.0</c:v>
                </c:pt>
                <c:pt idx="3473">
                  <c:v>25.0</c:v>
                </c:pt>
                <c:pt idx="3474">
                  <c:v>25.0</c:v>
                </c:pt>
                <c:pt idx="3475">
                  <c:v>25.0</c:v>
                </c:pt>
                <c:pt idx="3476">
                  <c:v>25.0</c:v>
                </c:pt>
                <c:pt idx="3477">
                  <c:v>25.0</c:v>
                </c:pt>
                <c:pt idx="3478">
                  <c:v>25.0</c:v>
                </c:pt>
                <c:pt idx="3479">
                  <c:v>25.0</c:v>
                </c:pt>
                <c:pt idx="3480">
                  <c:v>25.0</c:v>
                </c:pt>
                <c:pt idx="3481">
                  <c:v>25.0</c:v>
                </c:pt>
                <c:pt idx="3482">
                  <c:v>25.0</c:v>
                </c:pt>
                <c:pt idx="3483">
                  <c:v>25.0</c:v>
                </c:pt>
                <c:pt idx="3484">
                  <c:v>25.0</c:v>
                </c:pt>
                <c:pt idx="3485">
                  <c:v>25.0</c:v>
                </c:pt>
                <c:pt idx="3486">
                  <c:v>25.0</c:v>
                </c:pt>
                <c:pt idx="3487">
                  <c:v>25.0</c:v>
                </c:pt>
                <c:pt idx="3488">
                  <c:v>25.0</c:v>
                </c:pt>
                <c:pt idx="3489">
                  <c:v>25.0</c:v>
                </c:pt>
                <c:pt idx="3490">
                  <c:v>25.0</c:v>
                </c:pt>
                <c:pt idx="3491">
                  <c:v>25.0</c:v>
                </c:pt>
                <c:pt idx="3492">
                  <c:v>25.0</c:v>
                </c:pt>
                <c:pt idx="3493">
                  <c:v>25.0</c:v>
                </c:pt>
                <c:pt idx="3494">
                  <c:v>25.0</c:v>
                </c:pt>
                <c:pt idx="3495">
                  <c:v>25.0</c:v>
                </c:pt>
                <c:pt idx="3496">
                  <c:v>25.0</c:v>
                </c:pt>
                <c:pt idx="3497">
                  <c:v>25.0</c:v>
                </c:pt>
                <c:pt idx="3498">
                  <c:v>25.0</c:v>
                </c:pt>
                <c:pt idx="3499">
                  <c:v>25.0</c:v>
                </c:pt>
                <c:pt idx="3500">
                  <c:v>25.0</c:v>
                </c:pt>
                <c:pt idx="3501">
                  <c:v>25.0</c:v>
                </c:pt>
                <c:pt idx="3502">
                  <c:v>25.0</c:v>
                </c:pt>
                <c:pt idx="3503">
                  <c:v>25.0</c:v>
                </c:pt>
                <c:pt idx="3504">
                  <c:v>25.0</c:v>
                </c:pt>
                <c:pt idx="3505">
                  <c:v>25.0</c:v>
                </c:pt>
                <c:pt idx="3506">
                  <c:v>25.0</c:v>
                </c:pt>
                <c:pt idx="3507">
                  <c:v>25.0</c:v>
                </c:pt>
                <c:pt idx="3508">
                  <c:v>25.0</c:v>
                </c:pt>
                <c:pt idx="3509">
                  <c:v>25.0</c:v>
                </c:pt>
                <c:pt idx="3510">
                  <c:v>25.0</c:v>
                </c:pt>
                <c:pt idx="3511">
                  <c:v>25.0</c:v>
                </c:pt>
                <c:pt idx="3512">
                  <c:v>25.0</c:v>
                </c:pt>
                <c:pt idx="3513">
                  <c:v>25.0</c:v>
                </c:pt>
                <c:pt idx="3514">
                  <c:v>25.0</c:v>
                </c:pt>
                <c:pt idx="3515">
                  <c:v>25.0</c:v>
                </c:pt>
                <c:pt idx="3516">
                  <c:v>25.0</c:v>
                </c:pt>
                <c:pt idx="3517">
                  <c:v>25.0</c:v>
                </c:pt>
                <c:pt idx="3518">
                  <c:v>25.0</c:v>
                </c:pt>
                <c:pt idx="3519">
                  <c:v>25.0</c:v>
                </c:pt>
                <c:pt idx="3520">
                  <c:v>25.0</c:v>
                </c:pt>
                <c:pt idx="3521">
                  <c:v>25.0</c:v>
                </c:pt>
                <c:pt idx="3522">
                  <c:v>25.0</c:v>
                </c:pt>
                <c:pt idx="3523">
                  <c:v>24.0</c:v>
                </c:pt>
                <c:pt idx="3524">
                  <c:v>24.0</c:v>
                </c:pt>
                <c:pt idx="3525">
                  <c:v>24.0</c:v>
                </c:pt>
                <c:pt idx="3526">
                  <c:v>24.0</c:v>
                </c:pt>
                <c:pt idx="3527">
                  <c:v>24.0</c:v>
                </c:pt>
                <c:pt idx="3528">
                  <c:v>24.0</c:v>
                </c:pt>
                <c:pt idx="3529">
                  <c:v>24.0</c:v>
                </c:pt>
                <c:pt idx="3530">
                  <c:v>24.0</c:v>
                </c:pt>
                <c:pt idx="3531">
                  <c:v>24.0</c:v>
                </c:pt>
                <c:pt idx="3532">
                  <c:v>24.0</c:v>
                </c:pt>
                <c:pt idx="3533">
                  <c:v>24.0</c:v>
                </c:pt>
                <c:pt idx="3534">
                  <c:v>24.0</c:v>
                </c:pt>
                <c:pt idx="3535">
                  <c:v>24.0</c:v>
                </c:pt>
                <c:pt idx="3536">
                  <c:v>24.0</c:v>
                </c:pt>
                <c:pt idx="3537">
                  <c:v>24.0</c:v>
                </c:pt>
                <c:pt idx="3538">
                  <c:v>24.0</c:v>
                </c:pt>
                <c:pt idx="3539">
                  <c:v>24.0</c:v>
                </c:pt>
                <c:pt idx="3540">
                  <c:v>24.0</c:v>
                </c:pt>
                <c:pt idx="3541">
                  <c:v>24.0</c:v>
                </c:pt>
                <c:pt idx="3542">
                  <c:v>24.0</c:v>
                </c:pt>
                <c:pt idx="3543">
                  <c:v>24.0</c:v>
                </c:pt>
                <c:pt idx="3544">
                  <c:v>24.0</c:v>
                </c:pt>
                <c:pt idx="3545">
                  <c:v>24.0</c:v>
                </c:pt>
                <c:pt idx="3546">
                  <c:v>24.0</c:v>
                </c:pt>
                <c:pt idx="3547">
                  <c:v>24.0</c:v>
                </c:pt>
                <c:pt idx="3548">
                  <c:v>24.0</c:v>
                </c:pt>
                <c:pt idx="3549">
                  <c:v>24.0</c:v>
                </c:pt>
                <c:pt idx="3550">
                  <c:v>24.0</c:v>
                </c:pt>
                <c:pt idx="3551">
                  <c:v>24.0</c:v>
                </c:pt>
                <c:pt idx="3552">
                  <c:v>24.0</c:v>
                </c:pt>
                <c:pt idx="3553">
                  <c:v>24.0</c:v>
                </c:pt>
                <c:pt idx="3554">
                  <c:v>24.0</c:v>
                </c:pt>
                <c:pt idx="3555">
                  <c:v>24.0</c:v>
                </c:pt>
                <c:pt idx="3556">
                  <c:v>24.0</c:v>
                </c:pt>
                <c:pt idx="3557">
                  <c:v>24.0</c:v>
                </c:pt>
                <c:pt idx="3558">
                  <c:v>24.0</c:v>
                </c:pt>
                <c:pt idx="3559">
                  <c:v>24.0</c:v>
                </c:pt>
                <c:pt idx="3560">
                  <c:v>24.0</c:v>
                </c:pt>
                <c:pt idx="3561">
                  <c:v>24.0</c:v>
                </c:pt>
                <c:pt idx="3562">
                  <c:v>24.0</c:v>
                </c:pt>
                <c:pt idx="3563">
                  <c:v>24.0</c:v>
                </c:pt>
                <c:pt idx="3564">
                  <c:v>24.0</c:v>
                </c:pt>
                <c:pt idx="3565">
                  <c:v>24.0</c:v>
                </c:pt>
                <c:pt idx="3566">
                  <c:v>24.0</c:v>
                </c:pt>
                <c:pt idx="3567">
                  <c:v>24.0</c:v>
                </c:pt>
                <c:pt idx="3568">
                  <c:v>24.0</c:v>
                </c:pt>
                <c:pt idx="3569">
                  <c:v>24.0</c:v>
                </c:pt>
                <c:pt idx="3570">
                  <c:v>24.0</c:v>
                </c:pt>
                <c:pt idx="3571">
                  <c:v>24.0</c:v>
                </c:pt>
                <c:pt idx="3572">
                  <c:v>24.0</c:v>
                </c:pt>
                <c:pt idx="3573">
                  <c:v>24.0</c:v>
                </c:pt>
                <c:pt idx="3574">
                  <c:v>24.0</c:v>
                </c:pt>
                <c:pt idx="3575">
                  <c:v>24.0</c:v>
                </c:pt>
                <c:pt idx="3576">
                  <c:v>24.0</c:v>
                </c:pt>
                <c:pt idx="3577">
                  <c:v>24.0</c:v>
                </c:pt>
                <c:pt idx="3578">
                  <c:v>24.0</c:v>
                </c:pt>
                <c:pt idx="3579">
                  <c:v>24.0</c:v>
                </c:pt>
                <c:pt idx="3580">
                  <c:v>24.0</c:v>
                </c:pt>
                <c:pt idx="3581">
                  <c:v>24.0</c:v>
                </c:pt>
                <c:pt idx="3582">
                  <c:v>24.0</c:v>
                </c:pt>
                <c:pt idx="3583">
                  <c:v>24.0</c:v>
                </c:pt>
                <c:pt idx="3584">
                  <c:v>24.0</c:v>
                </c:pt>
                <c:pt idx="3585">
                  <c:v>24.0</c:v>
                </c:pt>
                <c:pt idx="3586">
                  <c:v>24.0</c:v>
                </c:pt>
                <c:pt idx="3587">
                  <c:v>24.0</c:v>
                </c:pt>
                <c:pt idx="3588">
                  <c:v>24.0</c:v>
                </c:pt>
                <c:pt idx="3589">
                  <c:v>24.0</c:v>
                </c:pt>
                <c:pt idx="3590">
                  <c:v>24.0</c:v>
                </c:pt>
                <c:pt idx="3591">
                  <c:v>24.0</c:v>
                </c:pt>
                <c:pt idx="3592">
                  <c:v>24.0</c:v>
                </c:pt>
                <c:pt idx="3593">
                  <c:v>24.0</c:v>
                </c:pt>
                <c:pt idx="3594">
                  <c:v>24.0</c:v>
                </c:pt>
                <c:pt idx="3595">
                  <c:v>24.0</c:v>
                </c:pt>
                <c:pt idx="3596">
                  <c:v>24.0</c:v>
                </c:pt>
                <c:pt idx="3597">
                  <c:v>24.0</c:v>
                </c:pt>
                <c:pt idx="3598">
                  <c:v>24.0</c:v>
                </c:pt>
                <c:pt idx="3599">
                  <c:v>24.0</c:v>
                </c:pt>
                <c:pt idx="3600">
                  <c:v>24.0</c:v>
                </c:pt>
                <c:pt idx="3601">
                  <c:v>24.0</c:v>
                </c:pt>
                <c:pt idx="3602">
                  <c:v>24.0</c:v>
                </c:pt>
                <c:pt idx="3603">
                  <c:v>24.0</c:v>
                </c:pt>
                <c:pt idx="3604">
                  <c:v>24.0</c:v>
                </c:pt>
                <c:pt idx="3605">
                  <c:v>24.0</c:v>
                </c:pt>
                <c:pt idx="3606">
                  <c:v>24.0</c:v>
                </c:pt>
                <c:pt idx="3607">
                  <c:v>24.0</c:v>
                </c:pt>
                <c:pt idx="3608">
                  <c:v>24.0</c:v>
                </c:pt>
                <c:pt idx="3609">
                  <c:v>24.0</c:v>
                </c:pt>
                <c:pt idx="3610">
                  <c:v>24.0</c:v>
                </c:pt>
                <c:pt idx="3611">
                  <c:v>24.0</c:v>
                </c:pt>
                <c:pt idx="3612">
                  <c:v>24.0</c:v>
                </c:pt>
                <c:pt idx="3613">
                  <c:v>24.0</c:v>
                </c:pt>
                <c:pt idx="3614">
                  <c:v>24.0</c:v>
                </c:pt>
                <c:pt idx="3615">
                  <c:v>24.0</c:v>
                </c:pt>
                <c:pt idx="3616">
                  <c:v>24.0</c:v>
                </c:pt>
                <c:pt idx="3617">
                  <c:v>24.0</c:v>
                </c:pt>
                <c:pt idx="3618">
                  <c:v>24.0</c:v>
                </c:pt>
                <c:pt idx="3619">
                  <c:v>24.0</c:v>
                </c:pt>
                <c:pt idx="3620">
                  <c:v>24.0</c:v>
                </c:pt>
                <c:pt idx="3621">
                  <c:v>24.0</c:v>
                </c:pt>
                <c:pt idx="3622">
                  <c:v>24.0</c:v>
                </c:pt>
                <c:pt idx="3623">
                  <c:v>24.0</c:v>
                </c:pt>
                <c:pt idx="3624">
                  <c:v>24.0</c:v>
                </c:pt>
                <c:pt idx="3625">
                  <c:v>24.0</c:v>
                </c:pt>
                <c:pt idx="3626">
                  <c:v>24.0</c:v>
                </c:pt>
                <c:pt idx="3627">
                  <c:v>24.0</c:v>
                </c:pt>
                <c:pt idx="3628">
                  <c:v>24.0</c:v>
                </c:pt>
                <c:pt idx="3629">
                  <c:v>24.0</c:v>
                </c:pt>
                <c:pt idx="3630">
                  <c:v>24.0</c:v>
                </c:pt>
                <c:pt idx="3631">
                  <c:v>24.0</c:v>
                </c:pt>
                <c:pt idx="3632">
                  <c:v>24.0</c:v>
                </c:pt>
                <c:pt idx="3633">
                  <c:v>24.0</c:v>
                </c:pt>
                <c:pt idx="3634">
                  <c:v>24.0</c:v>
                </c:pt>
                <c:pt idx="3635">
                  <c:v>24.0</c:v>
                </c:pt>
                <c:pt idx="3636">
                  <c:v>24.0</c:v>
                </c:pt>
                <c:pt idx="3637">
                  <c:v>24.0</c:v>
                </c:pt>
                <c:pt idx="3638">
                  <c:v>24.0</c:v>
                </c:pt>
                <c:pt idx="3639">
                  <c:v>24.0</c:v>
                </c:pt>
                <c:pt idx="3640">
                  <c:v>24.0</c:v>
                </c:pt>
                <c:pt idx="3641">
                  <c:v>24.0</c:v>
                </c:pt>
                <c:pt idx="3642">
                  <c:v>24.0</c:v>
                </c:pt>
                <c:pt idx="3643">
                  <c:v>24.0</c:v>
                </c:pt>
                <c:pt idx="3644">
                  <c:v>24.0</c:v>
                </c:pt>
                <c:pt idx="3645">
                  <c:v>24.0</c:v>
                </c:pt>
                <c:pt idx="3646">
                  <c:v>24.0</c:v>
                </c:pt>
                <c:pt idx="3647">
                  <c:v>24.0</c:v>
                </c:pt>
                <c:pt idx="3648">
                  <c:v>24.0</c:v>
                </c:pt>
                <c:pt idx="3649">
                  <c:v>24.0</c:v>
                </c:pt>
                <c:pt idx="3650">
                  <c:v>24.0</c:v>
                </c:pt>
                <c:pt idx="3651">
                  <c:v>24.0</c:v>
                </c:pt>
                <c:pt idx="3652">
                  <c:v>24.0</c:v>
                </c:pt>
                <c:pt idx="3653">
                  <c:v>24.0</c:v>
                </c:pt>
                <c:pt idx="3654">
                  <c:v>24.0</c:v>
                </c:pt>
                <c:pt idx="3655">
                  <c:v>24.0</c:v>
                </c:pt>
                <c:pt idx="3656">
                  <c:v>24.0</c:v>
                </c:pt>
                <c:pt idx="3657">
                  <c:v>24.0</c:v>
                </c:pt>
                <c:pt idx="3658">
                  <c:v>24.0</c:v>
                </c:pt>
                <c:pt idx="3659">
                  <c:v>24.0</c:v>
                </c:pt>
                <c:pt idx="3660">
                  <c:v>24.0</c:v>
                </c:pt>
                <c:pt idx="3661">
                  <c:v>24.0</c:v>
                </c:pt>
                <c:pt idx="3662">
                  <c:v>24.0</c:v>
                </c:pt>
                <c:pt idx="3663">
                  <c:v>24.0</c:v>
                </c:pt>
                <c:pt idx="3664">
                  <c:v>24.0</c:v>
                </c:pt>
                <c:pt idx="3665">
                  <c:v>23.0</c:v>
                </c:pt>
                <c:pt idx="3666">
                  <c:v>23.0</c:v>
                </c:pt>
                <c:pt idx="3667">
                  <c:v>23.0</c:v>
                </c:pt>
                <c:pt idx="3668">
                  <c:v>23.0</c:v>
                </c:pt>
                <c:pt idx="3669">
                  <c:v>23.0</c:v>
                </c:pt>
                <c:pt idx="3670">
                  <c:v>23.0</c:v>
                </c:pt>
                <c:pt idx="3671">
                  <c:v>23.0</c:v>
                </c:pt>
                <c:pt idx="3672">
                  <c:v>23.0</c:v>
                </c:pt>
                <c:pt idx="3673">
                  <c:v>23.0</c:v>
                </c:pt>
                <c:pt idx="3674">
                  <c:v>23.0</c:v>
                </c:pt>
                <c:pt idx="3675">
                  <c:v>23.0</c:v>
                </c:pt>
                <c:pt idx="3676">
                  <c:v>23.0</c:v>
                </c:pt>
                <c:pt idx="3677">
                  <c:v>23.0</c:v>
                </c:pt>
                <c:pt idx="3678">
                  <c:v>23.0</c:v>
                </c:pt>
                <c:pt idx="3679">
                  <c:v>23.0</c:v>
                </c:pt>
                <c:pt idx="3680">
                  <c:v>23.0</c:v>
                </c:pt>
                <c:pt idx="3681">
                  <c:v>23.0</c:v>
                </c:pt>
                <c:pt idx="3682">
                  <c:v>23.0</c:v>
                </c:pt>
                <c:pt idx="3683">
                  <c:v>23.0</c:v>
                </c:pt>
                <c:pt idx="3684">
                  <c:v>23.0</c:v>
                </c:pt>
                <c:pt idx="3685">
                  <c:v>23.0</c:v>
                </c:pt>
                <c:pt idx="3686">
                  <c:v>23.0</c:v>
                </c:pt>
                <c:pt idx="3687">
                  <c:v>23.0</c:v>
                </c:pt>
                <c:pt idx="3688">
                  <c:v>23.0</c:v>
                </c:pt>
                <c:pt idx="3689">
                  <c:v>23.0</c:v>
                </c:pt>
                <c:pt idx="3690">
                  <c:v>23.0</c:v>
                </c:pt>
                <c:pt idx="3691">
                  <c:v>23.0</c:v>
                </c:pt>
                <c:pt idx="3692">
                  <c:v>23.0</c:v>
                </c:pt>
                <c:pt idx="3693">
                  <c:v>23.0</c:v>
                </c:pt>
                <c:pt idx="3694">
                  <c:v>23.0</c:v>
                </c:pt>
                <c:pt idx="3695">
                  <c:v>23.0</c:v>
                </c:pt>
                <c:pt idx="3696">
                  <c:v>23.0</c:v>
                </c:pt>
                <c:pt idx="3697">
                  <c:v>23.0</c:v>
                </c:pt>
                <c:pt idx="3698">
                  <c:v>23.0</c:v>
                </c:pt>
                <c:pt idx="3699">
                  <c:v>23.0</c:v>
                </c:pt>
                <c:pt idx="3700">
                  <c:v>23.0</c:v>
                </c:pt>
                <c:pt idx="3701">
                  <c:v>23.0</c:v>
                </c:pt>
                <c:pt idx="3702">
                  <c:v>23.0</c:v>
                </c:pt>
                <c:pt idx="3703">
                  <c:v>23.0</c:v>
                </c:pt>
                <c:pt idx="3704">
                  <c:v>23.0</c:v>
                </c:pt>
                <c:pt idx="3705">
                  <c:v>23.0</c:v>
                </c:pt>
                <c:pt idx="3706">
                  <c:v>23.0</c:v>
                </c:pt>
                <c:pt idx="3707">
                  <c:v>23.0</c:v>
                </c:pt>
                <c:pt idx="3708">
                  <c:v>23.0</c:v>
                </c:pt>
                <c:pt idx="3709">
                  <c:v>23.0</c:v>
                </c:pt>
                <c:pt idx="3710">
                  <c:v>23.0</c:v>
                </c:pt>
                <c:pt idx="3711">
                  <c:v>23.0</c:v>
                </c:pt>
                <c:pt idx="3712">
                  <c:v>23.0</c:v>
                </c:pt>
                <c:pt idx="3713">
                  <c:v>23.0</c:v>
                </c:pt>
                <c:pt idx="3714">
                  <c:v>23.0</c:v>
                </c:pt>
                <c:pt idx="3715">
                  <c:v>23.0</c:v>
                </c:pt>
                <c:pt idx="3716">
                  <c:v>23.0</c:v>
                </c:pt>
                <c:pt idx="3717">
                  <c:v>23.0</c:v>
                </c:pt>
                <c:pt idx="3718">
                  <c:v>23.0</c:v>
                </c:pt>
                <c:pt idx="3719">
                  <c:v>23.0</c:v>
                </c:pt>
                <c:pt idx="3720">
                  <c:v>23.0</c:v>
                </c:pt>
                <c:pt idx="3721">
                  <c:v>23.0</c:v>
                </c:pt>
                <c:pt idx="3722">
                  <c:v>23.0</c:v>
                </c:pt>
                <c:pt idx="3723">
                  <c:v>23.0</c:v>
                </c:pt>
                <c:pt idx="3724">
                  <c:v>23.0</c:v>
                </c:pt>
                <c:pt idx="3725">
                  <c:v>23.0</c:v>
                </c:pt>
                <c:pt idx="3726">
                  <c:v>23.0</c:v>
                </c:pt>
                <c:pt idx="3727">
                  <c:v>23.0</c:v>
                </c:pt>
                <c:pt idx="3728">
                  <c:v>23.0</c:v>
                </c:pt>
                <c:pt idx="3729">
                  <c:v>23.0</c:v>
                </c:pt>
                <c:pt idx="3730">
                  <c:v>23.0</c:v>
                </c:pt>
                <c:pt idx="3731">
                  <c:v>23.0</c:v>
                </c:pt>
                <c:pt idx="3732">
                  <c:v>23.0</c:v>
                </c:pt>
                <c:pt idx="3733">
                  <c:v>23.0</c:v>
                </c:pt>
                <c:pt idx="3734">
                  <c:v>23.0</c:v>
                </c:pt>
                <c:pt idx="3735">
                  <c:v>23.0</c:v>
                </c:pt>
                <c:pt idx="3736">
                  <c:v>23.0</c:v>
                </c:pt>
                <c:pt idx="3737">
                  <c:v>23.0</c:v>
                </c:pt>
                <c:pt idx="3738">
                  <c:v>23.0</c:v>
                </c:pt>
                <c:pt idx="3739">
                  <c:v>23.0</c:v>
                </c:pt>
                <c:pt idx="3740">
                  <c:v>23.0</c:v>
                </c:pt>
                <c:pt idx="3741">
                  <c:v>23.0</c:v>
                </c:pt>
                <c:pt idx="3742">
                  <c:v>23.0</c:v>
                </c:pt>
                <c:pt idx="3743">
                  <c:v>23.0</c:v>
                </c:pt>
                <c:pt idx="3744">
                  <c:v>23.0</c:v>
                </c:pt>
                <c:pt idx="3745">
                  <c:v>23.0</c:v>
                </c:pt>
                <c:pt idx="3746">
                  <c:v>23.0</c:v>
                </c:pt>
                <c:pt idx="3747">
                  <c:v>23.0</c:v>
                </c:pt>
                <c:pt idx="3748">
                  <c:v>23.0</c:v>
                </c:pt>
                <c:pt idx="3749">
                  <c:v>23.0</c:v>
                </c:pt>
                <c:pt idx="3750">
                  <c:v>23.0</c:v>
                </c:pt>
                <c:pt idx="3751">
                  <c:v>23.0</c:v>
                </c:pt>
                <c:pt idx="3752">
                  <c:v>23.0</c:v>
                </c:pt>
                <c:pt idx="3753">
                  <c:v>23.0</c:v>
                </c:pt>
                <c:pt idx="3754">
                  <c:v>23.0</c:v>
                </c:pt>
                <c:pt idx="3755">
                  <c:v>23.0</c:v>
                </c:pt>
                <c:pt idx="3756">
                  <c:v>23.0</c:v>
                </c:pt>
                <c:pt idx="3757">
                  <c:v>23.0</c:v>
                </c:pt>
                <c:pt idx="3758">
                  <c:v>23.0</c:v>
                </c:pt>
                <c:pt idx="3759">
                  <c:v>23.0</c:v>
                </c:pt>
                <c:pt idx="3760">
                  <c:v>23.0</c:v>
                </c:pt>
                <c:pt idx="3761">
                  <c:v>23.0</c:v>
                </c:pt>
                <c:pt idx="3762">
                  <c:v>23.0</c:v>
                </c:pt>
                <c:pt idx="3763">
                  <c:v>23.0</c:v>
                </c:pt>
                <c:pt idx="3764">
                  <c:v>23.0</c:v>
                </c:pt>
                <c:pt idx="3765">
                  <c:v>23.0</c:v>
                </c:pt>
                <c:pt idx="3766">
                  <c:v>23.0</c:v>
                </c:pt>
                <c:pt idx="3767">
                  <c:v>23.0</c:v>
                </c:pt>
                <c:pt idx="3768">
                  <c:v>23.0</c:v>
                </c:pt>
                <c:pt idx="3769">
                  <c:v>23.0</c:v>
                </c:pt>
                <c:pt idx="3770">
                  <c:v>23.0</c:v>
                </c:pt>
                <c:pt idx="3771">
                  <c:v>23.0</c:v>
                </c:pt>
                <c:pt idx="3772">
                  <c:v>23.0</c:v>
                </c:pt>
                <c:pt idx="3773">
                  <c:v>23.0</c:v>
                </c:pt>
                <c:pt idx="3774">
                  <c:v>23.0</c:v>
                </c:pt>
                <c:pt idx="3775">
                  <c:v>23.0</c:v>
                </c:pt>
                <c:pt idx="3776">
                  <c:v>23.0</c:v>
                </c:pt>
                <c:pt idx="3777">
                  <c:v>23.0</c:v>
                </c:pt>
                <c:pt idx="3778">
                  <c:v>23.0</c:v>
                </c:pt>
                <c:pt idx="3779">
                  <c:v>23.0</c:v>
                </c:pt>
                <c:pt idx="3780">
                  <c:v>23.0</c:v>
                </c:pt>
                <c:pt idx="3781">
                  <c:v>23.0</c:v>
                </c:pt>
                <c:pt idx="3782">
                  <c:v>23.0</c:v>
                </c:pt>
                <c:pt idx="3783">
                  <c:v>23.0</c:v>
                </c:pt>
                <c:pt idx="3784">
                  <c:v>23.0</c:v>
                </c:pt>
                <c:pt idx="3785">
                  <c:v>23.0</c:v>
                </c:pt>
                <c:pt idx="3786">
                  <c:v>23.0</c:v>
                </c:pt>
                <c:pt idx="3787">
                  <c:v>23.0</c:v>
                </c:pt>
                <c:pt idx="3788">
                  <c:v>23.0</c:v>
                </c:pt>
                <c:pt idx="3789">
                  <c:v>23.0</c:v>
                </c:pt>
                <c:pt idx="3790">
                  <c:v>23.0</c:v>
                </c:pt>
                <c:pt idx="3791">
                  <c:v>23.0</c:v>
                </c:pt>
                <c:pt idx="3792">
                  <c:v>23.0</c:v>
                </c:pt>
                <c:pt idx="3793">
                  <c:v>23.0</c:v>
                </c:pt>
                <c:pt idx="3794">
                  <c:v>22.0</c:v>
                </c:pt>
                <c:pt idx="3795">
                  <c:v>22.0</c:v>
                </c:pt>
                <c:pt idx="3796">
                  <c:v>22.0</c:v>
                </c:pt>
                <c:pt idx="3797">
                  <c:v>22.0</c:v>
                </c:pt>
                <c:pt idx="3798">
                  <c:v>22.0</c:v>
                </c:pt>
                <c:pt idx="3799">
                  <c:v>22.0</c:v>
                </c:pt>
                <c:pt idx="3800">
                  <c:v>22.0</c:v>
                </c:pt>
                <c:pt idx="3801">
                  <c:v>22.0</c:v>
                </c:pt>
                <c:pt idx="3802">
                  <c:v>22.0</c:v>
                </c:pt>
                <c:pt idx="3803">
                  <c:v>22.0</c:v>
                </c:pt>
                <c:pt idx="3804">
                  <c:v>22.0</c:v>
                </c:pt>
                <c:pt idx="3805">
                  <c:v>22.0</c:v>
                </c:pt>
                <c:pt idx="3806">
                  <c:v>22.0</c:v>
                </c:pt>
                <c:pt idx="3807">
                  <c:v>22.0</c:v>
                </c:pt>
                <c:pt idx="3808">
                  <c:v>22.0</c:v>
                </c:pt>
                <c:pt idx="3809">
                  <c:v>22.0</c:v>
                </c:pt>
                <c:pt idx="3810">
                  <c:v>22.0</c:v>
                </c:pt>
                <c:pt idx="3811">
                  <c:v>22.0</c:v>
                </c:pt>
                <c:pt idx="3812">
                  <c:v>22.0</c:v>
                </c:pt>
                <c:pt idx="3813">
                  <c:v>22.0</c:v>
                </c:pt>
                <c:pt idx="3814">
                  <c:v>22.0</c:v>
                </c:pt>
                <c:pt idx="3815">
                  <c:v>22.0</c:v>
                </c:pt>
                <c:pt idx="3816">
                  <c:v>22.0</c:v>
                </c:pt>
                <c:pt idx="3817">
                  <c:v>22.0</c:v>
                </c:pt>
                <c:pt idx="3818">
                  <c:v>22.0</c:v>
                </c:pt>
                <c:pt idx="3819">
                  <c:v>22.0</c:v>
                </c:pt>
                <c:pt idx="3820">
                  <c:v>22.0</c:v>
                </c:pt>
                <c:pt idx="3821">
                  <c:v>22.0</c:v>
                </c:pt>
                <c:pt idx="3822">
                  <c:v>22.0</c:v>
                </c:pt>
                <c:pt idx="3823">
                  <c:v>22.0</c:v>
                </c:pt>
                <c:pt idx="3824">
                  <c:v>22.0</c:v>
                </c:pt>
                <c:pt idx="3825">
                  <c:v>22.0</c:v>
                </c:pt>
                <c:pt idx="3826">
                  <c:v>22.0</c:v>
                </c:pt>
                <c:pt idx="3827">
                  <c:v>22.0</c:v>
                </c:pt>
                <c:pt idx="3828">
                  <c:v>22.0</c:v>
                </c:pt>
                <c:pt idx="3829">
                  <c:v>22.0</c:v>
                </c:pt>
                <c:pt idx="3830">
                  <c:v>22.0</c:v>
                </c:pt>
                <c:pt idx="3831">
                  <c:v>22.0</c:v>
                </c:pt>
                <c:pt idx="3832">
                  <c:v>22.0</c:v>
                </c:pt>
                <c:pt idx="3833">
                  <c:v>22.0</c:v>
                </c:pt>
                <c:pt idx="3834">
                  <c:v>22.0</c:v>
                </c:pt>
                <c:pt idx="3835">
                  <c:v>22.0</c:v>
                </c:pt>
                <c:pt idx="3836">
                  <c:v>22.0</c:v>
                </c:pt>
                <c:pt idx="3837">
                  <c:v>22.0</c:v>
                </c:pt>
                <c:pt idx="3838">
                  <c:v>22.0</c:v>
                </c:pt>
                <c:pt idx="3839">
                  <c:v>22.0</c:v>
                </c:pt>
                <c:pt idx="3840">
                  <c:v>22.0</c:v>
                </c:pt>
                <c:pt idx="3841">
                  <c:v>22.0</c:v>
                </c:pt>
                <c:pt idx="3842">
                  <c:v>22.0</c:v>
                </c:pt>
                <c:pt idx="3843">
                  <c:v>22.0</c:v>
                </c:pt>
                <c:pt idx="3844">
                  <c:v>22.0</c:v>
                </c:pt>
                <c:pt idx="3845">
                  <c:v>22.0</c:v>
                </c:pt>
                <c:pt idx="3846">
                  <c:v>22.0</c:v>
                </c:pt>
                <c:pt idx="3847">
                  <c:v>22.0</c:v>
                </c:pt>
                <c:pt idx="3848">
                  <c:v>22.0</c:v>
                </c:pt>
                <c:pt idx="3849">
                  <c:v>22.0</c:v>
                </c:pt>
                <c:pt idx="3850">
                  <c:v>22.0</c:v>
                </c:pt>
                <c:pt idx="3851">
                  <c:v>22.0</c:v>
                </c:pt>
                <c:pt idx="3852">
                  <c:v>22.0</c:v>
                </c:pt>
                <c:pt idx="3853">
                  <c:v>22.0</c:v>
                </c:pt>
                <c:pt idx="3854">
                  <c:v>22.0</c:v>
                </c:pt>
                <c:pt idx="3855">
                  <c:v>22.0</c:v>
                </c:pt>
                <c:pt idx="3856">
                  <c:v>22.0</c:v>
                </c:pt>
                <c:pt idx="3857">
                  <c:v>22.0</c:v>
                </c:pt>
                <c:pt idx="3858">
                  <c:v>22.0</c:v>
                </c:pt>
                <c:pt idx="3859">
                  <c:v>22.0</c:v>
                </c:pt>
                <c:pt idx="3860">
                  <c:v>22.0</c:v>
                </c:pt>
                <c:pt idx="3861">
                  <c:v>22.0</c:v>
                </c:pt>
                <c:pt idx="3862">
                  <c:v>22.0</c:v>
                </c:pt>
                <c:pt idx="3863">
                  <c:v>22.0</c:v>
                </c:pt>
                <c:pt idx="3864">
                  <c:v>22.0</c:v>
                </c:pt>
                <c:pt idx="3865">
                  <c:v>22.0</c:v>
                </c:pt>
                <c:pt idx="3866">
                  <c:v>22.0</c:v>
                </c:pt>
                <c:pt idx="3867">
                  <c:v>22.0</c:v>
                </c:pt>
                <c:pt idx="3868">
                  <c:v>22.0</c:v>
                </c:pt>
                <c:pt idx="3869">
                  <c:v>22.0</c:v>
                </c:pt>
                <c:pt idx="3870">
                  <c:v>22.0</c:v>
                </c:pt>
                <c:pt idx="3871">
                  <c:v>22.0</c:v>
                </c:pt>
                <c:pt idx="3872">
                  <c:v>22.0</c:v>
                </c:pt>
                <c:pt idx="3873">
                  <c:v>22.0</c:v>
                </c:pt>
                <c:pt idx="3874">
                  <c:v>22.0</c:v>
                </c:pt>
                <c:pt idx="3875">
                  <c:v>22.0</c:v>
                </c:pt>
                <c:pt idx="3876">
                  <c:v>22.0</c:v>
                </c:pt>
                <c:pt idx="3877">
                  <c:v>22.0</c:v>
                </c:pt>
                <c:pt idx="3878">
                  <c:v>22.0</c:v>
                </c:pt>
                <c:pt idx="3879">
                  <c:v>22.0</c:v>
                </c:pt>
                <c:pt idx="3880">
                  <c:v>22.0</c:v>
                </c:pt>
                <c:pt idx="3881">
                  <c:v>22.0</c:v>
                </c:pt>
                <c:pt idx="3882">
                  <c:v>22.0</c:v>
                </c:pt>
                <c:pt idx="3883">
                  <c:v>22.0</c:v>
                </c:pt>
                <c:pt idx="3884">
                  <c:v>22.0</c:v>
                </c:pt>
                <c:pt idx="3885">
                  <c:v>22.0</c:v>
                </c:pt>
                <c:pt idx="3886">
                  <c:v>22.0</c:v>
                </c:pt>
                <c:pt idx="3887">
                  <c:v>22.0</c:v>
                </c:pt>
                <c:pt idx="3888">
                  <c:v>22.0</c:v>
                </c:pt>
                <c:pt idx="3889">
                  <c:v>22.0</c:v>
                </c:pt>
                <c:pt idx="3890">
                  <c:v>22.0</c:v>
                </c:pt>
                <c:pt idx="3891">
                  <c:v>22.0</c:v>
                </c:pt>
                <c:pt idx="3892">
                  <c:v>22.0</c:v>
                </c:pt>
                <c:pt idx="3893">
                  <c:v>22.0</c:v>
                </c:pt>
                <c:pt idx="3894">
                  <c:v>22.0</c:v>
                </c:pt>
                <c:pt idx="3895">
                  <c:v>22.0</c:v>
                </c:pt>
                <c:pt idx="3896">
                  <c:v>22.0</c:v>
                </c:pt>
                <c:pt idx="3897">
                  <c:v>22.0</c:v>
                </c:pt>
                <c:pt idx="3898">
                  <c:v>22.0</c:v>
                </c:pt>
                <c:pt idx="3899">
                  <c:v>22.0</c:v>
                </c:pt>
                <c:pt idx="3900">
                  <c:v>22.0</c:v>
                </c:pt>
                <c:pt idx="3901">
                  <c:v>22.0</c:v>
                </c:pt>
                <c:pt idx="3902">
                  <c:v>22.0</c:v>
                </c:pt>
                <c:pt idx="3903">
                  <c:v>22.0</c:v>
                </c:pt>
                <c:pt idx="3904">
                  <c:v>22.0</c:v>
                </c:pt>
                <c:pt idx="3905">
                  <c:v>22.0</c:v>
                </c:pt>
                <c:pt idx="3906">
                  <c:v>22.0</c:v>
                </c:pt>
                <c:pt idx="3907">
                  <c:v>22.0</c:v>
                </c:pt>
                <c:pt idx="3908">
                  <c:v>22.0</c:v>
                </c:pt>
                <c:pt idx="3909">
                  <c:v>22.0</c:v>
                </c:pt>
                <c:pt idx="3910">
                  <c:v>22.0</c:v>
                </c:pt>
                <c:pt idx="3911">
                  <c:v>22.0</c:v>
                </c:pt>
                <c:pt idx="3912">
                  <c:v>22.0</c:v>
                </c:pt>
                <c:pt idx="3913">
                  <c:v>22.0</c:v>
                </c:pt>
                <c:pt idx="3914">
                  <c:v>22.0</c:v>
                </c:pt>
                <c:pt idx="3915">
                  <c:v>22.0</c:v>
                </c:pt>
                <c:pt idx="3916">
                  <c:v>22.0</c:v>
                </c:pt>
                <c:pt idx="3917">
                  <c:v>22.0</c:v>
                </c:pt>
                <c:pt idx="3918">
                  <c:v>22.0</c:v>
                </c:pt>
                <c:pt idx="3919">
                  <c:v>22.0</c:v>
                </c:pt>
                <c:pt idx="3920">
                  <c:v>22.0</c:v>
                </c:pt>
                <c:pt idx="3921">
                  <c:v>22.0</c:v>
                </c:pt>
                <c:pt idx="3922">
                  <c:v>22.0</c:v>
                </c:pt>
                <c:pt idx="3923">
                  <c:v>22.0</c:v>
                </c:pt>
                <c:pt idx="3924">
                  <c:v>22.0</c:v>
                </c:pt>
                <c:pt idx="3925">
                  <c:v>22.0</c:v>
                </c:pt>
                <c:pt idx="3926">
                  <c:v>22.0</c:v>
                </c:pt>
                <c:pt idx="3927">
                  <c:v>22.0</c:v>
                </c:pt>
                <c:pt idx="3928">
                  <c:v>22.0</c:v>
                </c:pt>
                <c:pt idx="3929">
                  <c:v>22.0</c:v>
                </c:pt>
                <c:pt idx="3930">
                  <c:v>21.0</c:v>
                </c:pt>
                <c:pt idx="3931">
                  <c:v>21.0</c:v>
                </c:pt>
                <c:pt idx="3932">
                  <c:v>21.0</c:v>
                </c:pt>
                <c:pt idx="3933">
                  <c:v>21.0</c:v>
                </c:pt>
                <c:pt idx="3934">
                  <c:v>21.0</c:v>
                </c:pt>
                <c:pt idx="3935">
                  <c:v>21.0</c:v>
                </c:pt>
                <c:pt idx="3936">
                  <c:v>21.0</c:v>
                </c:pt>
                <c:pt idx="3937">
                  <c:v>21.0</c:v>
                </c:pt>
                <c:pt idx="3938">
                  <c:v>21.0</c:v>
                </c:pt>
                <c:pt idx="3939">
                  <c:v>21.0</c:v>
                </c:pt>
                <c:pt idx="3940">
                  <c:v>21.0</c:v>
                </c:pt>
                <c:pt idx="3941">
                  <c:v>21.0</c:v>
                </c:pt>
                <c:pt idx="3942">
                  <c:v>21.0</c:v>
                </c:pt>
                <c:pt idx="3943">
                  <c:v>21.0</c:v>
                </c:pt>
                <c:pt idx="3944">
                  <c:v>21.0</c:v>
                </c:pt>
                <c:pt idx="3945">
                  <c:v>21.0</c:v>
                </c:pt>
                <c:pt idx="3946">
                  <c:v>21.0</c:v>
                </c:pt>
                <c:pt idx="3947">
                  <c:v>21.0</c:v>
                </c:pt>
                <c:pt idx="3948">
                  <c:v>21.0</c:v>
                </c:pt>
                <c:pt idx="3949">
                  <c:v>21.0</c:v>
                </c:pt>
                <c:pt idx="3950">
                  <c:v>21.0</c:v>
                </c:pt>
                <c:pt idx="3951">
                  <c:v>21.0</c:v>
                </c:pt>
                <c:pt idx="3952">
                  <c:v>21.0</c:v>
                </c:pt>
                <c:pt idx="3953">
                  <c:v>21.0</c:v>
                </c:pt>
                <c:pt idx="3954">
                  <c:v>21.0</c:v>
                </c:pt>
                <c:pt idx="3955">
                  <c:v>21.0</c:v>
                </c:pt>
                <c:pt idx="3956">
                  <c:v>21.0</c:v>
                </c:pt>
                <c:pt idx="3957">
                  <c:v>21.0</c:v>
                </c:pt>
                <c:pt idx="3958">
                  <c:v>21.0</c:v>
                </c:pt>
                <c:pt idx="3959">
                  <c:v>21.0</c:v>
                </c:pt>
                <c:pt idx="3960">
                  <c:v>21.0</c:v>
                </c:pt>
                <c:pt idx="3961">
                  <c:v>21.0</c:v>
                </c:pt>
                <c:pt idx="3962">
                  <c:v>21.0</c:v>
                </c:pt>
                <c:pt idx="3963">
                  <c:v>21.0</c:v>
                </c:pt>
                <c:pt idx="3964">
                  <c:v>21.0</c:v>
                </c:pt>
                <c:pt idx="3965">
                  <c:v>21.0</c:v>
                </c:pt>
                <c:pt idx="3966">
                  <c:v>21.0</c:v>
                </c:pt>
                <c:pt idx="3967">
                  <c:v>21.0</c:v>
                </c:pt>
                <c:pt idx="3968">
                  <c:v>21.0</c:v>
                </c:pt>
                <c:pt idx="3969">
                  <c:v>21.0</c:v>
                </c:pt>
                <c:pt idx="3970">
                  <c:v>21.0</c:v>
                </c:pt>
                <c:pt idx="3971">
                  <c:v>21.0</c:v>
                </c:pt>
                <c:pt idx="3972">
                  <c:v>21.0</c:v>
                </c:pt>
                <c:pt idx="3973">
                  <c:v>21.0</c:v>
                </c:pt>
                <c:pt idx="3974">
                  <c:v>21.0</c:v>
                </c:pt>
                <c:pt idx="3975">
                  <c:v>21.0</c:v>
                </c:pt>
                <c:pt idx="3976">
                  <c:v>21.0</c:v>
                </c:pt>
                <c:pt idx="3977">
                  <c:v>21.0</c:v>
                </c:pt>
                <c:pt idx="3978">
                  <c:v>21.0</c:v>
                </c:pt>
                <c:pt idx="3979">
                  <c:v>21.0</c:v>
                </c:pt>
                <c:pt idx="3980">
                  <c:v>21.0</c:v>
                </c:pt>
                <c:pt idx="3981">
                  <c:v>21.0</c:v>
                </c:pt>
                <c:pt idx="3982">
                  <c:v>21.0</c:v>
                </c:pt>
                <c:pt idx="3983">
                  <c:v>21.0</c:v>
                </c:pt>
                <c:pt idx="3984">
                  <c:v>21.0</c:v>
                </c:pt>
                <c:pt idx="3985">
                  <c:v>21.0</c:v>
                </c:pt>
                <c:pt idx="3986">
                  <c:v>21.0</c:v>
                </c:pt>
                <c:pt idx="3987">
                  <c:v>21.0</c:v>
                </c:pt>
                <c:pt idx="3988">
                  <c:v>21.0</c:v>
                </c:pt>
                <c:pt idx="3989">
                  <c:v>21.0</c:v>
                </c:pt>
                <c:pt idx="3990">
                  <c:v>21.0</c:v>
                </c:pt>
                <c:pt idx="3991">
                  <c:v>21.0</c:v>
                </c:pt>
                <c:pt idx="3992">
                  <c:v>21.0</c:v>
                </c:pt>
                <c:pt idx="3993">
                  <c:v>21.0</c:v>
                </c:pt>
                <c:pt idx="3994">
                  <c:v>21.0</c:v>
                </c:pt>
                <c:pt idx="3995">
                  <c:v>21.0</c:v>
                </c:pt>
                <c:pt idx="3996">
                  <c:v>21.0</c:v>
                </c:pt>
                <c:pt idx="3997">
                  <c:v>21.0</c:v>
                </c:pt>
                <c:pt idx="3998">
                  <c:v>21.0</c:v>
                </c:pt>
                <c:pt idx="3999">
                  <c:v>21.0</c:v>
                </c:pt>
                <c:pt idx="4000">
                  <c:v>21.0</c:v>
                </c:pt>
                <c:pt idx="4001">
                  <c:v>21.0</c:v>
                </c:pt>
                <c:pt idx="4002">
                  <c:v>21.0</c:v>
                </c:pt>
                <c:pt idx="4003">
                  <c:v>21.0</c:v>
                </c:pt>
                <c:pt idx="4004">
                  <c:v>21.0</c:v>
                </c:pt>
                <c:pt idx="4005">
                  <c:v>21.0</c:v>
                </c:pt>
                <c:pt idx="4006">
                  <c:v>21.0</c:v>
                </c:pt>
                <c:pt idx="4007">
                  <c:v>21.0</c:v>
                </c:pt>
                <c:pt idx="4008">
                  <c:v>21.0</c:v>
                </c:pt>
                <c:pt idx="4009">
                  <c:v>21.0</c:v>
                </c:pt>
                <c:pt idx="4010">
                  <c:v>21.0</c:v>
                </c:pt>
                <c:pt idx="4011">
                  <c:v>21.0</c:v>
                </c:pt>
                <c:pt idx="4012">
                  <c:v>21.0</c:v>
                </c:pt>
                <c:pt idx="4013">
                  <c:v>21.0</c:v>
                </c:pt>
                <c:pt idx="4014">
                  <c:v>21.0</c:v>
                </c:pt>
                <c:pt idx="4015">
                  <c:v>21.0</c:v>
                </c:pt>
                <c:pt idx="4016">
                  <c:v>21.0</c:v>
                </c:pt>
                <c:pt idx="4017">
                  <c:v>21.0</c:v>
                </c:pt>
                <c:pt idx="4018">
                  <c:v>21.0</c:v>
                </c:pt>
                <c:pt idx="4019">
                  <c:v>21.0</c:v>
                </c:pt>
                <c:pt idx="4020">
                  <c:v>21.0</c:v>
                </c:pt>
                <c:pt idx="4021">
                  <c:v>21.0</c:v>
                </c:pt>
                <c:pt idx="4022">
                  <c:v>21.0</c:v>
                </c:pt>
                <c:pt idx="4023">
                  <c:v>21.0</c:v>
                </c:pt>
                <c:pt idx="4024">
                  <c:v>21.0</c:v>
                </c:pt>
                <c:pt idx="4025">
                  <c:v>21.0</c:v>
                </c:pt>
                <c:pt idx="4026">
                  <c:v>21.0</c:v>
                </c:pt>
                <c:pt idx="4027">
                  <c:v>21.0</c:v>
                </c:pt>
                <c:pt idx="4028">
                  <c:v>21.0</c:v>
                </c:pt>
                <c:pt idx="4029">
                  <c:v>21.0</c:v>
                </c:pt>
                <c:pt idx="4030">
                  <c:v>21.0</c:v>
                </c:pt>
                <c:pt idx="4031">
                  <c:v>21.0</c:v>
                </c:pt>
                <c:pt idx="4032">
                  <c:v>21.0</c:v>
                </c:pt>
                <c:pt idx="4033">
                  <c:v>21.0</c:v>
                </c:pt>
                <c:pt idx="4034">
                  <c:v>21.0</c:v>
                </c:pt>
                <c:pt idx="4035">
                  <c:v>21.0</c:v>
                </c:pt>
                <c:pt idx="4036">
                  <c:v>21.0</c:v>
                </c:pt>
                <c:pt idx="4037">
                  <c:v>21.0</c:v>
                </c:pt>
                <c:pt idx="4038">
                  <c:v>21.0</c:v>
                </c:pt>
                <c:pt idx="4039">
                  <c:v>21.0</c:v>
                </c:pt>
                <c:pt idx="4040">
                  <c:v>21.0</c:v>
                </c:pt>
                <c:pt idx="4041">
                  <c:v>21.0</c:v>
                </c:pt>
                <c:pt idx="4042">
                  <c:v>21.0</c:v>
                </c:pt>
                <c:pt idx="4043">
                  <c:v>21.0</c:v>
                </c:pt>
                <c:pt idx="4044">
                  <c:v>21.0</c:v>
                </c:pt>
                <c:pt idx="4045">
                  <c:v>21.0</c:v>
                </c:pt>
                <c:pt idx="4046">
                  <c:v>21.0</c:v>
                </c:pt>
                <c:pt idx="4047">
                  <c:v>21.0</c:v>
                </c:pt>
                <c:pt idx="4048">
                  <c:v>21.0</c:v>
                </c:pt>
                <c:pt idx="4049">
                  <c:v>21.0</c:v>
                </c:pt>
                <c:pt idx="4050">
                  <c:v>21.0</c:v>
                </c:pt>
                <c:pt idx="4051">
                  <c:v>21.0</c:v>
                </c:pt>
                <c:pt idx="4052">
                  <c:v>21.0</c:v>
                </c:pt>
                <c:pt idx="4053">
                  <c:v>21.0</c:v>
                </c:pt>
                <c:pt idx="4054">
                  <c:v>21.0</c:v>
                </c:pt>
                <c:pt idx="4055">
                  <c:v>21.0</c:v>
                </c:pt>
                <c:pt idx="4056">
                  <c:v>21.0</c:v>
                </c:pt>
                <c:pt idx="4057">
                  <c:v>21.0</c:v>
                </c:pt>
                <c:pt idx="4058">
                  <c:v>21.0</c:v>
                </c:pt>
                <c:pt idx="4059">
                  <c:v>21.0</c:v>
                </c:pt>
                <c:pt idx="4060">
                  <c:v>21.0</c:v>
                </c:pt>
                <c:pt idx="4061">
                  <c:v>21.0</c:v>
                </c:pt>
                <c:pt idx="4062">
                  <c:v>21.0</c:v>
                </c:pt>
                <c:pt idx="4063">
                  <c:v>21.0</c:v>
                </c:pt>
                <c:pt idx="4064">
                  <c:v>21.0</c:v>
                </c:pt>
                <c:pt idx="4065">
                  <c:v>21.0</c:v>
                </c:pt>
                <c:pt idx="4066">
                  <c:v>21.0</c:v>
                </c:pt>
                <c:pt idx="4067">
                  <c:v>21.0</c:v>
                </c:pt>
                <c:pt idx="4068">
                  <c:v>21.0</c:v>
                </c:pt>
                <c:pt idx="4069">
                  <c:v>21.0</c:v>
                </c:pt>
                <c:pt idx="4070">
                  <c:v>21.0</c:v>
                </c:pt>
                <c:pt idx="4071">
                  <c:v>21.0</c:v>
                </c:pt>
                <c:pt idx="4072">
                  <c:v>21.0</c:v>
                </c:pt>
                <c:pt idx="4073">
                  <c:v>21.0</c:v>
                </c:pt>
                <c:pt idx="4074">
                  <c:v>21.0</c:v>
                </c:pt>
                <c:pt idx="4075">
                  <c:v>21.0</c:v>
                </c:pt>
                <c:pt idx="4076">
                  <c:v>21.0</c:v>
                </c:pt>
                <c:pt idx="4077">
                  <c:v>21.0</c:v>
                </c:pt>
                <c:pt idx="4078">
                  <c:v>21.0</c:v>
                </c:pt>
                <c:pt idx="4079">
                  <c:v>21.0</c:v>
                </c:pt>
                <c:pt idx="4080">
                  <c:v>21.0</c:v>
                </c:pt>
                <c:pt idx="4081">
                  <c:v>21.0</c:v>
                </c:pt>
                <c:pt idx="4082">
                  <c:v>21.0</c:v>
                </c:pt>
                <c:pt idx="4083">
                  <c:v>21.0</c:v>
                </c:pt>
                <c:pt idx="4084">
                  <c:v>21.0</c:v>
                </c:pt>
                <c:pt idx="4085">
                  <c:v>21.0</c:v>
                </c:pt>
                <c:pt idx="4086">
                  <c:v>21.0</c:v>
                </c:pt>
                <c:pt idx="4087">
                  <c:v>21.0</c:v>
                </c:pt>
                <c:pt idx="4088">
                  <c:v>21.0</c:v>
                </c:pt>
                <c:pt idx="4089">
                  <c:v>21.0</c:v>
                </c:pt>
                <c:pt idx="4090">
                  <c:v>21.0</c:v>
                </c:pt>
                <c:pt idx="4091">
                  <c:v>21.0</c:v>
                </c:pt>
                <c:pt idx="4092">
                  <c:v>21.0</c:v>
                </c:pt>
                <c:pt idx="4093">
                  <c:v>21.0</c:v>
                </c:pt>
                <c:pt idx="4094">
                  <c:v>21.0</c:v>
                </c:pt>
                <c:pt idx="4095">
                  <c:v>21.0</c:v>
                </c:pt>
                <c:pt idx="4096">
                  <c:v>21.0</c:v>
                </c:pt>
                <c:pt idx="4097">
                  <c:v>21.0</c:v>
                </c:pt>
                <c:pt idx="4098">
                  <c:v>21.0</c:v>
                </c:pt>
                <c:pt idx="4099">
                  <c:v>21.0</c:v>
                </c:pt>
                <c:pt idx="4100">
                  <c:v>21.0</c:v>
                </c:pt>
                <c:pt idx="4101">
                  <c:v>21.0</c:v>
                </c:pt>
                <c:pt idx="4102">
                  <c:v>21.0</c:v>
                </c:pt>
                <c:pt idx="4103">
                  <c:v>21.0</c:v>
                </c:pt>
                <c:pt idx="4104">
                  <c:v>21.0</c:v>
                </c:pt>
                <c:pt idx="4105">
                  <c:v>21.0</c:v>
                </c:pt>
                <c:pt idx="4106">
                  <c:v>21.0</c:v>
                </c:pt>
                <c:pt idx="4107">
                  <c:v>21.0</c:v>
                </c:pt>
                <c:pt idx="4108">
                  <c:v>21.0</c:v>
                </c:pt>
                <c:pt idx="4109">
                  <c:v>21.0</c:v>
                </c:pt>
                <c:pt idx="4110">
                  <c:v>21.0</c:v>
                </c:pt>
                <c:pt idx="4111">
                  <c:v>21.0</c:v>
                </c:pt>
                <c:pt idx="4112">
                  <c:v>21.0</c:v>
                </c:pt>
                <c:pt idx="4113">
                  <c:v>21.0</c:v>
                </c:pt>
                <c:pt idx="4114">
                  <c:v>21.0</c:v>
                </c:pt>
                <c:pt idx="4115">
                  <c:v>21.0</c:v>
                </c:pt>
                <c:pt idx="4116">
                  <c:v>21.0</c:v>
                </c:pt>
                <c:pt idx="4117">
                  <c:v>21.0</c:v>
                </c:pt>
                <c:pt idx="4118">
                  <c:v>21.0</c:v>
                </c:pt>
                <c:pt idx="4119">
                  <c:v>21.0</c:v>
                </c:pt>
                <c:pt idx="4120">
                  <c:v>21.0</c:v>
                </c:pt>
                <c:pt idx="4121">
                  <c:v>21.0</c:v>
                </c:pt>
                <c:pt idx="4122">
                  <c:v>21.0</c:v>
                </c:pt>
                <c:pt idx="4123">
                  <c:v>21.0</c:v>
                </c:pt>
                <c:pt idx="4124">
                  <c:v>20.0</c:v>
                </c:pt>
                <c:pt idx="4125">
                  <c:v>20.0</c:v>
                </c:pt>
                <c:pt idx="4126">
                  <c:v>20.0</c:v>
                </c:pt>
                <c:pt idx="4127">
                  <c:v>20.0</c:v>
                </c:pt>
                <c:pt idx="4128">
                  <c:v>20.0</c:v>
                </c:pt>
                <c:pt idx="4129">
                  <c:v>20.0</c:v>
                </c:pt>
                <c:pt idx="4130">
                  <c:v>20.0</c:v>
                </c:pt>
                <c:pt idx="4131">
                  <c:v>20.0</c:v>
                </c:pt>
                <c:pt idx="4132">
                  <c:v>20.0</c:v>
                </c:pt>
                <c:pt idx="4133">
                  <c:v>20.0</c:v>
                </c:pt>
                <c:pt idx="4134">
                  <c:v>20.0</c:v>
                </c:pt>
                <c:pt idx="4135">
                  <c:v>20.0</c:v>
                </c:pt>
                <c:pt idx="4136">
                  <c:v>20.0</c:v>
                </c:pt>
                <c:pt idx="4137">
                  <c:v>20.0</c:v>
                </c:pt>
                <c:pt idx="4138">
                  <c:v>20.0</c:v>
                </c:pt>
                <c:pt idx="4139">
                  <c:v>20.0</c:v>
                </c:pt>
                <c:pt idx="4140">
                  <c:v>20.0</c:v>
                </c:pt>
                <c:pt idx="4141">
                  <c:v>20.0</c:v>
                </c:pt>
                <c:pt idx="4142">
                  <c:v>20.0</c:v>
                </c:pt>
                <c:pt idx="4143">
                  <c:v>20.0</c:v>
                </c:pt>
                <c:pt idx="4144">
                  <c:v>20.0</c:v>
                </c:pt>
                <c:pt idx="4145">
                  <c:v>20.0</c:v>
                </c:pt>
                <c:pt idx="4146">
                  <c:v>20.0</c:v>
                </c:pt>
                <c:pt idx="4147">
                  <c:v>20.0</c:v>
                </c:pt>
                <c:pt idx="4148">
                  <c:v>20.0</c:v>
                </c:pt>
                <c:pt idx="4149">
                  <c:v>20.0</c:v>
                </c:pt>
                <c:pt idx="4150">
                  <c:v>20.0</c:v>
                </c:pt>
                <c:pt idx="4151">
                  <c:v>20.0</c:v>
                </c:pt>
                <c:pt idx="4152">
                  <c:v>20.0</c:v>
                </c:pt>
                <c:pt idx="4153">
                  <c:v>20.0</c:v>
                </c:pt>
                <c:pt idx="4154">
                  <c:v>20.0</c:v>
                </c:pt>
                <c:pt idx="4155">
                  <c:v>20.0</c:v>
                </c:pt>
                <c:pt idx="4156">
                  <c:v>20.0</c:v>
                </c:pt>
                <c:pt idx="4157">
                  <c:v>20.0</c:v>
                </c:pt>
                <c:pt idx="4158">
                  <c:v>20.0</c:v>
                </c:pt>
                <c:pt idx="4159">
                  <c:v>20.0</c:v>
                </c:pt>
                <c:pt idx="4160">
                  <c:v>20.0</c:v>
                </c:pt>
                <c:pt idx="4161">
                  <c:v>20.0</c:v>
                </c:pt>
                <c:pt idx="4162">
                  <c:v>20.0</c:v>
                </c:pt>
                <c:pt idx="4163">
                  <c:v>20.0</c:v>
                </c:pt>
                <c:pt idx="4164">
                  <c:v>20.0</c:v>
                </c:pt>
                <c:pt idx="4165">
                  <c:v>20.0</c:v>
                </c:pt>
                <c:pt idx="4166">
                  <c:v>20.0</c:v>
                </c:pt>
                <c:pt idx="4167">
                  <c:v>20.0</c:v>
                </c:pt>
                <c:pt idx="4168">
                  <c:v>20.0</c:v>
                </c:pt>
                <c:pt idx="4169">
                  <c:v>20.0</c:v>
                </c:pt>
                <c:pt idx="4170">
                  <c:v>20.0</c:v>
                </c:pt>
                <c:pt idx="4171">
                  <c:v>20.0</c:v>
                </c:pt>
                <c:pt idx="4172">
                  <c:v>20.0</c:v>
                </c:pt>
                <c:pt idx="4173">
                  <c:v>20.0</c:v>
                </c:pt>
                <c:pt idx="4174">
                  <c:v>20.0</c:v>
                </c:pt>
                <c:pt idx="4175">
                  <c:v>20.0</c:v>
                </c:pt>
                <c:pt idx="4176">
                  <c:v>20.0</c:v>
                </c:pt>
                <c:pt idx="4177">
                  <c:v>20.0</c:v>
                </c:pt>
                <c:pt idx="4178">
                  <c:v>20.0</c:v>
                </c:pt>
                <c:pt idx="4179">
                  <c:v>20.0</c:v>
                </c:pt>
                <c:pt idx="4180">
                  <c:v>20.0</c:v>
                </c:pt>
                <c:pt idx="4181">
                  <c:v>20.0</c:v>
                </c:pt>
                <c:pt idx="4182">
                  <c:v>20.0</c:v>
                </c:pt>
                <c:pt idx="4183">
                  <c:v>20.0</c:v>
                </c:pt>
                <c:pt idx="4184">
                  <c:v>20.0</c:v>
                </c:pt>
                <c:pt idx="4185">
                  <c:v>20.0</c:v>
                </c:pt>
                <c:pt idx="4186">
                  <c:v>20.0</c:v>
                </c:pt>
                <c:pt idx="4187">
                  <c:v>20.0</c:v>
                </c:pt>
                <c:pt idx="4188">
                  <c:v>20.0</c:v>
                </c:pt>
                <c:pt idx="4189">
                  <c:v>20.0</c:v>
                </c:pt>
                <c:pt idx="4190">
                  <c:v>20.0</c:v>
                </c:pt>
                <c:pt idx="4191">
                  <c:v>20.0</c:v>
                </c:pt>
                <c:pt idx="4192">
                  <c:v>20.0</c:v>
                </c:pt>
                <c:pt idx="4193">
                  <c:v>20.0</c:v>
                </c:pt>
                <c:pt idx="4194">
                  <c:v>20.0</c:v>
                </c:pt>
                <c:pt idx="4195">
                  <c:v>20.0</c:v>
                </c:pt>
                <c:pt idx="4196">
                  <c:v>20.0</c:v>
                </c:pt>
                <c:pt idx="4197">
                  <c:v>20.0</c:v>
                </c:pt>
                <c:pt idx="4198">
                  <c:v>20.0</c:v>
                </c:pt>
                <c:pt idx="4199">
                  <c:v>20.0</c:v>
                </c:pt>
                <c:pt idx="4200">
                  <c:v>20.0</c:v>
                </c:pt>
                <c:pt idx="4201">
                  <c:v>20.0</c:v>
                </c:pt>
                <c:pt idx="4202">
                  <c:v>20.0</c:v>
                </c:pt>
                <c:pt idx="4203">
                  <c:v>20.0</c:v>
                </c:pt>
                <c:pt idx="4204">
                  <c:v>20.0</c:v>
                </c:pt>
                <c:pt idx="4205">
                  <c:v>20.0</c:v>
                </c:pt>
                <c:pt idx="4206">
                  <c:v>20.0</c:v>
                </c:pt>
                <c:pt idx="4207">
                  <c:v>20.0</c:v>
                </c:pt>
                <c:pt idx="4208">
                  <c:v>20.0</c:v>
                </c:pt>
                <c:pt idx="4209">
                  <c:v>20.0</c:v>
                </c:pt>
                <c:pt idx="4210">
                  <c:v>20.0</c:v>
                </c:pt>
                <c:pt idx="4211">
                  <c:v>20.0</c:v>
                </c:pt>
                <c:pt idx="4212">
                  <c:v>20.0</c:v>
                </c:pt>
                <c:pt idx="4213">
                  <c:v>20.0</c:v>
                </c:pt>
                <c:pt idx="4214">
                  <c:v>20.0</c:v>
                </c:pt>
                <c:pt idx="4215">
                  <c:v>20.0</c:v>
                </c:pt>
                <c:pt idx="4216">
                  <c:v>20.0</c:v>
                </c:pt>
                <c:pt idx="4217">
                  <c:v>20.0</c:v>
                </c:pt>
                <c:pt idx="4218">
                  <c:v>20.0</c:v>
                </c:pt>
                <c:pt idx="4219">
                  <c:v>20.0</c:v>
                </c:pt>
                <c:pt idx="4220">
                  <c:v>20.0</c:v>
                </c:pt>
                <c:pt idx="4221">
                  <c:v>20.0</c:v>
                </c:pt>
                <c:pt idx="4222">
                  <c:v>20.0</c:v>
                </c:pt>
                <c:pt idx="4223">
                  <c:v>20.0</c:v>
                </c:pt>
                <c:pt idx="4224">
                  <c:v>20.0</c:v>
                </c:pt>
                <c:pt idx="4225">
                  <c:v>20.0</c:v>
                </c:pt>
                <c:pt idx="4226">
                  <c:v>20.0</c:v>
                </c:pt>
                <c:pt idx="4227">
                  <c:v>20.0</c:v>
                </c:pt>
                <c:pt idx="4228">
                  <c:v>20.0</c:v>
                </c:pt>
                <c:pt idx="4229">
                  <c:v>20.0</c:v>
                </c:pt>
                <c:pt idx="4230">
                  <c:v>20.0</c:v>
                </c:pt>
                <c:pt idx="4231">
                  <c:v>20.0</c:v>
                </c:pt>
                <c:pt idx="4232">
                  <c:v>20.0</c:v>
                </c:pt>
                <c:pt idx="4233">
                  <c:v>20.0</c:v>
                </c:pt>
                <c:pt idx="4234">
                  <c:v>20.0</c:v>
                </c:pt>
                <c:pt idx="4235">
                  <c:v>20.0</c:v>
                </c:pt>
                <c:pt idx="4236">
                  <c:v>20.0</c:v>
                </c:pt>
                <c:pt idx="4237">
                  <c:v>20.0</c:v>
                </c:pt>
                <c:pt idx="4238">
                  <c:v>20.0</c:v>
                </c:pt>
                <c:pt idx="4239">
                  <c:v>20.0</c:v>
                </c:pt>
                <c:pt idx="4240">
                  <c:v>20.0</c:v>
                </c:pt>
                <c:pt idx="4241">
                  <c:v>20.0</c:v>
                </c:pt>
                <c:pt idx="4242">
                  <c:v>20.0</c:v>
                </c:pt>
                <c:pt idx="4243">
                  <c:v>20.0</c:v>
                </c:pt>
                <c:pt idx="4244">
                  <c:v>20.0</c:v>
                </c:pt>
                <c:pt idx="4245">
                  <c:v>20.0</c:v>
                </c:pt>
                <c:pt idx="4246">
                  <c:v>20.0</c:v>
                </c:pt>
                <c:pt idx="4247">
                  <c:v>20.0</c:v>
                </c:pt>
                <c:pt idx="4248">
                  <c:v>20.0</c:v>
                </c:pt>
                <c:pt idx="4249">
                  <c:v>20.0</c:v>
                </c:pt>
                <c:pt idx="4250">
                  <c:v>20.0</c:v>
                </c:pt>
                <c:pt idx="4251">
                  <c:v>20.0</c:v>
                </c:pt>
                <c:pt idx="4252">
                  <c:v>20.0</c:v>
                </c:pt>
                <c:pt idx="4253">
                  <c:v>20.0</c:v>
                </c:pt>
                <c:pt idx="4254">
                  <c:v>20.0</c:v>
                </c:pt>
                <c:pt idx="4255">
                  <c:v>20.0</c:v>
                </c:pt>
                <c:pt idx="4256">
                  <c:v>20.0</c:v>
                </c:pt>
                <c:pt idx="4257">
                  <c:v>20.0</c:v>
                </c:pt>
                <c:pt idx="4258">
                  <c:v>20.0</c:v>
                </c:pt>
                <c:pt idx="4259">
                  <c:v>20.0</c:v>
                </c:pt>
                <c:pt idx="4260">
                  <c:v>20.0</c:v>
                </c:pt>
                <c:pt idx="4261">
                  <c:v>20.0</c:v>
                </c:pt>
                <c:pt idx="4262">
                  <c:v>20.0</c:v>
                </c:pt>
                <c:pt idx="4263">
                  <c:v>20.0</c:v>
                </c:pt>
                <c:pt idx="4264">
                  <c:v>20.0</c:v>
                </c:pt>
                <c:pt idx="4265">
                  <c:v>20.0</c:v>
                </c:pt>
                <c:pt idx="4266">
                  <c:v>20.0</c:v>
                </c:pt>
                <c:pt idx="4267">
                  <c:v>20.0</c:v>
                </c:pt>
                <c:pt idx="4268">
                  <c:v>20.0</c:v>
                </c:pt>
                <c:pt idx="4269">
                  <c:v>20.0</c:v>
                </c:pt>
                <c:pt idx="4270">
                  <c:v>20.0</c:v>
                </c:pt>
                <c:pt idx="4271">
                  <c:v>20.0</c:v>
                </c:pt>
                <c:pt idx="4272">
                  <c:v>20.0</c:v>
                </c:pt>
                <c:pt idx="4273">
                  <c:v>20.0</c:v>
                </c:pt>
                <c:pt idx="4274">
                  <c:v>20.0</c:v>
                </c:pt>
                <c:pt idx="4275">
                  <c:v>20.0</c:v>
                </c:pt>
                <c:pt idx="4276">
                  <c:v>20.0</c:v>
                </c:pt>
                <c:pt idx="4277">
                  <c:v>20.0</c:v>
                </c:pt>
                <c:pt idx="4278">
                  <c:v>20.0</c:v>
                </c:pt>
                <c:pt idx="4279">
                  <c:v>20.0</c:v>
                </c:pt>
                <c:pt idx="4280">
                  <c:v>20.0</c:v>
                </c:pt>
                <c:pt idx="4281">
                  <c:v>20.0</c:v>
                </c:pt>
                <c:pt idx="4282">
                  <c:v>20.0</c:v>
                </c:pt>
                <c:pt idx="4283">
                  <c:v>20.0</c:v>
                </c:pt>
                <c:pt idx="4284">
                  <c:v>20.0</c:v>
                </c:pt>
                <c:pt idx="4285">
                  <c:v>20.0</c:v>
                </c:pt>
                <c:pt idx="4286">
                  <c:v>20.0</c:v>
                </c:pt>
                <c:pt idx="4287">
                  <c:v>20.0</c:v>
                </c:pt>
                <c:pt idx="4288">
                  <c:v>20.0</c:v>
                </c:pt>
                <c:pt idx="4289">
                  <c:v>20.0</c:v>
                </c:pt>
                <c:pt idx="4290">
                  <c:v>20.0</c:v>
                </c:pt>
                <c:pt idx="4291">
                  <c:v>20.0</c:v>
                </c:pt>
                <c:pt idx="4292">
                  <c:v>20.0</c:v>
                </c:pt>
                <c:pt idx="4293">
                  <c:v>20.0</c:v>
                </c:pt>
                <c:pt idx="4294">
                  <c:v>20.0</c:v>
                </c:pt>
                <c:pt idx="4295">
                  <c:v>20.0</c:v>
                </c:pt>
                <c:pt idx="4296">
                  <c:v>20.0</c:v>
                </c:pt>
                <c:pt idx="4297">
                  <c:v>20.0</c:v>
                </c:pt>
                <c:pt idx="4298">
                  <c:v>20.0</c:v>
                </c:pt>
                <c:pt idx="4299">
                  <c:v>20.0</c:v>
                </c:pt>
                <c:pt idx="4300">
                  <c:v>20.0</c:v>
                </c:pt>
                <c:pt idx="4301">
                  <c:v>20.0</c:v>
                </c:pt>
                <c:pt idx="4302">
                  <c:v>20.0</c:v>
                </c:pt>
                <c:pt idx="4303">
                  <c:v>20.0</c:v>
                </c:pt>
                <c:pt idx="4304">
                  <c:v>20.0</c:v>
                </c:pt>
                <c:pt idx="4305">
                  <c:v>20.0</c:v>
                </c:pt>
                <c:pt idx="4306">
                  <c:v>20.0</c:v>
                </c:pt>
                <c:pt idx="4307">
                  <c:v>20.0</c:v>
                </c:pt>
                <c:pt idx="4308">
                  <c:v>20.0</c:v>
                </c:pt>
                <c:pt idx="4309">
                  <c:v>20.0</c:v>
                </c:pt>
                <c:pt idx="4310">
                  <c:v>20.0</c:v>
                </c:pt>
                <c:pt idx="4311">
                  <c:v>20.0</c:v>
                </c:pt>
                <c:pt idx="4312">
                  <c:v>20.0</c:v>
                </c:pt>
                <c:pt idx="4313">
                  <c:v>20.0</c:v>
                </c:pt>
                <c:pt idx="4314">
                  <c:v>20.0</c:v>
                </c:pt>
                <c:pt idx="4315">
                  <c:v>20.0</c:v>
                </c:pt>
                <c:pt idx="4316">
                  <c:v>20.0</c:v>
                </c:pt>
                <c:pt idx="4317">
                  <c:v>20.0</c:v>
                </c:pt>
                <c:pt idx="4318">
                  <c:v>20.0</c:v>
                </c:pt>
                <c:pt idx="4319">
                  <c:v>20.0</c:v>
                </c:pt>
                <c:pt idx="4320">
                  <c:v>20.0</c:v>
                </c:pt>
                <c:pt idx="4321">
                  <c:v>19.0</c:v>
                </c:pt>
                <c:pt idx="4322">
                  <c:v>19.0</c:v>
                </c:pt>
                <c:pt idx="4323">
                  <c:v>19.0</c:v>
                </c:pt>
                <c:pt idx="4324">
                  <c:v>19.0</c:v>
                </c:pt>
                <c:pt idx="4325">
                  <c:v>19.0</c:v>
                </c:pt>
                <c:pt idx="4326">
                  <c:v>19.0</c:v>
                </c:pt>
                <c:pt idx="4327">
                  <c:v>19.0</c:v>
                </c:pt>
                <c:pt idx="4328">
                  <c:v>19.0</c:v>
                </c:pt>
                <c:pt idx="4329">
                  <c:v>19.0</c:v>
                </c:pt>
                <c:pt idx="4330">
                  <c:v>19.0</c:v>
                </c:pt>
                <c:pt idx="4331">
                  <c:v>19.0</c:v>
                </c:pt>
                <c:pt idx="4332">
                  <c:v>19.0</c:v>
                </c:pt>
                <c:pt idx="4333">
                  <c:v>19.0</c:v>
                </c:pt>
                <c:pt idx="4334">
                  <c:v>19.0</c:v>
                </c:pt>
                <c:pt idx="4335">
                  <c:v>19.0</c:v>
                </c:pt>
                <c:pt idx="4336">
                  <c:v>19.0</c:v>
                </c:pt>
                <c:pt idx="4337">
                  <c:v>19.0</c:v>
                </c:pt>
                <c:pt idx="4338">
                  <c:v>19.0</c:v>
                </c:pt>
                <c:pt idx="4339">
                  <c:v>19.0</c:v>
                </c:pt>
                <c:pt idx="4340">
                  <c:v>19.0</c:v>
                </c:pt>
                <c:pt idx="4341">
                  <c:v>19.0</c:v>
                </c:pt>
                <c:pt idx="4342">
                  <c:v>19.0</c:v>
                </c:pt>
                <c:pt idx="4343">
                  <c:v>19.0</c:v>
                </c:pt>
                <c:pt idx="4344">
                  <c:v>19.0</c:v>
                </c:pt>
                <c:pt idx="4345">
                  <c:v>19.0</c:v>
                </c:pt>
                <c:pt idx="4346">
                  <c:v>19.0</c:v>
                </c:pt>
                <c:pt idx="4347">
                  <c:v>19.0</c:v>
                </c:pt>
                <c:pt idx="4348">
                  <c:v>19.0</c:v>
                </c:pt>
                <c:pt idx="4349">
                  <c:v>19.0</c:v>
                </c:pt>
                <c:pt idx="4350">
                  <c:v>19.0</c:v>
                </c:pt>
                <c:pt idx="4351">
                  <c:v>19.0</c:v>
                </c:pt>
                <c:pt idx="4352">
                  <c:v>19.0</c:v>
                </c:pt>
                <c:pt idx="4353">
                  <c:v>19.0</c:v>
                </c:pt>
                <c:pt idx="4354">
                  <c:v>19.0</c:v>
                </c:pt>
                <c:pt idx="4355">
                  <c:v>19.0</c:v>
                </c:pt>
                <c:pt idx="4356">
                  <c:v>19.0</c:v>
                </c:pt>
                <c:pt idx="4357">
                  <c:v>19.0</c:v>
                </c:pt>
                <c:pt idx="4358">
                  <c:v>19.0</c:v>
                </c:pt>
                <c:pt idx="4359">
                  <c:v>19.0</c:v>
                </c:pt>
                <c:pt idx="4360">
                  <c:v>19.0</c:v>
                </c:pt>
                <c:pt idx="4361">
                  <c:v>19.0</c:v>
                </c:pt>
                <c:pt idx="4362">
                  <c:v>19.0</c:v>
                </c:pt>
                <c:pt idx="4363">
                  <c:v>19.0</c:v>
                </c:pt>
                <c:pt idx="4364">
                  <c:v>19.0</c:v>
                </c:pt>
                <c:pt idx="4365">
                  <c:v>19.0</c:v>
                </c:pt>
                <c:pt idx="4366">
                  <c:v>19.0</c:v>
                </c:pt>
                <c:pt idx="4367">
                  <c:v>19.0</c:v>
                </c:pt>
                <c:pt idx="4368">
                  <c:v>19.0</c:v>
                </c:pt>
                <c:pt idx="4369">
                  <c:v>19.0</c:v>
                </c:pt>
                <c:pt idx="4370">
                  <c:v>19.0</c:v>
                </c:pt>
                <c:pt idx="4371">
                  <c:v>19.0</c:v>
                </c:pt>
                <c:pt idx="4372">
                  <c:v>19.0</c:v>
                </c:pt>
                <c:pt idx="4373">
                  <c:v>19.0</c:v>
                </c:pt>
                <c:pt idx="4374">
                  <c:v>19.0</c:v>
                </c:pt>
                <c:pt idx="4375">
                  <c:v>19.0</c:v>
                </c:pt>
                <c:pt idx="4376">
                  <c:v>19.0</c:v>
                </c:pt>
                <c:pt idx="4377">
                  <c:v>19.0</c:v>
                </c:pt>
                <c:pt idx="4378">
                  <c:v>19.0</c:v>
                </c:pt>
                <c:pt idx="4379">
                  <c:v>19.0</c:v>
                </c:pt>
                <c:pt idx="4380">
                  <c:v>19.0</c:v>
                </c:pt>
                <c:pt idx="4381">
                  <c:v>19.0</c:v>
                </c:pt>
                <c:pt idx="4382">
                  <c:v>19.0</c:v>
                </c:pt>
                <c:pt idx="4383">
                  <c:v>19.0</c:v>
                </c:pt>
                <c:pt idx="4384">
                  <c:v>19.0</c:v>
                </c:pt>
                <c:pt idx="4385">
                  <c:v>19.0</c:v>
                </c:pt>
                <c:pt idx="4386">
                  <c:v>19.0</c:v>
                </c:pt>
                <c:pt idx="4387">
                  <c:v>19.0</c:v>
                </c:pt>
                <c:pt idx="4388">
                  <c:v>19.0</c:v>
                </c:pt>
                <c:pt idx="4389">
                  <c:v>19.0</c:v>
                </c:pt>
                <c:pt idx="4390">
                  <c:v>19.0</c:v>
                </c:pt>
                <c:pt idx="4391">
                  <c:v>19.0</c:v>
                </c:pt>
                <c:pt idx="4392">
                  <c:v>19.0</c:v>
                </c:pt>
                <c:pt idx="4393">
                  <c:v>19.0</c:v>
                </c:pt>
                <c:pt idx="4394">
                  <c:v>19.0</c:v>
                </c:pt>
                <c:pt idx="4395">
                  <c:v>19.0</c:v>
                </c:pt>
                <c:pt idx="4396">
                  <c:v>19.0</c:v>
                </c:pt>
                <c:pt idx="4397">
                  <c:v>19.0</c:v>
                </c:pt>
                <c:pt idx="4398">
                  <c:v>19.0</c:v>
                </c:pt>
                <c:pt idx="4399">
                  <c:v>19.0</c:v>
                </c:pt>
                <c:pt idx="4400">
                  <c:v>19.0</c:v>
                </c:pt>
                <c:pt idx="4401">
                  <c:v>19.0</c:v>
                </c:pt>
                <c:pt idx="4402">
                  <c:v>19.0</c:v>
                </c:pt>
                <c:pt idx="4403">
                  <c:v>19.0</c:v>
                </c:pt>
                <c:pt idx="4404">
                  <c:v>19.0</c:v>
                </c:pt>
                <c:pt idx="4405">
                  <c:v>19.0</c:v>
                </c:pt>
                <c:pt idx="4406">
                  <c:v>19.0</c:v>
                </c:pt>
                <c:pt idx="4407">
                  <c:v>19.0</c:v>
                </c:pt>
                <c:pt idx="4408">
                  <c:v>19.0</c:v>
                </c:pt>
                <c:pt idx="4409">
                  <c:v>19.0</c:v>
                </c:pt>
                <c:pt idx="4410">
                  <c:v>19.0</c:v>
                </c:pt>
                <c:pt idx="4411">
                  <c:v>19.0</c:v>
                </c:pt>
                <c:pt idx="4412">
                  <c:v>19.0</c:v>
                </c:pt>
                <c:pt idx="4413">
                  <c:v>19.0</c:v>
                </c:pt>
                <c:pt idx="4414">
                  <c:v>19.0</c:v>
                </c:pt>
                <c:pt idx="4415">
                  <c:v>19.0</c:v>
                </c:pt>
                <c:pt idx="4416">
                  <c:v>19.0</c:v>
                </c:pt>
                <c:pt idx="4417">
                  <c:v>19.0</c:v>
                </c:pt>
                <c:pt idx="4418">
                  <c:v>19.0</c:v>
                </c:pt>
                <c:pt idx="4419">
                  <c:v>19.0</c:v>
                </c:pt>
                <c:pt idx="4420">
                  <c:v>19.0</c:v>
                </c:pt>
                <c:pt idx="4421">
                  <c:v>19.0</c:v>
                </c:pt>
                <c:pt idx="4422">
                  <c:v>19.0</c:v>
                </c:pt>
                <c:pt idx="4423">
                  <c:v>19.0</c:v>
                </c:pt>
                <c:pt idx="4424">
                  <c:v>19.0</c:v>
                </c:pt>
                <c:pt idx="4425">
                  <c:v>19.0</c:v>
                </c:pt>
                <c:pt idx="4426">
                  <c:v>19.0</c:v>
                </c:pt>
                <c:pt idx="4427">
                  <c:v>19.0</c:v>
                </c:pt>
                <c:pt idx="4428">
                  <c:v>19.0</c:v>
                </c:pt>
                <c:pt idx="4429">
                  <c:v>19.0</c:v>
                </c:pt>
                <c:pt idx="4430">
                  <c:v>19.0</c:v>
                </c:pt>
                <c:pt idx="4431">
                  <c:v>19.0</c:v>
                </c:pt>
                <c:pt idx="4432">
                  <c:v>19.0</c:v>
                </c:pt>
                <c:pt idx="4433">
                  <c:v>19.0</c:v>
                </c:pt>
                <c:pt idx="4434">
                  <c:v>19.0</c:v>
                </c:pt>
                <c:pt idx="4435">
                  <c:v>19.0</c:v>
                </c:pt>
                <c:pt idx="4436">
                  <c:v>19.0</c:v>
                </c:pt>
                <c:pt idx="4437">
                  <c:v>19.0</c:v>
                </c:pt>
                <c:pt idx="4438">
                  <c:v>19.0</c:v>
                </c:pt>
                <c:pt idx="4439">
                  <c:v>19.0</c:v>
                </c:pt>
                <c:pt idx="4440">
                  <c:v>19.0</c:v>
                </c:pt>
                <c:pt idx="4441">
                  <c:v>19.0</c:v>
                </c:pt>
                <c:pt idx="4442">
                  <c:v>19.0</c:v>
                </c:pt>
                <c:pt idx="4443">
                  <c:v>19.0</c:v>
                </c:pt>
                <c:pt idx="4444">
                  <c:v>19.0</c:v>
                </c:pt>
                <c:pt idx="4445">
                  <c:v>19.0</c:v>
                </c:pt>
                <c:pt idx="4446">
                  <c:v>19.0</c:v>
                </c:pt>
                <c:pt idx="4447">
                  <c:v>19.0</c:v>
                </c:pt>
                <c:pt idx="4448">
                  <c:v>19.0</c:v>
                </c:pt>
                <c:pt idx="4449">
                  <c:v>19.0</c:v>
                </c:pt>
                <c:pt idx="4450">
                  <c:v>19.0</c:v>
                </c:pt>
                <c:pt idx="4451">
                  <c:v>19.0</c:v>
                </c:pt>
                <c:pt idx="4452">
                  <c:v>19.0</c:v>
                </c:pt>
                <c:pt idx="4453">
                  <c:v>19.0</c:v>
                </c:pt>
                <c:pt idx="4454">
                  <c:v>19.0</c:v>
                </c:pt>
                <c:pt idx="4455">
                  <c:v>19.0</c:v>
                </c:pt>
                <c:pt idx="4456">
                  <c:v>19.0</c:v>
                </c:pt>
                <c:pt idx="4457">
                  <c:v>19.0</c:v>
                </c:pt>
                <c:pt idx="4458">
                  <c:v>19.0</c:v>
                </c:pt>
                <c:pt idx="4459">
                  <c:v>19.0</c:v>
                </c:pt>
                <c:pt idx="4460">
                  <c:v>19.0</c:v>
                </c:pt>
                <c:pt idx="4461">
                  <c:v>19.0</c:v>
                </c:pt>
                <c:pt idx="4462">
                  <c:v>19.0</c:v>
                </c:pt>
                <c:pt idx="4463">
                  <c:v>19.0</c:v>
                </c:pt>
                <c:pt idx="4464">
                  <c:v>19.0</c:v>
                </c:pt>
                <c:pt idx="4465">
                  <c:v>19.0</c:v>
                </c:pt>
                <c:pt idx="4466">
                  <c:v>19.0</c:v>
                </c:pt>
                <c:pt idx="4467">
                  <c:v>19.0</c:v>
                </c:pt>
                <c:pt idx="4468">
                  <c:v>19.0</c:v>
                </c:pt>
                <c:pt idx="4469">
                  <c:v>19.0</c:v>
                </c:pt>
                <c:pt idx="4470">
                  <c:v>19.0</c:v>
                </c:pt>
                <c:pt idx="4471">
                  <c:v>19.0</c:v>
                </c:pt>
                <c:pt idx="4472">
                  <c:v>19.0</c:v>
                </c:pt>
                <c:pt idx="4473">
                  <c:v>19.0</c:v>
                </c:pt>
                <c:pt idx="4474">
                  <c:v>19.0</c:v>
                </c:pt>
                <c:pt idx="4475">
                  <c:v>19.0</c:v>
                </c:pt>
                <c:pt idx="4476">
                  <c:v>19.0</c:v>
                </c:pt>
                <c:pt idx="4477">
                  <c:v>19.0</c:v>
                </c:pt>
                <c:pt idx="4478">
                  <c:v>19.0</c:v>
                </c:pt>
                <c:pt idx="4479">
                  <c:v>19.0</c:v>
                </c:pt>
                <c:pt idx="4480">
                  <c:v>19.0</c:v>
                </c:pt>
                <c:pt idx="4481">
                  <c:v>19.0</c:v>
                </c:pt>
                <c:pt idx="4482">
                  <c:v>19.0</c:v>
                </c:pt>
                <c:pt idx="4483">
                  <c:v>19.0</c:v>
                </c:pt>
                <c:pt idx="4484">
                  <c:v>19.0</c:v>
                </c:pt>
                <c:pt idx="4485">
                  <c:v>19.0</c:v>
                </c:pt>
                <c:pt idx="4486">
                  <c:v>19.0</c:v>
                </c:pt>
                <c:pt idx="4487">
                  <c:v>19.0</c:v>
                </c:pt>
                <c:pt idx="4488">
                  <c:v>19.0</c:v>
                </c:pt>
                <c:pt idx="4489">
                  <c:v>19.0</c:v>
                </c:pt>
                <c:pt idx="4490">
                  <c:v>19.0</c:v>
                </c:pt>
                <c:pt idx="4491">
                  <c:v>19.0</c:v>
                </c:pt>
                <c:pt idx="4492">
                  <c:v>19.0</c:v>
                </c:pt>
                <c:pt idx="4493">
                  <c:v>19.0</c:v>
                </c:pt>
                <c:pt idx="4494">
                  <c:v>19.0</c:v>
                </c:pt>
                <c:pt idx="4495">
                  <c:v>19.0</c:v>
                </c:pt>
                <c:pt idx="4496">
                  <c:v>19.0</c:v>
                </c:pt>
                <c:pt idx="4497">
                  <c:v>19.0</c:v>
                </c:pt>
                <c:pt idx="4498">
                  <c:v>19.0</c:v>
                </c:pt>
                <c:pt idx="4499">
                  <c:v>19.0</c:v>
                </c:pt>
                <c:pt idx="4500">
                  <c:v>19.0</c:v>
                </c:pt>
                <c:pt idx="4501">
                  <c:v>19.0</c:v>
                </c:pt>
                <c:pt idx="4502">
                  <c:v>19.0</c:v>
                </c:pt>
                <c:pt idx="4503">
                  <c:v>19.0</c:v>
                </c:pt>
                <c:pt idx="4504">
                  <c:v>19.0</c:v>
                </c:pt>
                <c:pt idx="4505">
                  <c:v>19.0</c:v>
                </c:pt>
                <c:pt idx="4506">
                  <c:v>19.0</c:v>
                </c:pt>
                <c:pt idx="4507">
                  <c:v>19.0</c:v>
                </c:pt>
                <c:pt idx="4508">
                  <c:v>19.0</c:v>
                </c:pt>
                <c:pt idx="4509">
                  <c:v>19.0</c:v>
                </c:pt>
                <c:pt idx="4510">
                  <c:v>19.0</c:v>
                </c:pt>
                <c:pt idx="4511">
                  <c:v>19.0</c:v>
                </c:pt>
                <c:pt idx="4512">
                  <c:v>19.0</c:v>
                </c:pt>
                <c:pt idx="4513">
                  <c:v>19.0</c:v>
                </c:pt>
                <c:pt idx="4514">
                  <c:v>19.0</c:v>
                </c:pt>
                <c:pt idx="4515">
                  <c:v>19.0</c:v>
                </c:pt>
                <c:pt idx="4516">
                  <c:v>19.0</c:v>
                </c:pt>
                <c:pt idx="4517">
                  <c:v>19.0</c:v>
                </c:pt>
                <c:pt idx="4518">
                  <c:v>19.0</c:v>
                </c:pt>
                <c:pt idx="4519">
                  <c:v>19.0</c:v>
                </c:pt>
                <c:pt idx="4520">
                  <c:v>19.0</c:v>
                </c:pt>
                <c:pt idx="4521">
                  <c:v>19.0</c:v>
                </c:pt>
                <c:pt idx="4522">
                  <c:v>19.0</c:v>
                </c:pt>
                <c:pt idx="4523">
                  <c:v>19.0</c:v>
                </c:pt>
                <c:pt idx="4524">
                  <c:v>19.0</c:v>
                </c:pt>
                <c:pt idx="4525">
                  <c:v>19.0</c:v>
                </c:pt>
                <c:pt idx="4526">
                  <c:v>19.0</c:v>
                </c:pt>
                <c:pt idx="4527">
                  <c:v>19.0</c:v>
                </c:pt>
                <c:pt idx="4528">
                  <c:v>19.0</c:v>
                </c:pt>
                <c:pt idx="4529">
                  <c:v>19.0</c:v>
                </c:pt>
                <c:pt idx="4530">
                  <c:v>19.0</c:v>
                </c:pt>
                <c:pt idx="4531">
                  <c:v>19.0</c:v>
                </c:pt>
                <c:pt idx="4532">
                  <c:v>19.0</c:v>
                </c:pt>
                <c:pt idx="4533">
                  <c:v>19.0</c:v>
                </c:pt>
                <c:pt idx="4534">
                  <c:v>19.0</c:v>
                </c:pt>
                <c:pt idx="4535">
                  <c:v>19.0</c:v>
                </c:pt>
                <c:pt idx="4536">
                  <c:v>18.0</c:v>
                </c:pt>
                <c:pt idx="4537">
                  <c:v>18.0</c:v>
                </c:pt>
                <c:pt idx="4538">
                  <c:v>18.0</c:v>
                </c:pt>
                <c:pt idx="4539">
                  <c:v>18.0</c:v>
                </c:pt>
                <c:pt idx="4540">
                  <c:v>18.0</c:v>
                </c:pt>
                <c:pt idx="4541">
                  <c:v>18.0</c:v>
                </c:pt>
                <c:pt idx="4542">
                  <c:v>18.0</c:v>
                </c:pt>
                <c:pt idx="4543">
                  <c:v>18.0</c:v>
                </c:pt>
                <c:pt idx="4544">
                  <c:v>18.0</c:v>
                </c:pt>
                <c:pt idx="4545">
                  <c:v>18.0</c:v>
                </c:pt>
                <c:pt idx="4546">
                  <c:v>18.0</c:v>
                </c:pt>
                <c:pt idx="4547">
                  <c:v>18.0</c:v>
                </c:pt>
                <c:pt idx="4548">
                  <c:v>18.0</c:v>
                </c:pt>
                <c:pt idx="4549">
                  <c:v>18.0</c:v>
                </c:pt>
                <c:pt idx="4550">
                  <c:v>18.0</c:v>
                </c:pt>
                <c:pt idx="4551">
                  <c:v>18.0</c:v>
                </c:pt>
                <c:pt idx="4552">
                  <c:v>18.0</c:v>
                </c:pt>
                <c:pt idx="4553">
                  <c:v>18.0</c:v>
                </c:pt>
                <c:pt idx="4554">
                  <c:v>18.0</c:v>
                </c:pt>
                <c:pt idx="4555">
                  <c:v>18.0</c:v>
                </c:pt>
                <c:pt idx="4556">
                  <c:v>18.0</c:v>
                </c:pt>
                <c:pt idx="4557">
                  <c:v>18.0</c:v>
                </c:pt>
                <c:pt idx="4558">
                  <c:v>18.0</c:v>
                </c:pt>
                <c:pt idx="4559">
                  <c:v>18.0</c:v>
                </c:pt>
                <c:pt idx="4560">
                  <c:v>18.0</c:v>
                </c:pt>
                <c:pt idx="4561">
                  <c:v>18.0</c:v>
                </c:pt>
                <c:pt idx="4562">
                  <c:v>18.0</c:v>
                </c:pt>
                <c:pt idx="4563">
                  <c:v>18.0</c:v>
                </c:pt>
                <c:pt idx="4564">
                  <c:v>18.0</c:v>
                </c:pt>
                <c:pt idx="4565">
                  <c:v>18.0</c:v>
                </c:pt>
                <c:pt idx="4566">
                  <c:v>18.0</c:v>
                </c:pt>
                <c:pt idx="4567">
                  <c:v>18.0</c:v>
                </c:pt>
                <c:pt idx="4568">
                  <c:v>18.0</c:v>
                </c:pt>
                <c:pt idx="4569">
                  <c:v>18.0</c:v>
                </c:pt>
                <c:pt idx="4570">
                  <c:v>18.0</c:v>
                </c:pt>
                <c:pt idx="4571">
                  <c:v>18.0</c:v>
                </c:pt>
                <c:pt idx="4572">
                  <c:v>18.0</c:v>
                </c:pt>
                <c:pt idx="4573">
                  <c:v>18.0</c:v>
                </c:pt>
                <c:pt idx="4574">
                  <c:v>18.0</c:v>
                </c:pt>
                <c:pt idx="4575">
                  <c:v>18.0</c:v>
                </c:pt>
                <c:pt idx="4576">
                  <c:v>18.0</c:v>
                </c:pt>
                <c:pt idx="4577">
                  <c:v>18.0</c:v>
                </c:pt>
                <c:pt idx="4578">
                  <c:v>18.0</c:v>
                </c:pt>
                <c:pt idx="4579">
                  <c:v>18.0</c:v>
                </c:pt>
                <c:pt idx="4580">
                  <c:v>18.0</c:v>
                </c:pt>
                <c:pt idx="4581">
                  <c:v>18.0</c:v>
                </c:pt>
                <c:pt idx="4582">
                  <c:v>18.0</c:v>
                </c:pt>
                <c:pt idx="4583">
                  <c:v>18.0</c:v>
                </c:pt>
                <c:pt idx="4584">
                  <c:v>18.0</c:v>
                </c:pt>
                <c:pt idx="4585">
                  <c:v>18.0</c:v>
                </c:pt>
                <c:pt idx="4586">
                  <c:v>18.0</c:v>
                </c:pt>
                <c:pt idx="4587">
                  <c:v>18.0</c:v>
                </c:pt>
                <c:pt idx="4588">
                  <c:v>18.0</c:v>
                </c:pt>
                <c:pt idx="4589">
                  <c:v>18.0</c:v>
                </c:pt>
                <c:pt idx="4590">
                  <c:v>18.0</c:v>
                </c:pt>
                <c:pt idx="4591">
                  <c:v>18.0</c:v>
                </c:pt>
                <c:pt idx="4592">
                  <c:v>18.0</c:v>
                </c:pt>
                <c:pt idx="4593">
                  <c:v>18.0</c:v>
                </c:pt>
                <c:pt idx="4594">
                  <c:v>18.0</c:v>
                </c:pt>
                <c:pt idx="4595">
                  <c:v>18.0</c:v>
                </c:pt>
                <c:pt idx="4596">
                  <c:v>18.0</c:v>
                </c:pt>
                <c:pt idx="4597">
                  <c:v>18.0</c:v>
                </c:pt>
                <c:pt idx="4598">
                  <c:v>18.0</c:v>
                </c:pt>
                <c:pt idx="4599">
                  <c:v>18.0</c:v>
                </c:pt>
                <c:pt idx="4600">
                  <c:v>18.0</c:v>
                </c:pt>
                <c:pt idx="4601">
                  <c:v>18.0</c:v>
                </c:pt>
                <c:pt idx="4602">
                  <c:v>18.0</c:v>
                </c:pt>
                <c:pt idx="4603">
                  <c:v>18.0</c:v>
                </c:pt>
                <c:pt idx="4604">
                  <c:v>18.0</c:v>
                </c:pt>
                <c:pt idx="4605">
                  <c:v>18.0</c:v>
                </c:pt>
                <c:pt idx="4606">
                  <c:v>18.0</c:v>
                </c:pt>
                <c:pt idx="4607">
                  <c:v>18.0</c:v>
                </c:pt>
                <c:pt idx="4608">
                  <c:v>18.0</c:v>
                </c:pt>
                <c:pt idx="4609">
                  <c:v>18.0</c:v>
                </c:pt>
                <c:pt idx="4610">
                  <c:v>18.0</c:v>
                </c:pt>
                <c:pt idx="4611">
                  <c:v>18.0</c:v>
                </c:pt>
                <c:pt idx="4612">
                  <c:v>18.0</c:v>
                </c:pt>
                <c:pt idx="4613">
                  <c:v>18.0</c:v>
                </c:pt>
                <c:pt idx="4614">
                  <c:v>18.0</c:v>
                </c:pt>
                <c:pt idx="4615">
                  <c:v>18.0</c:v>
                </c:pt>
                <c:pt idx="4616">
                  <c:v>18.0</c:v>
                </c:pt>
                <c:pt idx="4617">
                  <c:v>18.0</c:v>
                </c:pt>
                <c:pt idx="4618">
                  <c:v>18.0</c:v>
                </c:pt>
                <c:pt idx="4619">
                  <c:v>18.0</c:v>
                </c:pt>
                <c:pt idx="4620">
                  <c:v>18.0</c:v>
                </c:pt>
                <c:pt idx="4621">
                  <c:v>18.0</c:v>
                </c:pt>
                <c:pt idx="4622">
                  <c:v>18.0</c:v>
                </c:pt>
                <c:pt idx="4623">
                  <c:v>18.0</c:v>
                </c:pt>
                <c:pt idx="4624">
                  <c:v>18.0</c:v>
                </c:pt>
                <c:pt idx="4625">
                  <c:v>18.0</c:v>
                </c:pt>
                <c:pt idx="4626">
                  <c:v>18.0</c:v>
                </c:pt>
                <c:pt idx="4627">
                  <c:v>18.0</c:v>
                </c:pt>
                <c:pt idx="4628">
                  <c:v>18.0</c:v>
                </c:pt>
                <c:pt idx="4629">
                  <c:v>18.0</c:v>
                </c:pt>
                <c:pt idx="4630">
                  <c:v>18.0</c:v>
                </c:pt>
                <c:pt idx="4631">
                  <c:v>18.0</c:v>
                </c:pt>
                <c:pt idx="4632">
                  <c:v>18.0</c:v>
                </c:pt>
                <c:pt idx="4633">
                  <c:v>18.0</c:v>
                </c:pt>
                <c:pt idx="4634">
                  <c:v>18.0</c:v>
                </c:pt>
                <c:pt idx="4635">
                  <c:v>18.0</c:v>
                </c:pt>
                <c:pt idx="4636">
                  <c:v>18.0</c:v>
                </c:pt>
                <c:pt idx="4637">
                  <c:v>18.0</c:v>
                </c:pt>
                <c:pt idx="4638">
                  <c:v>18.0</c:v>
                </c:pt>
                <c:pt idx="4639">
                  <c:v>18.0</c:v>
                </c:pt>
                <c:pt idx="4640">
                  <c:v>18.0</c:v>
                </c:pt>
                <c:pt idx="4641">
                  <c:v>18.0</c:v>
                </c:pt>
                <c:pt idx="4642">
                  <c:v>18.0</c:v>
                </c:pt>
                <c:pt idx="4643">
                  <c:v>18.0</c:v>
                </c:pt>
                <c:pt idx="4644">
                  <c:v>18.0</c:v>
                </c:pt>
                <c:pt idx="4645">
                  <c:v>18.0</c:v>
                </c:pt>
                <c:pt idx="4646">
                  <c:v>18.0</c:v>
                </c:pt>
                <c:pt idx="4647">
                  <c:v>18.0</c:v>
                </c:pt>
                <c:pt idx="4648">
                  <c:v>18.0</c:v>
                </c:pt>
                <c:pt idx="4649">
                  <c:v>18.0</c:v>
                </c:pt>
                <c:pt idx="4650">
                  <c:v>18.0</c:v>
                </c:pt>
                <c:pt idx="4651">
                  <c:v>18.0</c:v>
                </c:pt>
                <c:pt idx="4652">
                  <c:v>18.0</c:v>
                </c:pt>
                <c:pt idx="4653">
                  <c:v>18.0</c:v>
                </c:pt>
                <c:pt idx="4654">
                  <c:v>18.0</c:v>
                </c:pt>
                <c:pt idx="4655">
                  <c:v>18.0</c:v>
                </c:pt>
                <c:pt idx="4656">
                  <c:v>18.0</c:v>
                </c:pt>
                <c:pt idx="4657">
                  <c:v>18.0</c:v>
                </c:pt>
                <c:pt idx="4658">
                  <c:v>18.0</c:v>
                </c:pt>
                <c:pt idx="4659">
                  <c:v>18.0</c:v>
                </c:pt>
                <c:pt idx="4660">
                  <c:v>18.0</c:v>
                </c:pt>
                <c:pt idx="4661">
                  <c:v>18.0</c:v>
                </c:pt>
                <c:pt idx="4662">
                  <c:v>18.0</c:v>
                </c:pt>
                <c:pt idx="4663">
                  <c:v>18.0</c:v>
                </c:pt>
                <c:pt idx="4664">
                  <c:v>18.0</c:v>
                </c:pt>
                <c:pt idx="4665">
                  <c:v>18.0</c:v>
                </c:pt>
                <c:pt idx="4666">
                  <c:v>18.0</c:v>
                </c:pt>
                <c:pt idx="4667">
                  <c:v>18.0</c:v>
                </c:pt>
                <c:pt idx="4668">
                  <c:v>18.0</c:v>
                </c:pt>
                <c:pt idx="4669">
                  <c:v>18.0</c:v>
                </c:pt>
                <c:pt idx="4670">
                  <c:v>18.0</c:v>
                </c:pt>
                <c:pt idx="4671">
                  <c:v>18.0</c:v>
                </c:pt>
                <c:pt idx="4672">
                  <c:v>18.0</c:v>
                </c:pt>
                <c:pt idx="4673">
                  <c:v>18.0</c:v>
                </c:pt>
                <c:pt idx="4674">
                  <c:v>18.0</c:v>
                </c:pt>
                <c:pt idx="4675">
                  <c:v>18.0</c:v>
                </c:pt>
                <c:pt idx="4676">
                  <c:v>18.0</c:v>
                </c:pt>
                <c:pt idx="4677">
                  <c:v>18.0</c:v>
                </c:pt>
                <c:pt idx="4678">
                  <c:v>18.0</c:v>
                </c:pt>
                <c:pt idx="4679">
                  <c:v>18.0</c:v>
                </c:pt>
                <c:pt idx="4680">
                  <c:v>18.0</c:v>
                </c:pt>
                <c:pt idx="4681">
                  <c:v>18.0</c:v>
                </c:pt>
                <c:pt idx="4682">
                  <c:v>18.0</c:v>
                </c:pt>
                <c:pt idx="4683">
                  <c:v>18.0</c:v>
                </c:pt>
                <c:pt idx="4684">
                  <c:v>18.0</c:v>
                </c:pt>
                <c:pt idx="4685">
                  <c:v>18.0</c:v>
                </c:pt>
                <c:pt idx="4686">
                  <c:v>18.0</c:v>
                </c:pt>
                <c:pt idx="4687">
                  <c:v>18.0</c:v>
                </c:pt>
                <c:pt idx="4688">
                  <c:v>18.0</c:v>
                </c:pt>
                <c:pt idx="4689">
                  <c:v>18.0</c:v>
                </c:pt>
                <c:pt idx="4690">
                  <c:v>18.0</c:v>
                </c:pt>
                <c:pt idx="4691">
                  <c:v>18.0</c:v>
                </c:pt>
                <c:pt idx="4692">
                  <c:v>18.0</c:v>
                </c:pt>
                <c:pt idx="4693">
                  <c:v>18.0</c:v>
                </c:pt>
                <c:pt idx="4694">
                  <c:v>18.0</c:v>
                </c:pt>
                <c:pt idx="4695">
                  <c:v>18.0</c:v>
                </c:pt>
                <c:pt idx="4696">
                  <c:v>18.0</c:v>
                </c:pt>
                <c:pt idx="4697">
                  <c:v>18.0</c:v>
                </c:pt>
                <c:pt idx="4698">
                  <c:v>18.0</c:v>
                </c:pt>
                <c:pt idx="4699">
                  <c:v>18.0</c:v>
                </c:pt>
                <c:pt idx="4700">
                  <c:v>18.0</c:v>
                </c:pt>
                <c:pt idx="4701">
                  <c:v>18.0</c:v>
                </c:pt>
                <c:pt idx="4702">
                  <c:v>18.0</c:v>
                </c:pt>
                <c:pt idx="4703">
                  <c:v>18.0</c:v>
                </c:pt>
                <c:pt idx="4704">
                  <c:v>18.0</c:v>
                </c:pt>
                <c:pt idx="4705">
                  <c:v>18.0</c:v>
                </c:pt>
                <c:pt idx="4706">
                  <c:v>18.0</c:v>
                </c:pt>
                <c:pt idx="4707">
                  <c:v>18.0</c:v>
                </c:pt>
                <c:pt idx="4708">
                  <c:v>18.0</c:v>
                </c:pt>
                <c:pt idx="4709">
                  <c:v>18.0</c:v>
                </c:pt>
                <c:pt idx="4710">
                  <c:v>18.0</c:v>
                </c:pt>
                <c:pt idx="4711">
                  <c:v>18.0</c:v>
                </c:pt>
                <c:pt idx="4712">
                  <c:v>18.0</c:v>
                </c:pt>
                <c:pt idx="4713">
                  <c:v>18.0</c:v>
                </c:pt>
                <c:pt idx="4714">
                  <c:v>18.0</c:v>
                </c:pt>
                <c:pt idx="4715">
                  <c:v>18.0</c:v>
                </c:pt>
                <c:pt idx="4716">
                  <c:v>18.0</c:v>
                </c:pt>
                <c:pt idx="4717">
                  <c:v>18.0</c:v>
                </c:pt>
                <c:pt idx="4718">
                  <c:v>18.0</c:v>
                </c:pt>
                <c:pt idx="4719">
                  <c:v>18.0</c:v>
                </c:pt>
                <c:pt idx="4720">
                  <c:v>18.0</c:v>
                </c:pt>
                <c:pt idx="4721">
                  <c:v>18.0</c:v>
                </c:pt>
                <c:pt idx="4722">
                  <c:v>18.0</c:v>
                </c:pt>
                <c:pt idx="4723">
                  <c:v>18.0</c:v>
                </c:pt>
                <c:pt idx="4724">
                  <c:v>18.0</c:v>
                </c:pt>
                <c:pt idx="4725">
                  <c:v>18.0</c:v>
                </c:pt>
                <c:pt idx="4726">
                  <c:v>18.0</c:v>
                </c:pt>
                <c:pt idx="4727">
                  <c:v>18.0</c:v>
                </c:pt>
                <c:pt idx="4728">
                  <c:v>18.0</c:v>
                </c:pt>
                <c:pt idx="4729">
                  <c:v>18.0</c:v>
                </c:pt>
                <c:pt idx="4730">
                  <c:v>18.0</c:v>
                </c:pt>
                <c:pt idx="4731">
                  <c:v>18.0</c:v>
                </c:pt>
                <c:pt idx="4732">
                  <c:v>18.0</c:v>
                </c:pt>
                <c:pt idx="4733">
                  <c:v>18.0</c:v>
                </c:pt>
                <c:pt idx="4734">
                  <c:v>18.0</c:v>
                </c:pt>
                <c:pt idx="4735">
                  <c:v>18.0</c:v>
                </c:pt>
                <c:pt idx="4736">
                  <c:v>18.0</c:v>
                </c:pt>
                <c:pt idx="4737">
                  <c:v>18.0</c:v>
                </c:pt>
                <c:pt idx="4738">
                  <c:v>18.0</c:v>
                </c:pt>
                <c:pt idx="4739">
                  <c:v>18.0</c:v>
                </c:pt>
                <c:pt idx="4740">
                  <c:v>18.0</c:v>
                </c:pt>
                <c:pt idx="4741">
                  <c:v>18.0</c:v>
                </c:pt>
                <c:pt idx="4742">
                  <c:v>18.0</c:v>
                </c:pt>
                <c:pt idx="4743">
                  <c:v>18.0</c:v>
                </c:pt>
                <c:pt idx="4744">
                  <c:v>18.0</c:v>
                </c:pt>
                <c:pt idx="4745">
                  <c:v>18.0</c:v>
                </c:pt>
                <c:pt idx="4746">
                  <c:v>18.0</c:v>
                </c:pt>
                <c:pt idx="4747">
                  <c:v>18.0</c:v>
                </c:pt>
                <c:pt idx="4748">
                  <c:v>18.0</c:v>
                </c:pt>
                <c:pt idx="4749">
                  <c:v>18.0</c:v>
                </c:pt>
                <c:pt idx="4750">
                  <c:v>18.0</c:v>
                </c:pt>
                <c:pt idx="4751">
                  <c:v>18.0</c:v>
                </c:pt>
                <c:pt idx="4752">
                  <c:v>18.0</c:v>
                </c:pt>
                <c:pt idx="4753">
                  <c:v>18.0</c:v>
                </c:pt>
                <c:pt idx="4754">
                  <c:v>18.0</c:v>
                </c:pt>
                <c:pt idx="4755">
                  <c:v>18.0</c:v>
                </c:pt>
                <c:pt idx="4756">
                  <c:v>18.0</c:v>
                </c:pt>
                <c:pt idx="4757">
                  <c:v>18.0</c:v>
                </c:pt>
                <c:pt idx="4758">
                  <c:v>18.0</c:v>
                </c:pt>
                <c:pt idx="4759">
                  <c:v>18.0</c:v>
                </c:pt>
                <c:pt idx="4760">
                  <c:v>18.0</c:v>
                </c:pt>
                <c:pt idx="4761">
                  <c:v>18.0</c:v>
                </c:pt>
                <c:pt idx="4762">
                  <c:v>18.0</c:v>
                </c:pt>
                <c:pt idx="4763">
                  <c:v>18.0</c:v>
                </c:pt>
                <c:pt idx="4764">
                  <c:v>18.0</c:v>
                </c:pt>
                <c:pt idx="4765">
                  <c:v>18.0</c:v>
                </c:pt>
                <c:pt idx="4766">
                  <c:v>18.0</c:v>
                </c:pt>
                <c:pt idx="4767">
                  <c:v>18.0</c:v>
                </c:pt>
                <c:pt idx="4768">
                  <c:v>18.0</c:v>
                </c:pt>
                <c:pt idx="4769">
                  <c:v>18.0</c:v>
                </c:pt>
                <c:pt idx="4770">
                  <c:v>18.0</c:v>
                </c:pt>
                <c:pt idx="4771">
                  <c:v>18.0</c:v>
                </c:pt>
                <c:pt idx="4772">
                  <c:v>18.0</c:v>
                </c:pt>
                <c:pt idx="4773">
                  <c:v>18.0</c:v>
                </c:pt>
                <c:pt idx="4774">
                  <c:v>18.0</c:v>
                </c:pt>
                <c:pt idx="4775">
                  <c:v>18.0</c:v>
                </c:pt>
                <c:pt idx="4776">
                  <c:v>18.0</c:v>
                </c:pt>
                <c:pt idx="4777">
                  <c:v>18.0</c:v>
                </c:pt>
                <c:pt idx="4778">
                  <c:v>18.0</c:v>
                </c:pt>
                <c:pt idx="4779">
                  <c:v>18.0</c:v>
                </c:pt>
                <c:pt idx="4780">
                  <c:v>18.0</c:v>
                </c:pt>
                <c:pt idx="4781">
                  <c:v>18.0</c:v>
                </c:pt>
                <c:pt idx="4782">
                  <c:v>18.0</c:v>
                </c:pt>
                <c:pt idx="4783">
                  <c:v>18.0</c:v>
                </c:pt>
                <c:pt idx="4784">
                  <c:v>18.0</c:v>
                </c:pt>
                <c:pt idx="4785">
                  <c:v>18.0</c:v>
                </c:pt>
                <c:pt idx="4786">
                  <c:v>18.0</c:v>
                </c:pt>
                <c:pt idx="4787">
                  <c:v>18.0</c:v>
                </c:pt>
                <c:pt idx="4788">
                  <c:v>18.0</c:v>
                </c:pt>
                <c:pt idx="4789">
                  <c:v>18.0</c:v>
                </c:pt>
                <c:pt idx="4790">
                  <c:v>18.0</c:v>
                </c:pt>
                <c:pt idx="4791">
                  <c:v>18.0</c:v>
                </c:pt>
                <c:pt idx="4792">
                  <c:v>18.0</c:v>
                </c:pt>
                <c:pt idx="4793">
                  <c:v>18.0</c:v>
                </c:pt>
                <c:pt idx="4794">
                  <c:v>18.0</c:v>
                </c:pt>
                <c:pt idx="4795">
                  <c:v>18.0</c:v>
                </c:pt>
                <c:pt idx="4796">
                  <c:v>18.0</c:v>
                </c:pt>
                <c:pt idx="4797">
                  <c:v>18.0</c:v>
                </c:pt>
                <c:pt idx="4798">
                  <c:v>18.0</c:v>
                </c:pt>
                <c:pt idx="4799">
                  <c:v>18.0</c:v>
                </c:pt>
                <c:pt idx="4800">
                  <c:v>18.0</c:v>
                </c:pt>
                <c:pt idx="4801">
                  <c:v>18.0</c:v>
                </c:pt>
                <c:pt idx="4802">
                  <c:v>18.0</c:v>
                </c:pt>
                <c:pt idx="4803">
                  <c:v>18.0</c:v>
                </c:pt>
                <c:pt idx="4804">
                  <c:v>18.0</c:v>
                </c:pt>
                <c:pt idx="4805">
                  <c:v>18.0</c:v>
                </c:pt>
                <c:pt idx="4806">
                  <c:v>18.0</c:v>
                </c:pt>
                <c:pt idx="4807">
                  <c:v>18.0</c:v>
                </c:pt>
                <c:pt idx="4808">
                  <c:v>18.0</c:v>
                </c:pt>
                <c:pt idx="4809">
                  <c:v>18.0</c:v>
                </c:pt>
                <c:pt idx="4810">
                  <c:v>18.0</c:v>
                </c:pt>
                <c:pt idx="4811">
                  <c:v>18.0</c:v>
                </c:pt>
                <c:pt idx="4812">
                  <c:v>18.0</c:v>
                </c:pt>
                <c:pt idx="4813">
                  <c:v>18.0</c:v>
                </c:pt>
                <c:pt idx="4814">
                  <c:v>18.0</c:v>
                </c:pt>
                <c:pt idx="4815">
                  <c:v>18.0</c:v>
                </c:pt>
                <c:pt idx="4816">
                  <c:v>18.0</c:v>
                </c:pt>
                <c:pt idx="4817">
                  <c:v>18.0</c:v>
                </c:pt>
                <c:pt idx="4818">
                  <c:v>18.0</c:v>
                </c:pt>
                <c:pt idx="4819">
                  <c:v>18.0</c:v>
                </c:pt>
                <c:pt idx="4820">
                  <c:v>18.0</c:v>
                </c:pt>
                <c:pt idx="4821">
                  <c:v>18.0</c:v>
                </c:pt>
                <c:pt idx="4822">
                  <c:v>18.0</c:v>
                </c:pt>
                <c:pt idx="4823">
                  <c:v>18.0</c:v>
                </c:pt>
                <c:pt idx="4824">
                  <c:v>18.0</c:v>
                </c:pt>
                <c:pt idx="4825">
                  <c:v>18.0</c:v>
                </c:pt>
                <c:pt idx="4826">
                  <c:v>18.0</c:v>
                </c:pt>
                <c:pt idx="4827">
                  <c:v>18.0</c:v>
                </c:pt>
                <c:pt idx="4828">
                  <c:v>18.0</c:v>
                </c:pt>
                <c:pt idx="4829">
                  <c:v>18.0</c:v>
                </c:pt>
                <c:pt idx="4830">
                  <c:v>18.0</c:v>
                </c:pt>
                <c:pt idx="4831">
                  <c:v>18.0</c:v>
                </c:pt>
                <c:pt idx="4832">
                  <c:v>18.0</c:v>
                </c:pt>
                <c:pt idx="4833">
                  <c:v>18.0</c:v>
                </c:pt>
                <c:pt idx="4834">
                  <c:v>18.0</c:v>
                </c:pt>
                <c:pt idx="4835">
                  <c:v>18.0</c:v>
                </c:pt>
                <c:pt idx="4836">
                  <c:v>18.0</c:v>
                </c:pt>
                <c:pt idx="4837">
                  <c:v>18.0</c:v>
                </c:pt>
                <c:pt idx="4838">
                  <c:v>18.0</c:v>
                </c:pt>
                <c:pt idx="4839">
                  <c:v>18.0</c:v>
                </c:pt>
                <c:pt idx="4840">
                  <c:v>18.0</c:v>
                </c:pt>
                <c:pt idx="4841">
                  <c:v>18.0</c:v>
                </c:pt>
                <c:pt idx="4842">
                  <c:v>18.0</c:v>
                </c:pt>
                <c:pt idx="4843">
                  <c:v>18.0</c:v>
                </c:pt>
                <c:pt idx="4844">
                  <c:v>18.0</c:v>
                </c:pt>
                <c:pt idx="4845">
                  <c:v>18.0</c:v>
                </c:pt>
                <c:pt idx="4846">
                  <c:v>18.0</c:v>
                </c:pt>
                <c:pt idx="4847">
                  <c:v>18.0</c:v>
                </c:pt>
                <c:pt idx="4848">
                  <c:v>18.0</c:v>
                </c:pt>
                <c:pt idx="4849">
                  <c:v>18.0</c:v>
                </c:pt>
                <c:pt idx="4850">
                  <c:v>18.0</c:v>
                </c:pt>
                <c:pt idx="4851">
                  <c:v>17.0</c:v>
                </c:pt>
                <c:pt idx="4852">
                  <c:v>17.0</c:v>
                </c:pt>
                <c:pt idx="4853">
                  <c:v>17.0</c:v>
                </c:pt>
                <c:pt idx="4854">
                  <c:v>17.0</c:v>
                </c:pt>
                <c:pt idx="4855">
                  <c:v>17.0</c:v>
                </c:pt>
                <c:pt idx="4856">
                  <c:v>17.0</c:v>
                </c:pt>
                <c:pt idx="4857">
                  <c:v>17.0</c:v>
                </c:pt>
                <c:pt idx="4858">
                  <c:v>17.0</c:v>
                </c:pt>
                <c:pt idx="4859">
                  <c:v>17.0</c:v>
                </c:pt>
                <c:pt idx="4860">
                  <c:v>17.0</c:v>
                </c:pt>
                <c:pt idx="4861">
                  <c:v>17.0</c:v>
                </c:pt>
                <c:pt idx="4862">
                  <c:v>17.0</c:v>
                </c:pt>
                <c:pt idx="4863">
                  <c:v>17.0</c:v>
                </c:pt>
                <c:pt idx="4864">
                  <c:v>17.0</c:v>
                </c:pt>
                <c:pt idx="4865">
                  <c:v>17.0</c:v>
                </c:pt>
                <c:pt idx="4866">
                  <c:v>17.0</c:v>
                </c:pt>
                <c:pt idx="4867">
                  <c:v>17.0</c:v>
                </c:pt>
                <c:pt idx="4868">
                  <c:v>17.0</c:v>
                </c:pt>
                <c:pt idx="4869">
                  <c:v>17.0</c:v>
                </c:pt>
                <c:pt idx="4870">
                  <c:v>17.0</c:v>
                </c:pt>
                <c:pt idx="4871">
                  <c:v>17.0</c:v>
                </c:pt>
                <c:pt idx="4872">
                  <c:v>17.0</c:v>
                </c:pt>
                <c:pt idx="4873">
                  <c:v>17.0</c:v>
                </c:pt>
                <c:pt idx="4874">
                  <c:v>17.0</c:v>
                </c:pt>
                <c:pt idx="4875">
                  <c:v>17.0</c:v>
                </c:pt>
                <c:pt idx="4876">
                  <c:v>17.0</c:v>
                </c:pt>
                <c:pt idx="4877">
                  <c:v>17.0</c:v>
                </c:pt>
                <c:pt idx="4878">
                  <c:v>17.0</c:v>
                </c:pt>
                <c:pt idx="4879">
                  <c:v>17.0</c:v>
                </c:pt>
                <c:pt idx="4880">
                  <c:v>17.0</c:v>
                </c:pt>
                <c:pt idx="4881">
                  <c:v>17.0</c:v>
                </c:pt>
                <c:pt idx="4882">
                  <c:v>17.0</c:v>
                </c:pt>
                <c:pt idx="4883">
                  <c:v>17.0</c:v>
                </c:pt>
                <c:pt idx="4884">
                  <c:v>17.0</c:v>
                </c:pt>
                <c:pt idx="4885">
                  <c:v>17.0</c:v>
                </c:pt>
                <c:pt idx="4886">
                  <c:v>17.0</c:v>
                </c:pt>
                <c:pt idx="4887">
                  <c:v>17.0</c:v>
                </c:pt>
                <c:pt idx="4888">
                  <c:v>17.0</c:v>
                </c:pt>
                <c:pt idx="4889">
                  <c:v>17.0</c:v>
                </c:pt>
                <c:pt idx="4890">
                  <c:v>17.0</c:v>
                </c:pt>
                <c:pt idx="4891">
                  <c:v>17.0</c:v>
                </c:pt>
                <c:pt idx="4892">
                  <c:v>17.0</c:v>
                </c:pt>
                <c:pt idx="4893">
                  <c:v>17.0</c:v>
                </c:pt>
                <c:pt idx="4894">
                  <c:v>17.0</c:v>
                </c:pt>
                <c:pt idx="4895">
                  <c:v>17.0</c:v>
                </c:pt>
                <c:pt idx="4896">
                  <c:v>17.0</c:v>
                </c:pt>
                <c:pt idx="4897">
                  <c:v>17.0</c:v>
                </c:pt>
                <c:pt idx="4898">
                  <c:v>17.0</c:v>
                </c:pt>
                <c:pt idx="4899">
                  <c:v>17.0</c:v>
                </c:pt>
                <c:pt idx="4900">
                  <c:v>17.0</c:v>
                </c:pt>
                <c:pt idx="4901">
                  <c:v>17.0</c:v>
                </c:pt>
                <c:pt idx="4902">
                  <c:v>17.0</c:v>
                </c:pt>
                <c:pt idx="4903">
                  <c:v>17.0</c:v>
                </c:pt>
                <c:pt idx="4904">
                  <c:v>17.0</c:v>
                </c:pt>
                <c:pt idx="4905">
                  <c:v>17.0</c:v>
                </c:pt>
                <c:pt idx="4906">
                  <c:v>17.0</c:v>
                </c:pt>
                <c:pt idx="4907">
                  <c:v>17.0</c:v>
                </c:pt>
                <c:pt idx="4908">
                  <c:v>17.0</c:v>
                </c:pt>
                <c:pt idx="4909">
                  <c:v>17.0</c:v>
                </c:pt>
                <c:pt idx="4910">
                  <c:v>17.0</c:v>
                </c:pt>
                <c:pt idx="4911">
                  <c:v>17.0</c:v>
                </c:pt>
                <c:pt idx="4912">
                  <c:v>17.0</c:v>
                </c:pt>
                <c:pt idx="4913">
                  <c:v>17.0</c:v>
                </c:pt>
                <c:pt idx="4914">
                  <c:v>17.0</c:v>
                </c:pt>
                <c:pt idx="4915">
                  <c:v>17.0</c:v>
                </c:pt>
                <c:pt idx="4916">
                  <c:v>17.0</c:v>
                </c:pt>
                <c:pt idx="4917">
                  <c:v>17.0</c:v>
                </c:pt>
                <c:pt idx="4918">
                  <c:v>17.0</c:v>
                </c:pt>
                <c:pt idx="4919">
                  <c:v>17.0</c:v>
                </c:pt>
                <c:pt idx="4920">
                  <c:v>17.0</c:v>
                </c:pt>
                <c:pt idx="4921">
                  <c:v>17.0</c:v>
                </c:pt>
                <c:pt idx="4922">
                  <c:v>17.0</c:v>
                </c:pt>
                <c:pt idx="4923">
                  <c:v>17.0</c:v>
                </c:pt>
                <c:pt idx="4924">
                  <c:v>17.0</c:v>
                </c:pt>
                <c:pt idx="4925">
                  <c:v>17.0</c:v>
                </c:pt>
                <c:pt idx="4926">
                  <c:v>17.0</c:v>
                </c:pt>
                <c:pt idx="4927">
                  <c:v>17.0</c:v>
                </c:pt>
                <c:pt idx="4928">
                  <c:v>17.0</c:v>
                </c:pt>
                <c:pt idx="4929">
                  <c:v>17.0</c:v>
                </c:pt>
                <c:pt idx="4930">
                  <c:v>17.0</c:v>
                </c:pt>
                <c:pt idx="4931">
                  <c:v>17.0</c:v>
                </c:pt>
                <c:pt idx="4932">
                  <c:v>17.0</c:v>
                </c:pt>
                <c:pt idx="4933">
                  <c:v>17.0</c:v>
                </c:pt>
                <c:pt idx="4934">
                  <c:v>17.0</c:v>
                </c:pt>
                <c:pt idx="4935">
                  <c:v>17.0</c:v>
                </c:pt>
                <c:pt idx="4936">
                  <c:v>17.0</c:v>
                </c:pt>
                <c:pt idx="4937">
                  <c:v>17.0</c:v>
                </c:pt>
                <c:pt idx="4938">
                  <c:v>17.0</c:v>
                </c:pt>
                <c:pt idx="4939">
                  <c:v>17.0</c:v>
                </c:pt>
                <c:pt idx="4940">
                  <c:v>17.0</c:v>
                </c:pt>
                <c:pt idx="4941">
                  <c:v>17.0</c:v>
                </c:pt>
                <c:pt idx="4942">
                  <c:v>17.0</c:v>
                </c:pt>
                <c:pt idx="4943">
                  <c:v>17.0</c:v>
                </c:pt>
                <c:pt idx="4944">
                  <c:v>17.0</c:v>
                </c:pt>
                <c:pt idx="4945">
                  <c:v>17.0</c:v>
                </c:pt>
                <c:pt idx="4946">
                  <c:v>17.0</c:v>
                </c:pt>
                <c:pt idx="4947">
                  <c:v>17.0</c:v>
                </c:pt>
                <c:pt idx="4948">
                  <c:v>17.0</c:v>
                </c:pt>
                <c:pt idx="4949">
                  <c:v>17.0</c:v>
                </c:pt>
                <c:pt idx="4950">
                  <c:v>17.0</c:v>
                </c:pt>
                <c:pt idx="4951">
                  <c:v>17.0</c:v>
                </c:pt>
                <c:pt idx="4952">
                  <c:v>17.0</c:v>
                </c:pt>
                <c:pt idx="4953">
                  <c:v>17.0</c:v>
                </c:pt>
                <c:pt idx="4954">
                  <c:v>17.0</c:v>
                </c:pt>
                <c:pt idx="4955">
                  <c:v>17.0</c:v>
                </c:pt>
                <c:pt idx="4956">
                  <c:v>17.0</c:v>
                </c:pt>
                <c:pt idx="4957">
                  <c:v>17.0</c:v>
                </c:pt>
                <c:pt idx="4958">
                  <c:v>17.0</c:v>
                </c:pt>
                <c:pt idx="4959">
                  <c:v>17.0</c:v>
                </c:pt>
                <c:pt idx="4960">
                  <c:v>17.0</c:v>
                </c:pt>
                <c:pt idx="4961">
                  <c:v>17.0</c:v>
                </c:pt>
                <c:pt idx="4962">
                  <c:v>17.0</c:v>
                </c:pt>
                <c:pt idx="4963">
                  <c:v>17.0</c:v>
                </c:pt>
                <c:pt idx="4964">
                  <c:v>17.0</c:v>
                </c:pt>
                <c:pt idx="4965">
                  <c:v>17.0</c:v>
                </c:pt>
                <c:pt idx="4966">
                  <c:v>17.0</c:v>
                </c:pt>
                <c:pt idx="4967">
                  <c:v>17.0</c:v>
                </c:pt>
                <c:pt idx="4968">
                  <c:v>17.0</c:v>
                </c:pt>
                <c:pt idx="4969">
                  <c:v>17.0</c:v>
                </c:pt>
                <c:pt idx="4970">
                  <c:v>17.0</c:v>
                </c:pt>
                <c:pt idx="4971">
                  <c:v>17.0</c:v>
                </c:pt>
                <c:pt idx="4972">
                  <c:v>17.0</c:v>
                </c:pt>
                <c:pt idx="4973">
                  <c:v>17.0</c:v>
                </c:pt>
                <c:pt idx="4974">
                  <c:v>17.0</c:v>
                </c:pt>
                <c:pt idx="4975">
                  <c:v>17.0</c:v>
                </c:pt>
                <c:pt idx="4976">
                  <c:v>17.0</c:v>
                </c:pt>
                <c:pt idx="4977">
                  <c:v>17.0</c:v>
                </c:pt>
                <c:pt idx="4978">
                  <c:v>17.0</c:v>
                </c:pt>
                <c:pt idx="4979">
                  <c:v>17.0</c:v>
                </c:pt>
                <c:pt idx="4980">
                  <c:v>17.0</c:v>
                </c:pt>
                <c:pt idx="4981">
                  <c:v>17.0</c:v>
                </c:pt>
                <c:pt idx="4982">
                  <c:v>17.0</c:v>
                </c:pt>
                <c:pt idx="4983">
                  <c:v>17.0</c:v>
                </c:pt>
                <c:pt idx="4984">
                  <c:v>17.0</c:v>
                </c:pt>
                <c:pt idx="4985">
                  <c:v>17.0</c:v>
                </c:pt>
                <c:pt idx="4986">
                  <c:v>17.0</c:v>
                </c:pt>
                <c:pt idx="4987">
                  <c:v>17.0</c:v>
                </c:pt>
                <c:pt idx="4988">
                  <c:v>17.0</c:v>
                </c:pt>
                <c:pt idx="4989">
                  <c:v>17.0</c:v>
                </c:pt>
                <c:pt idx="4990">
                  <c:v>17.0</c:v>
                </c:pt>
                <c:pt idx="4991">
                  <c:v>17.0</c:v>
                </c:pt>
                <c:pt idx="4992">
                  <c:v>17.0</c:v>
                </c:pt>
                <c:pt idx="4993">
                  <c:v>17.0</c:v>
                </c:pt>
                <c:pt idx="4994">
                  <c:v>17.0</c:v>
                </c:pt>
                <c:pt idx="4995">
                  <c:v>17.0</c:v>
                </c:pt>
                <c:pt idx="4996">
                  <c:v>17.0</c:v>
                </c:pt>
                <c:pt idx="4997">
                  <c:v>17.0</c:v>
                </c:pt>
                <c:pt idx="4998">
                  <c:v>17.0</c:v>
                </c:pt>
                <c:pt idx="4999">
                  <c:v>17.0</c:v>
                </c:pt>
                <c:pt idx="5000">
                  <c:v>17.0</c:v>
                </c:pt>
                <c:pt idx="5001">
                  <c:v>17.0</c:v>
                </c:pt>
                <c:pt idx="5002">
                  <c:v>17.0</c:v>
                </c:pt>
                <c:pt idx="5003">
                  <c:v>17.0</c:v>
                </c:pt>
                <c:pt idx="5004">
                  <c:v>17.0</c:v>
                </c:pt>
                <c:pt idx="5005">
                  <c:v>17.0</c:v>
                </c:pt>
                <c:pt idx="5006">
                  <c:v>17.0</c:v>
                </c:pt>
                <c:pt idx="5007">
                  <c:v>17.0</c:v>
                </c:pt>
                <c:pt idx="5008">
                  <c:v>17.0</c:v>
                </c:pt>
                <c:pt idx="5009">
                  <c:v>17.0</c:v>
                </c:pt>
                <c:pt idx="5010">
                  <c:v>17.0</c:v>
                </c:pt>
                <c:pt idx="5011">
                  <c:v>17.0</c:v>
                </c:pt>
                <c:pt idx="5012">
                  <c:v>17.0</c:v>
                </c:pt>
                <c:pt idx="5013">
                  <c:v>17.0</c:v>
                </c:pt>
                <c:pt idx="5014">
                  <c:v>17.0</c:v>
                </c:pt>
                <c:pt idx="5015">
                  <c:v>17.0</c:v>
                </c:pt>
                <c:pt idx="5016">
                  <c:v>17.0</c:v>
                </c:pt>
                <c:pt idx="5017">
                  <c:v>17.0</c:v>
                </c:pt>
                <c:pt idx="5018">
                  <c:v>17.0</c:v>
                </c:pt>
                <c:pt idx="5019">
                  <c:v>17.0</c:v>
                </c:pt>
                <c:pt idx="5020">
                  <c:v>17.0</c:v>
                </c:pt>
                <c:pt idx="5021">
                  <c:v>17.0</c:v>
                </c:pt>
                <c:pt idx="5022">
                  <c:v>17.0</c:v>
                </c:pt>
                <c:pt idx="5023">
                  <c:v>17.0</c:v>
                </c:pt>
                <c:pt idx="5024">
                  <c:v>17.0</c:v>
                </c:pt>
                <c:pt idx="5025">
                  <c:v>17.0</c:v>
                </c:pt>
                <c:pt idx="5026">
                  <c:v>17.0</c:v>
                </c:pt>
                <c:pt idx="5027">
                  <c:v>17.0</c:v>
                </c:pt>
                <c:pt idx="5028">
                  <c:v>17.0</c:v>
                </c:pt>
                <c:pt idx="5029">
                  <c:v>17.0</c:v>
                </c:pt>
                <c:pt idx="5030">
                  <c:v>17.0</c:v>
                </c:pt>
                <c:pt idx="5031">
                  <c:v>17.0</c:v>
                </c:pt>
                <c:pt idx="5032">
                  <c:v>17.0</c:v>
                </c:pt>
                <c:pt idx="5033">
                  <c:v>17.0</c:v>
                </c:pt>
                <c:pt idx="5034">
                  <c:v>17.0</c:v>
                </c:pt>
                <c:pt idx="5035">
                  <c:v>17.0</c:v>
                </c:pt>
                <c:pt idx="5036">
                  <c:v>17.0</c:v>
                </c:pt>
                <c:pt idx="5037">
                  <c:v>17.0</c:v>
                </c:pt>
                <c:pt idx="5038">
                  <c:v>17.0</c:v>
                </c:pt>
                <c:pt idx="5039">
                  <c:v>17.0</c:v>
                </c:pt>
                <c:pt idx="5040">
                  <c:v>17.0</c:v>
                </c:pt>
                <c:pt idx="5041">
                  <c:v>17.0</c:v>
                </c:pt>
                <c:pt idx="5042">
                  <c:v>17.0</c:v>
                </c:pt>
                <c:pt idx="5043">
                  <c:v>17.0</c:v>
                </c:pt>
                <c:pt idx="5044">
                  <c:v>17.0</c:v>
                </c:pt>
                <c:pt idx="5045">
                  <c:v>17.0</c:v>
                </c:pt>
                <c:pt idx="5046">
                  <c:v>17.0</c:v>
                </c:pt>
                <c:pt idx="5047">
                  <c:v>17.0</c:v>
                </c:pt>
                <c:pt idx="5048">
                  <c:v>17.0</c:v>
                </c:pt>
                <c:pt idx="5049">
                  <c:v>17.0</c:v>
                </c:pt>
                <c:pt idx="5050">
                  <c:v>17.0</c:v>
                </c:pt>
                <c:pt idx="5051">
                  <c:v>17.0</c:v>
                </c:pt>
                <c:pt idx="5052">
                  <c:v>17.0</c:v>
                </c:pt>
                <c:pt idx="5053">
                  <c:v>17.0</c:v>
                </c:pt>
                <c:pt idx="5054">
                  <c:v>17.0</c:v>
                </c:pt>
                <c:pt idx="5055">
                  <c:v>17.0</c:v>
                </c:pt>
                <c:pt idx="5056">
                  <c:v>17.0</c:v>
                </c:pt>
                <c:pt idx="5057">
                  <c:v>17.0</c:v>
                </c:pt>
                <c:pt idx="5058">
                  <c:v>17.0</c:v>
                </c:pt>
                <c:pt idx="5059">
                  <c:v>17.0</c:v>
                </c:pt>
                <c:pt idx="5060">
                  <c:v>17.0</c:v>
                </c:pt>
                <c:pt idx="5061">
                  <c:v>17.0</c:v>
                </c:pt>
                <c:pt idx="5062">
                  <c:v>17.0</c:v>
                </c:pt>
                <c:pt idx="5063">
                  <c:v>17.0</c:v>
                </c:pt>
                <c:pt idx="5064">
                  <c:v>17.0</c:v>
                </c:pt>
                <c:pt idx="5065">
                  <c:v>17.0</c:v>
                </c:pt>
                <c:pt idx="5066">
                  <c:v>17.0</c:v>
                </c:pt>
                <c:pt idx="5067">
                  <c:v>17.0</c:v>
                </c:pt>
                <c:pt idx="5068">
                  <c:v>17.0</c:v>
                </c:pt>
                <c:pt idx="5069">
                  <c:v>17.0</c:v>
                </c:pt>
                <c:pt idx="5070">
                  <c:v>17.0</c:v>
                </c:pt>
                <c:pt idx="5071">
                  <c:v>17.0</c:v>
                </c:pt>
                <c:pt idx="5072">
                  <c:v>17.0</c:v>
                </c:pt>
                <c:pt idx="5073">
                  <c:v>17.0</c:v>
                </c:pt>
                <c:pt idx="5074">
                  <c:v>17.0</c:v>
                </c:pt>
                <c:pt idx="5075">
                  <c:v>17.0</c:v>
                </c:pt>
                <c:pt idx="5076">
                  <c:v>17.0</c:v>
                </c:pt>
                <c:pt idx="5077">
                  <c:v>17.0</c:v>
                </c:pt>
                <c:pt idx="5078">
                  <c:v>17.0</c:v>
                </c:pt>
                <c:pt idx="5079">
                  <c:v>17.0</c:v>
                </c:pt>
                <c:pt idx="5080">
                  <c:v>17.0</c:v>
                </c:pt>
                <c:pt idx="5081">
                  <c:v>17.0</c:v>
                </c:pt>
                <c:pt idx="5082">
                  <c:v>17.0</c:v>
                </c:pt>
                <c:pt idx="5083">
                  <c:v>17.0</c:v>
                </c:pt>
                <c:pt idx="5084">
                  <c:v>17.0</c:v>
                </c:pt>
                <c:pt idx="5085">
                  <c:v>17.0</c:v>
                </c:pt>
                <c:pt idx="5086">
                  <c:v>17.0</c:v>
                </c:pt>
                <c:pt idx="5087">
                  <c:v>17.0</c:v>
                </c:pt>
                <c:pt idx="5088">
                  <c:v>17.0</c:v>
                </c:pt>
                <c:pt idx="5089">
                  <c:v>17.0</c:v>
                </c:pt>
                <c:pt idx="5090">
                  <c:v>17.0</c:v>
                </c:pt>
                <c:pt idx="5091">
                  <c:v>17.0</c:v>
                </c:pt>
                <c:pt idx="5092">
                  <c:v>17.0</c:v>
                </c:pt>
                <c:pt idx="5093">
                  <c:v>17.0</c:v>
                </c:pt>
                <c:pt idx="5094">
                  <c:v>17.0</c:v>
                </c:pt>
                <c:pt idx="5095">
                  <c:v>17.0</c:v>
                </c:pt>
                <c:pt idx="5096">
                  <c:v>17.0</c:v>
                </c:pt>
                <c:pt idx="5097">
                  <c:v>17.0</c:v>
                </c:pt>
                <c:pt idx="5098">
                  <c:v>17.0</c:v>
                </c:pt>
                <c:pt idx="5099">
                  <c:v>17.0</c:v>
                </c:pt>
                <c:pt idx="5100">
                  <c:v>17.0</c:v>
                </c:pt>
                <c:pt idx="5101">
                  <c:v>17.0</c:v>
                </c:pt>
                <c:pt idx="5102">
                  <c:v>17.0</c:v>
                </c:pt>
                <c:pt idx="5103">
                  <c:v>17.0</c:v>
                </c:pt>
                <c:pt idx="5104">
                  <c:v>17.0</c:v>
                </c:pt>
                <c:pt idx="5105">
                  <c:v>17.0</c:v>
                </c:pt>
                <c:pt idx="5106">
                  <c:v>17.0</c:v>
                </c:pt>
                <c:pt idx="5107">
                  <c:v>17.0</c:v>
                </c:pt>
                <c:pt idx="5108">
                  <c:v>17.0</c:v>
                </c:pt>
                <c:pt idx="5109">
                  <c:v>17.0</c:v>
                </c:pt>
                <c:pt idx="5110">
                  <c:v>17.0</c:v>
                </c:pt>
                <c:pt idx="5111">
                  <c:v>17.0</c:v>
                </c:pt>
                <c:pt idx="5112">
                  <c:v>17.0</c:v>
                </c:pt>
                <c:pt idx="5113">
                  <c:v>17.0</c:v>
                </c:pt>
                <c:pt idx="5114">
                  <c:v>17.0</c:v>
                </c:pt>
                <c:pt idx="5115">
                  <c:v>17.0</c:v>
                </c:pt>
                <c:pt idx="5116">
                  <c:v>17.0</c:v>
                </c:pt>
                <c:pt idx="5117">
                  <c:v>17.0</c:v>
                </c:pt>
                <c:pt idx="5118">
                  <c:v>17.0</c:v>
                </c:pt>
                <c:pt idx="5119">
                  <c:v>17.0</c:v>
                </c:pt>
                <c:pt idx="5120">
                  <c:v>17.0</c:v>
                </c:pt>
                <c:pt idx="5121">
                  <c:v>17.0</c:v>
                </c:pt>
                <c:pt idx="5122">
                  <c:v>17.0</c:v>
                </c:pt>
                <c:pt idx="5123">
                  <c:v>17.0</c:v>
                </c:pt>
                <c:pt idx="5124">
                  <c:v>17.0</c:v>
                </c:pt>
                <c:pt idx="5125">
                  <c:v>17.0</c:v>
                </c:pt>
                <c:pt idx="5126">
                  <c:v>17.0</c:v>
                </c:pt>
                <c:pt idx="5127">
                  <c:v>17.0</c:v>
                </c:pt>
                <c:pt idx="5128">
                  <c:v>17.0</c:v>
                </c:pt>
                <c:pt idx="5129">
                  <c:v>17.0</c:v>
                </c:pt>
                <c:pt idx="5130">
                  <c:v>17.0</c:v>
                </c:pt>
                <c:pt idx="5131">
                  <c:v>17.0</c:v>
                </c:pt>
                <c:pt idx="5132">
                  <c:v>17.0</c:v>
                </c:pt>
                <c:pt idx="5133">
                  <c:v>17.0</c:v>
                </c:pt>
                <c:pt idx="5134">
                  <c:v>17.0</c:v>
                </c:pt>
                <c:pt idx="5135">
                  <c:v>17.0</c:v>
                </c:pt>
                <c:pt idx="5136">
                  <c:v>17.0</c:v>
                </c:pt>
                <c:pt idx="5137">
                  <c:v>17.0</c:v>
                </c:pt>
                <c:pt idx="5138">
                  <c:v>17.0</c:v>
                </c:pt>
                <c:pt idx="5139">
                  <c:v>17.0</c:v>
                </c:pt>
                <c:pt idx="5140">
                  <c:v>17.0</c:v>
                </c:pt>
                <c:pt idx="5141">
                  <c:v>17.0</c:v>
                </c:pt>
                <c:pt idx="5142">
                  <c:v>17.0</c:v>
                </c:pt>
                <c:pt idx="5143">
                  <c:v>17.0</c:v>
                </c:pt>
                <c:pt idx="5144">
                  <c:v>17.0</c:v>
                </c:pt>
                <c:pt idx="5145">
                  <c:v>17.0</c:v>
                </c:pt>
                <c:pt idx="5146">
                  <c:v>17.0</c:v>
                </c:pt>
                <c:pt idx="5147">
                  <c:v>17.0</c:v>
                </c:pt>
                <c:pt idx="5148">
                  <c:v>17.0</c:v>
                </c:pt>
                <c:pt idx="5149">
                  <c:v>17.0</c:v>
                </c:pt>
                <c:pt idx="5150">
                  <c:v>17.0</c:v>
                </c:pt>
                <c:pt idx="5151">
                  <c:v>17.0</c:v>
                </c:pt>
                <c:pt idx="5152">
                  <c:v>17.0</c:v>
                </c:pt>
                <c:pt idx="5153">
                  <c:v>17.0</c:v>
                </c:pt>
                <c:pt idx="5154">
                  <c:v>17.0</c:v>
                </c:pt>
                <c:pt idx="5155">
                  <c:v>17.0</c:v>
                </c:pt>
                <c:pt idx="5156">
                  <c:v>17.0</c:v>
                </c:pt>
                <c:pt idx="5157">
                  <c:v>17.0</c:v>
                </c:pt>
                <c:pt idx="5158">
                  <c:v>17.0</c:v>
                </c:pt>
                <c:pt idx="5159">
                  <c:v>17.0</c:v>
                </c:pt>
                <c:pt idx="5160">
                  <c:v>17.0</c:v>
                </c:pt>
                <c:pt idx="5161">
                  <c:v>17.0</c:v>
                </c:pt>
                <c:pt idx="5162">
                  <c:v>17.0</c:v>
                </c:pt>
                <c:pt idx="5163">
                  <c:v>17.0</c:v>
                </c:pt>
                <c:pt idx="5164">
                  <c:v>17.0</c:v>
                </c:pt>
                <c:pt idx="5165">
                  <c:v>17.0</c:v>
                </c:pt>
                <c:pt idx="5166">
                  <c:v>17.0</c:v>
                </c:pt>
                <c:pt idx="5167">
                  <c:v>17.0</c:v>
                </c:pt>
                <c:pt idx="5168">
                  <c:v>17.0</c:v>
                </c:pt>
                <c:pt idx="5169">
                  <c:v>17.0</c:v>
                </c:pt>
                <c:pt idx="5170">
                  <c:v>17.0</c:v>
                </c:pt>
                <c:pt idx="5171">
                  <c:v>17.0</c:v>
                </c:pt>
                <c:pt idx="5172">
                  <c:v>17.0</c:v>
                </c:pt>
                <c:pt idx="5173">
                  <c:v>17.0</c:v>
                </c:pt>
                <c:pt idx="5174">
                  <c:v>17.0</c:v>
                </c:pt>
                <c:pt idx="5175">
                  <c:v>17.0</c:v>
                </c:pt>
                <c:pt idx="5176">
                  <c:v>17.0</c:v>
                </c:pt>
                <c:pt idx="5177">
                  <c:v>17.0</c:v>
                </c:pt>
                <c:pt idx="5178">
                  <c:v>17.0</c:v>
                </c:pt>
                <c:pt idx="5179">
                  <c:v>17.0</c:v>
                </c:pt>
                <c:pt idx="5180">
                  <c:v>17.0</c:v>
                </c:pt>
                <c:pt idx="5181">
                  <c:v>17.0</c:v>
                </c:pt>
                <c:pt idx="5182">
                  <c:v>17.0</c:v>
                </c:pt>
                <c:pt idx="5183">
                  <c:v>17.0</c:v>
                </c:pt>
                <c:pt idx="5184">
                  <c:v>17.0</c:v>
                </c:pt>
                <c:pt idx="5185">
                  <c:v>17.0</c:v>
                </c:pt>
                <c:pt idx="5186">
                  <c:v>17.0</c:v>
                </c:pt>
                <c:pt idx="5187">
                  <c:v>17.0</c:v>
                </c:pt>
                <c:pt idx="5188">
                  <c:v>17.0</c:v>
                </c:pt>
                <c:pt idx="5189">
                  <c:v>17.0</c:v>
                </c:pt>
                <c:pt idx="5190">
                  <c:v>17.0</c:v>
                </c:pt>
                <c:pt idx="5191">
                  <c:v>17.0</c:v>
                </c:pt>
                <c:pt idx="5192">
                  <c:v>17.0</c:v>
                </c:pt>
                <c:pt idx="5193">
                  <c:v>17.0</c:v>
                </c:pt>
                <c:pt idx="5194">
                  <c:v>17.0</c:v>
                </c:pt>
                <c:pt idx="5195">
                  <c:v>17.0</c:v>
                </c:pt>
                <c:pt idx="5196">
                  <c:v>17.0</c:v>
                </c:pt>
                <c:pt idx="5197">
                  <c:v>17.0</c:v>
                </c:pt>
                <c:pt idx="5198">
                  <c:v>17.0</c:v>
                </c:pt>
                <c:pt idx="5199">
                  <c:v>17.0</c:v>
                </c:pt>
                <c:pt idx="5200">
                  <c:v>17.0</c:v>
                </c:pt>
                <c:pt idx="5201">
                  <c:v>17.0</c:v>
                </c:pt>
                <c:pt idx="5202">
                  <c:v>17.0</c:v>
                </c:pt>
                <c:pt idx="5203">
                  <c:v>17.0</c:v>
                </c:pt>
                <c:pt idx="5204">
                  <c:v>17.0</c:v>
                </c:pt>
                <c:pt idx="5205">
                  <c:v>17.0</c:v>
                </c:pt>
                <c:pt idx="5206">
                  <c:v>17.0</c:v>
                </c:pt>
                <c:pt idx="5207">
                  <c:v>17.0</c:v>
                </c:pt>
                <c:pt idx="5208">
                  <c:v>17.0</c:v>
                </c:pt>
                <c:pt idx="5209">
                  <c:v>17.0</c:v>
                </c:pt>
                <c:pt idx="5210">
                  <c:v>17.0</c:v>
                </c:pt>
                <c:pt idx="5211">
                  <c:v>17.0</c:v>
                </c:pt>
                <c:pt idx="5212">
                  <c:v>17.0</c:v>
                </c:pt>
                <c:pt idx="5213">
                  <c:v>17.0</c:v>
                </c:pt>
                <c:pt idx="5214">
                  <c:v>17.0</c:v>
                </c:pt>
                <c:pt idx="5215">
                  <c:v>17.0</c:v>
                </c:pt>
                <c:pt idx="5216">
                  <c:v>16.0</c:v>
                </c:pt>
                <c:pt idx="5217">
                  <c:v>16.0</c:v>
                </c:pt>
                <c:pt idx="5218">
                  <c:v>16.0</c:v>
                </c:pt>
                <c:pt idx="5219">
                  <c:v>16.0</c:v>
                </c:pt>
                <c:pt idx="5220">
                  <c:v>16.0</c:v>
                </c:pt>
                <c:pt idx="5221">
                  <c:v>16.0</c:v>
                </c:pt>
                <c:pt idx="5222">
                  <c:v>16.0</c:v>
                </c:pt>
                <c:pt idx="5223">
                  <c:v>16.0</c:v>
                </c:pt>
                <c:pt idx="5224">
                  <c:v>16.0</c:v>
                </c:pt>
                <c:pt idx="5225">
                  <c:v>16.0</c:v>
                </c:pt>
                <c:pt idx="5226">
                  <c:v>16.0</c:v>
                </c:pt>
                <c:pt idx="5227">
                  <c:v>16.0</c:v>
                </c:pt>
                <c:pt idx="5228">
                  <c:v>16.0</c:v>
                </c:pt>
                <c:pt idx="5229">
                  <c:v>16.0</c:v>
                </c:pt>
                <c:pt idx="5230">
                  <c:v>16.0</c:v>
                </c:pt>
                <c:pt idx="5231">
                  <c:v>16.0</c:v>
                </c:pt>
                <c:pt idx="5232">
                  <c:v>16.0</c:v>
                </c:pt>
                <c:pt idx="5233">
                  <c:v>16.0</c:v>
                </c:pt>
                <c:pt idx="5234">
                  <c:v>16.0</c:v>
                </c:pt>
                <c:pt idx="5235">
                  <c:v>16.0</c:v>
                </c:pt>
                <c:pt idx="5236">
                  <c:v>16.0</c:v>
                </c:pt>
                <c:pt idx="5237">
                  <c:v>16.0</c:v>
                </c:pt>
                <c:pt idx="5238">
                  <c:v>16.0</c:v>
                </c:pt>
                <c:pt idx="5239">
                  <c:v>16.0</c:v>
                </c:pt>
                <c:pt idx="5240">
                  <c:v>16.0</c:v>
                </c:pt>
                <c:pt idx="5241">
                  <c:v>16.0</c:v>
                </c:pt>
                <c:pt idx="5242">
                  <c:v>16.0</c:v>
                </c:pt>
                <c:pt idx="5243">
                  <c:v>16.0</c:v>
                </c:pt>
                <c:pt idx="5244">
                  <c:v>16.0</c:v>
                </c:pt>
                <c:pt idx="5245">
                  <c:v>16.0</c:v>
                </c:pt>
                <c:pt idx="5246">
                  <c:v>16.0</c:v>
                </c:pt>
                <c:pt idx="5247">
                  <c:v>16.0</c:v>
                </c:pt>
                <c:pt idx="5248">
                  <c:v>16.0</c:v>
                </c:pt>
                <c:pt idx="5249">
                  <c:v>16.0</c:v>
                </c:pt>
                <c:pt idx="5250">
                  <c:v>16.0</c:v>
                </c:pt>
                <c:pt idx="5251">
                  <c:v>16.0</c:v>
                </c:pt>
                <c:pt idx="5252">
                  <c:v>16.0</c:v>
                </c:pt>
                <c:pt idx="5253">
                  <c:v>16.0</c:v>
                </c:pt>
                <c:pt idx="5254">
                  <c:v>16.0</c:v>
                </c:pt>
                <c:pt idx="5255">
                  <c:v>16.0</c:v>
                </c:pt>
                <c:pt idx="5256">
                  <c:v>16.0</c:v>
                </c:pt>
                <c:pt idx="5257">
                  <c:v>16.0</c:v>
                </c:pt>
                <c:pt idx="5258">
                  <c:v>16.0</c:v>
                </c:pt>
                <c:pt idx="5259">
                  <c:v>16.0</c:v>
                </c:pt>
                <c:pt idx="5260">
                  <c:v>16.0</c:v>
                </c:pt>
                <c:pt idx="5261">
                  <c:v>16.0</c:v>
                </c:pt>
                <c:pt idx="5262">
                  <c:v>16.0</c:v>
                </c:pt>
                <c:pt idx="5263">
                  <c:v>16.0</c:v>
                </c:pt>
                <c:pt idx="5264">
                  <c:v>16.0</c:v>
                </c:pt>
                <c:pt idx="5265">
                  <c:v>16.0</c:v>
                </c:pt>
                <c:pt idx="5266">
                  <c:v>16.0</c:v>
                </c:pt>
                <c:pt idx="5267">
                  <c:v>16.0</c:v>
                </c:pt>
                <c:pt idx="5268">
                  <c:v>16.0</c:v>
                </c:pt>
                <c:pt idx="5269">
                  <c:v>16.0</c:v>
                </c:pt>
                <c:pt idx="5270">
                  <c:v>16.0</c:v>
                </c:pt>
                <c:pt idx="5271">
                  <c:v>16.0</c:v>
                </c:pt>
                <c:pt idx="5272">
                  <c:v>16.0</c:v>
                </c:pt>
                <c:pt idx="5273">
                  <c:v>16.0</c:v>
                </c:pt>
                <c:pt idx="5274">
                  <c:v>16.0</c:v>
                </c:pt>
                <c:pt idx="5275">
                  <c:v>16.0</c:v>
                </c:pt>
                <c:pt idx="5276">
                  <c:v>16.0</c:v>
                </c:pt>
                <c:pt idx="5277">
                  <c:v>16.0</c:v>
                </c:pt>
                <c:pt idx="5278">
                  <c:v>16.0</c:v>
                </c:pt>
                <c:pt idx="5279">
                  <c:v>16.0</c:v>
                </c:pt>
                <c:pt idx="5280">
                  <c:v>16.0</c:v>
                </c:pt>
                <c:pt idx="5281">
                  <c:v>16.0</c:v>
                </c:pt>
                <c:pt idx="5282">
                  <c:v>16.0</c:v>
                </c:pt>
                <c:pt idx="5283">
                  <c:v>16.0</c:v>
                </c:pt>
                <c:pt idx="5284">
                  <c:v>16.0</c:v>
                </c:pt>
                <c:pt idx="5285">
                  <c:v>16.0</c:v>
                </c:pt>
                <c:pt idx="5286">
                  <c:v>16.0</c:v>
                </c:pt>
                <c:pt idx="5287">
                  <c:v>16.0</c:v>
                </c:pt>
                <c:pt idx="5288">
                  <c:v>16.0</c:v>
                </c:pt>
                <c:pt idx="5289">
                  <c:v>16.0</c:v>
                </c:pt>
                <c:pt idx="5290">
                  <c:v>16.0</c:v>
                </c:pt>
                <c:pt idx="5291">
                  <c:v>16.0</c:v>
                </c:pt>
                <c:pt idx="5292">
                  <c:v>16.0</c:v>
                </c:pt>
                <c:pt idx="5293">
                  <c:v>16.0</c:v>
                </c:pt>
                <c:pt idx="5294">
                  <c:v>16.0</c:v>
                </c:pt>
                <c:pt idx="5295">
                  <c:v>16.0</c:v>
                </c:pt>
                <c:pt idx="5296">
                  <c:v>16.0</c:v>
                </c:pt>
                <c:pt idx="5297">
                  <c:v>16.0</c:v>
                </c:pt>
                <c:pt idx="5298">
                  <c:v>16.0</c:v>
                </c:pt>
                <c:pt idx="5299">
                  <c:v>16.0</c:v>
                </c:pt>
                <c:pt idx="5300">
                  <c:v>16.0</c:v>
                </c:pt>
                <c:pt idx="5301">
                  <c:v>16.0</c:v>
                </c:pt>
                <c:pt idx="5302">
                  <c:v>16.0</c:v>
                </c:pt>
                <c:pt idx="5303">
                  <c:v>16.0</c:v>
                </c:pt>
                <c:pt idx="5304">
                  <c:v>16.0</c:v>
                </c:pt>
                <c:pt idx="5305">
                  <c:v>16.0</c:v>
                </c:pt>
                <c:pt idx="5306">
                  <c:v>16.0</c:v>
                </c:pt>
                <c:pt idx="5307">
                  <c:v>16.0</c:v>
                </c:pt>
                <c:pt idx="5308">
                  <c:v>16.0</c:v>
                </c:pt>
                <c:pt idx="5309">
                  <c:v>16.0</c:v>
                </c:pt>
                <c:pt idx="5310">
                  <c:v>16.0</c:v>
                </c:pt>
                <c:pt idx="5311">
                  <c:v>16.0</c:v>
                </c:pt>
                <c:pt idx="5312">
                  <c:v>16.0</c:v>
                </c:pt>
                <c:pt idx="5313">
                  <c:v>16.0</c:v>
                </c:pt>
                <c:pt idx="5314">
                  <c:v>16.0</c:v>
                </c:pt>
                <c:pt idx="5315">
                  <c:v>16.0</c:v>
                </c:pt>
                <c:pt idx="5316">
                  <c:v>16.0</c:v>
                </c:pt>
                <c:pt idx="5317">
                  <c:v>16.0</c:v>
                </c:pt>
                <c:pt idx="5318">
                  <c:v>16.0</c:v>
                </c:pt>
                <c:pt idx="5319">
                  <c:v>16.0</c:v>
                </c:pt>
                <c:pt idx="5320">
                  <c:v>16.0</c:v>
                </c:pt>
                <c:pt idx="5321">
                  <c:v>16.0</c:v>
                </c:pt>
                <c:pt idx="5322">
                  <c:v>16.0</c:v>
                </c:pt>
                <c:pt idx="5323">
                  <c:v>16.0</c:v>
                </c:pt>
                <c:pt idx="5324">
                  <c:v>16.0</c:v>
                </c:pt>
                <c:pt idx="5325">
                  <c:v>16.0</c:v>
                </c:pt>
                <c:pt idx="5326">
                  <c:v>16.0</c:v>
                </c:pt>
                <c:pt idx="5327">
                  <c:v>16.0</c:v>
                </c:pt>
                <c:pt idx="5328">
                  <c:v>16.0</c:v>
                </c:pt>
                <c:pt idx="5329">
                  <c:v>16.0</c:v>
                </c:pt>
                <c:pt idx="5330">
                  <c:v>16.0</c:v>
                </c:pt>
                <c:pt idx="5331">
                  <c:v>16.0</c:v>
                </c:pt>
                <c:pt idx="5332">
                  <c:v>16.0</c:v>
                </c:pt>
                <c:pt idx="5333">
                  <c:v>16.0</c:v>
                </c:pt>
                <c:pt idx="5334">
                  <c:v>16.0</c:v>
                </c:pt>
                <c:pt idx="5335">
                  <c:v>16.0</c:v>
                </c:pt>
                <c:pt idx="5336">
                  <c:v>16.0</c:v>
                </c:pt>
                <c:pt idx="5337">
                  <c:v>16.0</c:v>
                </c:pt>
                <c:pt idx="5338">
                  <c:v>16.0</c:v>
                </c:pt>
                <c:pt idx="5339">
                  <c:v>16.0</c:v>
                </c:pt>
                <c:pt idx="5340">
                  <c:v>16.0</c:v>
                </c:pt>
                <c:pt idx="5341">
                  <c:v>16.0</c:v>
                </c:pt>
                <c:pt idx="5342">
                  <c:v>16.0</c:v>
                </c:pt>
                <c:pt idx="5343">
                  <c:v>16.0</c:v>
                </c:pt>
                <c:pt idx="5344">
                  <c:v>16.0</c:v>
                </c:pt>
                <c:pt idx="5345">
                  <c:v>16.0</c:v>
                </c:pt>
                <c:pt idx="5346">
                  <c:v>16.0</c:v>
                </c:pt>
                <c:pt idx="5347">
                  <c:v>16.0</c:v>
                </c:pt>
                <c:pt idx="5348">
                  <c:v>16.0</c:v>
                </c:pt>
                <c:pt idx="5349">
                  <c:v>16.0</c:v>
                </c:pt>
                <c:pt idx="5350">
                  <c:v>16.0</c:v>
                </c:pt>
                <c:pt idx="5351">
                  <c:v>16.0</c:v>
                </c:pt>
                <c:pt idx="5352">
                  <c:v>16.0</c:v>
                </c:pt>
                <c:pt idx="5353">
                  <c:v>16.0</c:v>
                </c:pt>
                <c:pt idx="5354">
                  <c:v>16.0</c:v>
                </c:pt>
                <c:pt idx="5355">
                  <c:v>16.0</c:v>
                </c:pt>
                <c:pt idx="5356">
                  <c:v>16.0</c:v>
                </c:pt>
                <c:pt idx="5357">
                  <c:v>16.0</c:v>
                </c:pt>
                <c:pt idx="5358">
                  <c:v>16.0</c:v>
                </c:pt>
                <c:pt idx="5359">
                  <c:v>16.0</c:v>
                </c:pt>
                <c:pt idx="5360">
                  <c:v>16.0</c:v>
                </c:pt>
                <c:pt idx="5361">
                  <c:v>16.0</c:v>
                </c:pt>
                <c:pt idx="5362">
                  <c:v>16.0</c:v>
                </c:pt>
                <c:pt idx="5363">
                  <c:v>16.0</c:v>
                </c:pt>
                <c:pt idx="5364">
                  <c:v>16.0</c:v>
                </c:pt>
                <c:pt idx="5365">
                  <c:v>16.0</c:v>
                </c:pt>
                <c:pt idx="5366">
                  <c:v>16.0</c:v>
                </c:pt>
                <c:pt idx="5367">
                  <c:v>16.0</c:v>
                </c:pt>
                <c:pt idx="5368">
                  <c:v>16.0</c:v>
                </c:pt>
                <c:pt idx="5369">
                  <c:v>16.0</c:v>
                </c:pt>
                <c:pt idx="5370">
                  <c:v>16.0</c:v>
                </c:pt>
                <c:pt idx="5371">
                  <c:v>16.0</c:v>
                </c:pt>
                <c:pt idx="5372">
                  <c:v>16.0</c:v>
                </c:pt>
                <c:pt idx="5373">
                  <c:v>16.0</c:v>
                </c:pt>
                <c:pt idx="5374">
                  <c:v>16.0</c:v>
                </c:pt>
                <c:pt idx="5375">
                  <c:v>16.0</c:v>
                </c:pt>
                <c:pt idx="5376">
                  <c:v>16.0</c:v>
                </c:pt>
                <c:pt idx="5377">
                  <c:v>16.0</c:v>
                </c:pt>
                <c:pt idx="5378">
                  <c:v>16.0</c:v>
                </c:pt>
                <c:pt idx="5379">
                  <c:v>16.0</c:v>
                </c:pt>
                <c:pt idx="5380">
                  <c:v>16.0</c:v>
                </c:pt>
                <c:pt idx="5381">
                  <c:v>16.0</c:v>
                </c:pt>
                <c:pt idx="5382">
                  <c:v>16.0</c:v>
                </c:pt>
                <c:pt idx="5383">
                  <c:v>16.0</c:v>
                </c:pt>
                <c:pt idx="5384">
                  <c:v>16.0</c:v>
                </c:pt>
                <c:pt idx="5385">
                  <c:v>16.0</c:v>
                </c:pt>
                <c:pt idx="5386">
                  <c:v>16.0</c:v>
                </c:pt>
                <c:pt idx="5387">
                  <c:v>16.0</c:v>
                </c:pt>
                <c:pt idx="5388">
                  <c:v>16.0</c:v>
                </c:pt>
                <c:pt idx="5389">
                  <c:v>16.0</c:v>
                </c:pt>
                <c:pt idx="5390">
                  <c:v>16.0</c:v>
                </c:pt>
                <c:pt idx="5391">
                  <c:v>16.0</c:v>
                </c:pt>
                <c:pt idx="5392">
                  <c:v>16.0</c:v>
                </c:pt>
                <c:pt idx="5393">
                  <c:v>16.0</c:v>
                </c:pt>
                <c:pt idx="5394">
                  <c:v>16.0</c:v>
                </c:pt>
                <c:pt idx="5395">
                  <c:v>16.0</c:v>
                </c:pt>
                <c:pt idx="5396">
                  <c:v>16.0</c:v>
                </c:pt>
                <c:pt idx="5397">
                  <c:v>16.0</c:v>
                </c:pt>
                <c:pt idx="5398">
                  <c:v>16.0</c:v>
                </c:pt>
                <c:pt idx="5399">
                  <c:v>16.0</c:v>
                </c:pt>
                <c:pt idx="5400">
                  <c:v>16.0</c:v>
                </c:pt>
                <c:pt idx="5401">
                  <c:v>16.0</c:v>
                </c:pt>
                <c:pt idx="5402">
                  <c:v>16.0</c:v>
                </c:pt>
                <c:pt idx="5403">
                  <c:v>16.0</c:v>
                </c:pt>
                <c:pt idx="5404">
                  <c:v>16.0</c:v>
                </c:pt>
                <c:pt idx="5405">
                  <c:v>16.0</c:v>
                </c:pt>
                <c:pt idx="5406">
                  <c:v>16.0</c:v>
                </c:pt>
                <c:pt idx="5407">
                  <c:v>16.0</c:v>
                </c:pt>
                <c:pt idx="5408">
                  <c:v>16.0</c:v>
                </c:pt>
                <c:pt idx="5409">
                  <c:v>16.0</c:v>
                </c:pt>
                <c:pt idx="5410">
                  <c:v>16.0</c:v>
                </c:pt>
                <c:pt idx="5411">
                  <c:v>16.0</c:v>
                </c:pt>
                <c:pt idx="5412">
                  <c:v>16.0</c:v>
                </c:pt>
                <c:pt idx="5413">
                  <c:v>16.0</c:v>
                </c:pt>
                <c:pt idx="5414">
                  <c:v>16.0</c:v>
                </c:pt>
                <c:pt idx="5415">
                  <c:v>16.0</c:v>
                </c:pt>
                <c:pt idx="5416">
                  <c:v>16.0</c:v>
                </c:pt>
                <c:pt idx="5417">
                  <c:v>16.0</c:v>
                </c:pt>
                <c:pt idx="5418">
                  <c:v>16.0</c:v>
                </c:pt>
                <c:pt idx="5419">
                  <c:v>16.0</c:v>
                </c:pt>
                <c:pt idx="5420">
                  <c:v>16.0</c:v>
                </c:pt>
                <c:pt idx="5421">
                  <c:v>16.0</c:v>
                </c:pt>
                <c:pt idx="5422">
                  <c:v>16.0</c:v>
                </c:pt>
                <c:pt idx="5423">
                  <c:v>16.0</c:v>
                </c:pt>
                <c:pt idx="5424">
                  <c:v>16.0</c:v>
                </c:pt>
                <c:pt idx="5425">
                  <c:v>16.0</c:v>
                </c:pt>
                <c:pt idx="5426">
                  <c:v>16.0</c:v>
                </c:pt>
                <c:pt idx="5427">
                  <c:v>16.0</c:v>
                </c:pt>
                <c:pt idx="5428">
                  <c:v>16.0</c:v>
                </c:pt>
                <c:pt idx="5429">
                  <c:v>16.0</c:v>
                </c:pt>
                <c:pt idx="5430">
                  <c:v>16.0</c:v>
                </c:pt>
                <c:pt idx="5431">
                  <c:v>16.0</c:v>
                </c:pt>
                <c:pt idx="5432">
                  <c:v>16.0</c:v>
                </c:pt>
                <c:pt idx="5433">
                  <c:v>16.0</c:v>
                </c:pt>
                <c:pt idx="5434">
                  <c:v>16.0</c:v>
                </c:pt>
                <c:pt idx="5435">
                  <c:v>16.0</c:v>
                </c:pt>
                <c:pt idx="5436">
                  <c:v>16.0</c:v>
                </c:pt>
                <c:pt idx="5437">
                  <c:v>16.0</c:v>
                </c:pt>
                <c:pt idx="5438">
                  <c:v>16.0</c:v>
                </c:pt>
                <c:pt idx="5439">
                  <c:v>16.0</c:v>
                </c:pt>
                <c:pt idx="5440">
                  <c:v>16.0</c:v>
                </c:pt>
                <c:pt idx="5441">
                  <c:v>16.0</c:v>
                </c:pt>
                <c:pt idx="5442">
                  <c:v>16.0</c:v>
                </c:pt>
                <c:pt idx="5443">
                  <c:v>16.0</c:v>
                </c:pt>
                <c:pt idx="5444">
                  <c:v>16.0</c:v>
                </c:pt>
                <c:pt idx="5445">
                  <c:v>16.0</c:v>
                </c:pt>
                <c:pt idx="5446">
                  <c:v>16.0</c:v>
                </c:pt>
                <c:pt idx="5447">
                  <c:v>16.0</c:v>
                </c:pt>
                <c:pt idx="5448">
                  <c:v>16.0</c:v>
                </c:pt>
                <c:pt idx="5449">
                  <c:v>16.0</c:v>
                </c:pt>
                <c:pt idx="5450">
                  <c:v>16.0</c:v>
                </c:pt>
                <c:pt idx="5451">
                  <c:v>16.0</c:v>
                </c:pt>
                <c:pt idx="5452">
                  <c:v>16.0</c:v>
                </c:pt>
                <c:pt idx="5453">
                  <c:v>16.0</c:v>
                </c:pt>
                <c:pt idx="5454">
                  <c:v>16.0</c:v>
                </c:pt>
                <c:pt idx="5455">
                  <c:v>16.0</c:v>
                </c:pt>
                <c:pt idx="5456">
                  <c:v>16.0</c:v>
                </c:pt>
                <c:pt idx="5457">
                  <c:v>16.0</c:v>
                </c:pt>
                <c:pt idx="5458">
                  <c:v>16.0</c:v>
                </c:pt>
                <c:pt idx="5459">
                  <c:v>16.0</c:v>
                </c:pt>
                <c:pt idx="5460">
                  <c:v>16.0</c:v>
                </c:pt>
                <c:pt idx="5461">
                  <c:v>16.0</c:v>
                </c:pt>
                <c:pt idx="5462">
                  <c:v>16.0</c:v>
                </c:pt>
                <c:pt idx="5463">
                  <c:v>16.0</c:v>
                </c:pt>
                <c:pt idx="5464">
                  <c:v>16.0</c:v>
                </c:pt>
                <c:pt idx="5465">
                  <c:v>16.0</c:v>
                </c:pt>
                <c:pt idx="5466">
                  <c:v>16.0</c:v>
                </c:pt>
                <c:pt idx="5467">
                  <c:v>16.0</c:v>
                </c:pt>
                <c:pt idx="5468">
                  <c:v>16.0</c:v>
                </c:pt>
                <c:pt idx="5469">
                  <c:v>16.0</c:v>
                </c:pt>
                <c:pt idx="5470">
                  <c:v>16.0</c:v>
                </c:pt>
                <c:pt idx="5471">
                  <c:v>16.0</c:v>
                </c:pt>
                <c:pt idx="5472">
                  <c:v>16.0</c:v>
                </c:pt>
                <c:pt idx="5473">
                  <c:v>16.0</c:v>
                </c:pt>
                <c:pt idx="5474">
                  <c:v>16.0</c:v>
                </c:pt>
                <c:pt idx="5475">
                  <c:v>16.0</c:v>
                </c:pt>
                <c:pt idx="5476">
                  <c:v>16.0</c:v>
                </c:pt>
                <c:pt idx="5477">
                  <c:v>16.0</c:v>
                </c:pt>
                <c:pt idx="5478">
                  <c:v>15.0</c:v>
                </c:pt>
                <c:pt idx="5479">
                  <c:v>15.0</c:v>
                </c:pt>
                <c:pt idx="5480">
                  <c:v>15.0</c:v>
                </c:pt>
                <c:pt idx="5481">
                  <c:v>15.0</c:v>
                </c:pt>
                <c:pt idx="5482">
                  <c:v>15.0</c:v>
                </c:pt>
                <c:pt idx="5483">
                  <c:v>15.0</c:v>
                </c:pt>
                <c:pt idx="5484">
                  <c:v>15.0</c:v>
                </c:pt>
                <c:pt idx="5485">
                  <c:v>15.0</c:v>
                </c:pt>
                <c:pt idx="5486">
                  <c:v>15.0</c:v>
                </c:pt>
                <c:pt idx="5487">
                  <c:v>15.0</c:v>
                </c:pt>
                <c:pt idx="5488">
                  <c:v>15.0</c:v>
                </c:pt>
                <c:pt idx="5489">
                  <c:v>15.0</c:v>
                </c:pt>
                <c:pt idx="5490">
                  <c:v>15.0</c:v>
                </c:pt>
                <c:pt idx="5491">
                  <c:v>15.0</c:v>
                </c:pt>
                <c:pt idx="5492">
                  <c:v>15.0</c:v>
                </c:pt>
                <c:pt idx="5493">
                  <c:v>15.0</c:v>
                </c:pt>
                <c:pt idx="5494">
                  <c:v>15.0</c:v>
                </c:pt>
                <c:pt idx="5495">
                  <c:v>15.0</c:v>
                </c:pt>
                <c:pt idx="5496">
                  <c:v>15.0</c:v>
                </c:pt>
                <c:pt idx="5497">
                  <c:v>15.0</c:v>
                </c:pt>
                <c:pt idx="5498">
                  <c:v>15.0</c:v>
                </c:pt>
                <c:pt idx="5499">
                  <c:v>15.0</c:v>
                </c:pt>
                <c:pt idx="5500">
                  <c:v>15.0</c:v>
                </c:pt>
                <c:pt idx="5501">
                  <c:v>15.0</c:v>
                </c:pt>
                <c:pt idx="5502">
                  <c:v>15.0</c:v>
                </c:pt>
                <c:pt idx="5503">
                  <c:v>15.0</c:v>
                </c:pt>
                <c:pt idx="5504">
                  <c:v>15.0</c:v>
                </c:pt>
                <c:pt idx="5505">
                  <c:v>15.0</c:v>
                </c:pt>
                <c:pt idx="5506">
                  <c:v>15.0</c:v>
                </c:pt>
                <c:pt idx="5507">
                  <c:v>15.0</c:v>
                </c:pt>
                <c:pt idx="5508">
                  <c:v>15.0</c:v>
                </c:pt>
                <c:pt idx="5509">
                  <c:v>15.0</c:v>
                </c:pt>
                <c:pt idx="5510">
                  <c:v>15.0</c:v>
                </c:pt>
                <c:pt idx="5511">
                  <c:v>15.0</c:v>
                </c:pt>
                <c:pt idx="5512">
                  <c:v>15.0</c:v>
                </c:pt>
                <c:pt idx="5513">
                  <c:v>15.0</c:v>
                </c:pt>
                <c:pt idx="5514">
                  <c:v>15.0</c:v>
                </c:pt>
                <c:pt idx="5515">
                  <c:v>15.0</c:v>
                </c:pt>
                <c:pt idx="5516">
                  <c:v>15.0</c:v>
                </c:pt>
                <c:pt idx="5517">
                  <c:v>15.0</c:v>
                </c:pt>
                <c:pt idx="5518">
                  <c:v>15.0</c:v>
                </c:pt>
                <c:pt idx="5519">
                  <c:v>15.0</c:v>
                </c:pt>
                <c:pt idx="5520">
                  <c:v>15.0</c:v>
                </c:pt>
                <c:pt idx="5521">
                  <c:v>15.0</c:v>
                </c:pt>
                <c:pt idx="5522">
                  <c:v>15.0</c:v>
                </c:pt>
                <c:pt idx="5523">
                  <c:v>15.0</c:v>
                </c:pt>
                <c:pt idx="5524">
                  <c:v>15.0</c:v>
                </c:pt>
                <c:pt idx="5525">
                  <c:v>15.0</c:v>
                </c:pt>
                <c:pt idx="5526">
                  <c:v>15.0</c:v>
                </c:pt>
                <c:pt idx="5527">
                  <c:v>15.0</c:v>
                </c:pt>
                <c:pt idx="5528">
                  <c:v>15.0</c:v>
                </c:pt>
                <c:pt idx="5529">
                  <c:v>15.0</c:v>
                </c:pt>
                <c:pt idx="5530">
                  <c:v>15.0</c:v>
                </c:pt>
                <c:pt idx="5531">
                  <c:v>15.0</c:v>
                </c:pt>
                <c:pt idx="5532">
                  <c:v>15.0</c:v>
                </c:pt>
                <c:pt idx="5533">
                  <c:v>15.0</c:v>
                </c:pt>
                <c:pt idx="5534">
                  <c:v>15.0</c:v>
                </c:pt>
                <c:pt idx="5535">
                  <c:v>15.0</c:v>
                </c:pt>
                <c:pt idx="5536">
                  <c:v>15.0</c:v>
                </c:pt>
                <c:pt idx="5537">
                  <c:v>15.0</c:v>
                </c:pt>
                <c:pt idx="5538">
                  <c:v>15.0</c:v>
                </c:pt>
                <c:pt idx="5539">
                  <c:v>15.0</c:v>
                </c:pt>
                <c:pt idx="5540">
                  <c:v>15.0</c:v>
                </c:pt>
                <c:pt idx="5541">
                  <c:v>15.0</c:v>
                </c:pt>
                <c:pt idx="5542">
                  <c:v>15.0</c:v>
                </c:pt>
                <c:pt idx="5543">
                  <c:v>15.0</c:v>
                </c:pt>
                <c:pt idx="5544">
                  <c:v>15.0</c:v>
                </c:pt>
                <c:pt idx="5545">
                  <c:v>15.0</c:v>
                </c:pt>
                <c:pt idx="5546">
                  <c:v>15.0</c:v>
                </c:pt>
                <c:pt idx="5547">
                  <c:v>15.0</c:v>
                </c:pt>
                <c:pt idx="5548">
                  <c:v>15.0</c:v>
                </c:pt>
                <c:pt idx="5549">
                  <c:v>15.0</c:v>
                </c:pt>
                <c:pt idx="5550">
                  <c:v>15.0</c:v>
                </c:pt>
                <c:pt idx="5551">
                  <c:v>15.0</c:v>
                </c:pt>
                <c:pt idx="5552">
                  <c:v>15.0</c:v>
                </c:pt>
                <c:pt idx="5553">
                  <c:v>15.0</c:v>
                </c:pt>
                <c:pt idx="5554">
                  <c:v>15.0</c:v>
                </c:pt>
                <c:pt idx="5555">
                  <c:v>15.0</c:v>
                </c:pt>
                <c:pt idx="5556">
                  <c:v>15.0</c:v>
                </c:pt>
                <c:pt idx="5557">
                  <c:v>15.0</c:v>
                </c:pt>
                <c:pt idx="5558">
                  <c:v>15.0</c:v>
                </c:pt>
                <c:pt idx="5559">
                  <c:v>15.0</c:v>
                </c:pt>
                <c:pt idx="5560">
                  <c:v>15.0</c:v>
                </c:pt>
                <c:pt idx="5561">
                  <c:v>15.0</c:v>
                </c:pt>
                <c:pt idx="5562">
                  <c:v>15.0</c:v>
                </c:pt>
                <c:pt idx="5563">
                  <c:v>15.0</c:v>
                </c:pt>
                <c:pt idx="5564">
                  <c:v>15.0</c:v>
                </c:pt>
                <c:pt idx="5565">
                  <c:v>15.0</c:v>
                </c:pt>
                <c:pt idx="5566">
                  <c:v>15.0</c:v>
                </c:pt>
                <c:pt idx="5567">
                  <c:v>15.0</c:v>
                </c:pt>
                <c:pt idx="5568">
                  <c:v>15.0</c:v>
                </c:pt>
                <c:pt idx="5569">
                  <c:v>15.0</c:v>
                </c:pt>
                <c:pt idx="5570">
                  <c:v>15.0</c:v>
                </c:pt>
                <c:pt idx="5571">
                  <c:v>15.0</c:v>
                </c:pt>
                <c:pt idx="5572">
                  <c:v>15.0</c:v>
                </c:pt>
                <c:pt idx="5573">
                  <c:v>15.0</c:v>
                </c:pt>
                <c:pt idx="5574">
                  <c:v>15.0</c:v>
                </c:pt>
                <c:pt idx="5575">
                  <c:v>15.0</c:v>
                </c:pt>
                <c:pt idx="5576">
                  <c:v>15.0</c:v>
                </c:pt>
                <c:pt idx="5577">
                  <c:v>15.0</c:v>
                </c:pt>
                <c:pt idx="5578">
                  <c:v>15.0</c:v>
                </c:pt>
                <c:pt idx="5579">
                  <c:v>15.0</c:v>
                </c:pt>
                <c:pt idx="5580">
                  <c:v>15.0</c:v>
                </c:pt>
                <c:pt idx="5581">
                  <c:v>15.0</c:v>
                </c:pt>
                <c:pt idx="5582">
                  <c:v>15.0</c:v>
                </c:pt>
                <c:pt idx="5583">
                  <c:v>15.0</c:v>
                </c:pt>
                <c:pt idx="5584">
                  <c:v>15.0</c:v>
                </c:pt>
                <c:pt idx="5585">
                  <c:v>15.0</c:v>
                </c:pt>
                <c:pt idx="5586">
                  <c:v>15.0</c:v>
                </c:pt>
                <c:pt idx="5587">
                  <c:v>15.0</c:v>
                </c:pt>
                <c:pt idx="5588">
                  <c:v>15.0</c:v>
                </c:pt>
                <c:pt idx="5589">
                  <c:v>15.0</c:v>
                </c:pt>
                <c:pt idx="5590">
                  <c:v>15.0</c:v>
                </c:pt>
                <c:pt idx="5591">
                  <c:v>15.0</c:v>
                </c:pt>
                <c:pt idx="5592">
                  <c:v>15.0</c:v>
                </c:pt>
                <c:pt idx="5593">
                  <c:v>15.0</c:v>
                </c:pt>
                <c:pt idx="5594">
                  <c:v>15.0</c:v>
                </c:pt>
                <c:pt idx="5595">
                  <c:v>15.0</c:v>
                </c:pt>
                <c:pt idx="5596">
                  <c:v>15.0</c:v>
                </c:pt>
                <c:pt idx="5597">
                  <c:v>15.0</c:v>
                </c:pt>
                <c:pt idx="5598">
                  <c:v>15.0</c:v>
                </c:pt>
                <c:pt idx="5599">
                  <c:v>15.0</c:v>
                </c:pt>
                <c:pt idx="5600">
                  <c:v>15.0</c:v>
                </c:pt>
                <c:pt idx="5601">
                  <c:v>15.0</c:v>
                </c:pt>
                <c:pt idx="5602">
                  <c:v>15.0</c:v>
                </c:pt>
                <c:pt idx="5603">
                  <c:v>15.0</c:v>
                </c:pt>
                <c:pt idx="5604">
                  <c:v>15.0</c:v>
                </c:pt>
                <c:pt idx="5605">
                  <c:v>15.0</c:v>
                </c:pt>
                <c:pt idx="5606">
                  <c:v>15.0</c:v>
                </c:pt>
                <c:pt idx="5607">
                  <c:v>15.0</c:v>
                </c:pt>
                <c:pt idx="5608">
                  <c:v>15.0</c:v>
                </c:pt>
                <c:pt idx="5609">
                  <c:v>15.0</c:v>
                </c:pt>
                <c:pt idx="5610">
                  <c:v>15.0</c:v>
                </c:pt>
                <c:pt idx="5611">
                  <c:v>15.0</c:v>
                </c:pt>
                <c:pt idx="5612">
                  <c:v>15.0</c:v>
                </c:pt>
                <c:pt idx="5613">
                  <c:v>15.0</c:v>
                </c:pt>
                <c:pt idx="5614">
                  <c:v>15.0</c:v>
                </c:pt>
                <c:pt idx="5615">
                  <c:v>15.0</c:v>
                </c:pt>
                <c:pt idx="5616">
                  <c:v>15.0</c:v>
                </c:pt>
                <c:pt idx="5617">
                  <c:v>15.0</c:v>
                </c:pt>
                <c:pt idx="5618">
                  <c:v>15.0</c:v>
                </c:pt>
                <c:pt idx="5619">
                  <c:v>15.0</c:v>
                </c:pt>
                <c:pt idx="5620">
                  <c:v>15.0</c:v>
                </c:pt>
                <c:pt idx="5621">
                  <c:v>15.0</c:v>
                </c:pt>
                <c:pt idx="5622">
                  <c:v>15.0</c:v>
                </c:pt>
                <c:pt idx="5623">
                  <c:v>15.0</c:v>
                </c:pt>
                <c:pt idx="5624">
                  <c:v>15.0</c:v>
                </c:pt>
                <c:pt idx="5625">
                  <c:v>15.0</c:v>
                </c:pt>
                <c:pt idx="5626">
                  <c:v>15.0</c:v>
                </c:pt>
                <c:pt idx="5627">
                  <c:v>15.0</c:v>
                </c:pt>
                <c:pt idx="5628">
                  <c:v>15.0</c:v>
                </c:pt>
                <c:pt idx="5629">
                  <c:v>15.0</c:v>
                </c:pt>
                <c:pt idx="5630">
                  <c:v>15.0</c:v>
                </c:pt>
                <c:pt idx="5631">
                  <c:v>15.0</c:v>
                </c:pt>
                <c:pt idx="5632">
                  <c:v>15.0</c:v>
                </c:pt>
                <c:pt idx="5633">
                  <c:v>15.0</c:v>
                </c:pt>
                <c:pt idx="5634">
                  <c:v>15.0</c:v>
                </c:pt>
                <c:pt idx="5635">
                  <c:v>15.0</c:v>
                </c:pt>
                <c:pt idx="5636">
                  <c:v>15.0</c:v>
                </c:pt>
                <c:pt idx="5637">
                  <c:v>15.0</c:v>
                </c:pt>
                <c:pt idx="5638">
                  <c:v>15.0</c:v>
                </c:pt>
                <c:pt idx="5639">
                  <c:v>15.0</c:v>
                </c:pt>
                <c:pt idx="5640">
                  <c:v>15.0</c:v>
                </c:pt>
                <c:pt idx="5641">
                  <c:v>15.0</c:v>
                </c:pt>
                <c:pt idx="5642">
                  <c:v>15.0</c:v>
                </c:pt>
                <c:pt idx="5643">
                  <c:v>15.0</c:v>
                </c:pt>
                <c:pt idx="5644">
                  <c:v>15.0</c:v>
                </c:pt>
                <c:pt idx="5645">
                  <c:v>15.0</c:v>
                </c:pt>
                <c:pt idx="5646">
                  <c:v>15.0</c:v>
                </c:pt>
                <c:pt idx="5647">
                  <c:v>15.0</c:v>
                </c:pt>
                <c:pt idx="5648">
                  <c:v>15.0</c:v>
                </c:pt>
                <c:pt idx="5649">
                  <c:v>15.0</c:v>
                </c:pt>
                <c:pt idx="5650">
                  <c:v>15.0</c:v>
                </c:pt>
                <c:pt idx="5651">
                  <c:v>15.0</c:v>
                </c:pt>
                <c:pt idx="5652">
                  <c:v>15.0</c:v>
                </c:pt>
                <c:pt idx="5653">
                  <c:v>15.0</c:v>
                </c:pt>
                <c:pt idx="5654">
                  <c:v>15.0</c:v>
                </c:pt>
                <c:pt idx="5655">
                  <c:v>15.0</c:v>
                </c:pt>
                <c:pt idx="5656">
                  <c:v>15.0</c:v>
                </c:pt>
                <c:pt idx="5657">
                  <c:v>15.0</c:v>
                </c:pt>
                <c:pt idx="5658">
                  <c:v>15.0</c:v>
                </c:pt>
                <c:pt idx="5659">
                  <c:v>15.0</c:v>
                </c:pt>
                <c:pt idx="5660">
                  <c:v>15.0</c:v>
                </c:pt>
                <c:pt idx="5661">
                  <c:v>15.0</c:v>
                </c:pt>
                <c:pt idx="5662">
                  <c:v>15.0</c:v>
                </c:pt>
                <c:pt idx="5663">
                  <c:v>15.0</c:v>
                </c:pt>
                <c:pt idx="5664">
                  <c:v>15.0</c:v>
                </c:pt>
                <c:pt idx="5665">
                  <c:v>15.0</c:v>
                </c:pt>
                <c:pt idx="5666">
                  <c:v>15.0</c:v>
                </c:pt>
                <c:pt idx="5667">
                  <c:v>15.0</c:v>
                </c:pt>
                <c:pt idx="5668">
                  <c:v>15.0</c:v>
                </c:pt>
                <c:pt idx="5669">
                  <c:v>15.0</c:v>
                </c:pt>
                <c:pt idx="5670">
                  <c:v>15.0</c:v>
                </c:pt>
                <c:pt idx="5671">
                  <c:v>15.0</c:v>
                </c:pt>
                <c:pt idx="5672">
                  <c:v>15.0</c:v>
                </c:pt>
                <c:pt idx="5673">
                  <c:v>15.0</c:v>
                </c:pt>
                <c:pt idx="5674">
                  <c:v>15.0</c:v>
                </c:pt>
                <c:pt idx="5675">
                  <c:v>15.0</c:v>
                </c:pt>
                <c:pt idx="5676">
                  <c:v>15.0</c:v>
                </c:pt>
                <c:pt idx="5677">
                  <c:v>15.0</c:v>
                </c:pt>
                <c:pt idx="5678">
                  <c:v>15.0</c:v>
                </c:pt>
                <c:pt idx="5679">
                  <c:v>15.0</c:v>
                </c:pt>
                <c:pt idx="5680">
                  <c:v>15.0</c:v>
                </c:pt>
                <c:pt idx="5681">
                  <c:v>15.0</c:v>
                </c:pt>
                <c:pt idx="5682">
                  <c:v>15.0</c:v>
                </c:pt>
                <c:pt idx="5683">
                  <c:v>15.0</c:v>
                </c:pt>
                <c:pt idx="5684">
                  <c:v>15.0</c:v>
                </c:pt>
                <c:pt idx="5685">
                  <c:v>15.0</c:v>
                </c:pt>
                <c:pt idx="5686">
                  <c:v>15.0</c:v>
                </c:pt>
                <c:pt idx="5687">
                  <c:v>15.0</c:v>
                </c:pt>
                <c:pt idx="5688">
                  <c:v>15.0</c:v>
                </c:pt>
                <c:pt idx="5689">
                  <c:v>15.0</c:v>
                </c:pt>
                <c:pt idx="5690">
                  <c:v>15.0</c:v>
                </c:pt>
                <c:pt idx="5691">
                  <c:v>15.0</c:v>
                </c:pt>
                <c:pt idx="5692">
                  <c:v>15.0</c:v>
                </c:pt>
                <c:pt idx="5693">
                  <c:v>15.0</c:v>
                </c:pt>
                <c:pt idx="5694">
                  <c:v>15.0</c:v>
                </c:pt>
                <c:pt idx="5695">
                  <c:v>15.0</c:v>
                </c:pt>
                <c:pt idx="5696">
                  <c:v>15.0</c:v>
                </c:pt>
                <c:pt idx="5697">
                  <c:v>15.0</c:v>
                </c:pt>
                <c:pt idx="5698">
                  <c:v>15.0</c:v>
                </c:pt>
                <c:pt idx="5699">
                  <c:v>15.0</c:v>
                </c:pt>
                <c:pt idx="5700">
                  <c:v>15.0</c:v>
                </c:pt>
                <c:pt idx="5701">
                  <c:v>15.0</c:v>
                </c:pt>
                <c:pt idx="5702">
                  <c:v>15.0</c:v>
                </c:pt>
                <c:pt idx="5703">
                  <c:v>15.0</c:v>
                </c:pt>
                <c:pt idx="5704">
                  <c:v>15.0</c:v>
                </c:pt>
                <c:pt idx="5705">
                  <c:v>15.0</c:v>
                </c:pt>
                <c:pt idx="5706">
                  <c:v>15.0</c:v>
                </c:pt>
                <c:pt idx="5707">
                  <c:v>15.0</c:v>
                </c:pt>
                <c:pt idx="5708">
                  <c:v>15.0</c:v>
                </c:pt>
                <c:pt idx="5709">
                  <c:v>15.0</c:v>
                </c:pt>
                <c:pt idx="5710">
                  <c:v>15.0</c:v>
                </c:pt>
                <c:pt idx="5711">
                  <c:v>15.0</c:v>
                </c:pt>
                <c:pt idx="5712">
                  <c:v>15.0</c:v>
                </c:pt>
                <c:pt idx="5713">
                  <c:v>15.0</c:v>
                </c:pt>
                <c:pt idx="5714">
                  <c:v>15.0</c:v>
                </c:pt>
                <c:pt idx="5715">
                  <c:v>15.0</c:v>
                </c:pt>
                <c:pt idx="5716">
                  <c:v>15.0</c:v>
                </c:pt>
                <c:pt idx="5717">
                  <c:v>15.0</c:v>
                </c:pt>
                <c:pt idx="5718">
                  <c:v>15.0</c:v>
                </c:pt>
                <c:pt idx="5719">
                  <c:v>15.0</c:v>
                </c:pt>
                <c:pt idx="5720">
                  <c:v>15.0</c:v>
                </c:pt>
                <c:pt idx="5721">
                  <c:v>15.0</c:v>
                </c:pt>
                <c:pt idx="5722">
                  <c:v>15.0</c:v>
                </c:pt>
                <c:pt idx="5723">
                  <c:v>15.0</c:v>
                </c:pt>
                <c:pt idx="5724">
                  <c:v>15.0</c:v>
                </c:pt>
                <c:pt idx="5725">
                  <c:v>15.0</c:v>
                </c:pt>
                <c:pt idx="5726">
                  <c:v>15.0</c:v>
                </c:pt>
                <c:pt idx="5727">
                  <c:v>15.0</c:v>
                </c:pt>
                <c:pt idx="5728">
                  <c:v>15.0</c:v>
                </c:pt>
                <c:pt idx="5729">
                  <c:v>15.0</c:v>
                </c:pt>
                <c:pt idx="5730">
                  <c:v>15.0</c:v>
                </c:pt>
                <c:pt idx="5731">
                  <c:v>15.0</c:v>
                </c:pt>
                <c:pt idx="5732">
                  <c:v>15.0</c:v>
                </c:pt>
                <c:pt idx="5733">
                  <c:v>15.0</c:v>
                </c:pt>
                <c:pt idx="5734">
                  <c:v>15.0</c:v>
                </c:pt>
                <c:pt idx="5735">
                  <c:v>15.0</c:v>
                </c:pt>
                <c:pt idx="5736">
                  <c:v>15.0</c:v>
                </c:pt>
                <c:pt idx="5737">
                  <c:v>15.0</c:v>
                </c:pt>
                <c:pt idx="5738">
                  <c:v>15.0</c:v>
                </c:pt>
                <c:pt idx="5739">
                  <c:v>15.0</c:v>
                </c:pt>
                <c:pt idx="5740">
                  <c:v>15.0</c:v>
                </c:pt>
                <c:pt idx="5741">
                  <c:v>15.0</c:v>
                </c:pt>
                <c:pt idx="5742">
                  <c:v>15.0</c:v>
                </c:pt>
                <c:pt idx="5743">
                  <c:v>15.0</c:v>
                </c:pt>
                <c:pt idx="5744">
                  <c:v>15.0</c:v>
                </c:pt>
                <c:pt idx="5745">
                  <c:v>15.0</c:v>
                </c:pt>
                <c:pt idx="5746">
                  <c:v>15.0</c:v>
                </c:pt>
                <c:pt idx="5747">
                  <c:v>15.0</c:v>
                </c:pt>
                <c:pt idx="5748">
                  <c:v>15.0</c:v>
                </c:pt>
                <c:pt idx="5749">
                  <c:v>15.0</c:v>
                </c:pt>
                <c:pt idx="5750">
                  <c:v>15.0</c:v>
                </c:pt>
                <c:pt idx="5751">
                  <c:v>15.0</c:v>
                </c:pt>
                <c:pt idx="5752">
                  <c:v>15.0</c:v>
                </c:pt>
                <c:pt idx="5753">
                  <c:v>15.0</c:v>
                </c:pt>
                <c:pt idx="5754">
                  <c:v>15.0</c:v>
                </c:pt>
                <c:pt idx="5755">
                  <c:v>15.0</c:v>
                </c:pt>
                <c:pt idx="5756">
                  <c:v>15.0</c:v>
                </c:pt>
                <c:pt idx="5757">
                  <c:v>15.0</c:v>
                </c:pt>
                <c:pt idx="5758">
                  <c:v>15.0</c:v>
                </c:pt>
                <c:pt idx="5759">
                  <c:v>15.0</c:v>
                </c:pt>
                <c:pt idx="5760">
                  <c:v>15.0</c:v>
                </c:pt>
                <c:pt idx="5761">
                  <c:v>15.0</c:v>
                </c:pt>
                <c:pt idx="5762">
                  <c:v>15.0</c:v>
                </c:pt>
                <c:pt idx="5763">
                  <c:v>15.0</c:v>
                </c:pt>
                <c:pt idx="5764">
                  <c:v>15.0</c:v>
                </c:pt>
                <c:pt idx="5765">
                  <c:v>15.0</c:v>
                </c:pt>
                <c:pt idx="5766">
                  <c:v>15.0</c:v>
                </c:pt>
                <c:pt idx="5767">
                  <c:v>15.0</c:v>
                </c:pt>
                <c:pt idx="5768">
                  <c:v>15.0</c:v>
                </c:pt>
                <c:pt idx="5769">
                  <c:v>15.0</c:v>
                </c:pt>
                <c:pt idx="5770">
                  <c:v>15.0</c:v>
                </c:pt>
                <c:pt idx="5771">
                  <c:v>15.0</c:v>
                </c:pt>
                <c:pt idx="5772">
                  <c:v>15.0</c:v>
                </c:pt>
                <c:pt idx="5773">
                  <c:v>15.0</c:v>
                </c:pt>
                <c:pt idx="5774">
                  <c:v>15.0</c:v>
                </c:pt>
                <c:pt idx="5775">
                  <c:v>15.0</c:v>
                </c:pt>
                <c:pt idx="5776">
                  <c:v>15.0</c:v>
                </c:pt>
                <c:pt idx="5777">
                  <c:v>15.0</c:v>
                </c:pt>
                <c:pt idx="5778">
                  <c:v>15.0</c:v>
                </c:pt>
                <c:pt idx="5779">
                  <c:v>15.0</c:v>
                </c:pt>
                <c:pt idx="5780">
                  <c:v>15.0</c:v>
                </c:pt>
                <c:pt idx="5781">
                  <c:v>15.0</c:v>
                </c:pt>
                <c:pt idx="5782">
                  <c:v>15.0</c:v>
                </c:pt>
                <c:pt idx="5783">
                  <c:v>15.0</c:v>
                </c:pt>
                <c:pt idx="5784">
                  <c:v>15.0</c:v>
                </c:pt>
                <c:pt idx="5785">
                  <c:v>15.0</c:v>
                </c:pt>
                <c:pt idx="5786">
                  <c:v>15.0</c:v>
                </c:pt>
                <c:pt idx="5787">
                  <c:v>15.0</c:v>
                </c:pt>
                <c:pt idx="5788">
                  <c:v>15.0</c:v>
                </c:pt>
                <c:pt idx="5789">
                  <c:v>15.0</c:v>
                </c:pt>
                <c:pt idx="5790">
                  <c:v>15.0</c:v>
                </c:pt>
                <c:pt idx="5791">
                  <c:v>15.0</c:v>
                </c:pt>
                <c:pt idx="5792">
                  <c:v>15.0</c:v>
                </c:pt>
                <c:pt idx="5793">
                  <c:v>15.0</c:v>
                </c:pt>
                <c:pt idx="5794">
                  <c:v>15.0</c:v>
                </c:pt>
                <c:pt idx="5795">
                  <c:v>15.0</c:v>
                </c:pt>
                <c:pt idx="5796">
                  <c:v>15.0</c:v>
                </c:pt>
                <c:pt idx="5797">
                  <c:v>15.0</c:v>
                </c:pt>
                <c:pt idx="5798">
                  <c:v>15.0</c:v>
                </c:pt>
                <c:pt idx="5799">
                  <c:v>15.0</c:v>
                </c:pt>
                <c:pt idx="5800">
                  <c:v>15.0</c:v>
                </c:pt>
                <c:pt idx="5801">
                  <c:v>15.0</c:v>
                </c:pt>
                <c:pt idx="5802">
                  <c:v>15.0</c:v>
                </c:pt>
                <c:pt idx="5803">
                  <c:v>15.0</c:v>
                </c:pt>
                <c:pt idx="5804">
                  <c:v>15.0</c:v>
                </c:pt>
                <c:pt idx="5805">
                  <c:v>15.0</c:v>
                </c:pt>
                <c:pt idx="5806">
                  <c:v>15.0</c:v>
                </c:pt>
                <c:pt idx="5807">
                  <c:v>15.0</c:v>
                </c:pt>
                <c:pt idx="5808">
                  <c:v>15.0</c:v>
                </c:pt>
                <c:pt idx="5809">
                  <c:v>15.0</c:v>
                </c:pt>
                <c:pt idx="5810">
                  <c:v>15.0</c:v>
                </c:pt>
                <c:pt idx="5811">
                  <c:v>15.0</c:v>
                </c:pt>
                <c:pt idx="5812">
                  <c:v>15.0</c:v>
                </c:pt>
                <c:pt idx="5813">
                  <c:v>15.0</c:v>
                </c:pt>
                <c:pt idx="5814">
                  <c:v>15.0</c:v>
                </c:pt>
                <c:pt idx="5815">
                  <c:v>15.0</c:v>
                </c:pt>
                <c:pt idx="5816">
                  <c:v>15.0</c:v>
                </c:pt>
                <c:pt idx="5817">
                  <c:v>15.0</c:v>
                </c:pt>
                <c:pt idx="5818">
                  <c:v>15.0</c:v>
                </c:pt>
                <c:pt idx="5819">
                  <c:v>15.0</c:v>
                </c:pt>
                <c:pt idx="5820">
                  <c:v>15.0</c:v>
                </c:pt>
                <c:pt idx="5821">
                  <c:v>15.0</c:v>
                </c:pt>
                <c:pt idx="5822">
                  <c:v>15.0</c:v>
                </c:pt>
                <c:pt idx="5823">
                  <c:v>15.0</c:v>
                </c:pt>
                <c:pt idx="5824">
                  <c:v>15.0</c:v>
                </c:pt>
                <c:pt idx="5825">
                  <c:v>15.0</c:v>
                </c:pt>
                <c:pt idx="5826">
                  <c:v>15.0</c:v>
                </c:pt>
                <c:pt idx="5827">
                  <c:v>15.0</c:v>
                </c:pt>
                <c:pt idx="5828">
                  <c:v>15.0</c:v>
                </c:pt>
                <c:pt idx="5829">
                  <c:v>15.0</c:v>
                </c:pt>
                <c:pt idx="5830">
                  <c:v>15.0</c:v>
                </c:pt>
                <c:pt idx="5831">
                  <c:v>15.0</c:v>
                </c:pt>
                <c:pt idx="5832">
                  <c:v>15.0</c:v>
                </c:pt>
                <c:pt idx="5833">
                  <c:v>15.0</c:v>
                </c:pt>
                <c:pt idx="5834">
                  <c:v>15.0</c:v>
                </c:pt>
                <c:pt idx="5835">
                  <c:v>15.0</c:v>
                </c:pt>
                <c:pt idx="5836">
                  <c:v>15.0</c:v>
                </c:pt>
                <c:pt idx="5837">
                  <c:v>15.0</c:v>
                </c:pt>
                <c:pt idx="5838">
                  <c:v>15.0</c:v>
                </c:pt>
                <c:pt idx="5839">
                  <c:v>15.0</c:v>
                </c:pt>
                <c:pt idx="5840">
                  <c:v>15.0</c:v>
                </c:pt>
                <c:pt idx="5841">
                  <c:v>15.0</c:v>
                </c:pt>
                <c:pt idx="5842">
                  <c:v>15.0</c:v>
                </c:pt>
                <c:pt idx="5843">
                  <c:v>15.0</c:v>
                </c:pt>
                <c:pt idx="5844">
                  <c:v>15.0</c:v>
                </c:pt>
                <c:pt idx="5845">
                  <c:v>15.0</c:v>
                </c:pt>
                <c:pt idx="5846">
                  <c:v>15.0</c:v>
                </c:pt>
                <c:pt idx="5847">
                  <c:v>15.0</c:v>
                </c:pt>
                <c:pt idx="5848">
                  <c:v>15.0</c:v>
                </c:pt>
                <c:pt idx="5849">
                  <c:v>14.0</c:v>
                </c:pt>
                <c:pt idx="5850">
                  <c:v>14.0</c:v>
                </c:pt>
                <c:pt idx="5851">
                  <c:v>14.0</c:v>
                </c:pt>
                <c:pt idx="5852">
                  <c:v>14.0</c:v>
                </c:pt>
                <c:pt idx="5853">
                  <c:v>14.0</c:v>
                </c:pt>
                <c:pt idx="5854">
                  <c:v>14.0</c:v>
                </c:pt>
                <c:pt idx="5855">
                  <c:v>14.0</c:v>
                </c:pt>
                <c:pt idx="5856">
                  <c:v>14.0</c:v>
                </c:pt>
                <c:pt idx="5857">
                  <c:v>14.0</c:v>
                </c:pt>
                <c:pt idx="5858">
                  <c:v>14.0</c:v>
                </c:pt>
                <c:pt idx="5859">
                  <c:v>14.0</c:v>
                </c:pt>
                <c:pt idx="5860">
                  <c:v>14.0</c:v>
                </c:pt>
                <c:pt idx="5861">
                  <c:v>14.0</c:v>
                </c:pt>
                <c:pt idx="5862">
                  <c:v>14.0</c:v>
                </c:pt>
                <c:pt idx="5863">
                  <c:v>14.0</c:v>
                </c:pt>
                <c:pt idx="5864">
                  <c:v>14.0</c:v>
                </c:pt>
                <c:pt idx="5865">
                  <c:v>14.0</c:v>
                </c:pt>
                <c:pt idx="5866">
                  <c:v>14.0</c:v>
                </c:pt>
                <c:pt idx="5867">
                  <c:v>14.0</c:v>
                </c:pt>
                <c:pt idx="5868">
                  <c:v>14.0</c:v>
                </c:pt>
                <c:pt idx="5869">
                  <c:v>14.0</c:v>
                </c:pt>
                <c:pt idx="5870">
                  <c:v>14.0</c:v>
                </c:pt>
                <c:pt idx="5871">
                  <c:v>14.0</c:v>
                </c:pt>
                <c:pt idx="5872">
                  <c:v>14.0</c:v>
                </c:pt>
                <c:pt idx="5873">
                  <c:v>14.0</c:v>
                </c:pt>
                <c:pt idx="5874">
                  <c:v>14.0</c:v>
                </c:pt>
                <c:pt idx="5875">
                  <c:v>14.0</c:v>
                </c:pt>
                <c:pt idx="5876">
                  <c:v>14.0</c:v>
                </c:pt>
                <c:pt idx="5877">
                  <c:v>14.0</c:v>
                </c:pt>
                <c:pt idx="5878">
                  <c:v>14.0</c:v>
                </c:pt>
                <c:pt idx="5879">
                  <c:v>14.0</c:v>
                </c:pt>
                <c:pt idx="5880">
                  <c:v>14.0</c:v>
                </c:pt>
                <c:pt idx="5881">
                  <c:v>14.0</c:v>
                </c:pt>
                <c:pt idx="5882">
                  <c:v>14.0</c:v>
                </c:pt>
                <c:pt idx="5883">
                  <c:v>14.0</c:v>
                </c:pt>
                <c:pt idx="5884">
                  <c:v>14.0</c:v>
                </c:pt>
                <c:pt idx="5885">
                  <c:v>14.0</c:v>
                </c:pt>
                <c:pt idx="5886">
                  <c:v>14.0</c:v>
                </c:pt>
                <c:pt idx="5887">
                  <c:v>14.0</c:v>
                </c:pt>
                <c:pt idx="5888">
                  <c:v>14.0</c:v>
                </c:pt>
                <c:pt idx="5889">
                  <c:v>14.0</c:v>
                </c:pt>
                <c:pt idx="5890">
                  <c:v>14.0</c:v>
                </c:pt>
                <c:pt idx="5891">
                  <c:v>14.0</c:v>
                </c:pt>
                <c:pt idx="5892">
                  <c:v>14.0</c:v>
                </c:pt>
                <c:pt idx="5893">
                  <c:v>14.0</c:v>
                </c:pt>
                <c:pt idx="5894">
                  <c:v>14.0</c:v>
                </c:pt>
                <c:pt idx="5895">
                  <c:v>14.0</c:v>
                </c:pt>
                <c:pt idx="5896">
                  <c:v>14.0</c:v>
                </c:pt>
                <c:pt idx="5897">
                  <c:v>14.0</c:v>
                </c:pt>
                <c:pt idx="5898">
                  <c:v>14.0</c:v>
                </c:pt>
                <c:pt idx="5899">
                  <c:v>14.0</c:v>
                </c:pt>
                <c:pt idx="5900">
                  <c:v>14.0</c:v>
                </c:pt>
                <c:pt idx="5901">
                  <c:v>14.0</c:v>
                </c:pt>
                <c:pt idx="5902">
                  <c:v>14.0</c:v>
                </c:pt>
                <c:pt idx="5903">
                  <c:v>14.0</c:v>
                </c:pt>
                <c:pt idx="5904">
                  <c:v>14.0</c:v>
                </c:pt>
                <c:pt idx="5905">
                  <c:v>14.0</c:v>
                </c:pt>
                <c:pt idx="5906">
                  <c:v>14.0</c:v>
                </c:pt>
                <c:pt idx="5907">
                  <c:v>14.0</c:v>
                </c:pt>
                <c:pt idx="5908">
                  <c:v>14.0</c:v>
                </c:pt>
                <c:pt idx="5909">
                  <c:v>14.0</c:v>
                </c:pt>
                <c:pt idx="5910">
                  <c:v>14.0</c:v>
                </c:pt>
                <c:pt idx="5911">
                  <c:v>14.0</c:v>
                </c:pt>
                <c:pt idx="5912">
                  <c:v>14.0</c:v>
                </c:pt>
                <c:pt idx="5913">
                  <c:v>14.0</c:v>
                </c:pt>
                <c:pt idx="5914">
                  <c:v>14.0</c:v>
                </c:pt>
                <c:pt idx="5915">
                  <c:v>14.0</c:v>
                </c:pt>
                <c:pt idx="5916">
                  <c:v>14.0</c:v>
                </c:pt>
                <c:pt idx="5917">
                  <c:v>14.0</c:v>
                </c:pt>
                <c:pt idx="5918">
                  <c:v>14.0</c:v>
                </c:pt>
                <c:pt idx="5919">
                  <c:v>14.0</c:v>
                </c:pt>
                <c:pt idx="5920">
                  <c:v>14.0</c:v>
                </c:pt>
                <c:pt idx="5921">
                  <c:v>14.0</c:v>
                </c:pt>
                <c:pt idx="5922">
                  <c:v>14.0</c:v>
                </c:pt>
                <c:pt idx="5923">
                  <c:v>14.0</c:v>
                </c:pt>
                <c:pt idx="5924">
                  <c:v>14.0</c:v>
                </c:pt>
                <c:pt idx="5925">
                  <c:v>14.0</c:v>
                </c:pt>
                <c:pt idx="5926">
                  <c:v>14.0</c:v>
                </c:pt>
                <c:pt idx="5927">
                  <c:v>14.0</c:v>
                </c:pt>
                <c:pt idx="5928">
                  <c:v>14.0</c:v>
                </c:pt>
                <c:pt idx="5929">
                  <c:v>14.0</c:v>
                </c:pt>
                <c:pt idx="5930">
                  <c:v>14.0</c:v>
                </c:pt>
                <c:pt idx="5931">
                  <c:v>14.0</c:v>
                </c:pt>
                <c:pt idx="5932">
                  <c:v>14.0</c:v>
                </c:pt>
                <c:pt idx="5933">
                  <c:v>14.0</c:v>
                </c:pt>
                <c:pt idx="5934">
                  <c:v>14.0</c:v>
                </c:pt>
                <c:pt idx="5935">
                  <c:v>14.0</c:v>
                </c:pt>
                <c:pt idx="5936">
                  <c:v>14.0</c:v>
                </c:pt>
                <c:pt idx="5937">
                  <c:v>14.0</c:v>
                </c:pt>
                <c:pt idx="5938">
                  <c:v>14.0</c:v>
                </c:pt>
                <c:pt idx="5939">
                  <c:v>14.0</c:v>
                </c:pt>
                <c:pt idx="5940">
                  <c:v>14.0</c:v>
                </c:pt>
                <c:pt idx="5941">
                  <c:v>14.0</c:v>
                </c:pt>
                <c:pt idx="5942">
                  <c:v>14.0</c:v>
                </c:pt>
                <c:pt idx="5943">
                  <c:v>14.0</c:v>
                </c:pt>
                <c:pt idx="5944">
                  <c:v>14.0</c:v>
                </c:pt>
                <c:pt idx="5945">
                  <c:v>14.0</c:v>
                </c:pt>
                <c:pt idx="5946">
                  <c:v>14.0</c:v>
                </c:pt>
                <c:pt idx="5947">
                  <c:v>14.0</c:v>
                </c:pt>
                <c:pt idx="5948">
                  <c:v>14.0</c:v>
                </c:pt>
                <c:pt idx="5949">
                  <c:v>14.0</c:v>
                </c:pt>
                <c:pt idx="5950">
                  <c:v>14.0</c:v>
                </c:pt>
                <c:pt idx="5951">
                  <c:v>14.0</c:v>
                </c:pt>
                <c:pt idx="5952">
                  <c:v>14.0</c:v>
                </c:pt>
                <c:pt idx="5953">
                  <c:v>14.0</c:v>
                </c:pt>
                <c:pt idx="5954">
                  <c:v>14.0</c:v>
                </c:pt>
                <c:pt idx="5955">
                  <c:v>14.0</c:v>
                </c:pt>
                <c:pt idx="5956">
                  <c:v>14.0</c:v>
                </c:pt>
                <c:pt idx="5957">
                  <c:v>14.0</c:v>
                </c:pt>
                <c:pt idx="5958">
                  <c:v>14.0</c:v>
                </c:pt>
                <c:pt idx="5959">
                  <c:v>14.0</c:v>
                </c:pt>
                <c:pt idx="5960">
                  <c:v>14.0</c:v>
                </c:pt>
                <c:pt idx="5961">
                  <c:v>14.0</c:v>
                </c:pt>
                <c:pt idx="5962">
                  <c:v>14.0</c:v>
                </c:pt>
                <c:pt idx="5963">
                  <c:v>14.0</c:v>
                </c:pt>
                <c:pt idx="5964">
                  <c:v>14.0</c:v>
                </c:pt>
                <c:pt idx="5965">
                  <c:v>14.0</c:v>
                </c:pt>
                <c:pt idx="5966">
                  <c:v>14.0</c:v>
                </c:pt>
                <c:pt idx="5967">
                  <c:v>14.0</c:v>
                </c:pt>
                <c:pt idx="5968">
                  <c:v>14.0</c:v>
                </c:pt>
                <c:pt idx="5969">
                  <c:v>14.0</c:v>
                </c:pt>
                <c:pt idx="5970">
                  <c:v>14.0</c:v>
                </c:pt>
                <c:pt idx="5971">
                  <c:v>14.0</c:v>
                </c:pt>
                <c:pt idx="5972">
                  <c:v>14.0</c:v>
                </c:pt>
                <c:pt idx="5973">
                  <c:v>14.0</c:v>
                </c:pt>
                <c:pt idx="5974">
                  <c:v>14.0</c:v>
                </c:pt>
                <c:pt idx="5975">
                  <c:v>14.0</c:v>
                </c:pt>
                <c:pt idx="5976">
                  <c:v>14.0</c:v>
                </c:pt>
                <c:pt idx="5977">
                  <c:v>14.0</c:v>
                </c:pt>
                <c:pt idx="5978">
                  <c:v>14.0</c:v>
                </c:pt>
                <c:pt idx="5979">
                  <c:v>14.0</c:v>
                </c:pt>
                <c:pt idx="5980">
                  <c:v>14.0</c:v>
                </c:pt>
                <c:pt idx="5981">
                  <c:v>14.0</c:v>
                </c:pt>
                <c:pt idx="5982">
                  <c:v>14.0</c:v>
                </c:pt>
                <c:pt idx="5983">
                  <c:v>14.0</c:v>
                </c:pt>
                <c:pt idx="5984">
                  <c:v>14.0</c:v>
                </c:pt>
                <c:pt idx="5985">
                  <c:v>14.0</c:v>
                </c:pt>
                <c:pt idx="5986">
                  <c:v>14.0</c:v>
                </c:pt>
                <c:pt idx="5987">
                  <c:v>14.0</c:v>
                </c:pt>
                <c:pt idx="5988">
                  <c:v>14.0</c:v>
                </c:pt>
                <c:pt idx="5989">
                  <c:v>14.0</c:v>
                </c:pt>
                <c:pt idx="5990">
                  <c:v>14.0</c:v>
                </c:pt>
                <c:pt idx="5991">
                  <c:v>14.0</c:v>
                </c:pt>
                <c:pt idx="5992">
                  <c:v>14.0</c:v>
                </c:pt>
                <c:pt idx="5993">
                  <c:v>14.0</c:v>
                </c:pt>
                <c:pt idx="5994">
                  <c:v>14.0</c:v>
                </c:pt>
                <c:pt idx="5995">
                  <c:v>14.0</c:v>
                </c:pt>
                <c:pt idx="5996">
                  <c:v>14.0</c:v>
                </c:pt>
                <c:pt idx="5997">
                  <c:v>14.0</c:v>
                </c:pt>
                <c:pt idx="5998">
                  <c:v>14.0</c:v>
                </c:pt>
                <c:pt idx="5999">
                  <c:v>14.0</c:v>
                </c:pt>
                <c:pt idx="6000">
                  <c:v>14.0</c:v>
                </c:pt>
                <c:pt idx="6001">
                  <c:v>14.0</c:v>
                </c:pt>
                <c:pt idx="6002">
                  <c:v>14.0</c:v>
                </c:pt>
                <c:pt idx="6003">
                  <c:v>14.0</c:v>
                </c:pt>
                <c:pt idx="6004">
                  <c:v>14.0</c:v>
                </c:pt>
                <c:pt idx="6005">
                  <c:v>14.0</c:v>
                </c:pt>
                <c:pt idx="6006">
                  <c:v>14.0</c:v>
                </c:pt>
                <c:pt idx="6007">
                  <c:v>14.0</c:v>
                </c:pt>
                <c:pt idx="6008">
                  <c:v>14.0</c:v>
                </c:pt>
                <c:pt idx="6009">
                  <c:v>14.0</c:v>
                </c:pt>
                <c:pt idx="6010">
                  <c:v>14.0</c:v>
                </c:pt>
                <c:pt idx="6011">
                  <c:v>14.0</c:v>
                </c:pt>
                <c:pt idx="6012">
                  <c:v>14.0</c:v>
                </c:pt>
                <c:pt idx="6013">
                  <c:v>14.0</c:v>
                </c:pt>
                <c:pt idx="6014">
                  <c:v>14.0</c:v>
                </c:pt>
                <c:pt idx="6015">
                  <c:v>14.0</c:v>
                </c:pt>
                <c:pt idx="6016">
                  <c:v>14.0</c:v>
                </c:pt>
                <c:pt idx="6017">
                  <c:v>14.0</c:v>
                </c:pt>
                <c:pt idx="6018">
                  <c:v>14.0</c:v>
                </c:pt>
                <c:pt idx="6019">
                  <c:v>14.0</c:v>
                </c:pt>
                <c:pt idx="6020">
                  <c:v>14.0</c:v>
                </c:pt>
                <c:pt idx="6021">
                  <c:v>14.0</c:v>
                </c:pt>
                <c:pt idx="6022">
                  <c:v>14.0</c:v>
                </c:pt>
                <c:pt idx="6023">
                  <c:v>14.0</c:v>
                </c:pt>
                <c:pt idx="6024">
                  <c:v>14.0</c:v>
                </c:pt>
                <c:pt idx="6025">
                  <c:v>14.0</c:v>
                </c:pt>
                <c:pt idx="6026">
                  <c:v>14.0</c:v>
                </c:pt>
                <c:pt idx="6027">
                  <c:v>14.0</c:v>
                </c:pt>
                <c:pt idx="6028">
                  <c:v>14.0</c:v>
                </c:pt>
                <c:pt idx="6029">
                  <c:v>14.0</c:v>
                </c:pt>
                <c:pt idx="6030">
                  <c:v>14.0</c:v>
                </c:pt>
                <c:pt idx="6031">
                  <c:v>14.0</c:v>
                </c:pt>
                <c:pt idx="6032">
                  <c:v>14.0</c:v>
                </c:pt>
                <c:pt idx="6033">
                  <c:v>14.0</c:v>
                </c:pt>
                <c:pt idx="6034">
                  <c:v>14.0</c:v>
                </c:pt>
                <c:pt idx="6035">
                  <c:v>14.0</c:v>
                </c:pt>
                <c:pt idx="6036">
                  <c:v>14.0</c:v>
                </c:pt>
                <c:pt idx="6037">
                  <c:v>14.0</c:v>
                </c:pt>
                <c:pt idx="6038">
                  <c:v>14.0</c:v>
                </c:pt>
                <c:pt idx="6039">
                  <c:v>14.0</c:v>
                </c:pt>
                <c:pt idx="6040">
                  <c:v>14.0</c:v>
                </c:pt>
                <c:pt idx="6041">
                  <c:v>14.0</c:v>
                </c:pt>
                <c:pt idx="6042">
                  <c:v>14.0</c:v>
                </c:pt>
                <c:pt idx="6043">
                  <c:v>14.0</c:v>
                </c:pt>
                <c:pt idx="6044">
                  <c:v>14.0</c:v>
                </c:pt>
                <c:pt idx="6045">
                  <c:v>14.0</c:v>
                </c:pt>
                <c:pt idx="6046">
                  <c:v>14.0</c:v>
                </c:pt>
                <c:pt idx="6047">
                  <c:v>14.0</c:v>
                </c:pt>
                <c:pt idx="6048">
                  <c:v>14.0</c:v>
                </c:pt>
                <c:pt idx="6049">
                  <c:v>14.0</c:v>
                </c:pt>
                <c:pt idx="6050">
                  <c:v>14.0</c:v>
                </c:pt>
                <c:pt idx="6051">
                  <c:v>14.0</c:v>
                </c:pt>
                <c:pt idx="6052">
                  <c:v>14.0</c:v>
                </c:pt>
                <c:pt idx="6053">
                  <c:v>14.0</c:v>
                </c:pt>
                <c:pt idx="6054">
                  <c:v>14.0</c:v>
                </c:pt>
                <c:pt idx="6055">
                  <c:v>14.0</c:v>
                </c:pt>
                <c:pt idx="6056">
                  <c:v>14.0</c:v>
                </c:pt>
                <c:pt idx="6057">
                  <c:v>14.0</c:v>
                </c:pt>
                <c:pt idx="6058">
                  <c:v>14.0</c:v>
                </c:pt>
                <c:pt idx="6059">
                  <c:v>14.0</c:v>
                </c:pt>
                <c:pt idx="6060">
                  <c:v>14.0</c:v>
                </c:pt>
                <c:pt idx="6061">
                  <c:v>14.0</c:v>
                </c:pt>
                <c:pt idx="6062">
                  <c:v>14.0</c:v>
                </c:pt>
                <c:pt idx="6063">
                  <c:v>14.0</c:v>
                </c:pt>
                <c:pt idx="6064">
                  <c:v>14.0</c:v>
                </c:pt>
                <c:pt idx="6065">
                  <c:v>14.0</c:v>
                </c:pt>
                <c:pt idx="6066">
                  <c:v>14.0</c:v>
                </c:pt>
                <c:pt idx="6067">
                  <c:v>14.0</c:v>
                </c:pt>
                <c:pt idx="6068">
                  <c:v>14.0</c:v>
                </c:pt>
                <c:pt idx="6069">
                  <c:v>14.0</c:v>
                </c:pt>
                <c:pt idx="6070">
                  <c:v>14.0</c:v>
                </c:pt>
                <c:pt idx="6071">
                  <c:v>14.0</c:v>
                </c:pt>
                <c:pt idx="6072">
                  <c:v>14.0</c:v>
                </c:pt>
                <c:pt idx="6073">
                  <c:v>14.0</c:v>
                </c:pt>
                <c:pt idx="6074">
                  <c:v>14.0</c:v>
                </c:pt>
                <c:pt idx="6075">
                  <c:v>14.0</c:v>
                </c:pt>
                <c:pt idx="6076">
                  <c:v>14.0</c:v>
                </c:pt>
                <c:pt idx="6077">
                  <c:v>14.0</c:v>
                </c:pt>
                <c:pt idx="6078">
                  <c:v>14.0</c:v>
                </c:pt>
                <c:pt idx="6079">
                  <c:v>14.0</c:v>
                </c:pt>
                <c:pt idx="6080">
                  <c:v>14.0</c:v>
                </c:pt>
                <c:pt idx="6081">
                  <c:v>14.0</c:v>
                </c:pt>
                <c:pt idx="6082">
                  <c:v>14.0</c:v>
                </c:pt>
                <c:pt idx="6083">
                  <c:v>14.0</c:v>
                </c:pt>
                <c:pt idx="6084">
                  <c:v>14.0</c:v>
                </c:pt>
                <c:pt idx="6085">
                  <c:v>14.0</c:v>
                </c:pt>
                <c:pt idx="6086">
                  <c:v>14.0</c:v>
                </c:pt>
                <c:pt idx="6087">
                  <c:v>14.0</c:v>
                </c:pt>
                <c:pt idx="6088">
                  <c:v>14.0</c:v>
                </c:pt>
                <c:pt idx="6089">
                  <c:v>14.0</c:v>
                </c:pt>
                <c:pt idx="6090">
                  <c:v>14.0</c:v>
                </c:pt>
                <c:pt idx="6091">
                  <c:v>14.0</c:v>
                </c:pt>
                <c:pt idx="6092">
                  <c:v>14.0</c:v>
                </c:pt>
                <c:pt idx="6093">
                  <c:v>14.0</c:v>
                </c:pt>
                <c:pt idx="6094">
                  <c:v>14.0</c:v>
                </c:pt>
                <c:pt idx="6095">
                  <c:v>14.0</c:v>
                </c:pt>
                <c:pt idx="6096">
                  <c:v>14.0</c:v>
                </c:pt>
                <c:pt idx="6097">
                  <c:v>14.0</c:v>
                </c:pt>
                <c:pt idx="6098">
                  <c:v>14.0</c:v>
                </c:pt>
                <c:pt idx="6099">
                  <c:v>14.0</c:v>
                </c:pt>
                <c:pt idx="6100">
                  <c:v>14.0</c:v>
                </c:pt>
                <c:pt idx="6101">
                  <c:v>14.0</c:v>
                </c:pt>
                <c:pt idx="6102">
                  <c:v>14.0</c:v>
                </c:pt>
                <c:pt idx="6103">
                  <c:v>14.0</c:v>
                </c:pt>
                <c:pt idx="6104">
                  <c:v>14.0</c:v>
                </c:pt>
                <c:pt idx="6105">
                  <c:v>14.0</c:v>
                </c:pt>
                <c:pt idx="6106">
                  <c:v>14.0</c:v>
                </c:pt>
                <c:pt idx="6107">
                  <c:v>14.0</c:v>
                </c:pt>
                <c:pt idx="6108">
                  <c:v>14.0</c:v>
                </c:pt>
                <c:pt idx="6109">
                  <c:v>14.0</c:v>
                </c:pt>
                <c:pt idx="6110">
                  <c:v>14.0</c:v>
                </c:pt>
                <c:pt idx="6111">
                  <c:v>14.0</c:v>
                </c:pt>
                <c:pt idx="6112">
                  <c:v>14.0</c:v>
                </c:pt>
                <c:pt idx="6113">
                  <c:v>14.0</c:v>
                </c:pt>
                <c:pt idx="6114">
                  <c:v>14.0</c:v>
                </c:pt>
                <c:pt idx="6115">
                  <c:v>14.0</c:v>
                </c:pt>
                <c:pt idx="6116">
                  <c:v>14.0</c:v>
                </c:pt>
                <c:pt idx="6117">
                  <c:v>14.0</c:v>
                </c:pt>
                <c:pt idx="6118">
                  <c:v>14.0</c:v>
                </c:pt>
                <c:pt idx="6119">
                  <c:v>14.0</c:v>
                </c:pt>
                <c:pt idx="6120">
                  <c:v>14.0</c:v>
                </c:pt>
                <c:pt idx="6121">
                  <c:v>14.0</c:v>
                </c:pt>
                <c:pt idx="6122">
                  <c:v>14.0</c:v>
                </c:pt>
                <c:pt idx="6123">
                  <c:v>14.0</c:v>
                </c:pt>
                <c:pt idx="6124">
                  <c:v>14.0</c:v>
                </c:pt>
                <c:pt idx="6125">
                  <c:v>14.0</c:v>
                </c:pt>
                <c:pt idx="6126">
                  <c:v>14.0</c:v>
                </c:pt>
                <c:pt idx="6127">
                  <c:v>14.0</c:v>
                </c:pt>
                <c:pt idx="6128">
                  <c:v>14.0</c:v>
                </c:pt>
                <c:pt idx="6129">
                  <c:v>14.0</c:v>
                </c:pt>
                <c:pt idx="6130">
                  <c:v>14.0</c:v>
                </c:pt>
                <c:pt idx="6131">
                  <c:v>14.0</c:v>
                </c:pt>
                <c:pt idx="6132">
                  <c:v>14.0</c:v>
                </c:pt>
                <c:pt idx="6133">
                  <c:v>14.0</c:v>
                </c:pt>
                <c:pt idx="6134">
                  <c:v>14.0</c:v>
                </c:pt>
                <c:pt idx="6135">
                  <c:v>14.0</c:v>
                </c:pt>
                <c:pt idx="6136">
                  <c:v>14.0</c:v>
                </c:pt>
                <c:pt idx="6137">
                  <c:v>14.0</c:v>
                </c:pt>
                <c:pt idx="6138">
                  <c:v>14.0</c:v>
                </c:pt>
                <c:pt idx="6139">
                  <c:v>14.0</c:v>
                </c:pt>
                <c:pt idx="6140">
                  <c:v>14.0</c:v>
                </c:pt>
                <c:pt idx="6141">
                  <c:v>14.0</c:v>
                </c:pt>
                <c:pt idx="6142">
                  <c:v>14.0</c:v>
                </c:pt>
                <c:pt idx="6143">
                  <c:v>14.0</c:v>
                </c:pt>
                <c:pt idx="6144">
                  <c:v>14.0</c:v>
                </c:pt>
                <c:pt idx="6145">
                  <c:v>14.0</c:v>
                </c:pt>
                <c:pt idx="6146">
                  <c:v>14.0</c:v>
                </c:pt>
                <c:pt idx="6147">
                  <c:v>14.0</c:v>
                </c:pt>
                <c:pt idx="6148">
                  <c:v>14.0</c:v>
                </c:pt>
                <c:pt idx="6149">
                  <c:v>14.0</c:v>
                </c:pt>
                <c:pt idx="6150">
                  <c:v>14.0</c:v>
                </c:pt>
                <c:pt idx="6151">
                  <c:v>14.0</c:v>
                </c:pt>
                <c:pt idx="6152">
                  <c:v>14.0</c:v>
                </c:pt>
                <c:pt idx="6153">
                  <c:v>14.0</c:v>
                </c:pt>
                <c:pt idx="6154">
                  <c:v>14.0</c:v>
                </c:pt>
                <c:pt idx="6155">
                  <c:v>14.0</c:v>
                </c:pt>
                <c:pt idx="6156">
                  <c:v>14.0</c:v>
                </c:pt>
                <c:pt idx="6157">
                  <c:v>14.0</c:v>
                </c:pt>
                <c:pt idx="6158">
                  <c:v>14.0</c:v>
                </c:pt>
                <c:pt idx="6159">
                  <c:v>14.0</c:v>
                </c:pt>
                <c:pt idx="6160">
                  <c:v>14.0</c:v>
                </c:pt>
                <c:pt idx="6161">
                  <c:v>14.0</c:v>
                </c:pt>
                <c:pt idx="6162">
                  <c:v>14.0</c:v>
                </c:pt>
                <c:pt idx="6163">
                  <c:v>14.0</c:v>
                </c:pt>
                <c:pt idx="6164">
                  <c:v>14.0</c:v>
                </c:pt>
                <c:pt idx="6165">
                  <c:v>14.0</c:v>
                </c:pt>
                <c:pt idx="6166">
                  <c:v>14.0</c:v>
                </c:pt>
                <c:pt idx="6167">
                  <c:v>14.0</c:v>
                </c:pt>
                <c:pt idx="6168">
                  <c:v>14.0</c:v>
                </c:pt>
                <c:pt idx="6169">
                  <c:v>14.0</c:v>
                </c:pt>
                <c:pt idx="6170">
                  <c:v>14.0</c:v>
                </c:pt>
                <c:pt idx="6171">
                  <c:v>14.0</c:v>
                </c:pt>
                <c:pt idx="6172">
                  <c:v>14.0</c:v>
                </c:pt>
                <c:pt idx="6173">
                  <c:v>14.0</c:v>
                </c:pt>
                <c:pt idx="6174">
                  <c:v>14.0</c:v>
                </c:pt>
                <c:pt idx="6175">
                  <c:v>14.0</c:v>
                </c:pt>
                <c:pt idx="6176">
                  <c:v>14.0</c:v>
                </c:pt>
                <c:pt idx="6177">
                  <c:v>14.0</c:v>
                </c:pt>
                <c:pt idx="6178">
                  <c:v>14.0</c:v>
                </c:pt>
                <c:pt idx="6179">
                  <c:v>14.0</c:v>
                </c:pt>
                <c:pt idx="6180">
                  <c:v>14.0</c:v>
                </c:pt>
                <c:pt idx="6181">
                  <c:v>14.0</c:v>
                </c:pt>
                <c:pt idx="6182">
                  <c:v>13.0</c:v>
                </c:pt>
                <c:pt idx="6183">
                  <c:v>13.0</c:v>
                </c:pt>
                <c:pt idx="6184">
                  <c:v>13.0</c:v>
                </c:pt>
                <c:pt idx="6185">
                  <c:v>13.0</c:v>
                </c:pt>
                <c:pt idx="6186">
                  <c:v>13.0</c:v>
                </c:pt>
                <c:pt idx="6187">
                  <c:v>13.0</c:v>
                </c:pt>
                <c:pt idx="6188">
                  <c:v>13.0</c:v>
                </c:pt>
                <c:pt idx="6189">
                  <c:v>13.0</c:v>
                </c:pt>
                <c:pt idx="6190">
                  <c:v>13.0</c:v>
                </c:pt>
                <c:pt idx="6191">
                  <c:v>13.0</c:v>
                </c:pt>
                <c:pt idx="6192">
                  <c:v>13.0</c:v>
                </c:pt>
                <c:pt idx="6193">
                  <c:v>13.0</c:v>
                </c:pt>
                <c:pt idx="6194">
                  <c:v>13.0</c:v>
                </c:pt>
                <c:pt idx="6195">
                  <c:v>13.0</c:v>
                </c:pt>
                <c:pt idx="6196">
                  <c:v>13.0</c:v>
                </c:pt>
                <c:pt idx="6197">
                  <c:v>13.0</c:v>
                </c:pt>
                <c:pt idx="6198">
                  <c:v>13.0</c:v>
                </c:pt>
                <c:pt idx="6199">
                  <c:v>13.0</c:v>
                </c:pt>
                <c:pt idx="6200">
                  <c:v>13.0</c:v>
                </c:pt>
                <c:pt idx="6201">
                  <c:v>13.0</c:v>
                </c:pt>
                <c:pt idx="6202">
                  <c:v>13.0</c:v>
                </c:pt>
                <c:pt idx="6203">
                  <c:v>13.0</c:v>
                </c:pt>
                <c:pt idx="6204">
                  <c:v>13.0</c:v>
                </c:pt>
                <c:pt idx="6205">
                  <c:v>13.0</c:v>
                </c:pt>
                <c:pt idx="6206">
                  <c:v>13.0</c:v>
                </c:pt>
                <c:pt idx="6207">
                  <c:v>13.0</c:v>
                </c:pt>
                <c:pt idx="6208">
                  <c:v>13.0</c:v>
                </c:pt>
                <c:pt idx="6209">
                  <c:v>13.0</c:v>
                </c:pt>
                <c:pt idx="6210">
                  <c:v>13.0</c:v>
                </c:pt>
                <c:pt idx="6211">
                  <c:v>13.0</c:v>
                </c:pt>
                <c:pt idx="6212">
                  <c:v>13.0</c:v>
                </c:pt>
                <c:pt idx="6213">
                  <c:v>13.0</c:v>
                </c:pt>
                <c:pt idx="6214">
                  <c:v>13.0</c:v>
                </c:pt>
                <c:pt idx="6215">
                  <c:v>13.0</c:v>
                </c:pt>
                <c:pt idx="6216">
                  <c:v>13.0</c:v>
                </c:pt>
                <c:pt idx="6217">
                  <c:v>13.0</c:v>
                </c:pt>
                <c:pt idx="6218">
                  <c:v>13.0</c:v>
                </c:pt>
                <c:pt idx="6219">
                  <c:v>13.0</c:v>
                </c:pt>
                <c:pt idx="6220">
                  <c:v>13.0</c:v>
                </c:pt>
                <c:pt idx="6221">
                  <c:v>13.0</c:v>
                </c:pt>
                <c:pt idx="6222">
                  <c:v>13.0</c:v>
                </c:pt>
                <c:pt idx="6223">
                  <c:v>13.0</c:v>
                </c:pt>
                <c:pt idx="6224">
                  <c:v>13.0</c:v>
                </c:pt>
                <c:pt idx="6225">
                  <c:v>13.0</c:v>
                </c:pt>
                <c:pt idx="6226">
                  <c:v>13.0</c:v>
                </c:pt>
                <c:pt idx="6227">
                  <c:v>13.0</c:v>
                </c:pt>
                <c:pt idx="6228">
                  <c:v>13.0</c:v>
                </c:pt>
                <c:pt idx="6229">
                  <c:v>13.0</c:v>
                </c:pt>
                <c:pt idx="6230">
                  <c:v>13.0</c:v>
                </c:pt>
                <c:pt idx="6231">
                  <c:v>13.0</c:v>
                </c:pt>
                <c:pt idx="6232">
                  <c:v>13.0</c:v>
                </c:pt>
                <c:pt idx="6233">
                  <c:v>13.0</c:v>
                </c:pt>
                <c:pt idx="6234">
                  <c:v>13.0</c:v>
                </c:pt>
                <c:pt idx="6235">
                  <c:v>13.0</c:v>
                </c:pt>
                <c:pt idx="6236">
                  <c:v>13.0</c:v>
                </c:pt>
                <c:pt idx="6237">
                  <c:v>13.0</c:v>
                </c:pt>
                <c:pt idx="6238">
                  <c:v>13.0</c:v>
                </c:pt>
                <c:pt idx="6239">
                  <c:v>13.0</c:v>
                </c:pt>
                <c:pt idx="6240">
                  <c:v>13.0</c:v>
                </c:pt>
                <c:pt idx="6241">
                  <c:v>13.0</c:v>
                </c:pt>
                <c:pt idx="6242">
                  <c:v>13.0</c:v>
                </c:pt>
                <c:pt idx="6243">
                  <c:v>13.0</c:v>
                </c:pt>
                <c:pt idx="6244">
                  <c:v>13.0</c:v>
                </c:pt>
                <c:pt idx="6245">
                  <c:v>13.0</c:v>
                </c:pt>
                <c:pt idx="6246">
                  <c:v>13.0</c:v>
                </c:pt>
                <c:pt idx="6247">
                  <c:v>13.0</c:v>
                </c:pt>
                <c:pt idx="6248">
                  <c:v>13.0</c:v>
                </c:pt>
                <c:pt idx="6249">
                  <c:v>13.0</c:v>
                </c:pt>
                <c:pt idx="6250">
                  <c:v>13.0</c:v>
                </c:pt>
                <c:pt idx="6251">
                  <c:v>13.0</c:v>
                </c:pt>
                <c:pt idx="6252">
                  <c:v>13.0</c:v>
                </c:pt>
                <c:pt idx="6253">
                  <c:v>13.0</c:v>
                </c:pt>
                <c:pt idx="6254">
                  <c:v>13.0</c:v>
                </c:pt>
                <c:pt idx="6255">
                  <c:v>13.0</c:v>
                </c:pt>
                <c:pt idx="6256">
                  <c:v>13.0</c:v>
                </c:pt>
                <c:pt idx="6257">
                  <c:v>13.0</c:v>
                </c:pt>
                <c:pt idx="6258">
                  <c:v>13.0</c:v>
                </c:pt>
                <c:pt idx="6259">
                  <c:v>13.0</c:v>
                </c:pt>
                <c:pt idx="6260">
                  <c:v>13.0</c:v>
                </c:pt>
                <c:pt idx="6261">
                  <c:v>13.0</c:v>
                </c:pt>
                <c:pt idx="6262">
                  <c:v>13.0</c:v>
                </c:pt>
                <c:pt idx="6263">
                  <c:v>13.0</c:v>
                </c:pt>
                <c:pt idx="6264">
                  <c:v>13.0</c:v>
                </c:pt>
                <c:pt idx="6265">
                  <c:v>13.0</c:v>
                </c:pt>
                <c:pt idx="6266">
                  <c:v>13.0</c:v>
                </c:pt>
                <c:pt idx="6267">
                  <c:v>13.0</c:v>
                </c:pt>
                <c:pt idx="6268">
                  <c:v>13.0</c:v>
                </c:pt>
                <c:pt idx="6269">
                  <c:v>13.0</c:v>
                </c:pt>
                <c:pt idx="6270">
                  <c:v>13.0</c:v>
                </c:pt>
                <c:pt idx="6271">
                  <c:v>13.0</c:v>
                </c:pt>
                <c:pt idx="6272">
                  <c:v>13.0</c:v>
                </c:pt>
                <c:pt idx="6273">
                  <c:v>13.0</c:v>
                </c:pt>
                <c:pt idx="6274">
                  <c:v>13.0</c:v>
                </c:pt>
                <c:pt idx="6275">
                  <c:v>13.0</c:v>
                </c:pt>
                <c:pt idx="6276">
                  <c:v>13.0</c:v>
                </c:pt>
                <c:pt idx="6277">
                  <c:v>13.0</c:v>
                </c:pt>
                <c:pt idx="6278">
                  <c:v>13.0</c:v>
                </c:pt>
                <c:pt idx="6279">
                  <c:v>13.0</c:v>
                </c:pt>
                <c:pt idx="6280">
                  <c:v>13.0</c:v>
                </c:pt>
                <c:pt idx="6281">
                  <c:v>13.0</c:v>
                </c:pt>
                <c:pt idx="6282">
                  <c:v>13.0</c:v>
                </c:pt>
                <c:pt idx="6283">
                  <c:v>13.0</c:v>
                </c:pt>
                <c:pt idx="6284">
                  <c:v>13.0</c:v>
                </c:pt>
                <c:pt idx="6285">
                  <c:v>13.0</c:v>
                </c:pt>
                <c:pt idx="6286">
                  <c:v>13.0</c:v>
                </c:pt>
                <c:pt idx="6287">
                  <c:v>13.0</c:v>
                </c:pt>
                <c:pt idx="6288">
                  <c:v>13.0</c:v>
                </c:pt>
                <c:pt idx="6289">
                  <c:v>13.0</c:v>
                </c:pt>
                <c:pt idx="6290">
                  <c:v>13.0</c:v>
                </c:pt>
                <c:pt idx="6291">
                  <c:v>13.0</c:v>
                </c:pt>
                <c:pt idx="6292">
                  <c:v>13.0</c:v>
                </c:pt>
                <c:pt idx="6293">
                  <c:v>13.0</c:v>
                </c:pt>
                <c:pt idx="6294">
                  <c:v>13.0</c:v>
                </c:pt>
                <c:pt idx="6295">
                  <c:v>13.0</c:v>
                </c:pt>
                <c:pt idx="6296">
                  <c:v>13.0</c:v>
                </c:pt>
                <c:pt idx="6297">
                  <c:v>13.0</c:v>
                </c:pt>
                <c:pt idx="6298">
                  <c:v>13.0</c:v>
                </c:pt>
                <c:pt idx="6299">
                  <c:v>13.0</c:v>
                </c:pt>
                <c:pt idx="6300">
                  <c:v>13.0</c:v>
                </c:pt>
                <c:pt idx="6301">
                  <c:v>13.0</c:v>
                </c:pt>
                <c:pt idx="6302">
                  <c:v>13.0</c:v>
                </c:pt>
                <c:pt idx="6303">
                  <c:v>13.0</c:v>
                </c:pt>
                <c:pt idx="6304">
                  <c:v>13.0</c:v>
                </c:pt>
                <c:pt idx="6305">
                  <c:v>13.0</c:v>
                </c:pt>
                <c:pt idx="6306">
                  <c:v>13.0</c:v>
                </c:pt>
                <c:pt idx="6307">
                  <c:v>13.0</c:v>
                </c:pt>
                <c:pt idx="6308">
                  <c:v>13.0</c:v>
                </c:pt>
                <c:pt idx="6309">
                  <c:v>13.0</c:v>
                </c:pt>
                <c:pt idx="6310">
                  <c:v>13.0</c:v>
                </c:pt>
                <c:pt idx="6311">
                  <c:v>13.0</c:v>
                </c:pt>
                <c:pt idx="6312">
                  <c:v>13.0</c:v>
                </c:pt>
                <c:pt idx="6313">
                  <c:v>13.0</c:v>
                </c:pt>
                <c:pt idx="6314">
                  <c:v>13.0</c:v>
                </c:pt>
                <c:pt idx="6315">
                  <c:v>13.0</c:v>
                </c:pt>
                <c:pt idx="6316">
                  <c:v>13.0</c:v>
                </c:pt>
                <c:pt idx="6317">
                  <c:v>13.0</c:v>
                </c:pt>
                <c:pt idx="6318">
                  <c:v>13.0</c:v>
                </c:pt>
                <c:pt idx="6319">
                  <c:v>13.0</c:v>
                </c:pt>
                <c:pt idx="6320">
                  <c:v>13.0</c:v>
                </c:pt>
                <c:pt idx="6321">
                  <c:v>13.0</c:v>
                </c:pt>
                <c:pt idx="6322">
                  <c:v>13.0</c:v>
                </c:pt>
                <c:pt idx="6323">
                  <c:v>13.0</c:v>
                </c:pt>
                <c:pt idx="6324">
                  <c:v>13.0</c:v>
                </c:pt>
                <c:pt idx="6325">
                  <c:v>13.0</c:v>
                </c:pt>
                <c:pt idx="6326">
                  <c:v>13.0</c:v>
                </c:pt>
                <c:pt idx="6327">
                  <c:v>13.0</c:v>
                </c:pt>
                <c:pt idx="6328">
                  <c:v>13.0</c:v>
                </c:pt>
                <c:pt idx="6329">
                  <c:v>13.0</c:v>
                </c:pt>
                <c:pt idx="6330">
                  <c:v>13.0</c:v>
                </c:pt>
                <c:pt idx="6331">
                  <c:v>13.0</c:v>
                </c:pt>
                <c:pt idx="6332">
                  <c:v>13.0</c:v>
                </c:pt>
                <c:pt idx="6333">
                  <c:v>13.0</c:v>
                </c:pt>
                <c:pt idx="6334">
                  <c:v>13.0</c:v>
                </c:pt>
                <c:pt idx="6335">
                  <c:v>13.0</c:v>
                </c:pt>
                <c:pt idx="6336">
                  <c:v>13.0</c:v>
                </c:pt>
                <c:pt idx="6337">
                  <c:v>13.0</c:v>
                </c:pt>
                <c:pt idx="6338">
                  <c:v>13.0</c:v>
                </c:pt>
                <c:pt idx="6339">
                  <c:v>13.0</c:v>
                </c:pt>
                <c:pt idx="6340">
                  <c:v>13.0</c:v>
                </c:pt>
                <c:pt idx="6341">
                  <c:v>13.0</c:v>
                </c:pt>
                <c:pt idx="6342">
                  <c:v>13.0</c:v>
                </c:pt>
                <c:pt idx="6343">
                  <c:v>13.0</c:v>
                </c:pt>
                <c:pt idx="6344">
                  <c:v>13.0</c:v>
                </c:pt>
                <c:pt idx="6345">
                  <c:v>13.0</c:v>
                </c:pt>
                <c:pt idx="6346">
                  <c:v>13.0</c:v>
                </c:pt>
                <c:pt idx="6347">
                  <c:v>13.0</c:v>
                </c:pt>
                <c:pt idx="6348">
                  <c:v>13.0</c:v>
                </c:pt>
                <c:pt idx="6349">
                  <c:v>13.0</c:v>
                </c:pt>
                <c:pt idx="6350">
                  <c:v>13.0</c:v>
                </c:pt>
                <c:pt idx="6351">
                  <c:v>13.0</c:v>
                </c:pt>
                <c:pt idx="6352">
                  <c:v>13.0</c:v>
                </c:pt>
                <c:pt idx="6353">
                  <c:v>13.0</c:v>
                </c:pt>
                <c:pt idx="6354">
                  <c:v>13.0</c:v>
                </c:pt>
                <c:pt idx="6355">
                  <c:v>13.0</c:v>
                </c:pt>
                <c:pt idx="6356">
                  <c:v>13.0</c:v>
                </c:pt>
                <c:pt idx="6357">
                  <c:v>13.0</c:v>
                </c:pt>
                <c:pt idx="6358">
                  <c:v>13.0</c:v>
                </c:pt>
                <c:pt idx="6359">
                  <c:v>13.0</c:v>
                </c:pt>
                <c:pt idx="6360">
                  <c:v>13.0</c:v>
                </c:pt>
                <c:pt idx="6361">
                  <c:v>13.0</c:v>
                </c:pt>
                <c:pt idx="6362">
                  <c:v>13.0</c:v>
                </c:pt>
                <c:pt idx="6363">
                  <c:v>13.0</c:v>
                </c:pt>
                <c:pt idx="6364">
                  <c:v>13.0</c:v>
                </c:pt>
                <c:pt idx="6365">
                  <c:v>13.0</c:v>
                </c:pt>
                <c:pt idx="6366">
                  <c:v>13.0</c:v>
                </c:pt>
                <c:pt idx="6367">
                  <c:v>13.0</c:v>
                </c:pt>
                <c:pt idx="6368">
                  <c:v>13.0</c:v>
                </c:pt>
                <c:pt idx="6369">
                  <c:v>13.0</c:v>
                </c:pt>
                <c:pt idx="6370">
                  <c:v>13.0</c:v>
                </c:pt>
                <c:pt idx="6371">
                  <c:v>13.0</c:v>
                </c:pt>
                <c:pt idx="6372">
                  <c:v>13.0</c:v>
                </c:pt>
                <c:pt idx="6373">
                  <c:v>13.0</c:v>
                </c:pt>
                <c:pt idx="6374">
                  <c:v>13.0</c:v>
                </c:pt>
                <c:pt idx="6375">
                  <c:v>13.0</c:v>
                </c:pt>
                <c:pt idx="6376">
                  <c:v>13.0</c:v>
                </c:pt>
                <c:pt idx="6377">
                  <c:v>13.0</c:v>
                </c:pt>
                <c:pt idx="6378">
                  <c:v>13.0</c:v>
                </c:pt>
                <c:pt idx="6379">
                  <c:v>13.0</c:v>
                </c:pt>
                <c:pt idx="6380">
                  <c:v>13.0</c:v>
                </c:pt>
                <c:pt idx="6381">
                  <c:v>13.0</c:v>
                </c:pt>
                <c:pt idx="6382">
                  <c:v>13.0</c:v>
                </c:pt>
                <c:pt idx="6383">
                  <c:v>13.0</c:v>
                </c:pt>
                <c:pt idx="6384">
                  <c:v>13.0</c:v>
                </c:pt>
                <c:pt idx="6385">
                  <c:v>13.0</c:v>
                </c:pt>
                <c:pt idx="6386">
                  <c:v>13.0</c:v>
                </c:pt>
                <c:pt idx="6387">
                  <c:v>13.0</c:v>
                </c:pt>
                <c:pt idx="6388">
                  <c:v>13.0</c:v>
                </c:pt>
                <c:pt idx="6389">
                  <c:v>13.0</c:v>
                </c:pt>
                <c:pt idx="6390">
                  <c:v>13.0</c:v>
                </c:pt>
                <c:pt idx="6391">
                  <c:v>13.0</c:v>
                </c:pt>
                <c:pt idx="6392">
                  <c:v>13.0</c:v>
                </c:pt>
                <c:pt idx="6393">
                  <c:v>13.0</c:v>
                </c:pt>
                <c:pt idx="6394">
                  <c:v>13.0</c:v>
                </c:pt>
                <c:pt idx="6395">
                  <c:v>13.0</c:v>
                </c:pt>
                <c:pt idx="6396">
                  <c:v>13.0</c:v>
                </c:pt>
                <c:pt idx="6397">
                  <c:v>13.0</c:v>
                </c:pt>
                <c:pt idx="6398">
                  <c:v>13.0</c:v>
                </c:pt>
                <c:pt idx="6399">
                  <c:v>13.0</c:v>
                </c:pt>
                <c:pt idx="6400">
                  <c:v>13.0</c:v>
                </c:pt>
                <c:pt idx="6401">
                  <c:v>13.0</c:v>
                </c:pt>
                <c:pt idx="6402">
                  <c:v>13.0</c:v>
                </c:pt>
                <c:pt idx="6403">
                  <c:v>13.0</c:v>
                </c:pt>
                <c:pt idx="6404">
                  <c:v>13.0</c:v>
                </c:pt>
                <c:pt idx="6405">
                  <c:v>13.0</c:v>
                </c:pt>
                <c:pt idx="6406">
                  <c:v>13.0</c:v>
                </c:pt>
                <c:pt idx="6407">
                  <c:v>13.0</c:v>
                </c:pt>
                <c:pt idx="6408">
                  <c:v>13.0</c:v>
                </c:pt>
                <c:pt idx="6409">
                  <c:v>13.0</c:v>
                </c:pt>
                <c:pt idx="6410">
                  <c:v>13.0</c:v>
                </c:pt>
                <c:pt idx="6411">
                  <c:v>13.0</c:v>
                </c:pt>
                <c:pt idx="6412">
                  <c:v>13.0</c:v>
                </c:pt>
                <c:pt idx="6413">
                  <c:v>13.0</c:v>
                </c:pt>
                <c:pt idx="6414">
                  <c:v>13.0</c:v>
                </c:pt>
                <c:pt idx="6415">
                  <c:v>13.0</c:v>
                </c:pt>
                <c:pt idx="6416">
                  <c:v>13.0</c:v>
                </c:pt>
                <c:pt idx="6417">
                  <c:v>13.0</c:v>
                </c:pt>
                <c:pt idx="6418">
                  <c:v>13.0</c:v>
                </c:pt>
                <c:pt idx="6419">
                  <c:v>13.0</c:v>
                </c:pt>
                <c:pt idx="6420">
                  <c:v>13.0</c:v>
                </c:pt>
                <c:pt idx="6421">
                  <c:v>13.0</c:v>
                </c:pt>
                <c:pt idx="6422">
                  <c:v>13.0</c:v>
                </c:pt>
                <c:pt idx="6423">
                  <c:v>13.0</c:v>
                </c:pt>
                <c:pt idx="6424">
                  <c:v>13.0</c:v>
                </c:pt>
                <c:pt idx="6425">
                  <c:v>13.0</c:v>
                </c:pt>
                <c:pt idx="6426">
                  <c:v>13.0</c:v>
                </c:pt>
                <c:pt idx="6427">
                  <c:v>13.0</c:v>
                </c:pt>
                <c:pt idx="6428">
                  <c:v>13.0</c:v>
                </c:pt>
                <c:pt idx="6429">
                  <c:v>13.0</c:v>
                </c:pt>
                <c:pt idx="6430">
                  <c:v>13.0</c:v>
                </c:pt>
                <c:pt idx="6431">
                  <c:v>13.0</c:v>
                </c:pt>
                <c:pt idx="6432">
                  <c:v>13.0</c:v>
                </c:pt>
                <c:pt idx="6433">
                  <c:v>13.0</c:v>
                </c:pt>
                <c:pt idx="6434">
                  <c:v>13.0</c:v>
                </c:pt>
                <c:pt idx="6435">
                  <c:v>13.0</c:v>
                </c:pt>
                <c:pt idx="6436">
                  <c:v>13.0</c:v>
                </c:pt>
                <c:pt idx="6437">
                  <c:v>13.0</c:v>
                </c:pt>
                <c:pt idx="6438">
                  <c:v>13.0</c:v>
                </c:pt>
                <c:pt idx="6439">
                  <c:v>13.0</c:v>
                </c:pt>
                <c:pt idx="6440">
                  <c:v>13.0</c:v>
                </c:pt>
                <c:pt idx="6441">
                  <c:v>13.0</c:v>
                </c:pt>
                <c:pt idx="6442">
                  <c:v>13.0</c:v>
                </c:pt>
                <c:pt idx="6443">
                  <c:v>13.0</c:v>
                </c:pt>
                <c:pt idx="6444">
                  <c:v>13.0</c:v>
                </c:pt>
                <c:pt idx="6445">
                  <c:v>13.0</c:v>
                </c:pt>
                <c:pt idx="6446">
                  <c:v>13.0</c:v>
                </c:pt>
                <c:pt idx="6447">
                  <c:v>13.0</c:v>
                </c:pt>
                <c:pt idx="6448">
                  <c:v>13.0</c:v>
                </c:pt>
                <c:pt idx="6449">
                  <c:v>13.0</c:v>
                </c:pt>
                <c:pt idx="6450">
                  <c:v>13.0</c:v>
                </c:pt>
                <c:pt idx="6451">
                  <c:v>13.0</c:v>
                </c:pt>
                <c:pt idx="6452">
                  <c:v>13.0</c:v>
                </c:pt>
                <c:pt idx="6453">
                  <c:v>13.0</c:v>
                </c:pt>
                <c:pt idx="6454">
                  <c:v>13.0</c:v>
                </c:pt>
                <c:pt idx="6455">
                  <c:v>13.0</c:v>
                </c:pt>
                <c:pt idx="6456">
                  <c:v>13.0</c:v>
                </c:pt>
                <c:pt idx="6457">
                  <c:v>13.0</c:v>
                </c:pt>
                <c:pt idx="6458">
                  <c:v>13.0</c:v>
                </c:pt>
                <c:pt idx="6459">
                  <c:v>13.0</c:v>
                </c:pt>
                <c:pt idx="6460">
                  <c:v>13.0</c:v>
                </c:pt>
                <c:pt idx="6461">
                  <c:v>13.0</c:v>
                </c:pt>
                <c:pt idx="6462">
                  <c:v>13.0</c:v>
                </c:pt>
                <c:pt idx="6463">
                  <c:v>13.0</c:v>
                </c:pt>
                <c:pt idx="6464">
                  <c:v>13.0</c:v>
                </c:pt>
                <c:pt idx="6465">
                  <c:v>13.0</c:v>
                </c:pt>
                <c:pt idx="6466">
                  <c:v>13.0</c:v>
                </c:pt>
                <c:pt idx="6467">
                  <c:v>13.0</c:v>
                </c:pt>
                <c:pt idx="6468">
                  <c:v>13.0</c:v>
                </c:pt>
                <c:pt idx="6469">
                  <c:v>13.0</c:v>
                </c:pt>
                <c:pt idx="6470">
                  <c:v>13.0</c:v>
                </c:pt>
                <c:pt idx="6471">
                  <c:v>13.0</c:v>
                </c:pt>
                <c:pt idx="6472">
                  <c:v>13.0</c:v>
                </c:pt>
                <c:pt idx="6473">
                  <c:v>13.0</c:v>
                </c:pt>
                <c:pt idx="6474">
                  <c:v>13.0</c:v>
                </c:pt>
                <c:pt idx="6475">
                  <c:v>13.0</c:v>
                </c:pt>
                <c:pt idx="6476">
                  <c:v>13.0</c:v>
                </c:pt>
                <c:pt idx="6477">
                  <c:v>13.0</c:v>
                </c:pt>
                <c:pt idx="6478">
                  <c:v>13.0</c:v>
                </c:pt>
                <c:pt idx="6479">
                  <c:v>13.0</c:v>
                </c:pt>
                <c:pt idx="6480">
                  <c:v>13.0</c:v>
                </c:pt>
                <c:pt idx="6481">
                  <c:v>13.0</c:v>
                </c:pt>
                <c:pt idx="6482">
                  <c:v>13.0</c:v>
                </c:pt>
                <c:pt idx="6483">
                  <c:v>13.0</c:v>
                </c:pt>
                <c:pt idx="6484">
                  <c:v>13.0</c:v>
                </c:pt>
                <c:pt idx="6485">
                  <c:v>13.0</c:v>
                </c:pt>
                <c:pt idx="6486">
                  <c:v>13.0</c:v>
                </c:pt>
                <c:pt idx="6487">
                  <c:v>13.0</c:v>
                </c:pt>
                <c:pt idx="6488">
                  <c:v>13.0</c:v>
                </c:pt>
                <c:pt idx="6489">
                  <c:v>13.0</c:v>
                </c:pt>
                <c:pt idx="6490">
                  <c:v>13.0</c:v>
                </c:pt>
                <c:pt idx="6491">
                  <c:v>13.0</c:v>
                </c:pt>
                <c:pt idx="6492">
                  <c:v>13.0</c:v>
                </c:pt>
                <c:pt idx="6493">
                  <c:v>13.0</c:v>
                </c:pt>
                <c:pt idx="6494">
                  <c:v>13.0</c:v>
                </c:pt>
                <c:pt idx="6495">
                  <c:v>13.0</c:v>
                </c:pt>
                <c:pt idx="6496">
                  <c:v>13.0</c:v>
                </c:pt>
                <c:pt idx="6497">
                  <c:v>13.0</c:v>
                </c:pt>
                <c:pt idx="6498">
                  <c:v>13.0</c:v>
                </c:pt>
                <c:pt idx="6499">
                  <c:v>13.0</c:v>
                </c:pt>
                <c:pt idx="6500">
                  <c:v>13.0</c:v>
                </c:pt>
                <c:pt idx="6501">
                  <c:v>13.0</c:v>
                </c:pt>
                <c:pt idx="6502">
                  <c:v>13.0</c:v>
                </c:pt>
                <c:pt idx="6503">
                  <c:v>13.0</c:v>
                </c:pt>
                <c:pt idx="6504">
                  <c:v>13.0</c:v>
                </c:pt>
                <c:pt idx="6505">
                  <c:v>13.0</c:v>
                </c:pt>
                <c:pt idx="6506">
                  <c:v>13.0</c:v>
                </c:pt>
                <c:pt idx="6507">
                  <c:v>13.0</c:v>
                </c:pt>
                <c:pt idx="6508">
                  <c:v>13.0</c:v>
                </c:pt>
                <c:pt idx="6509">
                  <c:v>13.0</c:v>
                </c:pt>
                <c:pt idx="6510">
                  <c:v>13.0</c:v>
                </c:pt>
                <c:pt idx="6511">
                  <c:v>13.0</c:v>
                </c:pt>
                <c:pt idx="6512">
                  <c:v>13.0</c:v>
                </c:pt>
                <c:pt idx="6513">
                  <c:v>13.0</c:v>
                </c:pt>
                <c:pt idx="6514">
                  <c:v>13.0</c:v>
                </c:pt>
                <c:pt idx="6515">
                  <c:v>13.0</c:v>
                </c:pt>
                <c:pt idx="6516">
                  <c:v>13.0</c:v>
                </c:pt>
                <c:pt idx="6517">
                  <c:v>13.0</c:v>
                </c:pt>
                <c:pt idx="6518">
                  <c:v>13.0</c:v>
                </c:pt>
                <c:pt idx="6519">
                  <c:v>13.0</c:v>
                </c:pt>
                <c:pt idx="6520">
                  <c:v>13.0</c:v>
                </c:pt>
                <c:pt idx="6521">
                  <c:v>13.0</c:v>
                </c:pt>
                <c:pt idx="6522">
                  <c:v>13.0</c:v>
                </c:pt>
                <c:pt idx="6523">
                  <c:v>13.0</c:v>
                </c:pt>
                <c:pt idx="6524">
                  <c:v>13.0</c:v>
                </c:pt>
                <c:pt idx="6525">
                  <c:v>13.0</c:v>
                </c:pt>
                <c:pt idx="6526">
                  <c:v>13.0</c:v>
                </c:pt>
                <c:pt idx="6527">
                  <c:v>13.0</c:v>
                </c:pt>
                <c:pt idx="6528">
                  <c:v>13.0</c:v>
                </c:pt>
                <c:pt idx="6529">
                  <c:v>13.0</c:v>
                </c:pt>
                <c:pt idx="6530">
                  <c:v>13.0</c:v>
                </c:pt>
                <c:pt idx="6531">
                  <c:v>13.0</c:v>
                </c:pt>
                <c:pt idx="6532">
                  <c:v>13.0</c:v>
                </c:pt>
                <c:pt idx="6533">
                  <c:v>13.0</c:v>
                </c:pt>
                <c:pt idx="6534">
                  <c:v>13.0</c:v>
                </c:pt>
                <c:pt idx="6535">
                  <c:v>13.0</c:v>
                </c:pt>
                <c:pt idx="6536">
                  <c:v>13.0</c:v>
                </c:pt>
                <c:pt idx="6537">
                  <c:v>13.0</c:v>
                </c:pt>
                <c:pt idx="6538">
                  <c:v>13.0</c:v>
                </c:pt>
                <c:pt idx="6539">
                  <c:v>13.0</c:v>
                </c:pt>
                <c:pt idx="6540">
                  <c:v>13.0</c:v>
                </c:pt>
                <c:pt idx="6541">
                  <c:v>13.0</c:v>
                </c:pt>
                <c:pt idx="6542">
                  <c:v>13.0</c:v>
                </c:pt>
                <c:pt idx="6543">
                  <c:v>13.0</c:v>
                </c:pt>
                <c:pt idx="6544">
                  <c:v>13.0</c:v>
                </c:pt>
                <c:pt idx="6545">
                  <c:v>13.0</c:v>
                </c:pt>
                <c:pt idx="6546">
                  <c:v>13.0</c:v>
                </c:pt>
                <c:pt idx="6547">
                  <c:v>13.0</c:v>
                </c:pt>
                <c:pt idx="6548">
                  <c:v>13.0</c:v>
                </c:pt>
                <c:pt idx="6549">
                  <c:v>13.0</c:v>
                </c:pt>
                <c:pt idx="6550">
                  <c:v>13.0</c:v>
                </c:pt>
                <c:pt idx="6551">
                  <c:v>13.0</c:v>
                </c:pt>
                <c:pt idx="6552">
                  <c:v>13.0</c:v>
                </c:pt>
                <c:pt idx="6553">
                  <c:v>13.0</c:v>
                </c:pt>
                <c:pt idx="6554">
                  <c:v>13.0</c:v>
                </c:pt>
                <c:pt idx="6555">
                  <c:v>13.0</c:v>
                </c:pt>
                <c:pt idx="6556">
                  <c:v>13.0</c:v>
                </c:pt>
                <c:pt idx="6557">
                  <c:v>13.0</c:v>
                </c:pt>
                <c:pt idx="6558">
                  <c:v>13.0</c:v>
                </c:pt>
                <c:pt idx="6559">
                  <c:v>13.0</c:v>
                </c:pt>
                <c:pt idx="6560">
                  <c:v>13.0</c:v>
                </c:pt>
                <c:pt idx="6561">
                  <c:v>13.0</c:v>
                </c:pt>
                <c:pt idx="6562">
                  <c:v>13.0</c:v>
                </c:pt>
                <c:pt idx="6563">
                  <c:v>13.0</c:v>
                </c:pt>
                <c:pt idx="6564">
                  <c:v>13.0</c:v>
                </c:pt>
                <c:pt idx="6565">
                  <c:v>13.0</c:v>
                </c:pt>
                <c:pt idx="6566">
                  <c:v>13.0</c:v>
                </c:pt>
                <c:pt idx="6567">
                  <c:v>13.0</c:v>
                </c:pt>
                <c:pt idx="6568">
                  <c:v>13.0</c:v>
                </c:pt>
                <c:pt idx="6569">
                  <c:v>13.0</c:v>
                </c:pt>
                <c:pt idx="6570">
                  <c:v>13.0</c:v>
                </c:pt>
                <c:pt idx="6571">
                  <c:v>13.0</c:v>
                </c:pt>
                <c:pt idx="6572">
                  <c:v>13.0</c:v>
                </c:pt>
                <c:pt idx="6573">
                  <c:v>13.0</c:v>
                </c:pt>
                <c:pt idx="6574">
                  <c:v>13.0</c:v>
                </c:pt>
                <c:pt idx="6575">
                  <c:v>13.0</c:v>
                </c:pt>
                <c:pt idx="6576">
                  <c:v>13.0</c:v>
                </c:pt>
                <c:pt idx="6577">
                  <c:v>13.0</c:v>
                </c:pt>
                <c:pt idx="6578">
                  <c:v>13.0</c:v>
                </c:pt>
                <c:pt idx="6579">
                  <c:v>13.0</c:v>
                </c:pt>
                <c:pt idx="6580">
                  <c:v>13.0</c:v>
                </c:pt>
                <c:pt idx="6581">
                  <c:v>13.0</c:v>
                </c:pt>
                <c:pt idx="6582">
                  <c:v>13.0</c:v>
                </c:pt>
                <c:pt idx="6583">
                  <c:v>13.0</c:v>
                </c:pt>
                <c:pt idx="6584">
                  <c:v>13.0</c:v>
                </c:pt>
                <c:pt idx="6585">
                  <c:v>13.0</c:v>
                </c:pt>
                <c:pt idx="6586">
                  <c:v>13.0</c:v>
                </c:pt>
                <c:pt idx="6587">
                  <c:v>13.0</c:v>
                </c:pt>
                <c:pt idx="6588">
                  <c:v>13.0</c:v>
                </c:pt>
                <c:pt idx="6589">
                  <c:v>13.0</c:v>
                </c:pt>
                <c:pt idx="6590">
                  <c:v>13.0</c:v>
                </c:pt>
                <c:pt idx="6591">
                  <c:v>13.0</c:v>
                </c:pt>
                <c:pt idx="6592">
                  <c:v>13.0</c:v>
                </c:pt>
                <c:pt idx="6593">
                  <c:v>13.0</c:v>
                </c:pt>
                <c:pt idx="6594">
                  <c:v>13.0</c:v>
                </c:pt>
                <c:pt idx="6595">
                  <c:v>13.0</c:v>
                </c:pt>
                <c:pt idx="6596">
                  <c:v>13.0</c:v>
                </c:pt>
                <c:pt idx="6597">
                  <c:v>13.0</c:v>
                </c:pt>
                <c:pt idx="6598">
                  <c:v>13.0</c:v>
                </c:pt>
                <c:pt idx="6599">
                  <c:v>13.0</c:v>
                </c:pt>
                <c:pt idx="6600">
                  <c:v>13.0</c:v>
                </c:pt>
                <c:pt idx="6601">
                  <c:v>13.0</c:v>
                </c:pt>
                <c:pt idx="6602">
                  <c:v>13.0</c:v>
                </c:pt>
                <c:pt idx="6603">
                  <c:v>13.0</c:v>
                </c:pt>
                <c:pt idx="6604">
                  <c:v>13.0</c:v>
                </c:pt>
                <c:pt idx="6605">
                  <c:v>13.0</c:v>
                </c:pt>
                <c:pt idx="6606">
                  <c:v>13.0</c:v>
                </c:pt>
                <c:pt idx="6607">
                  <c:v>13.0</c:v>
                </c:pt>
                <c:pt idx="6608">
                  <c:v>13.0</c:v>
                </c:pt>
                <c:pt idx="6609">
                  <c:v>13.0</c:v>
                </c:pt>
                <c:pt idx="6610">
                  <c:v>13.0</c:v>
                </c:pt>
                <c:pt idx="6611">
                  <c:v>13.0</c:v>
                </c:pt>
                <c:pt idx="6612">
                  <c:v>13.0</c:v>
                </c:pt>
                <c:pt idx="6613">
                  <c:v>13.0</c:v>
                </c:pt>
                <c:pt idx="6614">
                  <c:v>13.0</c:v>
                </c:pt>
                <c:pt idx="6615">
                  <c:v>13.0</c:v>
                </c:pt>
                <c:pt idx="6616">
                  <c:v>13.0</c:v>
                </c:pt>
                <c:pt idx="6617">
                  <c:v>13.0</c:v>
                </c:pt>
                <c:pt idx="6618">
                  <c:v>13.0</c:v>
                </c:pt>
                <c:pt idx="6619">
                  <c:v>13.0</c:v>
                </c:pt>
                <c:pt idx="6620">
                  <c:v>13.0</c:v>
                </c:pt>
                <c:pt idx="6621">
                  <c:v>13.0</c:v>
                </c:pt>
                <c:pt idx="6622">
                  <c:v>13.0</c:v>
                </c:pt>
                <c:pt idx="6623">
                  <c:v>13.0</c:v>
                </c:pt>
                <c:pt idx="6624">
                  <c:v>13.0</c:v>
                </c:pt>
                <c:pt idx="6625">
                  <c:v>13.0</c:v>
                </c:pt>
                <c:pt idx="6626">
                  <c:v>13.0</c:v>
                </c:pt>
                <c:pt idx="6627">
                  <c:v>13.0</c:v>
                </c:pt>
                <c:pt idx="6628">
                  <c:v>13.0</c:v>
                </c:pt>
                <c:pt idx="6629">
                  <c:v>13.0</c:v>
                </c:pt>
                <c:pt idx="6630">
                  <c:v>13.0</c:v>
                </c:pt>
                <c:pt idx="6631">
                  <c:v>13.0</c:v>
                </c:pt>
                <c:pt idx="6632">
                  <c:v>13.0</c:v>
                </c:pt>
                <c:pt idx="6633">
                  <c:v>13.0</c:v>
                </c:pt>
                <c:pt idx="6634">
                  <c:v>13.0</c:v>
                </c:pt>
                <c:pt idx="6635">
                  <c:v>13.0</c:v>
                </c:pt>
                <c:pt idx="6636">
                  <c:v>13.0</c:v>
                </c:pt>
                <c:pt idx="6637">
                  <c:v>13.0</c:v>
                </c:pt>
                <c:pt idx="6638">
                  <c:v>13.0</c:v>
                </c:pt>
                <c:pt idx="6639">
                  <c:v>13.0</c:v>
                </c:pt>
                <c:pt idx="6640">
                  <c:v>13.0</c:v>
                </c:pt>
                <c:pt idx="6641">
                  <c:v>13.0</c:v>
                </c:pt>
                <c:pt idx="6642">
                  <c:v>13.0</c:v>
                </c:pt>
                <c:pt idx="6643">
                  <c:v>13.0</c:v>
                </c:pt>
                <c:pt idx="6644">
                  <c:v>13.0</c:v>
                </c:pt>
                <c:pt idx="6645">
                  <c:v>13.0</c:v>
                </c:pt>
                <c:pt idx="6646">
                  <c:v>13.0</c:v>
                </c:pt>
                <c:pt idx="6647">
                  <c:v>13.0</c:v>
                </c:pt>
                <c:pt idx="6648">
                  <c:v>13.0</c:v>
                </c:pt>
                <c:pt idx="6649">
                  <c:v>13.0</c:v>
                </c:pt>
                <c:pt idx="6650">
                  <c:v>13.0</c:v>
                </c:pt>
                <c:pt idx="6651">
                  <c:v>13.0</c:v>
                </c:pt>
                <c:pt idx="6652">
                  <c:v>13.0</c:v>
                </c:pt>
                <c:pt idx="6653">
                  <c:v>13.0</c:v>
                </c:pt>
                <c:pt idx="6654">
                  <c:v>13.0</c:v>
                </c:pt>
                <c:pt idx="6655">
                  <c:v>13.0</c:v>
                </c:pt>
                <c:pt idx="6656">
                  <c:v>13.0</c:v>
                </c:pt>
                <c:pt idx="6657">
                  <c:v>13.0</c:v>
                </c:pt>
                <c:pt idx="6658">
                  <c:v>13.0</c:v>
                </c:pt>
                <c:pt idx="6659">
                  <c:v>13.0</c:v>
                </c:pt>
                <c:pt idx="6660">
                  <c:v>13.0</c:v>
                </c:pt>
                <c:pt idx="6661">
                  <c:v>13.0</c:v>
                </c:pt>
                <c:pt idx="6662">
                  <c:v>13.0</c:v>
                </c:pt>
                <c:pt idx="6663">
                  <c:v>13.0</c:v>
                </c:pt>
                <c:pt idx="6664">
                  <c:v>13.0</c:v>
                </c:pt>
                <c:pt idx="6665">
                  <c:v>13.0</c:v>
                </c:pt>
                <c:pt idx="6666">
                  <c:v>13.0</c:v>
                </c:pt>
                <c:pt idx="6667">
                  <c:v>13.0</c:v>
                </c:pt>
                <c:pt idx="6668">
                  <c:v>13.0</c:v>
                </c:pt>
                <c:pt idx="6669">
                  <c:v>13.0</c:v>
                </c:pt>
                <c:pt idx="6670">
                  <c:v>13.0</c:v>
                </c:pt>
                <c:pt idx="6671">
                  <c:v>13.0</c:v>
                </c:pt>
                <c:pt idx="6672">
                  <c:v>13.0</c:v>
                </c:pt>
                <c:pt idx="6673">
                  <c:v>13.0</c:v>
                </c:pt>
                <c:pt idx="6674">
                  <c:v>13.0</c:v>
                </c:pt>
                <c:pt idx="6675">
                  <c:v>13.0</c:v>
                </c:pt>
                <c:pt idx="6676">
                  <c:v>13.0</c:v>
                </c:pt>
                <c:pt idx="6677">
                  <c:v>13.0</c:v>
                </c:pt>
                <c:pt idx="6678">
                  <c:v>13.0</c:v>
                </c:pt>
                <c:pt idx="6679">
                  <c:v>13.0</c:v>
                </c:pt>
                <c:pt idx="6680">
                  <c:v>13.0</c:v>
                </c:pt>
                <c:pt idx="6681">
                  <c:v>13.0</c:v>
                </c:pt>
                <c:pt idx="6682">
                  <c:v>13.0</c:v>
                </c:pt>
                <c:pt idx="6683">
                  <c:v>13.0</c:v>
                </c:pt>
                <c:pt idx="6684">
                  <c:v>13.0</c:v>
                </c:pt>
                <c:pt idx="6685">
                  <c:v>13.0</c:v>
                </c:pt>
                <c:pt idx="6686">
                  <c:v>13.0</c:v>
                </c:pt>
                <c:pt idx="6687">
                  <c:v>13.0</c:v>
                </c:pt>
                <c:pt idx="6688">
                  <c:v>13.0</c:v>
                </c:pt>
                <c:pt idx="6689">
                  <c:v>13.0</c:v>
                </c:pt>
                <c:pt idx="6690">
                  <c:v>13.0</c:v>
                </c:pt>
                <c:pt idx="6691">
                  <c:v>13.0</c:v>
                </c:pt>
                <c:pt idx="6692">
                  <c:v>13.0</c:v>
                </c:pt>
                <c:pt idx="6693">
                  <c:v>13.0</c:v>
                </c:pt>
                <c:pt idx="6694">
                  <c:v>13.0</c:v>
                </c:pt>
                <c:pt idx="6695">
                  <c:v>13.0</c:v>
                </c:pt>
                <c:pt idx="6696">
                  <c:v>13.0</c:v>
                </c:pt>
                <c:pt idx="6697">
                  <c:v>13.0</c:v>
                </c:pt>
                <c:pt idx="6698">
                  <c:v>12.0</c:v>
                </c:pt>
                <c:pt idx="6699">
                  <c:v>12.0</c:v>
                </c:pt>
                <c:pt idx="6700">
                  <c:v>12.0</c:v>
                </c:pt>
                <c:pt idx="6701">
                  <c:v>12.0</c:v>
                </c:pt>
                <c:pt idx="6702">
                  <c:v>12.0</c:v>
                </c:pt>
                <c:pt idx="6703">
                  <c:v>12.0</c:v>
                </c:pt>
                <c:pt idx="6704">
                  <c:v>12.0</c:v>
                </c:pt>
                <c:pt idx="6705">
                  <c:v>12.0</c:v>
                </c:pt>
                <c:pt idx="6706">
                  <c:v>12.0</c:v>
                </c:pt>
                <c:pt idx="6707">
                  <c:v>12.0</c:v>
                </c:pt>
                <c:pt idx="6708">
                  <c:v>12.0</c:v>
                </c:pt>
                <c:pt idx="6709">
                  <c:v>12.0</c:v>
                </c:pt>
                <c:pt idx="6710">
                  <c:v>12.0</c:v>
                </c:pt>
                <c:pt idx="6711">
                  <c:v>12.0</c:v>
                </c:pt>
                <c:pt idx="6712">
                  <c:v>12.0</c:v>
                </c:pt>
                <c:pt idx="6713">
                  <c:v>12.0</c:v>
                </c:pt>
                <c:pt idx="6714">
                  <c:v>12.0</c:v>
                </c:pt>
                <c:pt idx="6715">
                  <c:v>12.0</c:v>
                </c:pt>
                <c:pt idx="6716">
                  <c:v>12.0</c:v>
                </c:pt>
                <c:pt idx="6717">
                  <c:v>12.0</c:v>
                </c:pt>
                <c:pt idx="6718">
                  <c:v>12.0</c:v>
                </c:pt>
                <c:pt idx="6719">
                  <c:v>12.0</c:v>
                </c:pt>
                <c:pt idx="6720">
                  <c:v>12.0</c:v>
                </c:pt>
                <c:pt idx="6721">
                  <c:v>12.0</c:v>
                </c:pt>
                <c:pt idx="6722">
                  <c:v>12.0</c:v>
                </c:pt>
                <c:pt idx="6723">
                  <c:v>12.0</c:v>
                </c:pt>
                <c:pt idx="6724">
                  <c:v>12.0</c:v>
                </c:pt>
                <c:pt idx="6725">
                  <c:v>12.0</c:v>
                </c:pt>
                <c:pt idx="6726">
                  <c:v>12.0</c:v>
                </c:pt>
                <c:pt idx="6727">
                  <c:v>12.0</c:v>
                </c:pt>
                <c:pt idx="6728">
                  <c:v>12.0</c:v>
                </c:pt>
                <c:pt idx="6729">
                  <c:v>12.0</c:v>
                </c:pt>
                <c:pt idx="6730">
                  <c:v>12.0</c:v>
                </c:pt>
                <c:pt idx="6731">
                  <c:v>12.0</c:v>
                </c:pt>
                <c:pt idx="6732">
                  <c:v>12.0</c:v>
                </c:pt>
                <c:pt idx="6733">
                  <c:v>12.0</c:v>
                </c:pt>
                <c:pt idx="6734">
                  <c:v>12.0</c:v>
                </c:pt>
                <c:pt idx="6735">
                  <c:v>12.0</c:v>
                </c:pt>
                <c:pt idx="6736">
                  <c:v>12.0</c:v>
                </c:pt>
                <c:pt idx="6737">
                  <c:v>12.0</c:v>
                </c:pt>
                <c:pt idx="6738">
                  <c:v>12.0</c:v>
                </c:pt>
                <c:pt idx="6739">
                  <c:v>12.0</c:v>
                </c:pt>
                <c:pt idx="6740">
                  <c:v>12.0</c:v>
                </c:pt>
                <c:pt idx="6741">
                  <c:v>12.0</c:v>
                </c:pt>
                <c:pt idx="6742">
                  <c:v>12.0</c:v>
                </c:pt>
                <c:pt idx="6743">
                  <c:v>12.0</c:v>
                </c:pt>
                <c:pt idx="6744">
                  <c:v>12.0</c:v>
                </c:pt>
                <c:pt idx="6745">
                  <c:v>12.0</c:v>
                </c:pt>
                <c:pt idx="6746">
                  <c:v>12.0</c:v>
                </c:pt>
                <c:pt idx="6747">
                  <c:v>12.0</c:v>
                </c:pt>
                <c:pt idx="6748">
                  <c:v>12.0</c:v>
                </c:pt>
                <c:pt idx="6749">
                  <c:v>12.0</c:v>
                </c:pt>
                <c:pt idx="6750">
                  <c:v>12.0</c:v>
                </c:pt>
                <c:pt idx="6751">
                  <c:v>12.0</c:v>
                </c:pt>
                <c:pt idx="6752">
                  <c:v>12.0</c:v>
                </c:pt>
                <c:pt idx="6753">
                  <c:v>12.0</c:v>
                </c:pt>
                <c:pt idx="6754">
                  <c:v>12.0</c:v>
                </c:pt>
                <c:pt idx="6755">
                  <c:v>12.0</c:v>
                </c:pt>
                <c:pt idx="6756">
                  <c:v>12.0</c:v>
                </c:pt>
                <c:pt idx="6757">
                  <c:v>12.0</c:v>
                </c:pt>
                <c:pt idx="6758">
                  <c:v>12.0</c:v>
                </c:pt>
                <c:pt idx="6759">
                  <c:v>12.0</c:v>
                </c:pt>
                <c:pt idx="6760">
                  <c:v>12.0</c:v>
                </c:pt>
                <c:pt idx="6761">
                  <c:v>12.0</c:v>
                </c:pt>
                <c:pt idx="6762">
                  <c:v>12.0</c:v>
                </c:pt>
                <c:pt idx="6763">
                  <c:v>12.0</c:v>
                </c:pt>
                <c:pt idx="6764">
                  <c:v>12.0</c:v>
                </c:pt>
                <c:pt idx="6765">
                  <c:v>12.0</c:v>
                </c:pt>
                <c:pt idx="6766">
                  <c:v>12.0</c:v>
                </c:pt>
                <c:pt idx="6767">
                  <c:v>12.0</c:v>
                </c:pt>
                <c:pt idx="6768">
                  <c:v>12.0</c:v>
                </c:pt>
                <c:pt idx="6769">
                  <c:v>12.0</c:v>
                </c:pt>
                <c:pt idx="6770">
                  <c:v>12.0</c:v>
                </c:pt>
                <c:pt idx="6771">
                  <c:v>12.0</c:v>
                </c:pt>
                <c:pt idx="6772">
                  <c:v>12.0</c:v>
                </c:pt>
                <c:pt idx="6773">
                  <c:v>12.0</c:v>
                </c:pt>
                <c:pt idx="6774">
                  <c:v>12.0</c:v>
                </c:pt>
                <c:pt idx="6775">
                  <c:v>12.0</c:v>
                </c:pt>
                <c:pt idx="6776">
                  <c:v>12.0</c:v>
                </c:pt>
                <c:pt idx="6777">
                  <c:v>12.0</c:v>
                </c:pt>
                <c:pt idx="6778">
                  <c:v>12.0</c:v>
                </c:pt>
                <c:pt idx="6779">
                  <c:v>12.0</c:v>
                </c:pt>
                <c:pt idx="6780">
                  <c:v>12.0</c:v>
                </c:pt>
                <c:pt idx="6781">
                  <c:v>12.0</c:v>
                </c:pt>
                <c:pt idx="6782">
                  <c:v>12.0</c:v>
                </c:pt>
                <c:pt idx="6783">
                  <c:v>12.0</c:v>
                </c:pt>
                <c:pt idx="6784">
                  <c:v>12.0</c:v>
                </c:pt>
                <c:pt idx="6785">
                  <c:v>12.0</c:v>
                </c:pt>
                <c:pt idx="6786">
                  <c:v>12.0</c:v>
                </c:pt>
                <c:pt idx="6787">
                  <c:v>12.0</c:v>
                </c:pt>
                <c:pt idx="6788">
                  <c:v>12.0</c:v>
                </c:pt>
                <c:pt idx="6789">
                  <c:v>12.0</c:v>
                </c:pt>
                <c:pt idx="6790">
                  <c:v>12.0</c:v>
                </c:pt>
                <c:pt idx="6791">
                  <c:v>12.0</c:v>
                </c:pt>
                <c:pt idx="6792">
                  <c:v>12.0</c:v>
                </c:pt>
                <c:pt idx="6793">
                  <c:v>12.0</c:v>
                </c:pt>
                <c:pt idx="6794">
                  <c:v>12.0</c:v>
                </c:pt>
                <c:pt idx="6795">
                  <c:v>12.0</c:v>
                </c:pt>
                <c:pt idx="6796">
                  <c:v>12.0</c:v>
                </c:pt>
                <c:pt idx="6797">
                  <c:v>12.0</c:v>
                </c:pt>
                <c:pt idx="6798">
                  <c:v>12.0</c:v>
                </c:pt>
                <c:pt idx="6799">
                  <c:v>12.0</c:v>
                </c:pt>
                <c:pt idx="6800">
                  <c:v>12.0</c:v>
                </c:pt>
                <c:pt idx="6801">
                  <c:v>12.0</c:v>
                </c:pt>
                <c:pt idx="6802">
                  <c:v>12.0</c:v>
                </c:pt>
                <c:pt idx="6803">
                  <c:v>12.0</c:v>
                </c:pt>
                <c:pt idx="6804">
                  <c:v>12.0</c:v>
                </c:pt>
                <c:pt idx="6805">
                  <c:v>12.0</c:v>
                </c:pt>
                <c:pt idx="6806">
                  <c:v>12.0</c:v>
                </c:pt>
                <c:pt idx="6807">
                  <c:v>12.0</c:v>
                </c:pt>
                <c:pt idx="6808">
                  <c:v>12.0</c:v>
                </c:pt>
                <c:pt idx="6809">
                  <c:v>12.0</c:v>
                </c:pt>
                <c:pt idx="6810">
                  <c:v>12.0</c:v>
                </c:pt>
                <c:pt idx="6811">
                  <c:v>12.0</c:v>
                </c:pt>
                <c:pt idx="6812">
                  <c:v>12.0</c:v>
                </c:pt>
                <c:pt idx="6813">
                  <c:v>12.0</c:v>
                </c:pt>
                <c:pt idx="6814">
                  <c:v>12.0</c:v>
                </c:pt>
                <c:pt idx="6815">
                  <c:v>12.0</c:v>
                </c:pt>
                <c:pt idx="6816">
                  <c:v>12.0</c:v>
                </c:pt>
                <c:pt idx="6817">
                  <c:v>12.0</c:v>
                </c:pt>
                <c:pt idx="6818">
                  <c:v>12.0</c:v>
                </c:pt>
                <c:pt idx="6819">
                  <c:v>12.0</c:v>
                </c:pt>
                <c:pt idx="6820">
                  <c:v>12.0</c:v>
                </c:pt>
                <c:pt idx="6821">
                  <c:v>12.0</c:v>
                </c:pt>
                <c:pt idx="6822">
                  <c:v>12.0</c:v>
                </c:pt>
                <c:pt idx="6823">
                  <c:v>12.0</c:v>
                </c:pt>
                <c:pt idx="6824">
                  <c:v>12.0</c:v>
                </c:pt>
                <c:pt idx="6825">
                  <c:v>12.0</c:v>
                </c:pt>
                <c:pt idx="6826">
                  <c:v>12.0</c:v>
                </c:pt>
                <c:pt idx="6827">
                  <c:v>12.0</c:v>
                </c:pt>
                <c:pt idx="6828">
                  <c:v>12.0</c:v>
                </c:pt>
                <c:pt idx="6829">
                  <c:v>12.0</c:v>
                </c:pt>
                <c:pt idx="6830">
                  <c:v>12.0</c:v>
                </c:pt>
                <c:pt idx="6831">
                  <c:v>12.0</c:v>
                </c:pt>
                <c:pt idx="6832">
                  <c:v>12.0</c:v>
                </c:pt>
                <c:pt idx="6833">
                  <c:v>12.0</c:v>
                </c:pt>
                <c:pt idx="6834">
                  <c:v>12.0</c:v>
                </c:pt>
                <c:pt idx="6835">
                  <c:v>12.0</c:v>
                </c:pt>
                <c:pt idx="6836">
                  <c:v>12.0</c:v>
                </c:pt>
                <c:pt idx="6837">
                  <c:v>12.0</c:v>
                </c:pt>
                <c:pt idx="6838">
                  <c:v>12.0</c:v>
                </c:pt>
                <c:pt idx="6839">
                  <c:v>12.0</c:v>
                </c:pt>
                <c:pt idx="6840">
                  <c:v>12.0</c:v>
                </c:pt>
                <c:pt idx="6841">
                  <c:v>12.0</c:v>
                </c:pt>
                <c:pt idx="6842">
                  <c:v>12.0</c:v>
                </c:pt>
                <c:pt idx="6843">
                  <c:v>12.0</c:v>
                </c:pt>
                <c:pt idx="6844">
                  <c:v>12.0</c:v>
                </c:pt>
                <c:pt idx="6845">
                  <c:v>12.0</c:v>
                </c:pt>
                <c:pt idx="6846">
                  <c:v>12.0</c:v>
                </c:pt>
                <c:pt idx="6847">
                  <c:v>12.0</c:v>
                </c:pt>
                <c:pt idx="6848">
                  <c:v>12.0</c:v>
                </c:pt>
                <c:pt idx="6849">
                  <c:v>12.0</c:v>
                </c:pt>
                <c:pt idx="6850">
                  <c:v>12.0</c:v>
                </c:pt>
                <c:pt idx="6851">
                  <c:v>12.0</c:v>
                </c:pt>
                <c:pt idx="6852">
                  <c:v>12.0</c:v>
                </c:pt>
                <c:pt idx="6853">
                  <c:v>12.0</c:v>
                </c:pt>
                <c:pt idx="6854">
                  <c:v>12.0</c:v>
                </c:pt>
                <c:pt idx="6855">
                  <c:v>12.0</c:v>
                </c:pt>
                <c:pt idx="6856">
                  <c:v>12.0</c:v>
                </c:pt>
                <c:pt idx="6857">
                  <c:v>12.0</c:v>
                </c:pt>
                <c:pt idx="6858">
                  <c:v>12.0</c:v>
                </c:pt>
                <c:pt idx="6859">
                  <c:v>12.0</c:v>
                </c:pt>
                <c:pt idx="6860">
                  <c:v>12.0</c:v>
                </c:pt>
                <c:pt idx="6861">
                  <c:v>12.0</c:v>
                </c:pt>
                <c:pt idx="6862">
                  <c:v>12.0</c:v>
                </c:pt>
                <c:pt idx="6863">
                  <c:v>12.0</c:v>
                </c:pt>
                <c:pt idx="6864">
                  <c:v>12.0</c:v>
                </c:pt>
                <c:pt idx="6865">
                  <c:v>12.0</c:v>
                </c:pt>
                <c:pt idx="6866">
                  <c:v>12.0</c:v>
                </c:pt>
                <c:pt idx="6867">
                  <c:v>12.0</c:v>
                </c:pt>
                <c:pt idx="6868">
                  <c:v>12.0</c:v>
                </c:pt>
                <c:pt idx="6869">
                  <c:v>12.0</c:v>
                </c:pt>
                <c:pt idx="6870">
                  <c:v>12.0</c:v>
                </c:pt>
                <c:pt idx="6871">
                  <c:v>12.0</c:v>
                </c:pt>
                <c:pt idx="6872">
                  <c:v>12.0</c:v>
                </c:pt>
                <c:pt idx="6873">
                  <c:v>12.0</c:v>
                </c:pt>
                <c:pt idx="6874">
                  <c:v>12.0</c:v>
                </c:pt>
                <c:pt idx="6875">
                  <c:v>12.0</c:v>
                </c:pt>
                <c:pt idx="6876">
                  <c:v>12.0</c:v>
                </c:pt>
                <c:pt idx="6877">
                  <c:v>12.0</c:v>
                </c:pt>
                <c:pt idx="6878">
                  <c:v>12.0</c:v>
                </c:pt>
                <c:pt idx="6879">
                  <c:v>12.0</c:v>
                </c:pt>
                <c:pt idx="6880">
                  <c:v>12.0</c:v>
                </c:pt>
                <c:pt idx="6881">
                  <c:v>12.0</c:v>
                </c:pt>
                <c:pt idx="6882">
                  <c:v>12.0</c:v>
                </c:pt>
                <c:pt idx="6883">
                  <c:v>12.0</c:v>
                </c:pt>
                <c:pt idx="6884">
                  <c:v>12.0</c:v>
                </c:pt>
                <c:pt idx="6885">
                  <c:v>12.0</c:v>
                </c:pt>
                <c:pt idx="6886">
                  <c:v>12.0</c:v>
                </c:pt>
                <c:pt idx="6887">
                  <c:v>12.0</c:v>
                </c:pt>
                <c:pt idx="6888">
                  <c:v>12.0</c:v>
                </c:pt>
                <c:pt idx="6889">
                  <c:v>12.0</c:v>
                </c:pt>
                <c:pt idx="6890">
                  <c:v>12.0</c:v>
                </c:pt>
                <c:pt idx="6891">
                  <c:v>12.0</c:v>
                </c:pt>
                <c:pt idx="6892">
                  <c:v>12.0</c:v>
                </c:pt>
                <c:pt idx="6893">
                  <c:v>12.0</c:v>
                </c:pt>
                <c:pt idx="6894">
                  <c:v>12.0</c:v>
                </c:pt>
                <c:pt idx="6895">
                  <c:v>12.0</c:v>
                </c:pt>
                <c:pt idx="6896">
                  <c:v>12.0</c:v>
                </c:pt>
                <c:pt idx="6897">
                  <c:v>12.0</c:v>
                </c:pt>
                <c:pt idx="6898">
                  <c:v>12.0</c:v>
                </c:pt>
                <c:pt idx="6899">
                  <c:v>12.0</c:v>
                </c:pt>
                <c:pt idx="6900">
                  <c:v>12.0</c:v>
                </c:pt>
                <c:pt idx="6901">
                  <c:v>12.0</c:v>
                </c:pt>
                <c:pt idx="6902">
                  <c:v>12.0</c:v>
                </c:pt>
                <c:pt idx="6903">
                  <c:v>12.0</c:v>
                </c:pt>
                <c:pt idx="6904">
                  <c:v>12.0</c:v>
                </c:pt>
                <c:pt idx="6905">
                  <c:v>12.0</c:v>
                </c:pt>
                <c:pt idx="6906">
                  <c:v>12.0</c:v>
                </c:pt>
                <c:pt idx="6907">
                  <c:v>12.0</c:v>
                </c:pt>
                <c:pt idx="6908">
                  <c:v>12.0</c:v>
                </c:pt>
                <c:pt idx="6909">
                  <c:v>12.0</c:v>
                </c:pt>
                <c:pt idx="6910">
                  <c:v>12.0</c:v>
                </c:pt>
                <c:pt idx="6911">
                  <c:v>12.0</c:v>
                </c:pt>
                <c:pt idx="6912">
                  <c:v>12.0</c:v>
                </c:pt>
                <c:pt idx="6913">
                  <c:v>12.0</c:v>
                </c:pt>
                <c:pt idx="6914">
                  <c:v>12.0</c:v>
                </c:pt>
                <c:pt idx="6915">
                  <c:v>12.0</c:v>
                </c:pt>
                <c:pt idx="6916">
                  <c:v>12.0</c:v>
                </c:pt>
                <c:pt idx="6917">
                  <c:v>12.0</c:v>
                </c:pt>
                <c:pt idx="6918">
                  <c:v>12.0</c:v>
                </c:pt>
                <c:pt idx="6919">
                  <c:v>12.0</c:v>
                </c:pt>
                <c:pt idx="6920">
                  <c:v>12.0</c:v>
                </c:pt>
                <c:pt idx="6921">
                  <c:v>12.0</c:v>
                </c:pt>
                <c:pt idx="6922">
                  <c:v>12.0</c:v>
                </c:pt>
                <c:pt idx="6923">
                  <c:v>12.0</c:v>
                </c:pt>
                <c:pt idx="6924">
                  <c:v>12.0</c:v>
                </c:pt>
                <c:pt idx="6925">
                  <c:v>12.0</c:v>
                </c:pt>
                <c:pt idx="6926">
                  <c:v>12.0</c:v>
                </c:pt>
                <c:pt idx="6927">
                  <c:v>12.0</c:v>
                </c:pt>
                <c:pt idx="6928">
                  <c:v>12.0</c:v>
                </c:pt>
                <c:pt idx="6929">
                  <c:v>12.0</c:v>
                </c:pt>
                <c:pt idx="6930">
                  <c:v>12.0</c:v>
                </c:pt>
                <c:pt idx="6931">
                  <c:v>12.0</c:v>
                </c:pt>
                <c:pt idx="6932">
                  <c:v>12.0</c:v>
                </c:pt>
                <c:pt idx="6933">
                  <c:v>12.0</c:v>
                </c:pt>
                <c:pt idx="6934">
                  <c:v>12.0</c:v>
                </c:pt>
                <c:pt idx="6935">
                  <c:v>12.0</c:v>
                </c:pt>
                <c:pt idx="6936">
                  <c:v>12.0</c:v>
                </c:pt>
                <c:pt idx="6937">
                  <c:v>12.0</c:v>
                </c:pt>
                <c:pt idx="6938">
                  <c:v>12.0</c:v>
                </c:pt>
                <c:pt idx="6939">
                  <c:v>12.0</c:v>
                </c:pt>
                <c:pt idx="6940">
                  <c:v>12.0</c:v>
                </c:pt>
                <c:pt idx="6941">
                  <c:v>12.0</c:v>
                </c:pt>
                <c:pt idx="6942">
                  <c:v>12.0</c:v>
                </c:pt>
                <c:pt idx="6943">
                  <c:v>12.0</c:v>
                </c:pt>
                <c:pt idx="6944">
                  <c:v>12.0</c:v>
                </c:pt>
                <c:pt idx="6945">
                  <c:v>12.0</c:v>
                </c:pt>
                <c:pt idx="6946">
                  <c:v>12.0</c:v>
                </c:pt>
                <c:pt idx="6947">
                  <c:v>12.0</c:v>
                </c:pt>
                <c:pt idx="6948">
                  <c:v>12.0</c:v>
                </c:pt>
                <c:pt idx="6949">
                  <c:v>12.0</c:v>
                </c:pt>
                <c:pt idx="6950">
                  <c:v>12.0</c:v>
                </c:pt>
                <c:pt idx="6951">
                  <c:v>12.0</c:v>
                </c:pt>
                <c:pt idx="6952">
                  <c:v>12.0</c:v>
                </c:pt>
                <c:pt idx="6953">
                  <c:v>12.0</c:v>
                </c:pt>
                <c:pt idx="6954">
                  <c:v>12.0</c:v>
                </c:pt>
                <c:pt idx="6955">
                  <c:v>12.0</c:v>
                </c:pt>
                <c:pt idx="6956">
                  <c:v>12.0</c:v>
                </c:pt>
                <c:pt idx="6957">
                  <c:v>12.0</c:v>
                </c:pt>
                <c:pt idx="6958">
                  <c:v>12.0</c:v>
                </c:pt>
                <c:pt idx="6959">
                  <c:v>12.0</c:v>
                </c:pt>
                <c:pt idx="6960">
                  <c:v>12.0</c:v>
                </c:pt>
                <c:pt idx="6961">
                  <c:v>12.0</c:v>
                </c:pt>
                <c:pt idx="6962">
                  <c:v>12.0</c:v>
                </c:pt>
                <c:pt idx="6963">
                  <c:v>12.0</c:v>
                </c:pt>
                <c:pt idx="6964">
                  <c:v>12.0</c:v>
                </c:pt>
                <c:pt idx="6965">
                  <c:v>12.0</c:v>
                </c:pt>
                <c:pt idx="6966">
                  <c:v>12.0</c:v>
                </c:pt>
                <c:pt idx="6967">
                  <c:v>12.0</c:v>
                </c:pt>
                <c:pt idx="6968">
                  <c:v>12.0</c:v>
                </c:pt>
                <c:pt idx="6969">
                  <c:v>12.0</c:v>
                </c:pt>
                <c:pt idx="6970">
                  <c:v>12.0</c:v>
                </c:pt>
                <c:pt idx="6971">
                  <c:v>12.0</c:v>
                </c:pt>
                <c:pt idx="6972">
                  <c:v>12.0</c:v>
                </c:pt>
                <c:pt idx="6973">
                  <c:v>12.0</c:v>
                </c:pt>
                <c:pt idx="6974">
                  <c:v>12.0</c:v>
                </c:pt>
                <c:pt idx="6975">
                  <c:v>12.0</c:v>
                </c:pt>
                <c:pt idx="6976">
                  <c:v>12.0</c:v>
                </c:pt>
                <c:pt idx="6977">
                  <c:v>12.0</c:v>
                </c:pt>
                <c:pt idx="6978">
                  <c:v>12.0</c:v>
                </c:pt>
                <c:pt idx="6979">
                  <c:v>12.0</c:v>
                </c:pt>
                <c:pt idx="6980">
                  <c:v>12.0</c:v>
                </c:pt>
                <c:pt idx="6981">
                  <c:v>12.0</c:v>
                </c:pt>
                <c:pt idx="6982">
                  <c:v>12.0</c:v>
                </c:pt>
                <c:pt idx="6983">
                  <c:v>12.0</c:v>
                </c:pt>
                <c:pt idx="6984">
                  <c:v>12.0</c:v>
                </c:pt>
                <c:pt idx="6985">
                  <c:v>12.0</c:v>
                </c:pt>
                <c:pt idx="6986">
                  <c:v>12.0</c:v>
                </c:pt>
                <c:pt idx="6987">
                  <c:v>12.0</c:v>
                </c:pt>
                <c:pt idx="6988">
                  <c:v>12.0</c:v>
                </c:pt>
                <c:pt idx="6989">
                  <c:v>12.0</c:v>
                </c:pt>
                <c:pt idx="6990">
                  <c:v>12.0</c:v>
                </c:pt>
                <c:pt idx="6991">
                  <c:v>12.0</c:v>
                </c:pt>
                <c:pt idx="6992">
                  <c:v>12.0</c:v>
                </c:pt>
                <c:pt idx="6993">
                  <c:v>12.0</c:v>
                </c:pt>
                <c:pt idx="6994">
                  <c:v>12.0</c:v>
                </c:pt>
                <c:pt idx="6995">
                  <c:v>12.0</c:v>
                </c:pt>
                <c:pt idx="6996">
                  <c:v>12.0</c:v>
                </c:pt>
                <c:pt idx="6997">
                  <c:v>12.0</c:v>
                </c:pt>
                <c:pt idx="6998">
                  <c:v>12.0</c:v>
                </c:pt>
                <c:pt idx="6999">
                  <c:v>12.0</c:v>
                </c:pt>
                <c:pt idx="7000">
                  <c:v>12.0</c:v>
                </c:pt>
                <c:pt idx="7001">
                  <c:v>12.0</c:v>
                </c:pt>
                <c:pt idx="7002">
                  <c:v>12.0</c:v>
                </c:pt>
                <c:pt idx="7003">
                  <c:v>12.0</c:v>
                </c:pt>
                <c:pt idx="7004">
                  <c:v>12.0</c:v>
                </c:pt>
                <c:pt idx="7005">
                  <c:v>12.0</c:v>
                </c:pt>
                <c:pt idx="7006">
                  <c:v>12.0</c:v>
                </c:pt>
                <c:pt idx="7007">
                  <c:v>12.0</c:v>
                </c:pt>
                <c:pt idx="7008">
                  <c:v>12.0</c:v>
                </c:pt>
                <c:pt idx="7009">
                  <c:v>12.0</c:v>
                </c:pt>
                <c:pt idx="7010">
                  <c:v>12.0</c:v>
                </c:pt>
                <c:pt idx="7011">
                  <c:v>12.0</c:v>
                </c:pt>
                <c:pt idx="7012">
                  <c:v>12.0</c:v>
                </c:pt>
                <c:pt idx="7013">
                  <c:v>12.0</c:v>
                </c:pt>
                <c:pt idx="7014">
                  <c:v>12.0</c:v>
                </c:pt>
                <c:pt idx="7015">
                  <c:v>12.0</c:v>
                </c:pt>
                <c:pt idx="7016">
                  <c:v>12.0</c:v>
                </c:pt>
                <c:pt idx="7017">
                  <c:v>12.0</c:v>
                </c:pt>
                <c:pt idx="7018">
                  <c:v>12.0</c:v>
                </c:pt>
                <c:pt idx="7019">
                  <c:v>12.0</c:v>
                </c:pt>
                <c:pt idx="7020">
                  <c:v>12.0</c:v>
                </c:pt>
                <c:pt idx="7021">
                  <c:v>12.0</c:v>
                </c:pt>
                <c:pt idx="7022">
                  <c:v>12.0</c:v>
                </c:pt>
                <c:pt idx="7023">
                  <c:v>12.0</c:v>
                </c:pt>
                <c:pt idx="7024">
                  <c:v>12.0</c:v>
                </c:pt>
                <c:pt idx="7025">
                  <c:v>12.0</c:v>
                </c:pt>
                <c:pt idx="7026">
                  <c:v>12.0</c:v>
                </c:pt>
                <c:pt idx="7027">
                  <c:v>12.0</c:v>
                </c:pt>
                <c:pt idx="7028">
                  <c:v>12.0</c:v>
                </c:pt>
                <c:pt idx="7029">
                  <c:v>12.0</c:v>
                </c:pt>
                <c:pt idx="7030">
                  <c:v>12.0</c:v>
                </c:pt>
                <c:pt idx="7031">
                  <c:v>12.0</c:v>
                </c:pt>
                <c:pt idx="7032">
                  <c:v>12.0</c:v>
                </c:pt>
                <c:pt idx="7033">
                  <c:v>12.0</c:v>
                </c:pt>
                <c:pt idx="7034">
                  <c:v>12.0</c:v>
                </c:pt>
                <c:pt idx="7035">
                  <c:v>12.0</c:v>
                </c:pt>
                <c:pt idx="7036">
                  <c:v>12.0</c:v>
                </c:pt>
                <c:pt idx="7037">
                  <c:v>12.0</c:v>
                </c:pt>
                <c:pt idx="7038">
                  <c:v>12.0</c:v>
                </c:pt>
                <c:pt idx="7039">
                  <c:v>12.0</c:v>
                </c:pt>
                <c:pt idx="7040">
                  <c:v>12.0</c:v>
                </c:pt>
                <c:pt idx="7041">
                  <c:v>12.0</c:v>
                </c:pt>
                <c:pt idx="7042">
                  <c:v>12.0</c:v>
                </c:pt>
                <c:pt idx="7043">
                  <c:v>12.0</c:v>
                </c:pt>
                <c:pt idx="7044">
                  <c:v>12.0</c:v>
                </c:pt>
                <c:pt idx="7045">
                  <c:v>12.0</c:v>
                </c:pt>
                <c:pt idx="7046">
                  <c:v>12.0</c:v>
                </c:pt>
                <c:pt idx="7047">
                  <c:v>12.0</c:v>
                </c:pt>
                <c:pt idx="7048">
                  <c:v>12.0</c:v>
                </c:pt>
                <c:pt idx="7049">
                  <c:v>12.0</c:v>
                </c:pt>
                <c:pt idx="7050">
                  <c:v>12.0</c:v>
                </c:pt>
                <c:pt idx="7051">
                  <c:v>12.0</c:v>
                </c:pt>
                <c:pt idx="7052">
                  <c:v>12.0</c:v>
                </c:pt>
                <c:pt idx="7053">
                  <c:v>12.0</c:v>
                </c:pt>
                <c:pt idx="7054">
                  <c:v>12.0</c:v>
                </c:pt>
                <c:pt idx="7055">
                  <c:v>12.0</c:v>
                </c:pt>
                <c:pt idx="7056">
                  <c:v>12.0</c:v>
                </c:pt>
                <c:pt idx="7057">
                  <c:v>12.0</c:v>
                </c:pt>
                <c:pt idx="7058">
                  <c:v>12.0</c:v>
                </c:pt>
                <c:pt idx="7059">
                  <c:v>12.0</c:v>
                </c:pt>
                <c:pt idx="7060">
                  <c:v>12.0</c:v>
                </c:pt>
                <c:pt idx="7061">
                  <c:v>12.0</c:v>
                </c:pt>
                <c:pt idx="7062">
                  <c:v>12.0</c:v>
                </c:pt>
                <c:pt idx="7063">
                  <c:v>12.0</c:v>
                </c:pt>
                <c:pt idx="7064">
                  <c:v>12.0</c:v>
                </c:pt>
                <c:pt idx="7065">
                  <c:v>12.0</c:v>
                </c:pt>
                <c:pt idx="7066">
                  <c:v>12.0</c:v>
                </c:pt>
                <c:pt idx="7067">
                  <c:v>12.0</c:v>
                </c:pt>
                <c:pt idx="7068">
                  <c:v>12.0</c:v>
                </c:pt>
                <c:pt idx="7069">
                  <c:v>12.0</c:v>
                </c:pt>
                <c:pt idx="7070">
                  <c:v>12.0</c:v>
                </c:pt>
                <c:pt idx="7071">
                  <c:v>12.0</c:v>
                </c:pt>
                <c:pt idx="7072">
                  <c:v>12.0</c:v>
                </c:pt>
                <c:pt idx="7073">
                  <c:v>12.0</c:v>
                </c:pt>
                <c:pt idx="7074">
                  <c:v>12.0</c:v>
                </c:pt>
                <c:pt idx="7075">
                  <c:v>12.0</c:v>
                </c:pt>
                <c:pt idx="7076">
                  <c:v>12.0</c:v>
                </c:pt>
                <c:pt idx="7077">
                  <c:v>12.0</c:v>
                </c:pt>
                <c:pt idx="7078">
                  <c:v>12.0</c:v>
                </c:pt>
                <c:pt idx="7079">
                  <c:v>12.0</c:v>
                </c:pt>
                <c:pt idx="7080">
                  <c:v>12.0</c:v>
                </c:pt>
                <c:pt idx="7081">
                  <c:v>12.0</c:v>
                </c:pt>
                <c:pt idx="7082">
                  <c:v>12.0</c:v>
                </c:pt>
                <c:pt idx="7083">
                  <c:v>12.0</c:v>
                </c:pt>
                <c:pt idx="7084">
                  <c:v>12.0</c:v>
                </c:pt>
                <c:pt idx="7085">
                  <c:v>12.0</c:v>
                </c:pt>
                <c:pt idx="7086">
                  <c:v>12.0</c:v>
                </c:pt>
                <c:pt idx="7087">
                  <c:v>12.0</c:v>
                </c:pt>
                <c:pt idx="7088">
                  <c:v>12.0</c:v>
                </c:pt>
                <c:pt idx="7089">
                  <c:v>12.0</c:v>
                </c:pt>
                <c:pt idx="7090">
                  <c:v>12.0</c:v>
                </c:pt>
                <c:pt idx="7091">
                  <c:v>12.0</c:v>
                </c:pt>
                <c:pt idx="7092">
                  <c:v>12.0</c:v>
                </c:pt>
                <c:pt idx="7093">
                  <c:v>12.0</c:v>
                </c:pt>
                <c:pt idx="7094">
                  <c:v>12.0</c:v>
                </c:pt>
                <c:pt idx="7095">
                  <c:v>12.0</c:v>
                </c:pt>
                <c:pt idx="7096">
                  <c:v>12.0</c:v>
                </c:pt>
                <c:pt idx="7097">
                  <c:v>12.0</c:v>
                </c:pt>
                <c:pt idx="7098">
                  <c:v>12.0</c:v>
                </c:pt>
                <c:pt idx="7099">
                  <c:v>12.0</c:v>
                </c:pt>
                <c:pt idx="7100">
                  <c:v>12.0</c:v>
                </c:pt>
                <c:pt idx="7101">
                  <c:v>12.0</c:v>
                </c:pt>
                <c:pt idx="7102">
                  <c:v>12.0</c:v>
                </c:pt>
                <c:pt idx="7103">
                  <c:v>12.0</c:v>
                </c:pt>
                <c:pt idx="7104">
                  <c:v>12.0</c:v>
                </c:pt>
                <c:pt idx="7105">
                  <c:v>12.0</c:v>
                </c:pt>
                <c:pt idx="7106">
                  <c:v>12.0</c:v>
                </c:pt>
                <c:pt idx="7107">
                  <c:v>12.0</c:v>
                </c:pt>
                <c:pt idx="7108">
                  <c:v>12.0</c:v>
                </c:pt>
                <c:pt idx="7109">
                  <c:v>12.0</c:v>
                </c:pt>
                <c:pt idx="7110">
                  <c:v>12.0</c:v>
                </c:pt>
                <c:pt idx="7111">
                  <c:v>12.0</c:v>
                </c:pt>
                <c:pt idx="7112">
                  <c:v>12.0</c:v>
                </c:pt>
                <c:pt idx="7113">
                  <c:v>12.0</c:v>
                </c:pt>
                <c:pt idx="7114">
                  <c:v>12.0</c:v>
                </c:pt>
                <c:pt idx="7115">
                  <c:v>12.0</c:v>
                </c:pt>
                <c:pt idx="7116">
                  <c:v>12.0</c:v>
                </c:pt>
                <c:pt idx="7117">
                  <c:v>12.0</c:v>
                </c:pt>
                <c:pt idx="7118">
                  <c:v>12.0</c:v>
                </c:pt>
                <c:pt idx="7119">
                  <c:v>12.0</c:v>
                </c:pt>
                <c:pt idx="7120">
                  <c:v>12.0</c:v>
                </c:pt>
                <c:pt idx="7121">
                  <c:v>12.0</c:v>
                </c:pt>
                <c:pt idx="7122">
                  <c:v>12.0</c:v>
                </c:pt>
                <c:pt idx="7123">
                  <c:v>12.0</c:v>
                </c:pt>
                <c:pt idx="7124">
                  <c:v>12.0</c:v>
                </c:pt>
                <c:pt idx="7125">
                  <c:v>12.0</c:v>
                </c:pt>
                <c:pt idx="7126">
                  <c:v>12.0</c:v>
                </c:pt>
                <c:pt idx="7127">
                  <c:v>12.0</c:v>
                </c:pt>
                <c:pt idx="7128">
                  <c:v>12.0</c:v>
                </c:pt>
                <c:pt idx="7129">
                  <c:v>12.0</c:v>
                </c:pt>
                <c:pt idx="7130">
                  <c:v>12.0</c:v>
                </c:pt>
                <c:pt idx="7131">
                  <c:v>12.0</c:v>
                </c:pt>
                <c:pt idx="7132">
                  <c:v>12.0</c:v>
                </c:pt>
                <c:pt idx="7133">
                  <c:v>12.0</c:v>
                </c:pt>
                <c:pt idx="7134">
                  <c:v>12.0</c:v>
                </c:pt>
                <c:pt idx="7135">
                  <c:v>12.0</c:v>
                </c:pt>
                <c:pt idx="7136">
                  <c:v>12.0</c:v>
                </c:pt>
                <c:pt idx="7137">
                  <c:v>12.0</c:v>
                </c:pt>
                <c:pt idx="7138">
                  <c:v>12.0</c:v>
                </c:pt>
                <c:pt idx="7139">
                  <c:v>12.0</c:v>
                </c:pt>
                <c:pt idx="7140">
                  <c:v>12.0</c:v>
                </c:pt>
                <c:pt idx="7141">
                  <c:v>12.0</c:v>
                </c:pt>
                <c:pt idx="7142">
                  <c:v>12.0</c:v>
                </c:pt>
                <c:pt idx="7143">
                  <c:v>12.0</c:v>
                </c:pt>
                <c:pt idx="7144">
                  <c:v>12.0</c:v>
                </c:pt>
                <c:pt idx="7145">
                  <c:v>12.0</c:v>
                </c:pt>
                <c:pt idx="7146">
                  <c:v>12.0</c:v>
                </c:pt>
                <c:pt idx="7147">
                  <c:v>12.0</c:v>
                </c:pt>
                <c:pt idx="7148">
                  <c:v>12.0</c:v>
                </c:pt>
                <c:pt idx="7149">
                  <c:v>12.0</c:v>
                </c:pt>
                <c:pt idx="7150">
                  <c:v>12.0</c:v>
                </c:pt>
                <c:pt idx="7151">
                  <c:v>12.0</c:v>
                </c:pt>
                <c:pt idx="7152">
                  <c:v>12.0</c:v>
                </c:pt>
                <c:pt idx="7153">
                  <c:v>12.0</c:v>
                </c:pt>
                <c:pt idx="7154">
                  <c:v>12.0</c:v>
                </c:pt>
                <c:pt idx="7155">
                  <c:v>12.0</c:v>
                </c:pt>
                <c:pt idx="7156">
                  <c:v>12.0</c:v>
                </c:pt>
                <c:pt idx="7157">
                  <c:v>12.0</c:v>
                </c:pt>
                <c:pt idx="7158">
                  <c:v>12.0</c:v>
                </c:pt>
                <c:pt idx="7159">
                  <c:v>12.0</c:v>
                </c:pt>
                <c:pt idx="7160">
                  <c:v>12.0</c:v>
                </c:pt>
                <c:pt idx="7161">
                  <c:v>12.0</c:v>
                </c:pt>
                <c:pt idx="7162">
                  <c:v>12.0</c:v>
                </c:pt>
                <c:pt idx="7163">
                  <c:v>12.0</c:v>
                </c:pt>
                <c:pt idx="7164">
                  <c:v>12.0</c:v>
                </c:pt>
                <c:pt idx="7165">
                  <c:v>12.0</c:v>
                </c:pt>
                <c:pt idx="7166">
                  <c:v>12.0</c:v>
                </c:pt>
                <c:pt idx="7167">
                  <c:v>12.0</c:v>
                </c:pt>
                <c:pt idx="7168">
                  <c:v>12.0</c:v>
                </c:pt>
                <c:pt idx="7169">
                  <c:v>12.0</c:v>
                </c:pt>
                <c:pt idx="7170">
                  <c:v>12.0</c:v>
                </c:pt>
                <c:pt idx="7171">
                  <c:v>12.0</c:v>
                </c:pt>
                <c:pt idx="7172">
                  <c:v>12.0</c:v>
                </c:pt>
                <c:pt idx="7173">
                  <c:v>12.0</c:v>
                </c:pt>
                <c:pt idx="7174">
                  <c:v>12.0</c:v>
                </c:pt>
                <c:pt idx="7175">
                  <c:v>12.0</c:v>
                </c:pt>
                <c:pt idx="7176">
                  <c:v>12.0</c:v>
                </c:pt>
                <c:pt idx="7177">
                  <c:v>12.0</c:v>
                </c:pt>
                <c:pt idx="7178">
                  <c:v>12.0</c:v>
                </c:pt>
                <c:pt idx="7179">
                  <c:v>12.0</c:v>
                </c:pt>
                <c:pt idx="7180">
                  <c:v>12.0</c:v>
                </c:pt>
                <c:pt idx="7181">
                  <c:v>12.0</c:v>
                </c:pt>
                <c:pt idx="7182">
                  <c:v>12.0</c:v>
                </c:pt>
                <c:pt idx="7183">
                  <c:v>12.0</c:v>
                </c:pt>
                <c:pt idx="7184">
                  <c:v>12.0</c:v>
                </c:pt>
                <c:pt idx="7185">
                  <c:v>12.0</c:v>
                </c:pt>
                <c:pt idx="7186">
                  <c:v>12.0</c:v>
                </c:pt>
                <c:pt idx="7187">
                  <c:v>12.0</c:v>
                </c:pt>
                <c:pt idx="7188">
                  <c:v>12.0</c:v>
                </c:pt>
                <c:pt idx="7189">
                  <c:v>12.0</c:v>
                </c:pt>
                <c:pt idx="7190">
                  <c:v>11.0</c:v>
                </c:pt>
                <c:pt idx="7191">
                  <c:v>11.0</c:v>
                </c:pt>
                <c:pt idx="7192">
                  <c:v>11.0</c:v>
                </c:pt>
                <c:pt idx="7193">
                  <c:v>11.0</c:v>
                </c:pt>
                <c:pt idx="7194">
                  <c:v>11.0</c:v>
                </c:pt>
                <c:pt idx="7195">
                  <c:v>11.0</c:v>
                </c:pt>
                <c:pt idx="7196">
                  <c:v>11.0</c:v>
                </c:pt>
                <c:pt idx="7197">
                  <c:v>11.0</c:v>
                </c:pt>
                <c:pt idx="7198">
                  <c:v>11.0</c:v>
                </c:pt>
                <c:pt idx="7199">
                  <c:v>11.0</c:v>
                </c:pt>
                <c:pt idx="7200">
                  <c:v>11.0</c:v>
                </c:pt>
                <c:pt idx="7201">
                  <c:v>11.0</c:v>
                </c:pt>
                <c:pt idx="7202">
                  <c:v>11.0</c:v>
                </c:pt>
                <c:pt idx="7203">
                  <c:v>11.0</c:v>
                </c:pt>
                <c:pt idx="7204">
                  <c:v>11.0</c:v>
                </c:pt>
                <c:pt idx="7205">
                  <c:v>11.0</c:v>
                </c:pt>
                <c:pt idx="7206">
                  <c:v>11.0</c:v>
                </c:pt>
                <c:pt idx="7207">
                  <c:v>11.0</c:v>
                </c:pt>
                <c:pt idx="7208">
                  <c:v>11.0</c:v>
                </c:pt>
                <c:pt idx="7209">
                  <c:v>11.0</c:v>
                </c:pt>
                <c:pt idx="7210">
                  <c:v>11.0</c:v>
                </c:pt>
                <c:pt idx="7211">
                  <c:v>11.0</c:v>
                </c:pt>
                <c:pt idx="7212">
                  <c:v>11.0</c:v>
                </c:pt>
                <c:pt idx="7213">
                  <c:v>11.0</c:v>
                </c:pt>
                <c:pt idx="7214">
                  <c:v>11.0</c:v>
                </c:pt>
                <c:pt idx="7215">
                  <c:v>11.0</c:v>
                </c:pt>
                <c:pt idx="7216">
                  <c:v>11.0</c:v>
                </c:pt>
                <c:pt idx="7217">
                  <c:v>11.0</c:v>
                </c:pt>
                <c:pt idx="7218">
                  <c:v>11.0</c:v>
                </c:pt>
                <c:pt idx="7219">
                  <c:v>11.0</c:v>
                </c:pt>
                <c:pt idx="7220">
                  <c:v>11.0</c:v>
                </c:pt>
                <c:pt idx="7221">
                  <c:v>11.0</c:v>
                </c:pt>
                <c:pt idx="7222">
                  <c:v>11.0</c:v>
                </c:pt>
                <c:pt idx="7223">
                  <c:v>11.0</c:v>
                </c:pt>
                <c:pt idx="7224">
                  <c:v>11.0</c:v>
                </c:pt>
                <c:pt idx="7225">
                  <c:v>11.0</c:v>
                </c:pt>
                <c:pt idx="7226">
                  <c:v>11.0</c:v>
                </c:pt>
                <c:pt idx="7227">
                  <c:v>11.0</c:v>
                </c:pt>
                <c:pt idx="7228">
                  <c:v>11.0</c:v>
                </c:pt>
                <c:pt idx="7229">
                  <c:v>11.0</c:v>
                </c:pt>
                <c:pt idx="7230">
                  <c:v>11.0</c:v>
                </c:pt>
                <c:pt idx="7231">
                  <c:v>11.0</c:v>
                </c:pt>
                <c:pt idx="7232">
                  <c:v>11.0</c:v>
                </c:pt>
                <c:pt idx="7233">
                  <c:v>11.0</c:v>
                </c:pt>
                <c:pt idx="7234">
                  <c:v>11.0</c:v>
                </c:pt>
                <c:pt idx="7235">
                  <c:v>11.0</c:v>
                </c:pt>
                <c:pt idx="7236">
                  <c:v>11.0</c:v>
                </c:pt>
                <c:pt idx="7237">
                  <c:v>11.0</c:v>
                </c:pt>
                <c:pt idx="7238">
                  <c:v>11.0</c:v>
                </c:pt>
                <c:pt idx="7239">
                  <c:v>11.0</c:v>
                </c:pt>
                <c:pt idx="7240">
                  <c:v>11.0</c:v>
                </c:pt>
                <c:pt idx="7241">
                  <c:v>11.0</c:v>
                </c:pt>
                <c:pt idx="7242">
                  <c:v>11.0</c:v>
                </c:pt>
                <c:pt idx="7243">
                  <c:v>11.0</c:v>
                </c:pt>
                <c:pt idx="7244">
                  <c:v>11.0</c:v>
                </c:pt>
                <c:pt idx="7245">
                  <c:v>11.0</c:v>
                </c:pt>
                <c:pt idx="7246">
                  <c:v>11.0</c:v>
                </c:pt>
                <c:pt idx="7247">
                  <c:v>11.0</c:v>
                </c:pt>
                <c:pt idx="7248">
                  <c:v>11.0</c:v>
                </c:pt>
                <c:pt idx="7249">
                  <c:v>11.0</c:v>
                </c:pt>
                <c:pt idx="7250">
                  <c:v>11.0</c:v>
                </c:pt>
                <c:pt idx="7251">
                  <c:v>11.0</c:v>
                </c:pt>
                <c:pt idx="7252">
                  <c:v>11.0</c:v>
                </c:pt>
                <c:pt idx="7253">
                  <c:v>11.0</c:v>
                </c:pt>
                <c:pt idx="7254">
                  <c:v>11.0</c:v>
                </c:pt>
                <c:pt idx="7255">
                  <c:v>11.0</c:v>
                </c:pt>
                <c:pt idx="7256">
                  <c:v>11.0</c:v>
                </c:pt>
                <c:pt idx="7257">
                  <c:v>11.0</c:v>
                </c:pt>
                <c:pt idx="7258">
                  <c:v>11.0</c:v>
                </c:pt>
                <c:pt idx="7259">
                  <c:v>11.0</c:v>
                </c:pt>
                <c:pt idx="7260">
                  <c:v>11.0</c:v>
                </c:pt>
                <c:pt idx="7261">
                  <c:v>11.0</c:v>
                </c:pt>
                <c:pt idx="7262">
                  <c:v>11.0</c:v>
                </c:pt>
                <c:pt idx="7263">
                  <c:v>11.0</c:v>
                </c:pt>
                <c:pt idx="7264">
                  <c:v>11.0</c:v>
                </c:pt>
                <c:pt idx="7265">
                  <c:v>11.0</c:v>
                </c:pt>
                <c:pt idx="7266">
                  <c:v>11.0</c:v>
                </c:pt>
                <c:pt idx="7267">
                  <c:v>11.0</c:v>
                </c:pt>
                <c:pt idx="7268">
                  <c:v>11.0</c:v>
                </c:pt>
                <c:pt idx="7269">
                  <c:v>11.0</c:v>
                </c:pt>
                <c:pt idx="7270">
                  <c:v>11.0</c:v>
                </c:pt>
                <c:pt idx="7271">
                  <c:v>11.0</c:v>
                </c:pt>
                <c:pt idx="7272">
                  <c:v>11.0</c:v>
                </c:pt>
                <c:pt idx="7273">
                  <c:v>11.0</c:v>
                </c:pt>
                <c:pt idx="7274">
                  <c:v>11.0</c:v>
                </c:pt>
                <c:pt idx="7275">
                  <c:v>11.0</c:v>
                </c:pt>
                <c:pt idx="7276">
                  <c:v>11.0</c:v>
                </c:pt>
                <c:pt idx="7277">
                  <c:v>11.0</c:v>
                </c:pt>
                <c:pt idx="7278">
                  <c:v>11.0</c:v>
                </c:pt>
                <c:pt idx="7279">
                  <c:v>11.0</c:v>
                </c:pt>
                <c:pt idx="7280">
                  <c:v>11.0</c:v>
                </c:pt>
                <c:pt idx="7281">
                  <c:v>11.0</c:v>
                </c:pt>
                <c:pt idx="7282">
                  <c:v>11.0</c:v>
                </c:pt>
                <c:pt idx="7283">
                  <c:v>11.0</c:v>
                </c:pt>
                <c:pt idx="7284">
                  <c:v>11.0</c:v>
                </c:pt>
                <c:pt idx="7285">
                  <c:v>11.0</c:v>
                </c:pt>
                <c:pt idx="7286">
                  <c:v>11.0</c:v>
                </c:pt>
                <c:pt idx="7287">
                  <c:v>11.0</c:v>
                </c:pt>
                <c:pt idx="7288">
                  <c:v>11.0</c:v>
                </c:pt>
                <c:pt idx="7289">
                  <c:v>11.0</c:v>
                </c:pt>
                <c:pt idx="7290">
                  <c:v>11.0</c:v>
                </c:pt>
                <c:pt idx="7291">
                  <c:v>11.0</c:v>
                </c:pt>
                <c:pt idx="7292">
                  <c:v>11.0</c:v>
                </c:pt>
                <c:pt idx="7293">
                  <c:v>11.0</c:v>
                </c:pt>
                <c:pt idx="7294">
                  <c:v>11.0</c:v>
                </c:pt>
                <c:pt idx="7295">
                  <c:v>11.0</c:v>
                </c:pt>
                <c:pt idx="7296">
                  <c:v>11.0</c:v>
                </c:pt>
                <c:pt idx="7297">
                  <c:v>11.0</c:v>
                </c:pt>
                <c:pt idx="7298">
                  <c:v>11.0</c:v>
                </c:pt>
                <c:pt idx="7299">
                  <c:v>11.0</c:v>
                </c:pt>
                <c:pt idx="7300">
                  <c:v>11.0</c:v>
                </c:pt>
                <c:pt idx="7301">
                  <c:v>11.0</c:v>
                </c:pt>
                <c:pt idx="7302">
                  <c:v>11.0</c:v>
                </c:pt>
                <c:pt idx="7303">
                  <c:v>11.0</c:v>
                </c:pt>
                <c:pt idx="7304">
                  <c:v>11.0</c:v>
                </c:pt>
                <c:pt idx="7305">
                  <c:v>11.0</c:v>
                </c:pt>
                <c:pt idx="7306">
                  <c:v>11.0</c:v>
                </c:pt>
                <c:pt idx="7307">
                  <c:v>11.0</c:v>
                </c:pt>
                <c:pt idx="7308">
                  <c:v>11.0</c:v>
                </c:pt>
                <c:pt idx="7309">
                  <c:v>11.0</c:v>
                </c:pt>
                <c:pt idx="7310">
                  <c:v>11.0</c:v>
                </c:pt>
                <c:pt idx="7311">
                  <c:v>11.0</c:v>
                </c:pt>
                <c:pt idx="7312">
                  <c:v>11.0</c:v>
                </c:pt>
                <c:pt idx="7313">
                  <c:v>11.0</c:v>
                </c:pt>
                <c:pt idx="7314">
                  <c:v>11.0</c:v>
                </c:pt>
                <c:pt idx="7315">
                  <c:v>11.0</c:v>
                </c:pt>
                <c:pt idx="7316">
                  <c:v>11.0</c:v>
                </c:pt>
                <c:pt idx="7317">
                  <c:v>11.0</c:v>
                </c:pt>
                <c:pt idx="7318">
                  <c:v>11.0</c:v>
                </c:pt>
                <c:pt idx="7319">
                  <c:v>11.0</c:v>
                </c:pt>
                <c:pt idx="7320">
                  <c:v>11.0</c:v>
                </c:pt>
                <c:pt idx="7321">
                  <c:v>11.0</c:v>
                </c:pt>
                <c:pt idx="7322">
                  <c:v>11.0</c:v>
                </c:pt>
                <c:pt idx="7323">
                  <c:v>11.0</c:v>
                </c:pt>
                <c:pt idx="7324">
                  <c:v>11.0</c:v>
                </c:pt>
                <c:pt idx="7325">
                  <c:v>11.0</c:v>
                </c:pt>
                <c:pt idx="7326">
                  <c:v>11.0</c:v>
                </c:pt>
                <c:pt idx="7327">
                  <c:v>11.0</c:v>
                </c:pt>
                <c:pt idx="7328">
                  <c:v>11.0</c:v>
                </c:pt>
                <c:pt idx="7329">
                  <c:v>11.0</c:v>
                </c:pt>
                <c:pt idx="7330">
                  <c:v>11.0</c:v>
                </c:pt>
                <c:pt idx="7331">
                  <c:v>11.0</c:v>
                </c:pt>
                <c:pt idx="7332">
                  <c:v>11.0</c:v>
                </c:pt>
                <c:pt idx="7333">
                  <c:v>11.0</c:v>
                </c:pt>
                <c:pt idx="7334">
                  <c:v>11.0</c:v>
                </c:pt>
                <c:pt idx="7335">
                  <c:v>11.0</c:v>
                </c:pt>
                <c:pt idx="7336">
                  <c:v>11.0</c:v>
                </c:pt>
                <c:pt idx="7337">
                  <c:v>11.0</c:v>
                </c:pt>
                <c:pt idx="7338">
                  <c:v>11.0</c:v>
                </c:pt>
                <c:pt idx="7339">
                  <c:v>11.0</c:v>
                </c:pt>
                <c:pt idx="7340">
                  <c:v>11.0</c:v>
                </c:pt>
                <c:pt idx="7341">
                  <c:v>11.0</c:v>
                </c:pt>
                <c:pt idx="7342">
                  <c:v>11.0</c:v>
                </c:pt>
                <c:pt idx="7343">
                  <c:v>11.0</c:v>
                </c:pt>
                <c:pt idx="7344">
                  <c:v>11.0</c:v>
                </c:pt>
                <c:pt idx="7345">
                  <c:v>11.0</c:v>
                </c:pt>
                <c:pt idx="7346">
                  <c:v>11.0</c:v>
                </c:pt>
                <c:pt idx="7347">
                  <c:v>11.0</c:v>
                </c:pt>
                <c:pt idx="7348">
                  <c:v>11.0</c:v>
                </c:pt>
                <c:pt idx="7349">
                  <c:v>11.0</c:v>
                </c:pt>
                <c:pt idx="7350">
                  <c:v>11.0</c:v>
                </c:pt>
                <c:pt idx="7351">
                  <c:v>11.0</c:v>
                </c:pt>
                <c:pt idx="7352">
                  <c:v>11.0</c:v>
                </c:pt>
                <c:pt idx="7353">
                  <c:v>11.0</c:v>
                </c:pt>
                <c:pt idx="7354">
                  <c:v>11.0</c:v>
                </c:pt>
                <c:pt idx="7355">
                  <c:v>11.0</c:v>
                </c:pt>
                <c:pt idx="7356">
                  <c:v>11.0</c:v>
                </c:pt>
                <c:pt idx="7357">
                  <c:v>11.0</c:v>
                </c:pt>
                <c:pt idx="7358">
                  <c:v>11.0</c:v>
                </c:pt>
                <c:pt idx="7359">
                  <c:v>11.0</c:v>
                </c:pt>
                <c:pt idx="7360">
                  <c:v>11.0</c:v>
                </c:pt>
                <c:pt idx="7361">
                  <c:v>11.0</c:v>
                </c:pt>
                <c:pt idx="7362">
                  <c:v>11.0</c:v>
                </c:pt>
                <c:pt idx="7363">
                  <c:v>11.0</c:v>
                </c:pt>
                <c:pt idx="7364">
                  <c:v>11.0</c:v>
                </c:pt>
                <c:pt idx="7365">
                  <c:v>11.0</c:v>
                </c:pt>
                <c:pt idx="7366">
                  <c:v>11.0</c:v>
                </c:pt>
                <c:pt idx="7367">
                  <c:v>11.0</c:v>
                </c:pt>
                <c:pt idx="7368">
                  <c:v>11.0</c:v>
                </c:pt>
                <c:pt idx="7369">
                  <c:v>11.0</c:v>
                </c:pt>
                <c:pt idx="7370">
                  <c:v>11.0</c:v>
                </c:pt>
                <c:pt idx="7371">
                  <c:v>11.0</c:v>
                </c:pt>
                <c:pt idx="7372">
                  <c:v>11.0</c:v>
                </c:pt>
                <c:pt idx="7373">
                  <c:v>11.0</c:v>
                </c:pt>
                <c:pt idx="7374">
                  <c:v>11.0</c:v>
                </c:pt>
                <c:pt idx="7375">
                  <c:v>11.0</c:v>
                </c:pt>
                <c:pt idx="7376">
                  <c:v>11.0</c:v>
                </c:pt>
                <c:pt idx="7377">
                  <c:v>11.0</c:v>
                </c:pt>
                <c:pt idx="7378">
                  <c:v>11.0</c:v>
                </c:pt>
                <c:pt idx="7379">
                  <c:v>11.0</c:v>
                </c:pt>
                <c:pt idx="7380">
                  <c:v>11.0</c:v>
                </c:pt>
                <c:pt idx="7381">
                  <c:v>11.0</c:v>
                </c:pt>
                <c:pt idx="7382">
                  <c:v>11.0</c:v>
                </c:pt>
                <c:pt idx="7383">
                  <c:v>11.0</c:v>
                </c:pt>
                <c:pt idx="7384">
                  <c:v>11.0</c:v>
                </c:pt>
                <c:pt idx="7385">
                  <c:v>11.0</c:v>
                </c:pt>
                <c:pt idx="7386">
                  <c:v>11.0</c:v>
                </c:pt>
                <c:pt idx="7387">
                  <c:v>11.0</c:v>
                </c:pt>
                <c:pt idx="7388">
                  <c:v>11.0</c:v>
                </c:pt>
                <c:pt idx="7389">
                  <c:v>11.0</c:v>
                </c:pt>
                <c:pt idx="7390">
                  <c:v>11.0</c:v>
                </c:pt>
                <c:pt idx="7391">
                  <c:v>11.0</c:v>
                </c:pt>
                <c:pt idx="7392">
                  <c:v>11.0</c:v>
                </c:pt>
                <c:pt idx="7393">
                  <c:v>11.0</c:v>
                </c:pt>
                <c:pt idx="7394">
                  <c:v>11.0</c:v>
                </c:pt>
                <c:pt idx="7395">
                  <c:v>11.0</c:v>
                </c:pt>
                <c:pt idx="7396">
                  <c:v>11.0</c:v>
                </c:pt>
                <c:pt idx="7397">
                  <c:v>11.0</c:v>
                </c:pt>
                <c:pt idx="7398">
                  <c:v>11.0</c:v>
                </c:pt>
                <c:pt idx="7399">
                  <c:v>11.0</c:v>
                </c:pt>
                <c:pt idx="7400">
                  <c:v>11.0</c:v>
                </c:pt>
                <c:pt idx="7401">
                  <c:v>11.0</c:v>
                </c:pt>
                <c:pt idx="7402">
                  <c:v>11.0</c:v>
                </c:pt>
                <c:pt idx="7403">
                  <c:v>11.0</c:v>
                </c:pt>
                <c:pt idx="7404">
                  <c:v>11.0</c:v>
                </c:pt>
                <c:pt idx="7405">
                  <c:v>11.0</c:v>
                </c:pt>
                <c:pt idx="7406">
                  <c:v>11.0</c:v>
                </c:pt>
                <c:pt idx="7407">
                  <c:v>11.0</c:v>
                </c:pt>
                <c:pt idx="7408">
                  <c:v>11.0</c:v>
                </c:pt>
                <c:pt idx="7409">
                  <c:v>11.0</c:v>
                </c:pt>
                <c:pt idx="7410">
                  <c:v>11.0</c:v>
                </c:pt>
                <c:pt idx="7411">
                  <c:v>11.0</c:v>
                </c:pt>
                <c:pt idx="7412">
                  <c:v>11.0</c:v>
                </c:pt>
                <c:pt idx="7413">
                  <c:v>11.0</c:v>
                </c:pt>
                <c:pt idx="7414">
                  <c:v>11.0</c:v>
                </c:pt>
                <c:pt idx="7415">
                  <c:v>11.0</c:v>
                </c:pt>
                <c:pt idx="7416">
                  <c:v>11.0</c:v>
                </c:pt>
                <c:pt idx="7417">
                  <c:v>11.0</c:v>
                </c:pt>
                <c:pt idx="7418">
                  <c:v>11.0</c:v>
                </c:pt>
                <c:pt idx="7419">
                  <c:v>11.0</c:v>
                </c:pt>
                <c:pt idx="7420">
                  <c:v>11.0</c:v>
                </c:pt>
                <c:pt idx="7421">
                  <c:v>11.0</c:v>
                </c:pt>
                <c:pt idx="7422">
                  <c:v>11.0</c:v>
                </c:pt>
                <c:pt idx="7423">
                  <c:v>11.0</c:v>
                </c:pt>
                <c:pt idx="7424">
                  <c:v>11.0</c:v>
                </c:pt>
                <c:pt idx="7425">
                  <c:v>11.0</c:v>
                </c:pt>
                <c:pt idx="7426">
                  <c:v>11.0</c:v>
                </c:pt>
                <c:pt idx="7427">
                  <c:v>11.0</c:v>
                </c:pt>
                <c:pt idx="7428">
                  <c:v>11.0</c:v>
                </c:pt>
                <c:pt idx="7429">
                  <c:v>11.0</c:v>
                </c:pt>
                <c:pt idx="7430">
                  <c:v>11.0</c:v>
                </c:pt>
                <c:pt idx="7431">
                  <c:v>11.0</c:v>
                </c:pt>
                <c:pt idx="7432">
                  <c:v>11.0</c:v>
                </c:pt>
                <c:pt idx="7433">
                  <c:v>11.0</c:v>
                </c:pt>
                <c:pt idx="7434">
                  <c:v>11.0</c:v>
                </c:pt>
                <c:pt idx="7435">
                  <c:v>11.0</c:v>
                </c:pt>
                <c:pt idx="7436">
                  <c:v>11.0</c:v>
                </c:pt>
                <c:pt idx="7437">
                  <c:v>11.0</c:v>
                </c:pt>
                <c:pt idx="7438">
                  <c:v>11.0</c:v>
                </c:pt>
                <c:pt idx="7439">
                  <c:v>11.0</c:v>
                </c:pt>
                <c:pt idx="7440">
                  <c:v>11.0</c:v>
                </c:pt>
                <c:pt idx="7441">
                  <c:v>11.0</c:v>
                </c:pt>
                <c:pt idx="7442">
                  <c:v>11.0</c:v>
                </c:pt>
                <c:pt idx="7443">
                  <c:v>11.0</c:v>
                </c:pt>
                <c:pt idx="7444">
                  <c:v>11.0</c:v>
                </c:pt>
                <c:pt idx="7445">
                  <c:v>11.0</c:v>
                </c:pt>
                <c:pt idx="7446">
                  <c:v>11.0</c:v>
                </c:pt>
                <c:pt idx="7447">
                  <c:v>11.0</c:v>
                </c:pt>
                <c:pt idx="7448">
                  <c:v>11.0</c:v>
                </c:pt>
                <c:pt idx="7449">
                  <c:v>11.0</c:v>
                </c:pt>
                <c:pt idx="7450">
                  <c:v>11.0</c:v>
                </c:pt>
                <c:pt idx="7451">
                  <c:v>11.0</c:v>
                </c:pt>
                <c:pt idx="7452">
                  <c:v>11.0</c:v>
                </c:pt>
                <c:pt idx="7453">
                  <c:v>11.0</c:v>
                </c:pt>
                <c:pt idx="7454">
                  <c:v>11.0</c:v>
                </c:pt>
                <c:pt idx="7455">
                  <c:v>11.0</c:v>
                </c:pt>
                <c:pt idx="7456">
                  <c:v>11.0</c:v>
                </c:pt>
                <c:pt idx="7457">
                  <c:v>11.0</c:v>
                </c:pt>
                <c:pt idx="7458">
                  <c:v>11.0</c:v>
                </c:pt>
                <c:pt idx="7459">
                  <c:v>11.0</c:v>
                </c:pt>
                <c:pt idx="7460">
                  <c:v>11.0</c:v>
                </c:pt>
                <c:pt idx="7461">
                  <c:v>11.0</c:v>
                </c:pt>
                <c:pt idx="7462">
                  <c:v>11.0</c:v>
                </c:pt>
                <c:pt idx="7463">
                  <c:v>11.0</c:v>
                </c:pt>
                <c:pt idx="7464">
                  <c:v>11.0</c:v>
                </c:pt>
                <c:pt idx="7465">
                  <c:v>11.0</c:v>
                </c:pt>
                <c:pt idx="7466">
                  <c:v>11.0</c:v>
                </c:pt>
                <c:pt idx="7467">
                  <c:v>11.0</c:v>
                </c:pt>
                <c:pt idx="7468">
                  <c:v>11.0</c:v>
                </c:pt>
                <c:pt idx="7469">
                  <c:v>11.0</c:v>
                </c:pt>
                <c:pt idx="7470">
                  <c:v>11.0</c:v>
                </c:pt>
                <c:pt idx="7471">
                  <c:v>11.0</c:v>
                </c:pt>
                <c:pt idx="7472">
                  <c:v>11.0</c:v>
                </c:pt>
                <c:pt idx="7473">
                  <c:v>11.0</c:v>
                </c:pt>
                <c:pt idx="7474">
                  <c:v>11.0</c:v>
                </c:pt>
                <c:pt idx="7475">
                  <c:v>11.0</c:v>
                </c:pt>
                <c:pt idx="7476">
                  <c:v>11.0</c:v>
                </c:pt>
                <c:pt idx="7477">
                  <c:v>11.0</c:v>
                </c:pt>
                <c:pt idx="7478">
                  <c:v>11.0</c:v>
                </c:pt>
                <c:pt idx="7479">
                  <c:v>11.0</c:v>
                </c:pt>
                <c:pt idx="7480">
                  <c:v>11.0</c:v>
                </c:pt>
                <c:pt idx="7481">
                  <c:v>11.0</c:v>
                </c:pt>
                <c:pt idx="7482">
                  <c:v>11.0</c:v>
                </c:pt>
                <c:pt idx="7483">
                  <c:v>11.0</c:v>
                </c:pt>
                <c:pt idx="7484">
                  <c:v>11.0</c:v>
                </c:pt>
                <c:pt idx="7485">
                  <c:v>11.0</c:v>
                </c:pt>
                <c:pt idx="7486">
                  <c:v>11.0</c:v>
                </c:pt>
                <c:pt idx="7487">
                  <c:v>11.0</c:v>
                </c:pt>
                <c:pt idx="7488">
                  <c:v>11.0</c:v>
                </c:pt>
                <c:pt idx="7489">
                  <c:v>11.0</c:v>
                </c:pt>
                <c:pt idx="7490">
                  <c:v>11.0</c:v>
                </c:pt>
                <c:pt idx="7491">
                  <c:v>11.0</c:v>
                </c:pt>
                <c:pt idx="7492">
                  <c:v>11.0</c:v>
                </c:pt>
                <c:pt idx="7493">
                  <c:v>11.0</c:v>
                </c:pt>
                <c:pt idx="7494">
                  <c:v>11.0</c:v>
                </c:pt>
                <c:pt idx="7495">
                  <c:v>11.0</c:v>
                </c:pt>
                <c:pt idx="7496">
                  <c:v>11.0</c:v>
                </c:pt>
                <c:pt idx="7497">
                  <c:v>11.0</c:v>
                </c:pt>
                <c:pt idx="7498">
                  <c:v>11.0</c:v>
                </c:pt>
                <c:pt idx="7499">
                  <c:v>11.0</c:v>
                </c:pt>
                <c:pt idx="7500">
                  <c:v>11.0</c:v>
                </c:pt>
                <c:pt idx="7501">
                  <c:v>11.0</c:v>
                </c:pt>
                <c:pt idx="7502">
                  <c:v>11.0</c:v>
                </c:pt>
                <c:pt idx="7503">
                  <c:v>11.0</c:v>
                </c:pt>
                <c:pt idx="7504">
                  <c:v>11.0</c:v>
                </c:pt>
                <c:pt idx="7505">
                  <c:v>11.0</c:v>
                </c:pt>
                <c:pt idx="7506">
                  <c:v>11.0</c:v>
                </c:pt>
                <c:pt idx="7507">
                  <c:v>11.0</c:v>
                </c:pt>
                <c:pt idx="7508">
                  <c:v>11.0</c:v>
                </c:pt>
                <c:pt idx="7509">
                  <c:v>11.0</c:v>
                </c:pt>
                <c:pt idx="7510">
                  <c:v>11.0</c:v>
                </c:pt>
                <c:pt idx="7511">
                  <c:v>11.0</c:v>
                </c:pt>
                <c:pt idx="7512">
                  <c:v>11.0</c:v>
                </c:pt>
                <c:pt idx="7513">
                  <c:v>11.0</c:v>
                </c:pt>
                <c:pt idx="7514">
                  <c:v>11.0</c:v>
                </c:pt>
                <c:pt idx="7515">
                  <c:v>11.0</c:v>
                </c:pt>
                <c:pt idx="7516">
                  <c:v>11.0</c:v>
                </c:pt>
                <c:pt idx="7517">
                  <c:v>11.0</c:v>
                </c:pt>
                <c:pt idx="7518">
                  <c:v>11.0</c:v>
                </c:pt>
                <c:pt idx="7519">
                  <c:v>11.0</c:v>
                </c:pt>
                <c:pt idx="7520">
                  <c:v>11.0</c:v>
                </c:pt>
                <c:pt idx="7521">
                  <c:v>11.0</c:v>
                </c:pt>
                <c:pt idx="7522">
                  <c:v>11.0</c:v>
                </c:pt>
                <c:pt idx="7523">
                  <c:v>11.0</c:v>
                </c:pt>
                <c:pt idx="7524">
                  <c:v>11.0</c:v>
                </c:pt>
                <c:pt idx="7525">
                  <c:v>11.0</c:v>
                </c:pt>
                <c:pt idx="7526">
                  <c:v>11.0</c:v>
                </c:pt>
                <c:pt idx="7527">
                  <c:v>11.0</c:v>
                </c:pt>
                <c:pt idx="7528">
                  <c:v>11.0</c:v>
                </c:pt>
                <c:pt idx="7529">
                  <c:v>11.0</c:v>
                </c:pt>
                <c:pt idx="7530">
                  <c:v>11.0</c:v>
                </c:pt>
                <c:pt idx="7531">
                  <c:v>11.0</c:v>
                </c:pt>
                <c:pt idx="7532">
                  <c:v>11.0</c:v>
                </c:pt>
                <c:pt idx="7533">
                  <c:v>11.0</c:v>
                </c:pt>
                <c:pt idx="7534">
                  <c:v>11.0</c:v>
                </c:pt>
                <c:pt idx="7535">
                  <c:v>11.0</c:v>
                </c:pt>
                <c:pt idx="7536">
                  <c:v>11.0</c:v>
                </c:pt>
                <c:pt idx="7537">
                  <c:v>11.0</c:v>
                </c:pt>
                <c:pt idx="7538">
                  <c:v>11.0</c:v>
                </c:pt>
                <c:pt idx="7539">
                  <c:v>11.0</c:v>
                </c:pt>
                <c:pt idx="7540">
                  <c:v>11.0</c:v>
                </c:pt>
                <c:pt idx="7541">
                  <c:v>11.0</c:v>
                </c:pt>
                <c:pt idx="7542">
                  <c:v>11.0</c:v>
                </c:pt>
                <c:pt idx="7543">
                  <c:v>11.0</c:v>
                </c:pt>
                <c:pt idx="7544">
                  <c:v>11.0</c:v>
                </c:pt>
                <c:pt idx="7545">
                  <c:v>11.0</c:v>
                </c:pt>
                <c:pt idx="7546">
                  <c:v>11.0</c:v>
                </c:pt>
                <c:pt idx="7547">
                  <c:v>11.0</c:v>
                </c:pt>
                <c:pt idx="7548">
                  <c:v>11.0</c:v>
                </c:pt>
                <c:pt idx="7549">
                  <c:v>11.0</c:v>
                </c:pt>
                <c:pt idx="7550">
                  <c:v>11.0</c:v>
                </c:pt>
                <c:pt idx="7551">
                  <c:v>11.0</c:v>
                </c:pt>
                <c:pt idx="7552">
                  <c:v>11.0</c:v>
                </c:pt>
                <c:pt idx="7553">
                  <c:v>11.0</c:v>
                </c:pt>
                <c:pt idx="7554">
                  <c:v>11.0</c:v>
                </c:pt>
                <c:pt idx="7555">
                  <c:v>11.0</c:v>
                </c:pt>
                <c:pt idx="7556">
                  <c:v>11.0</c:v>
                </c:pt>
                <c:pt idx="7557">
                  <c:v>11.0</c:v>
                </c:pt>
                <c:pt idx="7558">
                  <c:v>11.0</c:v>
                </c:pt>
                <c:pt idx="7559">
                  <c:v>11.0</c:v>
                </c:pt>
                <c:pt idx="7560">
                  <c:v>11.0</c:v>
                </c:pt>
                <c:pt idx="7561">
                  <c:v>11.0</c:v>
                </c:pt>
                <c:pt idx="7562">
                  <c:v>11.0</c:v>
                </c:pt>
                <c:pt idx="7563">
                  <c:v>11.0</c:v>
                </c:pt>
                <c:pt idx="7564">
                  <c:v>11.0</c:v>
                </c:pt>
                <c:pt idx="7565">
                  <c:v>11.0</c:v>
                </c:pt>
                <c:pt idx="7566">
                  <c:v>11.0</c:v>
                </c:pt>
                <c:pt idx="7567">
                  <c:v>11.0</c:v>
                </c:pt>
                <c:pt idx="7568">
                  <c:v>11.0</c:v>
                </c:pt>
                <c:pt idx="7569">
                  <c:v>11.0</c:v>
                </c:pt>
                <c:pt idx="7570">
                  <c:v>11.0</c:v>
                </c:pt>
                <c:pt idx="7571">
                  <c:v>11.0</c:v>
                </c:pt>
                <c:pt idx="7572">
                  <c:v>11.0</c:v>
                </c:pt>
                <c:pt idx="7573">
                  <c:v>11.0</c:v>
                </c:pt>
                <c:pt idx="7574">
                  <c:v>11.0</c:v>
                </c:pt>
                <c:pt idx="7575">
                  <c:v>11.0</c:v>
                </c:pt>
                <c:pt idx="7576">
                  <c:v>11.0</c:v>
                </c:pt>
                <c:pt idx="7577">
                  <c:v>11.0</c:v>
                </c:pt>
                <c:pt idx="7578">
                  <c:v>11.0</c:v>
                </c:pt>
                <c:pt idx="7579">
                  <c:v>11.0</c:v>
                </c:pt>
                <c:pt idx="7580">
                  <c:v>11.0</c:v>
                </c:pt>
                <c:pt idx="7581">
                  <c:v>11.0</c:v>
                </c:pt>
                <c:pt idx="7582">
                  <c:v>11.0</c:v>
                </c:pt>
                <c:pt idx="7583">
                  <c:v>11.0</c:v>
                </c:pt>
                <c:pt idx="7584">
                  <c:v>11.0</c:v>
                </c:pt>
                <c:pt idx="7585">
                  <c:v>11.0</c:v>
                </c:pt>
                <c:pt idx="7586">
                  <c:v>11.0</c:v>
                </c:pt>
                <c:pt idx="7587">
                  <c:v>11.0</c:v>
                </c:pt>
                <c:pt idx="7588">
                  <c:v>11.0</c:v>
                </c:pt>
                <c:pt idx="7589">
                  <c:v>11.0</c:v>
                </c:pt>
                <c:pt idx="7590">
                  <c:v>11.0</c:v>
                </c:pt>
                <c:pt idx="7591">
                  <c:v>11.0</c:v>
                </c:pt>
                <c:pt idx="7592">
                  <c:v>11.0</c:v>
                </c:pt>
                <c:pt idx="7593">
                  <c:v>11.0</c:v>
                </c:pt>
                <c:pt idx="7594">
                  <c:v>11.0</c:v>
                </c:pt>
                <c:pt idx="7595">
                  <c:v>11.0</c:v>
                </c:pt>
                <c:pt idx="7596">
                  <c:v>11.0</c:v>
                </c:pt>
                <c:pt idx="7597">
                  <c:v>11.0</c:v>
                </c:pt>
                <c:pt idx="7598">
                  <c:v>11.0</c:v>
                </c:pt>
                <c:pt idx="7599">
                  <c:v>11.0</c:v>
                </c:pt>
                <c:pt idx="7600">
                  <c:v>11.0</c:v>
                </c:pt>
                <c:pt idx="7601">
                  <c:v>11.0</c:v>
                </c:pt>
                <c:pt idx="7602">
                  <c:v>11.0</c:v>
                </c:pt>
                <c:pt idx="7603">
                  <c:v>11.0</c:v>
                </c:pt>
                <c:pt idx="7604">
                  <c:v>11.0</c:v>
                </c:pt>
                <c:pt idx="7605">
                  <c:v>11.0</c:v>
                </c:pt>
                <c:pt idx="7606">
                  <c:v>11.0</c:v>
                </c:pt>
                <c:pt idx="7607">
                  <c:v>11.0</c:v>
                </c:pt>
                <c:pt idx="7608">
                  <c:v>11.0</c:v>
                </c:pt>
                <c:pt idx="7609">
                  <c:v>11.0</c:v>
                </c:pt>
                <c:pt idx="7610">
                  <c:v>11.0</c:v>
                </c:pt>
                <c:pt idx="7611">
                  <c:v>11.0</c:v>
                </c:pt>
                <c:pt idx="7612">
                  <c:v>11.0</c:v>
                </c:pt>
                <c:pt idx="7613">
                  <c:v>11.0</c:v>
                </c:pt>
                <c:pt idx="7614">
                  <c:v>11.0</c:v>
                </c:pt>
                <c:pt idx="7615">
                  <c:v>11.0</c:v>
                </c:pt>
                <c:pt idx="7616">
                  <c:v>11.0</c:v>
                </c:pt>
                <c:pt idx="7617">
                  <c:v>11.0</c:v>
                </c:pt>
                <c:pt idx="7618">
                  <c:v>11.0</c:v>
                </c:pt>
                <c:pt idx="7619">
                  <c:v>11.0</c:v>
                </c:pt>
                <c:pt idx="7620">
                  <c:v>11.0</c:v>
                </c:pt>
                <c:pt idx="7621">
                  <c:v>11.0</c:v>
                </c:pt>
                <c:pt idx="7622">
                  <c:v>11.0</c:v>
                </c:pt>
                <c:pt idx="7623">
                  <c:v>11.0</c:v>
                </c:pt>
                <c:pt idx="7624">
                  <c:v>11.0</c:v>
                </c:pt>
                <c:pt idx="7625">
                  <c:v>11.0</c:v>
                </c:pt>
                <c:pt idx="7626">
                  <c:v>11.0</c:v>
                </c:pt>
                <c:pt idx="7627">
                  <c:v>11.0</c:v>
                </c:pt>
                <c:pt idx="7628">
                  <c:v>11.0</c:v>
                </c:pt>
                <c:pt idx="7629">
                  <c:v>11.0</c:v>
                </c:pt>
                <c:pt idx="7630">
                  <c:v>11.0</c:v>
                </c:pt>
                <c:pt idx="7631">
                  <c:v>11.0</c:v>
                </c:pt>
                <c:pt idx="7632">
                  <c:v>11.0</c:v>
                </c:pt>
                <c:pt idx="7633">
                  <c:v>11.0</c:v>
                </c:pt>
                <c:pt idx="7634">
                  <c:v>11.0</c:v>
                </c:pt>
                <c:pt idx="7635">
                  <c:v>11.0</c:v>
                </c:pt>
                <c:pt idx="7636">
                  <c:v>11.0</c:v>
                </c:pt>
                <c:pt idx="7637">
                  <c:v>11.0</c:v>
                </c:pt>
                <c:pt idx="7638">
                  <c:v>11.0</c:v>
                </c:pt>
                <c:pt idx="7639">
                  <c:v>11.0</c:v>
                </c:pt>
                <c:pt idx="7640">
                  <c:v>11.0</c:v>
                </c:pt>
                <c:pt idx="7641">
                  <c:v>11.0</c:v>
                </c:pt>
                <c:pt idx="7642">
                  <c:v>11.0</c:v>
                </c:pt>
                <c:pt idx="7643">
                  <c:v>11.0</c:v>
                </c:pt>
                <c:pt idx="7644">
                  <c:v>11.0</c:v>
                </c:pt>
                <c:pt idx="7645">
                  <c:v>11.0</c:v>
                </c:pt>
                <c:pt idx="7646">
                  <c:v>11.0</c:v>
                </c:pt>
                <c:pt idx="7647">
                  <c:v>11.0</c:v>
                </c:pt>
                <c:pt idx="7648">
                  <c:v>11.0</c:v>
                </c:pt>
                <c:pt idx="7649">
                  <c:v>11.0</c:v>
                </c:pt>
                <c:pt idx="7650">
                  <c:v>11.0</c:v>
                </c:pt>
                <c:pt idx="7651">
                  <c:v>11.0</c:v>
                </c:pt>
                <c:pt idx="7652">
                  <c:v>11.0</c:v>
                </c:pt>
                <c:pt idx="7653">
                  <c:v>11.0</c:v>
                </c:pt>
                <c:pt idx="7654">
                  <c:v>11.0</c:v>
                </c:pt>
                <c:pt idx="7655">
                  <c:v>11.0</c:v>
                </c:pt>
                <c:pt idx="7656">
                  <c:v>11.0</c:v>
                </c:pt>
                <c:pt idx="7657">
                  <c:v>11.0</c:v>
                </c:pt>
                <c:pt idx="7658">
                  <c:v>11.0</c:v>
                </c:pt>
                <c:pt idx="7659">
                  <c:v>11.0</c:v>
                </c:pt>
                <c:pt idx="7660">
                  <c:v>11.0</c:v>
                </c:pt>
                <c:pt idx="7661">
                  <c:v>11.0</c:v>
                </c:pt>
                <c:pt idx="7662">
                  <c:v>11.0</c:v>
                </c:pt>
                <c:pt idx="7663">
                  <c:v>11.0</c:v>
                </c:pt>
                <c:pt idx="7664">
                  <c:v>11.0</c:v>
                </c:pt>
                <c:pt idx="7665">
                  <c:v>11.0</c:v>
                </c:pt>
                <c:pt idx="7666">
                  <c:v>11.0</c:v>
                </c:pt>
                <c:pt idx="7667">
                  <c:v>11.0</c:v>
                </c:pt>
                <c:pt idx="7668">
                  <c:v>11.0</c:v>
                </c:pt>
                <c:pt idx="7669">
                  <c:v>11.0</c:v>
                </c:pt>
                <c:pt idx="7670">
                  <c:v>11.0</c:v>
                </c:pt>
                <c:pt idx="7671">
                  <c:v>11.0</c:v>
                </c:pt>
                <c:pt idx="7672">
                  <c:v>11.0</c:v>
                </c:pt>
                <c:pt idx="7673">
                  <c:v>11.0</c:v>
                </c:pt>
                <c:pt idx="7674">
                  <c:v>11.0</c:v>
                </c:pt>
                <c:pt idx="7675">
                  <c:v>11.0</c:v>
                </c:pt>
                <c:pt idx="7676">
                  <c:v>11.0</c:v>
                </c:pt>
                <c:pt idx="7677">
                  <c:v>11.0</c:v>
                </c:pt>
                <c:pt idx="7678">
                  <c:v>11.0</c:v>
                </c:pt>
                <c:pt idx="7679">
                  <c:v>11.0</c:v>
                </c:pt>
                <c:pt idx="7680">
                  <c:v>11.0</c:v>
                </c:pt>
                <c:pt idx="7681">
                  <c:v>11.0</c:v>
                </c:pt>
                <c:pt idx="7682">
                  <c:v>11.0</c:v>
                </c:pt>
                <c:pt idx="7683">
                  <c:v>11.0</c:v>
                </c:pt>
                <c:pt idx="7684">
                  <c:v>11.0</c:v>
                </c:pt>
                <c:pt idx="7685">
                  <c:v>11.0</c:v>
                </c:pt>
                <c:pt idx="7686">
                  <c:v>11.0</c:v>
                </c:pt>
                <c:pt idx="7687">
                  <c:v>11.0</c:v>
                </c:pt>
                <c:pt idx="7688">
                  <c:v>11.0</c:v>
                </c:pt>
                <c:pt idx="7689">
                  <c:v>11.0</c:v>
                </c:pt>
                <c:pt idx="7690">
                  <c:v>11.0</c:v>
                </c:pt>
                <c:pt idx="7691">
                  <c:v>11.0</c:v>
                </c:pt>
                <c:pt idx="7692">
                  <c:v>11.0</c:v>
                </c:pt>
                <c:pt idx="7693">
                  <c:v>11.0</c:v>
                </c:pt>
                <c:pt idx="7694">
                  <c:v>11.0</c:v>
                </c:pt>
                <c:pt idx="7695">
                  <c:v>11.0</c:v>
                </c:pt>
                <c:pt idx="7696">
                  <c:v>11.0</c:v>
                </c:pt>
                <c:pt idx="7697">
                  <c:v>11.0</c:v>
                </c:pt>
                <c:pt idx="7698">
                  <c:v>11.0</c:v>
                </c:pt>
                <c:pt idx="7699">
                  <c:v>11.0</c:v>
                </c:pt>
                <c:pt idx="7700">
                  <c:v>11.0</c:v>
                </c:pt>
                <c:pt idx="7701">
                  <c:v>11.0</c:v>
                </c:pt>
                <c:pt idx="7702">
                  <c:v>11.0</c:v>
                </c:pt>
                <c:pt idx="7703">
                  <c:v>11.0</c:v>
                </c:pt>
                <c:pt idx="7704">
                  <c:v>11.0</c:v>
                </c:pt>
                <c:pt idx="7705">
                  <c:v>11.0</c:v>
                </c:pt>
                <c:pt idx="7706">
                  <c:v>11.0</c:v>
                </c:pt>
                <c:pt idx="7707">
                  <c:v>11.0</c:v>
                </c:pt>
                <c:pt idx="7708">
                  <c:v>11.0</c:v>
                </c:pt>
                <c:pt idx="7709">
                  <c:v>11.0</c:v>
                </c:pt>
                <c:pt idx="7710">
                  <c:v>11.0</c:v>
                </c:pt>
                <c:pt idx="7711">
                  <c:v>11.0</c:v>
                </c:pt>
                <c:pt idx="7712">
                  <c:v>11.0</c:v>
                </c:pt>
                <c:pt idx="7713">
                  <c:v>11.0</c:v>
                </c:pt>
                <c:pt idx="7714">
                  <c:v>11.0</c:v>
                </c:pt>
                <c:pt idx="7715">
                  <c:v>11.0</c:v>
                </c:pt>
                <c:pt idx="7716">
                  <c:v>11.0</c:v>
                </c:pt>
                <c:pt idx="7717">
                  <c:v>11.0</c:v>
                </c:pt>
                <c:pt idx="7718">
                  <c:v>11.0</c:v>
                </c:pt>
                <c:pt idx="7719">
                  <c:v>11.0</c:v>
                </c:pt>
                <c:pt idx="7720">
                  <c:v>11.0</c:v>
                </c:pt>
                <c:pt idx="7721">
                  <c:v>11.0</c:v>
                </c:pt>
                <c:pt idx="7722">
                  <c:v>11.0</c:v>
                </c:pt>
                <c:pt idx="7723">
                  <c:v>11.0</c:v>
                </c:pt>
                <c:pt idx="7724">
                  <c:v>11.0</c:v>
                </c:pt>
                <c:pt idx="7725">
                  <c:v>11.0</c:v>
                </c:pt>
                <c:pt idx="7726">
                  <c:v>11.0</c:v>
                </c:pt>
                <c:pt idx="7727">
                  <c:v>11.0</c:v>
                </c:pt>
                <c:pt idx="7728">
                  <c:v>11.0</c:v>
                </c:pt>
                <c:pt idx="7729">
                  <c:v>11.0</c:v>
                </c:pt>
                <c:pt idx="7730">
                  <c:v>11.0</c:v>
                </c:pt>
                <c:pt idx="7731">
                  <c:v>11.0</c:v>
                </c:pt>
                <c:pt idx="7732">
                  <c:v>11.0</c:v>
                </c:pt>
                <c:pt idx="7733">
                  <c:v>11.0</c:v>
                </c:pt>
                <c:pt idx="7734">
                  <c:v>11.0</c:v>
                </c:pt>
                <c:pt idx="7735">
                  <c:v>11.0</c:v>
                </c:pt>
                <c:pt idx="7736">
                  <c:v>11.0</c:v>
                </c:pt>
                <c:pt idx="7737">
                  <c:v>11.0</c:v>
                </c:pt>
                <c:pt idx="7738">
                  <c:v>11.0</c:v>
                </c:pt>
                <c:pt idx="7739">
                  <c:v>11.0</c:v>
                </c:pt>
                <c:pt idx="7740">
                  <c:v>11.0</c:v>
                </c:pt>
                <c:pt idx="7741">
                  <c:v>11.0</c:v>
                </c:pt>
                <c:pt idx="7742">
                  <c:v>11.0</c:v>
                </c:pt>
                <c:pt idx="7743">
                  <c:v>11.0</c:v>
                </c:pt>
                <c:pt idx="7744">
                  <c:v>11.0</c:v>
                </c:pt>
                <c:pt idx="7745">
                  <c:v>11.0</c:v>
                </c:pt>
                <c:pt idx="7746">
                  <c:v>11.0</c:v>
                </c:pt>
                <c:pt idx="7747">
                  <c:v>11.0</c:v>
                </c:pt>
                <c:pt idx="7748">
                  <c:v>11.0</c:v>
                </c:pt>
                <c:pt idx="7749">
                  <c:v>11.0</c:v>
                </c:pt>
                <c:pt idx="7750">
                  <c:v>11.0</c:v>
                </c:pt>
                <c:pt idx="7751">
                  <c:v>11.0</c:v>
                </c:pt>
                <c:pt idx="7752">
                  <c:v>11.0</c:v>
                </c:pt>
                <c:pt idx="7753">
                  <c:v>11.0</c:v>
                </c:pt>
                <c:pt idx="7754">
                  <c:v>11.0</c:v>
                </c:pt>
                <c:pt idx="7755">
                  <c:v>11.0</c:v>
                </c:pt>
                <c:pt idx="7756">
                  <c:v>11.0</c:v>
                </c:pt>
                <c:pt idx="7757">
                  <c:v>11.0</c:v>
                </c:pt>
                <c:pt idx="7758">
                  <c:v>11.0</c:v>
                </c:pt>
                <c:pt idx="7759">
                  <c:v>11.0</c:v>
                </c:pt>
                <c:pt idx="7760">
                  <c:v>11.0</c:v>
                </c:pt>
                <c:pt idx="7761">
                  <c:v>11.0</c:v>
                </c:pt>
                <c:pt idx="7762">
                  <c:v>11.0</c:v>
                </c:pt>
                <c:pt idx="7763">
                  <c:v>11.0</c:v>
                </c:pt>
                <c:pt idx="7764">
                  <c:v>11.0</c:v>
                </c:pt>
                <c:pt idx="7765">
                  <c:v>11.0</c:v>
                </c:pt>
                <c:pt idx="7766">
                  <c:v>11.0</c:v>
                </c:pt>
                <c:pt idx="7767">
                  <c:v>11.0</c:v>
                </c:pt>
                <c:pt idx="7768">
                  <c:v>11.0</c:v>
                </c:pt>
                <c:pt idx="7769">
                  <c:v>11.0</c:v>
                </c:pt>
                <c:pt idx="7770">
                  <c:v>11.0</c:v>
                </c:pt>
                <c:pt idx="7771">
                  <c:v>11.0</c:v>
                </c:pt>
                <c:pt idx="7772">
                  <c:v>11.0</c:v>
                </c:pt>
                <c:pt idx="7773">
                  <c:v>11.0</c:v>
                </c:pt>
                <c:pt idx="7774">
                  <c:v>11.0</c:v>
                </c:pt>
                <c:pt idx="7775">
                  <c:v>11.0</c:v>
                </c:pt>
                <c:pt idx="7776">
                  <c:v>11.0</c:v>
                </c:pt>
                <c:pt idx="7777">
                  <c:v>11.0</c:v>
                </c:pt>
                <c:pt idx="7778">
                  <c:v>11.0</c:v>
                </c:pt>
                <c:pt idx="7779">
                  <c:v>11.0</c:v>
                </c:pt>
                <c:pt idx="7780">
                  <c:v>11.0</c:v>
                </c:pt>
                <c:pt idx="7781">
                  <c:v>11.0</c:v>
                </c:pt>
                <c:pt idx="7782">
                  <c:v>11.0</c:v>
                </c:pt>
                <c:pt idx="7783">
                  <c:v>11.0</c:v>
                </c:pt>
                <c:pt idx="7784">
                  <c:v>11.0</c:v>
                </c:pt>
                <c:pt idx="7785">
                  <c:v>11.0</c:v>
                </c:pt>
                <c:pt idx="7786">
                  <c:v>11.0</c:v>
                </c:pt>
                <c:pt idx="7787">
                  <c:v>11.0</c:v>
                </c:pt>
                <c:pt idx="7788">
                  <c:v>11.0</c:v>
                </c:pt>
                <c:pt idx="7789">
                  <c:v>11.0</c:v>
                </c:pt>
                <c:pt idx="7790">
                  <c:v>11.0</c:v>
                </c:pt>
                <c:pt idx="7791">
                  <c:v>11.0</c:v>
                </c:pt>
                <c:pt idx="7792">
                  <c:v>11.0</c:v>
                </c:pt>
                <c:pt idx="7793">
                  <c:v>11.0</c:v>
                </c:pt>
                <c:pt idx="7794">
                  <c:v>11.0</c:v>
                </c:pt>
                <c:pt idx="7795">
                  <c:v>11.0</c:v>
                </c:pt>
                <c:pt idx="7796">
                  <c:v>11.0</c:v>
                </c:pt>
                <c:pt idx="7797">
                  <c:v>11.0</c:v>
                </c:pt>
                <c:pt idx="7798">
                  <c:v>11.0</c:v>
                </c:pt>
                <c:pt idx="7799">
                  <c:v>11.0</c:v>
                </c:pt>
                <c:pt idx="7800">
                  <c:v>11.0</c:v>
                </c:pt>
                <c:pt idx="7801">
                  <c:v>11.0</c:v>
                </c:pt>
                <c:pt idx="7802">
                  <c:v>11.0</c:v>
                </c:pt>
                <c:pt idx="7803">
                  <c:v>11.0</c:v>
                </c:pt>
                <c:pt idx="7804">
                  <c:v>11.0</c:v>
                </c:pt>
                <c:pt idx="7805">
                  <c:v>11.0</c:v>
                </c:pt>
                <c:pt idx="7806">
                  <c:v>11.0</c:v>
                </c:pt>
                <c:pt idx="7807">
                  <c:v>11.0</c:v>
                </c:pt>
                <c:pt idx="7808">
                  <c:v>11.0</c:v>
                </c:pt>
                <c:pt idx="7809">
                  <c:v>11.0</c:v>
                </c:pt>
                <c:pt idx="7810">
                  <c:v>11.0</c:v>
                </c:pt>
                <c:pt idx="7811">
                  <c:v>11.0</c:v>
                </c:pt>
                <c:pt idx="7812">
                  <c:v>10.0</c:v>
                </c:pt>
                <c:pt idx="7813">
                  <c:v>10.0</c:v>
                </c:pt>
                <c:pt idx="7814">
                  <c:v>10.0</c:v>
                </c:pt>
                <c:pt idx="7815">
                  <c:v>10.0</c:v>
                </c:pt>
                <c:pt idx="7816">
                  <c:v>10.0</c:v>
                </c:pt>
                <c:pt idx="7817">
                  <c:v>10.0</c:v>
                </c:pt>
                <c:pt idx="7818">
                  <c:v>10.0</c:v>
                </c:pt>
                <c:pt idx="7819">
                  <c:v>10.0</c:v>
                </c:pt>
                <c:pt idx="7820">
                  <c:v>10.0</c:v>
                </c:pt>
                <c:pt idx="7821">
                  <c:v>10.0</c:v>
                </c:pt>
                <c:pt idx="7822">
                  <c:v>10.0</c:v>
                </c:pt>
                <c:pt idx="7823">
                  <c:v>10.0</c:v>
                </c:pt>
                <c:pt idx="7824">
                  <c:v>10.0</c:v>
                </c:pt>
                <c:pt idx="7825">
                  <c:v>10.0</c:v>
                </c:pt>
                <c:pt idx="7826">
                  <c:v>10.0</c:v>
                </c:pt>
                <c:pt idx="7827">
                  <c:v>10.0</c:v>
                </c:pt>
                <c:pt idx="7828">
                  <c:v>10.0</c:v>
                </c:pt>
                <c:pt idx="7829">
                  <c:v>10.0</c:v>
                </c:pt>
                <c:pt idx="7830">
                  <c:v>10.0</c:v>
                </c:pt>
                <c:pt idx="7831">
                  <c:v>10.0</c:v>
                </c:pt>
                <c:pt idx="7832">
                  <c:v>10.0</c:v>
                </c:pt>
                <c:pt idx="7833">
                  <c:v>10.0</c:v>
                </c:pt>
                <c:pt idx="7834">
                  <c:v>10.0</c:v>
                </c:pt>
                <c:pt idx="7835">
                  <c:v>10.0</c:v>
                </c:pt>
                <c:pt idx="7836">
                  <c:v>10.0</c:v>
                </c:pt>
                <c:pt idx="7837">
                  <c:v>10.0</c:v>
                </c:pt>
                <c:pt idx="7838">
                  <c:v>10.0</c:v>
                </c:pt>
                <c:pt idx="7839">
                  <c:v>10.0</c:v>
                </c:pt>
                <c:pt idx="7840">
                  <c:v>10.0</c:v>
                </c:pt>
                <c:pt idx="7841">
                  <c:v>10.0</c:v>
                </c:pt>
                <c:pt idx="7842">
                  <c:v>10.0</c:v>
                </c:pt>
                <c:pt idx="7843">
                  <c:v>10.0</c:v>
                </c:pt>
                <c:pt idx="7844">
                  <c:v>10.0</c:v>
                </c:pt>
                <c:pt idx="7845">
                  <c:v>10.0</c:v>
                </c:pt>
                <c:pt idx="7846">
                  <c:v>10.0</c:v>
                </c:pt>
                <c:pt idx="7847">
                  <c:v>10.0</c:v>
                </c:pt>
                <c:pt idx="7848">
                  <c:v>10.0</c:v>
                </c:pt>
                <c:pt idx="7849">
                  <c:v>10.0</c:v>
                </c:pt>
                <c:pt idx="7850">
                  <c:v>10.0</c:v>
                </c:pt>
                <c:pt idx="7851">
                  <c:v>10.0</c:v>
                </c:pt>
                <c:pt idx="7852">
                  <c:v>10.0</c:v>
                </c:pt>
                <c:pt idx="7853">
                  <c:v>10.0</c:v>
                </c:pt>
                <c:pt idx="7854">
                  <c:v>10.0</c:v>
                </c:pt>
                <c:pt idx="7855">
                  <c:v>10.0</c:v>
                </c:pt>
                <c:pt idx="7856">
                  <c:v>10.0</c:v>
                </c:pt>
                <c:pt idx="7857">
                  <c:v>10.0</c:v>
                </c:pt>
                <c:pt idx="7858">
                  <c:v>10.0</c:v>
                </c:pt>
                <c:pt idx="7859">
                  <c:v>10.0</c:v>
                </c:pt>
                <c:pt idx="7860">
                  <c:v>10.0</c:v>
                </c:pt>
                <c:pt idx="7861">
                  <c:v>10.0</c:v>
                </c:pt>
                <c:pt idx="7862">
                  <c:v>10.0</c:v>
                </c:pt>
                <c:pt idx="7863">
                  <c:v>10.0</c:v>
                </c:pt>
                <c:pt idx="7864">
                  <c:v>10.0</c:v>
                </c:pt>
                <c:pt idx="7865">
                  <c:v>10.0</c:v>
                </c:pt>
                <c:pt idx="7866">
                  <c:v>10.0</c:v>
                </c:pt>
                <c:pt idx="7867">
                  <c:v>10.0</c:v>
                </c:pt>
                <c:pt idx="7868">
                  <c:v>10.0</c:v>
                </c:pt>
                <c:pt idx="7869">
                  <c:v>10.0</c:v>
                </c:pt>
                <c:pt idx="7870">
                  <c:v>10.0</c:v>
                </c:pt>
                <c:pt idx="7871">
                  <c:v>10.0</c:v>
                </c:pt>
                <c:pt idx="7872">
                  <c:v>10.0</c:v>
                </c:pt>
                <c:pt idx="7873">
                  <c:v>10.0</c:v>
                </c:pt>
                <c:pt idx="7874">
                  <c:v>10.0</c:v>
                </c:pt>
                <c:pt idx="7875">
                  <c:v>10.0</c:v>
                </c:pt>
                <c:pt idx="7876">
                  <c:v>10.0</c:v>
                </c:pt>
                <c:pt idx="7877">
                  <c:v>10.0</c:v>
                </c:pt>
                <c:pt idx="7878">
                  <c:v>10.0</c:v>
                </c:pt>
                <c:pt idx="7879">
                  <c:v>10.0</c:v>
                </c:pt>
                <c:pt idx="7880">
                  <c:v>10.0</c:v>
                </c:pt>
                <c:pt idx="7881">
                  <c:v>10.0</c:v>
                </c:pt>
                <c:pt idx="7882">
                  <c:v>10.0</c:v>
                </c:pt>
                <c:pt idx="7883">
                  <c:v>10.0</c:v>
                </c:pt>
                <c:pt idx="7884">
                  <c:v>10.0</c:v>
                </c:pt>
                <c:pt idx="7885">
                  <c:v>10.0</c:v>
                </c:pt>
                <c:pt idx="7886">
                  <c:v>10.0</c:v>
                </c:pt>
                <c:pt idx="7887">
                  <c:v>10.0</c:v>
                </c:pt>
                <c:pt idx="7888">
                  <c:v>10.0</c:v>
                </c:pt>
                <c:pt idx="7889">
                  <c:v>10.0</c:v>
                </c:pt>
                <c:pt idx="7890">
                  <c:v>10.0</c:v>
                </c:pt>
                <c:pt idx="7891">
                  <c:v>10.0</c:v>
                </c:pt>
                <c:pt idx="7892">
                  <c:v>10.0</c:v>
                </c:pt>
                <c:pt idx="7893">
                  <c:v>10.0</c:v>
                </c:pt>
                <c:pt idx="7894">
                  <c:v>10.0</c:v>
                </c:pt>
                <c:pt idx="7895">
                  <c:v>10.0</c:v>
                </c:pt>
                <c:pt idx="7896">
                  <c:v>10.0</c:v>
                </c:pt>
                <c:pt idx="7897">
                  <c:v>10.0</c:v>
                </c:pt>
                <c:pt idx="7898">
                  <c:v>10.0</c:v>
                </c:pt>
                <c:pt idx="7899">
                  <c:v>10.0</c:v>
                </c:pt>
                <c:pt idx="7900">
                  <c:v>10.0</c:v>
                </c:pt>
                <c:pt idx="7901">
                  <c:v>10.0</c:v>
                </c:pt>
                <c:pt idx="7902">
                  <c:v>10.0</c:v>
                </c:pt>
                <c:pt idx="7903">
                  <c:v>10.0</c:v>
                </c:pt>
                <c:pt idx="7904">
                  <c:v>10.0</c:v>
                </c:pt>
                <c:pt idx="7905">
                  <c:v>10.0</c:v>
                </c:pt>
                <c:pt idx="7906">
                  <c:v>10.0</c:v>
                </c:pt>
                <c:pt idx="7907">
                  <c:v>10.0</c:v>
                </c:pt>
                <c:pt idx="7908">
                  <c:v>10.0</c:v>
                </c:pt>
                <c:pt idx="7909">
                  <c:v>10.0</c:v>
                </c:pt>
                <c:pt idx="7910">
                  <c:v>10.0</c:v>
                </c:pt>
                <c:pt idx="7911">
                  <c:v>10.0</c:v>
                </c:pt>
                <c:pt idx="7912">
                  <c:v>10.0</c:v>
                </c:pt>
                <c:pt idx="7913">
                  <c:v>10.0</c:v>
                </c:pt>
                <c:pt idx="7914">
                  <c:v>10.0</c:v>
                </c:pt>
                <c:pt idx="7915">
                  <c:v>10.0</c:v>
                </c:pt>
                <c:pt idx="7916">
                  <c:v>10.0</c:v>
                </c:pt>
                <c:pt idx="7917">
                  <c:v>10.0</c:v>
                </c:pt>
                <c:pt idx="7918">
                  <c:v>10.0</c:v>
                </c:pt>
                <c:pt idx="7919">
                  <c:v>10.0</c:v>
                </c:pt>
                <c:pt idx="7920">
                  <c:v>10.0</c:v>
                </c:pt>
                <c:pt idx="7921">
                  <c:v>10.0</c:v>
                </c:pt>
                <c:pt idx="7922">
                  <c:v>10.0</c:v>
                </c:pt>
                <c:pt idx="7923">
                  <c:v>10.0</c:v>
                </c:pt>
                <c:pt idx="7924">
                  <c:v>10.0</c:v>
                </c:pt>
                <c:pt idx="7925">
                  <c:v>10.0</c:v>
                </c:pt>
                <c:pt idx="7926">
                  <c:v>10.0</c:v>
                </c:pt>
                <c:pt idx="7927">
                  <c:v>10.0</c:v>
                </c:pt>
                <c:pt idx="7928">
                  <c:v>10.0</c:v>
                </c:pt>
                <c:pt idx="7929">
                  <c:v>10.0</c:v>
                </c:pt>
                <c:pt idx="7930">
                  <c:v>10.0</c:v>
                </c:pt>
                <c:pt idx="7931">
                  <c:v>10.0</c:v>
                </c:pt>
                <c:pt idx="7932">
                  <c:v>10.0</c:v>
                </c:pt>
                <c:pt idx="7933">
                  <c:v>10.0</c:v>
                </c:pt>
                <c:pt idx="7934">
                  <c:v>10.0</c:v>
                </c:pt>
                <c:pt idx="7935">
                  <c:v>10.0</c:v>
                </c:pt>
                <c:pt idx="7936">
                  <c:v>10.0</c:v>
                </c:pt>
                <c:pt idx="7937">
                  <c:v>10.0</c:v>
                </c:pt>
                <c:pt idx="7938">
                  <c:v>10.0</c:v>
                </c:pt>
                <c:pt idx="7939">
                  <c:v>10.0</c:v>
                </c:pt>
                <c:pt idx="7940">
                  <c:v>10.0</c:v>
                </c:pt>
                <c:pt idx="7941">
                  <c:v>10.0</c:v>
                </c:pt>
                <c:pt idx="7942">
                  <c:v>10.0</c:v>
                </c:pt>
                <c:pt idx="7943">
                  <c:v>10.0</c:v>
                </c:pt>
                <c:pt idx="7944">
                  <c:v>10.0</c:v>
                </c:pt>
                <c:pt idx="7945">
                  <c:v>10.0</c:v>
                </c:pt>
                <c:pt idx="7946">
                  <c:v>10.0</c:v>
                </c:pt>
                <c:pt idx="7947">
                  <c:v>10.0</c:v>
                </c:pt>
                <c:pt idx="7948">
                  <c:v>10.0</c:v>
                </c:pt>
                <c:pt idx="7949">
                  <c:v>10.0</c:v>
                </c:pt>
                <c:pt idx="7950">
                  <c:v>10.0</c:v>
                </c:pt>
                <c:pt idx="7951">
                  <c:v>10.0</c:v>
                </c:pt>
                <c:pt idx="7952">
                  <c:v>10.0</c:v>
                </c:pt>
                <c:pt idx="7953">
                  <c:v>10.0</c:v>
                </c:pt>
                <c:pt idx="7954">
                  <c:v>10.0</c:v>
                </c:pt>
                <c:pt idx="7955">
                  <c:v>10.0</c:v>
                </c:pt>
                <c:pt idx="7956">
                  <c:v>10.0</c:v>
                </c:pt>
                <c:pt idx="7957">
                  <c:v>10.0</c:v>
                </c:pt>
                <c:pt idx="7958">
                  <c:v>10.0</c:v>
                </c:pt>
                <c:pt idx="7959">
                  <c:v>10.0</c:v>
                </c:pt>
                <c:pt idx="7960">
                  <c:v>10.0</c:v>
                </c:pt>
                <c:pt idx="7961">
                  <c:v>10.0</c:v>
                </c:pt>
                <c:pt idx="7962">
                  <c:v>10.0</c:v>
                </c:pt>
                <c:pt idx="7963">
                  <c:v>10.0</c:v>
                </c:pt>
                <c:pt idx="7964">
                  <c:v>10.0</c:v>
                </c:pt>
                <c:pt idx="7965">
                  <c:v>10.0</c:v>
                </c:pt>
                <c:pt idx="7966">
                  <c:v>10.0</c:v>
                </c:pt>
                <c:pt idx="7967">
                  <c:v>10.0</c:v>
                </c:pt>
                <c:pt idx="7968">
                  <c:v>10.0</c:v>
                </c:pt>
                <c:pt idx="7969">
                  <c:v>10.0</c:v>
                </c:pt>
                <c:pt idx="7970">
                  <c:v>10.0</c:v>
                </c:pt>
                <c:pt idx="7971">
                  <c:v>10.0</c:v>
                </c:pt>
                <c:pt idx="7972">
                  <c:v>10.0</c:v>
                </c:pt>
                <c:pt idx="7973">
                  <c:v>10.0</c:v>
                </c:pt>
                <c:pt idx="7974">
                  <c:v>10.0</c:v>
                </c:pt>
                <c:pt idx="7975">
                  <c:v>10.0</c:v>
                </c:pt>
                <c:pt idx="7976">
                  <c:v>10.0</c:v>
                </c:pt>
                <c:pt idx="7977">
                  <c:v>10.0</c:v>
                </c:pt>
                <c:pt idx="7978">
                  <c:v>10.0</c:v>
                </c:pt>
                <c:pt idx="7979">
                  <c:v>10.0</c:v>
                </c:pt>
                <c:pt idx="7980">
                  <c:v>10.0</c:v>
                </c:pt>
                <c:pt idx="7981">
                  <c:v>10.0</c:v>
                </c:pt>
                <c:pt idx="7982">
                  <c:v>10.0</c:v>
                </c:pt>
                <c:pt idx="7983">
                  <c:v>10.0</c:v>
                </c:pt>
                <c:pt idx="7984">
                  <c:v>10.0</c:v>
                </c:pt>
                <c:pt idx="7985">
                  <c:v>10.0</c:v>
                </c:pt>
                <c:pt idx="7986">
                  <c:v>10.0</c:v>
                </c:pt>
                <c:pt idx="7987">
                  <c:v>10.0</c:v>
                </c:pt>
                <c:pt idx="7988">
                  <c:v>10.0</c:v>
                </c:pt>
                <c:pt idx="7989">
                  <c:v>10.0</c:v>
                </c:pt>
                <c:pt idx="7990">
                  <c:v>10.0</c:v>
                </c:pt>
                <c:pt idx="7991">
                  <c:v>10.0</c:v>
                </c:pt>
                <c:pt idx="7992">
                  <c:v>10.0</c:v>
                </c:pt>
                <c:pt idx="7993">
                  <c:v>10.0</c:v>
                </c:pt>
                <c:pt idx="7994">
                  <c:v>10.0</c:v>
                </c:pt>
                <c:pt idx="7995">
                  <c:v>10.0</c:v>
                </c:pt>
                <c:pt idx="7996">
                  <c:v>10.0</c:v>
                </c:pt>
                <c:pt idx="7997">
                  <c:v>10.0</c:v>
                </c:pt>
                <c:pt idx="7998">
                  <c:v>10.0</c:v>
                </c:pt>
                <c:pt idx="7999">
                  <c:v>10.0</c:v>
                </c:pt>
                <c:pt idx="8000">
                  <c:v>10.0</c:v>
                </c:pt>
                <c:pt idx="8001">
                  <c:v>10.0</c:v>
                </c:pt>
                <c:pt idx="8002">
                  <c:v>10.0</c:v>
                </c:pt>
                <c:pt idx="8003">
                  <c:v>10.0</c:v>
                </c:pt>
                <c:pt idx="8004">
                  <c:v>10.0</c:v>
                </c:pt>
                <c:pt idx="8005">
                  <c:v>10.0</c:v>
                </c:pt>
                <c:pt idx="8006">
                  <c:v>10.0</c:v>
                </c:pt>
                <c:pt idx="8007">
                  <c:v>10.0</c:v>
                </c:pt>
                <c:pt idx="8008">
                  <c:v>10.0</c:v>
                </c:pt>
                <c:pt idx="8009">
                  <c:v>10.0</c:v>
                </c:pt>
                <c:pt idx="8010">
                  <c:v>10.0</c:v>
                </c:pt>
                <c:pt idx="8011">
                  <c:v>10.0</c:v>
                </c:pt>
                <c:pt idx="8012">
                  <c:v>10.0</c:v>
                </c:pt>
                <c:pt idx="8013">
                  <c:v>10.0</c:v>
                </c:pt>
                <c:pt idx="8014">
                  <c:v>10.0</c:v>
                </c:pt>
                <c:pt idx="8015">
                  <c:v>10.0</c:v>
                </c:pt>
                <c:pt idx="8016">
                  <c:v>10.0</c:v>
                </c:pt>
                <c:pt idx="8017">
                  <c:v>10.0</c:v>
                </c:pt>
                <c:pt idx="8018">
                  <c:v>10.0</c:v>
                </c:pt>
                <c:pt idx="8019">
                  <c:v>10.0</c:v>
                </c:pt>
                <c:pt idx="8020">
                  <c:v>10.0</c:v>
                </c:pt>
                <c:pt idx="8021">
                  <c:v>10.0</c:v>
                </c:pt>
                <c:pt idx="8022">
                  <c:v>10.0</c:v>
                </c:pt>
                <c:pt idx="8023">
                  <c:v>10.0</c:v>
                </c:pt>
                <c:pt idx="8024">
                  <c:v>10.0</c:v>
                </c:pt>
                <c:pt idx="8025">
                  <c:v>10.0</c:v>
                </c:pt>
                <c:pt idx="8026">
                  <c:v>10.0</c:v>
                </c:pt>
                <c:pt idx="8027">
                  <c:v>10.0</c:v>
                </c:pt>
                <c:pt idx="8028">
                  <c:v>10.0</c:v>
                </c:pt>
                <c:pt idx="8029">
                  <c:v>10.0</c:v>
                </c:pt>
                <c:pt idx="8030">
                  <c:v>10.0</c:v>
                </c:pt>
                <c:pt idx="8031">
                  <c:v>10.0</c:v>
                </c:pt>
                <c:pt idx="8032">
                  <c:v>10.0</c:v>
                </c:pt>
                <c:pt idx="8033">
                  <c:v>10.0</c:v>
                </c:pt>
                <c:pt idx="8034">
                  <c:v>10.0</c:v>
                </c:pt>
                <c:pt idx="8035">
                  <c:v>10.0</c:v>
                </c:pt>
                <c:pt idx="8036">
                  <c:v>10.0</c:v>
                </c:pt>
                <c:pt idx="8037">
                  <c:v>10.0</c:v>
                </c:pt>
                <c:pt idx="8038">
                  <c:v>10.0</c:v>
                </c:pt>
                <c:pt idx="8039">
                  <c:v>10.0</c:v>
                </c:pt>
                <c:pt idx="8040">
                  <c:v>10.0</c:v>
                </c:pt>
                <c:pt idx="8041">
                  <c:v>10.0</c:v>
                </c:pt>
                <c:pt idx="8042">
                  <c:v>10.0</c:v>
                </c:pt>
                <c:pt idx="8043">
                  <c:v>10.0</c:v>
                </c:pt>
                <c:pt idx="8044">
                  <c:v>10.0</c:v>
                </c:pt>
                <c:pt idx="8045">
                  <c:v>10.0</c:v>
                </c:pt>
                <c:pt idx="8046">
                  <c:v>10.0</c:v>
                </c:pt>
                <c:pt idx="8047">
                  <c:v>10.0</c:v>
                </c:pt>
                <c:pt idx="8048">
                  <c:v>10.0</c:v>
                </c:pt>
                <c:pt idx="8049">
                  <c:v>10.0</c:v>
                </c:pt>
                <c:pt idx="8050">
                  <c:v>10.0</c:v>
                </c:pt>
                <c:pt idx="8051">
                  <c:v>10.0</c:v>
                </c:pt>
                <c:pt idx="8052">
                  <c:v>10.0</c:v>
                </c:pt>
                <c:pt idx="8053">
                  <c:v>10.0</c:v>
                </c:pt>
                <c:pt idx="8054">
                  <c:v>10.0</c:v>
                </c:pt>
                <c:pt idx="8055">
                  <c:v>10.0</c:v>
                </c:pt>
                <c:pt idx="8056">
                  <c:v>10.0</c:v>
                </c:pt>
                <c:pt idx="8057">
                  <c:v>10.0</c:v>
                </c:pt>
                <c:pt idx="8058">
                  <c:v>10.0</c:v>
                </c:pt>
                <c:pt idx="8059">
                  <c:v>10.0</c:v>
                </c:pt>
                <c:pt idx="8060">
                  <c:v>10.0</c:v>
                </c:pt>
                <c:pt idx="8061">
                  <c:v>10.0</c:v>
                </c:pt>
                <c:pt idx="8062">
                  <c:v>10.0</c:v>
                </c:pt>
                <c:pt idx="8063">
                  <c:v>10.0</c:v>
                </c:pt>
                <c:pt idx="8064">
                  <c:v>10.0</c:v>
                </c:pt>
                <c:pt idx="8065">
                  <c:v>10.0</c:v>
                </c:pt>
                <c:pt idx="8066">
                  <c:v>10.0</c:v>
                </c:pt>
                <c:pt idx="8067">
                  <c:v>10.0</c:v>
                </c:pt>
                <c:pt idx="8068">
                  <c:v>10.0</c:v>
                </c:pt>
                <c:pt idx="8069">
                  <c:v>10.0</c:v>
                </c:pt>
                <c:pt idx="8070">
                  <c:v>10.0</c:v>
                </c:pt>
                <c:pt idx="8071">
                  <c:v>10.0</c:v>
                </c:pt>
                <c:pt idx="8072">
                  <c:v>10.0</c:v>
                </c:pt>
                <c:pt idx="8073">
                  <c:v>10.0</c:v>
                </c:pt>
                <c:pt idx="8074">
                  <c:v>10.0</c:v>
                </c:pt>
                <c:pt idx="8075">
                  <c:v>10.0</c:v>
                </c:pt>
                <c:pt idx="8076">
                  <c:v>10.0</c:v>
                </c:pt>
                <c:pt idx="8077">
                  <c:v>10.0</c:v>
                </c:pt>
                <c:pt idx="8078">
                  <c:v>10.0</c:v>
                </c:pt>
                <c:pt idx="8079">
                  <c:v>10.0</c:v>
                </c:pt>
                <c:pt idx="8080">
                  <c:v>10.0</c:v>
                </c:pt>
                <c:pt idx="8081">
                  <c:v>10.0</c:v>
                </c:pt>
                <c:pt idx="8082">
                  <c:v>10.0</c:v>
                </c:pt>
                <c:pt idx="8083">
                  <c:v>10.0</c:v>
                </c:pt>
                <c:pt idx="8084">
                  <c:v>10.0</c:v>
                </c:pt>
                <c:pt idx="8085">
                  <c:v>10.0</c:v>
                </c:pt>
                <c:pt idx="8086">
                  <c:v>10.0</c:v>
                </c:pt>
                <c:pt idx="8087">
                  <c:v>10.0</c:v>
                </c:pt>
                <c:pt idx="8088">
                  <c:v>10.0</c:v>
                </c:pt>
                <c:pt idx="8089">
                  <c:v>10.0</c:v>
                </c:pt>
                <c:pt idx="8090">
                  <c:v>10.0</c:v>
                </c:pt>
                <c:pt idx="8091">
                  <c:v>10.0</c:v>
                </c:pt>
                <c:pt idx="8092">
                  <c:v>10.0</c:v>
                </c:pt>
                <c:pt idx="8093">
                  <c:v>10.0</c:v>
                </c:pt>
                <c:pt idx="8094">
                  <c:v>10.0</c:v>
                </c:pt>
                <c:pt idx="8095">
                  <c:v>10.0</c:v>
                </c:pt>
                <c:pt idx="8096">
                  <c:v>10.0</c:v>
                </c:pt>
                <c:pt idx="8097">
                  <c:v>10.0</c:v>
                </c:pt>
                <c:pt idx="8098">
                  <c:v>10.0</c:v>
                </c:pt>
                <c:pt idx="8099">
                  <c:v>10.0</c:v>
                </c:pt>
                <c:pt idx="8100">
                  <c:v>10.0</c:v>
                </c:pt>
                <c:pt idx="8101">
                  <c:v>10.0</c:v>
                </c:pt>
                <c:pt idx="8102">
                  <c:v>10.0</c:v>
                </c:pt>
                <c:pt idx="8103">
                  <c:v>10.0</c:v>
                </c:pt>
                <c:pt idx="8104">
                  <c:v>10.0</c:v>
                </c:pt>
                <c:pt idx="8105">
                  <c:v>10.0</c:v>
                </c:pt>
                <c:pt idx="8106">
                  <c:v>10.0</c:v>
                </c:pt>
                <c:pt idx="8107">
                  <c:v>10.0</c:v>
                </c:pt>
                <c:pt idx="8108">
                  <c:v>10.0</c:v>
                </c:pt>
                <c:pt idx="8109">
                  <c:v>10.0</c:v>
                </c:pt>
                <c:pt idx="8110">
                  <c:v>10.0</c:v>
                </c:pt>
                <c:pt idx="8111">
                  <c:v>10.0</c:v>
                </c:pt>
                <c:pt idx="8112">
                  <c:v>10.0</c:v>
                </c:pt>
                <c:pt idx="8113">
                  <c:v>10.0</c:v>
                </c:pt>
                <c:pt idx="8114">
                  <c:v>10.0</c:v>
                </c:pt>
                <c:pt idx="8115">
                  <c:v>10.0</c:v>
                </c:pt>
                <c:pt idx="8116">
                  <c:v>10.0</c:v>
                </c:pt>
                <c:pt idx="8117">
                  <c:v>10.0</c:v>
                </c:pt>
                <c:pt idx="8118">
                  <c:v>10.0</c:v>
                </c:pt>
                <c:pt idx="8119">
                  <c:v>10.0</c:v>
                </c:pt>
                <c:pt idx="8120">
                  <c:v>10.0</c:v>
                </c:pt>
                <c:pt idx="8121">
                  <c:v>10.0</c:v>
                </c:pt>
                <c:pt idx="8122">
                  <c:v>10.0</c:v>
                </c:pt>
                <c:pt idx="8123">
                  <c:v>10.0</c:v>
                </c:pt>
                <c:pt idx="8124">
                  <c:v>10.0</c:v>
                </c:pt>
                <c:pt idx="8125">
                  <c:v>10.0</c:v>
                </c:pt>
                <c:pt idx="8126">
                  <c:v>10.0</c:v>
                </c:pt>
                <c:pt idx="8127">
                  <c:v>10.0</c:v>
                </c:pt>
                <c:pt idx="8128">
                  <c:v>10.0</c:v>
                </c:pt>
                <c:pt idx="8129">
                  <c:v>10.0</c:v>
                </c:pt>
                <c:pt idx="8130">
                  <c:v>10.0</c:v>
                </c:pt>
                <c:pt idx="8131">
                  <c:v>10.0</c:v>
                </c:pt>
                <c:pt idx="8132">
                  <c:v>10.0</c:v>
                </c:pt>
                <c:pt idx="8133">
                  <c:v>10.0</c:v>
                </c:pt>
                <c:pt idx="8134">
                  <c:v>10.0</c:v>
                </c:pt>
                <c:pt idx="8135">
                  <c:v>10.0</c:v>
                </c:pt>
                <c:pt idx="8136">
                  <c:v>10.0</c:v>
                </c:pt>
                <c:pt idx="8137">
                  <c:v>10.0</c:v>
                </c:pt>
                <c:pt idx="8138">
                  <c:v>10.0</c:v>
                </c:pt>
                <c:pt idx="8139">
                  <c:v>10.0</c:v>
                </c:pt>
                <c:pt idx="8140">
                  <c:v>10.0</c:v>
                </c:pt>
                <c:pt idx="8141">
                  <c:v>10.0</c:v>
                </c:pt>
                <c:pt idx="8142">
                  <c:v>10.0</c:v>
                </c:pt>
                <c:pt idx="8143">
                  <c:v>10.0</c:v>
                </c:pt>
                <c:pt idx="8144">
                  <c:v>10.0</c:v>
                </c:pt>
                <c:pt idx="8145">
                  <c:v>10.0</c:v>
                </c:pt>
                <c:pt idx="8146">
                  <c:v>10.0</c:v>
                </c:pt>
                <c:pt idx="8147">
                  <c:v>10.0</c:v>
                </c:pt>
                <c:pt idx="8148">
                  <c:v>10.0</c:v>
                </c:pt>
                <c:pt idx="8149">
                  <c:v>10.0</c:v>
                </c:pt>
                <c:pt idx="8150">
                  <c:v>10.0</c:v>
                </c:pt>
                <c:pt idx="8151">
                  <c:v>10.0</c:v>
                </c:pt>
                <c:pt idx="8152">
                  <c:v>10.0</c:v>
                </c:pt>
                <c:pt idx="8153">
                  <c:v>10.0</c:v>
                </c:pt>
                <c:pt idx="8154">
                  <c:v>10.0</c:v>
                </c:pt>
                <c:pt idx="8155">
                  <c:v>10.0</c:v>
                </c:pt>
                <c:pt idx="8156">
                  <c:v>10.0</c:v>
                </c:pt>
                <c:pt idx="8157">
                  <c:v>10.0</c:v>
                </c:pt>
                <c:pt idx="8158">
                  <c:v>10.0</c:v>
                </c:pt>
                <c:pt idx="8159">
                  <c:v>10.0</c:v>
                </c:pt>
                <c:pt idx="8160">
                  <c:v>10.0</c:v>
                </c:pt>
                <c:pt idx="8161">
                  <c:v>10.0</c:v>
                </c:pt>
                <c:pt idx="8162">
                  <c:v>10.0</c:v>
                </c:pt>
                <c:pt idx="8163">
                  <c:v>10.0</c:v>
                </c:pt>
                <c:pt idx="8164">
                  <c:v>10.0</c:v>
                </c:pt>
                <c:pt idx="8165">
                  <c:v>10.0</c:v>
                </c:pt>
                <c:pt idx="8166">
                  <c:v>10.0</c:v>
                </c:pt>
                <c:pt idx="8167">
                  <c:v>10.0</c:v>
                </c:pt>
                <c:pt idx="8168">
                  <c:v>10.0</c:v>
                </c:pt>
                <c:pt idx="8169">
                  <c:v>10.0</c:v>
                </c:pt>
                <c:pt idx="8170">
                  <c:v>10.0</c:v>
                </c:pt>
                <c:pt idx="8171">
                  <c:v>10.0</c:v>
                </c:pt>
                <c:pt idx="8172">
                  <c:v>10.0</c:v>
                </c:pt>
                <c:pt idx="8173">
                  <c:v>10.0</c:v>
                </c:pt>
                <c:pt idx="8174">
                  <c:v>10.0</c:v>
                </c:pt>
                <c:pt idx="8175">
                  <c:v>10.0</c:v>
                </c:pt>
                <c:pt idx="8176">
                  <c:v>10.0</c:v>
                </c:pt>
                <c:pt idx="8177">
                  <c:v>10.0</c:v>
                </c:pt>
                <c:pt idx="8178">
                  <c:v>10.0</c:v>
                </c:pt>
                <c:pt idx="8179">
                  <c:v>10.0</c:v>
                </c:pt>
                <c:pt idx="8180">
                  <c:v>10.0</c:v>
                </c:pt>
                <c:pt idx="8181">
                  <c:v>10.0</c:v>
                </c:pt>
                <c:pt idx="8182">
                  <c:v>10.0</c:v>
                </c:pt>
                <c:pt idx="8183">
                  <c:v>10.0</c:v>
                </c:pt>
                <c:pt idx="8184">
                  <c:v>10.0</c:v>
                </c:pt>
                <c:pt idx="8185">
                  <c:v>10.0</c:v>
                </c:pt>
                <c:pt idx="8186">
                  <c:v>10.0</c:v>
                </c:pt>
                <c:pt idx="8187">
                  <c:v>10.0</c:v>
                </c:pt>
                <c:pt idx="8188">
                  <c:v>10.0</c:v>
                </c:pt>
                <c:pt idx="8189">
                  <c:v>10.0</c:v>
                </c:pt>
                <c:pt idx="8190">
                  <c:v>10.0</c:v>
                </c:pt>
                <c:pt idx="8191">
                  <c:v>10.0</c:v>
                </c:pt>
                <c:pt idx="8192">
                  <c:v>10.0</c:v>
                </c:pt>
                <c:pt idx="8193">
                  <c:v>10.0</c:v>
                </c:pt>
                <c:pt idx="8194">
                  <c:v>10.0</c:v>
                </c:pt>
                <c:pt idx="8195">
                  <c:v>10.0</c:v>
                </c:pt>
                <c:pt idx="8196">
                  <c:v>10.0</c:v>
                </c:pt>
                <c:pt idx="8197">
                  <c:v>10.0</c:v>
                </c:pt>
                <c:pt idx="8198">
                  <c:v>10.0</c:v>
                </c:pt>
                <c:pt idx="8199">
                  <c:v>10.0</c:v>
                </c:pt>
                <c:pt idx="8200">
                  <c:v>10.0</c:v>
                </c:pt>
                <c:pt idx="8201">
                  <c:v>10.0</c:v>
                </c:pt>
                <c:pt idx="8202">
                  <c:v>10.0</c:v>
                </c:pt>
                <c:pt idx="8203">
                  <c:v>10.0</c:v>
                </c:pt>
                <c:pt idx="8204">
                  <c:v>10.0</c:v>
                </c:pt>
                <c:pt idx="8205">
                  <c:v>10.0</c:v>
                </c:pt>
                <c:pt idx="8206">
                  <c:v>10.0</c:v>
                </c:pt>
                <c:pt idx="8207">
                  <c:v>10.0</c:v>
                </c:pt>
                <c:pt idx="8208">
                  <c:v>10.0</c:v>
                </c:pt>
                <c:pt idx="8209">
                  <c:v>10.0</c:v>
                </c:pt>
                <c:pt idx="8210">
                  <c:v>10.0</c:v>
                </c:pt>
                <c:pt idx="8211">
                  <c:v>10.0</c:v>
                </c:pt>
                <c:pt idx="8212">
                  <c:v>10.0</c:v>
                </c:pt>
                <c:pt idx="8213">
                  <c:v>10.0</c:v>
                </c:pt>
                <c:pt idx="8214">
                  <c:v>10.0</c:v>
                </c:pt>
                <c:pt idx="8215">
                  <c:v>10.0</c:v>
                </c:pt>
                <c:pt idx="8216">
                  <c:v>10.0</c:v>
                </c:pt>
                <c:pt idx="8217">
                  <c:v>10.0</c:v>
                </c:pt>
                <c:pt idx="8218">
                  <c:v>10.0</c:v>
                </c:pt>
                <c:pt idx="8219">
                  <c:v>10.0</c:v>
                </c:pt>
                <c:pt idx="8220">
                  <c:v>10.0</c:v>
                </c:pt>
                <c:pt idx="8221">
                  <c:v>10.0</c:v>
                </c:pt>
                <c:pt idx="8222">
                  <c:v>10.0</c:v>
                </c:pt>
                <c:pt idx="8223">
                  <c:v>10.0</c:v>
                </c:pt>
                <c:pt idx="8224">
                  <c:v>10.0</c:v>
                </c:pt>
                <c:pt idx="8225">
                  <c:v>10.0</c:v>
                </c:pt>
                <c:pt idx="8226">
                  <c:v>10.0</c:v>
                </c:pt>
                <c:pt idx="8227">
                  <c:v>10.0</c:v>
                </c:pt>
                <c:pt idx="8228">
                  <c:v>10.0</c:v>
                </c:pt>
                <c:pt idx="8229">
                  <c:v>10.0</c:v>
                </c:pt>
                <c:pt idx="8230">
                  <c:v>10.0</c:v>
                </c:pt>
                <c:pt idx="8231">
                  <c:v>10.0</c:v>
                </c:pt>
                <c:pt idx="8232">
                  <c:v>10.0</c:v>
                </c:pt>
                <c:pt idx="8233">
                  <c:v>10.0</c:v>
                </c:pt>
                <c:pt idx="8234">
                  <c:v>10.0</c:v>
                </c:pt>
                <c:pt idx="8235">
                  <c:v>10.0</c:v>
                </c:pt>
                <c:pt idx="8236">
                  <c:v>10.0</c:v>
                </c:pt>
                <c:pt idx="8237">
                  <c:v>10.0</c:v>
                </c:pt>
                <c:pt idx="8238">
                  <c:v>10.0</c:v>
                </c:pt>
                <c:pt idx="8239">
                  <c:v>10.0</c:v>
                </c:pt>
                <c:pt idx="8240">
                  <c:v>10.0</c:v>
                </c:pt>
                <c:pt idx="8241">
                  <c:v>10.0</c:v>
                </c:pt>
                <c:pt idx="8242">
                  <c:v>10.0</c:v>
                </c:pt>
                <c:pt idx="8243">
                  <c:v>10.0</c:v>
                </c:pt>
                <c:pt idx="8244">
                  <c:v>10.0</c:v>
                </c:pt>
                <c:pt idx="8245">
                  <c:v>10.0</c:v>
                </c:pt>
                <c:pt idx="8246">
                  <c:v>10.0</c:v>
                </c:pt>
                <c:pt idx="8247">
                  <c:v>10.0</c:v>
                </c:pt>
                <c:pt idx="8248">
                  <c:v>10.0</c:v>
                </c:pt>
                <c:pt idx="8249">
                  <c:v>10.0</c:v>
                </c:pt>
                <c:pt idx="8250">
                  <c:v>10.0</c:v>
                </c:pt>
                <c:pt idx="8251">
                  <c:v>10.0</c:v>
                </c:pt>
                <c:pt idx="8252">
                  <c:v>10.0</c:v>
                </c:pt>
                <c:pt idx="8253">
                  <c:v>10.0</c:v>
                </c:pt>
                <c:pt idx="8254">
                  <c:v>10.0</c:v>
                </c:pt>
                <c:pt idx="8255">
                  <c:v>10.0</c:v>
                </c:pt>
                <c:pt idx="8256">
                  <c:v>10.0</c:v>
                </c:pt>
                <c:pt idx="8257">
                  <c:v>10.0</c:v>
                </c:pt>
                <c:pt idx="8258">
                  <c:v>10.0</c:v>
                </c:pt>
                <c:pt idx="8259">
                  <c:v>10.0</c:v>
                </c:pt>
                <c:pt idx="8260">
                  <c:v>10.0</c:v>
                </c:pt>
                <c:pt idx="8261">
                  <c:v>10.0</c:v>
                </c:pt>
                <c:pt idx="8262">
                  <c:v>10.0</c:v>
                </c:pt>
                <c:pt idx="8263">
                  <c:v>10.0</c:v>
                </c:pt>
                <c:pt idx="8264">
                  <c:v>10.0</c:v>
                </c:pt>
                <c:pt idx="8265">
                  <c:v>10.0</c:v>
                </c:pt>
                <c:pt idx="8266">
                  <c:v>10.0</c:v>
                </c:pt>
                <c:pt idx="8267">
                  <c:v>10.0</c:v>
                </c:pt>
                <c:pt idx="8268">
                  <c:v>10.0</c:v>
                </c:pt>
                <c:pt idx="8269">
                  <c:v>10.0</c:v>
                </c:pt>
                <c:pt idx="8270">
                  <c:v>10.0</c:v>
                </c:pt>
                <c:pt idx="8271">
                  <c:v>10.0</c:v>
                </c:pt>
                <c:pt idx="8272">
                  <c:v>10.0</c:v>
                </c:pt>
                <c:pt idx="8273">
                  <c:v>10.0</c:v>
                </c:pt>
                <c:pt idx="8274">
                  <c:v>10.0</c:v>
                </c:pt>
                <c:pt idx="8275">
                  <c:v>10.0</c:v>
                </c:pt>
                <c:pt idx="8276">
                  <c:v>10.0</c:v>
                </c:pt>
                <c:pt idx="8277">
                  <c:v>10.0</c:v>
                </c:pt>
                <c:pt idx="8278">
                  <c:v>10.0</c:v>
                </c:pt>
                <c:pt idx="8279">
                  <c:v>10.0</c:v>
                </c:pt>
                <c:pt idx="8280">
                  <c:v>10.0</c:v>
                </c:pt>
                <c:pt idx="8281">
                  <c:v>10.0</c:v>
                </c:pt>
                <c:pt idx="8282">
                  <c:v>10.0</c:v>
                </c:pt>
                <c:pt idx="8283">
                  <c:v>10.0</c:v>
                </c:pt>
                <c:pt idx="8284">
                  <c:v>10.0</c:v>
                </c:pt>
                <c:pt idx="8285">
                  <c:v>10.0</c:v>
                </c:pt>
                <c:pt idx="8286">
                  <c:v>10.0</c:v>
                </c:pt>
                <c:pt idx="8287">
                  <c:v>10.0</c:v>
                </c:pt>
                <c:pt idx="8288">
                  <c:v>10.0</c:v>
                </c:pt>
                <c:pt idx="8289">
                  <c:v>10.0</c:v>
                </c:pt>
                <c:pt idx="8290">
                  <c:v>10.0</c:v>
                </c:pt>
                <c:pt idx="8291">
                  <c:v>10.0</c:v>
                </c:pt>
                <c:pt idx="8292">
                  <c:v>10.0</c:v>
                </c:pt>
                <c:pt idx="8293">
                  <c:v>10.0</c:v>
                </c:pt>
                <c:pt idx="8294">
                  <c:v>10.0</c:v>
                </c:pt>
                <c:pt idx="8295">
                  <c:v>10.0</c:v>
                </c:pt>
                <c:pt idx="8296">
                  <c:v>10.0</c:v>
                </c:pt>
                <c:pt idx="8297">
                  <c:v>10.0</c:v>
                </c:pt>
                <c:pt idx="8298">
                  <c:v>10.0</c:v>
                </c:pt>
                <c:pt idx="8299">
                  <c:v>10.0</c:v>
                </c:pt>
                <c:pt idx="8300">
                  <c:v>10.0</c:v>
                </c:pt>
                <c:pt idx="8301">
                  <c:v>10.0</c:v>
                </c:pt>
                <c:pt idx="8302">
                  <c:v>10.0</c:v>
                </c:pt>
                <c:pt idx="8303">
                  <c:v>10.0</c:v>
                </c:pt>
                <c:pt idx="8304">
                  <c:v>10.0</c:v>
                </c:pt>
                <c:pt idx="8305">
                  <c:v>10.0</c:v>
                </c:pt>
                <c:pt idx="8306">
                  <c:v>10.0</c:v>
                </c:pt>
                <c:pt idx="8307">
                  <c:v>10.0</c:v>
                </c:pt>
                <c:pt idx="8308">
                  <c:v>10.0</c:v>
                </c:pt>
                <c:pt idx="8309">
                  <c:v>10.0</c:v>
                </c:pt>
                <c:pt idx="8310">
                  <c:v>10.0</c:v>
                </c:pt>
                <c:pt idx="8311">
                  <c:v>10.0</c:v>
                </c:pt>
                <c:pt idx="8312">
                  <c:v>10.0</c:v>
                </c:pt>
                <c:pt idx="8313">
                  <c:v>10.0</c:v>
                </c:pt>
                <c:pt idx="8314">
                  <c:v>10.0</c:v>
                </c:pt>
                <c:pt idx="8315">
                  <c:v>10.0</c:v>
                </c:pt>
                <c:pt idx="8316">
                  <c:v>10.0</c:v>
                </c:pt>
                <c:pt idx="8317">
                  <c:v>10.0</c:v>
                </c:pt>
                <c:pt idx="8318">
                  <c:v>10.0</c:v>
                </c:pt>
                <c:pt idx="8319">
                  <c:v>10.0</c:v>
                </c:pt>
                <c:pt idx="8320">
                  <c:v>10.0</c:v>
                </c:pt>
                <c:pt idx="8321">
                  <c:v>10.0</c:v>
                </c:pt>
                <c:pt idx="8322">
                  <c:v>10.0</c:v>
                </c:pt>
                <c:pt idx="8323">
                  <c:v>10.0</c:v>
                </c:pt>
                <c:pt idx="8324">
                  <c:v>10.0</c:v>
                </c:pt>
                <c:pt idx="8325">
                  <c:v>10.0</c:v>
                </c:pt>
                <c:pt idx="8326">
                  <c:v>10.0</c:v>
                </c:pt>
                <c:pt idx="8327">
                  <c:v>10.0</c:v>
                </c:pt>
                <c:pt idx="8328">
                  <c:v>10.0</c:v>
                </c:pt>
                <c:pt idx="8329">
                  <c:v>10.0</c:v>
                </c:pt>
                <c:pt idx="8330">
                  <c:v>10.0</c:v>
                </c:pt>
                <c:pt idx="8331">
                  <c:v>10.0</c:v>
                </c:pt>
                <c:pt idx="8332">
                  <c:v>10.0</c:v>
                </c:pt>
                <c:pt idx="8333">
                  <c:v>10.0</c:v>
                </c:pt>
                <c:pt idx="8334">
                  <c:v>10.0</c:v>
                </c:pt>
                <c:pt idx="8335">
                  <c:v>10.0</c:v>
                </c:pt>
                <c:pt idx="8336">
                  <c:v>10.0</c:v>
                </c:pt>
                <c:pt idx="8337">
                  <c:v>10.0</c:v>
                </c:pt>
                <c:pt idx="8338">
                  <c:v>10.0</c:v>
                </c:pt>
                <c:pt idx="8339">
                  <c:v>10.0</c:v>
                </c:pt>
                <c:pt idx="8340">
                  <c:v>10.0</c:v>
                </c:pt>
                <c:pt idx="8341">
                  <c:v>10.0</c:v>
                </c:pt>
                <c:pt idx="8342">
                  <c:v>10.0</c:v>
                </c:pt>
                <c:pt idx="8343">
                  <c:v>10.0</c:v>
                </c:pt>
                <c:pt idx="8344">
                  <c:v>10.0</c:v>
                </c:pt>
                <c:pt idx="8345">
                  <c:v>10.0</c:v>
                </c:pt>
                <c:pt idx="8346">
                  <c:v>10.0</c:v>
                </c:pt>
                <c:pt idx="8347">
                  <c:v>10.0</c:v>
                </c:pt>
                <c:pt idx="8348">
                  <c:v>10.0</c:v>
                </c:pt>
                <c:pt idx="8349">
                  <c:v>10.0</c:v>
                </c:pt>
                <c:pt idx="8350">
                  <c:v>10.0</c:v>
                </c:pt>
                <c:pt idx="8351">
                  <c:v>10.0</c:v>
                </c:pt>
                <c:pt idx="8352">
                  <c:v>10.0</c:v>
                </c:pt>
                <c:pt idx="8353">
                  <c:v>10.0</c:v>
                </c:pt>
                <c:pt idx="8354">
                  <c:v>10.0</c:v>
                </c:pt>
                <c:pt idx="8355">
                  <c:v>10.0</c:v>
                </c:pt>
                <c:pt idx="8356">
                  <c:v>10.0</c:v>
                </c:pt>
                <c:pt idx="8357">
                  <c:v>10.0</c:v>
                </c:pt>
                <c:pt idx="8358">
                  <c:v>10.0</c:v>
                </c:pt>
                <c:pt idx="8359">
                  <c:v>10.0</c:v>
                </c:pt>
                <c:pt idx="8360">
                  <c:v>10.0</c:v>
                </c:pt>
                <c:pt idx="8361">
                  <c:v>10.0</c:v>
                </c:pt>
                <c:pt idx="8362">
                  <c:v>10.0</c:v>
                </c:pt>
                <c:pt idx="8363">
                  <c:v>10.0</c:v>
                </c:pt>
                <c:pt idx="8364">
                  <c:v>10.0</c:v>
                </c:pt>
                <c:pt idx="8365">
                  <c:v>10.0</c:v>
                </c:pt>
                <c:pt idx="8366">
                  <c:v>10.0</c:v>
                </c:pt>
                <c:pt idx="8367">
                  <c:v>10.0</c:v>
                </c:pt>
                <c:pt idx="8368">
                  <c:v>10.0</c:v>
                </c:pt>
                <c:pt idx="8369">
                  <c:v>10.0</c:v>
                </c:pt>
                <c:pt idx="8370">
                  <c:v>10.0</c:v>
                </c:pt>
                <c:pt idx="8371">
                  <c:v>10.0</c:v>
                </c:pt>
                <c:pt idx="8372">
                  <c:v>10.0</c:v>
                </c:pt>
                <c:pt idx="8373">
                  <c:v>10.0</c:v>
                </c:pt>
                <c:pt idx="8374">
                  <c:v>10.0</c:v>
                </c:pt>
                <c:pt idx="8375">
                  <c:v>10.0</c:v>
                </c:pt>
                <c:pt idx="8376">
                  <c:v>10.0</c:v>
                </c:pt>
                <c:pt idx="8377">
                  <c:v>10.0</c:v>
                </c:pt>
                <c:pt idx="8378">
                  <c:v>10.0</c:v>
                </c:pt>
                <c:pt idx="8379">
                  <c:v>10.0</c:v>
                </c:pt>
                <c:pt idx="8380">
                  <c:v>10.0</c:v>
                </c:pt>
                <c:pt idx="8381">
                  <c:v>10.0</c:v>
                </c:pt>
                <c:pt idx="8382">
                  <c:v>10.0</c:v>
                </c:pt>
                <c:pt idx="8383">
                  <c:v>10.0</c:v>
                </c:pt>
                <c:pt idx="8384">
                  <c:v>10.0</c:v>
                </c:pt>
                <c:pt idx="8385">
                  <c:v>10.0</c:v>
                </c:pt>
                <c:pt idx="8386">
                  <c:v>10.0</c:v>
                </c:pt>
                <c:pt idx="8387">
                  <c:v>10.0</c:v>
                </c:pt>
                <c:pt idx="8388">
                  <c:v>10.0</c:v>
                </c:pt>
                <c:pt idx="8389">
                  <c:v>10.0</c:v>
                </c:pt>
                <c:pt idx="8390">
                  <c:v>10.0</c:v>
                </c:pt>
                <c:pt idx="8391">
                  <c:v>10.0</c:v>
                </c:pt>
                <c:pt idx="8392">
                  <c:v>10.0</c:v>
                </c:pt>
                <c:pt idx="8393">
                  <c:v>10.0</c:v>
                </c:pt>
                <c:pt idx="8394">
                  <c:v>10.0</c:v>
                </c:pt>
                <c:pt idx="8395">
                  <c:v>10.0</c:v>
                </c:pt>
                <c:pt idx="8396">
                  <c:v>10.0</c:v>
                </c:pt>
                <c:pt idx="8397">
                  <c:v>10.0</c:v>
                </c:pt>
                <c:pt idx="8398">
                  <c:v>10.0</c:v>
                </c:pt>
                <c:pt idx="8399">
                  <c:v>10.0</c:v>
                </c:pt>
                <c:pt idx="8400">
                  <c:v>10.0</c:v>
                </c:pt>
                <c:pt idx="8401">
                  <c:v>10.0</c:v>
                </c:pt>
                <c:pt idx="8402">
                  <c:v>10.0</c:v>
                </c:pt>
                <c:pt idx="8403">
                  <c:v>10.0</c:v>
                </c:pt>
                <c:pt idx="8404">
                  <c:v>10.0</c:v>
                </c:pt>
                <c:pt idx="8405">
                  <c:v>10.0</c:v>
                </c:pt>
                <c:pt idx="8406">
                  <c:v>10.0</c:v>
                </c:pt>
                <c:pt idx="8407">
                  <c:v>10.0</c:v>
                </c:pt>
                <c:pt idx="8408">
                  <c:v>10.0</c:v>
                </c:pt>
                <c:pt idx="8409">
                  <c:v>10.0</c:v>
                </c:pt>
                <c:pt idx="8410">
                  <c:v>10.0</c:v>
                </c:pt>
                <c:pt idx="8411">
                  <c:v>10.0</c:v>
                </c:pt>
                <c:pt idx="8412">
                  <c:v>10.0</c:v>
                </c:pt>
                <c:pt idx="8413">
                  <c:v>10.0</c:v>
                </c:pt>
                <c:pt idx="8414">
                  <c:v>10.0</c:v>
                </c:pt>
                <c:pt idx="8415">
                  <c:v>10.0</c:v>
                </c:pt>
                <c:pt idx="8416">
                  <c:v>10.0</c:v>
                </c:pt>
                <c:pt idx="8417">
                  <c:v>10.0</c:v>
                </c:pt>
                <c:pt idx="8418">
                  <c:v>10.0</c:v>
                </c:pt>
                <c:pt idx="8419">
                  <c:v>10.0</c:v>
                </c:pt>
                <c:pt idx="8420">
                  <c:v>10.0</c:v>
                </c:pt>
                <c:pt idx="8421">
                  <c:v>10.0</c:v>
                </c:pt>
                <c:pt idx="8422">
                  <c:v>10.0</c:v>
                </c:pt>
                <c:pt idx="8423">
                  <c:v>10.0</c:v>
                </c:pt>
                <c:pt idx="8424">
                  <c:v>10.0</c:v>
                </c:pt>
                <c:pt idx="8425">
                  <c:v>10.0</c:v>
                </c:pt>
                <c:pt idx="8426">
                  <c:v>10.0</c:v>
                </c:pt>
                <c:pt idx="8427">
                  <c:v>10.0</c:v>
                </c:pt>
                <c:pt idx="8428">
                  <c:v>10.0</c:v>
                </c:pt>
                <c:pt idx="8429">
                  <c:v>10.0</c:v>
                </c:pt>
                <c:pt idx="8430">
                  <c:v>10.0</c:v>
                </c:pt>
                <c:pt idx="8431">
                  <c:v>10.0</c:v>
                </c:pt>
                <c:pt idx="8432">
                  <c:v>10.0</c:v>
                </c:pt>
                <c:pt idx="8433">
                  <c:v>10.0</c:v>
                </c:pt>
                <c:pt idx="8434">
                  <c:v>10.0</c:v>
                </c:pt>
                <c:pt idx="8435">
                  <c:v>10.0</c:v>
                </c:pt>
                <c:pt idx="8436">
                  <c:v>10.0</c:v>
                </c:pt>
                <c:pt idx="8437">
                  <c:v>10.0</c:v>
                </c:pt>
                <c:pt idx="8438">
                  <c:v>10.0</c:v>
                </c:pt>
                <c:pt idx="8439">
                  <c:v>10.0</c:v>
                </c:pt>
                <c:pt idx="8440">
                  <c:v>10.0</c:v>
                </c:pt>
                <c:pt idx="8441">
                  <c:v>10.0</c:v>
                </c:pt>
                <c:pt idx="8442">
                  <c:v>10.0</c:v>
                </c:pt>
                <c:pt idx="8443">
                  <c:v>10.0</c:v>
                </c:pt>
                <c:pt idx="8444">
                  <c:v>10.0</c:v>
                </c:pt>
                <c:pt idx="8445">
                  <c:v>10.0</c:v>
                </c:pt>
                <c:pt idx="8446">
                  <c:v>10.0</c:v>
                </c:pt>
                <c:pt idx="8447">
                  <c:v>10.0</c:v>
                </c:pt>
                <c:pt idx="8448">
                  <c:v>10.0</c:v>
                </c:pt>
                <c:pt idx="8449">
                  <c:v>10.0</c:v>
                </c:pt>
                <c:pt idx="8450">
                  <c:v>10.0</c:v>
                </c:pt>
                <c:pt idx="8451">
                  <c:v>10.0</c:v>
                </c:pt>
                <c:pt idx="8452">
                  <c:v>10.0</c:v>
                </c:pt>
                <c:pt idx="8453">
                  <c:v>10.0</c:v>
                </c:pt>
                <c:pt idx="8454">
                  <c:v>10.0</c:v>
                </c:pt>
                <c:pt idx="8455">
                  <c:v>10.0</c:v>
                </c:pt>
                <c:pt idx="8456">
                  <c:v>10.0</c:v>
                </c:pt>
                <c:pt idx="8457">
                  <c:v>10.0</c:v>
                </c:pt>
                <c:pt idx="8458">
                  <c:v>10.0</c:v>
                </c:pt>
                <c:pt idx="8459">
                  <c:v>10.0</c:v>
                </c:pt>
                <c:pt idx="8460">
                  <c:v>10.0</c:v>
                </c:pt>
                <c:pt idx="8461">
                  <c:v>10.0</c:v>
                </c:pt>
                <c:pt idx="8462">
                  <c:v>10.0</c:v>
                </c:pt>
                <c:pt idx="8463">
                  <c:v>10.0</c:v>
                </c:pt>
                <c:pt idx="8464">
                  <c:v>10.0</c:v>
                </c:pt>
                <c:pt idx="8465">
                  <c:v>10.0</c:v>
                </c:pt>
                <c:pt idx="8466">
                  <c:v>10.0</c:v>
                </c:pt>
                <c:pt idx="8467">
                  <c:v>10.0</c:v>
                </c:pt>
                <c:pt idx="8468">
                  <c:v>10.0</c:v>
                </c:pt>
                <c:pt idx="8469">
                  <c:v>10.0</c:v>
                </c:pt>
                <c:pt idx="8470">
                  <c:v>10.0</c:v>
                </c:pt>
                <c:pt idx="8471">
                  <c:v>10.0</c:v>
                </c:pt>
                <c:pt idx="8472">
                  <c:v>10.0</c:v>
                </c:pt>
                <c:pt idx="8473">
                  <c:v>10.0</c:v>
                </c:pt>
                <c:pt idx="8474">
                  <c:v>10.0</c:v>
                </c:pt>
                <c:pt idx="8475">
                  <c:v>10.0</c:v>
                </c:pt>
                <c:pt idx="8476">
                  <c:v>10.0</c:v>
                </c:pt>
                <c:pt idx="8477">
                  <c:v>10.0</c:v>
                </c:pt>
                <c:pt idx="8478">
                  <c:v>10.0</c:v>
                </c:pt>
                <c:pt idx="8479">
                  <c:v>10.0</c:v>
                </c:pt>
                <c:pt idx="8480">
                  <c:v>10.0</c:v>
                </c:pt>
                <c:pt idx="8481">
                  <c:v>10.0</c:v>
                </c:pt>
                <c:pt idx="8482">
                  <c:v>10.0</c:v>
                </c:pt>
                <c:pt idx="8483">
                  <c:v>10.0</c:v>
                </c:pt>
                <c:pt idx="8484">
                  <c:v>10.0</c:v>
                </c:pt>
                <c:pt idx="8485">
                  <c:v>10.0</c:v>
                </c:pt>
                <c:pt idx="8486">
                  <c:v>10.0</c:v>
                </c:pt>
                <c:pt idx="8487">
                  <c:v>10.0</c:v>
                </c:pt>
                <c:pt idx="8488">
                  <c:v>10.0</c:v>
                </c:pt>
                <c:pt idx="8489">
                  <c:v>10.0</c:v>
                </c:pt>
                <c:pt idx="8490">
                  <c:v>10.0</c:v>
                </c:pt>
                <c:pt idx="8491">
                  <c:v>10.0</c:v>
                </c:pt>
                <c:pt idx="8492">
                  <c:v>10.0</c:v>
                </c:pt>
                <c:pt idx="8493">
                  <c:v>10.0</c:v>
                </c:pt>
                <c:pt idx="8494">
                  <c:v>10.0</c:v>
                </c:pt>
                <c:pt idx="8495">
                  <c:v>10.0</c:v>
                </c:pt>
                <c:pt idx="8496">
                  <c:v>10.0</c:v>
                </c:pt>
                <c:pt idx="8497">
                  <c:v>10.0</c:v>
                </c:pt>
                <c:pt idx="8498">
                  <c:v>10.0</c:v>
                </c:pt>
                <c:pt idx="8499">
                  <c:v>10.0</c:v>
                </c:pt>
                <c:pt idx="8500">
                  <c:v>10.0</c:v>
                </c:pt>
                <c:pt idx="8501">
                  <c:v>10.0</c:v>
                </c:pt>
                <c:pt idx="8502">
                  <c:v>10.0</c:v>
                </c:pt>
                <c:pt idx="8503">
                  <c:v>10.0</c:v>
                </c:pt>
                <c:pt idx="8504">
                  <c:v>10.0</c:v>
                </c:pt>
                <c:pt idx="8505">
                  <c:v>10.0</c:v>
                </c:pt>
                <c:pt idx="8506">
                  <c:v>10.0</c:v>
                </c:pt>
                <c:pt idx="8507">
                  <c:v>10.0</c:v>
                </c:pt>
                <c:pt idx="8508">
                  <c:v>10.0</c:v>
                </c:pt>
                <c:pt idx="8509">
                  <c:v>10.0</c:v>
                </c:pt>
                <c:pt idx="8510">
                  <c:v>10.0</c:v>
                </c:pt>
                <c:pt idx="8511">
                  <c:v>10.0</c:v>
                </c:pt>
                <c:pt idx="8512">
                  <c:v>10.0</c:v>
                </c:pt>
                <c:pt idx="8513">
                  <c:v>10.0</c:v>
                </c:pt>
                <c:pt idx="8514">
                  <c:v>10.0</c:v>
                </c:pt>
                <c:pt idx="8515">
                  <c:v>10.0</c:v>
                </c:pt>
                <c:pt idx="8516">
                  <c:v>10.0</c:v>
                </c:pt>
                <c:pt idx="8517">
                  <c:v>10.0</c:v>
                </c:pt>
                <c:pt idx="8518">
                  <c:v>10.0</c:v>
                </c:pt>
                <c:pt idx="8519">
                  <c:v>10.0</c:v>
                </c:pt>
                <c:pt idx="8520">
                  <c:v>10.0</c:v>
                </c:pt>
                <c:pt idx="8521">
                  <c:v>10.0</c:v>
                </c:pt>
                <c:pt idx="8522">
                  <c:v>10.0</c:v>
                </c:pt>
                <c:pt idx="8523">
                  <c:v>10.0</c:v>
                </c:pt>
                <c:pt idx="8524">
                  <c:v>10.0</c:v>
                </c:pt>
                <c:pt idx="8525">
                  <c:v>10.0</c:v>
                </c:pt>
                <c:pt idx="8526">
                  <c:v>10.0</c:v>
                </c:pt>
                <c:pt idx="8527">
                  <c:v>10.0</c:v>
                </c:pt>
                <c:pt idx="8528">
                  <c:v>10.0</c:v>
                </c:pt>
                <c:pt idx="8529">
                  <c:v>10.0</c:v>
                </c:pt>
                <c:pt idx="8530">
                  <c:v>10.0</c:v>
                </c:pt>
                <c:pt idx="8531">
                  <c:v>10.0</c:v>
                </c:pt>
                <c:pt idx="8532">
                  <c:v>10.0</c:v>
                </c:pt>
                <c:pt idx="8533">
                  <c:v>10.0</c:v>
                </c:pt>
                <c:pt idx="8534">
                  <c:v>10.0</c:v>
                </c:pt>
                <c:pt idx="8535">
                  <c:v>10.0</c:v>
                </c:pt>
                <c:pt idx="8536">
                  <c:v>10.0</c:v>
                </c:pt>
                <c:pt idx="8537">
                  <c:v>10.0</c:v>
                </c:pt>
                <c:pt idx="8538">
                  <c:v>10.0</c:v>
                </c:pt>
                <c:pt idx="8539">
                  <c:v>10.0</c:v>
                </c:pt>
                <c:pt idx="8540">
                  <c:v>10.0</c:v>
                </c:pt>
                <c:pt idx="8541">
                  <c:v>10.0</c:v>
                </c:pt>
                <c:pt idx="8542">
                  <c:v>10.0</c:v>
                </c:pt>
                <c:pt idx="8543">
                  <c:v>10.0</c:v>
                </c:pt>
                <c:pt idx="8544">
                  <c:v>10.0</c:v>
                </c:pt>
                <c:pt idx="8545">
                  <c:v>10.0</c:v>
                </c:pt>
                <c:pt idx="8546">
                  <c:v>10.0</c:v>
                </c:pt>
                <c:pt idx="8547">
                  <c:v>10.0</c:v>
                </c:pt>
                <c:pt idx="8548">
                  <c:v>10.0</c:v>
                </c:pt>
                <c:pt idx="8549">
                  <c:v>10.0</c:v>
                </c:pt>
                <c:pt idx="8550">
                  <c:v>10.0</c:v>
                </c:pt>
                <c:pt idx="8551">
                  <c:v>10.0</c:v>
                </c:pt>
                <c:pt idx="8552">
                  <c:v>10.0</c:v>
                </c:pt>
                <c:pt idx="8553">
                  <c:v>10.0</c:v>
                </c:pt>
                <c:pt idx="8554">
                  <c:v>10.0</c:v>
                </c:pt>
                <c:pt idx="8555">
                  <c:v>10.0</c:v>
                </c:pt>
                <c:pt idx="8556">
                  <c:v>10.0</c:v>
                </c:pt>
                <c:pt idx="8557">
                  <c:v>10.0</c:v>
                </c:pt>
                <c:pt idx="8558">
                  <c:v>10.0</c:v>
                </c:pt>
                <c:pt idx="8559">
                  <c:v>10.0</c:v>
                </c:pt>
                <c:pt idx="8560">
                  <c:v>10.0</c:v>
                </c:pt>
                <c:pt idx="8561">
                  <c:v>10.0</c:v>
                </c:pt>
                <c:pt idx="8562">
                  <c:v>10.0</c:v>
                </c:pt>
                <c:pt idx="8563">
                  <c:v>10.0</c:v>
                </c:pt>
                <c:pt idx="8564">
                  <c:v>10.0</c:v>
                </c:pt>
                <c:pt idx="8565">
                  <c:v>10.0</c:v>
                </c:pt>
                <c:pt idx="8566">
                  <c:v>10.0</c:v>
                </c:pt>
                <c:pt idx="8567">
                  <c:v>10.0</c:v>
                </c:pt>
                <c:pt idx="8568">
                  <c:v>10.0</c:v>
                </c:pt>
                <c:pt idx="8569">
                  <c:v>10.0</c:v>
                </c:pt>
                <c:pt idx="8570">
                  <c:v>10.0</c:v>
                </c:pt>
                <c:pt idx="8571">
                  <c:v>10.0</c:v>
                </c:pt>
                <c:pt idx="8572">
                  <c:v>10.0</c:v>
                </c:pt>
                <c:pt idx="8573">
                  <c:v>10.0</c:v>
                </c:pt>
                <c:pt idx="8574">
                  <c:v>10.0</c:v>
                </c:pt>
                <c:pt idx="8575">
                  <c:v>10.0</c:v>
                </c:pt>
                <c:pt idx="8576">
                  <c:v>10.0</c:v>
                </c:pt>
                <c:pt idx="8577">
                  <c:v>10.0</c:v>
                </c:pt>
                <c:pt idx="8578">
                  <c:v>10.0</c:v>
                </c:pt>
                <c:pt idx="8579">
                  <c:v>10.0</c:v>
                </c:pt>
                <c:pt idx="8580">
                  <c:v>10.0</c:v>
                </c:pt>
                <c:pt idx="8581">
                  <c:v>10.0</c:v>
                </c:pt>
                <c:pt idx="8582">
                  <c:v>10.0</c:v>
                </c:pt>
                <c:pt idx="8583">
                  <c:v>10.0</c:v>
                </c:pt>
                <c:pt idx="8584">
                  <c:v>10.0</c:v>
                </c:pt>
                <c:pt idx="8585">
                  <c:v>10.0</c:v>
                </c:pt>
                <c:pt idx="8586">
                  <c:v>10.0</c:v>
                </c:pt>
                <c:pt idx="8587">
                  <c:v>10.0</c:v>
                </c:pt>
                <c:pt idx="8588">
                  <c:v>10.0</c:v>
                </c:pt>
                <c:pt idx="8589">
                  <c:v>10.0</c:v>
                </c:pt>
                <c:pt idx="8590">
                  <c:v>10.0</c:v>
                </c:pt>
                <c:pt idx="8591">
                  <c:v>10.0</c:v>
                </c:pt>
                <c:pt idx="8592">
                  <c:v>10.0</c:v>
                </c:pt>
                <c:pt idx="8593">
                  <c:v>10.0</c:v>
                </c:pt>
                <c:pt idx="8594">
                  <c:v>10.0</c:v>
                </c:pt>
                <c:pt idx="8595">
                  <c:v>10.0</c:v>
                </c:pt>
                <c:pt idx="8596">
                  <c:v>10.0</c:v>
                </c:pt>
                <c:pt idx="8597">
                  <c:v>10.0</c:v>
                </c:pt>
                <c:pt idx="8598">
                  <c:v>10.0</c:v>
                </c:pt>
                <c:pt idx="8599">
                  <c:v>10.0</c:v>
                </c:pt>
                <c:pt idx="8600">
                  <c:v>10.0</c:v>
                </c:pt>
                <c:pt idx="8601">
                  <c:v>10.0</c:v>
                </c:pt>
                <c:pt idx="8602">
                  <c:v>10.0</c:v>
                </c:pt>
                <c:pt idx="8603">
                  <c:v>10.0</c:v>
                </c:pt>
                <c:pt idx="8604">
                  <c:v>10.0</c:v>
                </c:pt>
                <c:pt idx="8605">
                  <c:v>10.0</c:v>
                </c:pt>
                <c:pt idx="8606">
                  <c:v>10.0</c:v>
                </c:pt>
                <c:pt idx="8607">
                  <c:v>10.0</c:v>
                </c:pt>
                <c:pt idx="8608">
                  <c:v>10.0</c:v>
                </c:pt>
                <c:pt idx="8609">
                  <c:v>10.0</c:v>
                </c:pt>
                <c:pt idx="8610">
                  <c:v>10.0</c:v>
                </c:pt>
                <c:pt idx="8611">
                  <c:v>10.0</c:v>
                </c:pt>
                <c:pt idx="8612">
                  <c:v>10.0</c:v>
                </c:pt>
                <c:pt idx="8613">
                  <c:v>10.0</c:v>
                </c:pt>
                <c:pt idx="8614">
                  <c:v>10.0</c:v>
                </c:pt>
                <c:pt idx="8615">
                  <c:v>10.0</c:v>
                </c:pt>
                <c:pt idx="8616">
                  <c:v>10.0</c:v>
                </c:pt>
                <c:pt idx="8617">
                  <c:v>10.0</c:v>
                </c:pt>
                <c:pt idx="8618">
                  <c:v>10.0</c:v>
                </c:pt>
                <c:pt idx="8619">
                  <c:v>10.0</c:v>
                </c:pt>
                <c:pt idx="8620">
                  <c:v>10.0</c:v>
                </c:pt>
                <c:pt idx="8621">
                  <c:v>10.0</c:v>
                </c:pt>
                <c:pt idx="8622">
                  <c:v>10.0</c:v>
                </c:pt>
                <c:pt idx="8623">
                  <c:v>10.0</c:v>
                </c:pt>
                <c:pt idx="8624">
                  <c:v>10.0</c:v>
                </c:pt>
                <c:pt idx="8625">
                  <c:v>10.0</c:v>
                </c:pt>
                <c:pt idx="8626">
                  <c:v>10.0</c:v>
                </c:pt>
                <c:pt idx="8627">
                  <c:v>10.0</c:v>
                </c:pt>
                <c:pt idx="8628">
                  <c:v>10.0</c:v>
                </c:pt>
                <c:pt idx="8629">
                  <c:v>10.0</c:v>
                </c:pt>
                <c:pt idx="8630">
                  <c:v>10.0</c:v>
                </c:pt>
                <c:pt idx="8631">
                  <c:v>10.0</c:v>
                </c:pt>
                <c:pt idx="8632">
                  <c:v>10.0</c:v>
                </c:pt>
                <c:pt idx="8633">
                  <c:v>10.0</c:v>
                </c:pt>
                <c:pt idx="8634">
                  <c:v>10.0</c:v>
                </c:pt>
                <c:pt idx="8635">
                  <c:v>10.0</c:v>
                </c:pt>
                <c:pt idx="8636">
                  <c:v>10.0</c:v>
                </c:pt>
                <c:pt idx="8637">
                  <c:v>10.0</c:v>
                </c:pt>
                <c:pt idx="8638">
                  <c:v>10.0</c:v>
                </c:pt>
                <c:pt idx="8639">
                  <c:v>10.0</c:v>
                </c:pt>
                <c:pt idx="8640">
                  <c:v>10.0</c:v>
                </c:pt>
                <c:pt idx="8641">
                  <c:v>10.0</c:v>
                </c:pt>
                <c:pt idx="8642">
                  <c:v>10.0</c:v>
                </c:pt>
                <c:pt idx="8643">
                  <c:v>10.0</c:v>
                </c:pt>
                <c:pt idx="8644">
                  <c:v>10.0</c:v>
                </c:pt>
                <c:pt idx="8645">
                  <c:v>10.0</c:v>
                </c:pt>
                <c:pt idx="8646">
                  <c:v>10.0</c:v>
                </c:pt>
                <c:pt idx="8647">
                  <c:v>10.0</c:v>
                </c:pt>
                <c:pt idx="8648">
                  <c:v>10.0</c:v>
                </c:pt>
                <c:pt idx="8649">
                  <c:v>10.0</c:v>
                </c:pt>
                <c:pt idx="8650">
                  <c:v>10.0</c:v>
                </c:pt>
                <c:pt idx="8651">
                  <c:v>10.0</c:v>
                </c:pt>
                <c:pt idx="8652">
                  <c:v>10.0</c:v>
                </c:pt>
                <c:pt idx="8653">
                  <c:v>10.0</c:v>
                </c:pt>
                <c:pt idx="8654">
                  <c:v>10.0</c:v>
                </c:pt>
                <c:pt idx="8655">
                  <c:v>10.0</c:v>
                </c:pt>
                <c:pt idx="8656">
                  <c:v>10.0</c:v>
                </c:pt>
                <c:pt idx="8657">
                  <c:v>10.0</c:v>
                </c:pt>
                <c:pt idx="8658">
                  <c:v>10.0</c:v>
                </c:pt>
                <c:pt idx="8659">
                  <c:v>10.0</c:v>
                </c:pt>
                <c:pt idx="8660">
                  <c:v>10.0</c:v>
                </c:pt>
                <c:pt idx="8661">
                  <c:v>10.0</c:v>
                </c:pt>
                <c:pt idx="8662">
                  <c:v>10.0</c:v>
                </c:pt>
                <c:pt idx="8663">
                  <c:v>10.0</c:v>
                </c:pt>
                <c:pt idx="8664">
                  <c:v>10.0</c:v>
                </c:pt>
                <c:pt idx="8665">
                  <c:v>10.0</c:v>
                </c:pt>
                <c:pt idx="8666">
                  <c:v>10.0</c:v>
                </c:pt>
                <c:pt idx="8667">
                  <c:v>10.0</c:v>
                </c:pt>
                <c:pt idx="8668">
                  <c:v>10.0</c:v>
                </c:pt>
                <c:pt idx="8669">
                  <c:v>10.0</c:v>
                </c:pt>
                <c:pt idx="8670">
                  <c:v>10.0</c:v>
                </c:pt>
                <c:pt idx="8671">
                  <c:v>10.0</c:v>
                </c:pt>
                <c:pt idx="8672">
                  <c:v>10.0</c:v>
                </c:pt>
                <c:pt idx="8673">
                  <c:v>10.0</c:v>
                </c:pt>
                <c:pt idx="8674">
                  <c:v>10.0</c:v>
                </c:pt>
                <c:pt idx="8675">
                  <c:v>10.0</c:v>
                </c:pt>
                <c:pt idx="8676">
                  <c:v>10.0</c:v>
                </c:pt>
                <c:pt idx="8677">
                  <c:v>10.0</c:v>
                </c:pt>
                <c:pt idx="8678">
                  <c:v>10.0</c:v>
                </c:pt>
                <c:pt idx="8679">
                  <c:v>10.0</c:v>
                </c:pt>
                <c:pt idx="8680">
                  <c:v>10.0</c:v>
                </c:pt>
                <c:pt idx="8681">
                  <c:v>10.0</c:v>
                </c:pt>
                <c:pt idx="8682">
                  <c:v>10.0</c:v>
                </c:pt>
                <c:pt idx="8683">
                  <c:v>10.0</c:v>
                </c:pt>
                <c:pt idx="8684">
                  <c:v>10.0</c:v>
                </c:pt>
                <c:pt idx="8685">
                  <c:v>10.0</c:v>
                </c:pt>
                <c:pt idx="8686">
                  <c:v>10.0</c:v>
                </c:pt>
                <c:pt idx="8687">
                  <c:v>10.0</c:v>
                </c:pt>
                <c:pt idx="8688">
                  <c:v>10.0</c:v>
                </c:pt>
                <c:pt idx="8689">
                  <c:v>10.0</c:v>
                </c:pt>
                <c:pt idx="8690">
                  <c:v>10.0</c:v>
                </c:pt>
                <c:pt idx="8691">
                  <c:v>10.0</c:v>
                </c:pt>
                <c:pt idx="8692">
                  <c:v>10.0</c:v>
                </c:pt>
                <c:pt idx="8693">
                  <c:v>10.0</c:v>
                </c:pt>
                <c:pt idx="8694">
                  <c:v>10.0</c:v>
                </c:pt>
                <c:pt idx="8695">
                  <c:v>10.0</c:v>
                </c:pt>
                <c:pt idx="8696">
                  <c:v>10.0</c:v>
                </c:pt>
                <c:pt idx="8697">
                  <c:v>10.0</c:v>
                </c:pt>
                <c:pt idx="8698">
                  <c:v>10.0</c:v>
                </c:pt>
                <c:pt idx="8699">
                  <c:v>10.0</c:v>
                </c:pt>
                <c:pt idx="8700">
                  <c:v>10.0</c:v>
                </c:pt>
                <c:pt idx="8701">
                  <c:v>10.0</c:v>
                </c:pt>
                <c:pt idx="8702">
                  <c:v>10.0</c:v>
                </c:pt>
                <c:pt idx="8703">
                  <c:v>10.0</c:v>
                </c:pt>
                <c:pt idx="8704">
                  <c:v>10.0</c:v>
                </c:pt>
                <c:pt idx="8705">
                  <c:v>10.0</c:v>
                </c:pt>
                <c:pt idx="8706">
                  <c:v>10.0</c:v>
                </c:pt>
                <c:pt idx="8707">
                  <c:v>10.0</c:v>
                </c:pt>
                <c:pt idx="8708">
                  <c:v>10.0</c:v>
                </c:pt>
                <c:pt idx="8709">
                  <c:v>10.0</c:v>
                </c:pt>
                <c:pt idx="8710">
                  <c:v>10.0</c:v>
                </c:pt>
                <c:pt idx="8711">
                  <c:v>10.0</c:v>
                </c:pt>
                <c:pt idx="8712">
                  <c:v>10.0</c:v>
                </c:pt>
                <c:pt idx="8713">
                  <c:v>10.0</c:v>
                </c:pt>
                <c:pt idx="8714">
                  <c:v>10.0</c:v>
                </c:pt>
                <c:pt idx="8715">
                  <c:v>10.0</c:v>
                </c:pt>
                <c:pt idx="8716">
                  <c:v>10.0</c:v>
                </c:pt>
                <c:pt idx="8717">
                  <c:v>10.0</c:v>
                </c:pt>
                <c:pt idx="8718">
                  <c:v>10.0</c:v>
                </c:pt>
                <c:pt idx="8719">
                  <c:v>10.0</c:v>
                </c:pt>
                <c:pt idx="8720">
                  <c:v>10.0</c:v>
                </c:pt>
                <c:pt idx="8721">
                  <c:v>10.0</c:v>
                </c:pt>
                <c:pt idx="8722">
                  <c:v>10.0</c:v>
                </c:pt>
                <c:pt idx="8723">
                  <c:v>10.0</c:v>
                </c:pt>
                <c:pt idx="8724">
                  <c:v>10.0</c:v>
                </c:pt>
                <c:pt idx="8725">
                  <c:v>10.0</c:v>
                </c:pt>
                <c:pt idx="8726">
                  <c:v>10.0</c:v>
                </c:pt>
                <c:pt idx="8727">
                  <c:v>10.0</c:v>
                </c:pt>
                <c:pt idx="8728">
                  <c:v>10.0</c:v>
                </c:pt>
                <c:pt idx="8729">
                  <c:v>10.0</c:v>
                </c:pt>
                <c:pt idx="8730">
                  <c:v>10.0</c:v>
                </c:pt>
                <c:pt idx="8731">
                  <c:v>10.0</c:v>
                </c:pt>
                <c:pt idx="8732">
                  <c:v>10.0</c:v>
                </c:pt>
                <c:pt idx="8733">
                  <c:v>10.0</c:v>
                </c:pt>
                <c:pt idx="8734">
                  <c:v>10.0</c:v>
                </c:pt>
                <c:pt idx="8735">
                  <c:v>10.0</c:v>
                </c:pt>
                <c:pt idx="8736">
                  <c:v>10.0</c:v>
                </c:pt>
                <c:pt idx="8737">
                  <c:v>10.0</c:v>
                </c:pt>
                <c:pt idx="8738">
                  <c:v>10.0</c:v>
                </c:pt>
                <c:pt idx="8739">
                  <c:v>10.0</c:v>
                </c:pt>
                <c:pt idx="8740">
                  <c:v>10.0</c:v>
                </c:pt>
                <c:pt idx="8741">
                  <c:v>10.0</c:v>
                </c:pt>
                <c:pt idx="8742">
                  <c:v>10.0</c:v>
                </c:pt>
                <c:pt idx="8743">
                  <c:v>10.0</c:v>
                </c:pt>
                <c:pt idx="8744">
                  <c:v>10.0</c:v>
                </c:pt>
                <c:pt idx="8745">
                  <c:v>10.0</c:v>
                </c:pt>
                <c:pt idx="8746">
                  <c:v>10.0</c:v>
                </c:pt>
                <c:pt idx="8747">
                  <c:v>10.0</c:v>
                </c:pt>
                <c:pt idx="8748">
                  <c:v>10.0</c:v>
                </c:pt>
                <c:pt idx="8749">
                  <c:v>10.0</c:v>
                </c:pt>
                <c:pt idx="8750">
                  <c:v>10.0</c:v>
                </c:pt>
                <c:pt idx="8751">
                  <c:v>10.0</c:v>
                </c:pt>
                <c:pt idx="8752">
                  <c:v>10.0</c:v>
                </c:pt>
                <c:pt idx="8753">
                  <c:v>10.0</c:v>
                </c:pt>
                <c:pt idx="8754">
                  <c:v>10.0</c:v>
                </c:pt>
                <c:pt idx="8755">
                  <c:v>10.0</c:v>
                </c:pt>
                <c:pt idx="8756">
                  <c:v>10.0</c:v>
                </c:pt>
                <c:pt idx="8757">
                  <c:v>10.0</c:v>
                </c:pt>
                <c:pt idx="8758">
                  <c:v>10.0</c:v>
                </c:pt>
                <c:pt idx="8759">
                  <c:v>10.0</c:v>
                </c:pt>
                <c:pt idx="8760">
                  <c:v>10.0</c:v>
                </c:pt>
                <c:pt idx="8761">
                  <c:v>10.0</c:v>
                </c:pt>
                <c:pt idx="8762">
                  <c:v>10.0</c:v>
                </c:pt>
                <c:pt idx="8763">
                  <c:v>10.0</c:v>
                </c:pt>
                <c:pt idx="8764">
                  <c:v>10.0</c:v>
                </c:pt>
                <c:pt idx="8765">
                  <c:v>10.0</c:v>
                </c:pt>
                <c:pt idx="8766">
                  <c:v>10.0</c:v>
                </c:pt>
                <c:pt idx="8767">
                  <c:v>10.0</c:v>
                </c:pt>
                <c:pt idx="8768">
                  <c:v>10.0</c:v>
                </c:pt>
                <c:pt idx="8769">
                  <c:v>10.0</c:v>
                </c:pt>
                <c:pt idx="8770">
                  <c:v>10.0</c:v>
                </c:pt>
                <c:pt idx="8771">
                  <c:v>10.0</c:v>
                </c:pt>
                <c:pt idx="8772">
                  <c:v>10.0</c:v>
                </c:pt>
                <c:pt idx="8773">
                  <c:v>10.0</c:v>
                </c:pt>
                <c:pt idx="8774">
                  <c:v>10.0</c:v>
                </c:pt>
                <c:pt idx="8775">
                  <c:v>10.0</c:v>
                </c:pt>
                <c:pt idx="8776">
                  <c:v>10.0</c:v>
                </c:pt>
                <c:pt idx="8777">
                  <c:v>10.0</c:v>
                </c:pt>
                <c:pt idx="8778">
                  <c:v>10.0</c:v>
                </c:pt>
                <c:pt idx="8779">
                  <c:v>10.0</c:v>
                </c:pt>
                <c:pt idx="8780">
                  <c:v>10.0</c:v>
                </c:pt>
                <c:pt idx="8781">
                  <c:v>10.0</c:v>
                </c:pt>
                <c:pt idx="8782">
                  <c:v>10.0</c:v>
                </c:pt>
                <c:pt idx="8783">
                  <c:v>10.0</c:v>
                </c:pt>
                <c:pt idx="8784">
                  <c:v>10.0</c:v>
                </c:pt>
                <c:pt idx="8785">
                  <c:v>9.0</c:v>
                </c:pt>
                <c:pt idx="8786">
                  <c:v>9.0</c:v>
                </c:pt>
                <c:pt idx="8787">
                  <c:v>9.0</c:v>
                </c:pt>
                <c:pt idx="8788">
                  <c:v>9.0</c:v>
                </c:pt>
                <c:pt idx="8789">
                  <c:v>9.0</c:v>
                </c:pt>
                <c:pt idx="8790">
                  <c:v>9.0</c:v>
                </c:pt>
                <c:pt idx="8791">
                  <c:v>9.0</c:v>
                </c:pt>
                <c:pt idx="8792">
                  <c:v>9.0</c:v>
                </c:pt>
                <c:pt idx="8793">
                  <c:v>9.0</c:v>
                </c:pt>
                <c:pt idx="8794">
                  <c:v>9.0</c:v>
                </c:pt>
                <c:pt idx="8795">
                  <c:v>9.0</c:v>
                </c:pt>
                <c:pt idx="8796">
                  <c:v>9.0</c:v>
                </c:pt>
                <c:pt idx="8797">
                  <c:v>9.0</c:v>
                </c:pt>
                <c:pt idx="8798">
                  <c:v>9.0</c:v>
                </c:pt>
                <c:pt idx="8799">
                  <c:v>9.0</c:v>
                </c:pt>
                <c:pt idx="8800">
                  <c:v>9.0</c:v>
                </c:pt>
                <c:pt idx="8801">
                  <c:v>9.0</c:v>
                </c:pt>
                <c:pt idx="8802">
                  <c:v>9.0</c:v>
                </c:pt>
                <c:pt idx="8803">
                  <c:v>9.0</c:v>
                </c:pt>
                <c:pt idx="8804">
                  <c:v>9.0</c:v>
                </c:pt>
                <c:pt idx="8805">
                  <c:v>9.0</c:v>
                </c:pt>
                <c:pt idx="8806">
                  <c:v>9.0</c:v>
                </c:pt>
                <c:pt idx="8807">
                  <c:v>9.0</c:v>
                </c:pt>
                <c:pt idx="8808">
                  <c:v>9.0</c:v>
                </c:pt>
                <c:pt idx="8809">
                  <c:v>9.0</c:v>
                </c:pt>
                <c:pt idx="8810">
                  <c:v>9.0</c:v>
                </c:pt>
                <c:pt idx="8811">
                  <c:v>9.0</c:v>
                </c:pt>
                <c:pt idx="8812">
                  <c:v>9.0</c:v>
                </c:pt>
                <c:pt idx="8813">
                  <c:v>9.0</c:v>
                </c:pt>
                <c:pt idx="8814">
                  <c:v>9.0</c:v>
                </c:pt>
                <c:pt idx="8815">
                  <c:v>9.0</c:v>
                </c:pt>
                <c:pt idx="8816">
                  <c:v>9.0</c:v>
                </c:pt>
                <c:pt idx="8817">
                  <c:v>9.0</c:v>
                </c:pt>
                <c:pt idx="8818">
                  <c:v>9.0</c:v>
                </c:pt>
                <c:pt idx="8819">
                  <c:v>9.0</c:v>
                </c:pt>
                <c:pt idx="8820">
                  <c:v>9.0</c:v>
                </c:pt>
                <c:pt idx="8821">
                  <c:v>9.0</c:v>
                </c:pt>
                <c:pt idx="8822">
                  <c:v>9.0</c:v>
                </c:pt>
                <c:pt idx="8823">
                  <c:v>9.0</c:v>
                </c:pt>
                <c:pt idx="8824">
                  <c:v>9.0</c:v>
                </c:pt>
                <c:pt idx="8825">
                  <c:v>9.0</c:v>
                </c:pt>
                <c:pt idx="8826">
                  <c:v>9.0</c:v>
                </c:pt>
                <c:pt idx="8827">
                  <c:v>9.0</c:v>
                </c:pt>
                <c:pt idx="8828">
                  <c:v>9.0</c:v>
                </c:pt>
                <c:pt idx="8829">
                  <c:v>9.0</c:v>
                </c:pt>
                <c:pt idx="8830">
                  <c:v>9.0</c:v>
                </c:pt>
                <c:pt idx="8831">
                  <c:v>9.0</c:v>
                </c:pt>
                <c:pt idx="8832">
                  <c:v>9.0</c:v>
                </c:pt>
                <c:pt idx="8833">
                  <c:v>9.0</c:v>
                </c:pt>
                <c:pt idx="8834">
                  <c:v>9.0</c:v>
                </c:pt>
                <c:pt idx="8835">
                  <c:v>9.0</c:v>
                </c:pt>
                <c:pt idx="8836">
                  <c:v>9.0</c:v>
                </c:pt>
                <c:pt idx="8837">
                  <c:v>9.0</c:v>
                </c:pt>
                <c:pt idx="8838">
                  <c:v>9.0</c:v>
                </c:pt>
                <c:pt idx="8839">
                  <c:v>9.0</c:v>
                </c:pt>
                <c:pt idx="8840">
                  <c:v>9.0</c:v>
                </c:pt>
                <c:pt idx="8841">
                  <c:v>9.0</c:v>
                </c:pt>
                <c:pt idx="8842">
                  <c:v>9.0</c:v>
                </c:pt>
                <c:pt idx="8843">
                  <c:v>9.0</c:v>
                </c:pt>
                <c:pt idx="8844">
                  <c:v>9.0</c:v>
                </c:pt>
                <c:pt idx="8845">
                  <c:v>9.0</c:v>
                </c:pt>
                <c:pt idx="8846">
                  <c:v>9.0</c:v>
                </c:pt>
                <c:pt idx="8847">
                  <c:v>9.0</c:v>
                </c:pt>
                <c:pt idx="8848">
                  <c:v>9.0</c:v>
                </c:pt>
                <c:pt idx="8849">
                  <c:v>9.0</c:v>
                </c:pt>
                <c:pt idx="8850">
                  <c:v>9.0</c:v>
                </c:pt>
                <c:pt idx="8851">
                  <c:v>9.0</c:v>
                </c:pt>
                <c:pt idx="8852">
                  <c:v>9.0</c:v>
                </c:pt>
                <c:pt idx="8853">
                  <c:v>9.0</c:v>
                </c:pt>
                <c:pt idx="8854">
                  <c:v>9.0</c:v>
                </c:pt>
                <c:pt idx="8855">
                  <c:v>9.0</c:v>
                </c:pt>
                <c:pt idx="8856">
                  <c:v>9.0</c:v>
                </c:pt>
                <c:pt idx="8857">
                  <c:v>9.0</c:v>
                </c:pt>
                <c:pt idx="8858">
                  <c:v>9.0</c:v>
                </c:pt>
                <c:pt idx="8859">
                  <c:v>9.0</c:v>
                </c:pt>
                <c:pt idx="8860">
                  <c:v>9.0</c:v>
                </c:pt>
                <c:pt idx="8861">
                  <c:v>9.0</c:v>
                </c:pt>
                <c:pt idx="8862">
                  <c:v>9.0</c:v>
                </c:pt>
                <c:pt idx="8863">
                  <c:v>9.0</c:v>
                </c:pt>
                <c:pt idx="8864">
                  <c:v>9.0</c:v>
                </c:pt>
                <c:pt idx="8865">
                  <c:v>9.0</c:v>
                </c:pt>
                <c:pt idx="8866">
                  <c:v>9.0</c:v>
                </c:pt>
                <c:pt idx="8867">
                  <c:v>9.0</c:v>
                </c:pt>
                <c:pt idx="8868">
                  <c:v>9.0</c:v>
                </c:pt>
                <c:pt idx="8869">
                  <c:v>9.0</c:v>
                </c:pt>
                <c:pt idx="8870">
                  <c:v>9.0</c:v>
                </c:pt>
                <c:pt idx="8871">
                  <c:v>9.0</c:v>
                </c:pt>
                <c:pt idx="8872">
                  <c:v>9.0</c:v>
                </c:pt>
                <c:pt idx="8873">
                  <c:v>9.0</c:v>
                </c:pt>
                <c:pt idx="8874">
                  <c:v>9.0</c:v>
                </c:pt>
                <c:pt idx="8875">
                  <c:v>9.0</c:v>
                </c:pt>
                <c:pt idx="8876">
                  <c:v>9.0</c:v>
                </c:pt>
                <c:pt idx="8877">
                  <c:v>9.0</c:v>
                </c:pt>
                <c:pt idx="8878">
                  <c:v>9.0</c:v>
                </c:pt>
                <c:pt idx="8879">
                  <c:v>9.0</c:v>
                </c:pt>
                <c:pt idx="8880">
                  <c:v>9.0</c:v>
                </c:pt>
                <c:pt idx="8881">
                  <c:v>9.0</c:v>
                </c:pt>
                <c:pt idx="8882">
                  <c:v>9.0</c:v>
                </c:pt>
                <c:pt idx="8883">
                  <c:v>9.0</c:v>
                </c:pt>
                <c:pt idx="8884">
                  <c:v>9.0</c:v>
                </c:pt>
                <c:pt idx="8885">
                  <c:v>9.0</c:v>
                </c:pt>
                <c:pt idx="8886">
                  <c:v>9.0</c:v>
                </c:pt>
                <c:pt idx="8887">
                  <c:v>9.0</c:v>
                </c:pt>
                <c:pt idx="8888">
                  <c:v>9.0</c:v>
                </c:pt>
                <c:pt idx="8889">
                  <c:v>9.0</c:v>
                </c:pt>
                <c:pt idx="8890">
                  <c:v>9.0</c:v>
                </c:pt>
                <c:pt idx="8891">
                  <c:v>9.0</c:v>
                </c:pt>
                <c:pt idx="8892">
                  <c:v>9.0</c:v>
                </c:pt>
                <c:pt idx="8893">
                  <c:v>9.0</c:v>
                </c:pt>
                <c:pt idx="8894">
                  <c:v>9.0</c:v>
                </c:pt>
                <c:pt idx="8895">
                  <c:v>9.0</c:v>
                </c:pt>
                <c:pt idx="8896">
                  <c:v>9.0</c:v>
                </c:pt>
                <c:pt idx="8897">
                  <c:v>9.0</c:v>
                </c:pt>
                <c:pt idx="8898">
                  <c:v>9.0</c:v>
                </c:pt>
                <c:pt idx="8899">
                  <c:v>9.0</c:v>
                </c:pt>
                <c:pt idx="8900">
                  <c:v>9.0</c:v>
                </c:pt>
                <c:pt idx="8901">
                  <c:v>9.0</c:v>
                </c:pt>
                <c:pt idx="8902">
                  <c:v>9.0</c:v>
                </c:pt>
                <c:pt idx="8903">
                  <c:v>9.0</c:v>
                </c:pt>
                <c:pt idx="8904">
                  <c:v>9.0</c:v>
                </c:pt>
                <c:pt idx="8905">
                  <c:v>9.0</c:v>
                </c:pt>
                <c:pt idx="8906">
                  <c:v>9.0</c:v>
                </c:pt>
                <c:pt idx="8907">
                  <c:v>9.0</c:v>
                </c:pt>
                <c:pt idx="8908">
                  <c:v>9.0</c:v>
                </c:pt>
                <c:pt idx="8909">
                  <c:v>9.0</c:v>
                </c:pt>
                <c:pt idx="8910">
                  <c:v>9.0</c:v>
                </c:pt>
                <c:pt idx="8911">
                  <c:v>9.0</c:v>
                </c:pt>
                <c:pt idx="8912">
                  <c:v>9.0</c:v>
                </c:pt>
                <c:pt idx="8913">
                  <c:v>9.0</c:v>
                </c:pt>
                <c:pt idx="8914">
                  <c:v>9.0</c:v>
                </c:pt>
                <c:pt idx="8915">
                  <c:v>9.0</c:v>
                </c:pt>
                <c:pt idx="8916">
                  <c:v>9.0</c:v>
                </c:pt>
                <c:pt idx="8917">
                  <c:v>9.0</c:v>
                </c:pt>
                <c:pt idx="8918">
                  <c:v>9.0</c:v>
                </c:pt>
                <c:pt idx="8919">
                  <c:v>9.0</c:v>
                </c:pt>
                <c:pt idx="8920">
                  <c:v>9.0</c:v>
                </c:pt>
                <c:pt idx="8921">
                  <c:v>9.0</c:v>
                </c:pt>
                <c:pt idx="8922">
                  <c:v>9.0</c:v>
                </c:pt>
                <c:pt idx="8923">
                  <c:v>9.0</c:v>
                </c:pt>
                <c:pt idx="8924">
                  <c:v>9.0</c:v>
                </c:pt>
                <c:pt idx="8925">
                  <c:v>9.0</c:v>
                </c:pt>
                <c:pt idx="8926">
                  <c:v>9.0</c:v>
                </c:pt>
                <c:pt idx="8927">
                  <c:v>9.0</c:v>
                </c:pt>
                <c:pt idx="8928">
                  <c:v>9.0</c:v>
                </c:pt>
                <c:pt idx="8929">
                  <c:v>9.0</c:v>
                </c:pt>
                <c:pt idx="8930">
                  <c:v>9.0</c:v>
                </c:pt>
                <c:pt idx="8931">
                  <c:v>9.0</c:v>
                </c:pt>
                <c:pt idx="8932">
                  <c:v>9.0</c:v>
                </c:pt>
                <c:pt idx="8933">
                  <c:v>9.0</c:v>
                </c:pt>
                <c:pt idx="8934">
                  <c:v>9.0</c:v>
                </c:pt>
                <c:pt idx="8935">
                  <c:v>9.0</c:v>
                </c:pt>
                <c:pt idx="8936">
                  <c:v>9.0</c:v>
                </c:pt>
                <c:pt idx="8937">
                  <c:v>9.0</c:v>
                </c:pt>
                <c:pt idx="8938">
                  <c:v>9.0</c:v>
                </c:pt>
                <c:pt idx="8939">
                  <c:v>9.0</c:v>
                </c:pt>
                <c:pt idx="8940">
                  <c:v>9.0</c:v>
                </c:pt>
                <c:pt idx="8941">
                  <c:v>9.0</c:v>
                </c:pt>
                <c:pt idx="8942">
                  <c:v>9.0</c:v>
                </c:pt>
                <c:pt idx="8943">
                  <c:v>9.0</c:v>
                </c:pt>
                <c:pt idx="8944">
                  <c:v>9.0</c:v>
                </c:pt>
                <c:pt idx="8945">
                  <c:v>9.0</c:v>
                </c:pt>
                <c:pt idx="8946">
                  <c:v>9.0</c:v>
                </c:pt>
                <c:pt idx="8947">
                  <c:v>9.0</c:v>
                </c:pt>
                <c:pt idx="8948">
                  <c:v>9.0</c:v>
                </c:pt>
                <c:pt idx="8949">
                  <c:v>9.0</c:v>
                </c:pt>
                <c:pt idx="8950">
                  <c:v>9.0</c:v>
                </c:pt>
                <c:pt idx="8951">
                  <c:v>9.0</c:v>
                </c:pt>
                <c:pt idx="8952">
                  <c:v>9.0</c:v>
                </c:pt>
                <c:pt idx="8953">
                  <c:v>9.0</c:v>
                </c:pt>
                <c:pt idx="8954">
                  <c:v>9.0</c:v>
                </c:pt>
                <c:pt idx="8955">
                  <c:v>9.0</c:v>
                </c:pt>
                <c:pt idx="8956">
                  <c:v>9.0</c:v>
                </c:pt>
                <c:pt idx="8957">
                  <c:v>9.0</c:v>
                </c:pt>
                <c:pt idx="8958">
                  <c:v>9.0</c:v>
                </c:pt>
                <c:pt idx="8959">
                  <c:v>9.0</c:v>
                </c:pt>
                <c:pt idx="8960">
                  <c:v>9.0</c:v>
                </c:pt>
                <c:pt idx="8961">
                  <c:v>9.0</c:v>
                </c:pt>
                <c:pt idx="8962">
                  <c:v>9.0</c:v>
                </c:pt>
                <c:pt idx="8963">
                  <c:v>9.0</c:v>
                </c:pt>
                <c:pt idx="8964">
                  <c:v>9.0</c:v>
                </c:pt>
                <c:pt idx="8965">
                  <c:v>9.0</c:v>
                </c:pt>
                <c:pt idx="8966">
                  <c:v>9.0</c:v>
                </c:pt>
                <c:pt idx="8967">
                  <c:v>9.0</c:v>
                </c:pt>
                <c:pt idx="8968">
                  <c:v>9.0</c:v>
                </c:pt>
                <c:pt idx="8969">
                  <c:v>9.0</c:v>
                </c:pt>
                <c:pt idx="8970">
                  <c:v>9.0</c:v>
                </c:pt>
                <c:pt idx="8971">
                  <c:v>9.0</c:v>
                </c:pt>
                <c:pt idx="8972">
                  <c:v>9.0</c:v>
                </c:pt>
                <c:pt idx="8973">
                  <c:v>9.0</c:v>
                </c:pt>
                <c:pt idx="8974">
                  <c:v>9.0</c:v>
                </c:pt>
                <c:pt idx="8975">
                  <c:v>9.0</c:v>
                </c:pt>
                <c:pt idx="8976">
                  <c:v>9.0</c:v>
                </c:pt>
                <c:pt idx="8977">
                  <c:v>9.0</c:v>
                </c:pt>
                <c:pt idx="8978">
                  <c:v>9.0</c:v>
                </c:pt>
                <c:pt idx="8979">
                  <c:v>9.0</c:v>
                </c:pt>
                <c:pt idx="8980">
                  <c:v>9.0</c:v>
                </c:pt>
                <c:pt idx="8981">
                  <c:v>9.0</c:v>
                </c:pt>
                <c:pt idx="8982">
                  <c:v>9.0</c:v>
                </c:pt>
                <c:pt idx="8983">
                  <c:v>9.0</c:v>
                </c:pt>
                <c:pt idx="8984">
                  <c:v>9.0</c:v>
                </c:pt>
                <c:pt idx="8985">
                  <c:v>9.0</c:v>
                </c:pt>
                <c:pt idx="8986">
                  <c:v>9.0</c:v>
                </c:pt>
                <c:pt idx="8987">
                  <c:v>9.0</c:v>
                </c:pt>
                <c:pt idx="8988">
                  <c:v>9.0</c:v>
                </c:pt>
                <c:pt idx="8989">
                  <c:v>9.0</c:v>
                </c:pt>
                <c:pt idx="8990">
                  <c:v>9.0</c:v>
                </c:pt>
                <c:pt idx="8991">
                  <c:v>9.0</c:v>
                </c:pt>
                <c:pt idx="8992">
                  <c:v>9.0</c:v>
                </c:pt>
                <c:pt idx="8993">
                  <c:v>9.0</c:v>
                </c:pt>
                <c:pt idx="8994">
                  <c:v>9.0</c:v>
                </c:pt>
                <c:pt idx="8995">
                  <c:v>9.0</c:v>
                </c:pt>
                <c:pt idx="8996">
                  <c:v>9.0</c:v>
                </c:pt>
                <c:pt idx="8997">
                  <c:v>9.0</c:v>
                </c:pt>
                <c:pt idx="8998">
                  <c:v>9.0</c:v>
                </c:pt>
                <c:pt idx="8999">
                  <c:v>9.0</c:v>
                </c:pt>
                <c:pt idx="9000">
                  <c:v>9.0</c:v>
                </c:pt>
                <c:pt idx="9001">
                  <c:v>9.0</c:v>
                </c:pt>
                <c:pt idx="9002">
                  <c:v>9.0</c:v>
                </c:pt>
                <c:pt idx="9003">
                  <c:v>9.0</c:v>
                </c:pt>
                <c:pt idx="9004">
                  <c:v>9.0</c:v>
                </c:pt>
                <c:pt idx="9005">
                  <c:v>9.0</c:v>
                </c:pt>
                <c:pt idx="9006">
                  <c:v>9.0</c:v>
                </c:pt>
                <c:pt idx="9007">
                  <c:v>9.0</c:v>
                </c:pt>
                <c:pt idx="9008">
                  <c:v>9.0</c:v>
                </c:pt>
                <c:pt idx="9009">
                  <c:v>9.0</c:v>
                </c:pt>
                <c:pt idx="9010">
                  <c:v>9.0</c:v>
                </c:pt>
                <c:pt idx="9011">
                  <c:v>9.0</c:v>
                </c:pt>
                <c:pt idx="9012">
                  <c:v>9.0</c:v>
                </c:pt>
                <c:pt idx="9013">
                  <c:v>9.0</c:v>
                </c:pt>
                <c:pt idx="9014">
                  <c:v>9.0</c:v>
                </c:pt>
                <c:pt idx="9015">
                  <c:v>9.0</c:v>
                </c:pt>
                <c:pt idx="9016">
                  <c:v>9.0</c:v>
                </c:pt>
                <c:pt idx="9017">
                  <c:v>9.0</c:v>
                </c:pt>
                <c:pt idx="9018">
                  <c:v>9.0</c:v>
                </c:pt>
                <c:pt idx="9019">
                  <c:v>9.0</c:v>
                </c:pt>
                <c:pt idx="9020">
                  <c:v>9.0</c:v>
                </c:pt>
                <c:pt idx="9021">
                  <c:v>9.0</c:v>
                </c:pt>
                <c:pt idx="9022">
                  <c:v>9.0</c:v>
                </c:pt>
                <c:pt idx="9023">
                  <c:v>9.0</c:v>
                </c:pt>
                <c:pt idx="9024">
                  <c:v>9.0</c:v>
                </c:pt>
                <c:pt idx="9025">
                  <c:v>9.0</c:v>
                </c:pt>
                <c:pt idx="9026">
                  <c:v>9.0</c:v>
                </c:pt>
                <c:pt idx="9027">
                  <c:v>9.0</c:v>
                </c:pt>
                <c:pt idx="9028">
                  <c:v>9.0</c:v>
                </c:pt>
                <c:pt idx="9029">
                  <c:v>9.0</c:v>
                </c:pt>
                <c:pt idx="9030">
                  <c:v>9.0</c:v>
                </c:pt>
                <c:pt idx="9031">
                  <c:v>9.0</c:v>
                </c:pt>
                <c:pt idx="9032">
                  <c:v>9.0</c:v>
                </c:pt>
                <c:pt idx="9033">
                  <c:v>9.0</c:v>
                </c:pt>
                <c:pt idx="9034">
                  <c:v>9.0</c:v>
                </c:pt>
                <c:pt idx="9035">
                  <c:v>9.0</c:v>
                </c:pt>
                <c:pt idx="9036">
                  <c:v>9.0</c:v>
                </c:pt>
                <c:pt idx="9037">
                  <c:v>9.0</c:v>
                </c:pt>
                <c:pt idx="9038">
                  <c:v>9.0</c:v>
                </c:pt>
                <c:pt idx="9039">
                  <c:v>9.0</c:v>
                </c:pt>
                <c:pt idx="9040">
                  <c:v>9.0</c:v>
                </c:pt>
                <c:pt idx="9041">
                  <c:v>9.0</c:v>
                </c:pt>
                <c:pt idx="9042">
                  <c:v>9.0</c:v>
                </c:pt>
                <c:pt idx="9043">
                  <c:v>9.0</c:v>
                </c:pt>
                <c:pt idx="9044">
                  <c:v>9.0</c:v>
                </c:pt>
                <c:pt idx="9045">
                  <c:v>9.0</c:v>
                </c:pt>
                <c:pt idx="9046">
                  <c:v>9.0</c:v>
                </c:pt>
                <c:pt idx="9047">
                  <c:v>9.0</c:v>
                </c:pt>
                <c:pt idx="9048">
                  <c:v>9.0</c:v>
                </c:pt>
                <c:pt idx="9049">
                  <c:v>9.0</c:v>
                </c:pt>
                <c:pt idx="9050">
                  <c:v>9.0</c:v>
                </c:pt>
                <c:pt idx="9051">
                  <c:v>9.0</c:v>
                </c:pt>
                <c:pt idx="9052">
                  <c:v>9.0</c:v>
                </c:pt>
                <c:pt idx="9053">
                  <c:v>9.0</c:v>
                </c:pt>
                <c:pt idx="9054">
                  <c:v>9.0</c:v>
                </c:pt>
                <c:pt idx="9055">
                  <c:v>9.0</c:v>
                </c:pt>
                <c:pt idx="9056">
                  <c:v>9.0</c:v>
                </c:pt>
                <c:pt idx="9057">
                  <c:v>9.0</c:v>
                </c:pt>
                <c:pt idx="9058">
                  <c:v>9.0</c:v>
                </c:pt>
                <c:pt idx="9059">
                  <c:v>9.0</c:v>
                </c:pt>
                <c:pt idx="9060">
                  <c:v>9.0</c:v>
                </c:pt>
                <c:pt idx="9061">
                  <c:v>9.0</c:v>
                </c:pt>
                <c:pt idx="9062">
                  <c:v>9.0</c:v>
                </c:pt>
                <c:pt idx="9063">
                  <c:v>9.0</c:v>
                </c:pt>
                <c:pt idx="9064">
                  <c:v>9.0</c:v>
                </c:pt>
                <c:pt idx="9065">
                  <c:v>9.0</c:v>
                </c:pt>
                <c:pt idx="9066">
                  <c:v>9.0</c:v>
                </c:pt>
                <c:pt idx="9067">
                  <c:v>9.0</c:v>
                </c:pt>
                <c:pt idx="9068">
                  <c:v>9.0</c:v>
                </c:pt>
                <c:pt idx="9069">
                  <c:v>9.0</c:v>
                </c:pt>
                <c:pt idx="9070">
                  <c:v>9.0</c:v>
                </c:pt>
                <c:pt idx="9071">
                  <c:v>9.0</c:v>
                </c:pt>
                <c:pt idx="9072">
                  <c:v>9.0</c:v>
                </c:pt>
                <c:pt idx="9073">
                  <c:v>9.0</c:v>
                </c:pt>
                <c:pt idx="9074">
                  <c:v>9.0</c:v>
                </c:pt>
                <c:pt idx="9075">
                  <c:v>9.0</c:v>
                </c:pt>
                <c:pt idx="9076">
                  <c:v>9.0</c:v>
                </c:pt>
                <c:pt idx="9077">
                  <c:v>9.0</c:v>
                </c:pt>
                <c:pt idx="9078">
                  <c:v>9.0</c:v>
                </c:pt>
                <c:pt idx="9079">
                  <c:v>9.0</c:v>
                </c:pt>
                <c:pt idx="9080">
                  <c:v>9.0</c:v>
                </c:pt>
                <c:pt idx="9081">
                  <c:v>9.0</c:v>
                </c:pt>
                <c:pt idx="9082">
                  <c:v>9.0</c:v>
                </c:pt>
                <c:pt idx="9083">
                  <c:v>9.0</c:v>
                </c:pt>
                <c:pt idx="9084">
                  <c:v>9.0</c:v>
                </c:pt>
                <c:pt idx="9085">
                  <c:v>9.0</c:v>
                </c:pt>
                <c:pt idx="9086">
                  <c:v>9.0</c:v>
                </c:pt>
                <c:pt idx="9087">
                  <c:v>9.0</c:v>
                </c:pt>
                <c:pt idx="9088">
                  <c:v>9.0</c:v>
                </c:pt>
                <c:pt idx="9089">
                  <c:v>9.0</c:v>
                </c:pt>
                <c:pt idx="9090">
                  <c:v>9.0</c:v>
                </c:pt>
                <c:pt idx="9091">
                  <c:v>9.0</c:v>
                </c:pt>
                <c:pt idx="9092">
                  <c:v>9.0</c:v>
                </c:pt>
                <c:pt idx="9093">
                  <c:v>9.0</c:v>
                </c:pt>
                <c:pt idx="9094">
                  <c:v>9.0</c:v>
                </c:pt>
                <c:pt idx="9095">
                  <c:v>9.0</c:v>
                </c:pt>
                <c:pt idx="9096">
                  <c:v>9.0</c:v>
                </c:pt>
                <c:pt idx="9097">
                  <c:v>9.0</c:v>
                </c:pt>
                <c:pt idx="9098">
                  <c:v>9.0</c:v>
                </c:pt>
                <c:pt idx="9099">
                  <c:v>9.0</c:v>
                </c:pt>
                <c:pt idx="9100">
                  <c:v>9.0</c:v>
                </c:pt>
                <c:pt idx="9101">
                  <c:v>9.0</c:v>
                </c:pt>
                <c:pt idx="9102">
                  <c:v>9.0</c:v>
                </c:pt>
                <c:pt idx="9103">
                  <c:v>9.0</c:v>
                </c:pt>
                <c:pt idx="9104">
                  <c:v>9.0</c:v>
                </c:pt>
                <c:pt idx="9105">
                  <c:v>9.0</c:v>
                </c:pt>
                <c:pt idx="9106">
                  <c:v>9.0</c:v>
                </c:pt>
                <c:pt idx="9107">
                  <c:v>9.0</c:v>
                </c:pt>
                <c:pt idx="9108">
                  <c:v>9.0</c:v>
                </c:pt>
                <c:pt idx="9109">
                  <c:v>9.0</c:v>
                </c:pt>
                <c:pt idx="9110">
                  <c:v>9.0</c:v>
                </c:pt>
                <c:pt idx="9111">
                  <c:v>9.0</c:v>
                </c:pt>
                <c:pt idx="9112">
                  <c:v>9.0</c:v>
                </c:pt>
                <c:pt idx="9113">
                  <c:v>9.0</c:v>
                </c:pt>
                <c:pt idx="9114">
                  <c:v>9.0</c:v>
                </c:pt>
                <c:pt idx="9115">
                  <c:v>9.0</c:v>
                </c:pt>
                <c:pt idx="9116">
                  <c:v>9.0</c:v>
                </c:pt>
                <c:pt idx="9117">
                  <c:v>9.0</c:v>
                </c:pt>
                <c:pt idx="9118">
                  <c:v>9.0</c:v>
                </c:pt>
                <c:pt idx="9119">
                  <c:v>9.0</c:v>
                </c:pt>
                <c:pt idx="9120">
                  <c:v>9.0</c:v>
                </c:pt>
                <c:pt idx="9121">
                  <c:v>9.0</c:v>
                </c:pt>
                <c:pt idx="9122">
                  <c:v>9.0</c:v>
                </c:pt>
                <c:pt idx="9123">
                  <c:v>9.0</c:v>
                </c:pt>
                <c:pt idx="9124">
                  <c:v>9.0</c:v>
                </c:pt>
                <c:pt idx="9125">
                  <c:v>9.0</c:v>
                </c:pt>
                <c:pt idx="9126">
                  <c:v>9.0</c:v>
                </c:pt>
                <c:pt idx="9127">
                  <c:v>9.0</c:v>
                </c:pt>
                <c:pt idx="9128">
                  <c:v>9.0</c:v>
                </c:pt>
                <c:pt idx="9129">
                  <c:v>9.0</c:v>
                </c:pt>
                <c:pt idx="9130">
                  <c:v>9.0</c:v>
                </c:pt>
                <c:pt idx="9131">
                  <c:v>9.0</c:v>
                </c:pt>
                <c:pt idx="9132">
                  <c:v>9.0</c:v>
                </c:pt>
                <c:pt idx="9133">
                  <c:v>9.0</c:v>
                </c:pt>
                <c:pt idx="9134">
                  <c:v>9.0</c:v>
                </c:pt>
                <c:pt idx="9135">
                  <c:v>9.0</c:v>
                </c:pt>
                <c:pt idx="9136">
                  <c:v>9.0</c:v>
                </c:pt>
                <c:pt idx="9137">
                  <c:v>9.0</c:v>
                </c:pt>
                <c:pt idx="9138">
                  <c:v>9.0</c:v>
                </c:pt>
                <c:pt idx="9139">
                  <c:v>9.0</c:v>
                </c:pt>
                <c:pt idx="9140">
                  <c:v>9.0</c:v>
                </c:pt>
                <c:pt idx="9141">
                  <c:v>9.0</c:v>
                </c:pt>
                <c:pt idx="9142">
                  <c:v>9.0</c:v>
                </c:pt>
                <c:pt idx="9143">
                  <c:v>9.0</c:v>
                </c:pt>
                <c:pt idx="9144">
                  <c:v>9.0</c:v>
                </c:pt>
                <c:pt idx="9145">
                  <c:v>9.0</c:v>
                </c:pt>
                <c:pt idx="9146">
                  <c:v>9.0</c:v>
                </c:pt>
                <c:pt idx="9147">
                  <c:v>9.0</c:v>
                </c:pt>
                <c:pt idx="9148">
                  <c:v>9.0</c:v>
                </c:pt>
                <c:pt idx="9149">
                  <c:v>9.0</c:v>
                </c:pt>
                <c:pt idx="9150">
                  <c:v>9.0</c:v>
                </c:pt>
                <c:pt idx="9151">
                  <c:v>9.0</c:v>
                </c:pt>
                <c:pt idx="9152">
                  <c:v>9.0</c:v>
                </c:pt>
                <c:pt idx="9153">
                  <c:v>9.0</c:v>
                </c:pt>
                <c:pt idx="9154">
                  <c:v>9.0</c:v>
                </c:pt>
                <c:pt idx="9155">
                  <c:v>9.0</c:v>
                </c:pt>
                <c:pt idx="9156">
                  <c:v>9.0</c:v>
                </c:pt>
                <c:pt idx="9157">
                  <c:v>9.0</c:v>
                </c:pt>
                <c:pt idx="9158">
                  <c:v>9.0</c:v>
                </c:pt>
                <c:pt idx="9159">
                  <c:v>9.0</c:v>
                </c:pt>
                <c:pt idx="9160">
                  <c:v>9.0</c:v>
                </c:pt>
                <c:pt idx="9161">
                  <c:v>9.0</c:v>
                </c:pt>
                <c:pt idx="9162">
                  <c:v>9.0</c:v>
                </c:pt>
                <c:pt idx="9163">
                  <c:v>9.0</c:v>
                </c:pt>
                <c:pt idx="9164">
                  <c:v>9.0</c:v>
                </c:pt>
                <c:pt idx="9165">
                  <c:v>9.0</c:v>
                </c:pt>
                <c:pt idx="9166">
                  <c:v>9.0</c:v>
                </c:pt>
                <c:pt idx="9167">
                  <c:v>9.0</c:v>
                </c:pt>
                <c:pt idx="9168">
                  <c:v>9.0</c:v>
                </c:pt>
                <c:pt idx="9169">
                  <c:v>9.0</c:v>
                </c:pt>
                <c:pt idx="9170">
                  <c:v>9.0</c:v>
                </c:pt>
                <c:pt idx="9171">
                  <c:v>9.0</c:v>
                </c:pt>
                <c:pt idx="9172">
                  <c:v>9.0</c:v>
                </c:pt>
                <c:pt idx="9173">
                  <c:v>9.0</c:v>
                </c:pt>
                <c:pt idx="9174">
                  <c:v>9.0</c:v>
                </c:pt>
                <c:pt idx="9175">
                  <c:v>9.0</c:v>
                </c:pt>
                <c:pt idx="9176">
                  <c:v>9.0</c:v>
                </c:pt>
                <c:pt idx="9177">
                  <c:v>9.0</c:v>
                </c:pt>
                <c:pt idx="9178">
                  <c:v>9.0</c:v>
                </c:pt>
                <c:pt idx="9179">
                  <c:v>9.0</c:v>
                </c:pt>
                <c:pt idx="9180">
                  <c:v>9.0</c:v>
                </c:pt>
                <c:pt idx="9181">
                  <c:v>9.0</c:v>
                </c:pt>
                <c:pt idx="9182">
                  <c:v>9.0</c:v>
                </c:pt>
                <c:pt idx="9183">
                  <c:v>9.0</c:v>
                </c:pt>
                <c:pt idx="9184">
                  <c:v>9.0</c:v>
                </c:pt>
                <c:pt idx="9185">
                  <c:v>9.0</c:v>
                </c:pt>
                <c:pt idx="9186">
                  <c:v>9.0</c:v>
                </c:pt>
                <c:pt idx="9187">
                  <c:v>9.0</c:v>
                </c:pt>
                <c:pt idx="9188">
                  <c:v>9.0</c:v>
                </c:pt>
                <c:pt idx="9189">
                  <c:v>9.0</c:v>
                </c:pt>
                <c:pt idx="9190">
                  <c:v>9.0</c:v>
                </c:pt>
                <c:pt idx="9191">
                  <c:v>9.0</c:v>
                </c:pt>
                <c:pt idx="9192">
                  <c:v>9.0</c:v>
                </c:pt>
                <c:pt idx="9193">
                  <c:v>9.0</c:v>
                </c:pt>
                <c:pt idx="9194">
                  <c:v>9.0</c:v>
                </c:pt>
                <c:pt idx="9195">
                  <c:v>9.0</c:v>
                </c:pt>
                <c:pt idx="9196">
                  <c:v>9.0</c:v>
                </c:pt>
                <c:pt idx="9197">
                  <c:v>9.0</c:v>
                </c:pt>
                <c:pt idx="9198">
                  <c:v>9.0</c:v>
                </c:pt>
                <c:pt idx="9199">
                  <c:v>9.0</c:v>
                </c:pt>
                <c:pt idx="9200">
                  <c:v>9.0</c:v>
                </c:pt>
                <c:pt idx="9201">
                  <c:v>9.0</c:v>
                </c:pt>
                <c:pt idx="9202">
                  <c:v>9.0</c:v>
                </c:pt>
                <c:pt idx="9203">
                  <c:v>9.0</c:v>
                </c:pt>
                <c:pt idx="9204">
                  <c:v>9.0</c:v>
                </c:pt>
                <c:pt idx="9205">
                  <c:v>9.0</c:v>
                </c:pt>
                <c:pt idx="9206">
                  <c:v>9.0</c:v>
                </c:pt>
                <c:pt idx="9207">
                  <c:v>9.0</c:v>
                </c:pt>
                <c:pt idx="9208">
                  <c:v>9.0</c:v>
                </c:pt>
                <c:pt idx="9209">
                  <c:v>9.0</c:v>
                </c:pt>
                <c:pt idx="9210">
                  <c:v>9.0</c:v>
                </c:pt>
                <c:pt idx="9211">
                  <c:v>9.0</c:v>
                </c:pt>
                <c:pt idx="9212">
                  <c:v>9.0</c:v>
                </c:pt>
                <c:pt idx="9213">
                  <c:v>9.0</c:v>
                </c:pt>
                <c:pt idx="9214">
                  <c:v>9.0</c:v>
                </c:pt>
                <c:pt idx="9215">
                  <c:v>9.0</c:v>
                </c:pt>
                <c:pt idx="9216">
                  <c:v>9.0</c:v>
                </c:pt>
                <c:pt idx="9217">
                  <c:v>9.0</c:v>
                </c:pt>
                <c:pt idx="9218">
                  <c:v>9.0</c:v>
                </c:pt>
                <c:pt idx="9219">
                  <c:v>9.0</c:v>
                </c:pt>
                <c:pt idx="9220">
                  <c:v>9.0</c:v>
                </c:pt>
                <c:pt idx="9221">
                  <c:v>9.0</c:v>
                </c:pt>
                <c:pt idx="9222">
                  <c:v>9.0</c:v>
                </c:pt>
                <c:pt idx="9223">
                  <c:v>9.0</c:v>
                </c:pt>
                <c:pt idx="9224">
                  <c:v>9.0</c:v>
                </c:pt>
                <c:pt idx="9225">
                  <c:v>9.0</c:v>
                </c:pt>
                <c:pt idx="9226">
                  <c:v>9.0</c:v>
                </c:pt>
                <c:pt idx="9227">
                  <c:v>9.0</c:v>
                </c:pt>
                <c:pt idx="9228">
                  <c:v>9.0</c:v>
                </c:pt>
                <c:pt idx="9229">
                  <c:v>9.0</c:v>
                </c:pt>
                <c:pt idx="9230">
                  <c:v>9.0</c:v>
                </c:pt>
                <c:pt idx="9231">
                  <c:v>9.0</c:v>
                </c:pt>
                <c:pt idx="9232">
                  <c:v>9.0</c:v>
                </c:pt>
                <c:pt idx="9233">
                  <c:v>9.0</c:v>
                </c:pt>
                <c:pt idx="9234">
                  <c:v>9.0</c:v>
                </c:pt>
                <c:pt idx="9235">
                  <c:v>9.0</c:v>
                </c:pt>
                <c:pt idx="9236">
                  <c:v>9.0</c:v>
                </c:pt>
                <c:pt idx="9237">
                  <c:v>9.0</c:v>
                </c:pt>
                <c:pt idx="9238">
                  <c:v>9.0</c:v>
                </c:pt>
                <c:pt idx="9239">
                  <c:v>9.0</c:v>
                </c:pt>
                <c:pt idx="9240">
                  <c:v>9.0</c:v>
                </c:pt>
                <c:pt idx="9241">
                  <c:v>9.0</c:v>
                </c:pt>
                <c:pt idx="9242">
                  <c:v>9.0</c:v>
                </c:pt>
                <c:pt idx="9243">
                  <c:v>9.0</c:v>
                </c:pt>
                <c:pt idx="9244">
                  <c:v>9.0</c:v>
                </c:pt>
                <c:pt idx="9245">
                  <c:v>9.0</c:v>
                </c:pt>
                <c:pt idx="9246">
                  <c:v>9.0</c:v>
                </c:pt>
                <c:pt idx="9247">
                  <c:v>9.0</c:v>
                </c:pt>
                <c:pt idx="9248">
                  <c:v>9.0</c:v>
                </c:pt>
                <c:pt idx="9249">
                  <c:v>9.0</c:v>
                </c:pt>
                <c:pt idx="9250">
                  <c:v>9.0</c:v>
                </c:pt>
                <c:pt idx="9251">
                  <c:v>9.0</c:v>
                </c:pt>
                <c:pt idx="9252">
                  <c:v>9.0</c:v>
                </c:pt>
                <c:pt idx="9253">
                  <c:v>9.0</c:v>
                </c:pt>
                <c:pt idx="9254">
                  <c:v>9.0</c:v>
                </c:pt>
                <c:pt idx="9255">
                  <c:v>9.0</c:v>
                </c:pt>
                <c:pt idx="9256">
                  <c:v>9.0</c:v>
                </c:pt>
                <c:pt idx="9257">
                  <c:v>9.0</c:v>
                </c:pt>
                <c:pt idx="9258">
                  <c:v>9.0</c:v>
                </c:pt>
                <c:pt idx="9259">
                  <c:v>9.0</c:v>
                </c:pt>
                <c:pt idx="9260">
                  <c:v>9.0</c:v>
                </c:pt>
                <c:pt idx="9261">
                  <c:v>9.0</c:v>
                </c:pt>
                <c:pt idx="9262">
                  <c:v>9.0</c:v>
                </c:pt>
                <c:pt idx="9263">
                  <c:v>9.0</c:v>
                </c:pt>
                <c:pt idx="9264">
                  <c:v>9.0</c:v>
                </c:pt>
                <c:pt idx="9265">
                  <c:v>9.0</c:v>
                </c:pt>
                <c:pt idx="9266">
                  <c:v>9.0</c:v>
                </c:pt>
                <c:pt idx="9267">
                  <c:v>9.0</c:v>
                </c:pt>
                <c:pt idx="9268">
                  <c:v>9.0</c:v>
                </c:pt>
                <c:pt idx="9269">
                  <c:v>9.0</c:v>
                </c:pt>
                <c:pt idx="9270">
                  <c:v>9.0</c:v>
                </c:pt>
                <c:pt idx="9271">
                  <c:v>9.0</c:v>
                </c:pt>
                <c:pt idx="9272">
                  <c:v>9.0</c:v>
                </c:pt>
                <c:pt idx="9273">
                  <c:v>9.0</c:v>
                </c:pt>
                <c:pt idx="9274">
                  <c:v>9.0</c:v>
                </c:pt>
                <c:pt idx="9275">
                  <c:v>9.0</c:v>
                </c:pt>
                <c:pt idx="9276">
                  <c:v>9.0</c:v>
                </c:pt>
                <c:pt idx="9277">
                  <c:v>9.0</c:v>
                </c:pt>
                <c:pt idx="9278">
                  <c:v>9.0</c:v>
                </c:pt>
                <c:pt idx="9279">
                  <c:v>9.0</c:v>
                </c:pt>
                <c:pt idx="9280">
                  <c:v>9.0</c:v>
                </c:pt>
                <c:pt idx="9281">
                  <c:v>9.0</c:v>
                </c:pt>
                <c:pt idx="9282">
                  <c:v>9.0</c:v>
                </c:pt>
                <c:pt idx="9283">
                  <c:v>9.0</c:v>
                </c:pt>
                <c:pt idx="9284">
                  <c:v>9.0</c:v>
                </c:pt>
                <c:pt idx="9285">
                  <c:v>9.0</c:v>
                </c:pt>
                <c:pt idx="9286">
                  <c:v>9.0</c:v>
                </c:pt>
                <c:pt idx="9287">
                  <c:v>9.0</c:v>
                </c:pt>
                <c:pt idx="9288">
                  <c:v>9.0</c:v>
                </c:pt>
                <c:pt idx="9289">
                  <c:v>9.0</c:v>
                </c:pt>
                <c:pt idx="9290">
                  <c:v>9.0</c:v>
                </c:pt>
                <c:pt idx="9291">
                  <c:v>9.0</c:v>
                </c:pt>
                <c:pt idx="9292">
                  <c:v>9.0</c:v>
                </c:pt>
                <c:pt idx="9293">
                  <c:v>9.0</c:v>
                </c:pt>
                <c:pt idx="9294">
                  <c:v>9.0</c:v>
                </c:pt>
                <c:pt idx="9295">
                  <c:v>9.0</c:v>
                </c:pt>
                <c:pt idx="9296">
                  <c:v>9.0</c:v>
                </c:pt>
                <c:pt idx="9297">
                  <c:v>9.0</c:v>
                </c:pt>
                <c:pt idx="9298">
                  <c:v>9.0</c:v>
                </c:pt>
                <c:pt idx="9299">
                  <c:v>9.0</c:v>
                </c:pt>
                <c:pt idx="9300">
                  <c:v>9.0</c:v>
                </c:pt>
                <c:pt idx="9301">
                  <c:v>9.0</c:v>
                </c:pt>
                <c:pt idx="9302">
                  <c:v>9.0</c:v>
                </c:pt>
                <c:pt idx="9303">
                  <c:v>9.0</c:v>
                </c:pt>
                <c:pt idx="9304">
                  <c:v>9.0</c:v>
                </c:pt>
                <c:pt idx="9305">
                  <c:v>9.0</c:v>
                </c:pt>
                <c:pt idx="9306">
                  <c:v>9.0</c:v>
                </c:pt>
                <c:pt idx="9307">
                  <c:v>9.0</c:v>
                </c:pt>
                <c:pt idx="9308">
                  <c:v>9.0</c:v>
                </c:pt>
                <c:pt idx="9309">
                  <c:v>9.0</c:v>
                </c:pt>
                <c:pt idx="9310">
                  <c:v>9.0</c:v>
                </c:pt>
                <c:pt idx="9311">
                  <c:v>9.0</c:v>
                </c:pt>
                <c:pt idx="9312">
                  <c:v>9.0</c:v>
                </c:pt>
                <c:pt idx="9313">
                  <c:v>9.0</c:v>
                </c:pt>
                <c:pt idx="9314">
                  <c:v>9.0</c:v>
                </c:pt>
                <c:pt idx="9315">
                  <c:v>9.0</c:v>
                </c:pt>
                <c:pt idx="9316">
                  <c:v>9.0</c:v>
                </c:pt>
                <c:pt idx="9317">
                  <c:v>9.0</c:v>
                </c:pt>
                <c:pt idx="9318">
                  <c:v>9.0</c:v>
                </c:pt>
                <c:pt idx="9319">
                  <c:v>9.0</c:v>
                </c:pt>
                <c:pt idx="9320">
                  <c:v>9.0</c:v>
                </c:pt>
                <c:pt idx="9321">
                  <c:v>9.0</c:v>
                </c:pt>
                <c:pt idx="9322">
                  <c:v>9.0</c:v>
                </c:pt>
                <c:pt idx="9323">
                  <c:v>9.0</c:v>
                </c:pt>
                <c:pt idx="9324">
                  <c:v>9.0</c:v>
                </c:pt>
                <c:pt idx="9325">
                  <c:v>9.0</c:v>
                </c:pt>
                <c:pt idx="9326">
                  <c:v>9.0</c:v>
                </c:pt>
                <c:pt idx="9327">
                  <c:v>9.0</c:v>
                </c:pt>
                <c:pt idx="9328">
                  <c:v>9.0</c:v>
                </c:pt>
                <c:pt idx="9329">
                  <c:v>9.0</c:v>
                </c:pt>
                <c:pt idx="9330">
                  <c:v>9.0</c:v>
                </c:pt>
                <c:pt idx="9331">
                  <c:v>9.0</c:v>
                </c:pt>
                <c:pt idx="9332">
                  <c:v>9.0</c:v>
                </c:pt>
                <c:pt idx="9333">
                  <c:v>9.0</c:v>
                </c:pt>
                <c:pt idx="9334">
                  <c:v>9.0</c:v>
                </c:pt>
                <c:pt idx="9335">
                  <c:v>9.0</c:v>
                </c:pt>
                <c:pt idx="9336">
                  <c:v>9.0</c:v>
                </c:pt>
                <c:pt idx="9337">
                  <c:v>9.0</c:v>
                </c:pt>
                <c:pt idx="9338">
                  <c:v>9.0</c:v>
                </c:pt>
                <c:pt idx="9339">
                  <c:v>9.0</c:v>
                </c:pt>
                <c:pt idx="9340">
                  <c:v>9.0</c:v>
                </c:pt>
                <c:pt idx="9341">
                  <c:v>9.0</c:v>
                </c:pt>
                <c:pt idx="9342">
                  <c:v>9.0</c:v>
                </c:pt>
                <c:pt idx="9343">
                  <c:v>9.0</c:v>
                </c:pt>
                <c:pt idx="9344">
                  <c:v>9.0</c:v>
                </c:pt>
                <c:pt idx="9345">
                  <c:v>9.0</c:v>
                </c:pt>
                <c:pt idx="9346">
                  <c:v>9.0</c:v>
                </c:pt>
                <c:pt idx="9347">
                  <c:v>9.0</c:v>
                </c:pt>
                <c:pt idx="9348">
                  <c:v>9.0</c:v>
                </c:pt>
                <c:pt idx="9349">
                  <c:v>9.0</c:v>
                </c:pt>
                <c:pt idx="9350">
                  <c:v>9.0</c:v>
                </c:pt>
                <c:pt idx="9351">
                  <c:v>9.0</c:v>
                </c:pt>
                <c:pt idx="9352">
                  <c:v>9.0</c:v>
                </c:pt>
                <c:pt idx="9353">
                  <c:v>9.0</c:v>
                </c:pt>
                <c:pt idx="9354">
                  <c:v>9.0</c:v>
                </c:pt>
                <c:pt idx="9355">
                  <c:v>9.0</c:v>
                </c:pt>
                <c:pt idx="9356">
                  <c:v>9.0</c:v>
                </c:pt>
                <c:pt idx="9357">
                  <c:v>9.0</c:v>
                </c:pt>
                <c:pt idx="9358">
                  <c:v>9.0</c:v>
                </c:pt>
                <c:pt idx="9359">
                  <c:v>9.0</c:v>
                </c:pt>
                <c:pt idx="9360">
                  <c:v>9.0</c:v>
                </c:pt>
                <c:pt idx="9361">
                  <c:v>9.0</c:v>
                </c:pt>
                <c:pt idx="9362">
                  <c:v>9.0</c:v>
                </c:pt>
                <c:pt idx="9363">
                  <c:v>9.0</c:v>
                </c:pt>
                <c:pt idx="9364">
                  <c:v>9.0</c:v>
                </c:pt>
                <c:pt idx="9365">
                  <c:v>9.0</c:v>
                </c:pt>
                <c:pt idx="9366">
                  <c:v>9.0</c:v>
                </c:pt>
                <c:pt idx="9367">
                  <c:v>9.0</c:v>
                </c:pt>
                <c:pt idx="9368">
                  <c:v>9.0</c:v>
                </c:pt>
                <c:pt idx="9369">
                  <c:v>9.0</c:v>
                </c:pt>
                <c:pt idx="9370">
                  <c:v>9.0</c:v>
                </c:pt>
                <c:pt idx="9371">
                  <c:v>9.0</c:v>
                </c:pt>
                <c:pt idx="9372">
                  <c:v>9.0</c:v>
                </c:pt>
                <c:pt idx="9373">
                  <c:v>9.0</c:v>
                </c:pt>
                <c:pt idx="9374">
                  <c:v>9.0</c:v>
                </c:pt>
                <c:pt idx="9375">
                  <c:v>9.0</c:v>
                </c:pt>
                <c:pt idx="9376">
                  <c:v>9.0</c:v>
                </c:pt>
                <c:pt idx="9377">
                  <c:v>9.0</c:v>
                </c:pt>
                <c:pt idx="9378">
                  <c:v>9.0</c:v>
                </c:pt>
                <c:pt idx="9379">
                  <c:v>9.0</c:v>
                </c:pt>
                <c:pt idx="9380">
                  <c:v>9.0</c:v>
                </c:pt>
                <c:pt idx="9381">
                  <c:v>9.0</c:v>
                </c:pt>
                <c:pt idx="9382">
                  <c:v>9.0</c:v>
                </c:pt>
                <c:pt idx="9383">
                  <c:v>9.0</c:v>
                </c:pt>
                <c:pt idx="9384">
                  <c:v>9.0</c:v>
                </c:pt>
                <c:pt idx="9385">
                  <c:v>9.0</c:v>
                </c:pt>
                <c:pt idx="9386">
                  <c:v>9.0</c:v>
                </c:pt>
                <c:pt idx="9387">
                  <c:v>9.0</c:v>
                </c:pt>
                <c:pt idx="9388">
                  <c:v>9.0</c:v>
                </c:pt>
                <c:pt idx="9389">
                  <c:v>9.0</c:v>
                </c:pt>
                <c:pt idx="9390">
                  <c:v>9.0</c:v>
                </c:pt>
                <c:pt idx="9391">
                  <c:v>9.0</c:v>
                </c:pt>
                <c:pt idx="9392">
                  <c:v>9.0</c:v>
                </c:pt>
                <c:pt idx="9393">
                  <c:v>9.0</c:v>
                </c:pt>
                <c:pt idx="9394">
                  <c:v>9.0</c:v>
                </c:pt>
                <c:pt idx="9395">
                  <c:v>9.0</c:v>
                </c:pt>
                <c:pt idx="9396">
                  <c:v>9.0</c:v>
                </c:pt>
                <c:pt idx="9397">
                  <c:v>9.0</c:v>
                </c:pt>
                <c:pt idx="9398">
                  <c:v>9.0</c:v>
                </c:pt>
                <c:pt idx="9399">
                  <c:v>9.0</c:v>
                </c:pt>
                <c:pt idx="9400">
                  <c:v>9.0</c:v>
                </c:pt>
                <c:pt idx="9401">
                  <c:v>9.0</c:v>
                </c:pt>
                <c:pt idx="9402">
                  <c:v>9.0</c:v>
                </c:pt>
                <c:pt idx="9403">
                  <c:v>9.0</c:v>
                </c:pt>
                <c:pt idx="9404">
                  <c:v>9.0</c:v>
                </c:pt>
                <c:pt idx="9405">
                  <c:v>9.0</c:v>
                </c:pt>
                <c:pt idx="9406">
                  <c:v>9.0</c:v>
                </c:pt>
                <c:pt idx="9407">
                  <c:v>9.0</c:v>
                </c:pt>
                <c:pt idx="9408">
                  <c:v>9.0</c:v>
                </c:pt>
                <c:pt idx="9409">
                  <c:v>9.0</c:v>
                </c:pt>
                <c:pt idx="9410">
                  <c:v>9.0</c:v>
                </c:pt>
                <c:pt idx="9411">
                  <c:v>9.0</c:v>
                </c:pt>
                <c:pt idx="9412">
                  <c:v>9.0</c:v>
                </c:pt>
                <c:pt idx="9413">
                  <c:v>9.0</c:v>
                </c:pt>
                <c:pt idx="9414">
                  <c:v>9.0</c:v>
                </c:pt>
                <c:pt idx="9415">
                  <c:v>9.0</c:v>
                </c:pt>
                <c:pt idx="9416">
                  <c:v>9.0</c:v>
                </c:pt>
                <c:pt idx="9417">
                  <c:v>9.0</c:v>
                </c:pt>
                <c:pt idx="9418">
                  <c:v>9.0</c:v>
                </c:pt>
                <c:pt idx="9419">
                  <c:v>9.0</c:v>
                </c:pt>
                <c:pt idx="9420">
                  <c:v>9.0</c:v>
                </c:pt>
                <c:pt idx="9421">
                  <c:v>9.0</c:v>
                </c:pt>
                <c:pt idx="9422">
                  <c:v>9.0</c:v>
                </c:pt>
                <c:pt idx="9423">
                  <c:v>9.0</c:v>
                </c:pt>
                <c:pt idx="9424">
                  <c:v>9.0</c:v>
                </c:pt>
                <c:pt idx="9425">
                  <c:v>9.0</c:v>
                </c:pt>
                <c:pt idx="9426">
                  <c:v>9.0</c:v>
                </c:pt>
                <c:pt idx="9427">
                  <c:v>9.0</c:v>
                </c:pt>
                <c:pt idx="9428">
                  <c:v>9.0</c:v>
                </c:pt>
                <c:pt idx="9429">
                  <c:v>9.0</c:v>
                </c:pt>
                <c:pt idx="9430">
                  <c:v>9.0</c:v>
                </c:pt>
                <c:pt idx="9431">
                  <c:v>9.0</c:v>
                </c:pt>
                <c:pt idx="9432">
                  <c:v>9.0</c:v>
                </c:pt>
                <c:pt idx="9433">
                  <c:v>9.0</c:v>
                </c:pt>
                <c:pt idx="9434">
                  <c:v>9.0</c:v>
                </c:pt>
                <c:pt idx="9435">
                  <c:v>9.0</c:v>
                </c:pt>
                <c:pt idx="9436">
                  <c:v>9.0</c:v>
                </c:pt>
                <c:pt idx="9437">
                  <c:v>9.0</c:v>
                </c:pt>
                <c:pt idx="9438">
                  <c:v>9.0</c:v>
                </c:pt>
                <c:pt idx="9439">
                  <c:v>9.0</c:v>
                </c:pt>
                <c:pt idx="9440">
                  <c:v>9.0</c:v>
                </c:pt>
                <c:pt idx="9441">
                  <c:v>9.0</c:v>
                </c:pt>
                <c:pt idx="9442">
                  <c:v>9.0</c:v>
                </c:pt>
                <c:pt idx="9443">
                  <c:v>9.0</c:v>
                </c:pt>
                <c:pt idx="9444">
                  <c:v>9.0</c:v>
                </c:pt>
                <c:pt idx="9445">
                  <c:v>9.0</c:v>
                </c:pt>
                <c:pt idx="9446">
                  <c:v>9.0</c:v>
                </c:pt>
                <c:pt idx="9447">
                  <c:v>9.0</c:v>
                </c:pt>
                <c:pt idx="9448">
                  <c:v>9.0</c:v>
                </c:pt>
                <c:pt idx="9449">
                  <c:v>9.0</c:v>
                </c:pt>
                <c:pt idx="9450">
                  <c:v>9.0</c:v>
                </c:pt>
                <c:pt idx="9451">
                  <c:v>9.0</c:v>
                </c:pt>
                <c:pt idx="9452">
                  <c:v>9.0</c:v>
                </c:pt>
                <c:pt idx="9453">
                  <c:v>9.0</c:v>
                </c:pt>
                <c:pt idx="9454">
                  <c:v>9.0</c:v>
                </c:pt>
                <c:pt idx="9455">
                  <c:v>9.0</c:v>
                </c:pt>
                <c:pt idx="9456">
                  <c:v>9.0</c:v>
                </c:pt>
                <c:pt idx="9457">
                  <c:v>9.0</c:v>
                </c:pt>
                <c:pt idx="9458">
                  <c:v>9.0</c:v>
                </c:pt>
                <c:pt idx="9459">
                  <c:v>9.0</c:v>
                </c:pt>
                <c:pt idx="9460">
                  <c:v>9.0</c:v>
                </c:pt>
                <c:pt idx="9461">
                  <c:v>9.0</c:v>
                </c:pt>
                <c:pt idx="9462">
                  <c:v>9.0</c:v>
                </c:pt>
                <c:pt idx="9463">
                  <c:v>9.0</c:v>
                </c:pt>
                <c:pt idx="9464">
                  <c:v>9.0</c:v>
                </c:pt>
                <c:pt idx="9465">
                  <c:v>9.0</c:v>
                </c:pt>
                <c:pt idx="9466">
                  <c:v>9.0</c:v>
                </c:pt>
                <c:pt idx="9467">
                  <c:v>9.0</c:v>
                </c:pt>
                <c:pt idx="9468">
                  <c:v>9.0</c:v>
                </c:pt>
                <c:pt idx="9469">
                  <c:v>9.0</c:v>
                </c:pt>
                <c:pt idx="9470">
                  <c:v>9.0</c:v>
                </c:pt>
                <c:pt idx="9471">
                  <c:v>9.0</c:v>
                </c:pt>
                <c:pt idx="9472">
                  <c:v>9.0</c:v>
                </c:pt>
                <c:pt idx="9473">
                  <c:v>9.0</c:v>
                </c:pt>
                <c:pt idx="9474">
                  <c:v>9.0</c:v>
                </c:pt>
                <c:pt idx="9475">
                  <c:v>9.0</c:v>
                </c:pt>
                <c:pt idx="9476">
                  <c:v>9.0</c:v>
                </c:pt>
                <c:pt idx="9477">
                  <c:v>9.0</c:v>
                </c:pt>
                <c:pt idx="9478">
                  <c:v>9.0</c:v>
                </c:pt>
                <c:pt idx="9479">
                  <c:v>9.0</c:v>
                </c:pt>
                <c:pt idx="9480">
                  <c:v>9.0</c:v>
                </c:pt>
                <c:pt idx="9481">
                  <c:v>9.0</c:v>
                </c:pt>
                <c:pt idx="9482">
                  <c:v>9.0</c:v>
                </c:pt>
                <c:pt idx="9483">
                  <c:v>9.0</c:v>
                </c:pt>
                <c:pt idx="9484">
                  <c:v>9.0</c:v>
                </c:pt>
                <c:pt idx="9485">
                  <c:v>9.0</c:v>
                </c:pt>
                <c:pt idx="9486">
                  <c:v>9.0</c:v>
                </c:pt>
                <c:pt idx="9487">
                  <c:v>9.0</c:v>
                </c:pt>
                <c:pt idx="9488">
                  <c:v>9.0</c:v>
                </c:pt>
                <c:pt idx="9489">
                  <c:v>9.0</c:v>
                </c:pt>
                <c:pt idx="9490">
                  <c:v>9.0</c:v>
                </c:pt>
                <c:pt idx="9491">
                  <c:v>9.0</c:v>
                </c:pt>
                <c:pt idx="9492">
                  <c:v>9.0</c:v>
                </c:pt>
                <c:pt idx="9493">
                  <c:v>9.0</c:v>
                </c:pt>
                <c:pt idx="9494">
                  <c:v>9.0</c:v>
                </c:pt>
                <c:pt idx="9495">
                  <c:v>9.0</c:v>
                </c:pt>
                <c:pt idx="9496">
                  <c:v>9.0</c:v>
                </c:pt>
                <c:pt idx="9497">
                  <c:v>9.0</c:v>
                </c:pt>
                <c:pt idx="9498">
                  <c:v>9.0</c:v>
                </c:pt>
                <c:pt idx="9499">
                  <c:v>9.0</c:v>
                </c:pt>
                <c:pt idx="9500">
                  <c:v>9.0</c:v>
                </c:pt>
                <c:pt idx="9501">
                  <c:v>9.0</c:v>
                </c:pt>
                <c:pt idx="9502">
                  <c:v>9.0</c:v>
                </c:pt>
                <c:pt idx="9503">
                  <c:v>9.0</c:v>
                </c:pt>
                <c:pt idx="9504">
                  <c:v>9.0</c:v>
                </c:pt>
                <c:pt idx="9505">
                  <c:v>9.0</c:v>
                </c:pt>
                <c:pt idx="9506">
                  <c:v>9.0</c:v>
                </c:pt>
                <c:pt idx="9507">
                  <c:v>9.0</c:v>
                </c:pt>
                <c:pt idx="9508">
                  <c:v>9.0</c:v>
                </c:pt>
                <c:pt idx="9509">
                  <c:v>9.0</c:v>
                </c:pt>
                <c:pt idx="9510">
                  <c:v>9.0</c:v>
                </c:pt>
                <c:pt idx="9511">
                  <c:v>9.0</c:v>
                </c:pt>
                <c:pt idx="9512">
                  <c:v>9.0</c:v>
                </c:pt>
                <c:pt idx="9513">
                  <c:v>9.0</c:v>
                </c:pt>
                <c:pt idx="9514">
                  <c:v>9.0</c:v>
                </c:pt>
                <c:pt idx="9515">
                  <c:v>9.0</c:v>
                </c:pt>
                <c:pt idx="9516">
                  <c:v>9.0</c:v>
                </c:pt>
                <c:pt idx="9517">
                  <c:v>9.0</c:v>
                </c:pt>
                <c:pt idx="9518">
                  <c:v>9.0</c:v>
                </c:pt>
                <c:pt idx="9519">
                  <c:v>9.0</c:v>
                </c:pt>
                <c:pt idx="9520">
                  <c:v>9.0</c:v>
                </c:pt>
                <c:pt idx="9521">
                  <c:v>9.0</c:v>
                </c:pt>
                <c:pt idx="9522">
                  <c:v>9.0</c:v>
                </c:pt>
                <c:pt idx="9523">
                  <c:v>9.0</c:v>
                </c:pt>
                <c:pt idx="9524">
                  <c:v>9.0</c:v>
                </c:pt>
                <c:pt idx="9525">
                  <c:v>9.0</c:v>
                </c:pt>
                <c:pt idx="9526">
                  <c:v>9.0</c:v>
                </c:pt>
                <c:pt idx="9527">
                  <c:v>9.0</c:v>
                </c:pt>
                <c:pt idx="9528">
                  <c:v>9.0</c:v>
                </c:pt>
                <c:pt idx="9529">
                  <c:v>9.0</c:v>
                </c:pt>
                <c:pt idx="9530">
                  <c:v>9.0</c:v>
                </c:pt>
                <c:pt idx="9531">
                  <c:v>9.0</c:v>
                </c:pt>
                <c:pt idx="9532">
                  <c:v>9.0</c:v>
                </c:pt>
                <c:pt idx="9533">
                  <c:v>9.0</c:v>
                </c:pt>
                <c:pt idx="9534">
                  <c:v>9.0</c:v>
                </c:pt>
                <c:pt idx="9535">
                  <c:v>9.0</c:v>
                </c:pt>
                <c:pt idx="9536">
                  <c:v>9.0</c:v>
                </c:pt>
                <c:pt idx="9537">
                  <c:v>9.0</c:v>
                </c:pt>
                <c:pt idx="9538">
                  <c:v>9.0</c:v>
                </c:pt>
                <c:pt idx="9539">
                  <c:v>9.0</c:v>
                </c:pt>
                <c:pt idx="9540">
                  <c:v>9.0</c:v>
                </c:pt>
                <c:pt idx="9541">
                  <c:v>9.0</c:v>
                </c:pt>
                <c:pt idx="9542">
                  <c:v>9.0</c:v>
                </c:pt>
                <c:pt idx="9543">
                  <c:v>9.0</c:v>
                </c:pt>
                <c:pt idx="9544">
                  <c:v>9.0</c:v>
                </c:pt>
                <c:pt idx="9545">
                  <c:v>9.0</c:v>
                </c:pt>
                <c:pt idx="9546">
                  <c:v>9.0</c:v>
                </c:pt>
                <c:pt idx="9547">
                  <c:v>9.0</c:v>
                </c:pt>
                <c:pt idx="9548">
                  <c:v>9.0</c:v>
                </c:pt>
                <c:pt idx="9549">
                  <c:v>9.0</c:v>
                </c:pt>
                <c:pt idx="9550">
                  <c:v>9.0</c:v>
                </c:pt>
                <c:pt idx="9551">
                  <c:v>9.0</c:v>
                </c:pt>
                <c:pt idx="9552">
                  <c:v>9.0</c:v>
                </c:pt>
                <c:pt idx="9553">
                  <c:v>9.0</c:v>
                </c:pt>
                <c:pt idx="9554">
                  <c:v>9.0</c:v>
                </c:pt>
                <c:pt idx="9555">
                  <c:v>9.0</c:v>
                </c:pt>
                <c:pt idx="9556">
                  <c:v>9.0</c:v>
                </c:pt>
                <c:pt idx="9557">
                  <c:v>9.0</c:v>
                </c:pt>
                <c:pt idx="9558">
                  <c:v>9.0</c:v>
                </c:pt>
                <c:pt idx="9559">
                  <c:v>9.0</c:v>
                </c:pt>
                <c:pt idx="9560">
                  <c:v>9.0</c:v>
                </c:pt>
                <c:pt idx="9561">
                  <c:v>9.0</c:v>
                </c:pt>
                <c:pt idx="9562">
                  <c:v>9.0</c:v>
                </c:pt>
                <c:pt idx="9563">
                  <c:v>9.0</c:v>
                </c:pt>
                <c:pt idx="9564">
                  <c:v>9.0</c:v>
                </c:pt>
                <c:pt idx="9565">
                  <c:v>9.0</c:v>
                </c:pt>
                <c:pt idx="9566">
                  <c:v>9.0</c:v>
                </c:pt>
                <c:pt idx="9567">
                  <c:v>9.0</c:v>
                </c:pt>
                <c:pt idx="9568">
                  <c:v>9.0</c:v>
                </c:pt>
                <c:pt idx="9569">
                  <c:v>9.0</c:v>
                </c:pt>
                <c:pt idx="9570">
                  <c:v>9.0</c:v>
                </c:pt>
                <c:pt idx="9571">
                  <c:v>9.0</c:v>
                </c:pt>
                <c:pt idx="9572">
                  <c:v>9.0</c:v>
                </c:pt>
                <c:pt idx="9573">
                  <c:v>9.0</c:v>
                </c:pt>
                <c:pt idx="9574">
                  <c:v>9.0</c:v>
                </c:pt>
                <c:pt idx="9575">
                  <c:v>9.0</c:v>
                </c:pt>
                <c:pt idx="9576">
                  <c:v>9.0</c:v>
                </c:pt>
                <c:pt idx="9577">
                  <c:v>9.0</c:v>
                </c:pt>
                <c:pt idx="9578">
                  <c:v>9.0</c:v>
                </c:pt>
                <c:pt idx="9579">
                  <c:v>9.0</c:v>
                </c:pt>
                <c:pt idx="9580">
                  <c:v>9.0</c:v>
                </c:pt>
                <c:pt idx="9581">
                  <c:v>9.0</c:v>
                </c:pt>
                <c:pt idx="9582">
                  <c:v>9.0</c:v>
                </c:pt>
                <c:pt idx="9583">
                  <c:v>9.0</c:v>
                </c:pt>
                <c:pt idx="9584">
                  <c:v>9.0</c:v>
                </c:pt>
                <c:pt idx="9585">
                  <c:v>9.0</c:v>
                </c:pt>
                <c:pt idx="9586">
                  <c:v>9.0</c:v>
                </c:pt>
                <c:pt idx="9587">
                  <c:v>9.0</c:v>
                </c:pt>
                <c:pt idx="9588">
                  <c:v>9.0</c:v>
                </c:pt>
                <c:pt idx="9589">
                  <c:v>9.0</c:v>
                </c:pt>
                <c:pt idx="9590">
                  <c:v>9.0</c:v>
                </c:pt>
                <c:pt idx="9591">
                  <c:v>9.0</c:v>
                </c:pt>
                <c:pt idx="9592">
                  <c:v>9.0</c:v>
                </c:pt>
                <c:pt idx="9593">
                  <c:v>9.0</c:v>
                </c:pt>
                <c:pt idx="9594">
                  <c:v>9.0</c:v>
                </c:pt>
                <c:pt idx="9595">
                  <c:v>9.0</c:v>
                </c:pt>
                <c:pt idx="9596">
                  <c:v>9.0</c:v>
                </c:pt>
                <c:pt idx="9597">
                  <c:v>9.0</c:v>
                </c:pt>
                <c:pt idx="9598">
                  <c:v>9.0</c:v>
                </c:pt>
                <c:pt idx="9599">
                  <c:v>9.0</c:v>
                </c:pt>
                <c:pt idx="9600">
                  <c:v>9.0</c:v>
                </c:pt>
                <c:pt idx="9601">
                  <c:v>9.0</c:v>
                </c:pt>
                <c:pt idx="9602">
                  <c:v>9.0</c:v>
                </c:pt>
                <c:pt idx="9603">
                  <c:v>9.0</c:v>
                </c:pt>
                <c:pt idx="9604">
                  <c:v>9.0</c:v>
                </c:pt>
                <c:pt idx="9605">
                  <c:v>9.0</c:v>
                </c:pt>
                <c:pt idx="9606">
                  <c:v>9.0</c:v>
                </c:pt>
                <c:pt idx="9607">
                  <c:v>9.0</c:v>
                </c:pt>
                <c:pt idx="9608">
                  <c:v>9.0</c:v>
                </c:pt>
                <c:pt idx="9609">
                  <c:v>9.0</c:v>
                </c:pt>
                <c:pt idx="9610">
                  <c:v>9.0</c:v>
                </c:pt>
                <c:pt idx="9611">
                  <c:v>9.0</c:v>
                </c:pt>
                <c:pt idx="9612">
                  <c:v>9.0</c:v>
                </c:pt>
                <c:pt idx="9613">
                  <c:v>9.0</c:v>
                </c:pt>
                <c:pt idx="9614">
                  <c:v>9.0</c:v>
                </c:pt>
                <c:pt idx="9615">
                  <c:v>9.0</c:v>
                </c:pt>
                <c:pt idx="9616">
                  <c:v>9.0</c:v>
                </c:pt>
                <c:pt idx="9617">
                  <c:v>9.0</c:v>
                </c:pt>
                <c:pt idx="9618">
                  <c:v>9.0</c:v>
                </c:pt>
                <c:pt idx="9619">
                  <c:v>9.0</c:v>
                </c:pt>
                <c:pt idx="9620">
                  <c:v>9.0</c:v>
                </c:pt>
                <c:pt idx="9621">
                  <c:v>9.0</c:v>
                </c:pt>
                <c:pt idx="9622">
                  <c:v>9.0</c:v>
                </c:pt>
                <c:pt idx="9623">
                  <c:v>9.0</c:v>
                </c:pt>
                <c:pt idx="9624">
                  <c:v>9.0</c:v>
                </c:pt>
                <c:pt idx="9625">
                  <c:v>9.0</c:v>
                </c:pt>
                <c:pt idx="9626">
                  <c:v>9.0</c:v>
                </c:pt>
                <c:pt idx="9627">
                  <c:v>9.0</c:v>
                </c:pt>
                <c:pt idx="9628">
                  <c:v>9.0</c:v>
                </c:pt>
                <c:pt idx="9629">
                  <c:v>9.0</c:v>
                </c:pt>
                <c:pt idx="9630">
                  <c:v>9.0</c:v>
                </c:pt>
                <c:pt idx="9631">
                  <c:v>9.0</c:v>
                </c:pt>
                <c:pt idx="9632">
                  <c:v>9.0</c:v>
                </c:pt>
                <c:pt idx="9633">
                  <c:v>9.0</c:v>
                </c:pt>
                <c:pt idx="9634">
                  <c:v>9.0</c:v>
                </c:pt>
                <c:pt idx="9635">
                  <c:v>9.0</c:v>
                </c:pt>
                <c:pt idx="9636">
                  <c:v>9.0</c:v>
                </c:pt>
                <c:pt idx="9637">
                  <c:v>9.0</c:v>
                </c:pt>
                <c:pt idx="9638">
                  <c:v>9.0</c:v>
                </c:pt>
                <c:pt idx="9639">
                  <c:v>9.0</c:v>
                </c:pt>
                <c:pt idx="9640">
                  <c:v>9.0</c:v>
                </c:pt>
                <c:pt idx="9641">
                  <c:v>9.0</c:v>
                </c:pt>
                <c:pt idx="9642">
                  <c:v>9.0</c:v>
                </c:pt>
                <c:pt idx="9643">
                  <c:v>9.0</c:v>
                </c:pt>
                <c:pt idx="9644">
                  <c:v>9.0</c:v>
                </c:pt>
                <c:pt idx="9645">
                  <c:v>9.0</c:v>
                </c:pt>
                <c:pt idx="9646">
                  <c:v>9.0</c:v>
                </c:pt>
                <c:pt idx="9647">
                  <c:v>9.0</c:v>
                </c:pt>
                <c:pt idx="9648">
                  <c:v>9.0</c:v>
                </c:pt>
                <c:pt idx="9649">
                  <c:v>9.0</c:v>
                </c:pt>
                <c:pt idx="9650">
                  <c:v>9.0</c:v>
                </c:pt>
                <c:pt idx="9651">
                  <c:v>9.0</c:v>
                </c:pt>
                <c:pt idx="9652">
                  <c:v>9.0</c:v>
                </c:pt>
                <c:pt idx="9653">
                  <c:v>9.0</c:v>
                </c:pt>
                <c:pt idx="9654">
                  <c:v>9.0</c:v>
                </c:pt>
                <c:pt idx="9655">
                  <c:v>9.0</c:v>
                </c:pt>
                <c:pt idx="9656">
                  <c:v>9.0</c:v>
                </c:pt>
                <c:pt idx="9657">
                  <c:v>9.0</c:v>
                </c:pt>
                <c:pt idx="9658">
                  <c:v>9.0</c:v>
                </c:pt>
                <c:pt idx="9659">
                  <c:v>9.0</c:v>
                </c:pt>
                <c:pt idx="9660">
                  <c:v>9.0</c:v>
                </c:pt>
                <c:pt idx="9661">
                  <c:v>9.0</c:v>
                </c:pt>
                <c:pt idx="9662">
                  <c:v>9.0</c:v>
                </c:pt>
                <c:pt idx="9663">
                  <c:v>9.0</c:v>
                </c:pt>
                <c:pt idx="9664">
                  <c:v>9.0</c:v>
                </c:pt>
                <c:pt idx="9665">
                  <c:v>9.0</c:v>
                </c:pt>
                <c:pt idx="9666">
                  <c:v>9.0</c:v>
                </c:pt>
                <c:pt idx="9667">
                  <c:v>9.0</c:v>
                </c:pt>
                <c:pt idx="9668">
                  <c:v>9.0</c:v>
                </c:pt>
                <c:pt idx="9669">
                  <c:v>9.0</c:v>
                </c:pt>
                <c:pt idx="9670">
                  <c:v>9.0</c:v>
                </c:pt>
                <c:pt idx="9671">
                  <c:v>9.0</c:v>
                </c:pt>
                <c:pt idx="9672">
                  <c:v>9.0</c:v>
                </c:pt>
                <c:pt idx="9673">
                  <c:v>9.0</c:v>
                </c:pt>
                <c:pt idx="9674">
                  <c:v>9.0</c:v>
                </c:pt>
                <c:pt idx="9675">
                  <c:v>9.0</c:v>
                </c:pt>
                <c:pt idx="9676">
                  <c:v>9.0</c:v>
                </c:pt>
                <c:pt idx="9677">
                  <c:v>9.0</c:v>
                </c:pt>
                <c:pt idx="9678">
                  <c:v>9.0</c:v>
                </c:pt>
                <c:pt idx="9679">
                  <c:v>9.0</c:v>
                </c:pt>
                <c:pt idx="9680">
                  <c:v>9.0</c:v>
                </c:pt>
                <c:pt idx="9681">
                  <c:v>9.0</c:v>
                </c:pt>
                <c:pt idx="9682">
                  <c:v>9.0</c:v>
                </c:pt>
                <c:pt idx="9683">
                  <c:v>9.0</c:v>
                </c:pt>
                <c:pt idx="9684">
                  <c:v>9.0</c:v>
                </c:pt>
                <c:pt idx="9685">
                  <c:v>9.0</c:v>
                </c:pt>
                <c:pt idx="9686">
                  <c:v>9.0</c:v>
                </c:pt>
                <c:pt idx="9687">
                  <c:v>9.0</c:v>
                </c:pt>
                <c:pt idx="9688">
                  <c:v>9.0</c:v>
                </c:pt>
                <c:pt idx="9689">
                  <c:v>9.0</c:v>
                </c:pt>
                <c:pt idx="9690">
                  <c:v>9.0</c:v>
                </c:pt>
                <c:pt idx="9691">
                  <c:v>9.0</c:v>
                </c:pt>
                <c:pt idx="9692">
                  <c:v>9.0</c:v>
                </c:pt>
                <c:pt idx="9693">
                  <c:v>9.0</c:v>
                </c:pt>
                <c:pt idx="9694">
                  <c:v>9.0</c:v>
                </c:pt>
                <c:pt idx="9695">
                  <c:v>9.0</c:v>
                </c:pt>
                <c:pt idx="9696">
                  <c:v>9.0</c:v>
                </c:pt>
                <c:pt idx="9697">
                  <c:v>9.0</c:v>
                </c:pt>
                <c:pt idx="9698">
                  <c:v>9.0</c:v>
                </c:pt>
                <c:pt idx="9699">
                  <c:v>9.0</c:v>
                </c:pt>
                <c:pt idx="9700">
                  <c:v>9.0</c:v>
                </c:pt>
                <c:pt idx="9701">
                  <c:v>9.0</c:v>
                </c:pt>
                <c:pt idx="9702">
                  <c:v>9.0</c:v>
                </c:pt>
                <c:pt idx="9703">
                  <c:v>9.0</c:v>
                </c:pt>
                <c:pt idx="9704">
                  <c:v>9.0</c:v>
                </c:pt>
                <c:pt idx="9705">
                  <c:v>9.0</c:v>
                </c:pt>
                <c:pt idx="9706">
                  <c:v>9.0</c:v>
                </c:pt>
                <c:pt idx="9707">
                  <c:v>9.0</c:v>
                </c:pt>
                <c:pt idx="9708">
                  <c:v>9.0</c:v>
                </c:pt>
                <c:pt idx="9709">
                  <c:v>9.0</c:v>
                </c:pt>
                <c:pt idx="9710">
                  <c:v>9.0</c:v>
                </c:pt>
                <c:pt idx="9711">
                  <c:v>9.0</c:v>
                </c:pt>
                <c:pt idx="9712">
                  <c:v>9.0</c:v>
                </c:pt>
                <c:pt idx="9713">
                  <c:v>9.0</c:v>
                </c:pt>
                <c:pt idx="9714">
                  <c:v>9.0</c:v>
                </c:pt>
                <c:pt idx="9715">
                  <c:v>9.0</c:v>
                </c:pt>
                <c:pt idx="9716">
                  <c:v>9.0</c:v>
                </c:pt>
                <c:pt idx="9717">
                  <c:v>9.0</c:v>
                </c:pt>
                <c:pt idx="9718">
                  <c:v>9.0</c:v>
                </c:pt>
                <c:pt idx="9719">
                  <c:v>9.0</c:v>
                </c:pt>
                <c:pt idx="9720">
                  <c:v>9.0</c:v>
                </c:pt>
                <c:pt idx="9721">
                  <c:v>9.0</c:v>
                </c:pt>
                <c:pt idx="9722">
                  <c:v>9.0</c:v>
                </c:pt>
                <c:pt idx="9723">
                  <c:v>9.0</c:v>
                </c:pt>
                <c:pt idx="9724">
                  <c:v>9.0</c:v>
                </c:pt>
                <c:pt idx="9725">
                  <c:v>9.0</c:v>
                </c:pt>
                <c:pt idx="9726">
                  <c:v>9.0</c:v>
                </c:pt>
                <c:pt idx="9727">
                  <c:v>9.0</c:v>
                </c:pt>
                <c:pt idx="9728">
                  <c:v>9.0</c:v>
                </c:pt>
                <c:pt idx="9729">
                  <c:v>9.0</c:v>
                </c:pt>
                <c:pt idx="9730">
                  <c:v>9.0</c:v>
                </c:pt>
                <c:pt idx="9731">
                  <c:v>9.0</c:v>
                </c:pt>
                <c:pt idx="9732">
                  <c:v>9.0</c:v>
                </c:pt>
                <c:pt idx="9733">
                  <c:v>9.0</c:v>
                </c:pt>
                <c:pt idx="9734">
                  <c:v>9.0</c:v>
                </c:pt>
                <c:pt idx="9735">
                  <c:v>9.0</c:v>
                </c:pt>
                <c:pt idx="9736">
                  <c:v>9.0</c:v>
                </c:pt>
                <c:pt idx="9737">
                  <c:v>9.0</c:v>
                </c:pt>
                <c:pt idx="9738">
                  <c:v>9.0</c:v>
                </c:pt>
                <c:pt idx="9739">
                  <c:v>9.0</c:v>
                </c:pt>
                <c:pt idx="9740">
                  <c:v>9.0</c:v>
                </c:pt>
                <c:pt idx="9741">
                  <c:v>9.0</c:v>
                </c:pt>
                <c:pt idx="9742">
                  <c:v>9.0</c:v>
                </c:pt>
                <c:pt idx="9743">
                  <c:v>9.0</c:v>
                </c:pt>
                <c:pt idx="9744">
                  <c:v>9.0</c:v>
                </c:pt>
                <c:pt idx="9745">
                  <c:v>9.0</c:v>
                </c:pt>
                <c:pt idx="9746">
                  <c:v>9.0</c:v>
                </c:pt>
                <c:pt idx="9747">
                  <c:v>9.0</c:v>
                </c:pt>
                <c:pt idx="9748">
                  <c:v>9.0</c:v>
                </c:pt>
                <c:pt idx="9749">
                  <c:v>9.0</c:v>
                </c:pt>
                <c:pt idx="9750">
                  <c:v>9.0</c:v>
                </c:pt>
                <c:pt idx="9751">
                  <c:v>9.0</c:v>
                </c:pt>
                <c:pt idx="9752">
                  <c:v>9.0</c:v>
                </c:pt>
                <c:pt idx="9753">
                  <c:v>9.0</c:v>
                </c:pt>
                <c:pt idx="9754">
                  <c:v>9.0</c:v>
                </c:pt>
                <c:pt idx="9755">
                  <c:v>9.0</c:v>
                </c:pt>
                <c:pt idx="9756">
                  <c:v>9.0</c:v>
                </c:pt>
                <c:pt idx="9757">
                  <c:v>9.0</c:v>
                </c:pt>
                <c:pt idx="9758">
                  <c:v>9.0</c:v>
                </c:pt>
                <c:pt idx="9759">
                  <c:v>9.0</c:v>
                </c:pt>
                <c:pt idx="9760">
                  <c:v>9.0</c:v>
                </c:pt>
                <c:pt idx="9761">
                  <c:v>9.0</c:v>
                </c:pt>
                <c:pt idx="9762">
                  <c:v>9.0</c:v>
                </c:pt>
                <c:pt idx="9763">
                  <c:v>9.0</c:v>
                </c:pt>
                <c:pt idx="9764">
                  <c:v>9.0</c:v>
                </c:pt>
                <c:pt idx="9765">
                  <c:v>9.0</c:v>
                </c:pt>
                <c:pt idx="9766">
                  <c:v>9.0</c:v>
                </c:pt>
                <c:pt idx="9767">
                  <c:v>8.0</c:v>
                </c:pt>
                <c:pt idx="9768">
                  <c:v>8.0</c:v>
                </c:pt>
                <c:pt idx="9769">
                  <c:v>8.0</c:v>
                </c:pt>
                <c:pt idx="9770">
                  <c:v>8.0</c:v>
                </c:pt>
                <c:pt idx="9771">
                  <c:v>8.0</c:v>
                </c:pt>
                <c:pt idx="9772">
                  <c:v>8.0</c:v>
                </c:pt>
                <c:pt idx="9773">
                  <c:v>8.0</c:v>
                </c:pt>
                <c:pt idx="9774">
                  <c:v>8.0</c:v>
                </c:pt>
                <c:pt idx="9775">
                  <c:v>8.0</c:v>
                </c:pt>
                <c:pt idx="9776">
                  <c:v>8.0</c:v>
                </c:pt>
                <c:pt idx="9777">
                  <c:v>8.0</c:v>
                </c:pt>
                <c:pt idx="9778">
                  <c:v>8.0</c:v>
                </c:pt>
                <c:pt idx="9779">
                  <c:v>8.0</c:v>
                </c:pt>
                <c:pt idx="9780">
                  <c:v>8.0</c:v>
                </c:pt>
                <c:pt idx="9781">
                  <c:v>8.0</c:v>
                </c:pt>
                <c:pt idx="9782">
                  <c:v>8.0</c:v>
                </c:pt>
                <c:pt idx="9783">
                  <c:v>8.0</c:v>
                </c:pt>
                <c:pt idx="9784">
                  <c:v>8.0</c:v>
                </c:pt>
                <c:pt idx="9785">
                  <c:v>8.0</c:v>
                </c:pt>
                <c:pt idx="9786">
                  <c:v>8.0</c:v>
                </c:pt>
                <c:pt idx="9787">
                  <c:v>8.0</c:v>
                </c:pt>
                <c:pt idx="9788">
                  <c:v>8.0</c:v>
                </c:pt>
                <c:pt idx="9789">
                  <c:v>8.0</c:v>
                </c:pt>
                <c:pt idx="9790">
                  <c:v>8.0</c:v>
                </c:pt>
                <c:pt idx="9791">
                  <c:v>8.0</c:v>
                </c:pt>
                <c:pt idx="9792">
                  <c:v>8.0</c:v>
                </c:pt>
                <c:pt idx="9793">
                  <c:v>8.0</c:v>
                </c:pt>
                <c:pt idx="9794">
                  <c:v>8.0</c:v>
                </c:pt>
                <c:pt idx="9795">
                  <c:v>8.0</c:v>
                </c:pt>
                <c:pt idx="9796">
                  <c:v>8.0</c:v>
                </c:pt>
                <c:pt idx="9797">
                  <c:v>8.0</c:v>
                </c:pt>
                <c:pt idx="9798">
                  <c:v>8.0</c:v>
                </c:pt>
                <c:pt idx="9799">
                  <c:v>8.0</c:v>
                </c:pt>
                <c:pt idx="9800">
                  <c:v>8.0</c:v>
                </c:pt>
                <c:pt idx="9801">
                  <c:v>8.0</c:v>
                </c:pt>
                <c:pt idx="9802">
                  <c:v>8.0</c:v>
                </c:pt>
                <c:pt idx="9803">
                  <c:v>8.0</c:v>
                </c:pt>
                <c:pt idx="9804">
                  <c:v>8.0</c:v>
                </c:pt>
                <c:pt idx="9805">
                  <c:v>8.0</c:v>
                </c:pt>
                <c:pt idx="9806">
                  <c:v>8.0</c:v>
                </c:pt>
                <c:pt idx="9807">
                  <c:v>8.0</c:v>
                </c:pt>
                <c:pt idx="9808">
                  <c:v>8.0</c:v>
                </c:pt>
                <c:pt idx="9809">
                  <c:v>8.0</c:v>
                </c:pt>
                <c:pt idx="9810">
                  <c:v>8.0</c:v>
                </c:pt>
                <c:pt idx="9811">
                  <c:v>8.0</c:v>
                </c:pt>
                <c:pt idx="9812">
                  <c:v>8.0</c:v>
                </c:pt>
                <c:pt idx="9813">
                  <c:v>8.0</c:v>
                </c:pt>
                <c:pt idx="9814">
                  <c:v>8.0</c:v>
                </c:pt>
                <c:pt idx="9815">
                  <c:v>8.0</c:v>
                </c:pt>
                <c:pt idx="9816">
                  <c:v>8.0</c:v>
                </c:pt>
                <c:pt idx="9817">
                  <c:v>8.0</c:v>
                </c:pt>
                <c:pt idx="9818">
                  <c:v>8.0</c:v>
                </c:pt>
                <c:pt idx="9819">
                  <c:v>8.0</c:v>
                </c:pt>
                <c:pt idx="9820">
                  <c:v>8.0</c:v>
                </c:pt>
                <c:pt idx="9821">
                  <c:v>8.0</c:v>
                </c:pt>
                <c:pt idx="9822">
                  <c:v>8.0</c:v>
                </c:pt>
                <c:pt idx="9823">
                  <c:v>8.0</c:v>
                </c:pt>
                <c:pt idx="9824">
                  <c:v>8.0</c:v>
                </c:pt>
                <c:pt idx="9825">
                  <c:v>8.0</c:v>
                </c:pt>
                <c:pt idx="9826">
                  <c:v>8.0</c:v>
                </c:pt>
                <c:pt idx="9827">
                  <c:v>8.0</c:v>
                </c:pt>
                <c:pt idx="9828">
                  <c:v>8.0</c:v>
                </c:pt>
                <c:pt idx="9829">
                  <c:v>8.0</c:v>
                </c:pt>
                <c:pt idx="9830">
                  <c:v>8.0</c:v>
                </c:pt>
                <c:pt idx="9831">
                  <c:v>8.0</c:v>
                </c:pt>
                <c:pt idx="9832">
                  <c:v>8.0</c:v>
                </c:pt>
                <c:pt idx="9833">
                  <c:v>8.0</c:v>
                </c:pt>
                <c:pt idx="9834">
                  <c:v>8.0</c:v>
                </c:pt>
                <c:pt idx="9835">
                  <c:v>8.0</c:v>
                </c:pt>
                <c:pt idx="9836">
                  <c:v>8.0</c:v>
                </c:pt>
                <c:pt idx="9837">
                  <c:v>8.0</c:v>
                </c:pt>
                <c:pt idx="9838">
                  <c:v>8.0</c:v>
                </c:pt>
                <c:pt idx="9839">
                  <c:v>8.0</c:v>
                </c:pt>
                <c:pt idx="9840">
                  <c:v>8.0</c:v>
                </c:pt>
                <c:pt idx="9841">
                  <c:v>8.0</c:v>
                </c:pt>
                <c:pt idx="9842">
                  <c:v>8.0</c:v>
                </c:pt>
                <c:pt idx="9843">
                  <c:v>8.0</c:v>
                </c:pt>
                <c:pt idx="9844">
                  <c:v>8.0</c:v>
                </c:pt>
                <c:pt idx="9845">
                  <c:v>8.0</c:v>
                </c:pt>
                <c:pt idx="9846">
                  <c:v>8.0</c:v>
                </c:pt>
                <c:pt idx="9847">
                  <c:v>8.0</c:v>
                </c:pt>
                <c:pt idx="9848">
                  <c:v>8.0</c:v>
                </c:pt>
                <c:pt idx="9849">
                  <c:v>8.0</c:v>
                </c:pt>
                <c:pt idx="9850">
                  <c:v>8.0</c:v>
                </c:pt>
                <c:pt idx="9851">
                  <c:v>8.0</c:v>
                </c:pt>
                <c:pt idx="9852">
                  <c:v>8.0</c:v>
                </c:pt>
                <c:pt idx="9853">
                  <c:v>8.0</c:v>
                </c:pt>
                <c:pt idx="9854">
                  <c:v>8.0</c:v>
                </c:pt>
                <c:pt idx="9855">
                  <c:v>8.0</c:v>
                </c:pt>
                <c:pt idx="9856">
                  <c:v>8.0</c:v>
                </c:pt>
                <c:pt idx="9857">
                  <c:v>8.0</c:v>
                </c:pt>
                <c:pt idx="9858">
                  <c:v>8.0</c:v>
                </c:pt>
                <c:pt idx="9859">
                  <c:v>8.0</c:v>
                </c:pt>
                <c:pt idx="9860">
                  <c:v>8.0</c:v>
                </c:pt>
                <c:pt idx="9861">
                  <c:v>8.0</c:v>
                </c:pt>
                <c:pt idx="9862">
                  <c:v>8.0</c:v>
                </c:pt>
                <c:pt idx="9863">
                  <c:v>8.0</c:v>
                </c:pt>
                <c:pt idx="9864">
                  <c:v>8.0</c:v>
                </c:pt>
                <c:pt idx="9865">
                  <c:v>8.0</c:v>
                </c:pt>
                <c:pt idx="9866">
                  <c:v>8.0</c:v>
                </c:pt>
                <c:pt idx="9867">
                  <c:v>8.0</c:v>
                </c:pt>
                <c:pt idx="9868">
                  <c:v>8.0</c:v>
                </c:pt>
                <c:pt idx="9869">
                  <c:v>8.0</c:v>
                </c:pt>
                <c:pt idx="9870">
                  <c:v>8.0</c:v>
                </c:pt>
                <c:pt idx="9871">
                  <c:v>8.0</c:v>
                </c:pt>
                <c:pt idx="9872">
                  <c:v>8.0</c:v>
                </c:pt>
                <c:pt idx="9873">
                  <c:v>8.0</c:v>
                </c:pt>
                <c:pt idx="9874">
                  <c:v>8.0</c:v>
                </c:pt>
                <c:pt idx="9875">
                  <c:v>8.0</c:v>
                </c:pt>
                <c:pt idx="9876">
                  <c:v>8.0</c:v>
                </c:pt>
                <c:pt idx="9877">
                  <c:v>8.0</c:v>
                </c:pt>
                <c:pt idx="9878">
                  <c:v>8.0</c:v>
                </c:pt>
                <c:pt idx="9879">
                  <c:v>8.0</c:v>
                </c:pt>
                <c:pt idx="9880">
                  <c:v>8.0</c:v>
                </c:pt>
                <c:pt idx="9881">
                  <c:v>8.0</c:v>
                </c:pt>
                <c:pt idx="9882">
                  <c:v>8.0</c:v>
                </c:pt>
                <c:pt idx="9883">
                  <c:v>8.0</c:v>
                </c:pt>
                <c:pt idx="9884">
                  <c:v>8.0</c:v>
                </c:pt>
                <c:pt idx="9885">
                  <c:v>8.0</c:v>
                </c:pt>
                <c:pt idx="9886">
                  <c:v>8.0</c:v>
                </c:pt>
                <c:pt idx="9887">
                  <c:v>8.0</c:v>
                </c:pt>
                <c:pt idx="9888">
                  <c:v>8.0</c:v>
                </c:pt>
                <c:pt idx="9889">
                  <c:v>8.0</c:v>
                </c:pt>
                <c:pt idx="9890">
                  <c:v>8.0</c:v>
                </c:pt>
                <c:pt idx="9891">
                  <c:v>8.0</c:v>
                </c:pt>
                <c:pt idx="9892">
                  <c:v>8.0</c:v>
                </c:pt>
                <c:pt idx="9893">
                  <c:v>8.0</c:v>
                </c:pt>
                <c:pt idx="9894">
                  <c:v>8.0</c:v>
                </c:pt>
                <c:pt idx="9895">
                  <c:v>8.0</c:v>
                </c:pt>
                <c:pt idx="9896">
                  <c:v>8.0</c:v>
                </c:pt>
                <c:pt idx="9897">
                  <c:v>8.0</c:v>
                </c:pt>
                <c:pt idx="9898">
                  <c:v>8.0</c:v>
                </c:pt>
                <c:pt idx="9899">
                  <c:v>8.0</c:v>
                </c:pt>
                <c:pt idx="9900">
                  <c:v>8.0</c:v>
                </c:pt>
                <c:pt idx="9901">
                  <c:v>8.0</c:v>
                </c:pt>
                <c:pt idx="9902">
                  <c:v>8.0</c:v>
                </c:pt>
                <c:pt idx="9903">
                  <c:v>8.0</c:v>
                </c:pt>
                <c:pt idx="9904">
                  <c:v>8.0</c:v>
                </c:pt>
                <c:pt idx="9905">
                  <c:v>8.0</c:v>
                </c:pt>
                <c:pt idx="9906">
                  <c:v>8.0</c:v>
                </c:pt>
                <c:pt idx="9907">
                  <c:v>8.0</c:v>
                </c:pt>
                <c:pt idx="9908">
                  <c:v>8.0</c:v>
                </c:pt>
                <c:pt idx="9909">
                  <c:v>8.0</c:v>
                </c:pt>
                <c:pt idx="9910">
                  <c:v>8.0</c:v>
                </c:pt>
                <c:pt idx="9911">
                  <c:v>8.0</c:v>
                </c:pt>
                <c:pt idx="9912">
                  <c:v>8.0</c:v>
                </c:pt>
                <c:pt idx="9913">
                  <c:v>8.0</c:v>
                </c:pt>
                <c:pt idx="9914">
                  <c:v>8.0</c:v>
                </c:pt>
                <c:pt idx="9915">
                  <c:v>8.0</c:v>
                </c:pt>
                <c:pt idx="9916">
                  <c:v>8.0</c:v>
                </c:pt>
                <c:pt idx="9917">
                  <c:v>8.0</c:v>
                </c:pt>
                <c:pt idx="9918">
                  <c:v>8.0</c:v>
                </c:pt>
                <c:pt idx="9919">
                  <c:v>8.0</c:v>
                </c:pt>
                <c:pt idx="9920">
                  <c:v>8.0</c:v>
                </c:pt>
                <c:pt idx="9921">
                  <c:v>8.0</c:v>
                </c:pt>
                <c:pt idx="9922">
                  <c:v>8.0</c:v>
                </c:pt>
                <c:pt idx="9923">
                  <c:v>8.0</c:v>
                </c:pt>
                <c:pt idx="9924">
                  <c:v>8.0</c:v>
                </c:pt>
                <c:pt idx="9925">
                  <c:v>8.0</c:v>
                </c:pt>
                <c:pt idx="9926">
                  <c:v>8.0</c:v>
                </c:pt>
                <c:pt idx="9927">
                  <c:v>8.0</c:v>
                </c:pt>
                <c:pt idx="9928">
                  <c:v>8.0</c:v>
                </c:pt>
                <c:pt idx="9929">
                  <c:v>8.0</c:v>
                </c:pt>
                <c:pt idx="9930">
                  <c:v>8.0</c:v>
                </c:pt>
                <c:pt idx="9931">
                  <c:v>8.0</c:v>
                </c:pt>
                <c:pt idx="9932">
                  <c:v>8.0</c:v>
                </c:pt>
                <c:pt idx="9933">
                  <c:v>8.0</c:v>
                </c:pt>
                <c:pt idx="9934">
                  <c:v>8.0</c:v>
                </c:pt>
                <c:pt idx="9935">
                  <c:v>8.0</c:v>
                </c:pt>
                <c:pt idx="9936">
                  <c:v>8.0</c:v>
                </c:pt>
                <c:pt idx="9937">
                  <c:v>8.0</c:v>
                </c:pt>
                <c:pt idx="9938">
                  <c:v>8.0</c:v>
                </c:pt>
                <c:pt idx="9939">
                  <c:v>8.0</c:v>
                </c:pt>
                <c:pt idx="9940">
                  <c:v>8.0</c:v>
                </c:pt>
                <c:pt idx="9941">
                  <c:v>8.0</c:v>
                </c:pt>
                <c:pt idx="9942">
                  <c:v>8.0</c:v>
                </c:pt>
                <c:pt idx="9943">
                  <c:v>8.0</c:v>
                </c:pt>
                <c:pt idx="9944">
                  <c:v>8.0</c:v>
                </c:pt>
                <c:pt idx="9945">
                  <c:v>8.0</c:v>
                </c:pt>
                <c:pt idx="9946">
                  <c:v>8.0</c:v>
                </c:pt>
                <c:pt idx="9947">
                  <c:v>8.0</c:v>
                </c:pt>
                <c:pt idx="9948">
                  <c:v>8.0</c:v>
                </c:pt>
                <c:pt idx="9949">
                  <c:v>8.0</c:v>
                </c:pt>
                <c:pt idx="9950">
                  <c:v>8.0</c:v>
                </c:pt>
                <c:pt idx="9951">
                  <c:v>8.0</c:v>
                </c:pt>
                <c:pt idx="9952">
                  <c:v>8.0</c:v>
                </c:pt>
                <c:pt idx="9953">
                  <c:v>8.0</c:v>
                </c:pt>
                <c:pt idx="9954">
                  <c:v>8.0</c:v>
                </c:pt>
                <c:pt idx="9955">
                  <c:v>8.0</c:v>
                </c:pt>
                <c:pt idx="9956">
                  <c:v>8.0</c:v>
                </c:pt>
                <c:pt idx="9957">
                  <c:v>8.0</c:v>
                </c:pt>
                <c:pt idx="9958">
                  <c:v>8.0</c:v>
                </c:pt>
                <c:pt idx="9959">
                  <c:v>8.0</c:v>
                </c:pt>
                <c:pt idx="9960">
                  <c:v>8.0</c:v>
                </c:pt>
                <c:pt idx="9961">
                  <c:v>8.0</c:v>
                </c:pt>
                <c:pt idx="9962">
                  <c:v>8.0</c:v>
                </c:pt>
                <c:pt idx="9963">
                  <c:v>8.0</c:v>
                </c:pt>
                <c:pt idx="9964">
                  <c:v>8.0</c:v>
                </c:pt>
                <c:pt idx="9965">
                  <c:v>8.0</c:v>
                </c:pt>
                <c:pt idx="9966">
                  <c:v>8.0</c:v>
                </c:pt>
                <c:pt idx="9967">
                  <c:v>8.0</c:v>
                </c:pt>
                <c:pt idx="9968">
                  <c:v>8.0</c:v>
                </c:pt>
                <c:pt idx="9969">
                  <c:v>8.0</c:v>
                </c:pt>
                <c:pt idx="9970">
                  <c:v>8.0</c:v>
                </c:pt>
                <c:pt idx="9971">
                  <c:v>8.0</c:v>
                </c:pt>
                <c:pt idx="9972">
                  <c:v>8.0</c:v>
                </c:pt>
                <c:pt idx="9973">
                  <c:v>8.0</c:v>
                </c:pt>
                <c:pt idx="9974">
                  <c:v>8.0</c:v>
                </c:pt>
                <c:pt idx="9975">
                  <c:v>8.0</c:v>
                </c:pt>
                <c:pt idx="9976">
                  <c:v>8.0</c:v>
                </c:pt>
                <c:pt idx="9977">
                  <c:v>8.0</c:v>
                </c:pt>
                <c:pt idx="9978">
                  <c:v>8.0</c:v>
                </c:pt>
                <c:pt idx="9979">
                  <c:v>8.0</c:v>
                </c:pt>
                <c:pt idx="9980">
                  <c:v>8.0</c:v>
                </c:pt>
                <c:pt idx="9981">
                  <c:v>8.0</c:v>
                </c:pt>
                <c:pt idx="9982">
                  <c:v>8.0</c:v>
                </c:pt>
                <c:pt idx="9983">
                  <c:v>8.0</c:v>
                </c:pt>
                <c:pt idx="9984">
                  <c:v>8.0</c:v>
                </c:pt>
                <c:pt idx="9985">
                  <c:v>8.0</c:v>
                </c:pt>
                <c:pt idx="9986">
                  <c:v>8.0</c:v>
                </c:pt>
                <c:pt idx="9987">
                  <c:v>8.0</c:v>
                </c:pt>
                <c:pt idx="9988">
                  <c:v>8.0</c:v>
                </c:pt>
                <c:pt idx="9989">
                  <c:v>8.0</c:v>
                </c:pt>
                <c:pt idx="9990">
                  <c:v>8.0</c:v>
                </c:pt>
                <c:pt idx="9991">
                  <c:v>8.0</c:v>
                </c:pt>
                <c:pt idx="9992">
                  <c:v>8.0</c:v>
                </c:pt>
                <c:pt idx="9993">
                  <c:v>8.0</c:v>
                </c:pt>
                <c:pt idx="9994">
                  <c:v>8.0</c:v>
                </c:pt>
                <c:pt idx="9995">
                  <c:v>8.0</c:v>
                </c:pt>
                <c:pt idx="9996">
                  <c:v>8.0</c:v>
                </c:pt>
                <c:pt idx="9997">
                  <c:v>8.0</c:v>
                </c:pt>
                <c:pt idx="9998">
                  <c:v>8.0</c:v>
                </c:pt>
                <c:pt idx="9999">
                  <c:v>8.0</c:v>
                </c:pt>
                <c:pt idx="10000">
                  <c:v>8.0</c:v>
                </c:pt>
                <c:pt idx="10001">
                  <c:v>8.0</c:v>
                </c:pt>
                <c:pt idx="10002">
                  <c:v>8.0</c:v>
                </c:pt>
                <c:pt idx="10003">
                  <c:v>8.0</c:v>
                </c:pt>
                <c:pt idx="10004">
                  <c:v>8.0</c:v>
                </c:pt>
                <c:pt idx="10005">
                  <c:v>8.0</c:v>
                </c:pt>
                <c:pt idx="10006">
                  <c:v>8.0</c:v>
                </c:pt>
                <c:pt idx="10007">
                  <c:v>8.0</c:v>
                </c:pt>
                <c:pt idx="10008">
                  <c:v>8.0</c:v>
                </c:pt>
                <c:pt idx="10009">
                  <c:v>8.0</c:v>
                </c:pt>
                <c:pt idx="10010">
                  <c:v>8.0</c:v>
                </c:pt>
                <c:pt idx="10011">
                  <c:v>8.0</c:v>
                </c:pt>
                <c:pt idx="10012">
                  <c:v>8.0</c:v>
                </c:pt>
                <c:pt idx="10013">
                  <c:v>8.0</c:v>
                </c:pt>
                <c:pt idx="10014">
                  <c:v>8.0</c:v>
                </c:pt>
                <c:pt idx="10015">
                  <c:v>8.0</c:v>
                </c:pt>
                <c:pt idx="10016">
                  <c:v>8.0</c:v>
                </c:pt>
                <c:pt idx="10017">
                  <c:v>8.0</c:v>
                </c:pt>
                <c:pt idx="10018">
                  <c:v>8.0</c:v>
                </c:pt>
                <c:pt idx="10019">
                  <c:v>8.0</c:v>
                </c:pt>
                <c:pt idx="10020">
                  <c:v>8.0</c:v>
                </c:pt>
                <c:pt idx="10021">
                  <c:v>8.0</c:v>
                </c:pt>
                <c:pt idx="10022">
                  <c:v>8.0</c:v>
                </c:pt>
                <c:pt idx="10023">
                  <c:v>8.0</c:v>
                </c:pt>
                <c:pt idx="10024">
                  <c:v>8.0</c:v>
                </c:pt>
                <c:pt idx="10025">
                  <c:v>8.0</c:v>
                </c:pt>
                <c:pt idx="10026">
                  <c:v>8.0</c:v>
                </c:pt>
                <c:pt idx="10027">
                  <c:v>8.0</c:v>
                </c:pt>
                <c:pt idx="10028">
                  <c:v>8.0</c:v>
                </c:pt>
                <c:pt idx="10029">
                  <c:v>8.0</c:v>
                </c:pt>
                <c:pt idx="10030">
                  <c:v>8.0</c:v>
                </c:pt>
                <c:pt idx="10031">
                  <c:v>8.0</c:v>
                </c:pt>
                <c:pt idx="10032">
                  <c:v>8.0</c:v>
                </c:pt>
                <c:pt idx="10033">
                  <c:v>8.0</c:v>
                </c:pt>
                <c:pt idx="10034">
                  <c:v>8.0</c:v>
                </c:pt>
                <c:pt idx="10035">
                  <c:v>8.0</c:v>
                </c:pt>
                <c:pt idx="10036">
                  <c:v>8.0</c:v>
                </c:pt>
                <c:pt idx="10037">
                  <c:v>8.0</c:v>
                </c:pt>
                <c:pt idx="10038">
                  <c:v>8.0</c:v>
                </c:pt>
                <c:pt idx="10039">
                  <c:v>8.0</c:v>
                </c:pt>
                <c:pt idx="10040">
                  <c:v>8.0</c:v>
                </c:pt>
                <c:pt idx="10041">
                  <c:v>8.0</c:v>
                </c:pt>
                <c:pt idx="10042">
                  <c:v>8.0</c:v>
                </c:pt>
                <c:pt idx="10043">
                  <c:v>8.0</c:v>
                </c:pt>
                <c:pt idx="10044">
                  <c:v>8.0</c:v>
                </c:pt>
                <c:pt idx="10045">
                  <c:v>8.0</c:v>
                </c:pt>
                <c:pt idx="10046">
                  <c:v>8.0</c:v>
                </c:pt>
                <c:pt idx="10047">
                  <c:v>8.0</c:v>
                </c:pt>
                <c:pt idx="10048">
                  <c:v>8.0</c:v>
                </c:pt>
                <c:pt idx="10049">
                  <c:v>8.0</c:v>
                </c:pt>
                <c:pt idx="10050">
                  <c:v>8.0</c:v>
                </c:pt>
                <c:pt idx="10051">
                  <c:v>8.0</c:v>
                </c:pt>
                <c:pt idx="10052">
                  <c:v>8.0</c:v>
                </c:pt>
                <c:pt idx="10053">
                  <c:v>8.0</c:v>
                </c:pt>
                <c:pt idx="10054">
                  <c:v>8.0</c:v>
                </c:pt>
                <c:pt idx="10055">
                  <c:v>8.0</c:v>
                </c:pt>
                <c:pt idx="10056">
                  <c:v>8.0</c:v>
                </c:pt>
                <c:pt idx="10057">
                  <c:v>8.0</c:v>
                </c:pt>
                <c:pt idx="10058">
                  <c:v>8.0</c:v>
                </c:pt>
                <c:pt idx="10059">
                  <c:v>8.0</c:v>
                </c:pt>
                <c:pt idx="10060">
                  <c:v>8.0</c:v>
                </c:pt>
                <c:pt idx="10061">
                  <c:v>8.0</c:v>
                </c:pt>
                <c:pt idx="10062">
                  <c:v>8.0</c:v>
                </c:pt>
                <c:pt idx="10063">
                  <c:v>8.0</c:v>
                </c:pt>
                <c:pt idx="10064">
                  <c:v>8.0</c:v>
                </c:pt>
                <c:pt idx="10065">
                  <c:v>8.0</c:v>
                </c:pt>
                <c:pt idx="10066">
                  <c:v>8.0</c:v>
                </c:pt>
                <c:pt idx="10067">
                  <c:v>8.0</c:v>
                </c:pt>
                <c:pt idx="10068">
                  <c:v>8.0</c:v>
                </c:pt>
                <c:pt idx="10069">
                  <c:v>8.0</c:v>
                </c:pt>
                <c:pt idx="10070">
                  <c:v>8.0</c:v>
                </c:pt>
                <c:pt idx="10071">
                  <c:v>8.0</c:v>
                </c:pt>
                <c:pt idx="10072">
                  <c:v>8.0</c:v>
                </c:pt>
                <c:pt idx="10073">
                  <c:v>8.0</c:v>
                </c:pt>
                <c:pt idx="10074">
                  <c:v>8.0</c:v>
                </c:pt>
                <c:pt idx="10075">
                  <c:v>8.0</c:v>
                </c:pt>
                <c:pt idx="10076">
                  <c:v>8.0</c:v>
                </c:pt>
                <c:pt idx="10077">
                  <c:v>8.0</c:v>
                </c:pt>
                <c:pt idx="10078">
                  <c:v>8.0</c:v>
                </c:pt>
                <c:pt idx="10079">
                  <c:v>8.0</c:v>
                </c:pt>
                <c:pt idx="10080">
                  <c:v>8.0</c:v>
                </c:pt>
                <c:pt idx="10081">
                  <c:v>8.0</c:v>
                </c:pt>
                <c:pt idx="10082">
                  <c:v>8.0</c:v>
                </c:pt>
                <c:pt idx="10083">
                  <c:v>8.0</c:v>
                </c:pt>
                <c:pt idx="10084">
                  <c:v>8.0</c:v>
                </c:pt>
                <c:pt idx="10085">
                  <c:v>8.0</c:v>
                </c:pt>
                <c:pt idx="10086">
                  <c:v>8.0</c:v>
                </c:pt>
                <c:pt idx="10087">
                  <c:v>8.0</c:v>
                </c:pt>
                <c:pt idx="10088">
                  <c:v>8.0</c:v>
                </c:pt>
                <c:pt idx="10089">
                  <c:v>8.0</c:v>
                </c:pt>
                <c:pt idx="10090">
                  <c:v>8.0</c:v>
                </c:pt>
                <c:pt idx="10091">
                  <c:v>8.0</c:v>
                </c:pt>
                <c:pt idx="10092">
                  <c:v>8.0</c:v>
                </c:pt>
                <c:pt idx="10093">
                  <c:v>8.0</c:v>
                </c:pt>
                <c:pt idx="10094">
                  <c:v>8.0</c:v>
                </c:pt>
                <c:pt idx="10095">
                  <c:v>8.0</c:v>
                </c:pt>
                <c:pt idx="10096">
                  <c:v>8.0</c:v>
                </c:pt>
                <c:pt idx="10097">
                  <c:v>8.0</c:v>
                </c:pt>
                <c:pt idx="10098">
                  <c:v>8.0</c:v>
                </c:pt>
                <c:pt idx="10099">
                  <c:v>8.0</c:v>
                </c:pt>
                <c:pt idx="10100">
                  <c:v>8.0</c:v>
                </c:pt>
                <c:pt idx="10101">
                  <c:v>8.0</c:v>
                </c:pt>
                <c:pt idx="10102">
                  <c:v>8.0</c:v>
                </c:pt>
                <c:pt idx="10103">
                  <c:v>8.0</c:v>
                </c:pt>
                <c:pt idx="10104">
                  <c:v>8.0</c:v>
                </c:pt>
                <c:pt idx="10105">
                  <c:v>8.0</c:v>
                </c:pt>
                <c:pt idx="10106">
                  <c:v>8.0</c:v>
                </c:pt>
                <c:pt idx="10107">
                  <c:v>8.0</c:v>
                </c:pt>
                <c:pt idx="10108">
                  <c:v>8.0</c:v>
                </c:pt>
                <c:pt idx="10109">
                  <c:v>8.0</c:v>
                </c:pt>
                <c:pt idx="10110">
                  <c:v>8.0</c:v>
                </c:pt>
                <c:pt idx="10111">
                  <c:v>8.0</c:v>
                </c:pt>
                <c:pt idx="10112">
                  <c:v>8.0</c:v>
                </c:pt>
                <c:pt idx="10113">
                  <c:v>8.0</c:v>
                </c:pt>
                <c:pt idx="10114">
                  <c:v>8.0</c:v>
                </c:pt>
                <c:pt idx="10115">
                  <c:v>8.0</c:v>
                </c:pt>
                <c:pt idx="10116">
                  <c:v>8.0</c:v>
                </c:pt>
                <c:pt idx="10117">
                  <c:v>8.0</c:v>
                </c:pt>
                <c:pt idx="10118">
                  <c:v>8.0</c:v>
                </c:pt>
                <c:pt idx="10119">
                  <c:v>8.0</c:v>
                </c:pt>
                <c:pt idx="10120">
                  <c:v>8.0</c:v>
                </c:pt>
                <c:pt idx="10121">
                  <c:v>8.0</c:v>
                </c:pt>
                <c:pt idx="10122">
                  <c:v>8.0</c:v>
                </c:pt>
                <c:pt idx="10123">
                  <c:v>8.0</c:v>
                </c:pt>
                <c:pt idx="10124">
                  <c:v>8.0</c:v>
                </c:pt>
                <c:pt idx="10125">
                  <c:v>8.0</c:v>
                </c:pt>
                <c:pt idx="10126">
                  <c:v>8.0</c:v>
                </c:pt>
                <c:pt idx="10127">
                  <c:v>8.0</c:v>
                </c:pt>
                <c:pt idx="10128">
                  <c:v>8.0</c:v>
                </c:pt>
                <c:pt idx="10129">
                  <c:v>8.0</c:v>
                </c:pt>
                <c:pt idx="10130">
                  <c:v>8.0</c:v>
                </c:pt>
                <c:pt idx="10131">
                  <c:v>8.0</c:v>
                </c:pt>
                <c:pt idx="10132">
                  <c:v>8.0</c:v>
                </c:pt>
                <c:pt idx="10133">
                  <c:v>8.0</c:v>
                </c:pt>
                <c:pt idx="10134">
                  <c:v>8.0</c:v>
                </c:pt>
                <c:pt idx="10135">
                  <c:v>8.0</c:v>
                </c:pt>
                <c:pt idx="10136">
                  <c:v>8.0</c:v>
                </c:pt>
                <c:pt idx="10137">
                  <c:v>8.0</c:v>
                </c:pt>
                <c:pt idx="10138">
                  <c:v>8.0</c:v>
                </c:pt>
                <c:pt idx="10139">
                  <c:v>8.0</c:v>
                </c:pt>
                <c:pt idx="10140">
                  <c:v>8.0</c:v>
                </c:pt>
                <c:pt idx="10141">
                  <c:v>8.0</c:v>
                </c:pt>
                <c:pt idx="10142">
                  <c:v>8.0</c:v>
                </c:pt>
                <c:pt idx="10143">
                  <c:v>8.0</c:v>
                </c:pt>
                <c:pt idx="10144">
                  <c:v>8.0</c:v>
                </c:pt>
                <c:pt idx="10145">
                  <c:v>8.0</c:v>
                </c:pt>
                <c:pt idx="10146">
                  <c:v>8.0</c:v>
                </c:pt>
                <c:pt idx="10147">
                  <c:v>8.0</c:v>
                </c:pt>
                <c:pt idx="10148">
                  <c:v>8.0</c:v>
                </c:pt>
                <c:pt idx="10149">
                  <c:v>8.0</c:v>
                </c:pt>
                <c:pt idx="10150">
                  <c:v>8.0</c:v>
                </c:pt>
                <c:pt idx="10151">
                  <c:v>8.0</c:v>
                </c:pt>
                <c:pt idx="10152">
                  <c:v>8.0</c:v>
                </c:pt>
                <c:pt idx="10153">
                  <c:v>8.0</c:v>
                </c:pt>
                <c:pt idx="10154">
                  <c:v>8.0</c:v>
                </c:pt>
                <c:pt idx="10155">
                  <c:v>8.0</c:v>
                </c:pt>
                <c:pt idx="10156">
                  <c:v>8.0</c:v>
                </c:pt>
                <c:pt idx="10157">
                  <c:v>8.0</c:v>
                </c:pt>
                <c:pt idx="10158">
                  <c:v>8.0</c:v>
                </c:pt>
                <c:pt idx="10159">
                  <c:v>8.0</c:v>
                </c:pt>
                <c:pt idx="10160">
                  <c:v>8.0</c:v>
                </c:pt>
                <c:pt idx="10161">
                  <c:v>8.0</c:v>
                </c:pt>
                <c:pt idx="10162">
                  <c:v>8.0</c:v>
                </c:pt>
                <c:pt idx="10163">
                  <c:v>8.0</c:v>
                </c:pt>
                <c:pt idx="10164">
                  <c:v>8.0</c:v>
                </c:pt>
                <c:pt idx="10165">
                  <c:v>8.0</c:v>
                </c:pt>
                <c:pt idx="10166">
                  <c:v>8.0</c:v>
                </c:pt>
                <c:pt idx="10167">
                  <c:v>8.0</c:v>
                </c:pt>
                <c:pt idx="10168">
                  <c:v>8.0</c:v>
                </c:pt>
                <c:pt idx="10169">
                  <c:v>8.0</c:v>
                </c:pt>
                <c:pt idx="10170">
                  <c:v>8.0</c:v>
                </c:pt>
                <c:pt idx="10171">
                  <c:v>8.0</c:v>
                </c:pt>
                <c:pt idx="10172">
                  <c:v>8.0</c:v>
                </c:pt>
                <c:pt idx="10173">
                  <c:v>8.0</c:v>
                </c:pt>
                <c:pt idx="10174">
                  <c:v>8.0</c:v>
                </c:pt>
                <c:pt idx="10175">
                  <c:v>8.0</c:v>
                </c:pt>
                <c:pt idx="10176">
                  <c:v>8.0</c:v>
                </c:pt>
                <c:pt idx="10177">
                  <c:v>8.0</c:v>
                </c:pt>
                <c:pt idx="10178">
                  <c:v>8.0</c:v>
                </c:pt>
                <c:pt idx="10179">
                  <c:v>8.0</c:v>
                </c:pt>
                <c:pt idx="10180">
                  <c:v>8.0</c:v>
                </c:pt>
                <c:pt idx="10181">
                  <c:v>8.0</c:v>
                </c:pt>
                <c:pt idx="10182">
                  <c:v>8.0</c:v>
                </c:pt>
                <c:pt idx="10183">
                  <c:v>8.0</c:v>
                </c:pt>
                <c:pt idx="10184">
                  <c:v>8.0</c:v>
                </c:pt>
                <c:pt idx="10185">
                  <c:v>8.0</c:v>
                </c:pt>
                <c:pt idx="10186">
                  <c:v>8.0</c:v>
                </c:pt>
                <c:pt idx="10187">
                  <c:v>8.0</c:v>
                </c:pt>
                <c:pt idx="10188">
                  <c:v>8.0</c:v>
                </c:pt>
                <c:pt idx="10189">
                  <c:v>8.0</c:v>
                </c:pt>
                <c:pt idx="10190">
                  <c:v>8.0</c:v>
                </c:pt>
                <c:pt idx="10191">
                  <c:v>8.0</c:v>
                </c:pt>
                <c:pt idx="10192">
                  <c:v>8.0</c:v>
                </c:pt>
                <c:pt idx="10193">
                  <c:v>8.0</c:v>
                </c:pt>
                <c:pt idx="10194">
                  <c:v>8.0</c:v>
                </c:pt>
                <c:pt idx="10195">
                  <c:v>8.0</c:v>
                </c:pt>
                <c:pt idx="10196">
                  <c:v>8.0</c:v>
                </c:pt>
                <c:pt idx="10197">
                  <c:v>8.0</c:v>
                </c:pt>
                <c:pt idx="10198">
                  <c:v>8.0</c:v>
                </c:pt>
                <c:pt idx="10199">
                  <c:v>8.0</c:v>
                </c:pt>
                <c:pt idx="10200">
                  <c:v>8.0</c:v>
                </c:pt>
                <c:pt idx="10201">
                  <c:v>8.0</c:v>
                </c:pt>
                <c:pt idx="10202">
                  <c:v>8.0</c:v>
                </c:pt>
                <c:pt idx="10203">
                  <c:v>8.0</c:v>
                </c:pt>
                <c:pt idx="10204">
                  <c:v>8.0</c:v>
                </c:pt>
                <c:pt idx="10205">
                  <c:v>8.0</c:v>
                </c:pt>
                <c:pt idx="10206">
                  <c:v>8.0</c:v>
                </c:pt>
                <c:pt idx="10207">
                  <c:v>8.0</c:v>
                </c:pt>
                <c:pt idx="10208">
                  <c:v>8.0</c:v>
                </c:pt>
                <c:pt idx="10209">
                  <c:v>8.0</c:v>
                </c:pt>
                <c:pt idx="10210">
                  <c:v>8.0</c:v>
                </c:pt>
                <c:pt idx="10211">
                  <c:v>8.0</c:v>
                </c:pt>
                <c:pt idx="10212">
                  <c:v>8.0</c:v>
                </c:pt>
                <c:pt idx="10213">
                  <c:v>8.0</c:v>
                </c:pt>
                <c:pt idx="10214">
                  <c:v>8.0</c:v>
                </c:pt>
                <c:pt idx="10215">
                  <c:v>8.0</c:v>
                </c:pt>
                <c:pt idx="10216">
                  <c:v>8.0</c:v>
                </c:pt>
                <c:pt idx="10217">
                  <c:v>8.0</c:v>
                </c:pt>
                <c:pt idx="10218">
                  <c:v>8.0</c:v>
                </c:pt>
                <c:pt idx="10219">
                  <c:v>8.0</c:v>
                </c:pt>
                <c:pt idx="10220">
                  <c:v>8.0</c:v>
                </c:pt>
                <c:pt idx="10221">
                  <c:v>8.0</c:v>
                </c:pt>
                <c:pt idx="10222">
                  <c:v>8.0</c:v>
                </c:pt>
                <c:pt idx="10223">
                  <c:v>8.0</c:v>
                </c:pt>
                <c:pt idx="10224">
                  <c:v>8.0</c:v>
                </c:pt>
                <c:pt idx="10225">
                  <c:v>8.0</c:v>
                </c:pt>
                <c:pt idx="10226">
                  <c:v>8.0</c:v>
                </c:pt>
                <c:pt idx="10227">
                  <c:v>8.0</c:v>
                </c:pt>
                <c:pt idx="10228">
                  <c:v>8.0</c:v>
                </c:pt>
                <c:pt idx="10229">
                  <c:v>8.0</c:v>
                </c:pt>
                <c:pt idx="10230">
                  <c:v>8.0</c:v>
                </c:pt>
                <c:pt idx="10231">
                  <c:v>8.0</c:v>
                </c:pt>
                <c:pt idx="10232">
                  <c:v>8.0</c:v>
                </c:pt>
                <c:pt idx="10233">
                  <c:v>8.0</c:v>
                </c:pt>
                <c:pt idx="10234">
                  <c:v>8.0</c:v>
                </c:pt>
                <c:pt idx="10235">
                  <c:v>8.0</c:v>
                </c:pt>
                <c:pt idx="10236">
                  <c:v>8.0</c:v>
                </c:pt>
                <c:pt idx="10237">
                  <c:v>8.0</c:v>
                </c:pt>
                <c:pt idx="10238">
                  <c:v>8.0</c:v>
                </c:pt>
                <c:pt idx="10239">
                  <c:v>8.0</c:v>
                </c:pt>
                <c:pt idx="10240">
                  <c:v>8.0</c:v>
                </c:pt>
                <c:pt idx="10241">
                  <c:v>8.0</c:v>
                </c:pt>
                <c:pt idx="10242">
                  <c:v>8.0</c:v>
                </c:pt>
                <c:pt idx="10243">
                  <c:v>8.0</c:v>
                </c:pt>
                <c:pt idx="10244">
                  <c:v>8.0</c:v>
                </c:pt>
                <c:pt idx="10245">
                  <c:v>8.0</c:v>
                </c:pt>
                <c:pt idx="10246">
                  <c:v>8.0</c:v>
                </c:pt>
                <c:pt idx="10247">
                  <c:v>8.0</c:v>
                </c:pt>
                <c:pt idx="10248">
                  <c:v>8.0</c:v>
                </c:pt>
                <c:pt idx="10249">
                  <c:v>8.0</c:v>
                </c:pt>
                <c:pt idx="10250">
                  <c:v>8.0</c:v>
                </c:pt>
                <c:pt idx="10251">
                  <c:v>8.0</c:v>
                </c:pt>
                <c:pt idx="10252">
                  <c:v>8.0</c:v>
                </c:pt>
                <c:pt idx="10253">
                  <c:v>8.0</c:v>
                </c:pt>
                <c:pt idx="10254">
                  <c:v>8.0</c:v>
                </c:pt>
                <c:pt idx="10255">
                  <c:v>8.0</c:v>
                </c:pt>
                <c:pt idx="10256">
                  <c:v>8.0</c:v>
                </c:pt>
                <c:pt idx="10257">
                  <c:v>8.0</c:v>
                </c:pt>
                <c:pt idx="10258">
                  <c:v>8.0</c:v>
                </c:pt>
                <c:pt idx="10259">
                  <c:v>8.0</c:v>
                </c:pt>
                <c:pt idx="10260">
                  <c:v>8.0</c:v>
                </c:pt>
                <c:pt idx="10261">
                  <c:v>8.0</c:v>
                </c:pt>
                <c:pt idx="10262">
                  <c:v>8.0</c:v>
                </c:pt>
                <c:pt idx="10263">
                  <c:v>8.0</c:v>
                </c:pt>
                <c:pt idx="10264">
                  <c:v>8.0</c:v>
                </c:pt>
                <c:pt idx="10265">
                  <c:v>8.0</c:v>
                </c:pt>
                <c:pt idx="10266">
                  <c:v>8.0</c:v>
                </c:pt>
                <c:pt idx="10267">
                  <c:v>8.0</c:v>
                </c:pt>
                <c:pt idx="10268">
                  <c:v>8.0</c:v>
                </c:pt>
                <c:pt idx="10269">
                  <c:v>8.0</c:v>
                </c:pt>
                <c:pt idx="10270">
                  <c:v>8.0</c:v>
                </c:pt>
                <c:pt idx="10271">
                  <c:v>8.0</c:v>
                </c:pt>
                <c:pt idx="10272">
                  <c:v>8.0</c:v>
                </c:pt>
                <c:pt idx="10273">
                  <c:v>8.0</c:v>
                </c:pt>
                <c:pt idx="10274">
                  <c:v>8.0</c:v>
                </c:pt>
                <c:pt idx="10275">
                  <c:v>8.0</c:v>
                </c:pt>
                <c:pt idx="10276">
                  <c:v>8.0</c:v>
                </c:pt>
                <c:pt idx="10277">
                  <c:v>8.0</c:v>
                </c:pt>
                <c:pt idx="10278">
                  <c:v>8.0</c:v>
                </c:pt>
                <c:pt idx="10279">
                  <c:v>8.0</c:v>
                </c:pt>
                <c:pt idx="10280">
                  <c:v>8.0</c:v>
                </c:pt>
                <c:pt idx="10281">
                  <c:v>8.0</c:v>
                </c:pt>
                <c:pt idx="10282">
                  <c:v>8.0</c:v>
                </c:pt>
                <c:pt idx="10283">
                  <c:v>8.0</c:v>
                </c:pt>
                <c:pt idx="10284">
                  <c:v>8.0</c:v>
                </c:pt>
                <c:pt idx="10285">
                  <c:v>8.0</c:v>
                </c:pt>
                <c:pt idx="10286">
                  <c:v>8.0</c:v>
                </c:pt>
                <c:pt idx="10287">
                  <c:v>8.0</c:v>
                </c:pt>
                <c:pt idx="10288">
                  <c:v>8.0</c:v>
                </c:pt>
                <c:pt idx="10289">
                  <c:v>8.0</c:v>
                </c:pt>
                <c:pt idx="10290">
                  <c:v>8.0</c:v>
                </c:pt>
                <c:pt idx="10291">
                  <c:v>8.0</c:v>
                </c:pt>
                <c:pt idx="10292">
                  <c:v>8.0</c:v>
                </c:pt>
                <c:pt idx="10293">
                  <c:v>8.0</c:v>
                </c:pt>
                <c:pt idx="10294">
                  <c:v>8.0</c:v>
                </c:pt>
                <c:pt idx="10295">
                  <c:v>8.0</c:v>
                </c:pt>
                <c:pt idx="10296">
                  <c:v>8.0</c:v>
                </c:pt>
                <c:pt idx="10297">
                  <c:v>8.0</c:v>
                </c:pt>
                <c:pt idx="10298">
                  <c:v>8.0</c:v>
                </c:pt>
                <c:pt idx="10299">
                  <c:v>8.0</c:v>
                </c:pt>
                <c:pt idx="10300">
                  <c:v>8.0</c:v>
                </c:pt>
                <c:pt idx="10301">
                  <c:v>8.0</c:v>
                </c:pt>
                <c:pt idx="10302">
                  <c:v>8.0</c:v>
                </c:pt>
                <c:pt idx="10303">
                  <c:v>8.0</c:v>
                </c:pt>
                <c:pt idx="10304">
                  <c:v>8.0</c:v>
                </c:pt>
                <c:pt idx="10305">
                  <c:v>8.0</c:v>
                </c:pt>
                <c:pt idx="10306">
                  <c:v>8.0</c:v>
                </c:pt>
                <c:pt idx="10307">
                  <c:v>8.0</c:v>
                </c:pt>
                <c:pt idx="10308">
                  <c:v>8.0</c:v>
                </c:pt>
                <c:pt idx="10309">
                  <c:v>8.0</c:v>
                </c:pt>
                <c:pt idx="10310">
                  <c:v>8.0</c:v>
                </c:pt>
                <c:pt idx="10311">
                  <c:v>8.0</c:v>
                </c:pt>
                <c:pt idx="10312">
                  <c:v>8.0</c:v>
                </c:pt>
                <c:pt idx="10313">
                  <c:v>8.0</c:v>
                </c:pt>
                <c:pt idx="10314">
                  <c:v>8.0</c:v>
                </c:pt>
                <c:pt idx="10315">
                  <c:v>8.0</c:v>
                </c:pt>
                <c:pt idx="10316">
                  <c:v>8.0</c:v>
                </c:pt>
                <c:pt idx="10317">
                  <c:v>8.0</c:v>
                </c:pt>
                <c:pt idx="10318">
                  <c:v>8.0</c:v>
                </c:pt>
                <c:pt idx="10319">
                  <c:v>8.0</c:v>
                </c:pt>
                <c:pt idx="10320">
                  <c:v>8.0</c:v>
                </c:pt>
                <c:pt idx="10321">
                  <c:v>8.0</c:v>
                </c:pt>
                <c:pt idx="10322">
                  <c:v>8.0</c:v>
                </c:pt>
                <c:pt idx="10323">
                  <c:v>8.0</c:v>
                </c:pt>
                <c:pt idx="10324">
                  <c:v>8.0</c:v>
                </c:pt>
                <c:pt idx="10325">
                  <c:v>8.0</c:v>
                </c:pt>
                <c:pt idx="10326">
                  <c:v>8.0</c:v>
                </c:pt>
                <c:pt idx="10327">
                  <c:v>8.0</c:v>
                </c:pt>
                <c:pt idx="10328">
                  <c:v>8.0</c:v>
                </c:pt>
                <c:pt idx="10329">
                  <c:v>8.0</c:v>
                </c:pt>
                <c:pt idx="10330">
                  <c:v>8.0</c:v>
                </c:pt>
                <c:pt idx="10331">
                  <c:v>8.0</c:v>
                </c:pt>
                <c:pt idx="10332">
                  <c:v>8.0</c:v>
                </c:pt>
                <c:pt idx="10333">
                  <c:v>8.0</c:v>
                </c:pt>
                <c:pt idx="10334">
                  <c:v>8.0</c:v>
                </c:pt>
                <c:pt idx="10335">
                  <c:v>8.0</c:v>
                </c:pt>
                <c:pt idx="10336">
                  <c:v>8.0</c:v>
                </c:pt>
                <c:pt idx="10337">
                  <c:v>8.0</c:v>
                </c:pt>
                <c:pt idx="10338">
                  <c:v>8.0</c:v>
                </c:pt>
                <c:pt idx="10339">
                  <c:v>8.0</c:v>
                </c:pt>
                <c:pt idx="10340">
                  <c:v>8.0</c:v>
                </c:pt>
                <c:pt idx="10341">
                  <c:v>8.0</c:v>
                </c:pt>
                <c:pt idx="10342">
                  <c:v>8.0</c:v>
                </c:pt>
                <c:pt idx="10343">
                  <c:v>8.0</c:v>
                </c:pt>
                <c:pt idx="10344">
                  <c:v>8.0</c:v>
                </c:pt>
                <c:pt idx="10345">
                  <c:v>8.0</c:v>
                </c:pt>
                <c:pt idx="10346">
                  <c:v>8.0</c:v>
                </c:pt>
                <c:pt idx="10347">
                  <c:v>8.0</c:v>
                </c:pt>
                <c:pt idx="10348">
                  <c:v>8.0</c:v>
                </c:pt>
                <c:pt idx="10349">
                  <c:v>8.0</c:v>
                </c:pt>
                <c:pt idx="10350">
                  <c:v>8.0</c:v>
                </c:pt>
                <c:pt idx="10351">
                  <c:v>8.0</c:v>
                </c:pt>
                <c:pt idx="10352">
                  <c:v>8.0</c:v>
                </c:pt>
                <c:pt idx="10353">
                  <c:v>8.0</c:v>
                </c:pt>
                <c:pt idx="10354">
                  <c:v>8.0</c:v>
                </c:pt>
                <c:pt idx="10355">
                  <c:v>8.0</c:v>
                </c:pt>
                <c:pt idx="10356">
                  <c:v>8.0</c:v>
                </c:pt>
                <c:pt idx="10357">
                  <c:v>8.0</c:v>
                </c:pt>
                <c:pt idx="10358">
                  <c:v>8.0</c:v>
                </c:pt>
                <c:pt idx="10359">
                  <c:v>8.0</c:v>
                </c:pt>
                <c:pt idx="10360">
                  <c:v>8.0</c:v>
                </c:pt>
                <c:pt idx="10361">
                  <c:v>8.0</c:v>
                </c:pt>
                <c:pt idx="10362">
                  <c:v>8.0</c:v>
                </c:pt>
                <c:pt idx="10363">
                  <c:v>8.0</c:v>
                </c:pt>
                <c:pt idx="10364">
                  <c:v>8.0</c:v>
                </c:pt>
                <c:pt idx="10365">
                  <c:v>8.0</c:v>
                </c:pt>
                <c:pt idx="10366">
                  <c:v>8.0</c:v>
                </c:pt>
                <c:pt idx="10367">
                  <c:v>8.0</c:v>
                </c:pt>
                <c:pt idx="10368">
                  <c:v>8.0</c:v>
                </c:pt>
                <c:pt idx="10369">
                  <c:v>8.0</c:v>
                </c:pt>
                <c:pt idx="10370">
                  <c:v>8.0</c:v>
                </c:pt>
                <c:pt idx="10371">
                  <c:v>8.0</c:v>
                </c:pt>
                <c:pt idx="10372">
                  <c:v>8.0</c:v>
                </c:pt>
                <c:pt idx="10373">
                  <c:v>8.0</c:v>
                </c:pt>
                <c:pt idx="10374">
                  <c:v>8.0</c:v>
                </c:pt>
                <c:pt idx="10375">
                  <c:v>8.0</c:v>
                </c:pt>
                <c:pt idx="10376">
                  <c:v>8.0</c:v>
                </c:pt>
                <c:pt idx="10377">
                  <c:v>8.0</c:v>
                </c:pt>
                <c:pt idx="10378">
                  <c:v>8.0</c:v>
                </c:pt>
                <c:pt idx="10379">
                  <c:v>8.0</c:v>
                </c:pt>
                <c:pt idx="10380">
                  <c:v>8.0</c:v>
                </c:pt>
                <c:pt idx="10381">
                  <c:v>8.0</c:v>
                </c:pt>
                <c:pt idx="10382">
                  <c:v>8.0</c:v>
                </c:pt>
                <c:pt idx="10383">
                  <c:v>8.0</c:v>
                </c:pt>
                <c:pt idx="10384">
                  <c:v>8.0</c:v>
                </c:pt>
                <c:pt idx="10385">
                  <c:v>8.0</c:v>
                </c:pt>
                <c:pt idx="10386">
                  <c:v>8.0</c:v>
                </c:pt>
                <c:pt idx="10387">
                  <c:v>8.0</c:v>
                </c:pt>
                <c:pt idx="10388">
                  <c:v>8.0</c:v>
                </c:pt>
                <c:pt idx="10389">
                  <c:v>8.0</c:v>
                </c:pt>
                <c:pt idx="10390">
                  <c:v>8.0</c:v>
                </c:pt>
                <c:pt idx="10391">
                  <c:v>8.0</c:v>
                </c:pt>
                <c:pt idx="10392">
                  <c:v>8.0</c:v>
                </c:pt>
                <c:pt idx="10393">
                  <c:v>8.0</c:v>
                </c:pt>
                <c:pt idx="10394">
                  <c:v>8.0</c:v>
                </c:pt>
                <c:pt idx="10395">
                  <c:v>8.0</c:v>
                </c:pt>
                <c:pt idx="10396">
                  <c:v>8.0</c:v>
                </c:pt>
                <c:pt idx="10397">
                  <c:v>8.0</c:v>
                </c:pt>
                <c:pt idx="10398">
                  <c:v>8.0</c:v>
                </c:pt>
                <c:pt idx="10399">
                  <c:v>8.0</c:v>
                </c:pt>
                <c:pt idx="10400">
                  <c:v>8.0</c:v>
                </c:pt>
                <c:pt idx="10401">
                  <c:v>8.0</c:v>
                </c:pt>
                <c:pt idx="10402">
                  <c:v>8.0</c:v>
                </c:pt>
                <c:pt idx="10403">
                  <c:v>8.0</c:v>
                </c:pt>
                <c:pt idx="10404">
                  <c:v>8.0</c:v>
                </c:pt>
                <c:pt idx="10405">
                  <c:v>8.0</c:v>
                </c:pt>
                <c:pt idx="10406">
                  <c:v>8.0</c:v>
                </c:pt>
                <c:pt idx="10407">
                  <c:v>8.0</c:v>
                </c:pt>
                <c:pt idx="10408">
                  <c:v>8.0</c:v>
                </c:pt>
                <c:pt idx="10409">
                  <c:v>8.0</c:v>
                </c:pt>
                <c:pt idx="10410">
                  <c:v>8.0</c:v>
                </c:pt>
                <c:pt idx="10411">
                  <c:v>8.0</c:v>
                </c:pt>
                <c:pt idx="10412">
                  <c:v>8.0</c:v>
                </c:pt>
                <c:pt idx="10413">
                  <c:v>8.0</c:v>
                </c:pt>
                <c:pt idx="10414">
                  <c:v>8.0</c:v>
                </c:pt>
                <c:pt idx="10415">
                  <c:v>8.0</c:v>
                </c:pt>
                <c:pt idx="10416">
                  <c:v>8.0</c:v>
                </c:pt>
                <c:pt idx="10417">
                  <c:v>8.0</c:v>
                </c:pt>
                <c:pt idx="10418">
                  <c:v>8.0</c:v>
                </c:pt>
                <c:pt idx="10419">
                  <c:v>8.0</c:v>
                </c:pt>
                <c:pt idx="10420">
                  <c:v>8.0</c:v>
                </c:pt>
                <c:pt idx="10421">
                  <c:v>8.0</c:v>
                </c:pt>
                <c:pt idx="10422">
                  <c:v>8.0</c:v>
                </c:pt>
                <c:pt idx="10423">
                  <c:v>8.0</c:v>
                </c:pt>
                <c:pt idx="10424">
                  <c:v>8.0</c:v>
                </c:pt>
                <c:pt idx="10425">
                  <c:v>8.0</c:v>
                </c:pt>
                <c:pt idx="10426">
                  <c:v>8.0</c:v>
                </c:pt>
                <c:pt idx="10427">
                  <c:v>8.0</c:v>
                </c:pt>
                <c:pt idx="10428">
                  <c:v>8.0</c:v>
                </c:pt>
                <c:pt idx="10429">
                  <c:v>8.0</c:v>
                </c:pt>
                <c:pt idx="10430">
                  <c:v>8.0</c:v>
                </c:pt>
                <c:pt idx="10431">
                  <c:v>8.0</c:v>
                </c:pt>
                <c:pt idx="10432">
                  <c:v>8.0</c:v>
                </c:pt>
                <c:pt idx="10433">
                  <c:v>8.0</c:v>
                </c:pt>
                <c:pt idx="10434">
                  <c:v>8.0</c:v>
                </c:pt>
                <c:pt idx="10435">
                  <c:v>8.0</c:v>
                </c:pt>
                <c:pt idx="10436">
                  <c:v>8.0</c:v>
                </c:pt>
                <c:pt idx="10437">
                  <c:v>8.0</c:v>
                </c:pt>
                <c:pt idx="10438">
                  <c:v>8.0</c:v>
                </c:pt>
                <c:pt idx="10439">
                  <c:v>8.0</c:v>
                </c:pt>
                <c:pt idx="10440">
                  <c:v>8.0</c:v>
                </c:pt>
                <c:pt idx="10441">
                  <c:v>8.0</c:v>
                </c:pt>
                <c:pt idx="10442">
                  <c:v>8.0</c:v>
                </c:pt>
                <c:pt idx="10443">
                  <c:v>8.0</c:v>
                </c:pt>
                <c:pt idx="10444">
                  <c:v>8.0</c:v>
                </c:pt>
                <c:pt idx="10445">
                  <c:v>8.0</c:v>
                </c:pt>
                <c:pt idx="10446">
                  <c:v>8.0</c:v>
                </c:pt>
                <c:pt idx="10447">
                  <c:v>8.0</c:v>
                </c:pt>
                <c:pt idx="10448">
                  <c:v>8.0</c:v>
                </c:pt>
                <c:pt idx="10449">
                  <c:v>8.0</c:v>
                </c:pt>
                <c:pt idx="10450">
                  <c:v>8.0</c:v>
                </c:pt>
                <c:pt idx="10451">
                  <c:v>8.0</c:v>
                </c:pt>
                <c:pt idx="10452">
                  <c:v>8.0</c:v>
                </c:pt>
                <c:pt idx="10453">
                  <c:v>8.0</c:v>
                </c:pt>
                <c:pt idx="10454">
                  <c:v>8.0</c:v>
                </c:pt>
                <c:pt idx="10455">
                  <c:v>8.0</c:v>
                </c:pt>
                <c:pt idx="10456">
                  <c:v>8.0</c:v>
                </c:pt>
                <c:pt idx="10457">
                  <c:v>8.0</c:v>
                </c:pt>
                <c:pt idx="10458">
                  <c:v>8.0</c:v>
                </c:pt>
                <c:pt idx="10459">
                  <c:v>8.0</c:v>
                </c:pt>
                <c:pt idx="10460">
                  <c:v>8.0</c:v>
                </c:pt>
                <c:pt idx="10461">
                  <c:v>8.0</c:v>
                </c:pt>
                <c:pt idx="10462">
                  <c:v>8.0</c:v>
                </c:pt>
                <c:pt idx="10463">
                  <c:v>8.0</c:v>
                </c:pt>
                <c:pt idx="10464">
                  <c:v>8.0</c:v>
                </c:pt>
                <c:pt idx="10465">
                  <c:v>8.0</c:v>
                </c:pt>
                <c:pt idx="10466">
                  <c:v>8.0</c:v>
                </c:pt>
                <c:pt idx="10467">
                  <c:v>8.0</c:v>
                </c:pt>
                <c:pt idx="10468">
                  <c:v>8.0</c:v>
                </c:pt>
                <c:pt idx="10469">
                  <c:v>8.0</c:v>
                </c:pt>
                <c:pt idx="10470">
                  <c:v>8.0</c:v>
                </c:pt>
                <c:pt idx="10471">
                  <c:v>8.0</c:v>
                </c:pt>
                <c:pt idx="10472">
                  <c:v>8.0</c:v>
                </c:pt>
                <c:pt idx="10473">
                  <c:v>8.0</c:v>
                </c:pt>
                <c:pt idx="10474">
                  <c:v>8.0</c:v>
                </c:pt>
                <c:pt idx="10475">
                  <c:v>8.0</c:v>
                </c:pt>
                <c:pt idx="10476">
                  <c:v>8.0</c:v>
                </c:pt>
                <c:pt idx="10477">
                  <c:v>8.0</c:v>
                </c:pt>
                <c:pt idx="10478">
                  <c:v>8.0</c:v>
                </c:pt>
                <c:pt idx="10479">
                  <c:v>8.0</c:v>
                </c:pt>
                <c:pt idx="10480">
                  <c:v>8.0</c:v>
                </c:pt>
                <c:pt idx="10481">
                  <c:v>8.0</c:v>
                </c:pt>
                <c:pt idx="10482">
                  <c:v>8.0</c:v>
                </c:pt>
                <c:pt idx="10483">
                  <c:v>8.0</c:v>
                </c:pt>
                <c:pt idx="10484">
                  <c:v>8.0</c:v>
                </c:pt>
                <c:pt idx="10485">
                  <c:v>8.0</c:v>
                </c:pt>
                <c:pt idx="10486">
                  <c:v>8.0</c:v>
                </c:pt>
                <c:pt idx="10487">
                  <c:v>8.0</c:v>
                </c:pt>
                <c:pt idx="10488">
                  <c:v>8.0</c:v>
                </c:pt>
                <c:pt idx="10489">
                  <c:v>8.0</c:v>
                </c:pt>
                <c:pt idx="10490">
                  <c:v>8.0</c:v>
                </c:pt>
                <c:pt idx="10491">
                  <c:v>8.0</c:v>
                </c:pt>
                <c:pt idx="10492">
                  <c:v>8.0</c:v>
                </c:pt>
                <c:pt idx="10493">
                  <c:v>8.0</c:v>
                </c:pt>
                <c:pt idx="10494">
                  <c:v>8.0</c:v>
                </c:pt>
                <c:pt idx="10495">
                  <c:v>8.0</c:v>
                </c:pt>
                <c:pt idx="10496">
                  <c:v>8.0</c:v>
                </c:pt>
                <c:pt idx="10497">
                  <c:v>8.0</c:v>
                </c:pt>
                <c:pt idx="10498">
                  <c:v>8.0</c:v>
                </c:pt>
                <c:pt idx="10499">
                  <c:v>8.0</c:v>
                </c:pt>
                <c:pt idx="10500">
                  <c:v>8.0</c:v>
                </c:pt>
                <c:pt idx="10501">
                  <c:v>8.0</c:v>
                </c:pt>
                <c:pt idx="10502">
                  <c:v>8.0</c:v>
                </c:pt>
                <c:pt idx="10503">
                  <c:v>8.0</c:v>
                </c:pt>
                <c:pt idx="10504">
                  <c:v>8.0</c:v>
                </c:pt>
                <c:pt idx="10505">
                  <c:v>8.0</c:v>
                </c:pt>
                <c:pt idx="10506">
                  <c:v>8.0</c:v>
                </c:pt>
                <c:pt idx="10507">
                  <c:v>8.0</c:v>
                </c:pt>
                <c:pt idx="10508">
                  <c:v>8.0</c:v>
                </c:pt>
                <c:pt idx="10509">
                  <c:v>8.0</c:v>
                </c:pt>
                <c:pt idx="10510">
                  <c:v>8.0</c:v>
                </c:pt>
                <c:pt idx="10511">
                  <c:v>8.0</c:v>
                </c:pt>
                <c:pt idx="10512">
                  <c:v>8.0</c:v>
                </c:pt>
                <c:pt idx="10513">
                  <c:v>8.0</c:v>
                </c:pt>
                <c:pt idx="10514">
                  <c:v>8.0</c:v>
                </c:pt>
                <c:pt idx="10515">
                  <c:v>8.0</c:v>
                </c:pt>
                <c:pt idx="10516">
                  <c:v>8.0</c:v>
                </c:pt>
                <c:pt idx="10517">
                  <c:v>8.0</c:v>
                </c:pt>
                <c:pt idx="10518">
                  <c:v>8.0</c:v>
                </c:pt>
                <c:pt idx="10519">
                  <c:v>8.0</c:v>
                </c:pt>
                <c:pt idx="10520">
                  <c:v>8.0</c:v>
                </c:pt>
                <c:pt idx="10521">
                  <c:v>8.0</c:v>
                </c:pt>
                <c:pt idx="10522">
                  <c:v>8.0</c:v>
                </c:pt>
                <c:pt idx="10523">
                  <c:v>8.0</c:v>
                </c:pt>
                <c:pt idx="10524">
                  <c:v>8.0</c:v>
                </c:pt>
                <c:pt idx="10525">
                  <c:v>8.0</c:v>
                </c:pt>
                <c:pt idx="10526">
                  <c:v>8.0</c:v>
                </c:pt>
                <c:pt idx="10527">
                  <c:v>8.0</c:v>
                </c:pt>
                <c:pt idx="10528">
                  <c:v>8.0</c:v>
                </c:pt>
                <c:pt idx="10529">
                  <c:v>8.0</c:v>
                </c:pt>
                <c:pt idx="10530">
                  <c:v>8.0</c:v>
                </c:pt>
                <c:pt idx="10531">
                  <c:v>8.0</c:v>
                </c:pt>
                <c:pt idx="10532">
                  <c:v>8.0</c:v>
                </c:pt>
                <c:pt idx="10533">
                  <c:v>8.0</c:v>
                </c:pt>
                <c:pt idx="10534">
                  <c:v>8.0</c:v>
                </c:pt>
                <c:pt idx="10535">
                  <c:v>8.0</c:v>
                </c:pt>
                <c:pt idx="10536">
                  <c:v>8.0</c:v>
                </c:pt>
                <c:pt idx="10537">
                  <c:v>8.0</c:v>
                </c:pt>
                <c:pt idx="10538">
                  <c:v>8.0</c:v>
                </c:pt>
                <c:pt idx="10539">
                  <c:v>8.0</c:v>
                </c:pt>
                <c:pt idx="10540">
                  <c:v>8.0</c:v>
                </c:pt>
                <c:pt idx="10541">
                  <c:v>8.0</c:v>
                </c:pt>
                <c:pt idx="10542">
                  <c:v>8.0</c:v>
                </c:pt>
                <c:pt idx="10543">
                  <c:v>8.0</c:v>
                </c:pt>
                <c:pt idx="10544">
                  <c:v>8.0</c:v>
                </c:pt>
                <c:pt idx="10545">
                  <c:v>8.0</c:v>
                </c:pt>
                <c:pt idx="10546">
                  <c:v>8.0</c:v>
                </c:pt>
                <c:pt idx="10547">
                  <c:v>8.0</c:v>
                </c:pt>
                <c:pt idx="10548">
                  <c:v>8.0</c:v>
                </c:pt>
                <c:pt idx="10549">
                  <c:v>8.0</c:v>
                </c:pt>
                <c:pt idx="10550">
                  <c:v>8.0</c:v>
                </c:pt>
                <c:pt idx="10551">
                  <c:v>8.0</c:v>
                </c:pt>
                <c:pt idx="10552">
                  <c:v>8.0</c:v>
                </c:pt>
                <c:pt idx="10553">
                  <c:v>8.0</c:v>
                </c:pt>
                <c:pt idx="10554">
                  <c:v>8.0</c:v>
                </c:pt>
                <c:pt idx="10555">
                  <c:v>8.0</c:v>
                </c:pt>
                <c:pt idx="10556">
                  <c:v>8.0</c:v>
                </c:pt>
                <c:pt idx="10557">
                  <c:v>8.0</c:v>
                </c:pt>
                <c:pt idx="10558">
                  <c:v>8.0</c:v>
                </c:pt>
                <c:pt idx="10559">
                  <c:v>8.0</c:v>
                </c:pt>
                <c:pt idx="10560">
                  <c:v>8.0</c:v>
                </c:pt>
                <c:pt idx="10561">
                  <c:v>8.0</c:v>
                </c:pt>
                <c:pt idx="10562">
                  <c:v>8.0</c:v>
                </c:pt>
                <c:pt idx="10563">
                  <c:v>8.0</c:v>
                </c:pt>
                <c:pt idx="10564">
                  <c:v>8.0</c:v>
                </c:pt>
                <c:pt idx="10565">
                  <c:v>8.0</c:v>
                </c:pt>
                <c:pt idx="10566">
                  <c:v>8.0</c:v>
                </c:pt>
                <c:pt idx="10567">
                  <c:v>8.0</c:v>
                </c:pt>
                <c:pt idx="10568">
                  <c:v>8.0</c:v>
                </c:pt>
                <c:pt idx="10569">
                  <c:v>8.0</c:v>
                </c:pt>
                <c:pt idx="10570">
                  <c:v>8.0</c:v>
                </c:pt>
                <c:pt idx="10571">
                  <c:v>8.0</c:v>
                </c:pt>
                <c:pt idx="10572">
                  <c:v>8.0</c:v>
                </c:pt>
                <c:pt idx="10573">
                  <c:v>8.0</c:v>
                </c:pt>
                <c:pt idx="10574">
                  <c:v>8.0</c:v>
                </c:pt>
                <c:pt idx="10575">
                  <c:v>8.0</c:v>
                </c:pt>
                <c:pt idx="10576">
                  <c:v>8.0</c:v>
                </c:pt>
                <c:pt idx="10577">
                  <c:v>8.0</c:v>
                </c:pt>
                <c:pt idx="10578">
                  <c:v>8.0</c:v>
                </c:pt>
                <c:pt idx="10579">
                  <c:v>8.0</c:v>
                </c:pt>
                <c:pt idx="10580">
                  <c:v>8.0</c:v>
                </c:pt>
                <c:pt idx="10581">
                  <c:v>8.0</c:v>
                </c:pt>
                <c:pt idx="10582">
                  <c:v>8.0</c:v>
                </c:pt>
                <c:pt idx="10583">
                  <c:v>8.0</c:v>
                </c:pt>
                <c:pt idx="10584">
                  <c:v>8.0</c:v>
                </c:pt>
                <c:pt idx="10585">
                  <c:v>8.0</c:v>
                </c:pt>
                <c:pt idx="10586">
                  <c:v>8.0</c:v>
                </c:pt>
                <c:pt idx="10587">
                  <c:v>8.0</c:v>
                </c:pt>
                <c:pt idx="10588">
                  <c:v>8.0</c:v>
                </c:pt>
                <c:pt idx="10589">
                  <c:v>8.0</c:v>
                </c:pt>
                <c:pt idx="10590">
                  <c:v>8.0</c:v>
                </c:pt>
                <c:pt idx="10591">
                  <c:v>8.0</c:v>
                </c:pt>
                <c:pt idx="10592">
                  <c:v>8.0</c:v>
                </c:pt>
                <c:pt idx="10593">
                  <c:v>8.0</c:v>
                </c:pt>
                <c:pt idx="10594">
                  <c:v>8.0</c:v>
                </c:pt>
                <c:pt idx="10595">
                  <c:v>8.0</c:v>
                </c:pt>
                <c:pt idx="10596">
                  <c:v>8.0</c:v>
                </c:pt>
                <c:pt idx="10597">
                  <c:v>8.0</c:v>
                </c:pt>
                <c:pt idx="10598">
                  <c:v>8.0</c:v>
                </c:pt>
                <c:pt idx="10599">
                  <c:v>8.0</c:v>
                </c:pt>
                <c:pt idx="10600">
                  <c:v>8.0</c:v>
                </c:pt>
                <c:pt idx="10601">
                  <c:v>8.0</c:v>
                </c:pt>
                <c:pt idx="10602">
                  <c:v>8.0</c:v>
                </c:pt>
                <c:pt idx="10603">
                  <c:v>8.0</c:v>
                </c:pt>
                <c:pt idx="10604">
                  <c:v>8.0</c:v>
                </c:pt>
                <c:pt idx="10605">
                  <c:v>8.0</c:v>
                </c:pt>
                <c:pt idx="10606">
                  <c:v>8.0</c:v>
                </c:pt>
                <c:pt idx="10607">
                  <c:v>8.0</c:v>
                </c:pt>
                <c:pt idx="10608">
                  <c:v>8.0</c:v>
                </c:pt>
                <c:pt idx="10609">
                  <c:v>8.0</c:v>
                </c:pt>
                <c:pt idx="10610">
                  <c:v>8.0</c:v>
                </c:pt>
                <c:pt idx="10611">
                  <c:v>8.0</c:v>
                </c:pt>
                <c:pt idx="10612">
                  <c:v>8.0</c:v>
                </c:pt>
                <c:pt idx="10613">
                  <c:v>8.0</c:v>
                </c:pt>
                <c:pt idx="10614">
                  <c:v>8.0</c:v>
                </c:pt>
                <c:pt idx="10615">
                  <c:v>8.0</c:v>
                </c:pt>
                <c:pt idx="10616">
                  <c:v>8.0</c:v>
                </c:pt>
                <c:pt idx="10617">
                  <c:v>8.0</c:v>
                </c:pt>
                <c:pt idx="10618">
                  <c:v>8.0</c:v>
                </c:pt>
                <c:pt idx="10619">
                  <c:v>8.0</c:v>
                </c:pt>
                <c:pt idx="10620">
                  <c:v>8.0</c:v>
                </c:pt>
                <c:pt idx="10621">
                  <c:v>8.0</c:v>
                </c:pt>
                <c:pt idx="10622">
                  <c:v>8.0</c:v>
                </c:pt>
                <c:pt idx="10623">
                  <c:v>8.0</c:v>
                </c:pt>
                <c:pt idx="10624">
                  <c:v>8.0</c:v>
                </c:pt>
                <c:pt idx="10625">
                  <c:v>8.0</c:v>
                </c:pt>
                <c:pt idx="10626">
                  <c:v>8.0</c:v>
                </c:pt>
                <c:pt idx="10627">
                  <c:v>8.0</c:v>
                </c:pt>
                <c:pt idx="10628">
                  <c:v>8.0</c:v>
                </c:pt>
                <c:pt idx="10629">
                  <c:v>8.0</c:v>
                </c:pt>
                <c:pt idx="10630">
                  <c:v>8.0</c:v>
                </c:pt>
                <c:pt idx="10631">
                  <c:v>8.0</c:v>
                </c:pt>
                <c:pt idx="10632">
                  <c:v>8.0</c:v>
                </c:pt>
                <c:pt idx="10633">
                  <c:v>8.0</c:v>
                </c:pt>
                <c:pt idx="10634">
                  <c:v>8.0</c:v>
                </c:pt>
                <c:pt idx="10635">
                  <c:v>8.0</c:v>
                </c:pt>
                <c:pt idx="10636">
                  <c:v>8.0</c:v>
                </c:pt>
                <c:pt idx="10637">
                  <c:v>8.0</c:v>
                </c:pt>
                <c:pt idx="10638">
                  <c:v>8.0</c:v>
                </c:pt>
                <c:pt idx="10639">
                  <c:v>8.0</c:v>
                </c:pt>
                <c:pt idx="10640">
                  <c:v>8.0</c:v>
                </c:pt>
                <c:pt idx="10641">
                  <c:v>8.0</c:v>
                </c:pt>
                <c:pt idx="10642">
                  <c:v>8.0</c:v>
                </c:pt>
                <c:pt idx="10643">
                  <c:v>8.0</c:v>
                </c:pt>
                <c:pt idx="10644">
                  <c:v>8.0</c:v>
                </c:pt>
                <c:pt idx="10645">
                  <c:v>8.0</c:v>
                </c:pt>
                <c:pt idx="10646">
                  <c:v>8.0</c:v>
                </c:pt>
                <c:pt idx="10647">
                  <c:v>8.0</c:v>
                </c:pt>
                <c:pt idx="10648">
                  <c:v>8.0</c:v>
                </c:pt>
                <c:pt idx="10649">
                  <c:v>8.0</c:v>
                </c:pt>
                <c:pt idx="10650">
                  <c:v>8.0</c:v>
                </c:pt>
                <c:pt idx="10651">
                  <c:v>8.0</c:v>
                </c:pt>
                <c:pt idx="10652">
                  <c:v>8.0</c:v>
                </c:pt>
                <c:pt idx="10653">
                  <c:v>8.0</c:v>
                </c:pt>
                <c:pt idx="10654">
                  <c:v>8.0</c:v>
                </c:pt>
                <c:pt idx="10655">
                  <c:v>8.0</c:v>
                </c:pt>
                <c:pt idx="10656">
                  <c:v>8.0</c:v>
                </c:pt>
                <c:pt idx="10657">
                  <c:v>8.0</c:v>
                </c:pt>
                <c:pt idx="10658">
                  <c:v>8.0</c:v>
                </c:pt>
                <c:pt idx="10659">
                  <c:v>8.0</c:v>
                </c:pt>
                <c:pt idx="10660">
                  <c:v>8.0</c:v>
                </c:pt>
                <c:pt idx="10661">
                  <c:v>8.0</c:v>
                </c:pt>
                <c:pt idx="10662">
                  <c:v>8.0</c:v>
                </c:pt>
                <c:pt idx="10663">
                  <c:v>8.0</c:v>
                </c:pt>
                <c:pt idx="10664">
                  <c:v>8.0</c:v>
                </c:pt>
                <c:pt idx="10665">
                  <c:v>8.0</c:v>
                </c:pt>
                <c:pt idx="10666">
                  <c:v>8.0</c:v>
                </c:pt>
                <c:pt idx="10667">
                  <c:v>8.0</c:v>
                </c:pt>
                <c:pt idx="10668">
                  <c:v>8.0</c:v>
                </c:pt>
                <c:pt idx="10669">
                  <c:v>8.0</c:v>
                </c:pt>
                <c:pt idx="10670">
                  <c:v>8.0</c:v>
                </c:pt>
                <c:pt idx="10671">
                  <c:v>8.0</c:v>
                </c:pt>
                <c:pt idx="10672">
                  <c:v>8.0</c:v>
                </c:pt>
                <c:pt idx="10673">
                  <c:v>8.0</c:v>
                </c:pt>
                <c:pt idx="10674">
                  <c:v>8.0</c:v>
                </c:pt>
                <c:pt idx="10675">
                  <c:v>8.0</c:v>
                </c:pt>
                <c:pt idx="10676">
                  <c:v>8.0</c:v>
                </c:pt>
                <c:pt idx="10677">
                  <c:v>8.0</c:v>
                </c:pt>
                <c:pt idx="10678">
                  <c:v>8.0</c:v>
                </c:pt>
                <c:pt idx="10679">
                  <c:v>8.0</c:v>
                </c:pt>
                <c:pt idx="10680">
                  <c:v>8.0</c:v>
                </c:pt>
                <c:pt idx="10681">
                  <c:v>8.0</c:v>
                </c:pt>
                <c:pt idx="10682">
                  <c:v>8.0</c:v>
                </c:pt>
                <c:pt idx="10683">
                  <c:v>8.0</c:v>
                </c:pt>
                <c:pt idx="10684">
                  <c:v>8.0</c:v>
                </c:pt>
                <c:pt idx="10685">
                  <c:v>8.0</c:v>
                </c:pt>
                <c:pt idx="10686">
                  <c:v>8.0</c:v>
                </c:pt>
                <c:pt idx="10687">
                  <c:v>8.0</c:v>
                </c:pt>
                <c:pt idx="10688">
                  <c:v>8.0</c:v>
                </c:pt>
                <c:pt idx="10689">
                  <c:v>8.0</c:v>
                </c:pt>
                <c:pt idx="10690">
                  <c:v>8.0</c:v>
                </c:pt>
                <c:pt idx="10691">
                  <c:v>8.0</c:v>
                </c:pt>
                <c:pt idx="10692">
                  <c:v>8.0</c:v>
                </c:pt>
                <c:pt idx="10693">
                  <c:v>8.0</c:v>
                </c:pt>
                <c:pt idx="10694">
                  <c:v>8.0</c:v>
                </c:pt>
                <c:pt idx="10695">
                  <c:v>8.0</c:v>
                </c:pt>
                <c:pt idx="10696">
                  <c:v>8.0</c:v>
                </c:pt>
                <c:pt idx="10697">
                  <c:v>8.0</c:v>
                </c:pt>
                <c:pt idx="10698">
                  <c:v>8.0</c:v>
                </c:pt>
                <c:pt idx="10699">
                  <c:v>8.0</c:v>
                </c:pt>
                <c:pt idx="10700">
                  <c:v>8.0</c:v>
                </c:pt>
                <c:pt idx="10701">
                  <c:v>8.0</c:v>
                </c:pt>
                <c:pt idx="10702">
                  <c:v>8.0</c:v>
                </c:pt>
                <c:pt idx="10703">
                  <c:v>8.0</c:v>
                </c:pt>
                <c:pt idx="10704">
                  <c:v>8.0</c:v>
                </c:pt>
                <c:pt idx="10705">
                  <c:v>8.0</c:v>
                </c:pt>
                <c:pt idx="10706">
                  <c:v>8.0</c:v>
                </c:pt>
                <c:pt idx="10707">
                  <c:v>8.0</c:v>
                </c:pt>
                <c:pt idx="10708">
                  <c:v>8.0</c:v>
                </c:pt>
                <c:pt idx="10709">
                  <c:v>8.0</c:v>
                </c:pt>
                <c:pt idx="10710">
                  <c:v>8.0</c:v>
                </c:pt>
                <c:pt idx="10711">
                  <c:v>8.0</c:v>
                </c:pt>
                <c:pt idx="10712">
                  <c:v>8.0</c:v>
                </c:pt>
                <c:pt idx="10713">
                  <c:v>8.0</c:v>
                </c:pt>
                <c:pt idx="10714">
                  <c:v>8.0</c:v>
                </c:pt>
                <c:pt idx="10715">
                  <c:v>8.0</c:v>
                </c:pt>
                <c:pt idx="10716">
                  <c:v>8.0</c:v>
                </c:pt>
                <c:pt idx="10717">
                  <c:v>8.0</c:v>
                </c:pt>
                <c:pt idx="10718">
                  <c:v>8.0</c:v>
                </c:pt>
                <c:pt idx="10719">
                  <c:v>8.0</c:v>
                </c:pt>
                <c:pt idx="10720">
                  <c:v>8.0</c:v>
                </c:pt>
                <c:pt idx="10721">
                  <c:v>8.0</c:v>
                </c:pt>
                <c:pt idx="10722">
                  <c:v>8.0</c:v>
                </c:pt>
                <c:pt idx="10723">
                  <c:v>8.0</c:v>
                </c:pt>
                <c:pt idx="10724">
                  <c:v>8.0</c:v>
                </c:pt>
                <c:pt idx="10725">
                  <c:v>8.0</c:v>
                </c:pt>
                <c:pt idx="10726">
                  <c:v>8.0</c:v>
                </c:pt>
                <c:pt idx="10727">
                  <c:v>8.0</c:v>
                </c:pt>
                <c:pt idx="10728">
                  <c:v>8.0</c:v>
                </c:pt>
                <c:pt idx="10729">
                  <c:v>8.0</c:v>
                </c:pt>
                <c:pt idx="10730">
                  <c:v>8.0</c:v>
                </c:pt>
                <c:pt idx="10731">
                  <c:v>8.0</c:v>
                </c:pt>
                <c:pt idx="10732">
                  <c:v>8.0</c:v>
                </c:pt>
                <c:pt idx="10733">
                  <c:v>8.0</c:v>
                </c:pt>
                <c:pt idx="10734">
                  <c:v>8.0</c:v>
                </c:pt>
                <c:pt idx="10735">
                  <c:v>8.0</c:v>
                </c:pt>
                <c:pt idx="10736">
                  <c:v>8.0</c:v>
                </c:pt>
                <c:pt idx="10737">
                  <c:v>8.0</c:v>
                </c:pt>
                <c:pt idx="10738">
                  <c:v>8.0</c:v>
                </c:pt>
                <c:pt idx="10739">
                  <c:v>8.0</c:v>
                </c:pt>
                <c:pt idx="10740">
                  <c:v>8.0</c:v>
                </c:pt>
                <c:pt idx="10741">
                  <c:v>8.0</c:v>
                </c:pt>
                <c:pt idx="10742">
                  <c:v>8.0</c:v>
                </c:pt>
                <c:pt idx="10743">
                  <c:v>8.0</c:v>
                </c:pt>
                <c:pt idx="10744">
                  <c:v>8.0</c:v>
                </c:pt>
                <c:pt idx="10745">
                  <c:v>8.0</c:v>
                </c:pt>
                <c:pt idx="10746">
                  <c:v>8.0</c:v>
                </c:pt>
                <c:pt idx="10747">
                  <c:v>8.0</c:v>
                </c:pt>
                <c:pt idx="10748">
                  <c:v>8.0</c:v>
                </c:pt>
                <c:pt idx="10749">
                  <c:v>8.0</c:v>
                </c:pt>
                <c:pt idx="10750">
                  <c:v>8.0</c:v>
                </c:pt>
                <c:pt idx="10751">
                  <c:v>8.0</c:v>
                </c:pt>
                <c:pt idx="10752">
                  <c:v>8.0</c:v>
                </c:pt>
                <c:pt idx="10753">
                  <c:v>8.0</c:v>
                </c:pt>
                <c:pt idx="10754">
                  <c:v>8.0</c:v>
                </c:pt>
                <c:pt idx="10755">
                  <c:v>8.0</c:v>
                </c:pt>
                <c:pt idx="10756">
                  <c:v>8.0</c:v>
                </c:pt>
                <c:pt idx="10757">
                  <c:v>8.0</c:v>
                </c:pt>
                <c:pt idx="10758">
                  <c:v>8.0</c:v>
                </c:pt>
                <c:pt idx="10759">
                  <c:v>8.0</c:v>
                </c:pt>
                <c:pt idx="10760">
                  <c:v>8.0</c:v>
                </c:pt>
                <c:pt idx="10761">
                  <c:v>8.0</c:v>
                </c:pt>
                <c:pt idx="10762">
                  <c:v>8.0</c:v>
                </c:pt>
                <c:pt idx="10763">
                  <c:v>8.0</c:v>
                </c:pt>
                <c:pt idx="10764">
                  <c:v>8.0</c:v>
                </c:pt>
                <c:pt idx="10765">
                  <c:v>8.0</c:v>
                </c:pt>
                <c:pt idx="10766">
                  <c:v>8.0</c:v>
                </c:pt>
                <c:pt idx="10767">
                  <c:v>8.0</c:v>
                </c:pt>
                <c:pt idx="10768">
                  <c:v>8.0</c:v>
                </c:pt>
                <c:pt idx="10769">
                  <c:v>8.0</c:v>
                </c:pt>
                <c:pt idx="10770">
                  <c:v>8.0</c:v>
                </c:pt>
                <c:pt idx="10771">
                  <c:v>8.0</c:v>
                </c:pt>
                <c:pt idx="10772">
                  <c:v>8.0</c:v>
                </c:pt>
                <c:pt idx="10773">
                  <c:v>8.0</c:v>
                </c:pt>
                <c:pt idx="10774">
                  <c:v>8.0</c:v>
                </c:pt>
                <c:pt idx="10775">
                  <c:v>8.0</c:v>
                </c:pt>
                <c:pt idx="10776">
                  <c:v>8.0</c:v>
                </c:pt>
                <c:pt idx="10777">
                  <c:v>8.0</c:v>
                </c:pt>
                <c:pt idx="10778">
                  <c:v>8.0</c:v>
                </c:pt>
                <c:pt idx="10779">
                  <c:v>8.0</c:v>
                </c:pt>
                <c:pt idx="10780">
                  <c:v>8.0</c:v>
                </c:pt>
                <c:pt idx="10781">
                  <c:v>8.0</c:v>
                </c:pt>
                <c:pt idx="10782">
                  <c:v>8.0</c:v>
                </c:pt>
                <c:pt idx="10783">
                  <c:v>8.0</c:v>
                </c:pt>
                <c:pt idx="10784">
                  <c:v>8.0</c:v>
                </c:pt>
                <c:pt idx="10785">
                  <c:v>8.0</c:v>
                </c:pt>
                <c:pt idx="10786">
                  <c:v>8.0</c:v>
                </c:pt>
                <c:pt idx="10787">
                  <c:v>8.0</c:v>
                </c:pt>
                <c:pt idx="10788">
                  <c:v>8.0</c:v>
                </c:pt>
                <c:pt idx="10789">
                  <c:v>8.0</c:v>
                </c:pt>
                <c:pt idx="10790">
                  <c:v>8.0</c:v>
                </c:pt>
                <c:pt idx="10791">
                  <c:v>8.0</c:v>
                </c:pt>
                <c:pt idx="10792">
                  <c:v>8.0</c:v>
                </c:pt>
                <c:pt idx="10793">
                  <c:v>8.0</c:v>
                </c:pt>
                <c:pt idx="10794">
                  <c:v>8.0</c:v>
                </c:pt>
                <c:pt idx="10795">
                  <c:v>8.0</c:v>
                </c:pt>
                <c:pt idx="10796">
                  <c:v>8.0</c:v>
                </c:pt>
                <c:pt idx="10797">
                  <c:v>8.0</c:v>
                </c:pt>
                <c:pt idx="10798">
                  <c:v>8.0</c:v>
                </c:pt>
                <c:pt idx="10799">
                  <c:v>8.0</c:v>
                </c:pt>
                <c:pt idx="10800">
                  <c:v>8.0</c:v>
                </c:pt>
                <c:pt idx="10801">
                  <c:v>8.0</c:v>
                </c:pt>
                <c:pt idx="10802">
                  <c:v>8.0</c:v>
                </c:pt>
                <c:pt idx="10803">
                  <c:v>8.0</c:v>
                </c:pt>
                <c:pt idx="10804">
                  <c:v>8.0</c:v>
                </c:pt>
                <c:pt idx="10805">
                  <c:v>8.0</c:v>
                </c:pt>
                <c:pt idx="10806">
                  <c:v>8.0</c:v>
                </c:pt>
                <c:pt idx="10807">
                  <c:v>8.0</c:v>
                </c:pt>
                <c:pt idx="10808">
                  <c:v>8.0</c:v>
                </c:pt>
                <c:pt idx="10809">
                  <c:v>8.0</c:v>
                </c:pt>
                <c:pt idx="10810">
                  <c:v>8.0</c:v>
                </c:pt>
                <c:pt idx="10811">
                  <c:v>8.0</c:v>
                </c:pt>
                <c:pt idx="10812">
                  <c:v>8.0</c:v>
                </c:pt>
                <c:pt idx="10813">
                  <c:v>8.0</c:v>
                </c:pt>
                <c:pt idx="10814">
                  <c:v>8.0</c:v>
                </c:pt>
                <c:pt idx="10815">
                  <c:v>8.0</c:v>
                </c:pt>
                <c:pt idx="10816">
                  <c:v>8.0</c:v>
                </c:pt>
                <c:pt idx="10817">
                  <c:v>8.0</c:v>
                </c:pt>
                <c:pt idx="10818">
                  <c:v>8.0</c:v>
                </c:pt>
                <c:pt idx="10819">
                  <c:v>8.0</c:v>
                </c:pt>
                <c:pt idx="10820">
                  <c:v>8.0</c:v>
                </c:pt>
                <c:pt idx="10821">
                  <c:v>8.0</c:v>
                </c:pt>
                <c:pt idx="10822">
                  <c:v>8.0</c:v>
                </c:pt>
                <c:pt idx="10823">
                  <c:v>8.0</c:v>
                </c:pt>
                <c:pt idx="10824">
                  <c:v>8.0</c:v>
                </c:pt>
                <c:pt idx="10825">
                  <c:v>8.0</c:v>
                </c:pt>
                <c:pt idx="10826">
                  <c:v>8.0</c:v>
                </c:pt>
                <c:pt idx="10827">
                  <c:v>8.0</c:v>
                </c:pt>
                <c:pt idx="10828">
                  <c:v>8.0</c:v>
                </c:pt>
                <c:pt idx="10829">
                  <c:v>8.0</c:v>
                </c:pt>
                <c:pt idx="10830">
                  <c:v>8.0</c:v>
                </c:pt>
                <c:pt idx="10831">
                  <c:v>8.0</c:v>
                </c:pt>
                <c:pt idx="10832">
                  <c:v>8.0</c:v>
                </c:pt>
                <c:pt idx="10833">
                  <c:v>8.0</c:v>
                </c:pt>
                <c:pt idx="10834">
                  <c:v>8.0</c:v>
                </c:pt>
                <c:pt idx="10835">
                  <c:v>8.0</c:v>
                </c:pt>
                <c:pt idx="10836">
                  <c:v>8.0</c:v>
                </c:pt>
                <c:pt idx="10837">
                  <c:v>8.0</c:v>
                </c:pt>
                <c:pt idx="10838">
                  <c:v>8.0</c:v>
                </c:pt>
                <c:pt idx="10839">
                  <c:v>8.0</c:v>
                </c:pt>
                <c:pt idx="10840">
                  <c:v>8.0</c:v>
                </c:pt>
                <c:pt idx="10841">
                  <c:v>8.0</c:v>
                </c:pt>
                <c:pt idx="10842">
                  <c:v>8.0</c:v>
                </c:pt>
                <c:pt idx="10843">
                  <c:v>8.0</c:v>
                </c:pt>
                <c:pt idx="10844">
                  <c:v>8.0</c:v>
                </c:pt>
                <c:pt idx="10845">
                  <c:v>8.0</c:v>
                </c:pt>
                <c:pt idx="10846">
                  <c:v>8.0</c:v>
                </c:pt>
                <c:pt idx="10847">
                  <c:v>8.0</c:v>
                </c:pt>
                <c:pt idx="10848">
                  <c:v>8.0</c:v>
                </c:pt>
                <c:pt idx="10849">
                  <c:v>8.0</c:v>
                </c:pt>
                <c:pt idx="10850">
                  <c:v>8.0</c:v>
                </c:pt>
                <c:pt idx="10851">
                  <c:v>8.0</c:v>
                </c:pt>
                <c:pt idx="10852">
                  <c:v>8.0</c:v>
                </c:pt>
                <c:pt idx="10853">
                  <c:v>8.0</c:v>
                </c:pt>
                <c:pt idx="10854">
                  <c:v>8.0</c:v>
                </c:pt>
                <c:pt idx="10855">
                  <c:v>8.0</c:v>
                </c:pt>
                <c:pt idx="10856">
                  <c:v>8.0</c:v>
                </c:pt>
                <c:pt idx="10857">
                  <c:v>8.0</c:v>
                </c:pt>
                <c:pt idx="10858">
                  <c:v>8.0</c:v>
                </c:pt>
                <c:pt idx="10859">
                  <c:v>8.0</c:v>
                </c:pt>
                <c:pt idx="10860">
                  <c:v>8.0</c:v>
                </c:pt>
                <c:pt idx="10861">
                  <c:v>8.0</c:v>
                </c:pt>
                <c:pt idx="10862">
                  <c:v>8.0</c:v>
                </c:pt>
                <c:pt idx="10863">
                  <c:v>8.0</c:v>
                </c:pt>
                <c:pt idx="10864">
                  <c:v>8.0</c:v>
                </c:pt>
                <c:pt idx="10865">
                  <c:v>8.0</c:v>
                </c:pt>
                <c:pt idx="10866">
                  <c:v>8.0</c:v>
                </c:pt>
                <c:pt idx="10867">
                  <c:v>8.0</c:v>
                </c:pt>
                <c:pt idx="10868">
                  <c:v>8.0</c:v>
                </c:pt>
                <c:pt idx="10869">
                  <c:v>8.0</c:v>
                </c:pt>
                <c:pt idx="10870">
                  <c:v>8.0</c:v>
                </c:pt>
                <c:pt idx="10871">
                  <c:v>8.0</c:v>
                </c:pt>
                <c:pt idx="10872">
                  <c:v>8.0</c:v>
                </c:pt>
                <c:pt idx="10873">
                  <c:v>8.0</c:v>
                </c:pt>
                <c:pt idx="10874">
                  <c:v>8.0</c:v>
                </c:pt>
                <c:pt idx="10875">
                  <c:v>8.0</c:v>
                </c:pt>
                <c:pt idx="10876">
                  <c:v>8.0</c:v>
                </c:pt>
                <c:pt idx="10877">
                  <c:v>8.0</c:v>
                </c:pt>
                <c:pt idx="10878">
                  <c:v>8.0</c:v>
                </c:pt>
                <c:pt idx="10879">
                  <c:v>8.0</c:v>
                </c:pt>
                <c:pt idx="10880">
                  <c:v>8.0</c:v>
                </c:pt>
                <c:pt idx="10881">
                  <c:v>8.0</c:v>
                </c:pt>
                <c:pt idx="10882">
                  <c:v>8.0</c:v>
                </c:pt>
                <c:pt idx="10883">
                  <c:v>8.0</c:v>
                </c:pt>
                <c:pt idx="10884">
                  <c:v>8.0</c:v>
                </c:pt>
                <c:pt idx="10885">
                  <c:v>8.0</c:v>
                </c:pt>
                <c:pt idx="10886">
                  <c:v>8.0</c:v>
                </c:pt>
                <c:pt idx="10887">
                  <c:v>8.0</c:v>
                </c:pt>
                <c:pt idx="10888">
                  <c:v>8.0</c:v>
                </c:pt>
                <c:pt idx="10889">
                  <c:v>8.0</c:v>
                </c:pt>
                <c:pt idx="10890">
                  <c:v>8.0</c:v>
                </c:pt>
                <c:pt idx="10891">
                  <c:v>8.0</c:v>
                </c:pt>
                <c:pt idx="10892">
                  <c:v>8.0</c:v>
                </c:pt>
                <c:pt idx="10893">
                  <c:v>8.0</c:v>
                </c:pt>
                <c:pt idx="10894">
                  <c:v>8.0</c:v>
                </c:pt>
                <c:pt idx="10895">
                  <c:v>8.0</c:v>
                </c:pt>
                <c:pt idx="10896">
                  <c:v>8.0</c:v>
                </c:pt>
                <c:pt idx="10897">
                  <c:v>8.0</c:v>
                </c:pt>
                <c:pt idx="10898">
                  <c:v>8.0</c:v>
                </c:pt>
                <c:pt idx="10899">
                  <c:v>8.0</c:v>
                </c:pt>
                <c:pt idx="10900">
                  <c:v>8.0</c:v>
                </c:pt>
                <c:pt idx="10901">
                  <c:v>8.0</c:v>
                </c:pt>
                <c:pt idx="10902">
                  <c:v>8.0</c:v>
                </c:pt>
                <c:pt idx="10903">
                  <c:v>8.0</c:v>
                </c:pt>
                <c:pt idx="10904">
                  <c:v>8.0</c:v>
                </c:pt>
                <c:pt idx="10905">
                  <c:v>8.0</c:v>
                </c:pt>
                <c:pt idx="10906">
                  <c:v>8.0</c:v>
                </c:pt>
                <c:pt idx="10907">
                  <c:v>8.0</c:v>
                </c:pt>
                <c:pt idx="10908">
                  <c:v>8.0</c:v>
                </c:pt>
                <c:pt idx="10909">
                  <c:v>8.0</c:v>
                </c:pt>
                <c:pt idx="10910">
                  <c:v>8.0</c:v>
                </c:pt>
                <c:pt idx="10911">
                  <c:v>8.0</c:v>
                </c:pt>
                <c:pt idx="10912">
                  <c:v>8.0</c:v>
                </c:pt>
                <c:pt idx="10913">
                  <c:v>8.0</c:v>
                </c:pt>
                <c:pt idx="10914">
                  <c:v>8.0</c:v>
                </c:pt>
                <c:pt idx="10915">
                  <c:v>8.0</c:v>
                </c:pt>
                <c:pt idx="10916">
                  <c:v>8.0</c:v>
                </c:pt>
                <c:pt idx="10917">
                  <c:v>8.0</c:v>
                </c:pt>
                <c:pt idx="10918">
                  <c:v>8.0</c:v>
                </c:pt>
                <c:pt idx="10919">
                  <c:v>8.0</c:v>
                </c:pt>
                <c:pt idx="10920">
                  <c:v>8.0</c:v>
                </c:pt>
                <c:pt idx="10921">
                  <c:v>8.0</c:v>
                </c:pt>
                <c:pt idx="10922">
                  <c:v>8.0</c:v>
                </c:pt>
                <c:pt idx="10923">
                  <c:v>8.0</c:v>
                </c:pt>
                <c:pt idx="10924">
                  <c:v>8.0</c:v>
                </c:pt>
                <c:pt idx="10925">
                  <c:v>8.0</c:v>
                </c:pt>
                <c:pt idx="10926">
                  <c:v>8.0</c:v>
                </c:pt>
                <c:pt idx="10927">
                  <c:v>8.0</c:v>
                </c:pt>
                <c:pt idx="10928">
                  <c:v>8.0</c:v>
                </c:pt>
                <c:pt idx="10929">
                  <c:v>8.0</c:v>
                </c:pt>
                <c:pt idx="10930">
                  <c:v>8.0</c:v>
                </c:pt>
                <c:pt idx="10931">
                  <c:v>8.0</c:v>
                </c:pt>
                <c:pt idx="10932">
                  <c:v>8.0</c:v>
                </c:pt>
                <c:pt idx="10933">
                  <c:v>8.0</c:v>
                </c:pt>
                <c:pt idx="10934">
                  <c:v>8.0</c:v>
                </c:pt>
                <c:pt idx="10935">
                  <c:v>8.0</c:v>
                </c:pt>
                <c:pt idx="10936">
                  <c:v>8.0</c:v>
                </c:pt>
                <c:pt idx="10937">
                  <c:v>8.0</c:v>
                </c:pt>
                <c:pt idx="10938">
                  <c:v>8.0</c:v>
                </c:pt>
                <c:pt idx="10939">
                  <c:v>8.0</c:v>
                </c:pt>
                <c:pt idx="10940">
                  <c:v>8.0</c:v>
                </c:pt>
                <c:pt idx="10941">
                  <c:v>8.0</c:v>
                </c:pt>
                <c:pt idx="10942">
                  <c:v>8.0</c:v>
                </c:pt>
                <c:pt idx="10943">
                  <c:v>8.0</c:v>
                </c:pt>
                <c:pt idx="10944">
                  <c:v>8.0</c:v>
                </c:pt>
                <c:pt idx="10945">
                  <c:v>8.0</c:v>
                </c:pt>
                <c:pt idx="10946">
                  <c:v>8.0</c:v>
                </c:pt>
                <c:pt idx="10947">
                  <c:v>8.0</c:v>
                </c:pt>
                <c:pt idx="10948">
                  <c:v>8.0</c:v>
                </c:pt>
                <c:pt idx="10949">
                  <c:v>8.0</c:v>
                </c:pt>
                <c:pt idx="10950">
                  <c:v>8.0</c:v>
                </c:pt>
                <c:pt idx="10951">
                  <c:v>8.0</c:v>
                </c:pt>
                <c:pt idx="10952">
                  <c:v>8.0</c:v>
                </c:pt>
                <c:pt idx="10953">
                  <c:v>8.0</c:v>
                </c:pt>
                <c:pt idx="10954">
                  <c:v>8.0</c:v>
                </c:pt>
                <c:pt idx="10955">
                  <c:v>8.0</c:v>
                </c:pt>
                <c:pt idx="10956">
                  <c:v>8.0</c:v>
                </c:pt>
                <c:pt idx="10957">
                  <c:v>8.0</c:v>
                </c:pt>
                <c:pt idx="10958">
                  <c:v>8.0</c:v>
                </c:pt>
                <c:pt idx="10959">
                  <c:v>8.0</c:v>
                </c:pt>
                <c:pt idx="10960">
                  <c:v>8.0</c:v>
                </c:pt>
                <c:pt idx="10961">
                  <c:v>8.0</c:v>
                </c:pt>
                <c:pt idx="10962">
                  <c:v>8.0</c:v>
                </c:pt>
                <c:pt idx="10963">
                  <c:v>8.0</c:v>
                </c:pt>
                <c:pt idx="10964">
                  <c:v>8.0</c:v>
                </c:pt>
                <c:pt idx="10965">
                  <c:v>8.0</c:v>
                </c:pt>
                <c:pt idx="10966">
                  <c:v>8.0</c:v>
                </c:pt>
                <c:pt idx="10967">
                  <c:v>8.0</c:v>
                </c:pt>
                <c:pt idx="10968">
                  <c:v>8.0</c:v>
                </c:pt>
                <c:pt idx="10969">
                  <c:v>8.0</c:v>
                </c:pt>
                <c:pt idx="10970">
                  <c:v>8.0</c:v>
                </c:pt>
                <c:pt idx="10971">
                  <c:v>8.0</c:v>
                </c:pt>
                <c:pt idx="10972">
                  <c:v>8.0</c:v>
                </c:pt>
                <c:pt idx="10973">
                  <c:v>8.0</c:v>
                </c:pt>
                <c:pt idx="10974">
                  <c:v>8.0</c:v>
                </c:pt>
                <c:pt idx="10975">
                  <c:v>8.0</c:v>
                </c:pt>
                <c:pt idx="10976">
                  <c:v>8.0</c:v>
                </c:pt>
                <c:pt idx="10977">
                  <c:v>8.0</c:v>
                </c:pt>
                <c:pt idx="10978">
                  <c:v>8.0</c:v>
                </c:pt>
                <c:pt idx="10979">
                  <c:v>8.0</c:v>
                </c:pt>
                <c:pt idx="10980">
                  <c:v>8.0</c:v>
                </c:pt>
                <c:pt idx="10981">
                  <c:v>8.0</c:v>
                </c:pt>
                <c:pt idx="10982">
                  <c:v>8.0</c:v>
                </c:pt>
                <c:pt idx="10983">
                  <c:v>8.0</c:v>
                </c:pt>
                <c:pt idx="10984">
                  <c:v>8.0</c:v>
                </c:pt>
                <c:pt idx="10985">
                  <c:v>8.0</c:v>
                </c:pt>
                <c:pt idx="10986">
                  <c:v>8.0</c:v>
                </c:pt>
                <c:pt idx="10987">
                  <c:v>8.0</c:v>
                </c:pt>
                <c:pt idx="10988">
                  <c:v>8.0</c:v>
                </c:pt>
                <c:pt idx="10989">
                  <c:v>8.0</c:v>
                </c:pt>
                <c:pt idx="10990">
                  <c:v>8.0</c:v>
                </c:pt>
                <c:pt idx="10991">
                  <c:v>8.0</c:v>
                </c:pt>
                <c:pt idx="10992">
                  <c:v>8.0</c:v>
                </c:pt>
                <c:pt idx="10993">
                  <c:v>8.0</c:v>
                </c:pt>
                <c:pt idx="10994">
                  <c:v>8.0</c:v>
                </c:pt>
                <c:pt idx="10995">
                  <c:v>8.0</c:v>
                </c:pt>
                <c:pt idx="10996">
                  <c:v>8.0</c:v>
                </c:pt>
                <c:pt idx="10997">
                  <c:v>8.0</c:v>
                </c:pt>
                <c:pt idx="10998">
                  <c:v>8.0</c:v>
                </c:pt>
                <c:pt idx="10999">
                  <c:v>8.0</c:v>
                </c:pt>
                <c:pt idx="11000">
                  <c:v>8.0</c:v>
                </c:pt>
                <c:pt idx="11001">
                  <c:v>8.0</c:v>
                </c:pt>
                <c:pt idx="11002">
                  <c:v>8.0</c:v>
                </c:pt>
                <c:pt idx="11003">
                  <c:v>8.0</c:v>
                </c:pt>
                <c:pt idx="11004">
                  <c:v>8.0</c:v>
                </c:pt>
                <c:pt idx="11005">
                  <c:v>8.0</c:v>
                </c:pt>
                <c:pt idx="11006">
                  <c:v>8.0</c:v>
                </c:pt>
                <c:pt idx="11007">
                  <c:v>8.0</c:v>
                </c:pt>
                <c:pt idx="11008">
                  <c:v>8.0</c:v>
                </c:pt>
                <c:pt idx="11009">
                  <c:v>8.0</c:v>
                </c:pt>
                <c:pt idx="11010">
                  <c:v>8.0</c:v>
                </c:pt>
                <c:pt idx="11011">
                  <c:v>8.0</c:v>
                </c:pt>
                <c:pt idx="11012">
                  <c:v>8.0</c:v>
                </c:pt>
                <c:pt idx="11013">
                  <c:v>8.0</c:v>
                </c:pt>
                <c:pt idx="11014">
                  <c:v>8.0</c:v>
                </c:pt>
                <c:pt idx="11015">
                  <c:v>8.0</c:v>
                </c:pt>
                <c:pt idx="11016">
                  <c:v>8.0</c:v>
                </c:pt>
                <c:pt idx="11017">
                  <c:v>8.0</c:v>
                </c:pt>
                <c:pt idx="11018">
                  <c:v>8.0</c:v>
                </c:pt>
                <c:pt idx="11019">
                  <c:v>8.0</c:v>
                </c:pt>
                <c:pt idx="11020">
                  <c:v>8.0</c:v>
                </c:pt>
                <c:pt idx="11021">
                  <c:v>8.0</c:v>
                </c:pt>
                <c:pt idx="11022">
                  <c:v>8.0</c:v>
                </c:pt>
                <c:pt idx="11023">
                  <c:v>8.0</c:v>
                </c:pt>
                <c:pt idx="11024">
                  <c:v>8.0</c:v>
                </c:pt>
                <c:pt idx="11025">
                  <c:v>8.0</c:v>
                </c:pt>
                <c:pt idx="11026">
                  <c:v>8.0</c:v>
                </c:pt>
                <c:pt idx="11027">
                  <c:v>8.0</c:v>
                </c:pt>
                <c:pt idx="11028">
                  <c:v>8.0</c:v>
                </c:pt>
                <c:pt idx="11029">
                  <c:v>8.0</c:v>
                </c:pt>
                <c:pt idx="11030">
                  <c:v>8.0</c:v>
                </c:pt>
                <c:pt idx="11031">
                  <c:v>8.0</c:v>
                </c:pt>
                <c:pt idx="11032">
                  <c:v>8.0</c:v>
                </c:pt>
                <c:pt idx="11033">
                  <c:v>8.0</c:v>
                </c:pt>
                <c:pt idx="11034">
                  <c:v>8.0</c:v>
                </c:pt>
                <c:pt idx="11035">
                  <c:v>8.0</c:v>
                </c:pt>
                <c:pt idx="11036">
                  <c:v>8.0</c:v>
                </c:pt>
                <c:pt idx="11037">
                  <c:v>8.0</c:v>
                </c:pt>
                <c:pt idx="11038">
                  <c:v>8.0</c:v>
                </c:pt>
                <c:pt idx="11039">
                  <c:v>8.0</c:v>
                </c:pt>
                <c:pt idx="11040">
                  <c:v>8.0</c:v>
                </c:pt>
                <c:pt idx="11041">
                  <c:v>8.0</c:v>
                </c:pt>
                <c:pt idx="11042">
                  <c:v>8.0</c:v>
                </c:pt>
                <c:pt idx="11043">
                  <c:v>8.0</c:v>
                </c:pt>
                <c:pt idx="11044">
                  <c:v>8.0</c:v>
                </c:pt>
                <c:pt idx="11045">
                  <c:v>8.0</c:v>
                </c:pt>
                <c:pt idx="11046">
                  <c:v>8.0</c:v>
                </c:pt>
                <c:pt idx="11047">
                  <c:v>8.0</c:v>
                </c:pt>
                <c:pt idx="11048">
                  <c:v>8.0</c:v>
                </c:pt>
                <c:pt idx="11049">
                  <c:v>8.0</c:v>
                </c:pt>
                <c:pt idx="11050">
                  <c:v>8.0</c:v>
                </c:pt>
                <c:pt idx="11051">
                  <c:v>8.0</c:v>
                </c:pt>
                <c:pt idx="11052">
                  <c:v>8.0</c:v>
                </c:pt>
                <c:pt idx="11053">
                  <c:v>8.0</c:v>
                </c:pt>
                <c:pt idx="11054">
                  <c:v>8.0</c:v>
                </c:pt>
                <c:pt idx="11055">
                  <c:v>8.0</c:v>
                </c:pt>
                <c:pt idx="11056">
                  <c:v>8.0</c:v>
                </c:pt>
                <c:pt idx="11057">
                  <c:v>8.0</c:v>
                </c:pt>
                <c:pt idx="11058">
                  <c:v>8.0</c:v>
                </c:pt>
                <c:pt idx="11059">
                  <c:v>8.0</c:v>
                </c:pt>
                <c:pt idx="11060">
                  <c:v>8.0</c:v>
                </c:pt>
                <c:pt idx="11061">
                  <c:v>8.0</c:v>
                </c:pt>
                <c:pt idx="11062">
                  <c:v>8.0</c:v>
                </c:pt>
                <c:pt idx="11063">
                  <c:v>8.0</c:v>
                </c:pt>
                <c:pt idx="11064">
                  <c:v>8.0</c:v>
                </c:pt>
                <c:pt idx="11065">
                  <c:v>8.0</c:v>
                </c:pt>
                <c:pt idx="11066">
                  <c:v>8.0</c:v>
                </c:pt>
                <c:pt idx="11067">
                  <c:v>8.0</c:v>
                </c:pt>
                <c:pt idx="11068">
                  <c:v>8.0</c:v>
                </c:pt>
                <c:pt idx="11069">
                  <c:v>8.0</c:v>
                </c:pt>
                <c:pt idx="11070">
                  <c:v>8.0</c:v>
                </c:pt>
                <c:pt idx="11071">
                  <c:v>8.0</c:v>
                </c:pt>
                <c:pt idx="11072">
                  <c:v>8.0</c:v>
                </c:pt>
                <c:pt idx="11073">
                  <c:v>8.0</c:v>
                </c:pt>
                <c:pt idx="11074">
                  <c:v>8.0</c:v>
                </c:pt>
                <c:pt idx="11075">
                  <c:v>8.0</c:v>
                </c:pt>
                <c:pt idx="11076">
                  <c:v>8.0</c:v>
                </c:pt>
                <c:pt idx="11077">
                  <c:v>8.0</c:v>
                </c:pt>
                <c:pt idx="11078">
                  <c:v>8.0</c:v>
                </c:pt>
                <c:pt idx="11079">
                  <c:v>8.0</c:v>
                </c:pt>
                <c:pt idx="11080">
                  <c:v>8.0</c:v>
                </c:pt>
                <c:pt idx="11081">
                  <c:v>8.0</c:v>
                </c:pt>
                <c:pt idx="11082">
                  <c:v>8.0</c:v>
                </c:pt>
                <c:pt idx="11083">
                  <c:v>8.0</c:v>
                </c:pt>
                <c:pt idx="11084">
                  <c:v>8.0</c:v>
                </c:pt>
                <c:pt idx="11085">
                  <c:v>8.0</c:v>
                </c:pt>
                <c:pt idx="11086">
                  <c:v>8.0</c:v>
                </c:pt>
                <c:pt idx="11087">
                  <c:v>8.0</c:v>
                </c:pt>
                <c:pt idx="11088">
                  <c:v>8.0</c:v>
                </c:pt>
                <c:pt idx="11089">
                  <c:v>8.0</c:v>
                </c:pt>
                <c:pt idx="11090">
                  <c:v>8.0</c:v>
                </c:pt>
                <c:pt idx="11091">
                  <c:v>8.0</c:v>
                </c:pt>
                <c:pt idx="11092">
                  <c:v>8.0</c:v>
                </c:pt>
                <c:pt idx="11093">
                  <c:v>8.0</c:v>
                </c:pt>
                <c:pt idx="11094">
                  <c:v>8.0</c:v>
                </c:pt>
                <c:pt idx="11095">
                  <c:v>8.0</c:v>
                </c:pt>
                <c:pt idx="11096">
                  <c:v>8.0</c:v>
                </c:pt>
                <c:pt idx="11097">
                  <c:v>8.0</c:v>
                </c:pt>
                <c:pt idx="11098">
                  <c:v>8.0</c:v>
                </c:pt>
                <c:pt idx="11099">
                  <c:v>8.0</c:v>
                </c:pt>
                <c:pt idx="11100">
                  <c:v>8.0</c:v>
                </c:pt>
                <c:pt idx="11101">
                  <c:v>8.0</c:v>
                </c:pt>
                <c:pt idx="11102">
                  <c:v>8.0</c:v>
                </c:pt>
                <c:pt idx="11103">
                  <c:v>8.0</c:v>
                </c:pt>
                <c:pt idx="11104">
                  <c:v>8.0</c:v>
                </c:pt>
                <c:pt idx="11105">
                  <c:v>8.0</c:v>
                </c:pt>
                <c:pt idx="11106">
                  <c:v>8.0</c:v>
                </c:pt>
                <c:pt idx="11107">
                  <c:v>8.0</c:v>
                </c:pt>
                <c:pt idx="11108">
                  <c:v>8.0</c:v>
                </c:pt>
                <c:pt idx="11109">
                  <c:v>8.0</c:v>
                </c:pt>
                <c:pt idx="11110">
                  <c:v>8.0</c:v>
                </c:pt>
                <c:pt idx="11111">
                  <c:v>8.0</c:v>
                </c:pt>
                <c:pt idx="11112">
                  <c:v>8.0</c:v>
                </c:pt>
                <c:pt idx="11113">
                  <c:v>8.0</c:v>
                </c:pt>
                <c:pt idx="11114">
                  <c:v>8.0</c:v>
                </c:pt>
                <c:pt idx="11115">
                  <c:v>8.0</c:v>
                </c:pt>
                <c:pt idx="11116">
                  <c:v>8.0</c:v>
                </c:pt>
                <c:pt idx="11117">
                  <c:v>8.0</c:v>
                </c:pt>
                <c:pt idx="11118">
                  <c:v>8.0</c:v>
                </c:pt>
                <c:pt idx="11119">
                  <c:v>8.0</c:v>
                </c:pt>
                <c:pt idx="11120">
                  <c:v>8.0</c:v>
                </c:pt>
                <c:pt idx="11121">
                  <c:v>8.0</c:v>
                </c:pt>
                <c:pt idx="11122">
                  <c:v>8.0</c:v>
                </c:pt>
                <c:pt idx="11123">
                  <c:v>8.0</c:v>
                </c:pt>
                <c:pt idx="11124">
                  <c:v>8.0</c:v>
                </c:pt>
                <c:pt idx="11125">
                  <c:v>8.0</c:v>
                </c:pt>
                <c:pt idx="11126">
                  <c:v>8.0</c:v>
                </c:pt>
                <c:pt idx="11127">
                  <c:v>8.0</c:v>
                </c:pt>
                <c:pt idx="11128">
                  <c:v>8.0</c:v>
                </c:pt>
                <c:pt idx="11129">
                  <c:v>8.0</c:v>
                </c:pt>
                <c:pt idx="11130">
                  <c:v>8.0</c:v>
                </c:pt>
                <c:pt idx="11131">
                  <c:v>8.0</c:v>
                </c:pt>
                <c:pt idx="11132">
                  <c:v>8.0</c:v>
                </c:pt>
                <c:pt idx="11133">
                  <c:v>7.0</c:v>
                </c:pt>
                <c:pt idx="11134">
                  <c:v>7.0</c:v>
                </c:pt>
                <c:pt idx="11135">
                  <c:v>7.0</c:v>
                </c:pt>
                <c:pt idx="11136">
                  <c:v>7.0</c:v>
                </c:pt>
                <c:pt idx="11137">
                  <c:v>7.0</c:v>
                </c:pt>
                <c:pt idx="11138">
                  <c:v>7.0</c:v>
                </c:pt>
                <c:pt idx="11139">
                  <c:v>7.0</c:v>
                </c:pt>
                <c:pt idx="11140">
                  <c:v>7.0</c:v>
                </c:pt>
                <c:pt idx="11141">
                  <c:v>7.0</c:v>
                </c:pt>
                <c:pt idx="11142">
                  <c:v>7.0</c:v>
                </c:pt>
                <c:pt idx="11143">
                  <c:v>7.0</c:v>
                </c:pt>
                <c:pt idx="11144">
                  <c:v>7.0</c:v>
                </c:pt>
                <c:pt idx="11145">
                  <c:v>7.0</c:v>
                </c:pt>
                <c:pt idx="11146">
                  <c:v>7.0</c:v>
                </c:pt>
                <c:pt idx="11147">
                  <c:v>7.0</c:v>
                </c:pt>
                <c:pt idx="11148">
                  <c:v>7.0</c:v>
                </c:pt>
                <c:pt idx="11149">
                  <c:v>7.0</c:v>
                </c:pt>
                <c:pt idx="11150">
                  <c:v>7.0</c:v>
                </c:pt>
                <c:pt idx="11151">
                  <c:v>7.0</c:v>
                </c:pt>
                <c:pt idx="11152">
                  <c:v>7.0</c:v>
                </c:pt>
                <c:pt idx="11153">
                  <c:v>7.0</c:v>
                </c:pt>
                <c:pt idx="11154">
                  <c:v>7.0</c:v>
                </c:pt>
                <c:pt idx="11155">
                  <c:v>7.0</c:v>
                </c:pt>
                <c:pt idx="11156">
                  <c:v>7.0</c:v>
                </c:pt>
                <c:pt idx="11157">
                  <c:v>7.0</c:v>
                </c:pt>
                <c:pt idx="11158">
                  <c:v>7.0</c:v>
                </c:pt>
                <c:pt idx="11159">
                  <c:v>7.0</c:v>
                </c:pt>
                <c:pt idx="11160">
                  <c:v>7.0</c:v>
                </c:pt>
                <c:pt idx="11161">
                  <c:v>7.0</c:v>
                </c:pt>
                <c:pt idx="11162">
                  <c:v>7.0</c:v>
                </c:pt>
                <c:pt idx="11163">
                  <c:v>7.0</c:v>
                </c:pt>
                <c:pt idx="11164">
                  <c:v>7.0</c:v>
                </c:pt>
                <c:pt idx="11165">
                  <c:v>7.0</c:v>
                </c:pt>
                <c:pt idx="11166">
                  <c:v>7.0</c:v>
                </c:pt>
                <c:pt idx="11167">
                  <c:v>7.0</c:v>
                </c:pt>
                <c:pt idx="11168">
                  <c:v>7.0</c:v>
                </c:pt>
                <c:pt idx="11169">
                  <c:v>7.0</c:v>
                </c:pt>
                <c:pt idx="11170">
                  <c:v>7.0</c:v>
                </c:pt>
                <c:pt idx="11171">
                  <c:v>7.0</c:v>
                </c:pt>
                <c:pt idx="11172">
                  <c:v>7.0</c:v>
                </c:pt>
                <c:pt idx="11173">
                  <c:v>7.0</c:v>
                </c:pt>
                <c:pt idx="11174">
                  <c:v>7.0</c:v>
                </c:pt>
                <c:pt idx="11175">
                  <c:v>7.0</c:v>
                </c:pt>
                <c:pt idx="11176">
                  <c:v>7.0</c:v>
                </c:pt>
                <c:pt idx="11177">
                  <c:v>7.0</c:v>
                </c:pt>
                <c:pt idx="11178">
                  <c:v>7.0</c:v>
                </c:pt>
                <c:pt idx="11179">
                  <c:v>7.0</c:v>
                </c:pt>
                <c:pt idx="11180">
                  <c:v>7.0</c:v>
                </c:pt>
                <c:pt idx="11181">
                  <c:v>7.0</c:v>
                </c:pt>
                <c:pt idx="11182">
                  <c:v>7.0</c:v>
                </c:pt>
                <c:pt idx="11183">
                  <c:v>7.0</c:v>
                </c:pt>
                <c:pt idx="11184">
                  <c:v>7.0</c:v>
                </c:pt>
                <c:pt idx="11185">
                  <c:v>7.0</c:v>
                </c:pt>
                <c:pt idx="11186">
                  <c:v>7.0</c:v>
                </c:pt>
                <c:pt idx="11187">
                  <c:v>7.0</c:v>
                </c:pt>
                <c:pt idx="11188">
                  <c:v>7.0</c:v>
                </c:pt>
                <c:pt idx="11189">
                  <c:v>7.0</c:v>
                </c:pt>
                <c:pt idx="11190">
                  <c:v>7.0</c:v>
                </c:pt>
                <c:pt idx="11191">
                  <c:v>7.0</c:v>
                </c:pt>
                <c:pt idx="11192">
                  <c:v>7.0</c:v>
                </c:pt>
                <c:pt idx="11193">
                  <c:v>7.0</c:v>
                </c:pt>
                <c:pt idx="11194">
                  <c:v>7.0</c:v>
                </c:pt>
                <c:pt idx="11195">
                  <c:v>7.0</c:v>
                </c:pt>
                <c:pt idx="11196">
                  <c:v>7.0</c:v>
                </c:pt>
                <c:pt idx="11197">
                  <c:v>7.0</c:v>
                </c:pt>
                <c:pt idx="11198">
                  <c:v>7.0</c:v>
                </c:pt>
                <c:pt idx="11199">
                  <c:v>7.0</c:v>
                </c:pt>
                <c:pt idx="11200">
                  <c:v>7.0</c:v>
                </c:pt>
                <c:pt idx="11201">
                  <c:v>7.0</c:v>
                </c:pt>
                <c:pt idx="11202">
                  <c:v>7.0</c:v>
                </c:pt>
                <c:pt idx="11203">
                  <c:v>7.0</c:v>
                </c:pt>
                <c:pt idx="11204">
                  <c:v>7.0</c:v>
                </c:pt>
                <c:pt idx="11205">
                  <c:v>7.0</c:v>
                </c:pt>
                <c:pt idx="11206">
                  <c:v>7.0</c:v>
                </c:pt>
                <c:pt idx="11207">
                  <c:v>7.0</c:v>
                </c:pt>
                <c:pt idx="11208">
                  <c:v>7.0</c:v>
                </c:pt>
                <c:pt idx="11209">
                  <c:v>7.0</c:v>
                </c:pt>
                <c:pt idx="11210">
                  <c:v>7.0</c:v>
                </c:pt>
                <c:pt idx="11211">
                  <c:v>7.0</c:v>
                </c:pt>
                <c:pt idx="11212">
                  <c:v>7.0</c:v>
                </c:pt>
                <c:pt idx="11213">
                  <c:v>7.0</c:v>
                </c:pt>
                <c:pt idx="11214">
                  <c:v>7.0</c:v>
                </c:pt>
                <c:pt idx="11215">
                  <c:v>7.0</c:v>
                </c:pt>
                <c:pt idx="11216">
                  <c:v>7.0</c:v>
                </c:pt>
                <c:pt idx="11217">
                  <c:v>7.0</c:v>
                </c:pt>
                <c:pt idx="11218">
                  <c:v>7.0</c:v>
                </c:pt>
                <c:pt idx="11219">
                  <c:v>7.0</c:v>
                </c:pt>
                <c:pt idx="11220">
                  <c:v>7.0</c:v>
                </c:pt>
                <c:pt idx="11221">
                  <c:v>7.0</c:v>
                </c:pt>
                <c:pt idx="11222">
                  <c:v>7.0</c:v>
                </c:pt>
                <c:pt idx="11223">
                  <c:v>7.0</c:v>
                </c:pt>
                <c:pt idx="11224">
                  <c:v>7.0</c:v>
                </c:pt>
                <c:pt idx="11225">
                  <c:v>7.0</c:v>
                </c:pt>
                <c:pt idx="11226">
                  <c:v>7.0</c:v>
                </c:pt>
                <c:pt idx="11227">
                  <c:v>7.0</c:v>
                </c:pt>
                <c:pt idx="11228">
                  <c:v>7.0</c:v>
                </c:pt>
                <c:pt idx="11229">
                  <c:v>7.0</c:v>
                </c:pt>
                <c:pt idx="11230">
                  <c:v>7.0</c:v>
                </c:pt>
                <c:pt idx="11231">
                  <c:v>7.0</c:v>
                </c:pt>
                <c:pt idx="11232">
                  <c:v>7.0</c:v>
                </c:pt>
                <c:pt idx="11233">
                  <c:v>7.0</c:v>
                </c:pt>
                <c:pt idx="11234">
                  <c:v>7.0</c:v>
                </c:pt>
                <c:pt idx="11235">
                  <c:v>7.0</c:v>
                </c:pt>
                <c:pt idx="11236">
                  <c:v>7.0</c:v>
                </c:pt>
                <c:pt idx="11237">
                  <c:v>7.0</c:v>
                </c:pt>
                <c:pt idx="11238">
                  <c:v>7.0</c:v>
                </c:pt>
                <c:pt idx="11239">
                  <c:v>7.0</c:v>
                </c:pt>
                <c:pt idx="11240">
                  <c:v>7.0</c:v>
                </c:pt>
                <c:pt idx="11241">
                  <c:v>7.0</c:v>
                </c:pt>
                <c:pt idx="11242">
                  <c:v>7.0</c:v>
                </c:pt>
                <c:pt idx="11243">
                  <c:v>7.0</c:v>
                </c:pt>
                <c:pt idx="11244">
                  <c:v>7.0</c:v>
                </c:pt>
                <c:pt idx="11245">
                  <c:v>7.0</c:v>
                </c:pt>
                <c:pt idx="11246">
                  <c:v>7.0</c:v>
                </c:pt>
                <c:pt idx="11247">
                  <c:v>7.0</c:v>
                </c:pt>
                <c:pt idx="11248">
                  <c:v>7.0</c:v>
                </c:pt>
                <c:pt idx="11249">
                  <c:v>7.0</c:v>
                </c:pt>
                <c:pt idx="11250">
                  <c:v>7.0</c:v>
                </c:pt>
                <c:pt idx="11251">
                  <c:v>7.0</c:v>
                </c:pt>
                <c:pt idx="11252">
                  <c:v>7.0</c:v>
                </c:pt>
                <c:pt idx="11253">
                  <c:v>7.0</c:v>
                </c:pt>
                <c:pt idx="11254">
                  <c:v>7.0</c:v>
                </c:pt>
                <c:pt idx="11255">
                  <c:v>7.0</c:v>
                </c:pt>
                <c:pt idx="11256">
                  <c:v>7.0</c:v>
                </c:pt>
                <c:pt idx="11257">
                  <c:v>7.0</c:v>
                </c:pt>
                <c:pt idx="11258">
                  <c:v>7.0</c:v>
                </c:pt>
                <c:pt idx="11259">
                  <c:v>7.0</c:v>
                </c:pt>
                <c:pt idx="11260">
                  <c:v>7.0</c:v>
                </c:pt>
                <c:pt idx="11261">
                  <c:v>7.0</c:v>
                </c:pt>
                <c:pt idx="11262">
                  <c:v>7.0</c:v>
                </c:pt>
                <c:pt idx="11263">
                  <c:v>7.0</c:v>
                </c:pt>
                <c:pt idx="11264">
                  <c:v>7.0</c:v>
                </c:pt>
                <c:pt idx="11265">
                  <c:v>7.0</c:v>
                </c:pt>
                <c:pt idx="11266">
                  <c:v>7.0</c:v>
                </c:pt>
                <c:pt idx="11267">
                  <c:v>7.0</c:v>
                </c:pt>
                <c:pt idx="11268">
                  <c:v>7.0</c:v>
                </c:pt>
                <c:pt idx="11269">
                  <c:v>7.0</c:v>
                </c:pt>
                <c:pt idx="11270">
                  <c:v>7.0</c:v>
                </c:pt>
                <c:pt idx="11271">
                  <c:v>7.0</c:v>
                </c:pt>
                <c:pt idx="11272">
                  <c:v>7.0</c:v>
                </c:pt>
                <c:pt idx="11273">
                  <c:v>7.0</c:v>
                </c:pt>
                <c:pt idx="11274">
                  <c:v>7.0</c:v>
                </c:pt>
                <c:pt idx="11275">
                  <c:v>7.0</c:v>
                </c:pt>
                <c:pt idx="11276">
                  <c:v>7.0</c:v>
                </c:pt>
                <c:pt idx="11277">
                  <c:v>7.0</c:v>
                </c:pt>
                <c:pt idx="11278">
                  <c:v>7.0</c:v>
                </c:pt>
                <c:pt idx="11279">
                  <c:v>7.0</c:v>
                </c:pt>
                <c:pt idx="11280">
                  <c:v>7.0</c:v>
                </c:pt>
                <c:pt idx="11281">
                  <c:v>7.0</c:v>
                </c:pt>
                <c:pt idx="11282">
                  <c:v>7.0</c:v>
                </c:pt>
                <c:pt idx="11283">
                  <c:v>7.0</c:v>
                </c:pt>
                <c:pt idx="11284">
                  <c:v>7.0</c:v>
                </c:pt>
                <c:pt idx="11285">
                  <c:v>7.0</c:v>
                </c:pt>
                <c:pt idx="11286">
                  <c:v>7.0</c:v>
                </c:pt>
                <c:pt idx="11287">
                  <c:v>7.0</c:v>
                </c:pt>
                <c:pt idx="11288">
                  <c:v>7.0</c:v>
                </c:pt>
                <c:pt idx="11289">
                  <c:v>7.0</c:v>
                </c:pt>
                <c:pt idx="11290">
                  <c:v>7.0</c:v>
                </c:pt>
                <c:pt idx="11291">
                  <c:v>7.0</c:v>
                </c:pt>
                <c:pt idx="11292">
                  <c:v>7.0</c:v>
                </c:pt>
                <c:pt idx="11293">
                  <c:v>7.0</c:v>
                </c:pt>
                <c:pt idx="11294">
                  <c:v>7.0</c:v>
                </c:pt>
                <c:pt idx="11295">
                  <c:v>7.0</c:v>
                </c:pt>
                <c:pt idx="11296">
                  <c:v>7.0</c:v>
                </c:pt>
                <c:pt idx="11297">
                  <c:v>7.0</c:v>
                </c:pt>
                <c:pt idx="11298">
                  <c:v>7.0</c:v>
                </c:pt>
                <c:pt idx="11299">
                  <c:v>7.0</c:v>
                </c:pt>
                <c:pt idx="11300">
                  <c:v>7.0</c:v>
                </c:pt>
                <c:pt idx="11301">
                  <c:v>7.0</c:v>
                </c:pt>
                <c:pt idx="11302">
                  <c:v>7.0</c:v>
                </c:pt>
                <c:pt idx="11303">
                  <c:v>7.0</c:v>
                </c:pt>
                <c:pt idx="11304">
                  <c:v>7.0</c:v>
                </c:pt>
                <c:pt idx="11305">
                  <c:v>7.0</c:v>
                </c:pt>
                <c:pt idx="11306">
                  <c:v>7.0</c:v>
                </c:pt>
                <c:pt idx="11307">
                  <c:v>7.0</c:v>
                </c:pt>
                <c:pt idx="11308">
                  <c:v>7.0</c:v>
                </c:pt>
                <c:pt idx="11309">
                  <c:v>7.0</c:v>
                </c:pt>
                <c:pt idx="11310">
                  <c:v>7.0</c:v>
                </c:pt>
                <c:pt idx="11311">
                  <c:v>7.0</c:v>
                </c:pt>
                <c:pt idx="11312">
                  <c:v>7.0</c:v>
                </c:pt>
                <c:pt idx="11313">
                  <c:v>7.0</c:v>
                </c:pt>
                <c:pt idx="11314">
                  <c:v>7.0</c:v>
                </c:pt>
                <c:pt idx="11315">
                  <c:v>7.0</c:v>
                </c:pt>
                <c:pt idx="11316">
                  <c:v>7.0</c:v>
                </c:pt>
                <c:pt idx="11317">
                  <c:v>7.0</c:v>
                </c:pt>
                <c:pt idx="11318">
                  <c:v>7.0</c:v>
                </c:pt>
                <c:pt idx="11319">
                  <c:v>7.0</c:v>
                </c:pt>
                <c:pt idx="11320">
                  <c:v>7.0</c:v>
                </c:pt>
                <c:pt idx="11321">
                  <c:v>7.0</c:v>
                </c:pt>
                <c:pt idx="11322">
                  <c:v>7.0</c:v>
                </c:pt>
                <c:pt idx="11323">
                  <c:v>7.0</c:v>
                </c:pt>
                <c:pt idx="11324">
                  <c:v>7.0</c:v>
                </c:pt>
                <c:pt idx="11325">
                  <c:v>7.0</c:v>
                </c:pt>
                <c:pt idx="11326">
                  <c:v>7.0</c:v>
                </c:pt>
                <c:pt idx="11327">
                  <c:v>7.0</c:v>
                </c:pt>
                <c:pt idx="11328">
                  <c:v>7.0</c:v>
                </c:pt>
                <c:pt idx="11329">
                  <c:v>7.0</c:v>
                </c:pt>
                <c:pt idx="11330">
                  <c:v>7.0</c:v>
                </c:pt>
                <c:pt idx="11331">
                  <c:v>7.0</c:v>
                </c:pt>
                <c:pt idx="11332">
                  <c:v>7.0</c:v>
                </c:pt>
                <c:pt idx="11333">
                  <c:v>7.0</c:v>
                </c:pt>
                <c:pt idx="11334">
                  <c:v>7.0</c:v>
                </c:pt>
                <c:pt idx="11335">
                  <c:v>7.0</c:v>
                </c:pt>
                <c:pt idx="11336">
                  <c:v>7.0</c:v>
                </c:pt>
                <c:pt idx="11337">
                  <c:v>7.0</c:v>
                </c:pt>
                <c:pt idx="11338">
                  <c:v>7.0</c:v>
                </c:pt>
                <c:pt idx="11339">
                  <c:v>7.0</c:v>
                </c:pt>
                <c:pt idx="11340">
                  <c:v>7.0</c:v>
                </c:pt>
                <c:pt idx="11341">
                  <c:v>7.0</c:v>
                </c:pt>
                <c:pt idx="11342">
                  <c:v>7.0</c:v>
                </c:pt>
                <c:pt idx="11343">
                  <c:v>7.0</c:v>
                </c:pt>
                <c:pt idx="11344">
                  <c:v>7.0</c:v>
                </c:pt>
                <c:pt idx="11345">
                  <c:v>7.0</c:v>
                </c:pt>
                <c:pt idx="11346">
                  <c:v>7.0</c:v>
                </c:pt>
                <c:pt idx="11347">
                  <c:v>7.0</c:v>
                </c:pt>
                <c:pt idx="11348">
                  <c:v>7.0</c:v>
                </c:pt>
                <c:pt idx="11349">
                  <c:v>7.0</c:v>
                </c:pt>
                <c:pt idx="11350">
                  <c:v>7.0</c:v>
                </c:pt>
                <c:pt idx="11351">
                  <c:v>7.0</c:v>
                </c:pt>
                <c:pt idx="11352">
                  <c:v>7.0</c:v>
                </c:pt>
                <c:pt idx="11353">
                  <c:v>7.0</c:v>
                </c:pt>
                <c:pt idx="11354">
                  <c:v>7.0</c:v>
                </c:pt>
                <c:pt idx="11355">
                  <c:v>7.0</c:v>
                </c:pt>
                <c:pt idx="11356">
                  <c:v>7.0</c:v>
                </c:pt>
                <c:pt idx="11357">
                  <c:v>7.0</c:v>
                </c:pt>
                <c:pt idx="11358">
                  <c:v>7.0</c:v>
                </c:pt>
                <c:pt idx="11359">
                  <c:v>7.0</c:v>
                </c:pt>
                <c:pt idx="11360">
                  <c:v>7.0</c:v>
                </c:pt>
                <c:pt idx="11361">
                  <c:v>7.0</c:v>
                </c:pt>
                <c:pt idx="11362">
                  <c:v>7.0</c:v>
                </c:pt>
                <c:pt idx="11363">
                  <c:v>7.0</c:v>
                </c:pt>
                <c:pt idx="11364">
                  <c:v>7.0</c:v>
                </c:pt>
                <c:pt idx="11365">
                  <c:v>7.0</c:v>
                </c:pt>
                <c:pt idx="11366">
                  <c:v>7.0</c:v>
                </c:pt>
                <c:pt idx="11367">
                  <c:v>7.0</c:v>
                </c:pt>
                <c:pt idx="11368">
                  <c:v>7.0</c:v>
                </c:pt>
                <c:pt idx="11369">
                  <c:v>7.0</c:v>
                </c:pt>
                <c:pt idx="11370">
                  <c:v>7.0</c:v>
                </c:pt>
                <c:pt idx="11371">
                  <c:v>7.0</c:v>
                </c:pt>
                <c:pt idx="11372">
                  <c:v>7.0</c:v>
                </c:pt>
                <c:pt idx="11373">
                  <c:v>7.0</c:v>
                </c:pt>
                <c:pt idx="11374">
                  <c:v>7.0</c:v>
                </c:pt>
                <c:pt idx="11375">
                  <c:v>7.0</c:v>
                </c:pt>
                <c:pt idx="11376">
                  <c:v>7.0</c:v>
                </c:pt>
                <c:pt idx="11377">
                  <c:v>7.0</c:v>
                </c:pt>
                <c:pt idx="11378">
                  <c:v>7.0</c:v>
                </c:pt>
                <c:pt idx="11379">
                  <c:v>7.0</c:v>
                </c:pt>
                <c:pt idx="11380">
                  <c:v>7.0</c:v>
                </c:pt>
                <c:pt idx="11381">
                  <c:v>7.0</c:v>
                </c:pt>
                <c:pt idx="11382">
                  <c:v>7.0</c:v>
                </c:pt>
                <c:pt idx="11383">
                  <c:v>7.0</c:v>
                </c:pt>
                <c:pt idx="11384">
                  <c:v>7.0</c:v>
                </c:pt>
                <c:pt idx="11385">
                  <c:v>7.0</c:v>
                </c:pt>
                <c:pt idx="11386">
                  <c:v>7.0</c:v>
                </c:pt>
                <c:pt idx="11387">
                  <c:v>7.0</c:v>
                </c:pt>
                <c:pt idx="11388">
                  <c:v>7.0</c:v>
                </c:pt>
                <c:pt idx="11389">
                  <c:v>7.0</c:v>
                </c:pt>
                <c:pt idx="11390">
                  <c:v>7.0</c:v>
                </c:pt>
                <c:pt idx="11391">
                  <c:v>7.0</c:v>
                </c:pt>
                <c:pt idx="11392">
                  <c:v>7.0</c:v>
                </c:pt>
                <c:pt idx="11393">
                  <c:v>7.0</c:v>
                </c:pt>
                <c:pt idx="11394">
                  <c:v>7.0</c:v>
                </c:pt>
                <c:pt idx="11395">
                  <c:v>7.0</c:v>
                </c:pt>
                <c:pt idx="11396">
                  <c:v>7.0</c:v>
                </c:pt>
                <c:pt idx="11397">
                  <c:v>7.0</c:v>
                </c:pt>
                <c:pt idx="11398">
                  <c:v>7.0</c:v>
                </c:pt>
                <c:pt idx="11399">
                  <c:v>7.0</c:v>
                </c:pt>
                <c:pt idx="11400">
                  <c:v>7.0</c:v>
                </c:pt>
                <c:pt idx="11401">
                  <c:v>7.0</c:v>
                </c:pt>
                <c:pt idx="11402">
                  <c:v>7.0</c:v>
                </c:pt>
                <c:pt idx="11403">
                  <c:v>7.0</c:v>
                </c:pt>
                <c:pt idx="11404">
                  <c:v>7.0</c:v>
                </c:pt>
                <c:pt idx="11405">
                  <c:v>7.0</c:v>
                </c:pt>
                <c:pt idx="11406">
                  <c:v>7.0</c:v>
                </c:pt>
                <c:pt idx="11407">
                  <c:v>7.0</c:v>
                </c:pt>
                <c:pt idx="11408">
                  <c:v>7.0</c:v>
                </c:pt>
                <c:pt idx="11409">
                  <c:v>7.0</c:v>
                </c:pt>
                <c:pt idx="11410">
                  <c:v>7.0</c:v>
                </c:pt>
                <c:pt idx="11411">
                  <c:v>7.0</c:v>
                </c:pt>
                <c:pt idx="11412">
                  <c:v>7.0</c:v>
                </c:pt>
                <c:pt idx="11413">
                  <c:v>7.0</c:v>
                </c:pt>
                <c:pt idx="11414">
                  <c:v>7.0</c:v>
                </c:pt>
                <c:pt idx="11415">
                  <c:v>7.0</c:v>
                </c:pt>
                <c:pt idx="11416">
                  <c:v>7.0</c:v>
                </c:pt>
                <c:pt idx="11417">
                  <c:v>7.0</c:v>
                </c:pt>
                <c:pt idx="11418">
                  <c:v>7.0</c:v>
                </c:pt>
                <c:pt idx="11419">
                  <c:v>7.0</c:v>
                </c:pt>
                <c:pt idx="11420">
                  <c:v>7.0</c:v>
                </c:pt>
                <c:pt idx="11421">
                  <c:v>7.0</c:v>
                </c:pt>
                <c:pt idx="11422">
                  <c:v>7.0</c:v>
                </c:pt>
                <c:pt idx="11423">
                  <c:v>7.0</c:v>
                </c:pt>
                <c:pt idx="11424">
                  <c:v>7.0</c:v>
                </c:pt>
                <c:pt idx="11425">
                  <c:v>7.0</c:v>
                </c:pt>
                <c:pt idx="11426">
                  <c:v>7.0</c:v>
                </c:pt>
                <c:pt idx="11427">
                  <c:v>7.0</c:v>
                </c:pt>
                <c:pt idx="11428">
                  <c:v>7.0</c:v>
                </c:pt>
                <c:pt idx="11429">
                  <c:v>7.0</c:v>
                </c:pt>
                <c:pt idx="11430">
                  <c:v>7.0</c:v>
                </c:pt>
                <c:pt idx="11431">
                  <c:v>7.0</c:v>
                </c:pt>
                <c:pt idx="11432">
                  <c:v>7.0</c:v>
                </c:pt>
                <c:pt idx="11433">
                  <c:v>7.0</c:v>
                </c:pt>
                <c:pt idx="11434">
                  <c:v>7.0</c:v>
                </c:pt>
                <c:pt idx="11435">
                  <c:v>7.0</c:v>
                </c:pt>
                <c:pt idx="11436">
                  <c:v>7.0</c:v>
                </c:pt>
                <c:pt idx="11437">
                  <c:v>7.0</c:v>
                </c:pt>
                <c:pt idx="11438">
                  <c:v>7.0</c:v>
                </c:pt>
                <c:pt idx="11439">
                  <c:v>7.0</c:v>
                </c:pt>
                <c:pt idx="11440">
                  <c:v>7.0</c:v>
                </c:pt>
                <c:pt idx="11441">
                  <c:v>7.0</c:v>
                </c:pt>
                <c:pt idx="11442">
                  <c:v>7.0</c:v>
                </c:pt>
                <c:pt idx="11443">
                  <c:v>7.0</c:v>
                </c:pt>
                <c:pt idx="11444">
                  <c:v>7.0</c:v>
                </c:pt>
                <c:pt idx="11445">
                  <c:v>7.0</c:v>
                </c:pt>
                <c:pt idx="11446">
                  <c:v>7.0</c:v>
                </c:pt>
                <c:pt idx="11447">
                  <c:v>7.0</c:v>
                </c:pt>
                <c:pt idx="11448">
                  <c:v>7.0</c:v>
                </c:pt>
                <c:pt idx="11449">
                  <c:v>7.0</c:v>
                </c:pt>
                <c:pt idx="11450">
                  <c:v>7.0</c:v>
                </c:pt>
                <c:pt idx="11451">
                  <c:v>7.0</c:v>
                </c:pt>
                <c:pt idx="11452">
                  <c:v>7.0</c:v>
                </c:pt>
                <c:pt idx="11453">
                  <c:v>7.0</c:v>
                </c:pt>
                <c:pt idx="11454">
                  <c:v>7.0</c:v>
                </c:pt>
                <c:pt idx="11455">
                  <c:v>7.0</c:v>
                </c:pt>
                <c:pt idx="11456">
                  <c:v>7.0</c:v>
                </c:pt>
                <c:pt idx="11457">
                  <c:v>7.0</c:v>
                </c:pt>
                <c:pt idx="11458">
                  <c:v>7.0</c:v>
                </c:pt>
                <c:pt idx="11459">
                  <c:v>7.0</c:v>
                </c:pt>
                <c:pt idx="11460">
                  <c:v>7.0</c:v>
                </c:pt>
                <c:pt idx="11461">
                  <c:v>7.0</c:v>
                </c:pt>
                <c:pt idx="11462">
                  <c:v>7.0</c:v>
                </c:pt>
                <c:pt idx="11463">
                  <c:v>7.0</c:v>
                </c:pt>
                <c:pt idx="11464">
                  <c:v>7.0</c:v>
                </c:pt>
                <c:pt idx="11465">
                  <c:v>7.0</c:v>
                </c:pt>
                <c:pt idx="11466">
                  <c:v>7.0</c:v>
                </c:pt>
                <c:pt idx="11467">
                  <c:v>7.0</c:v>
                </c:pt>
                <c:pt idx="11468">
                  <c:v>7.0</c:v>
                </c:pt>
                <c:pt idx="11469">
                  <c:v>7.0</c:v>
                </c:pt>
                <c:pt idx="11470">
                  <c:v>7.0</c:v>
                </c:pt>
                <c:pt idx="11471">
                  <c:v>7.0</c:v>
                </c:pt>
                <c:pt idx="11472">
                  <c:v>7.0</c:v>
                </c:pt>
                <c:pt idx="11473">
                  <c:v>7.0</c:v>
                </c:pt>
                <c:pt idx="11474">
                  <c:v>7.0</c:v>
                </c:pt>
                <c:pt idx="11475">
                  <c:v>7.0</c:v>
                </c:pt>
                <c:pt idx="11476">
                  <c:v>7.0</c:v>
                </c:pt>
                <c:pt idx="11477">
                  <c:v>7.0</c:v>
                </c:pt>
                <c:pt idx="11478">
                  <c:v>7.0</c:v>
                </c:pt>
                <c:pt idx="11479">
                  <c:v>7.0</c:v>
                </c:pt>
                <c:pt idx="11480">
                  <c:v>7.0</c:v>
                </c:pt>
                <c:pt idx="11481">
                  <c:v>7.0</c:v>
                </c:pt>
                <c:pt idx="11482">
                  <c:v>7.0</c:v>
                </c:pt>
                <c:pt idx="11483">
                  <c:v>7.0</c:v>
                </c:pt>
                <c:pt idx="11484">
                  <c:v>7.0</c:v>
                </c:pt>
                <c:pt idx="11485">
                  <c:v>7.0</c:v>
                </c:pt>
                <c:pt idx="11486">
                  <c:v>7.0</c:v>
                </c:pt>
                <c:pt idx="11487">
                  <c:v>7.0</c:v>
                </c:pt>
                <c:pt idx="11488">
                  <c:v>7.0</c:v>
                </c:pt>
                <c:pt idx="11489">
                  <c:v>7.0</c:v>
                </c:pt>
                <c:pt idx="11490">
                  <c:v>7.0</c:v>
                </c:pt>
                <c:pt idx="11491">
                  <c:v>7.0</c:v>
                </c:pt>
                <c:pt idx="11492">
                  <c:v>7.0</c:v>
                </c:pt>
                <c:pt idx="11493">
                  <c:v>7.0</c:v>
                </c:pt>
                <c:pt idx="11494">
                  <c:v>7.0</c:v>
                </c:pt>
                <c:pt idx="11495">
                  <c:v>7.0</c:v>
                </c:pt>
                <c:pt idx="11496">
                  <c:v>7.0</c:v>
                </c:pt>
                <c:pt idx="11497">
                  <c:v>7.0</c:v>
                </c:pt>
                <c:pt idx="11498">
                  <c:v>7.0</c:v>
                </c:pt>
                <c:pt idx="11499">
                  <c:v>7.0</c:v>
                </c:pt>
                <c:pt idx="11500">
                  <c:v>7.0</c:v>
                </c:pt>
                <c:pt idx="11501">
                  <c:v>7.0</c:v>
                </c:pt>
                <c:pt idx="11502">
                  <c:v>7.0</c:v>
                </c:pt>
                <c:pt idx="11503">
                  <c:v>7.0</c:v>
                </c:pt>
                <c:pt idx="11504">
                  <c:v>7.0</c:v>
                </c:pt>
                <c:pt idx="11505">
                  <c:v>7.0</c:v>
                </c:pt>
                <c:pt idx="11506">
                  <c:v>7.0</c:v>
                </c:pt>
                <c:pt idx="11507">
                  <c:v>7.0</c:v>
                </c:pt>
                <c:pt idx="11508">
                  <c:v>7.0</c:v>
                </c:pt>
                <c:pt idx="11509">
                  <c:v>7.0</c:v>
                </c:pt>
                <c:pt idx="11510">
                  <c:v>7.0</c:v>
                </c:pt>
                <c:pt idx="11511">
                  <c:v>7.0</c:v>
                </c:pt>
                <c:pt idx="11512">
                  <c:v>7.0</c:v>
                </c:pt>
                <c:pt idx="11513">
                  <c:v>7.0</c:v>
                </c:pt>
                <c:pt idx="11514">
                  <c:v>7.0</c:v>
                </c:pt>
                <c:pt idx="11515">
                  <c:v>7.0</c:v>
                </c:pt>
                <c:pt idx="11516">
                  <c:v>7.0</c:v>
                </c:pt>
                <c:pt idx="11517">
                  <c:v>7.0</c:v>
                </c:pt>
                <c:pt idx="11518">
                  <c:v>7.0</c:v>
                </c:pt>
                <c:pt idx="11519">
                  <c:v>7.0</c:v>
                </c:pt>
                <c:pt idx="11520">
                  <c:v>7.0</c:v>
                </c:pt>
                <c:pt idx="11521">
                  <c:v>7.0</c:v>
                </c:pt>
                <c:pt idx="11522">
                  <c:v>7.0</c:v>
                </c:pt>
                <c:pt idx="11523">
                  <c:v>7.0</c:v>
                </c:pt>
                <c:pt idx="11524">
                  <c:v>7.0</c:v>
                </c:pt>
                <c:pt idx="11525">
                  <c:v>7.0</c:v>
                </c:pt>
                <c:pt idx="11526">
                  <c:v>7.0</c:v>
                </c:pt>
                <c:pt idx="11527">
                  <c:v>7.0</c:v>
                </c:pt>
                <c:pt idx="11528">
                  <c:v>7.0</c:v>
                </c:pt>
                <c:pt idx="11529">
                  <c:v>7.0</c:v>
                </c:pt>
                <c:pt idx="11530">
                  <c:v>7.0</c:v>
                </c:pt>
                <c:pt idx="11531">
                  <c:v>7.0</c:v>
                </c:pt>
                <c:pt idx="11532">
                  <c:v>7.0</c:v>
                </c:pt>
                <c:pt idx="11533">
                  <c:v>7.0</c:v>
                </c:pt>
                <c:pt idx="11534">
                  <c:v>7.0</c:v>
                </c:pt>
                <c:pt idx="11535">
                  <c:v>7.0</c:v>
                </c:pt>
                <c:pt idx="11536">
                  <c:v>7.0</c:v>
                </c:pt>
                <c:pt idx="11537">
                  <c:v>7.0</c:v>
                </c:pt>
                <c:pt idx="11538">
                  <c:v>7.0</c:v>
                </c:pt>
                <c:pt idx="11539">
                  <c:v>7.0</c:v>
                </c:pt>
                <c:pt idx="11540">
                  <c:v>7.0</c:v>
                </c:pt>
                <c:pt idx="11541">
                  <c:v>7.0</c:v>
                </c:pt>
                <c:pt idx="11542">
                  <c:v>7.0</c:v>
                </c:pt>
                <c:pt idx="11543">
                  <c:v>7.0</c:v>
                </c:pt>
                <c:pt idx="11544">
                  <c:v>7.0</c:v>
                </c:pt>
                <c:pt idx="11545">
                  <c:v>7.0</c:v>
                </c:pt>
                <c:pt idx="11546">
                  <c:v>7.0</c:v>
                </c:pt>
                <c:pt idx="11547">
                  <c:v>7.0</c:v>
                </c:pt>
                <c:pt idx="11548">
                  <c:v>7.0</c:v>
                </c:pt>
                <c:pt idx="11549">
                  <c:v>7.0</c:v>
                </c:pt>
                <c:pt idx="11550">
                  <c:v>7.0</c:v>
                </c:pt>
                <c:pt idx="11551">
                  <c:v>7.0</c:v>
                </c:pt>
                <c:pt idx="11552">
                  <c:v>7.0</c:v>
                </c:pt>
                <c:pt idx="11553">
                  <c:v>7.0</c:v>
                </c:pt>
                <c:pt idx="11554">
                  <c:v>7.0</c:v>
                </c:pt>
                <c:pt idx="11555">
                  <c:v>7.0</c:v>
                </c:pt>
                <c:pt idx="11556">
                  <c:v>7.0</c:v>
                </c:pt>
                <c:pt idx="11557">
                  <c:v>7.0</c:v>
                </c:pt>
                <c:pt idx="11558">
                  <c:v>7.0</c:v>
                </c:pt>
                <c:pt idx="11559">
                  <c:v>7.0</c:v>
                </c:pt>
                <c:pt idx="11560">
                  <c:v>7.0</c:v>
                </c:pt>
                <c:pt idx="11561">
                  <c:v>7.0</c:v>
                </c:pt>
                <c:pt idx="11562">
                  <c:v>7.0</c:v>
                </c:pt>
                <c:pt idx="11563">
                  <c:v>7.0</c:v>
                </c:pt>
                <c:pt idx="11564">
                  <c:v>7.0</c:v>
                </c:pt>
                <c:pt idx="11565">
                  <c:v>7.0</c:v>
                </c:pt>
                <c:pt idx="11566">
                  <c:v>7.0</c:v>
                </c:pt>
                <c:pt idx="11567">
                  <c:v>7.0</c:v>
                </c:pt>
                <c:pt idx="11568">
                  <c:v>7.0</c:v>
                </c:pt>
                <c:pt idx="11569">
                  <c:v>7.0</c:v>
                </c:pt>
                <c:pt idx="11570">
                  <c:v>7.0</c:v>
                </c:pt>
                <c:pt idx="11571">
                  <c:v>7.0</c:v>
                </c:pt>
                <c:pt idx="11572">
                  <c:v>7.0</c:v>
                </c:pt>
                <c:pt idx="11573">
                  <c:v>7.0</c:v>
                </c:pt>
                <c:pt idx="11574">
                  <c:v>7.0</c:v>
                </c:pt>
                <c:pt idx="11575">
                  <c:v>7.0</c:v>
                </c:pt>
                <c:pt idx="11576">
                  <c:v>7.0</c:v>
                </c:pt>
                <c:pt idx="11577">
                  <c:v>7.0</c:v>
                </c:pt>
                <c:pt idx="11578">
                  <c:v>7.0</c:v>
                </c:pt>
                <c:pt idx="11579">
                  <c:v>7.0</c:v>
                </c:pt>
                <c:pt idx="11580">
                  <c:v>7.0</c:v>
                </c:pt>
                <c:pt idx="11581">
                  <c:v>7.0</c:v>
                </c:pt>
                <c:pt idx="11582">
                  <c:v>7.0</c:v>
                </c:pt>
                <c:pt idx="11583">
                  <c:v>7.0</c:v>
                </c:pt>
                <c:pt idx="11584">
                  <c:v>7.0</c:v>
                </c:pt>
                <c:pt idx="11585">
                  <c:v>7.0</c:v>
                </c:pt>
                <c:pt idx="11586">
                  <c:v>7.0</c:v>
                </c:pt>
                <c:pt idx="11587">
                  <c:v>7.0</c:v>
                </c:pt>
                <c:pt idx="11588">
                  <c:v>7.0</c:v>
                </c:pt>
                <c:pt idx="11589">
                  <c:v>7.0</c:v>
                </c:pt>
                <c:pt idx="11590">
                  <c:v>7.0</c:v>
                </c:pt>
                <c:pt idx="11591">
                  <c:v>7.0</c:v>
                </c:pt>
                <c:pt idx="11592">
                  <c:v>7.0</c:v>
                </c:pt>
                <c:pt idx="11593">
                  <c:v>7.0</c:v>
                </c:pt>
                <c:pt idx="11594">
                  <c:v>7.0</c:v>
                </c:pt>
                <c:pt idx="11595">
                  <c:v>7.0</c:v>
                </c:pt>
                <c:pt idx="11596">
                  <c:v>7.0</c:v>
                </c:pt>
                <c:pt idx="11597">
                  <c:v>7.0</c:v>
                </c:pt>
                <c:pt idx="11598">
                  <c:v>7.0</c:v>
                </c:pt>
                <c:pt idx="11599">
                  <c:v>7.0</c:v>
                </c:pt>
                <c:pt idx="11600">
                  <c:v>7.0</c:v>
                </c:pt>
                <c:pt idx="11601">
                  <c:v>7.0</c:v>
                </c:pt>
                <c:pt idx="11602">
                  <c:v>7.0</c:v>
                </c:pt>
                <c:pt idx="11603">
                  <c:v>7.0</c:v>
                </c:pt>
                <c:pt idx="11604">
                  <c:v>7.0</c:v>
                </c:pt>
                <c:pt idx="11605">
                  <c:v>7.0</c:v>
                </c:pt>
                <c:pt idx="11606">
                  <c:v>7.0</c:v>
                </c:pt>
                <c:pt idx="11607">
                  <c:v>7.0</c:v>
                </c:pt>
                <c:pt idx="11608">
                  <c:v>7.0</c:v>
                </c:pt>
                <c:pt idx="11609">
                  <c:v>7.0</c:v>
                </c:pt>
                <c:pt idx="11610">
                  <c:v>7.0</c:v>
                </c:pt>
                <c:pt idx="11611">
                  <c:v>7.0</c:v>
                </c:pt>
                <c:pt idx="11612">
                  <c:v>7.0</c:v>
                </c:pt>
                <c:pt idx="11613">
                  <c:v>7.0</c:v>
                </c:pt>
                <c:pt idx="11614">
                  <c:v>7.0</c:v>
                </c:pt>
                <c:pt idx="11615">
                  <c:v>7.0</c:v>
                </c:pt>
                <c:pt idx="11616">
                  <c:v>7.0</c:v>
                </c:pt>
                <c:pt idx="11617">
                  <c:v>7.0</c:v>
                </c:pt>
                <c:pt idx="11618">
                  <c:v>7.0</c:v>
                </c:pt>
                <c:pt idx="11619">
                  <c:v>7.0</c:v>
                </c:pt>
                <c:pt idx="11620">
                  <c:v>7.0</c:v>
                </c:pt>
                <c:pt idx="11621">
                  <c:v>7.0</c:v>
                </c:pt>
                <c:pt idx="11622">
                  <c:v>7.0</c:v>
                </c:pt>
                <c:pt idx="11623">
                  <c:v>7.0</c:v>
                </c:pt>
                <c:pt idx="11624">
                  <c:v>7.0</c:v>
                </c:pt>
                <c:pt idx="11625">
                  <c:v>7.0</c:v>
                </c:pt>
                <c:pt idx="11626">
                  <c:v>7.0</c:v>
                </c:pt>
                <c:pt idx="11627">
                  <c:v>7.0</c:v>
                </c:pt>
                <c:pt idx="11628">
                  <c:v>7.0</c:v>
                </c:pt>
                <c:pt idx="11629">
                  <c:v>7.0</c:v>
                </c:pt>
                <c:pt idx="11630">
                  <c:v>7.0</c:v>
                </c:pt>
                <c:pt idx="11631">
                  <c:v>7.0</c:v>
                </c:pt>
                <c:pt idx="11632">
                  <c:v>7.0</c:v>
                </c:pt>
                <c:pt idx="11633">
                  <c:v>7.0</c:v>
                </c:pt>
                <c:pt idx="11634">
                  <c:v>7.0</c:v>
                </c:pt>
                <c:pt idx="11635">
                  <c:v>7.0</c:v>
                </c:pt>
                <c:pt idx="11636">
                  <c:v>7.0</c:v>
                </c:pt>
                <c:pt idx="11637">
                  <c:v>7.0</c:v>
                </c:pt>
                <c:pt idx="11638">
                  <c:v>7.0</c:v>
                </c:pt>
                <c:pt idx="11639">
                  <c:v>7.0</c:v>
                </c:pt>
                <c:pt idx="11640">
                  <c:v>7.0</c:v>
                </c:pt>
                <c:pt idx="11641">
                  <c:v>7.0</c:v>
                </c:pt>
                <c:pt idx="11642">
                  <c:v>7.0</c:v>
                </c:pt>
                <c:pt idx="11643">
                  <c:v>7.0</c:v>
                </c:pt>
                <c:pt idx="11644">
                  <c:v>7.0</c:v>
                </c:pt>
                <c:pt idx="11645">
                  <c:v>7.0</c:v>
                </c:pt>
                <c:pt idx="11646">
                  <c:v>7.0</c:v>
                </c:pt>
                <c:pt idx="11647">
                  <c:v>7.0</c:v>
                </c:pt>
                <c:pt idx="11648">
                  <c:v>7.0</c:v>
                </c:pt>
                <c:pt idx="11649">
                  <c:v>7.0</c:v>
                </c:pt>
                <c:pt idx="11650">
                  <c:v>7.0</c:v>
                </c:pt>
                <c:pt idx="11651">
                  <c:v>7.0</c:v>
                </c:pt>
                <c:pt idx="11652">
                  <c:v>7.0</c:v>
                </c:pt>
                <c:pt idx="11653">
                  <c:v>7.0</c:v>
                </c:pt>
                <c:pt idx="11654">
                  <c:v>7.0</c:v>
                </c:pt>
                <c:pt idx="11655">
                  <c:v>7.0</c:v>
                </c:pt>
                <c:pt idx="11656">
                  <c:v>7.0</c:v>
                </c:pt>
                <c:pt idx="11657">
                  <c:v>7.0</c:v>
                </c:pt>
                <c:pt idx="11658">
                  <c:v>7.0</c:v>
                </c:pt>
                <c:pt idx="11659">
                  <c:v>7.0</c:v>
                </c:pt>
                <c:pt idx="11660">
                  <c:v>7.0</c:v>
                </c:pt>
                <c:pt idx="11661">
                  <c:v>7.0</c:v>
                </c:pt>
                <c:pt idx="11662">
                  <c:v>7.0</c:v>
                </c:pt>
                <c:pt idx="11663">
                  <c:v>7.0</c:v>
                </c:pt>
                <c:pt idx="11664">
                  <c:v>7.0</c:v>
                </c:pt>
                <c:pt idx="11665">
                  <c:v>7.0</c:v>
                </c:pt>
                <c:pt idx="11666">
                  <c:v>7.0</c:v>
                </c:pt>
                <c:pt idx="11667">
                  <c:v>7.0</c:v>
                </c:pt>
                <c:pt idx="11668">
                  <c:v>7.0</c:v>
                </c:pt>
                <c:pt idx="11669">
                  <c:v>7.0</c:v>
                </c:pt>
                <c:pt idx="11670">
                  <c:v>7.0</c:v>
                </c:pt>
                <c:pt idx="11671">
                  <c:v>7.0</c:v>
                </c:pt>
                <c:pt idx="11672">
                  <c:v>7.0</c:v>
                </c:pt>
                <c:pt idx="11673">
                  <c:v>7.0</c:v>
                </c:pt>
                <c:pt idx="11674">
                  <c:v>7.0</c:v>
                </c:pt>
                <c:pt idx="11675">
                  <c:v>7.0</c:v>
                </c:pt>
                <c:pt idx="11676">
                  <c:v>7.0</c:v>
                </c:pt>
                <c:pt idx="11677">
                  <c:v>7.0</c:v>
                </c:pt>
                <c:pt idx="11678">
                  <c:v>7.0</c:v>
                </c:pt>
                <c:pt idx="11679">
                  <c:v>7.0</c:v>
                </c:pt>
                <c:pt idx="11680">
                  <c:v>7.0</c:v>
                </c:pt>
                <c:pt idx="11681">
                  <c:v>7.0</c:v>
                </c:pt>
                <c:pt idx="11682">
                  <c:v>7.0</c:v>
                </c:pt>
                <c:pt idx="11683">
                  <c:v>7.0</c:v>
                </c:pt>
                <c:pt idx="11684">
                  <c:v>7.0</c:v>
                </c:pt>
                <c:pt idx="11685">
                  <c:v>7.0</c:v>
                </c:pt>
                <c:pt idx="11686">
                  <c:v>7.0</c:v>
                </c:pt>
                <c:pt idx="11687">
                  <c:v>7.0</c:v>
                </c:pt>
                <c:pt idx="11688">
                  <c:v>7.0</c:v>
                </c:pt>
                <c:pt idx="11689">
                  <c:v>7.0</c:v>
                </c:pt>
                <c:pt idx="11690">
                  <c:v>7.0</c:v>
                </c:pt>
                <c:pt idx="11691">
                  <c:v>7.0</c:v>
                </c:pt>
                <c:pt idx="11692">
                  <c:v>7.0</c:v>
                </c:pt>
                <c:pt idx="11693">
                  <c:v>7.0</c:v>
                </c:pt>
                <c:pt idx="11694">
                  <c:v>7.0</c:v>
                </c:pt>
                <c:pt idx="11695">
                  <c:v>7.0</c:v>
                </c:pt>
                <c:pt idx="11696">
                  <c:v>7.0</c:v>
                </c:pt>
                <c:pt idx="11697">
                  <c:v>7.0</c:v>
                </c:pt>
                <c:pt idx="11698">
                  <c:v>7.0</c:v>
                </c:pt>
                <c:pt idx="11699">
                  <c:v>7.0</c:v>
                </c:pt>
                <c:pt idx="11700">
                  <c:v>7.0</c:v>
                </c:pt>
                <c:pt idx="11701">
                  <c:v>7.0</c:v>
                </c:pt>
                <c:pt idx="11702">
                  <c:v>7.0</c:v>
                </c:pt>
                <c:pt idx="11703">
                  <c:v>7.0</c:v>
                </c:pt>
                <c:pt idx="11704">
                  <c:v>7.0</c:v>
                </c:pt>
                <c:pt idx="11705">
                  <c:v>7.0</c:v>
                </c:pt>
                <c:pt idx="11706">
                  <c:v>7.0</c:v>
                </c:pt>
                <c:pt idx="11707">
                  <c:v>7.0</c:v>
                </c:pt>
                <c:pt idx="11708">
                  <c:v>7.0</c:v>
                </c:pt>
                <c:pt idx="11709">
                  <c:v>7.0</c:v>
                </c:pt>
                <c:pt idx="11710">
                  <c:v>7.0</c:v>
                </c:pt>
                <c:pt idx="11711">
                  <c:v>7.0</c:v>
                </c:pt>
                <c:pt idx="11712">
                  <c:v>7.0</c:v>
                </c:pt>
                <c:pt idx="11713">
                  <c:v>7.0</c:v>
                </c:pt>
                <c:pt idx="11714">
                  <c:v>7.0</c:v>
                </c:pt>
                <c:pt idx="11715">
                  <c:v>7.0</c:v>
                </c:pt>
                <c:pt idx="11716">
                  <c:v>7.0</c:v>
                </c:pt>
                <c:pt idx="11717">
                  <c:v>7.0</c:v>
                </c:pt>
                <c:pt idx="11718">
                  <c:v>7.0</c:v>
                </c:pt>
                <c:pt idx="11719">
                  <c:v>7.0</c:v>
                </c:pt>
                <c:pt idx="11720">
                  <c:v>7.0</c:v>
                </c:pt>
                <c:pt idx="11721">
                  <c:v>7.0</c:v>
                </c:pt>
                <c:pt idx="11722">
                  <c:v>7.0</c:v>
                </c:pt>
                <c:pt idx="11723">
                  <c:v>7.0</c:v>
                </c:pt>
                <c:pt idx="11724">
                  <c:v>7.0</c:v>
                </c:pt>
                <c:pt idx="11725">
                  <c:v>7.0</c:v>
                </c:pt>
                <c:pt idx="11726">
                  <c:v>7.0</c:v>
                </c:pt>
                <c:pt idx="11727">
                  <c:v>7.0</c:v>
                </c:pt>
                <c:pt idx="11728">
                  <c:v>7.0</c:v>
                </c:pt>
                <c:pt idx="11729">
                  <c:v>7.0</c:v>
                </c:pt>
                <c:pt idx="11730">
                  <c:v>7.0</c:v>
                </c:pt>
                <c:pt idx="11731">
                  <c:v>7.0</c:v>
                </c:pt>
                <c:pt idx="11732">
                  <c:v>7.0</c:v>
                </c:pt>
                <c:pt idx="11733">
                  <c:v>7.0</c:v>
                </c:pt>
                <c:pt idx="11734">
                  <c:v>7.0</c:v>
                </c:pt>
                <c:pt idx="11735">
                  <c:v>7.0</c:v>
                </c:pt>
                <c:pt idx="11736">
                  <c:v>7.0</c:v>
                </c:pt>
                <c:pt idx="11737">
                  <c:v>7.0</c:v>
                </c:pt>
                <c:pt idx="11738">
                  <c:v>7.0</c:v>
                </c:pt>
                <c:pt idx="11739">
                  <c:v>7.0</c:v>
                </c:pt>
                <c:pt idx="11740">
                  <c:v>7.0</c:v>
                </c:pt>
                <c:pt idx="11741">
                  <c:v>7.0</c:v>
                </c:pt>
                <c:pt idx="11742">
                  <c:v>7.0</c:v>
                </c:pt>
                <c:pt idx="11743">
                  <c:v>7.0</c:v>
                </c:pt>
                <c:pt idx="11744">
                  <c:v>7.0</c:v>
                </c:pt>
                <c:pt idx="11745">
                  <c:v>7.0</c:v>
                </c:pt>
                <c:pt idx="11746">
                  <c:v>7.0</c:v>
                </c:pt>
                <c:pt idx="11747">
                  <c:v>7.0</c:v>
                </c:pt>
                <c:pt idx="11748">
                  <c:v>7.0</c:v>
                </c:pt>
                <c:pt idx="11749">
                  <c:v>7.0</c:v>
                </c:pt>
                <c:pt idx="11750">
                  <c:v>7.0</c:v>
                </c:pt>
                <c:pt idx="11751">
                  <c:v>7.0</c:v>
                </c:pt>
                <c:pt idx="11752">
                  <c:v>7.0</c:v>
                </c:pt>
                <c:pt idx="11753">
                  <c:v>7.0</c:v>
                </c:pt>
                <c:pt idx="11754">
                  <c:v>7.0</c:v>
                </c:pt>
                <c:pt idx="11755">
                  <c:v>7.0</c:v>
                </c:pt>
                <c:pt idx="11756">
                  <c:v>7.0</c:v>
                </c:pt>
                <c:pt idx="11757">
                  <c:v>7.0</c:v>
                </c:pt>
                <c:pt idx="11758">
                  <c:v>7.0</c:v>
                </c:pt>
                <c:pt idx="11759">
                  <c:v>7.0</c:v>
                </c:pt>
                <c:pt idx="11760">
                  <c:v>7.0</c:v>
                </c:pt>
                <c:pt idx="11761">
                  <c:v>7.0</c:v>
                </c:pt>
                <c:pt idx="11762">
                  <c:v>7.0</c:v>
                </c:pt>
                <c:pt idx="11763">
                  <c:v>7.0</c:v>
                </c:pt>
                <c:pt idx="11764">
                  <c:v>7.0</c:v>
                </c:pt>
                <c:pt idx="11765">
                  <c:v>7.0</c:v>
                </c:pt>
                <c:pt idx="11766">
                  <c:v>7.0</c:v>
                </c:pt>
                <c:pt idx="11767">
                  <c:v>7.0</c:v>
                </c:pt>
                <c:pt idx="11768">
                  <c:v>7.0</c:v>
                </c:pt>
                <c:pt idx="11769">
                  <c:v>7.0</c:v>
                </c:pt>
                <c:pt idx="11770">
                  <c:v>7.0</c:v>
                </c:pt>
                <c:pt idx="11771">
                  <c:v>7.0</c:v>
                </c:pt>
                <c:pt idx="11772">
                  <c:v>7.0</c:v>
                </c:pt>
                <c:pt idx="11773">
                  <c:v>7.0</c:v>
                </c:pt>
                <c:pt idx="11774">
                  <c:v>7.0</c:v>
                </c:pt>
                <c:pt idx="11775">
                  <c:v>7.0</c:v>
                </c:pt>
                <c:pt idx="11776">
                  <c:v>7.0</c:v>
                </c:pt>
                <c:pt idx="11777">
                  <c:v>7.0</c:v>
                </c:pt>
                <c:pt idx="11778">
                  <c:v>7.0</c:v>
                </c:pt>
                <c:pt idx="11779">
                  <c:v>7.0</c:v>
                </c:pt>
                <c:pt idx="11780">
                  <c:v>7.0</c:v>
                </c:pt>
                <c:pt idx="11781">
                  <c:v>7.0</c:v>
                </c:pt>
                <c:pt idx="11782">
                  <c:v>7.0</c:v>
                </c:pt>
                <c:pt idx="11783">
                  <c:v>7.0</c:v>
                </c:pt>
                <c:pt idx="11784">
                  <c:v>7.0</c:v>
                </c:pt>
                <c:pt idx="11785">
                  <c:v>7.0</c:v>
                </c:pt>
                <c:pt idx="11786">
                  <c:v>7.0</c:v>
                </c:pt>
                <c:pt idx="11787">
                  <c:v>7.0</c:v>
                </c:pt>
                <c:pt idx="11788">
                  <c:v>7.0</c:v>
                </c:pt>
                <c:pt idx="11789">
                  <c:v>7.0</c:v>
                </c:pt>
                <c:pt idx="11790">
                  <c:v>7.0</c:v>
                </c:pt>
                <c:pt idx="11791">
                  <c:v>7.0</c:v>
                </c:pt>
                <c:pt idx="11792">
                  <c:v>7.0</c:v>
                </c:pt>
                <c:pt idx="11793">
                  <c:v>7.0</c:v>
                </c:pt>
                <c:pt idx="11794">
                  <c:v>7.0</c:v>
                </c:pt>
                <c:pt idx="11795">
                  <c:v>7.0</c:v>
                </c:pt>
                <c:pt idx="11796">
                  <c:v>7.0</c:v>
                </c:pt>
                <c:pt idx="11797">
                  <c:v>7.0</c:v>
                </c:pt>
                <c:pt idx="11798">
                  <c:v>7.0</c:v>
                </c:pt>
                <c:pt idx="11799">
                  <c:v>7.0</c:v>
                </c:pt>
                <c:pt idx="11800">
                  <c:v>7.0</c:v>
                </c:pt>
                <c:pt idx="11801">
                  <c:v>7.0</c:v>
                </c:pt>
                <c:pt idx="11802">
                  <c:v>7.0</c:v>
                </c:pt>
                <c:pt idx="11803">
                  <c:v>7.0</c:v>
                </c:pt>
                <c:pt idx="11804">
                  <c:v>7.0</c:v>
                </c:pt>
                <c:pt idx="11805">
                  <c:v>7.0</c:v>
                </c:pt>
                <c:pt idx="11806">
                  <c:v>7.0</c:v>
                </c:pt>
                <c:pt idx="11807">
                  <c:v>7.0</c:v>
                </c:pt>
                <c:pt idx="11808">
                  <c:v>7.0</c:v>
                </c:pt>
                <c:pt idx="11809">
                  <c:v>7.0</c:v>
                </c:pt>
                <c:pt idx="11810">
                  <c:v>7.0</c:v>
                </c:pt>
                <c:pt idx="11811">
                  <c:v>7.0</c:v>
                </c:pt>
                <c:pt idx="11812">
                  <c:v>7.0</c:v>
                </c:pt>
                <c:pt idx="11813">
                  <c:v>7.0</c:v>
                </c:pt>
                <c:pt idx="11814">
                  <c:v>7.0</c:v>
                </c:pt>
                <c:pt idx="11815">
                  <c:v>7.0</c:v>
                </c:pt>
                <c:pt idx="11816">
                  <c:v>7.0</c:v>
                </c:pt>
                <c:pt idx="11817">
                  <c:v>7.0</c:v>
                </c:pt>
                <c:pt idx="11818">
                  <c:v>7.0</c:v>
                </c:pt>
                <c:pt idx="11819">
                  <c:v>7.0</c:v>
                </c:pt>
                <c:pt idx="11820">
                  <c:v>7.0</c:v>
                </c:pt>
                <c:pt idx="11821">
                  <c:v>7.0</c:v>
                </c:pt>
                <c:pt idx="11822">
                  <c:v>7.0</c:v>
                </c:pt>
                <c:pt idx="11823">
                  <c:v>7.0</c:v>
                </c:pt>
                <c:pt idx="11824">
                  <c:v>7.0</c:v>
                </c:pt>
                <c:pt idx="11825">
                  <c:v>7.0</c:v>
                </c:pt>
                <c:pt idx="11826">
                  <c:v>7.0</c:v>
                </c:pt>
                <c:pt idx="11827">
                  <c:v>7.0</c:v>
                </c:pt>
                <c:pt idx="11828">
                  <c:v>7.0</c:v>
                </c:pt>
                <c:pt idx="11829">
                  <c:v>7.0</c:v>
                </c:pt>
                <c:pt idx="11830">
                  <c:v>7.0</c:v>
                </c:pt>
                <c:pt idx="11831">
                  <c:v>7.0</c:v>
                </c:pt>
                <c:pt idx="11832">
                  <c:v>7.0</c:v>
                </c:pt>
                <c:pt idx="11833">
                  <c:v>7.0</c:v>
                </c:pt>
                <c:pt idx="11834">
                  <c:v>7.0</c:v>
                </c:pt>
                <c:pt idx="11835">
                  <c:v>7.0</c:v>
                </c:pt>
                <c:pt idx="11836">
                  <c:v>7.0</c:v>
                </c:pt>
                <c:pt idx="11837">
                  <c:v>7.0</c:v>
                </c:pt>
                <c:pt idx="11838">
                  <c:v>7.0</c:v>
                </c:pt>
                <c:pt idx="11839">
                  <c:v>7.0</c:v>
                </c:pt>
                <c:pt idx="11840">
                  <c:v>7.0</c:v>
                </c:pt>
                <c:pt idx="11841">
                  <c:v>7.0</c:v>
                </c:pt>
                <c:pt idx="11842">
                  <c:v>7.0</c:v>
                </c:pt>
                <c:pt idx="11843">
                  <c:v>7.0</c:v>
                </c:pt>
                <c:pt idx="11844">
                  <c:v>7.0</c:v>
                </c:pt>
                <c:pt idx="11845">
                  <c:v>7.0</c:v>
                </c:pt>
                <c:pt idx="11846">
                  <c:v>7.0</c:v>
                </c:pt>
                <c:pt idx="11847">
                  <c:v>7.0</c:v>
                </c:pt>
                <c:pt idx="11848">
                  <c:v>7.0</c:v>
                </c:pt>
                <c:pt idx="11849">
                  <c:v>7.0</c:v>
                </c:pt>
                <c:pt idx="11850">
                  <c:v>7.0</c:v>
                </c:pt>
                <c:pt idx="11851">
                  <c:v>7.0</c:v>
                </c:pt>
                <c:pt idx="11852">
                  <c:v>7.0</c:v>
                </c:pt>
                <c:pt idx="11853">
                  <c:v>7.0</c:v>
                </c:pt>
                <c:pt idx="11854">
                  <c:v>7.0</c:v>
                </c:pt>
                <c:pt idx="11855">
                  <c:v>7.0</c:v>
                </c:pt>
                <c:pt idx="11856">
                  <c:v>7.0</c:v>
                </c:pt>
                <c:pt idx="11857">
                  <c:v>7.0</c:v>
                </c:pt>
                <c:pt idx="11858">
                  <c:v>7.0</c:v>
                </c:pt>
                <c:pt idx="11859">
                  <c:v>7.0</c:v>
                </c:pt>
                <c:pt idx="11860">
                  <c:v>7.0</c:v>
                </c:pt>
                <c:pt idx="11861">
                  <c:v>7.0</c:v>
                </c:pt>
                <c:pt idx="11862">
                  <c:v>7.0</c:v>
                </c:pt>
                <c:pt idx="11863">
                  <c:v>7.0</c:v>
                </c:pt>
                <c:pt idx="11864">
                  <c:v>7.0</c:v>
                </c:pt>
                <c:pt idx="11865">
                  <c:v>7.0</c:v>
                </c:pt>
                <c:pt idx="11866">
                  <c:v>7.0</c:v>
                </c:pt>
                <c:pt idx="11867">
                  <c:v>7.0</c:v>
                </c:pt>
                <c:pt idx="11868">
                  <c:v>7.0</c:v>
                </c:pt>
                <c:pt idx="11869">
                  <c:v>7.0</c:v>
                </c:pt>
                <c:pt idx="11870">
                  <c:v>7.0</c:v>
                </c:pt>
                <c:pt idx="11871">
                  <c:v>7.0</c:v>
                </c:pt>
                <c:pt idx="11872">
                  <c:v>7.0</c:v>
                </c:pt>
                <c:pt idx="11873">
                  <c:v>7.0</c:v>
                </c:pt>
                <c:pt idx="11874">
                  <c:v>7.0</c:v>
                </c:pt>
                <c:pt idx="11875">
                  <c:v>7.0</c:v>
                </c:pt>
                <c:pt idx="11876">
                  <c:v>7.0</c:v>
                </c:pt>
                <c:pt idx="11877">
                  <c:v>7.0</c:v>
                </c:pt>
                <c:pt idx="11878">
                  <c:v>7.0</c:v>
                </c:pt>
                <c:pt idx="11879">
                  <c:v>7.0</c:v>
                </c:pt>
                <c:pt idx="11880">
                  <c:v>7.0</c:v>
                </c:pt>
                <c:pt idx="11881">
                  <c:v>7.0</c:v>
                </c:pt>
                <c:pt idx="11882">
                  <c:v>7.0</c:v>
                </c:pt>
                <c:pt idx="11883">
                  <c:v>7.0</c:v>
                </c:pt>
                <c:pt idx="11884">
                  <c:v>7.0</c:v>
                </c:pt>
                <c:pt idx="11885">
                  <c:v>7.0</c:v>
                </c:pt>
                <c:pt idx="11886">
                  <c:v>7.0</c:v>
                </c:pt>
                <c:pt idx="11887">
                  <c:v>7.0</c:v>
                </c:pt>
                <c:pt idx="11888">
                  <c:v>7.0</c:v>
                </c:pt>
                <c:pt idx="11889">
                  <c:v>7.0</c:v>
                </c:pt>
                <c:pt idx="11890">
                  <c:v>7.0</c:v>
                </c:pt>
                <c:pt idx="11891">
                  <c:v>7.0</c:v>
                </c:pt>
                <c:pt idx="11892">
                  <c:v>7.0</c:v>
                </c:pt>
                <c:pt idx="11893">
                  <c:v>7.0</c:v>
                </c:pt>
                <c:pt idx="11894">
                  <c:v>7.0</c:v>
                </c:pt>
                <c:pt idx="11895">
                  <c:v>7.0</c:v>
                </c:pt>
                <c:pt idx="11896">
                  <c:v>7.0</c:v>
                </c:pt>
                <c:pt idx="11897">
                  <c:v>7.0</c:v>
                </c:pt>
                <c:pt idx="11898">
                  <c:v>7.0</c:v>
                </c:pt>
                <c:pt idx="11899">
                  <c:v>7.0</c:v>
                </c:pt>
                <c:pt idx="11900">
                  <c:v>7.0</c:v>
                </c:pt>
                <c:pt idx="11901">
                  <c:v>7.0</c:v>
                </c:pt>
                <c:pt idx="11902">
                  <c:v>7.0</c:v>
                </c:pt>
                <c:pt idx="11903">
                  <c:v>7.0</c:v>
                </c:pt>
                <c:pt idx="11904">
                  <c:v>7.0</c:v>
                </c:pt>
                <c:pt idx="11905">
                  <c:v>7.0</c:v>
                </c:pt>
                <c:pt idx="11906">
                  <c:v>7.0</c:v>
                </c:pt>
                <c:pt idx="11907">
                  <c:v>7.0</c:v>
                </c:pt>
                <c:pt idx="11908">
                  <c:v>7.0</c:v>
                </c:pt>
                <c:pt idx="11909">
                  <c:v>7.0</c:v>
                </c:pt>
                <c:pt idx="11910">
                  <c:v>7.0</c:v>
                </c:pt>
                <c:pt idx="11911">
                  <c:v>7.0</c:v>
                </c:pt>
                <c:pt idx="11912">
                  <c:v>7.0</c:v>
                </c:pt>
                <c:pt idx="11913">
                  <c:v>7.0</c:v>
                </c:pt>
                <c:pt idx="11914">
                  <c:v>7.0</c:v>
                </c:pt>
                <c:pt idx="11915">
                  <c:v>7.0</c:v>
                </c:pt>
                <c:pt idx="11916">
                  <c:v>7.0</c:v>
                </c:pt>
                <c:pt idx="11917">
                  <c:v>7.0</c:v>
                </c:pt>
                <c:pt idx="11918">
                  <c:v>7.0</c:v>
                </c:pt>
                <c:pt idx="11919">
                  <c:v>7.0</c:v>
                </c:pt>
                <c:pt idx="11920">
                  <c:v>7.0</c:v>
                </c:pt>
                <c:pt idx="11921">
                  <c:v>7.0</c:v>
                </c:pt>
                <c:pt idx="11922">
                  <c:v>7.0</c:v>
                </c:pt>
                <c:pt idx="11923">
                  <c:v>7.0</c:v>
                </c:pt>
                <c:pt idx="11924">
                  <c:v>7.0</c:v>
                </c:pt>
                <c:pt idx="11925">
                  <c:v>7.0</c:v>
                </c:pt>
                <c:pt idx="11926">
                  <c:v>7.0</c:v>
                </c:pt>
                <c:pt idx="11927">
                  <c:v>7.0</c:v>
                </c:pt>
                <c:pt idx="11928">
                  <c:v>7.0</c:v>
                </c:pt>
                <c:pt idx="11929">
                  <c:v>7.0</c:v>
                </c:pt>
                <c:pt idx="11930">
                  <c:v>7.0</c:v>
                </c:pt>
                <c:pt idx="11931">
                  <c:v>7.0</c:v>
                </c:pt>
                <c:pt idx="11932">
                  <c:v>7.0</c:v>
                </c:pt>
                <c:pt idx="11933">
                  <c:v>7.0</c:v>
                </c:pt>
                <c:pt idx="11934">
                  <c:v>7.0</c:v>
                </c:pt>
                <c:pt idx="11935">
                  <c:v>7.0</c:v>
                </c:pt>
                <c:pt idx="11936">
                  <c:v>7.0</c:v>
                </c:pt>
                <c:pt idx="11937">
                  <c:v>7.0</c:v>
                </c:pt>
                <c:pt idx="11938">
                  <c:v>7.0</c:v>
                </c:pt>
                <c:pt idx="11939">
                  <c:v>7.0</c:v>
                </c:pt>
                <c:pt idx="11940">
                  <c:v>7.0</c:v>
                </c:pt>
                <c:pt idx="11941">
                  <c:v>7.0</c:v>
                </c:pt>
                <c:pt idx="11942">
                  <c:v>7.0</c:v>
                </c:pt>
                <c:pt idx="11943">
                  <c:v>7.0</c:v>
                </c:pt>
                <c:pt idx="11944">
                  <c:v>7.0</c:v>
                </c:pt>
                <c:pt idx="11945">
                  <c:v>7.0</c:v>
                </c:pt>
                <c:pt idx="11946">
                  <c:v>7.0</c:v>
                </c:pt>
                <c:pt idx="11947">
                  <c:v>7.0</c:v>
                </c:pt>
                <c:pt idx="11948">
                  <c:v>7.0</c:v>
                </c:pt>
                <c:pt idx="11949">
                  <c:v>7.0</c:v>
                </c:pt>
                <c:pt idx="11950">
                  <c:v>7.0</c:v>
                </c:pt>
                <c:pt idx="11951">
                  <c:v>7.0</c:v>
                </c:pt>
                <c:pt idx="11952">
                  <c:v>7.0</c:v>
                </c:pt>
                <c:pt idx="11953">
                  <c:v>7.0</c:v>
                </c:pt>
                <c:pt idx="11954">
                  <c:v>7.0</c:v>
                </c:pt>
                <c:pt idx="11955">
                  <c:v>7.0</c:v>
                </c:pt>
                <c:pt idx="11956">
                  <c:v>7.0</c:v>
                </c:pt>
                <c:pt idx="11957">
                  <c:v>7.0</c:v>
                </c:pt>
                <c:pt idx="11958">
                  <c:v>7.0</c:v>
                </c:pt>
                <c:pt idx="11959">
                  <c:v>7.0</c:v>
                </c:pt>
                <c:pt idx="11960">
                  <c:v>7.0</c:v>
                </c:pt>
                <c:pt idx="11961">
                  <c:v>7.0</c:v>
                </c:pt>
                <c:pt idx="11962">
                  <c:v>7.0</c:v>
                </c:pt>
                <c:pt idx="11963">
                  <c:v>7.0</c:v>
                </c:pt>
                <c:pt idx="11964">
                  <c:v>7.0</c:v>
                </c:pt>
                <c:pt idx="11965">
                  <c:v>7.0</c:v>
                </c:pt>
                <c:pt idx="11966">
                  <c:v>7.0</c:v>
                </c:pt>
                <c:pt idx="11967">
                  <c:v>7.0</c:v>
                </c:pt>
                <c:pt idx="11968">
                  <c:v>7.0</c:v>
                </c:pt>
                <c:pt idx="11969">
                  <c:v>7.0</c:v>
                </c:pt>
                <c:pt idx="11970">
                  <c:v>7.0</c:v>
                </c:pt>
                <c:pt idx="11971">
                  <c:v>7.0</c:v>
                </c:pt>
                <c:pt idx="11972">
                  <c:v>7.0</c:v>
                </c:pt>
                <c:pt idx="11973">
                  <c:v>7.0</c:v>
                </c:pt>
                <c:pt idx="11974">
                  <c:v>7.0</c:v>
                </c:pt>
                <c:pt idx="11975">
                  <c:v>7.0</c:v>
                </c:pt>
                <c:pt idx="11976">
                  <c:v>7.0</c:v>
                </c:pt>
                <c:pt idx="11977">
                  <c:v>7.0</c:v>
                </c:pt>
                <c:pt idx="11978">
                  <c:v>7.0</c:v>
                </c:pt>
                <c:pt idx="11979">
                  <c:v>7.0</c:v>
                </c:pt>
                <c:pt idx="11980">
                  <c:v>7.0</c:v>
                </c:pt>
                <c:pt idx="11981">
                  <c:v>7.0</c:v>
                </c:pt>
                <c:pt idx="11982">
                  <c:v>7.0</c:v>
                </c:pt>
                <c:pt idx="11983">
                  <c:v>7.0</c:v>
                </c:pt>
                <c:pt idx="11984">
                  <c:v>7.0</c:v>
                </c:pt>
                <c:pt idx="11985">
                  <c:v>7.0</c:v>
                </c:pt>
                <c:pt idx="11986">
                  <c:v>7.0</c:v>
                </c:pt>
                <c:pt idx="11987">
                  <c:v>7.0</c:v>
                </c:pt>
                <c:pt idx="11988">
                  <c:v>7.0</c:v>
                </c:pt>
                <c:pt idx="11989">
                  <c:v>7.0</c:v>
                </c:pt>
                <c:pt idx="11990">
                  <c:v>7.0</c:v>
                </c:pt>
                <c:pt idx="11991">
                  <c:v>7.0</c:v>
                </c:pt>
                <c:pt idx="11992">
                  <c:v>7.0</c:v>
                </c:pt>
                <c:pt idx="11993">
                  <c:v>7.0</c:v>
                </c:pt>
                <c:pt idx="11994">
                  <c:v>7.0</c:v>
                </c:pt>
                <c:pt idx="11995">
                  <c:v>7.0</c:v>
                </c:pt>
                <c:pt idx="11996">
                  <c:v>7.0</c:v>
                </c:pt>
                <c:pt idx="11997">
                  <c:v>7.0</c:v>
                </c:pt>
                <c:pt idx="11998">
                  <c:v>7.0</c:v>
                </c:pt>
                <c:pt idx="11999">
                  <c:v>7.0</c:v>
                </c:pt>
                <c:pt idx="12000">
                  <c:v>7.0</c:v>
                </c:pt>
                <c:pt idx="12001">
                  <c:v>7.0</c:v>
                </c:pt>
                <c:pt idx="12002">
                  <c:v>7.0</c:v>
                </c:pt>
                <c:pt idx="12003">
                  <c:v>7.0</c:v>
                </c:pt>
                <c:pt idx="12004">
                  <c:v>7.0</c:v>
                </c:pt>
                <c:pt idx="12005">
                  <c:v>7.0</c:v>
                </c:pt>
                <c:pt idx="12006">
                  <c:v>7.0</c:v>
                </c:pt>
                <c:pt idx="12007">
                  <c:v>7.0</c:v>
                </c:pt>
                <c:pt idx="12008">
                  <c:v>7.0</c:v>
                </c:pt>
                <c:pt idx="12009">
                  <c:v>7.0</c:v>
                </c:pt>
                <c:pt idx="12010">
                  <c:v>7.0</c:v>
                </c:pt>
                <c:pt idx="12011">
                  <c:v>7.0</c:v>
                </c:pt>
                <c:pt idx="12012">
                  <c:v>7.0</c:v>
                </c:pt>
                <c:pt idx="12013">
                  <c:v>7.0</c:v>
                </c:pt>
                <c:pt idx="12014">
                  <c:v>7.0</c:v>
                </c:pt>
                <c:pt idx="12015">
                  <c:v>7.0</c:v>
                </c:pt>
                <c:pt idx="12016">
                  <c:v>7.0</c:v>
                </c:pt>
                <c:pt idx="12017">
                  <c:v>7.0</c:v>
                </c:pt>
                <c:pt idx="12018">
                  <c:v>7.0</c:v>
                </c:pt>
                <c:pt idx="12019">
                  <c:v>7.0</c:v>
                </c:pt>
                <c:pt idx="12020">
                  <c:v>7.0</c:v>
                </c:pt>
                <c:pt idx="12021">
                  <c:v>7.0</c:v>
                </c:pt>
                <c:pt idx="12022">
                  <c:v>7.0</c:v>
                </c:pt>
                <c:pt idx="12023">
                  <c:v>7.0</c:v>
                </c:pt>
                <c:pt idx="12024">
                  <c:v>7.0</c:v>
                </c:pt>
                <c:pt idx="12025">
                  <c:v>7.0</c:v>
                </c:pt>
                <c:pt idx="12026">
                  <c:v>7.0</c:v>
                </c:pt>
                <c:pt idx="12027">
                  <c:v>7.0</c:v>
                </c:pt>
                <c:pt idx="12028">
                  <c:v>7.0</c:v>
                </c:pt>
                <c:pt idx="12029">
                  <c:v>7.0</c:v>
                </c:pt>
                <c:pt idx="12030">
                  <c:v>7.0</c:v>
                </c:pt>
                <c:pt idx="12031">
                  <c:v>7.0</c:v>
                </c:pt>
                <c:pt idx="12032">
                  <c:v>7.0</c:v>
                </c:pt>
                <c:pt idx="12033">
                  <c:v>7.0</c:v>
                </c:pt>
                <c:pt idx="12034">
                  <c:v>7.0</c:v>
                </c:pt>
                <c:pt idx="12035">
                  <c:v>7.0</c:v>
                </c:pt>
                <c:pt idx="12036">
                  <c:v>7.0</c:v>
                </c:pt>
                <c:pt idx="12037">
                  <c:v>7.0</c:v>
                </c:pt>
                <c:pt idx="12038">
                  <c:v>7.0</c:v>
                </c:pt>
                <c:pt idx="12039">
                  <c:v>7.0</c:v>
                </c:pt>
                <c:pt idx="12040">
                  <c:v>7.0</c:v>
                </c:pt>
                <c:pt idx="12041">
                  <c:v>7.0</c:v>
                </c:pt>
                <c:pt idx="12042">
                  <c:v>7.0</c:v>
                </c:pt>
                <c:pt idx="12043">
                  <c:v>7.0</c:v>
                </c:pt>
                <c:pt idx="12044">
                  <c:v>7.0</c:v>
                </c:pt>
                <c:pt idx="12045">
                  <c:v>7.0</c:v>
                </c:pt>
                <c:pt idx="12046">
                  <c:v>7.0</c:v>
                </c:pt>
                <c:pt idx="12047">
                  <c:v>7.0</c:v>
                </c:pt>
                <c:pt idx="12048">
                  <c:v>7.0</c:v>
                </c:pt>
                <c:pt idx="12049">
                  <c:v>7.0</c:v>
                </c:pt>
                <c:pt idx="12050">
                  <c:v>7.0</c:v>
                </c:pt>
                <c:pt idx="12051">
                  <c:v>7.0</c:v>
                </c:pt>
                <c:pt idx="12052">
                  <c:v>7.0</c:v>
                </c:pt>
                <c:pt idx="12053">
                  <c:v>7.0</c:v>
                </c:pt>
                <c:pt idx="12054">
                  <c:v>7.0</c:v>
                </c:pt>
                <c:pt idx="12055">
                  <c:v>7.0</c:v>
                </c:pt>
                <c:pt idx="12056">
                  <c:v>7.0</c:v>
                </c:pt>
                <c:pt idx="12057">
                  <c:v>7.0</c:v>
                </c:pt>
                <c:pt idx="12058">
                  <c:v>7.0</c:v>
                </c:pt>
                <c:pt idx="12059">
                  <c:v>7.0</c:v>
                </c:pt>
                <c:pt idx="12060">
                  <c:v>7.0</c:v>
                </c:pt>
                <c:pt idx="12061">
                  <c:v>7.0</c:v>
                </c:pt>
                <c:pt idx="12062">
                  <c:v>7.0</c:v>
                </c:pt>
                <c:pt idx="12063">
                  <c:v>7.0</c:v>
                </c:pt>
                <c:pt idx="12064">
                  <c:v>7.0</c:v>
                </c:pt>
                <c:pt idx="12065">
                  <c:v>7.0</c:v>
                </c:pt>
                <c:pt idx="12066">
                  <c:v>7.0</c:v>
                </c:pt>
                <c:pt idx="12067">
                  <c:v>7.0</c:v>
                </c:pt>
                <c:pt idx="12068">
                  <c:v>7.0</c:v>
                </c:pt>
                <c:pt idx="12069">
                  <c:v>7.0</c:v>
                </c:pt>
                <c:pt idx="12070">
                  <c:v>7.0</c:v>
                </c:pt>
                <c:pt idx="12071">
                  <c:v>7.0</c:v>
                </c:pt>
                <c:pt idx="12072">
                  <c:v>7.0</c:v>
                </c:pt>
                <c:pt idx="12073">
                  <c:v>7.0</c:v>
                </c:pt>
                <c:pt idx="12074">
                  <c:v>7.0</c:v>
                </c:pt>
                <c:pt idx="12075">
                  <c:v>7.0</c:v>
                </c:pt>
                <c:pt idx="12076">
                  <c:v>7.0</c:v>
                </c:pt>
                <c:pt idx="12077">
                  <c:v>7.0</c:v>
                </c:pt>
                <c:pt idx="12078">
                  <c:v>7.0</c:v>
                </c:pt>
                <c:pt idx="12079">
                  <c:v>7.0</c:v>
                </c:pt>
                <c:pt idx="12080">
                  <c:v>7.0</c:v>
                </c:pt>
                <c:pt idx="12081">
                  <c:v>7.0</c:v>
                </c:pt>
                <c:pt idx="12082">
                  <c:v>7.0</c:v>
                </c:pt>
                <c:pt idx="12083">
                  <c:v>7.0</c:v>
                </c:pt>
                <c:pt idx="12084">
                  <c:v>7.0</c:v>
                </c:pt>
                <c:pt idx="12085">
                  <c:v>7.0</c:v>
                </c:pt>
                <c:pt idx="12086">
                  <c:v>7.0</c:v>
                </c:pt>
                <c:pt idx="12087">
                  <c:v>7.0</c:v>
                </c:pt>
                <c:pt idx="12088">
                  <c:v>7.0</c:v>
                </c:pt>
                <c:pt idx="12089">
                  <c:v>7.0</c:v>
                </c:pt>
                <c:pt idx="12090">
                  <c:v>7.0</c:v>
                </c:pt>
                <c:pt idx="12091">
                  <c:v>7.0</c:v>
                </c:pt>
                <c:pt idx="12092">
                  <c:v>7.0</c:v>
                </c:pt>
                <c:pt idx="12093">
                  <c:v>7.0</c:v>
                </c:pt>
                <c:pt idx="12094">
                  <c:v>7.0</c:v>
                </c:pt>
                <c:pt idx="12095">
                  <c:v>7.0</c:v>
                </c:pt>
                <c:pt idx="12096">
                  <c:v>7.0</c:v>
                </c:pt>
                <c:pt idx="12097">
                  <c:v>7.0</c:v>
                </c:pt>
                <c:pt idx="12098">
                  <c:v>7.0</c:v>
                </c:pt>
                <c:pt idx="12099">
                  <c:v>7.0</c:v>
                </c:pt>
                <c:pt idx="12100">
                  <c:v>7.0</c:v>
                </c:pt>
                <c:pt idx="12101">
                  <c:v>7.0</c:v>
                </c:pt>
                <c:pt idx="12102">
                  <c:v>7.0</c:v>
                </c:pt>
                <c:pt idx="12103">
                  <c:v>7.0</c:v>
                </c:pt>
                <c:pt idx="12104">
                  <c:v>7.0</c:v>
                </c:pt>
                <c:pt idx="12105">
                  <c:v>7.0</c:v>
                </c:pt>
                <c:pt idx="12106">
                  <c:v>7.0</c:v>
                </c:pt>
                <c:pt idx="12107">
                  <c:v>7.0</c:v>
                </c:pt>
                <c:pt idx="12108">
                  <c:v>7.0</c:v>
                </c:pt>
                <c:pt idx="12109">
                  <c:v>7.0</c:v>
                </c:pt>
                <c:pt idx="12110">
                  <c:v>7.0</c:v>
                </c:pt>
                <c:pt idx="12111">
                  <c:v>7.0</c:v>
                </c:pt>
                <c:pt idx="12112">
                  <c:v>7.0</c:v>
                </c:pt>
                <c:pt idx="12113">
                  <c:v>7.0</c:v>
                </c:pt>
                <c:pt idx="12114">
                  <c:v>7.0</c:v>
                </c:pt>
                <c:pt idx="12115">
                  <c:v>7.0</c:v>
                </c:pt>
                <c:pt idx="12116">
                  <c:v>7.0</c:v>
                </c:pt>
                <c:pt idx="12117">
                  <c:v>7.0</c:v>
                </c:pt>
                <c:pt idx="12118">
                  <c:v>7.0</c:v>
                </c:pt>
                <c:pt idx="12119">
                  <c:v>7.0</c:v>
                </c:pt>
                <c:pt idx="12120">
                  <c:v>7.0</c:v>
                </c:pt>
                <c:pt idx="12121">
                  <c:v>7.0</c:v>
                </c:pt>
                <c:pt idx="12122">
                  <c:v>7.0</c:v>
                </c:pt>
                <c:pt idx="12123">
                  <c:v>7.0</c:v>
                </c:pt>
                <c:pt idx="12124">
                  <c:v>7.0</c:v>
                </c:pt>
                <c:pt idx="12125">
                  <c:v>7.0</c:v>
                </c:pt>
                <c:pt idx="12126">
                  <c:v>7.0</c:v>
                </c:pt>
                <c:pt idx="12127">
                  <c:v>7.0</c:v>
                </c:pt>
                <c:pt idx="12128">
                  <c:v>7.0</c:v>
                </c:pt>
                <c:pt idx="12129">
                  <c:v>7.0</c:v>
                </c:pt>
                <c:pt idx="12130">
                  <c:v>7.0</c:v>
                </c:pt>
                <c:pt idx="12131">
                  <c:v>7.0</c:v>
                </c:pt>
                <c:pt idx="12132">
                  <c:v>7.0</c:v>
                </c:pt>
                <c:pt idx="12133">
                  <c:v>7.0</c:v>
                </c:pt>
                <c:pt idx="12134">
                  <c:v>7.0</c:v>
                </c:pt>
                <c:pt idx="12135">
                  <c:v>7.0</c:v>
                </c:pt>
                <c:pt idx="12136">
                  <c:v>7.0</c:v>
                </c:pt>
                <c:pt idx="12137">
                  <c:v>7.0</c:v>
                </c:pt>
                <c:pt idx="12138">
                  <c:v>7.0</c:v>
                </c:pt>
                <c:pt idx="12139">
                  <c:v>7.0</c:v>
                </c:pt>
                <c:pt idx="12140">
                  <c:v>7.0</c:v>
                </c:pt>
                <c:pt idx="12141">
                  <c:v>7.0</c:v>
                </c:pt>
                <c:pt idx="12142">
                  <c:v>7.0</c:v>
                </c:pt>
                <c:pt idx="12143">
                  <c:v>7.0</c:v>
                </c:pt>
                <c:pt idx="12144">
                  <c:v>7.0</c:v>
                </c:pt>
                <c:pt idx="12145">
                  <c:v>7.0</c:v>
                </c:pt>
                <c:pt idx="12146">
                  <c:v>7.0</c:v>
                </c:pt>
                <c:pt idx="12147">
                  <c:v>7.0</c:v>
                </c:pt>
                <c:pt idx="12148">
                  <c:v>7.0</c:v>
                </c:pt>
                <c:pt idx="12149">
                  <c:v>7.0</c:v>
                </c:pt>
                <c:pt idx="12150">
                  <c:v>7.0</c:v>
                </c:pt>
                <c:pt idx="12151">
                  <c:v>7.0</c:v>
                </c:pt>
                <c:pt idx="12152">
                  <c:v>7.0</c:v>
                </c:pt>
                <c:pt idx="12153">
                  <c:v>7.0</c:v>
                </c:pt>
                <c:pt idx="12154">
                  <c:v>7.0</c:v>
                </c:pt>
                <c:pt idx="12155">
                  <c:v>7.0</c:v>
                </c:pt>
                <c:pt idx="12156">
                  <c:v>7.0</c:v>
                </c:pt>
                <c:pt idx="12157">
                  <c:v>7.0</c:v>
                </c:pt>
                <c:pt idx="12158">
                  <c:v>7.0</c:v>
                </c:pt>
                <c:pt idx="12159">
                  <c:v>7.0</c:v>
                </c:pt>
                <c:pt idx="12160">
                  <c:v>7.0</c:v>
                </c:pt>
                <c:pt idx="12161">
                  <c:v>7.0</c:v>
                </c:pt>
                <c:pt idx="12162">
                  <c:v>7.0</c:v>
                </c:pt>
                <c:pt idx="12163">
                  <c:v>7.0</c:v>
                </c:pt>
                <c:pt idx="12164">
                  <c:v>7.0</c:v>
                </c:pt>
                <c:pt idx="12165">
                  <c:v>7.0</c:v>
                </c:pt>
                <c:pt idx="12166">
                  <c:v>7.0</c:v>
                </c:pt>
                <c:pt idx="12167">
                  <c:v>7.0</c:v>
                </c:pt>
                <c:pt idx="12168">
                  <c:v>7.0</c:v>
                </c:pt>
                <c:pt idx="12169">
                  <c:v>7.0</c:v>
                </c:pt>
                <c:pt idx="12170">
                  <c:v>7.0</c:v>
                </c:pt>
                <c:pt idx="12171">
                  <c:v>7.0</c:v>
                </c:pt>
                <c:pt idx="12172">
                  <c:v>7.0</c:v>
                </c:pt>
                <c:pt idx="12173">
                  <c:v>7.0</c:v>
                </c:pt>
                <c:pt idx="12174">
                  <c:v>7.0</c:v>
                </c:pt>
                <c:pt idx="12175">
                  <c:v>7.0</c:v>
                </c:pt>
                <c:pt idx="12176">
                  <c:v>7.0</c:v>
                </c:pt>
                <c:pt idx="12177">
                  <c:v>7.0</c:v>
                </c:pt>
                <c:pt idx="12178">
                  <c:v>7.0</c:v>
                </c:pt>
                <c:pt idx="12179">
                  <c:v>7.0</c:v>
                </c:pt>
                <c:pt idx="12180">
                  <c:v>7.0</c:v>
                </c:pt>
                <c:pt idx="12181">
                  <c:v>7.0</c:v>
                </c:pt>
                <c:pt idx="12182">
                  <c:v>7.0</c:v>
                </c:pt>
                <c:pt idx="12183">
                  <c:v>7.0</c:v>
                </c:pt>
                <c:pt idx="12184">
                  <c:v>7.0</c:v>
                </c:pt>
                <c:pt idx="12185">
                  <c:v>7.0</c:v>
                </c:pt>
                <c:pt idx="12186">
                  <c:v>7.0</c:v>
                </c:pt>
                <c:pt idx="12187">
                  <c:v>7.0</c:v>
                </c:pt>
                <c:pt idx="12188">
                  <c:v>7.0</c:v>
                </c:pt>
                <c:pt idx="12189">
                  <c:v>7.0</c:v>
                </c:pt>
                <c:pt idx="12190">
                  <c:v>7.0</c:v>
                </c:pt>
                <c:pt idx="12191">
                  <c:v>7.0</c:v>
                </c:pt>
                <c:pt idx="12192">
                  <c:v>7.0</c:v>
                </c:pt>
                <c:pt idx="12193">
                  <c:v>7.0</c:v>
                </c:pt>
                <c:pt idx="12194">
                  <c:v>7.0</c:v>
                </c:pt>
                <c:pt idx="12195">
                  <c:v>7.0</c:v>
                </c:pt>
                <c:pt idx="12196">
                  <c:v>7.0</c:v>
                </c:pt>
                <c:pt idx="12197">
                  <c:v>7.0</c:v>
                </c:pt>
                <c:pt idx="12198">
                  <c:v>7.0</c:v>
                </c:pt>
                <c:pt idx="12199">
                  <c:v>7.0</c:v>
                </c:pt>
                <c:pt idx="12200">
                  <c:v>7.0</c:v>
                </c:pt>
                <c:pt idx="12201">
                  <c:v>7.0</c:v>
                </c:pt>
                <c:pt idx="12202">
                  <c:v>7.0</c:v>
                </c:pt>
                <c:pt idx="12203">
                  <c:v>7.0</c:v>
                </c:pt>
                <c:pt idx="12204">
                  <c:v>7.0</c:v>
                </c:pt>
                <c:pt idx="12205">
                  <c:v>7.0</c:v>
                </c:pt>
                <c:pt idx="12206">
                  <c:v>7.0</c:v>
                </c:pt>
                <c:pt idx="12207">
                  <c:v>7.0</c:v>
                </c:pt>
                <c:pt idx="12208">
                  <c:v>7.0</c:v>
                </c:pt>
                <c:pt idx="12209">
                  <c:v>7.0</c:v>
                </c:pt>
                <c:pt idx="12210">
                  <c:v>7.0</c:v>
                </c:pt>
                <c:pt idx="12211">
                  <c:v>7.0</c:v>
                </c:pt>
                <c:pt idx="12212">
                  <c:v>7.0</c:v>
                </c:pt>
                <c:pt idx="12213">
                  <c:v>7.0</c:v>
                </c:pt>
                <c:pt idx="12214">
                  <c:v>7.0</c:v>
                </c:pt>
                <c:pt idx="12215">
                  <c:v>7.0</c:v>
                </c:pt>
                <c:pt idx="12216">
                  <c:v>7.0</c:v>
                </c:pt>
                <c:pt idx="12217">
                  <c:v>7.0</c:v>
                </c:pt>
                <c:pt idx="12218">
                  <c:v>7.0</c:v>
                </c:pt>
                <c:pt idx="12219">
                  <c:v>7.0</c:v>
                </c:pt>
                <c:pt idx="12220">
                  <c:v>7.0</c:v>
                </c:pt>
                <c:pt idx="12221">
                  <c:v>7.0</c:v>
                </c:pt>
                <c:pt idx="12222">
                  <c:v>7.0</c:v>
                </c:pt>
                <c:pt idx="12223">
                  <c:v>7.0</c:v>
                </c:pt>
                <c:pt idx="12224">
                  <c:v>7.0</c:v>
                </c:pt>
                <c:pt idx="12225">
                  <c:v>7.0</c:v>
                </c:pt>
                <c:pt idx="12226">
                  <c:v>7.0</c:v>
                </c:pt>
                <c:pt idx="12227">
                  <c:v>7.0</c:v>
                </c:pt>
                <c:pt idx="12228">
                  <c:v>7.0</c:v>
                </c:pt>
                <c:pt idx="12229">
                  <c:v>7.0</c:v>
                </c:pt>
                <c:pt idx="12230">
                  <c:v>7.0</c:v>
                </c:pt>
                <c:pt idx="12231">
                  <c:v>7.0</c:v>
                </c:pt>
                <c:pt idx="12232">
                  <c:v>7.0</c:v>
                </c:pt>
                <c:pt idx="12233">
                  <c:v>7.0</c:v>
                </c:pt>
                <c:pt idx="12234">
                  <c:v>7.0</c:v>
                </c:pt>
                <c:pt idx="12235">
                  <c:v>7.0</c:v>
                </c:pt>
                <c:pt idx="12236">
                  <c:v>7.0</c:v>
                </c:pt>
                <c:pt idx="12237">
                  <c:v>7.0</c:v>
                </c:pt>
                <c:pt idx="12238">
                  <c:v>7.0</c:v>
                </c:pt>
                <c:pt idx="12239">
                  <c:v>7.0</c:v>
                </c:pt>
                <c:pt idx="12240">
                  <c:v>7.0</c:v>
                </c:pt>
                <c:pt idx="12241">
                  <c:v>7.0</c:v>
                </c:pt>
                <c:pt idx="12242">
                  <c:v>7.0</c:v>
                </c:pt>
                <c:pt idx="12243">
                  <c:v>7.0</c:v>
                </c:pt>
                <c:pt idx="12244">
                  <c:v>7.0</c:v>
                </c:pt>
                <c:pt idx="12245">
                  <c:v>7.0</c:v>
                </c:pt>
                <c:pt idx="12246">
                  <c:v>7.0</c:v>
                </c:pt>
                <c:pt idx="12247">
                  <c:v>7.0</c:v>
                </c:pt>
                <c:pt idx="12248">
                  <c:v>7.0</c:v>
                </c:pt>
                <c:pt idx="12249">
                  <c:v>7.0</c:v>
                </c:pt>
                <c:pt idx="12250">
                  <c:v>7.0</c:v>
                </c:pt>
                <c:pt idx="12251">
                  <c:v>7.0</c:v>
                </c:pt>
                <c:pt idx="12252">
                  <c:v>7.0</c:v>
                </c:pt>
                <c:pt idx="12253">
                  <c:v>7.0</c:v>
                </c:pt>
                <c:pt idx="12254">
                  <c:v>7.0</c:v>
                </c:pt>
                <c:pt idx="12255">
                  <c:v>7.0</c:v>
                </c:pt>
                <c:pt idx="12256">
                  <c:v>7.0</c:v>
                </c:pt>
                <c:pt idx="12257">
                  <c:v>7.0</c:v>
                </c:pt>
                <c:pt idx="12258">
                  <c:v>7.0</c:v>
                </c:pt>
                <c:pt idx="12259">
                  <c:v>7.0</c:v>
                </c:pt>
                <c:pt idx="12260">
                  <c:v>7.0</c:v>
                </c:pt>
                <c:pt idx="12261">
                  <c:v>7.0</c:v>
                </c:pt>
                <c:pt idx="12262">
                  <c:v>7.0</c:v>
                </c:pt>
                <c:pt idx="12263">
                  <c:v>7.0</c:v>
                </c:pt>
                <c:pt idx="12264">
                  <c:v>7.0</c:v>
                </c:pt>
                <c:pt idx="12265">
                  <c:v>7.0</c:v>
                </c:pt>
                <c:pt idx="12266">
                  <c:v>7.0</c:v>
                </c:pt>
                <c:pt idx="12267">
                  <c:v>7.0</c:v>
                </c:pt>
                <c:pt idx="12268">
                  <c:v>7.0</c:v>
                </c:pt>
                <c:pt idx="12269">
                  <c:v>7.0</c:v>
                </c:pt>
                <c:pt idx="12270">
                  <c:v>7.0</c:v>
                </c:pt>
                <c:pt idx="12271">
                  <c:v>7.0</c:v>
                </c:pt>
                <c:pt idx="12272">
                  <c:v>7.0</c:v>
                </c:pt>
                <c:pt idx="12273">
                  <c:v>7.0</c:v>
                </c:pt>
                <c:pt idx="12274">
                  <c:v>7.0</c:v>
                </c:pt>
                <c:pt idx="12275">
                  <c:v>7.0</c:v>
                </c:pt>
                <c:pt idx="12276">
                  <c:v>7.0</c:v>
                </c:pt>
                <c:pt idx="12277">
                  <c:v>7.0</c:v>
                </c:pt>
                <c:pt idx="12278">
                  <c:v>7.0</c:v>
                </c:pt>
                <c:pt idx="12279">
                  <c:v>7.0</c:v>
                </c:pt>
                <c:pt idx="12280">
                  <c:v>7.0</c:v>
                </c:pt>
                <c:pt idx="12281">
                  <c:v>7.0</c:v>
                </c:pt>
                <c:pt idx="12282">
                  <c:v>7.0</c:v>
                </c:pt>
                <c:pt idx="12283">
                  <c:v>7.0</c:v>
                </c:pt>
                <c:pt idx="12284">
                  <c:v>7.0</c:v>
                </c:pt>
                <c:pt idx="12285">
                  <c:v>7.0</c:v>
                </c:pt>
                <c:pt idx="12286">
                  <c:v>7.0</c:v>
                </c:pt>
                <c:pt idx="12287">
                  <c:v>7.0</c:v>
                </c:pt>
                <c:pt idx="12288">
                  <c:v>7.0</c:v>
                </c:pt>
                <c:pt idx="12289">
                  <c:v>7.0</c:v>
                </c:pt>
                <c:pt idx="12290">
                  <c:v>7.0</c:v>
                </c:pt>
                <c:pt idx="12291">
                  <c:v>7.0</c:v>
                </c:pt>
                <c:pt idx="12292">
                  <c:v>7.0</c:v>
                </c:pt>
                <c:pt idx="12293">
                  <c:v>7.0</c:v>
                </c:pt>
                <c:pt idx="12294">
                  <c:v>7.0</c:v>
                </c:pt>
                <c:pt idx="12295">
                  <c:v>7.0</c:v>
                </c:pt>
                <c:pt idx="12296">
                  <c:v>7.0</c:v>
                </c:pt>
                <c:pt idx="12297">
                  <c:v>7.0</c:v>
                </c:pt>
                <c:pt idx="12298">
                  <c:v>7.0</c:v>
                </c:pt>
                <c:pt idx="12299">
                  <c:v>7.0</c:v>
                </c:pt>
                <c:pt idx="12300">
                  <c:v>7.0</c:v>
                </c:pt>
                <c:pt idx="12301">
                  <c:v>7.0</c:v>
                </c:pt>
                <c:pt idx="12302">
                  <c:v>7.0</c:v>
                </c:pt>
                <c:pt idx="12303">
                  <c:v>7.0</c:v>
                </c:pt>
                <c:pt idx="12304">
                  <c:v>7.0</c:v>
                </c:pt>
                <c:pt idx="12305">
                  <c:v>7.0</c:v>
                </c:pt>
                <c:pt idx="12306">
                  <c:v>7.0</c:v>
                </c:pt>
                <c:pt idx="12307">
                  <c:v>7.0</c:v>
                </c:pt>
                <c:pt idx="12308">
                  <c:v>7.0</c:v>
                </c:pt>
                <c:pt idx="12309">
                  <c:v>7.0</c:v>
                </c:pt>
                <c:pt idx="12310">
                  <c:v>7.0</c:v>
                </c:pt>
                <c:pt idx="12311">
                  <c:v>7.0</c:v>
                </c:pt>
                <c:pt idx="12312">
                  <c:v>7.0</c:v>
                </c:pt>
                <c:pt idx="12313">
                  <c:v>7.0</c:v>
                </c:pt>
                <c:pt idx="12314">
                  <c:v>7.0</c:v>
                </c:pt>
                <c:pt idx="12315">
                  <c:v>7.0</c:v>
                </c:pt>
                <c:pt idx="12316">
                  <c:v>7.0</c:v>
                </c:pt>
                <c:pt idx="12317">
                  <c:v>7.0</c:v>
                </c:pt>
                <c:pt idx="12318">
                  <c:v>7.0</c:v>
                </c:pt>
                <c:pt idx="12319">
                  <c:v>7.0</c:v>
                </c:pt>
                <c:pt idx="12320">
                  <c:v>7.0</c:v>
                </c:pt>
                <c:pt idx="12321">
                  <c:v>7.0</c:v>
                </c:pt>
                <c:pt idx="12322">
                  <c:v>7.0</c:v>
                </c:pt>
                <c:pt idx="12323">
                  <c:v>7.0</c:v>
                </c:pt>
                <c:pt idx="12324">
                  <c:v>7.0</c:v>
                </c:pt>
                <c:pt idx="12325">
                  <c:v>7.0</c:v>
                </c:pt>
                <c:pt idx="12326">
                  <c:v>7.0</c:v>
                </c:pt>
                <c:pt idx="12327">
                  <c:v>7.0</c:v>
                </c:pt>
                <c:pt idx="12328">
                  <c:v>7.0</c:v>
                </c:pt>
                <c:pt idx="12329">
                  <c:v>7.0</c:v>
                </c:pt>
                <c:pt idx="12330">
                  <c:v>7.0</c:v>
                </c:pt>
                <c:pt idx="12331">
                  <c:v>7.0</c:v>
                </c:pt>
                <c:pt idx="12332">
                  <c:v>7.0</c:v>
                </c:pt>
                <c:pt idx="12333">
                  <c:v>7.0</c:v>
                </c:pt>
                <c:pt idx="12334">
                  <c:v>7.0</c:v>
                </c:pt>
                <c:pt idx="12335">
                  <c:v>7.0</c:v>
                </c:pt>
                <c:pt idx="12336">
                  <c:v>7.0</c:v>
                </c:pt>
                <c:pt idx="12337">
                  <c:v>7.0</c:v>
                </c:pt>
                <c:pt idx="12338">
                  <c:v>7.0</c:v>
                </c:pt>
                <c:pt idx="12339">
                  <c:v>7.0</c:v>
                </c:pt>
                <c:pt idx="12340">
                  <c:v>7.0</c:v>
                </c:pt>
                <c:pt idx="12341">
                  <c:v>7.0</c:v>
                </c:pt>
                <c:pt idx="12342">
                  <c:v>7.0</c:v>
                </c:pt>
                <c:pt idx="12343">
                  <c:v>7.0</c:v>
                </c:pt>
                <c:pt idx="12344">
                  <c:v>7.0</c:v>
                </c:pt>
                <c:pt idx="12345">
                  <c:v>7.0</c:v>
                </c:pt>
                <c:pt idx="12346">
                  <c:v>7.0</c:v>
                </c:pt>
                <c:pt idx="12347">
                  <c:v>7.0</c:v>
                </c:pt>
                <c:pt idx="12348">
                  <c:v>7.0</c:v>
                </c:pt>
                <c:pt idx="12349">
                  <c:v>7.0</c:v>
                </c:pt>
                <c:pt idx="12350">
                  <c:v>7.0</c:v>
                </c:pt>
                <c:pt idx="12351">
                  <c:v>7.0</c:v>
                </c:pt>
                <c:pt idx="12352">
                  <c:v>7.0</c:v>
                </c:pt>
                <c:pt idx="12353">
                  <c:v>7.0</c:v>
                </c:pt>
                <c:pt idx="12354">
                  <c:v>7.0</c:v>
                </c:pt>
                <c:pt idx="12355">
                  <c:v>7.0</c:v>
                </c:pt>
                <c:pt idx="12356">
                  <c:v>7.0</c:v>
                </c:pt>
                <c:pt idx="12357">
                  <c:v>7.0</c:v>
                </c:pt>
                <c:pt idx="12358">
                  <c:v>7.0</c:v>
                </c:pt>
                <c:pt idx="12359">
                  <c:v>7.0</c:v>
                </c:pt>
                <c:pt idx="12360">
                  <c:v>7.0</c:v>
                </c:pt>
                <c:pt idx="12361">
                  <c:v>7.0</c:v>
                </c:pt>
                <c:pt idx="12362">
                  <c:v>7.0</c:v>
                </c:pt>
                <c:pt idx="12363">
                  <c:v>7.0</c:v>
                </c:pt>
                <c:pt idx="12364">
                  <c:v>7.0</c:v>
                </c:pt>
                <c:pt idx="12365">
                  <c:v>7.0</c:v>
                </c:pt>
                <c:pt idx="12366">
                  <c:v>7.0</c:v>
                </c:pt>
                <c:pt idx="12367">
                  <c:v>7.0</c:v>
                </c:pt>
                <c:pt idx="12368">
                  <c:v>7.0</c:v>
                </c:pt>
                <c:pt idx="12369">
                  <c:v>7.0</c:v>
                </c:pt>
                <c:pt idx="12370">
                  <c:v>7.0</c:v>
                </c:pt>
                <c:pt idx="12371">
                  <c:v>7.0</c:v>
                </c:pt>
                <c:pt idx="12372">
                  <c:v>7.0</c:v>
                </c:pt>
                <c:pt idx="12373">
                  <c:v>7.0</c:v>
                </c:pt>
                <c:pt idx="12374">
                  <c:v>7.0</c:v>
                </c:pt>
                <c:pt idx="12375">
                  <c:v>7.0</c:v>
                </c:pt>
                <c:pt idx="12376">
                  <c:v>7.0</c:v>
                </c:pt>
                <c:pt idx="12377">
                  <c:v>7.0</c:v>
                </c:pt>
                <c:pt idx="12378">
                  <c:v>7.0</c:v>
                </c:pt>
                <c:pt idx="12379">
                  <c:v>7.0</c:v>
                </c:pt>
                <c:pt idx="12380">
                  <c:v>7.0</c:v>
                </c:pt>
                <c:pt idx="12381">
                  <c:v>7.0</c:v>
                </c:pt>
                <c:pt idx="12382">
                  <c:v>7.0</c:v>
                </c:pt>
                <c:pt idx="12383">
                  <c:v>7.0</c:v>
                </c:pt>
                <c:pt idx="12384">
                  <c:v>7.0</c:v>
                </c:pt>
                <c:pt idx="12385">
                  <c:v>7.0</c:v>
                </c:pt>
                <c:pt idx="12386">
                  <c:v>7.0</c:v>
                </c:pt>
                <c:pt idx="12387">
                  <c:v>7.0</c:v>
                </c:pt>
                <c:pt idx="12388">
                  <c:v>7.0</c:v>
                </c:pt>
                <c:pt idx="12389">
                  <c:v>7.0</c:v>
                </c:pt>
                <c:pt idx="12390">
                  <c:v>7.0</c:v>
                </c:pt>
                <c:pt idx="12391">
                  <c:v>7.0</c:v>
                </c:pt>
                <c:pt idx="12392">
                  <c:v>7.0</c:v>
                </c:pt>
                <c:pt idx="12393">
                  <c:v>7.0</c:v>
                </c:pt>
                <c:pt idx="12394">
                  <c:v>7.0</c:v>
                </c:pt>
                <c:pt idx="12395">
                  <c:v>7.0</c:v>
                </c:pt>
                <c:pt idx="12396">
                  <c:v>7.0</c:v>
                </c:pt>
                <c:pt idx="12397">
                  <c:v>7.0</c:v>
                </c:pt>
                <c:pt idx="12398">
                  <c:v>7.0</c:v>
                </c:pt>
                <c:pt idx="12399">
                  <c:v>7.0</c:v>
                </c:pt>
                <c:pt idx="12400">
                  <c:v>7.0</c:v>
                </c:pt>
                <c:pt idx="12401">
                  <c:v>7.0</c:v>
                </c:pt>
                <c:pt idx="12402">
                  <c:v>7.0</c:v>
                </c:pt>
                <c:pt idx="12403">
                  <c:v>7.0</c:v>
                </c:pt>
                <c:pt idx="12404">
                  <c:v>7.0</c:v>
                </c:pt>
                <c:pt idx="12405">
                  <c:v>7.0</c:v>
                </c:pt>
                <c:pt idx="12406">
                  <c:v>7.0</c:v>
                </c:pt>
                <c:pt idx="12407">
                  <c:v>7.0</c:v>
                </c:pt>
                <c:pt idx="12408">
                  <c:v>7.0</c:v>
                </c:pt>
                <c:pt idx="12409">
                  <c:v>7.0</c:v>
                </c:pt>
                <c:pt idx="12410">
                  <c:v>7.0</c:v>
                </c:pt>
                <c:pt idx="12411">
                  <c:v>7.0</c:v>
                </c:pt>
                <c:pt idx="12412">
                  <c:v>7.0</c:v>
                </c:pt>
                <c:pt idx="12413">
                  <c:v>7.0</c:v>
                </c:pt>
                <c:pt idx="12414">
                  <c:v>7.0</c:v>
                </c:pt>
                <c:pt idx="12415">
                  <c:v>7.0</c:v>
                </c:pt>
                <c:pt idx="12416">
                  <c:v>7.0</c:v>
                </c:pt>
                <c:pt idx="12417">
                  <c:v>7.0</c:v>
                </c:pt>
                <c:pt idx="12418">
                  <c:v>7.0</c:v>
                </c:pt>
                <c:pt idx="12419">
                  <c:v>7.0</c:v>
                </c:pt>
                <c:pt idx="12420">
                  <c:v>7.0</c:v>
                </c:pt>
                <c:pt idx="12421">
                  <c:v>7.0</c:v>
                </c:pt>
                <c:pt idx="12422">
                  <c:v>7.0</c:v>
                </c:pt>
                <c:pt idx="12423">
                  <c:v>7.0</c:v>
                </c:pt>
                <c:pt idx="12424">
                  <c:v>7.0</c:v>
                </c:pt>
                <c:pt idx="12425">
                  <c:v>7.0</c:v>
                </c:pt>
                <c:pt idx="12426">
                  <c:v>7.0</c:v>
                </c:pt>
                <c:pt idx="12427">
                  <c:v>7.0</c:v>
                </c:pt>
                <c:pt idx="12428">
                  <c:v>7.0</c:v>
                </c:pt>
                <c:pt idx="12429">
                  <c:v>7.0</c:v>
                </c:pt>
                <c:pt idx="12430">
                  <c:v>7.0</c:v>
                </c:pt>
                <c:pt idx="12431">
                  <c:v>7.0</c:v>
                </c:pt>
                <c:pt idx="12432">
                  <c:v>7.0</c:v>
                </c:pt>
                <c:pt idx="12433">
                  <c:v>7.0</c:v>
                </c:pt>
                <c:pt idx="12434">
                  <c:v>7.0</c:v>
                </c:pt>
                <c:pt idx="12435">
                  <c:v>7.0</c:v>
                </c:pt>
                <c:pt idx="12436">
                  <c:v>7.0</c:v>
                </c:pt>
                <c:pt idx="12437">
                  <c:v>7.0</c:v>
                </c:pt>
                <c:pt idx="12438">
                  <c:v>7.0</c:v>
                </c:pt>
                <c:pt idx="12439">
                  <c:v>7.0</c:v>
                </c:pt>
                <c:pt idx="12440">
                  <c:v>7.0</c:v>
                </c:pt>
                <c:pt idx="12441">
                  <c:v>7.0</c:v>
                </c:pt>
                <c:pt idx="12442">
                  <c:v>7.0</c:v>
                </c:pt>
                <c:pt idx="12443">
                  <c:v>7.0</c:v>
                </c:pt>
                <c:pt idx="12444">
                  <c:v>7.0</c:v>
                </c:pt>
                <c:pt idx="12445">
                  <c:v>7.0</c:v>
                </c:pt>
                <c:pt idx="12446">
                  <c:v>7.0</c:v>
                </c:pt>
                <c:pt idx="12447">
                  <c:v>7.0</c:v>
                </c:pt>
                <c:pt idx="12448">
                  <c:v>7.0</c:v>
                </c:pt>
                <c:pt idx="12449">
                  <c:v>7.0</c:v>
                </c:pt>
                <c:pt idx="12450">
                  <c:v>7.0</c:v>
                </c:pt>
                <c:pt idx="12451">
                  <c:v>7.0</c:v>
                </c:pt>
                <c:pt idx="12452">
                  <c:v>7.0</c:v>
                </c:pt>
                <c:pt idx="12453">
                  <c:v>7.0</c:v>
                </c:pt>
                <c:pt idx="12454">
                  <c:v>7.0</c:v>
                </c:pt>
                <c:pt idx="12455">
                  <c:v>7.0</c:v>
                </c:pt>
                <c:pt idx="12456">
                  <c:v>7.0</c:v>
                </c:pt>
                <c:pt idx="12457">
                  <c:v>7.0</c:v>
                </c:pt>
                <c:pt idx="12458">
                  <c:v>7.0</c:v>
                </c:pt>
                <c:pt idx="12459">
                  <c:v>7.0</c:v>
                </c:pt>
                <c:pt idx="12460">
                  <c:v>7.0</c:v>
                </c:pt>
                <c:pt idx="12461">
                  <c:v>7.0</c:v>
                </c:pt>
                <c:pt idx="12462">
                  <c:v>7.0</c:v>
                </c:pt>
                <c:pt idx="12463">
                  <c:v>7.0</c:v>
                </c:pt>
                <c:pt idx="12464">
                  <c:v>7.0</c:v>
                </c:pt>
                <c:pt idx="12465">
                  <c:v>7.0</c:v>
                </c:pt>
                <c:pt idx="12466">
                  <c:v>7.0</c:v>
                </c:pt>
                <c:pt idx="12467">
                  <c:v>7.0</c:v>
                </c:pt>
                <c:pt idx="12468">
                  <c:v>7.0</c:v>
                </c:pt>
                <c:pt idx="12469">
                  <c:v>7.0</c:v>
                </c:pt>
                <c:pt idx="12470">
                  <c:v>7.0</c:v>
                </c:pt>
                <c:pt idx="12471">
                  <c:v>7.0</c:v>
                </c:pt>
                <c:pt idx="12472">
                  <c:v>7.0</c:v>
                </c:pt>
                <c:pt idx="12473">
                  <c:v>7.0</c:v>
                </c:pt>
                <c:pt idx="12474">
                  <c:v>7.0</c:v>
                </c:pt>
                <c:pt idx="12475">
                  <c:v>7.0</c:v>
                </c:pt>
                <c:pt idx="12476">
                  <c:v>7.0</c:v>
                </c:pt>
                <c:pt idx="12477">
                  <c:v>7.0</c:v>
                </c:pt>
                <c:pt idx="12478">
                  <c:v>7.0</c:v>
                </c:pt>
                <c:pt idx="12479">
                  <c:v>7.0</c:v>
                </c:pt>
                <c:pt idx="12480">
                  <c:v>7.0</c:v>
                </c:pt>
                <c:pt idx="12481">
                  <c:v>7.0</c:v>
                </c:pt>
                <c:pt idx="12482">
                  <c:v>7.0</c:v>
                </c:pt>
                <c:pt idx="12483">
                  <c:v>7.0</c:v>
                </c:pt>
                <c:pt idx="12484">
                  <c:v>7.0</c:v>
                </c:pt>
                <c:pt idx="12485">
                  <c:v>7.0</c:v>
                </c:pt>
                <c:pt idx="12486">
                  <c:v>7.0</c:v>
                </c:pt>
                <c:pt idx="12487">
                  <c:v>7.0</c:v>
                </c:pt>
                <c:pt idx="12488">
                  <c:v>7.0</c:v>
                </c:pt>
                <c:pt idx="12489">
                  <c:v>7.0</c:v>
                </c:pt>
                <c:pt idx="12490">
                  <c:v>7.0</c:v>
                </c:pt>
                <c:pt idx="12491">
                  <c:v>7.0</c:v>
                </c:pt>
                <c:pt idx="12492">
                  <c:v>7.0</c:v>
                </c:pt>
                <c:pt idx="12493">
                  <c:v>7.0</c:v>
                </c:pt>
                <c:pt idx="12494">
                  <c:v>7.0</c:v>
                </c:pt>
                <c:pt idx="12495">
                  <c:v>7.0</c:v>
                </c:pt>
                <c:pt idx="12496">
                  <c:v>7.0</c:v>
                </c:pt>
                <c:pt idx="12497">
                  <c:v>7.0</c:v>
                </c:pt>
                <c:pt idx="12498">
                  <c:v>7.0</c:v>
                </c:pt>
                <c:pt idx="12499">
                  <c:v>7.0</c:v>
                </c:pt>
                <c:pt idx="12500">
                  <c:v>7.0</c:v>
                </c:pt>
                <c:pt idx="12501">
                  <c:v>7.0</c:v>
                </c:pt>
                <c:pt idx="12502">
                  <c:v>7.0</c:v>
                </c:pt>
                <c:pt idx="12503">
                  <c:v>7.0</c:v>
                </c:pt>
                <c:pt idx="12504">
                  <c:v>7.0</c:v>
                </c:pt>
                <c:pt idx="12505">
                  <c:v>7.0</c:v>
                </c:pt>
                <c:pt idx="12506">
                  <c:v>7.0</c:v>
                </c:pt>
                <c:pt idx="12507">
                  <c:v>7.0</c:v>
                </c:pt>
                <c:pt idx="12508">
                  <c:v>7.0</c:v>
                </c:pt>
                <c:pt idx="12509">
                  <c:v>7.0</c:v>
                </c:pt>
                <c:pt idx="12510">
                  <c:v>7.0</c:v>
                </c:pt>
                <c:pt idx="12511">
                  <c:v>7.0</c:v>
                </c:pt>
                <c:pt idx="12512">
                  <c:v>7.0</c:v>
                </c:pt>
                <c:pt idx="12513">
                  <c:v>7.0</c:v>
                </c:pt>
                <c:pt idx="12514">
                  <c:v>7.0</c:v>
                </c:pt>
                <c:pt idx="12515">
                  <c:v>7.0</c:v>
                </c:pt>
                <c:pt idx="12516">
                  <c:v>7.0</c:v>
                </c:pt>
                <c:pt idx="12517">
                  <c:v>7.0</c:v>
                </c:pt>
                <c:pt idx="12518">
                  <c:v>7.0</c:v>
                </c:pt>
                <c:pt idx="12519">
                  <c:v>7.0</c:v>
                </c:pt>
                <c:pt idx="12520">
                  <c:v>7.0</c:v>
                </c:pt>
                <c:pt idx="12521">
                  <c:v>7.0</c:v>
                </c:pt>
                <c:pt idx="12522">
                  <c:v>7.0</c:v>
                </c:pt>
                <c:pt idx="12523">
                  <c:v>7.0</c:v>
                </c:pt>
                <c:pt idx="12524">
                  <c:v>7.0</c:v>
                </c:pt>
                <c:pt idx="12525">
                  <c:v>7.0</c:v>
                </c:pt>
                <c:pt idx="12526">
                  <c:v>7.0</c:v>
                </c:pt>
                <c:pt idx="12527">
                  <c:v>7.0</c:v>
                </c:pt>
                <c:pt idx="12528">
                  <c:v>7.0</c:v>
                </c:pt>
                <c:pt idx="12529">
                  <c:v>7.0</c:v>
                </c:pt>
                <c:pt idx="12530">
                  <c:v>7.0</c:v>
                </c:pt>
                <c:pt idx="12531">
                  <c:v>7.0</c:v>
                </c:pt>
                <c:pt idx="12532">
                  <c:v>7.0</c:v>
                </c:pt>
                <c:pt idx="12533">
                  <c:v>7.0</c:v>
                </c:pt>
                <c:pt idx="12534">
                  <c:v>7.0</c:v>
                </c:pt>
                <c:pt idx="12535">
                  <c:v>7.0</c:v>
                </c:pt>
                <c:pt idx="12536">
                  <c:v>7.0</c:v>
                </c:pt>
                <c:pt idx="12537">
                  <c:v>7.0</c:v>
                </c:pt>
                <c:pt idx="12538">
                  <c:v>7.0</c:v>
                </c:pt>
                <c:pt idx="12539">
                  <c:v>7.0</c:v>
                </c:pt>
                <c:pt idx="12540">
                  <c:v>7.0</c:v>
                </c:pt>
                <c:pt idx="12541">
                  <c:v>7.0</c:v>
                </c:pt>
                <c:pt idx="12542">
                  <c:v>7.0</c:v>
                </c:pt>
                <c:pt idx="12543">
                  <c:v>7.0</c:v>
                </c:pt>
                <c:pt idx="12544">
                  <c:v>7.0</c:v>
                </c:pt>
                <c:pt idx="12545">
                  <c:v>7.0</c:v>
                </c:pt>
                <c:pt idx="12546">
                  <c:v>7.0</c:v>
                </c:pt>
                <c:pt idx="12547">
                  <c:v>7.0</c:v>
                </c:pt>
                <c:pt idx="12548">
                  <c:v>7.0</c:v>
                </c:pt>
                <c:pt idx="12549">
                  <c:v>7.0</c:v>
                </c:pt>
                <c:pt idx="12550">
                  <c:v>7.0</c:v>
                </c:pt>
                <c:pt idx="12551">
                  <c:v>7.0</c:v>
                </c:pt>
                <c:pt idx="12552">
                  <c:v>7.0</c:v>
                </c:pt>
                <c:pt idx="12553">
                  <c:v>7.0</c:v>
                </c:pt>
                <c:pt idx="12554">
                  <c:v>7.0</c:v>
                </c:pt>
                <c:pt idx="12555">
                  <c:v>7.0</c:v>
                </c:pt>
                <c:pt idx="12556">
                  <c:v>7.0</c:v>
                </c:pt>
                <c:pt idx="12557">
                  <c:v>7.0</c:v>
                </c:pt>
                <c:pt idx="12558">
                  <c:v>7.0</c:v>
                </c:pt>
                <c:pt idx="12559">
                  <c:v>7.0</c:v>
                </c:pt>
                <c:pt idx="12560">
                  <c:v>7.0</c:v>
                </c:pt>
                <c:pt idx="12561">
                  <c:v>7.0</c:v>
                </c:pt>
                <c:pt idx="12562">
                  <c:v>7.0</c:v>
                </c:pt>
                <c:pt idx="12563">
                  <c:v>7.0</c:v>
                </c:pt>
                <c:pt idx="12564">
                  <c:v>7.0</c:v>
                </c:pt>
                <c:pt idx="12565">
                  <c:v>7.0</c:v>
                </c:pt>
                <c:pt idx="12566">
                  <c:v>7.0</c:v>
                </c:pt>
                <c:pt idx="12567">
                  <c:v>7.0</c:v>
                </c:pt>
                <c:pt idx="12568">
                  <c:v>7.0</c:v>
                </c:pt>
                <c:pt idx="12569">
                  <c:v>7.0</c:v>
                </c:pt>
                <c:pt idx="12570">
                  <c:v>7.0</c:v>
                </c:pt>
                <c:pt idx="12571">
                  <c:v>7.0</c:v>
                </c:pt>
                <c:pt idx="12572">
                  <c:v>7.0</c:v>
                </c:pt>
                <c:pt idx="12573">
                  <c:v>7.0</c:v>
                </c:pt>
                <c:pt idx="12574">
                  <c:v>7.0</c:v>
                </c:pt>
                <c:pt idx="12575">
                  <c:v>7.0</c:v>
                </c:pt>
                <c:pt idx="12576">
                  <c:v>7.0</c:v>
                </c:pt>
                <c:pt idx="12577">
                  <c:v>7.0</c:v>
                </c:pt>
                <c:pt idx="12578">
                  <c:v>7.0</c:v>
                </c:pt>
                <c:pt idx="12579">
                  <c:v>7.0</c:v>
                </c:pt>
                <c:pt idx="12580">
                  <c:v>7.0</c:v>
                </c:pt>
                <c:pt idx="12581">
                  <c:v>7.0</c:v>
                </c:pt>
                <c:pt idx="12582">
                  <c:v>7.0</c:v>
                </c:pt>
                <c:pt idx="12583">
                  <c:v>7.0</c:v>
                </c:pt>
                <c:pt idx="12584">
                  <c:v>7.0</c:v>
                </c:pt>
                <c:pt idx="12585">
                  <c:v>7.0</c:v>
                </c:pt>
                <c:pt idx="12586">
                  <c:v>7.0</c:v>
                </c:pt>
                <c:pt idx="12587">
                  <c:v>7.0</c:v>
                </c:pt>
                <c:pt idx="12588">
                  <c:v>7.0</c:v>
                </c:pt>
                <c:pt idx="12589">
                  <c:v>7.0</c:v>
                </c:pt>
                <c:pt idx="12590">
                  <c:v>7.0</c:v>
                </c:pt>
                <c:pt idx="12591">
                  <c:v>7.0</c:v>
                </c:pt>
                <c:pt idx="12592">
                  <c:v>7.0</c:v>
                </c:pt>
                <c:pt idx="12593">
                  <c:v>7.0</c:v>
                </c:pt>
                <c:pt idx="12594">
                  <c:v>7.0</c:v>
                </c:pt>
                <c:pt idx="12595">
                  <c:v>7.0</c:v>
                </c:pt>
                <c:pt idx="12596">
                  <c:v>7.0</c:v>
                </c:pt>
                <c:pt idx="12597">
                  <c:v>7.0</c:v>
                </c:pt>
                <c:pt idx="12598">
                  <c:v>7.0</c:v>
                </c:pt>
                <c:pt idx="12599">
                  <c:v>7.0</c:v>
                </c:pt>
                <c:pt idx="12600">
                  <c:v>7.0</c:v>
                </c:pt>
                <c:pt idx="12601">
                  <c:v>7.0</c:v>
                </c:pt>
                <c:pt idx="12602">
                  <c:v>7.0</c:v>
                </c:pt>
                <c:pt idx="12603">
                  <c:v>7.0</c:v>
                </c:pt>
                <c:pt idx="12604">
                  <c:v>7.0</c:v>
                </c:pt>
                <c:pt idx="12605">
                  <c:v>7.0</c:v>
                </c:pt>
                <c:pt idx="12606">
                  <c:v>7.0</c:v>
                </c:pt>
                <c:pt idx="12607">
                  <c:v>7.0</c:v>
                </c:pt>
                <c:pt idx="12608">
                  <c:v>7.0</c:v>
                </c:pt>
                <c:pt idx="12609">
                  <c:v>7.0</c:v>
                </c:pt>
                <c:pt idx="12610">
                  <c:v>7.0</c:v>
                </c:pt>
                <c:pt idx="12611">
                  <c:v>7.0</c:v>
                </c:pt>
                <c:pt idx="12612">
                  <c:v>7.0</c:v>
                </c:pt>
                <c:pt idx="12613">
                  <c:v>7.0</c:v>
                </c:pt>
                <c:pt idx="12614">
                  <c:v>7.0</c:v>
                </c:pt>
                <c:pt idx="12615">
                  <c:v>7.0</c:v>
                </c:pt>
                <c:pt idx="12616">
                  <c:v>7.0</c:v>
                </c:pt>
                <c:pt idx="12617">
                  <c:v>7.0</c:v>
                </c:pt>
                <c:pt idx="12618">
                  <c:v>7.0</c:v>
                </c:pt>
                <c:pt idx="12619">
                  <c:v>7.0</c:v>
                </c:pt>
                <c:pt idx="12620">
                  <c:v>7.0</c:v>
                </c:pt>
                <c:pt idx="12621">
                  <c:v>7.0</c:v>
                </c:pt>
                <c:pt idx="12622">
                  <c:v>7.0</c:v>
                </c:pt>
                <c:pt idx="12623">
                  <c:v>7.0</c:v>
                </c:pt>
                <c:pt idx="12624">
                  <c:v>7.0</c:v>
                </c:pt>
                <c:pt idx="12625">
                  <c:v>7.0</c:v>
                </c:pt>
                <c:pt idx="12626">
                  <c:v>7.0</c:v>
                </c:pt>
                <c:pt idx="12627">
                  <c:v>7.0</c:v>
                </c:pt>
                <c:pt idx="12628">
                  <c:v>7.0</c:v>
                </c:pt>
                <c:pt idx="12629">
                  <c:v>7.0</c:v>
                </c:pt>
                <c:pt idx="12630">
                  <c:v>7.0</c:v>
                </c:pt>
                <c:pt idx="12631">
                  <c:v>7.0</c:v>
                </c:pt>
                <c:pt idx="12632">
                  <c:v>7.0</c:v>
                </c:pt>
                <c:pt idx="12633">
                  <c:v>7.0</c:v>
                </c:pt>
                <c:pt idx="12634">
                  <c:v>7.0</c:v>
                </c:pt>
                <c:pt idx="12635">
                  <c:v>7.0</c:v>
                </c:pt>
                <c:pt idx="12636">
                  <c:v>7.0</c:v>
                </c:pt>
                <c:pt idx="12637">
                  <c:v>7.0</c:v>
                </c:pt>
                <c:pt idx="12638">
                  <c:v>7.0</c:v>
                </c:pt>
                <c:pt idx="12639">
                  <c:v>7.0</c:v>
                </c:pt>
                <c:pt idx="12640">
                  <c:v>7.0</c:v>
                </c:pt>
                <c:pt idx="12641">
                  <c:v>7.0</c:v>
                </c:pt>
                <c:pt idx="12642">
                  <c:v>7.0</c:v>
                </c:pt>
                <c:pt idx="12643">
                  <c:v>7.0</c:v>
                </c:pt>
                <c:pt idx="12644">
                  <c:v>7.0</c:v>
                </c:pt>
                <c:pt idx="12645">
                  <c:v>7.0</c:v>
                </c:pt>
                <c:pt idx="12646">
                  <c:v>7.0</c:v>
                </c:pt>
                <c:pt idx="12647">
                  <c:v>7.0</c:v>
                </c:pt>
                <c:pt idx="12648">
                  <c:v>7.0</c:v>
                </c:pt>
                <c:pt idx="12649">
                  <c:v>7.0</c:v>
                </c:pt>
                <c:pt idx="12650">
                  <c:v>7.0</c:v>
                </c:pt>
                <c:pt idx="12651">
                  <c:v>7.0</c:v>
                </c:pt>
                <c:pt idx="12652">
                  <c:v>7.0</c:v>
                </c:pt>
                <c:pt idx="12653">
                  <c:v>7.0</c:v>
                </c:pt>
                <c:pt idx="12654">
                  <c:v>7.0</c:v>
                </c:pt>
                <c:pt idx="12655">
                  <c:v>7.0</c:v>
                </c:pt>
                <c:pt idx="12656">
                  <c:v>7.0</c:v>
                </c:pt>
                <c:pt idx="12657">
                  <c:v>7.0</c:v>
                </c:pt>
                <c:pt idx="12658">
                  <c:v>7.0</c:v>
                </c:pt>
                <c:pt idx="12659">
                  <c:v>7.0</c:v>
                </c:pt>
                <c:pt idx="12660">
                  <c:v>7.0</c:v>
                </c:pt>
                <c:pt idx="12661">
                  <c:v>7.0</c:v>
                </c:pt>
                <c:pt idx="12662">
                  <c:v>7.0</c:v>
                </c:pt>
                <c:pt idx="12663">
                  <c:v>7.0</c:v>
                </c:pt>
                <c:pt idx="12664">
                  <c:v>7.0</c:v>
                </c:pt>
                <c:pt idx="12665">
                  <c:v>7.0</c:v>
                </c:pt>
                <c:pt idx="12666">
                  <c:v>7.0</c:v>
                </c:pt>
                <c:pt idx="12667">
                  <c:v>7.0</c:v>
                </c:pt>
                <c:pt idx="12668">
                  <c:v>7.0</c:v>
                </c:pt>
                <c:pt idx="12669">
                  <c:v>7.0</c:v>
                </c:pt>
                <c:pt idx="12670">
                  <c:v>7.0</c:v>
                </c:pt>
                <c:pt idx="12671">
                  <c:v>7.0</c:v>
                </c:pt>
                <c:pt idx="12672">
                  <c:v>7.0</c:v>
                </c:pt>
                <c:pt idx="12673">
                  <c:v>7.0</c:v>
                </c:pt>
                <c:pt idx="12674">
                  <c:v>7.0</c:v>
                </c:pt>
                <c:pt idx="12675">
                  <c:v>7.0</c:v>
                </c:pt>
                <c:pt idx="12676">
                  <c:v>7.0</c:v>
                </c:pt>
                <c:pt idx="12677">
                  <c:v>7.0</c:v>
                </c:pt>
                <c:pt idx="12678">
                  <c:v>7.0</c:v>
                </c:pt>
                <c:pt idx="12679">
                  <c:v>7.0</c:v>
                </c:pt>
                <c:pt idx="12680">
                  <c:v>7.0</c:v>
                </c:pt>
                <c:pt idx="12681">
                  <c:v>7.0</c:v>
                </c:pt>
                <c:pt idx="12682">
                  <c:v>7.0</c:v>
                </c:pt>
                <c:pt idx="12683">
                  <c:v>7.0</c:v>
                </c:pt>
                <c:pt idx="12684">
                  <c:v>7.0</c:v>
                </c:pt>
                <c:pt idx="12685">
                  <c:v>7.0</c:v>
                </c:pt>
                <c:pt idx="12686">
                  <c:v>7.0</c:v>
                </c:pt>
                <c:pt idx="12687">
                  <c:v>7.0</c:v>
                </c:pt>
                <c:pt idx="12688">
                  <c:v>7.0</c:v>
                </c:pt>
                <c:pt idx="12689">
                  <c:v>7.0</c:v>
                </c:pt>
                <c:pt idx="12690">
                  <c:v>7.0</c:v>
                </c:pt>
                <c:pt idx="12691">
                  <c:v>7.0</c:v>
                </c:pt>
                <c:pt idx="12692">
                  <c:v>7.0</c:v>
                </c:pt>
                <c:pt idx="12693">
                  <c:v>7.0</c:v>
                </c:pt>
                <c:pt idx="12694">
                  <c:v>7.0</c:v>
                </c:pt>
                <c:pt idx="12695">
                  <c:v>7.0</c:v>
                </c:pt>
                <c:pt idx="12696">
                  <c:v>7.0</c:v>
                </c:pt>
                <c:pt idx="12697">
                  <c:v>7.0</c:v>
                </c:pt>
                <c:pt idx="12698">
                  <c:v>7.0</c:v>
                </c:pt>
                <c:pt idx="12699">
                  <c:v>7.0</c:v>
                </c:pt>
                <c:pt idx="12700">
                  <c:v>7.0</c:v>
                </c:pt>
                <c:pt idx="12701">
                  <c:v>7.0</c:v>
                </c:pt>
                <c:pt idx="12702">
                  <c:v>7.0</c:v>
                </c:pt>
                <c:pt idx="12703">
                  <c:v>7.0</c:v>
                </c:pt>
                <c:pt idx="12704">
                  <c:v>7.0</c:v>
                </c:pt>
                <c:pt idx="12705">
                  <c:v>7.0</c:v>
                </c:pt>
                <c:pt idx="12706">
                  <c:v>7.0</c:v>
                </c:pt>
                <c:pt idx="12707">
                  <c:v>7.0</c:v>
                </c:pt>
                <c:pt idx="12708">
                  <c:v>7.0</c:v>
                </c:pt>
                <c:pt idx="12709">
                  <c:v>7.0</c:v>
                </c:pt>
                <c:pt idx="12710">
                  <c:v>7.0</c:v>
                </c:pt>
                <c:pt idx="12711">
                  <c:v>7.0</c:v>
                </c:pt>
                <c:pt idx="12712">
                  <c:v>7.0</c:v>
                </c:pt>
                <c:pt idx="12713">
                  <c:v>7.0</c:v>
                </c:pt>
                <c:pt idx="12714">
                  <c:v>7.0</c:v>
                </c:pt>
                <c:pt idx="12715">
                  <c:v>7.0</c:v>
                </c:pt>
                <c:pt idx="12716">
                  <c:v>7.0</c:v>
                </c:pt>
                <c:pt idx="12717">
                  <c:v>7.0</c:v>
                </c:pt>
                <c:pt idx="12718">
                  <c:v>7.0</c:v>
                </c:pt>
                <c:pt idx="12719">
                  <c:v>7.0</c:v>
                </c:pt>
                <c:pt idx="12720">
                  <c:v>7.0</c:v>
                </c:pt>
                <c:pt idx="12721">
                  <c:v>7.0</c:v>
                </c:pt>
                <c:pt idx="12722">
                  <c:v>7.0</c:v>
                </c:pt>
                <c:pt idx="12723">
                  <c:v>7.0</c:v>
                </c:pt>
                <c:pt idx="12724">
                  <c:v>7.0</c:v>
                </c:pt>
                <c:pt idx="12725">
                  <c:v>7.0</c:v>
                </c:pt>
                <c:pt idx="12726">
                  <c:v>7.0</c:v>
                </c:pt>
                <c:pt idx="12727">
                  <c:v>7.0</c:v>
                </c:pt>
                <c:pt idx="12728">
                  <c:v>7.0</c:v>
                </c:pt>
                <c:pt idx="12729">
                  <c:v>7.0</c:v>
                </c:pt>
                <c:pt idx="12730">
                  <c:v>7.0</c:v>
                </c:pt>
                <c:pt idx="12731">
                  <c:v>7.0</c:v>
                </c:pt>
                <c:pt idx="12732">
                  <c:v>7.0</c:v>
                </c:pt>
                <c:pt idx="12733">
                  <c:v>7.0</c:v>
                </c:pt>
                <c:pt idx="12734">
                  <c:v>7.0</c:v>
                </c:pt>
                <c:pt idx="12735">
                  <c:v>7.0</c:v>
                </c:pt>
                <c:pt idx="12736">
                  <c:v>7.0</c:v>
                </c:pt>
                <c:pt idx="12737">
                  <c:v>7.0</c:v>
                </c:pt>
                <c:pt idx="12738">
                  <c:v>7.0</c:v>
                </c:pt>
                <c:pt idx="12739">
                  <c:v>7.0</c:v>
                </c:pt>
                <c:pt idx="12740">
                  <c:v>7.0</c:v>
                </c:pt>
                <c:pt idx="12741">
                  <c:v>7.0</c:v>
                </c:pt>
                <c:pt idx="12742">
                  <c:v>7.0</c:v>
                </c:pt>
                <c:pt idx="12743">
                  <c:v>7.0</c:v>
                </c:pt>
                <c:pt idx="12744">
                  <c:v>7.0</c:v>
                </c:pt>
                <c:pt idx="12745">
                  <c:v>7.0</c:v>
                </c:pt>
                <c:pt idx="12746">
                  <c:v>7.0</c:v>
                </c:pt>
                <c:pt idx="12747">
                  <c:v>7.0</c:v>
                </c:pt>
                <c:pt idx="12748">
                  <c:v>7.0</c:v>
                </c:pt>
                <c:pt idx="12749">
                  <c:v>7.0</c:v>
                </c:pt>
                <c:pt idx="12750">
                  <c:v>7.0</c:v>
                </c:pt>
                <c:pt idx="12751">
                  <c:v>7.0</c:v>
                </c:pt>
                <c:pt idx="12752">
                  <c:v>7.0</c:v>
                </c:pt>
                <c:pt idx="12753">
                  <c:v>7.0</c:v>
                </c:pt>
                <c:pt idx="12754">
                  <c:v>7.0</c:v>
                </c:pt>
                <c:pt idx="12755">
                  <c:v>7.0</c:v>
                </c:pt>
                <c:pt idx="12756">
                  <c:v>7.0</c:v>
                </c:pt>
                <c:pt idx="12757">
                  <c:v>7.0</c:v>
                </c:pt>
                <c:pt idx="12758">
                  <c:v>7.0</c:v>
                </c:pt>
                <c:pt idx="12759">
                  <c:v>7.0</c:v>
                </c:pt>
                <c:pt idx="12760">
                  <c:v>7.0</c:v>
                </c:pt>
                <c:pt idx="12761">
                  <c:v>7.0</c:v>
                </c:pt>
                <c:pt idx="12762">
                  <c:v>7.0</c:v>
                </c:pt>
                <c:pt idx="12763">
                  <c:v>7.0</c:v>
                </c:pt>
                <c:pt idx="12764">
                  <c:v>7.0</c:v>
                </c:pt>
                <c:pt idx="12765">
                  <c:v>7.0</c:v>
                </c:pt>
                <c:pt idx="12766">
                  <c:v>7.0</c:v>
                </c:pt>
                <c:pt idx="12767">
                  <c:v>7.0</c:v>
                </c:pt>
                <c:pt idx="12768">
                  <c:v>7.0</c:v>
                </c:pt>
                <c:pt idx="12769">
                  <c:v>7.0</c:v>
                </c:pt>
                <c:pt idx="12770">
                  <c:v>7.0</c:v>
                </c:pt>
                <c:pt idx="12771">
                  <c:v>7.0</c:v>
                </c:pt>
                <c:pt idx="12772">
                  <c:v>7.0</c:v>
                </c:pt>
                <c:pt idx="12773">
                  <c:v>7.0</c:v>
                </c:pt>
                <c:pt idx="12774">
                  <c:v>7.0</c:v>
                </c:pt>
                <c:pt idx="12775">
                  <c:v>7.0</c:v>
                </c:pt>
                <c:pt idx="12776">
                  <c:v>7.0</c:v>
                </c:pt>
                <c:pt idx="12777">
                  <c:v>7.0</c:v>
                </c:pt>
                <c:pt idx="12778">
                  <c:v>7.0</c:v>
                </c:pt>
                <c:pt idx="12779">
                  <c:v>7.0</c:v>
                </c:pt>
                <c:pt idx="12780">
                  <c:v>7.0</c:v>
                </c:pt>
                <c:pt idx="12781">
                  <c:v>7.0</c:v>
                </c:pt>
                <c:pt idx="12782">
                  <c:v>7.0</c:v>
                </c:pt>
                <c:pt idx="12783">
                  <c:v>7.0</c:v>
                </c:pt>
                <c:pt idx="12784">
                  <c:v>7.0</c:v>
                </c:pt>
                <c:pt idx="12785">
                  <c:v>7.0</c:v>
                </c:pt>
                <c:pt idx="12786">
                  <c:v>7.0</c:v>
                </c:pt>
                <c:pt idx="12787">
                  <c:v>7.0</c:v>
                </c:pt>
                <c:pt idx="12788">
                  <c:v>7.0</c:v>
                </c:pt>
                <c:pt idx="12789">
                  <c:v>7.0</c:v>
                </c:pt>
                <c:pt idx="12790">
                  <c:v>7.0</c:v>
                </c:pt>
                <c:pt idx="12791">
                  <c:v>7.0</c:v>
                </c:pt>
                <c:pt idx="12792">
                  <c:v>7.0</c:v>
                </c:pt>
                <c:pt idx="12793">
                  <c:v>7.0</c:v>
                </c:pt>
                <c:pt idx="12794">
                  <c:v>7.0</c:v>
                </c:pt>
                <c:pt idx="12795">
                  <c:v>7.0</c:v>
                </c:pt>
                <c:pt idx="12796">
                  <c:v>7.0</c:v>
                </c:pt>
                <c:pt idx="12797">
                  <c:v>7.0</c:v>
                </c:pt>
                <c:pt idx="12798">
                  <c:v>7.0</c:v>
                </c:pt>
                <c:pt idx="12799">
                  <c:v>7.0</c:v>
                </c:pt>
                <c:pt idx="12800">
                  <c:v>7.0</c:v>
                </c:pt>
                <c:pt idx="12801">
                  <c:v>7.0</c:v>
                </c:pt>
                <c:pt idx="12802">
                  <c:v>7.0</c:v>
                </c:pt>
                <c:pt idx="12803">
                  <c:v>7.0</c:v>
                </c:pt>
                <c:pt idx="12804">
                  <c:v>7.0</c:v>
                </c:pt>
                <c:pt idx="12805">
                  <c:v>7.0</c:v>
                </c:pt>
                <c:pt idx="12806">
                  <c:v>7.0</c:v>
                </c:pt>
                <c:pt idx="12807">
                  <c:v>7.0</c:v>
                </c:pt>
                <c:pt idx="12808">
                  <c:v>7.0</c:v>
                </c:pt>
                <c:pt idx="12809">
                  <c:v>7.0</c:v>
                </c:pt>
                <c:pt idx="12810">
                  <c:v>7.0</c:v>
                </c:pt>
                <c:pt idx="12811">
                  <c:v>7.0</c:v>
                </c:pt>
                <c:pt idx="12812">
                  <c:v>7.0</c:v>
                </c:pt>
                <c:pt idx="12813">
                  <c:v>7.0</c:v>
                </c:pt>
                <c:pt idx="12814">
                  <c:v>7.0</c:v>
                </c:pt>
                <c:pt idx="12815">
                  <c:v>7.0</c:v>
                </c:pt>
                <c:pt idx="12816">
                  <c:v>7.0</c:v>
                </c:pt>
                <c:pt idx="12817">
                  <c:v>7.0</c:v>
                </c:pt>
                <c:pt idx="12818">
                  <c:v>7.0</c:v>
                </c:pt>
                <c:pt idx="12819">
                  <c:v>7.0</c:v>
                </c:pt>
                <c:pt idx="12820">
                  <c:v>7.0</c:v>
                </c:pt>
                <c:pt idx="12821">
                  <c:v>7.0</c:v>
                </c:pt>
                <c:pt idx="12822">
                  <c:v>7.0</c:v>
                </c:pt>
                <c:pt idx="12823">
                  <c:v>7.0</c:v>
                </c:pt>
                <c:pt idx="12824">
                  <c:v>7.0</c:v>
                </c:pt>
                <c:pt idx="12825">
                  <c:v>7.0</c:v>
                </c:pt>
                <c:pt idx="12826">
                  <c:v>7.0</c:v>
                </c:pt>
                <c:pt idx="12827">
                  <c:v>7.0</c:v>
                </c:pt>
                <c:pt idx="12828">
                  <c:v>7.0</c:v>
                </c:pt>
                <c:pt idx="12829">
                  <c:v>7.0</c:v>
                </c:pt>
                <c:pt idx="12830">
                  <c:v>7.0</c:v>
                </c:pt>
                <c:pt idx="12831">
                  <c:v>7.0</c:v>
                </c:pt>
                <c:pt idx="12832">
                  <c:v>7.0</c:v>
                </c:pt>
                <c:pt idx="12833">
                  <c:v>7.0</c:v>
                </c:pt>
                <c:pt idx="12834">
                  <c:v>7.0</c:v>
                </c:pt>
                <c:pt idx="12835">
                  <c:v>7.0</c:v>
                </c:pt>
                <c:pt idx="12836">
                  <c:v>7.0</c:v>
                </c:pt>
                <c:pt idx="12837">
                  <c:v>7.0</c:v>
                </c:pt>
                <c:pt idx="12838">
                  <c:v>7.0</c:v>
                </c:pt>
                <c:pt idx="12839">
                  <c:v>7.0</c:v>
                </c:pt>
                <c:pt idx="12840">
                  <c:v>7.0</c:v>
                </c:pt>
                <c:pt idx="12841">
                  <c:v>7.0</c:v>
                </c:pt>
                <c:pt idx="12842">
                  <c:v>7.0</c:v>
                </c:pt>
                <c:pt idx="12843">
                  <c:v>7.0</c:v>
                </c:pt>
                <c:pt idx="12844">
                  <c:v>7.0</c:v>
                </c:pt>
                <c:pt idx="12845">
                  <c:v>7.0</c:v>
                </c:pt>
                <c:pt idx="12846">
                  <c:v>7.0</c:v>
                </c:pt>
                <c:pt idx="12847">
                  <c:v>7.0</c:v>
                </c:pt>
                <c:pt idx="12848">
                  <c:v>7.0</c:v>
                </c:pt>
                <c:pt idx="12849">
                  <c:v>7.0</c:v>
                </c:pt>
                <c:pt idx="12850">
                  <c:v>7.0</c:v>
                </c:pt>
                <c:pt idx="12851">
                  <c:v>7.0</c:v>
                </c:pt>
                <c:pt idx="12852">
                  <c:v>7.0</c:v>
                </c:pt>
                <c:pt idx="12853">
                  <c:v>7.0</c:v>
                </c:pt>
                <c:pt idx="12854">
                  <c:v>7.0</c:v>
                </c:pt>
                <c:pt idx="12855">
                  <c:v>7.0</c:v>
                </c:pt>
                <c:pt idx="12856">
                  <c:v>7.0</c:v>
                </c:pt>
                <c:pt idx="12857">
                  <c:v>7.0</c:v>
                </c:pt>
                <c:pt idx="12858">
                  <c:v>7.0</c:v>
                </c:pt>
                <c:pt idx="12859">
                  <c:v>7.0</c:v>
                </c:pt>
                <c:pt idx="12860">
                  <c:v>7.0</c:v>
                </c:pt>
                <c:pt idx="12861">
                  <c:v>7.0</c:v>
                </c:pt>
                <c:pt idx="12862">
                  <c:v>7.0</c:v>
                </c:pt>
                <c:pt idx="12863">
                  <c:v>7.0</c:v>
                </c:pt>
                <c:pt idx="12864">
                  <c:v>7.0</c:v>
                </c:pt>
                <c:pt idx="12865">
                  <c:v>7.0</c:v>
                </c:pt>
                <c:pt idx="12866">
                  <c:v>7.0</c:v>
                </c:pt>
                <c:pt idx="12867">
                  <c:v>7.0</c:v>
                </c:pt>
                <c:pt idx="12868">
                  <c:v>7.0</c:v>
                </c:pt>
                <c:pt idx="12869">
                  <c:v>7.0</c:v>
                </c:pt>
                <c:pt idx="12870">
                  <c:v>7.0</c:v>
                </c:pt>
                <c:pt idx="12871">
                  <c:v>7.0</c:v>
                </c:pt>
                <c:pt idx="12872">
                  <c:v>7.0</c:v>
                </c:pt>
                <c:pt idx="12873">
                  <c:v>7.0</c:v>
                </c:pt>
                <c:pt idx="12874">
                  <c:v>7.0</c:v>
                </c:pt>
                <c:pt idx="12875">
                  <c:v>7.0</c:v>
                </c:pt>
                <c:pt idx="12876">
                  <c:v>7.0</c:v>
                </c:pt>
                <c:pt idx="12877">
                  <c:v>7.0</c:v>
                </c:pt>
                <c:pt idx="12878">
                  <c:v>7.0</c:v>
                </c:pt>
                <c:pt idx="12879">
                  <c:v>7.0</c:v>
                </c:pt>
                <c:pt idx="12880">
                  <c:v>7.0</c:v>
                </c:pt>
                <c:pt idx="12881">
                  <c:v>7.0</c:v>
                </c:pt>
                <c:pt idx="12882">
                  <c:v>7.0</c:v>
                </c:pt>
                <c:pt idx="12883">
                  <c:v>7.0</c:v>
                </c:pt>
                <c:pt idx="12884">
                  <c:v>7.0</c:v>
                </c:pt>
                <c:pt idx="12885">
                  <c:v>7.0</c:v>
                </c:pt>
                <c:pt idx="12886">
                  <c:v>7.0</c:v>
                </c:pt>
                <c:pt idx="12887">
                  <c:v>7.0</c:v>
                </c:pt>
                <c:pt idx="12888">
                  <c:v>7.0</c:v>
                </c:pt>
                <c:pt idx="12889">
                  <c:v>7.0</c:v>
                </c:pt>
                <c:pt idx="12890">
                  <c:v>7.0</c:v>
                </c:pt>
                <c:pt idx="12891">
                  <c:v>7.0</c:v>
                </c:pt>
                <c:pt idx="12892">
                  <c:v>7.0</c:v>
                </c:pt>
                <c:pt idx="12893">
                  <c:v>7.0</c:v>
                </c:pt>
                <c:pt idx="12894">
                  <c:v>7.0</c:v>
                </c:pt>
                <c:pt idx="12895">
                  <c:v>7.0</c:v>
                </c:pt>
                <c:pt idx="12896">
                  <c:v>7.0</c:v>
                </c:pt>
                <c:pt idx="12897">
                  <c:v>7.0</c:v>
                </c:pt>
                <c:pt idx="12898">
                  <c:v>7.0</c:v>
                </c:pt>
                <c:pt idx="12899">
                  <c:v>7.0</c:v>
                </c:pt>
                <c:pt idx="12900">
                  <c:v>7.0</c:v>
                </c:pt>
                <c:pt idx="12901">
                  <c:v>7.0</c:v>
                </c:pt>
                <c:pt idx="12902">
                  <c:v>7.0</c:v>
                </c:pt>
                <c:pt idx="12903">
                  <c:v>7.0</c:v>
                </c:pt>
                <c:pt idx="12904">
                  <c:v>7.0</c:v>
                </c:pt>
                <c:pt idx="12905">
                  <c:v>7.0</c:v>
                </c:pt>
                <c:pt idx="12906">
                  <c:v>7.0</c:v>
                </c:pt>
                <c:pt idx="12907">
                  <c:v>7.0</c:v>
                </c:pt>
                <c:pt idx="12908">
                  <c:v>7.0</c:v>
                </c:pt>
                <c:pt idx="12909">
                  <c:v>7.0</c:v>
                </c:pt>
                <c:pt idx="12910">
                  <c:v>7.0</c:v>
                </c:pt>
                <c:pt idx="12911">
                  <c:v>7.0</c:v>
                </c:pt>
                <c:pt idx="12912">
                  <c:v>7.0</c:v>
                </c:pt>
                <c:pt idx="12913">
                  <c:v>7.0</c:v>
                </c:pt>
                <c:pt idx="12914">
                  <c:v>7.0</c:v>
                </c:pt>
                <c:pt idx="12915">
                  <c:v>7.0</c:v>
                </c:pt>
                <c:pt idx="12916">
                  <c:v>7.0</c:v>
                </c:pt>
                <c:pt idx="12917">
                  <c:v>7.0</c:v>
                </c:pt>
                <c:pt idx="12918">
                  <c:v>7.0</c:v>
                </c:pt>
                <c:pt idx="12919">
                  <c:v>7.0</c:v>
                </c:pt>
                <c:pt idx="12920">
                  <c:v>7.0</c:v>
                </c:pt>
                <c:pt idx="12921">
                  <c:v>7.0</c:v>
                </c:pt>
                <c:pt idx="12922">
                  <c:v>7.0</c:v>
                </c:pt>
                <c:pt idx="12923">
                  <c:v>7.0</c:v>
                </c:pt>
                <c:pt idx="12924">
                  <c:v>7.0</c:v>
                </c:pt>
                <c:pt idx="12925">
                  <c:v>7.0</c:v>
                </c:pt>
                <c:pt idx="12926">
                  <c:v>7.0</c:v>
                </c:pt>
                <c:pt idx="12927">
                  <c:v>7.0</c:v>
                </c:pt>
                <c:pt idx="12928">
                  <c:v>7.0</c:v>
                </c:pt>
                <c:pt idx="12929">
                  <c:v>7.0</c:v>
                </c:pt>
                <c:pt idx="12930">
                  <c:v>7.0</c:v>
                </c:pt>
                <c:pt idx="12931">
                  <c:v>7.0</c:v>
                </c:pt>
                <c:pt idx="12932">
                  <c:v>7.0</c:v>
                </c:pt>
                <c:pt idx="12933">
                  <c:v>7.0</c:v>
                </c:pt>
                <c:pt idx="12934">
                  <c:v>7.0</c:v>
                </c:pt>
                <c:pt idx="12935">
                  <c:v>7.0</c:v>
                </c:pt>
                <c:pt idx="12936">
                  <c:v>7.0</c:v>
                </c:pt>
                <c:pt idx="12937">
                  <c:v>7.0</c:v>
                </c:pt>
                <c:pt idx="12938">
                  <c:v>7.0</c:v>
                </c:pt>
                <c:pt idx="12939">
                  <c:v>7.0</c:v>
                </c:pt>
                <c:pt idx="12940">
                  <c:v>7.0</c:v>
                </c:pt>
                <c:pt idx="12941">
                  <c:v>6.0</c:v>
                </c:pt>
                <c:pt idx="12942">
                  <c:v>6.0</c:v>
                </c:pt>
                <c:pt idx="12943">
                  <c:v>6.0</c:v>
                </c:pt>
                <c:pt idx="12944">
                  <c:v>6.0</c:v>
                </c:pt>
                <c:pt idx="12945">
                  <c:v>6.0</c:v>
                </c:pt>
                <c:pt idx="12946">
                  <c:v>6.0</c:v>
                </c:pt>
                <c:pt idx="12947">
                  <c:v>6.0</c:v>
                </c:pt>
                <c:pt idx="12948">
                  <c:v>6.0</c:v>
                </c:pt>
                <c:pt idx="12949">
                  <c:v>6.0</c:v>
                </c:pt>
                <c:pt idx="12950">
                  <c:v>6.0</c:v>
                </c:pt>
                <c:pt idx="12951">
                  <c:v>6.0</c:v>
                </c:pt>
                <c:pt idx="12952">
                  <c:v>6.0</c:v>
                </c:pt>
                <c:pt idx="12953">
                  <c:v>6.0</c:v>
                </c:pt>
                <c:pt idx="12954">
                  <c:v>6.0</c:v>
                </c:pt>
                <c:pt idx="12955">
                  <c:v>6.0</c:v>
                </c:pt>
                <c:pt idx="12956">
                  <c:v>6.0</c:v>
                </c:pt>
                <c:pt idx="12957">
                  <c:v>6.0</c:v>
                </c:pt>
                <c:pt idx="12958">
                  <c:v>6.0</c:v>
                </c:pt>
                <c:pt idx="12959">
                  <c:v>6.0</c:v>
                </c:pt>
                <c:pt idx="12960">
                  <c:v>6.0</c:v>
                </c:pt>
                <c:pt idx="12961">
                  <c:v>6.0</c:v>
                </c:pt>
                <c:pt idx="12962">
                  <c:v>6.0</c:v>
                </c:pt>
                <c:pt idx="12963">
                  <c:v>6.0</c:v>
                </c:pt>
                <c:pt idx="12964">
                  <c:v>6.0</c:v>
                </c:pt>
                <c:pt idx="12965">
                  <c:v>6.0</c:v>
                </c:pt>
                <c:pt idx="12966">
                  <c:v>6.0</c:v>
                </c:pt>
                <c:pt idx="12967">
                  <c:v>6.0</c:v>
                </c:pt>
                <c:pt idx="12968">
                  <c:v>6.0</c:v>
                </c:pt>
                <c:pt idx="12969">
                  <c:v>6.0</c:v>
                </c:pt>
                <c:pt idx="12970">
                  <c:v>6.0</c:v>
                </c:pt>
                <c:pt idx="12971">
                  <c:v>6.0</c:v>
                </c:pt>
                <c:pt idx="12972">
                  <c:v>6.0</c:v>
                </c:pt>
                <c:pt idx="12973">
                  <c:v>6.0</c:v>
                </c:pt>
                <c:pt idx="12974">
                  <c:v>6.0</c:v>
                </c:pt>
                <c:pt idx="12975">
                  <c:v>6.0</c:v>
                </c:pt>
                <c:pt idx="12976">
                  <c:v>6.0</c:v>
                </c:pt>
                <c:pt idx="12977">
                  <c:v>6.0</c:v>
                </c:pt>
                <c:pt idx="12978">
                  <c:v>6.0</c:v>
                </c:pt>
                <c:pt idx="12979">
                  <c:v>6.0</c:v>
                </c:pt>
                <c:pt idx="12980">
                  <c:v>6.0</c:v>
                </c:pt>
                <c:pt idx="12981">
                  <c:v>6.0</c:v>
                </c:pt>
                <c:pt idx="12982">
                  <c:v>6.0</c:v>
                </c:pt>
                <c:pt idx="12983">
                  <c:v>6.0</c:v>
                </c:pt>
                <c:pt idx="12984">
                  <c:v>6.0</c:v>
                </c:pt>
                <c:pt idx="12985">
                  <c:v>6.0</c:v>
                </c:pt>
                <c:pt idx="12986">
                  <c:v>6.0</c:v>
                </c:pt>
                <c:pt idx="12987">
                  <c:v>6.0</c:v>
                </c:pt>
                <c:pt idx="12988">
                  <c:v>6.0</c:v>
                </c:pt>
                <c:pt idx="12989">
                  <c:v>6.0</c:v>
                </c:pt>
                <c:pt idx="12990">
                  <c:v>6.0</c:v>
                </c:pt>
                <c:pt idx="12991">
                  <c:v>6.0</c:v>
                </c:pt>
                <c:pt idx="12992">
                  <c:v>6.0</c:v>
                </c:pt>
                <c:pt idx="12993">
                  <c:v>6.0</c:v>
                </c:pt>
                <c:pt idx="12994">
                  <c:v>6.0</c:v>
                </c:pt>
                <c:pt idx="12995">
                  <c:v>6.0</c:v>
                </c:pt>
                <c:pt idx="12996">
                  <c:v>6.0</c:v>
                </c:pt>
                <c:pt idx="12997">
                  <c:v>6.0</c:v>
                </c:pt>
                <c:pt idx="12998">
                  <c:v>6.0</c:v>
                </c:pt>
                <c:pt idx="12999">
                  <c:v>6.0</c:v>
                </c:pt>
                <c:pt idx="13000">
                  <c:v>6.0</c:v>
                </c:pt>
                <c:pt idx="13001">
                  <c:v>6.0</c:v>
                </c:pt>
                <c:pt idx="13002">
                  <c:v>6.0</c:v>
                </c:pt>
                <c:pt idx="13003">
                  <c:v>6.0</c:v>
                </c:pt>
                <c:pt idx="13004">
                  <c:v>6.0</c:v>
                </c:pt>
                <c:pt idx="13005">
                  <c:v>6.0</c:v>
                </c:pt>
                <c:pt idx="13006">
                  <c:v>6.0</c:v>
                </c:pt>
                <c:pt idx="13007">
                  <c:v>6.0</c:v>
                </c:pt>
                <c:pt idx="13008">
                  <c:v>6.0</c:v>
                </c:pt>
                <c:pt idx="13009">
                  <c:v>6.0</c:v>
                </c:pt>
                <c:pt idx="13010">
                  <c:v>6.0</c:v>
                </c:pt>
                <c:pt idx="13011">
                  <c:v>6.0</c:v>
                </c:pt>
                <c:pt idx="13012">
                  <c:v>6.0</c:v>
                </c:pt>
                <c:pt idx="13013">
                  <c:v>6.0</c:v>
                </c:pt>
                <c:pt idx="13014">
                  <c:v>6.0</c:v>
                </c:pt>
                <c:pt idx="13015">
                  <c:v>6.0</c:v>
                </c:pt>
                <c:pt idx="13016">
                  <c:v>6.0</c:v>
                </c:pt>
                <c:pt idx="13017">
                  <c:v>6.0</c:v>
                </c:pt>
                <c:pt idx="13018">
                  <c:v>6.0</c:v>
                </c:pt>
                <c:pt idx="13019">
                  <c:v>6.0</c:v>
                </c:pt>
                <c:pt idx="13020">
                  <c:v>6.0</c:v>
                </c:pt>
                <c:pt idx="13021">
                  <c:v>6.0</c:v>
                </c:pt>
                <c:pt idx="13022">
                  <c:v>6.0</c:v>
                </c:pt>
                <c:pt idx="13023">
                  <c:v>6.0</c:v>
                </c:pt>
                <c:pt idx="13024">
                  <c:v>6.0</c:v>
                </c:pt>
                <c:pt idx="13025">
                  <c:v>6.0</c:v>
                </c:pt>
                <c:pt idx="13026">
                  <c:v>6.0</c:v>
                </c:pt>
                <c:pt idx="13027">
                  <c:v>6.0</c:v>
                </c:pt>
                <c:pt idx="13028">
                  <c:v>6.0</c:v>
                </c:pt>
                <c:pt idx="13029">
                  <c:v>6.0</c:v>
                </c:pt>
                <c:pt idx="13030">
                  <c:v>6.0</c:v>
                </c:pt>
                <c:pt idx="13031">
                  <c:v>6.0</c:v>
                </c:pt>
                <c:pt idx="13032">
                  <c:v>6.0</c:v>
                </c:pt>
                <c:pt idx="13033">
                  <c:v>6.0</c:v>
                </c:pt>
                <c:pt idx="13034">
                  <c:v>6.0</c:v>
                </c:pt>
                <c:pt idx="13035">
                  <c:v>6.0</c:v>
                </c:pt>
                <c:pt idx="13036">
                  <c:v>6.0</c:v>
                </c:pt>
                <c:pt idx="13037">
                  <c:v>6.0</c:v>
                </c:pt>
                <c:pt idx="13038">
                  <c:v>6.0</c:v>
                </c:pt>
                <c:pt idx="13039">
                  <c:v>6.0</c:v>
                </c:pt>
                <c:pt idx="13040">
                  <c:v>6.0</c:v>
                </c:pt>
                <c:pt idx="13041">
                  <c:v>6.0</c:v>
                </c:pt>
                <c:pt idx="13042">
                  <c:v>6.0</c:v>
                </c:pt>
                <c:pt idx="13043">
                  <c:v>6.0</c:v>
                </c:pt>
                <c:pt idx="13044">
                  <c:v>6.0</c:v>
                </c:pt>
                <c:pt idx="13045">
                  <c:v>6.0</c:v>
                </c:pt>
                <c:pt idx="13046">
                  <c:v>6.0</c:v>
                </c:pt>
                <c:pt idx="13047">
                  <c:v>6.0</c:v>
                </c:pt>
                <c:pt idx="13048">
                  <c:v>6.0</c:v>
                </c:pt>
                <c:pt idx="13049">
                  <c:v>6.0</c:v>
                </c:pt>
                <c:pt idx="13050">
                  <c:v>6.0</c:v>
                </c:pt>
                <c:pt idx="13051">
                  <c:v>6.0</c:v>
                </c:pt>
                <c:pt idx="13052">
                  <c:v>6.0</c:v>
                </c:pt>
                <c:pt idx="13053">
                  <c:v>6.0</c:v>
                </c:pt>
                <c:pt idx="13054">
                  <c:v>6.0</c:v>
                </c:pt>
                <c:pt idx="13055">
                  <c:v>6.0</c:v>
                </c:pt>
                <c:pt idx="13056">
                  <c:v>6.0</c:v>
                </c:pt>
                <c:pt idx="13057">
                  <c:v>6.0</c:v>
                </c:pt>
                <c:pt idx="13058">
                  <c:v>6.0</c:v>
                </c:pt>
                <c:pt idx="13059">
                  <c:v>6.0</c:v>
                </c:pt>
                <c:pt idx="13060">
                  <c:v>6.0</c:v>
                </c:pt>
                <c:pt idx="13061">
                  <c:v>6.0</c:v>
                </c:pt>
                <c:pt idx="13062">
                  <c:v>6.0</c:v>
                </c:pt>
                <c:pt idx="13063">
                  <c:v>6.0</c:v>
                </c:pt>
                <c:pt idx="13064">
                  <c:v>6.0</c:v>
                </c:pt>
                <c:pt idx="13065">
                  <c:v>6.0</c:v>
                </c:pt>
                <c:pt idx="13066">
                  <c:v>6.0</c:v>
                </c:pt>
                <c:pt idx="13067">
                  <c:v>6.0</c:v>
                </c:pt>
                <c:pt idx="13068">
                  <c:v>6.0</c:v>
                </c:pt>
                <c:pt idx="13069">
                  <c:v>6.0</c:v>
                </c:pt>
                <c:pt idx="13070">
                  <c:v>6.0</c:v>
                </c:pt>
                <c:pt idx="13071">
                  <c:v>6.0</c:v>
                </c:pt>
                <c:pt idx="13072">
                  <c:v>6.0</c:v>
                </c:pt>
                <c:pt idx="13073">
                  <c:v>6.0</c:v>
                </c:pt>
                <c:pt idx="13074">
                  <c:v>6.0</c:v>
                </c:pt>
                <c:pt idx="13075">
                  <c:v>6.0</c:v>
                </c:pt>
                <c:pt idx="13076">
                  <c:v>6.0</c:v>
                </c:pt>
                <c:pt idx="13077">
                  <c:v>6.0</c:v>
                </c:pt>
                <c:pt idx="13078">
                  <c:v>6.0</c:v>
                </c:pt>
                <c:pt idx="13079">
                  <c:v>6.0</c:v>
                </c:pt>
                <c:pt idx="13080">
                  <c:v>6.0</c:v>
                </c:pt>
                <c:pt idx="13081">
                  <c:v>6.0</c:v>
                </c:pt>
                <c:pt idx="13082">
                  <c:v>6.0</c:v>
                </c:pt>
                <c:pt idx="13083">
                  <c:v>6.0</c:v>
                </c:pt>
                <c:pt idx="13084">
                  <c:v>6.0</c:v>
                </c:pt>
                <c:pt idx="13085">
                  <c:v>6.0</c:v>
                </c:pt>
                <c:pt idx="13086">
                  <c:v>6.0</c:v>
                </c:pt>
                <c:pt idx="13087">
                  <c:v>6.0</c:v>
                </c:pt>
                <c:pt idx="13088">
                  <c:v>6.0</c:v>
                </c:pt>
                <c:pt idx="13089">
                  <c:v>6.0</c:v>
                </c:pt>
                <c:pt idx="13090">
                  <c:v>6.0</c:v>
                </c:pt>
                <c:pt idx="13091">
                  <c:v>6.0</c:v>
                </c:pt>
                <c:pt idx="13092">
                  <c:v>6.0</c:v>
                </c:pt>
                <c:pt idx="13093">
                  <c:v>6.0</c:v>
                </c:pt>
                <c:pt idx="13094">
                  <c:v>6.0</c:v>
                </c:pt>
                <c:pt idx="13095">
                  <c:v>6.0</c:v>
                </c:pt>
                <c:pt idx="13096">
                  <c:v>6.0</c:v>
                </c:pt>
                <c:pt idx="13097">
                  <c:v>6.0</c:v>
                </c:pt>
                <c:pt idx="13098">
                  <c:v>6.0</c:v>
                </c:pt>
                <c:pt idx="13099">
                  <c:v>6.0</c:v>
                </c:pt>
                <c:pt idx="13100">
                  <c:v>6.0</c:v>
                </c:pt>
                <c:pt idx="13101">
                  <c:v>6.0</c:v>
                </c:pt>
                <c:pt idx="13102">
                  <c:v>6.0</c:v>
                </c:pt>
                <c:pt idx="13103">
                  <c:v>6.0</c:v>
                </c:pt>
                <c:pt idx="13104">
                  <c:v>6.0</c:v>
                </c:pt>
                <c:pt idx="13105">
                  <c:v>6.0</c:v>
                </c:pt>
                <c:pt idx="13106">
                  <c:v>6.0</c:v>
                </c:pt>
                <c:pt idx="13107">
                  <c:v>6.0</c:v>
                </c:pt>
                <c:pt idx="13108">
                  <c:v>6.0</c:v>
                </c:pt>
                <c:pt idx="13109">
                  <c:v>6.0</c:v>
                </c:pt>
                <c:pt idx="13110">
                  <c:v>6.0</c:v>
                </c:pt>
                <c:pt idx="13111">
                  <c:v>6.0</c:v>
                </c:pt>
                <c:pt idx="13112">
                  <c:v>6.0</c:v>
                </c:pt>
                <c:pt idx="13113">
                  <c:v>6.0</c:v>
                </c:pt>
                <c:pt idx="13114">
                  <c:v>6.0</c:v>
                </c:pt>
                <c:pt idx="13115">
                  <c:v>6.0</c:v>
                </c:pt>
                <c:pt idx="13116">
                  <c:v>6.0</c:v>
                </c:pt>
                <c:pt idx="13117">
                  <c:v>6.0</c:v>
                </c:pt>
                <c:pt idx="13118">
                  <c:v>6.0</c:v>
                </c:pt>
                <c:pt idx="13119">
                  <c:v>6.0</c:v>
                </c:pt>
                <c:pt idx="13120">
                  <c:v>6.0</c:v>
                </c:pt>
                <c:pt idx="13121">
                  <c:v>6.0</c:v>
                </c:pt>
                <c:pt idx="13122">
                  <c:v>6.0</c:v>
                </c:pt>
                <c:pt idx="13123">
                  <c:v>6.0</c:v>
                </c:pt>
                <c:pt idx="13124">
                  <c:v>6.0</c:v>
                </c:pt>
                <c:pt idx="13125">
                  <c:v>6.0</c:v>
                </c:pt>
                <c:pt idx="13126">
                  <c:v>6.0</c:v>
                </c:pt>
                <c:pt idx="13127">
                  <c:v>6.0</c:v>
                </c:pt>
                <c:pt idx="13128">
                  <c:v>6.0</c:v>
                </c:pt>
                <c:pt idx="13129">
                  <c:v>6.0</c:v>
                </c:pt>
                <c:pt idx="13130">
                  <c:v>6.0</c:v>
                </c:pt>
                <c:pt idx="13131">
                  <c:v>6.0</c:v>
                </c:pt>
                <c:pt idx="13132">
                  <c:v>6.0</c:v>
                </c:pt>
                <c:pt idx="13133">
                  <c:v>6.0</c:v>
                </c:pt>
                <c:pt idx="13134">
                  <c:v>6.0</c:v>
                </c:pt>
                <c:pt idx="13135">
                  <c:v>6.0</c:v>
                </c:pt>
                <c:pt idx="13136">
                  <c:v>6.0</c:v>
                </c:pt>
                <c:pt idx="13137">
                  <c:v>6.0</c:v>
                </c:pt>
                <c:pt idx="13138">
                  <c:v>6.0</c:v>
                </c:pt>
                <c:pt idx="13139">
                  <c:v>6.0</c:v>
                </c:pt>
                <c:pt idx="13140">
                  <c:v>6.0</c:v>
                </c:pt>
                <c:pt idx="13141">
                  <c:v>6.0</c:v>
                </c:pt>
                <c:pt idx="13142">
                  <c:v>6.0</c:v>
                </c:pt>
                <c:pt idx="13143">
                  <c:v>6.0</c:v>
                </c:pt>
                <c:pt idx="13144">
                  <c:v>6.0</c:v>
                </c:pt>
                <c:pt idx="13145">
                  <c:v>6.0</c:v>
                </c:pt>
                <c:pt idx="13146">
                  <c:v>6.0</c:v>
                </c:pt>
                <c:pt idx="13147">
                  <c:v>6.0</c:v>
                </c:pt>
                <c:pt idx="13148">
                  <c:v>6.0</c:v>
                </c:pt>
                <c:pt idx="13149">
                  <c:v>6.0</c:v>
                </c:pt>
                <c:pt idx="13150">
                  <c:v>6.0</c:v>
                </c:pt>
                <c:pt idx="13151">
                  <c:v>6.0</c:v>
                </c:pt>
                <c:pt idx="13152">
                  <c:v>6.0</c:v>
                </c:pt>
                <c:pt idx="13153">
                  <c:v>6.0</c:v>
                </c:pt>
                <c:pt idx="13154">
                  <c:v>6.0</c:v>
                </c:pt>
                <c:pt idx="13155">
                  <c:v>6.0</c:v>
                </c:pt>
                <c:pt idx="13156">
                  <c:v>6.0</c:v>
                </c:pt>
                <c:pt idx="13157">
                  <c:v>6.0</c:v>
                </c:pt>
                <c:pt idx="13158">
                  <c:v>6.0</c:v>
                </c:pt>
                <c:pt idx="13159">
                  <c:v>6.0</c:v>
                </c:pt>
                <c:pt idx="13160">
                  <c:v>6.0</c:v>
                </c:pt>
                <c:pt idx="13161">
                  <c:v>6.0</c:v>
                </c:pt>
                <c:pt idx="13162">
                  <c:v>6.0</c:v>
                </c:pt>
                <c:pt idx="13163">
                  <c:v>6.0</c:v>
                </c:pt>
                <c:pt idx="13164">
                  <c:v>6.0</c:v>
                </c:pt>
                <c:pt idx="13165">
                  <c:v>6.0</c:v>
                </c:pt>
                <c:pt idx="13166">
                  <c:v>6.0</c:v>
                </c:pt>
                <c:pt idx="13167">
                  <c:v>6.0</c:v>
                </c:pt>
                <c:pt idx="13168">
                  <c:v>6.0</c:v>
                </c:pt>
                <c:pt idx="13169">
                  <c:v>6.0</c:v>
                </c:pt>
                <c:pt idx="13170">
                  <c:v>6.0</c:v>
                </c:pt>
                <c:pt idx="13171">
                  <c:v>6.0</c:v>
                </c:pt>
                <c:pt idx="13172">
                  <c:v>6.0</c:v>
                </c:pt>
                <c:pt idx="13173">
                  <c:v>6.0</c:v>
                </c:pt>
                <c:pt idx="13174">
                  <c:v>6.0</c:v>
                </c:pt>
                <c:pt idx="13175">
                  <c:v>6.0</c:v>
                </c:pt>
                <c:pt idx="13176">
                  <c:v>6.0</c:v>
                </c:pt>
                <c:pt idx="13177">
                  <c:v>6.0</c:v>
                </c:pt>
                <c:pt idx="13178">
                  <c:v>6.0</c:v>
                </c:pt>
                <c:pt idx="13179">
                  <c:v>6.0</c:v>
                </c:pt>
                <c:pt idx="13180">
                  <c:v>6.0</c:v>
                </c:pt>
                <c:pt idx="13181">
                  <c:v>6.0</c:v>
                </c:pt>
                <c:pt idx="13182">
                  <c:v>6.0</c:v>
                </c:pt>
                <c:pt idx="13183">
                  <c:v>6.0</c:v>
                </c:pt>
                <c:pt idx="13184">
                  <c:v>6.0</c:v>
                </c:pt>
                <c:pt idx="13185">
                  <c:v>6.0</c:v>
                </c:pt>
                <c:pt idx="13186">
                  <c:v>6.0</c:v>
                </c:pt>
                <c:pt idx="13187">
                  <c:v>6.0</c:v>
                </c:pt>
                <c:pt idx="13188">
                  <c:v>6.0</c:v>
                </c:pt>
                <c:pt idx="13189">
                  <c:v>6.0</c:v>
                </c:pt>
                <c:pt idx="13190">
                  <c:v>6.0</c:v>
                </c:pt>
                <c:pt idx="13191">
                  <c:v>6.0</c:v>
                </c:pt>
                <c:pt idx="13192">
                  <c:v>6.0</c:v>
                </c:pt>
                <c:pt idx="13193">
                  <c:v>6.0</c:v>
                </c:pt>
                <c:pt idx="13194">
                  <c:v>6.0</c:v>
                </c:pt>
                <c:pt idx="13195">
                  <c:v>6.0</c:v>
                </c:pt>
                <c:pt idx="13196">
                  <c:v>6.0</c:v>
                </c:pt>
                <c:pt idx="13197">
                  <c:v>6.0</c:v>
                </c:pt>
                <c:pt idx="13198">
                  <c:v>6.0</c:v>
                </c:pt>
                <c:pt idx="13199">
                  <c:v>6.0</c:v>
                </c:pt>
                <c:pt idx="13200">
                  <c:v>6.0</c:v>
                </c:pt>
                <c:pt idx="13201">
                  <c:v>6.0</c:v>
                </c:pt>
                <c:pt idx="13202">
                  <c:v>6.0</c:v>
                </c:pt>
                <c:pt idx="13203">
                  <c:v>6.0</c:v>
                </c:pt>
                <c:pt idx="13204">
                  <c:v>6.0</c:v>
                </c:pt>
                <c:pt idx="13205">
                  <c:v>6.0</c:v>
                </c:pt>
                <c:pt idx="13206">
                  <c:v>6.0</c:v>
                </c:pt>
                <c:pt idx="13207">
                  <c:v>6.0</c:v>
                </c:pt>
                <c:pt idx="13208">
                  <c:v>6.0</c:v>
                </c:pt>
                <c:pt idx="13209">
                  <c:v>6.0</c:v>
                </c:pt>
                <c:pt idx="13210">
                  <c:v>6.0</c:v>
                </c:pt>
                <c:pt idx="13211">
                  <c:v>6.0</c:v>
                </c:pt>
                <c:pt idx="13212">
                  <c:v>6.0</c:v>
                </c:pt>
                <c:pt idx="13213">
                  <c:v>6.0</c:v>
                </c:pt>
                <c:pt idx="13214">
                  <c:v>6.0</c:v>
                </c:pt>
                <c:pt idx="13215">
                  <c:v>6.0</c:v>
                </c:pt>
                <c:pt idx="13216">
                  <c:v>6.0</c:v>
                </c:pt>
                <c:pt idx="13217">
                  <c:v>6.0</c:v>
                </c:pt>
                <c:pt idx="13218">
                  <c:v>6.0</c:v>
                </c:pt>
                <c:pt idx="13219">
                  <c:v>6.0</c:v>
                </c:pt>
                <c:pt idx="13220">
                  <c:v>6.0</c:v>
                </c:pt>
                <c:pt idx="13221">
                  <c:v>6.0</c:v>
                </c:pt>
                <c:pt idx="13222">
                  <c:v>6.0</c:v>
                </c:pt>
                <c:pt idx="13223">
                  <c:v>6.0</c:v>
                </c:pt>
                <c:pt idx="13224">
                  <c:v>6.0</c:v>
                </c:pt>
                <c:pt idx="13225">
                  <c:v>6.0</c:v>
                </c:pt>
                <c:pt idx="13226">
                  <c:v>6.0</c:v>
                </c:pt>
                <c:pt idx="13227">
                  <c:v>6.0</c:v>
                </c:pt>
                <c:pt idx="13228">
                  <c:v>6.0</c:v>
                </c:pt>
                <c:pt idx="13229">
                  <c:v>6.0</c:v>
                </c:pt>
                <c:pt idx="13230">
                  <c:v>6.0</c:v>
                </c:pt>
                <c:pt idx="13231">
                  <c:v>6.0</c:v>
                </c:pt>
                <c:pt idx="13232">
                  <c:v>6.0</c:v>
                </c:pt>
                <c:pt idx="13233">
                  <c:v>6.0</c:v>
                </c:pt>
                <c:pt idx="13234">
                  <c:v>6.0</c:v>
                </c:pt>
                <c:pt idx="13235">
                  <c:v>6.0</c:v>
                </c:pt>
                <c:pt idx="13236">
                  <c:v>6.0</c:v>
                </c:pt>
                <c:pt idx="13237">
                  <c:v>6.0</c:v>
                </c:pt>
                <c:pt idx="13238">
                  <c:v>6.0</c:v>
                </c:pt>
                <c:pt idx="13239">
                  <c:v>6.0</c:v>
                </c:pt>
                <c:pt idx="13240">
                  <c:v>6.0</c:v>
                </c:pt>
                <c:pt idx="13241">
                  <c:v>6.0</c:v>
                </c:pt>
                <c:pt idx="13242">
                  <c:v>6.0</c:v>
                </c:pt>
                <c:pt idx="13243">
                  <c:v>6.0</c:v>
                </c:pt>
                <c:pt idx="13244">
                  <c:v>6.0</c:v>
                </c:pt>
                <c:pt idx="13245">
                  <c:v>6.0</c:v>
                </c:pt>
                <c:pt idx="13246">
                  <c:v>6.0</c:v>
                </c:pt>
                <c:pt idx="13247">
                  <c:v>6.0</c:v>
                </c:pt>
                <c:pt idx="13248">
                  <c:v>6.0</c:v>
                </c:pt>
                <c:pt idx="13249">
                  <c:v>6.0</c:v>
                </c:pt>
                <c:pt idx="13250">
                  <c:v>6.0</c:v>
                </c:pt>
                <c:pt idx="13251">
                  <c:v>6.0</c:v>
                </c:pt>
                <c:pt idx="13252">
                  <c:v>6.0</c:v>
                </c:pt>
                <c:pt idx="13253">
                  <c:v>6.0</c:v>
                </c:pt>
                <c:pt idx="13254">
                  <c:v>6.0</c:v>
                </c:pt>
                <c:pt idx="13255">
                  <c:v>6.0</c:v>
                </c:pt>
                <c:pt idx="13256">
                  <c:v>6.0</c:v>
                </c:pt>
                <c:pt idx="13257">
                  <c:v>6.0</c:v>
                </c:pt>
                <c:pt idx="13258">
                  <c:v>6.0</c:v>
                </c:pt>
                <c:pt idx="13259">
                  <c:v>6.0</c:v>
                </c:pt>
                <c:pt idx="13260">
                  <c:v>6.0</c:v>
                </c:pt>
                <c:pt idx="13261">
                  <c:v>6.0</c:v>
                </c:pt>
                <c:pt idx="13262">
                  <c:v>6.0</c:v>
                </c:pt>
                <c:pt idx="13263">
                  <c:v>6.0</c:v>
                </c:pt>
                <c:pt idx="13264">
                  <c:v>6.0</c:v>
                </c:pt>
                <c:pt idx="13265">
                  <c:v>6.0</c:v>
                </c:pt>
                <c:pt idx="13266">
                  <c:v>6.0</c:v>
                </c:pt>
                <c:pt idx="13267">
                  <c:v>6.0</c:v>
                </c:pt>
                <c:pt idx="13268">
                  <c:v>6.0</c:v>
                </c:pt>
                <c:pt idx="13269">
                  <c:v>6.0</c:v>
                </c:pt>
                <c:pt idx="13270">
                  <c:v>6.0</c:v>
                </c:pt>
                <c:pt idx="13271">
                  <c:v>6.0</c:v>
                </c:pt>
                <c:pt idx="13272">
                  <c:v>6.0</c:v>
                </c:pt>
                <c:pt idx="13273">
                  <c:v>6.0</c:v>
                </c:pt>
                <c:pt idx="13274">
                  <c:v>6.0</c:v>
                </c:pt>
                <c:pt idx="13275">
                  <c:v>6.0</c:v>
                </c:pt>
                <c:pt idx="13276">
                  <c:v>6.0</c:v>
                </c:pt>
                <c:pt idx="13277">
                  <c:v>6.0</c:v>
                </c:pt>
                <c:pt idx="13278">
                  <c:v>6.0</c:v>
                </c:pt>
                <c:pt idx="13279">
                  <c:v>6.0</c:v>
                </c:pt>
                <c:pt idx="13280">
                  <c:v>6.0</c:v>
                </c:pt>
                <c:pt idx="13281">
                  <c:v>6.0</c:v>
                </c:pt>
                <c:pt idx="13282">
                  <c:v>6.0</c:v>
                </c:pt>
                <c:pt idx="13283">
                  <c:v>6.0</c:v>
                </c:pt>
                <c:pt idx="13284">
                  <c:v>6.0</c:v>
                </c:pt>
                <c:pt idx="13285">
                  <c:v>6.0</c:v>
                </c:pt>
                <c:pt idx="13286">
                  <c:v>6.0</c:v>
                </c:pt>
                <c:pt idx="13287">
                  <c:v>6.0</c:v>
                </c:pt>
                <c:pt idx="13288">
                  <c:v>6.0</c:v>
                </c:pt>
                <c:pt idx="13289">
                  <c:v>6.0</c:v>
                </c:pt>
                <c:pt idx="13290">
                  <c:v>6.0</c:v>
                </c:pt>
                <c:pt idx="13291">
                  <c:v>6.0</c:v>
                </c:pt>
                <c:pt idx="13292">
                  <c:v>6.0</c:v>
                </c:pt>
                <c:pt idx="13293">
                  <c:v>6.0</c:v>
                </c:pt>
                <c:pt idx="13294">
                  <c:v>6.0</c:v>
                </c:pt>
                <c:pt idx="13295">
                  <c:v>6.0</c:v>
                </c:pt>
                <c:pt idx="13296">
                  <c:v>6.0</c:v>
                </c:pt>
                <c:pt idx="13297">
                  <c:v>6.0</c:v>
                </c:pt>
                <c:pt idx="13298">
                  <c:v>6.0</c:v>
                </c:pt>
                <c:pt idx="13299">
                  <c:v>6.0</c:v>
                </c:pt>
                <c:pt idx="13300">
                  <c:v>6.0</c:v>
                </c:pt>
                <c:pt idx="13301">
                  <c:v>6.0</c:v>
                </c:pt>
                <c:pt idx="13302">
                  <c:v>6.0</c:v>
                </c:pt>
                <c:pt idx="13303">
                  <c:v>6.0</c:v>
                </c:pt>
                <c:pt idx="13304">
                  <c:v>6.0</c:v>
                </c:pt>
                <c:pt idx="13305">
                  <c:v>6.0</c:v>
                </c:pt>
                <c:pt idx="13306">
                  <c:v>6.0</c:v>
                </c:pt>
                <c:pt idx="13307">
                  <c:v>6.0</c:v>
                </c:pt>
                <c:pt idx="13308">
                  <c:v>6.0</c:v>
                </c:pt>
                <c:pt idx="13309">
                  <c:v>6.0</c:v>
                </c:pt>
                <c:pt idx="13310">
                  <c:v>6.0</c:v>
                </c:pt>
                <c:pt idx="13311">
                  <c:v>6.0</c:v>
                </c:pt>
                <c:pt idx="13312">
                  <c:v>6.0</c:v>
                </c:pt>
                <c:pt idx="13313">
                  <c:v>6.0</c:v>
                </c:pt>
                <c:pt idx="13314">
                  <c:v>6.0</c:v>
                </c:pt>
                <c:pt idx="13315">
                  <c:v>6.0</c:v>
                </c:pt>
                <c:pt idx="13316">
                  <c:v>6.0</c:v>
                </c:pt>
                <c:pt idx="13317">
                  <c:v>6.0</c:v>
                </c:pt>
                <c:pt idx="13318">
                  <c:v>6.0</c:v>
                </c:pt>
                <c:pt idx="13319">
                  <c:v>6.0</c:v>
                </c:pt>
                <c:pt idx="13320">
                  <c:v>6.0</c:v>
                </c:pt>
                <c:pt idx="13321">
                  <c:v>6.0</c:v>
                </c:pt>
                <c:pt idx="13322">
                  <c:v>6.0</c:v>
                </c:pt>
                <c:pt idx="13323">
                  <c:v>6.0</c:v>
                </c:pt>
                <c:pt idx="13324">
                  <c:v>6.0</c:v>
                </c:pt>
                <c:pt idx="13325">
                  <c:v>6.0</c:v>
                </c:pt>
                <c:pt idx="13326">
                  <c:v>6.0</c:v>
                </c:pt>
                <c:pt idx="13327">
                  <c:v>6.0</c:v>
                </c:pt>
                <c:pt idx="13328">
                  <c:v>6.0</c:v>
                </c:pt>
                <c:pt idx="13329">
                  <c:v>6.0</c:v>
                </c:pt>
                <c:pt idx="13330">
                  <c:v>6.0</c:v>
                </c:pt>
                <c:pt idx="13331">
                  <c:v>6.0</c:v>
                </c:pt>
                <c:pt idx="13332">
                  <c:v>6.0</c:v>
                </c:pt>
                <c:pt idx="13333">
                  <c:v>6.0</c:v>
                </c:pt>
                <c:pt idx="13334">
                  <c:v>6.0</c:v>
                </c:pt>
                <c:pt idx="13335">
                  <c:v>6.0</c:v>
                </c:pt>
                <c:pt idx="13336">
                  <c:v>6.0</c:v>
                </c:pt>
                <c:pt idx="13337">
                  <c:v>6.0</c:v>
                </c:pt>
                <c:pt idx="13338">
                  <c:v>6.0</c:v>
                </c:pt>
                <c:pt idx="13339">
                  <c:v>6.0</c:v>
                </c:pt>
                <c:pt idx="13340">
                  <c:v>6.0</c:v>
                </c:pt>
                <c:pt idx="13341">
                  <c:v>6.0</c:v>
                </c:pt>
                <c:pt idx="13342">
                  <c:v>6.0</c:v>
                </c:pt>
                <c:pt idx="13343">
                  <c:v>6.0</c:v>
                </c:pt>
                <c:pt idx="13344">
                  <c:v>6.0</c:v>
                </c:pt>
                <c:pt idx="13345">
                  <c:v>6.0</c:v>
                </c:pt>
                <c:pt idx="13346">
                  <c:v>6.0</c:v>
                </c:pt>
                <c:pt idx="13347">
                  <c:v>6.0</c:v>
                </c:pt>
                <c:pt idx="13348">
                  <c:v>6.0</c:v>
                </c:pt>
                <c:pt idx="13349">
                  <c:v>6.0</c:v>
                </c:pt>
                <c:pt idx="13350">
                  <c:v>6.0</c:v>
                </c:pt>
                <c:pt idx="13351">
                  <c:v>6.0</c:v>
                </c:pt>
                <c:pt idx="13352">
                  <c:v>6.0</c:v>
                </c:pt>
                <c:pt idx="13353">
                  <c:v>6.0</c:v>
                </c:pt>
                <c:pt idx="13354">
                  <c:v>6.0</c:v>
                </c:pt>
                <c:pt idx="13355">
                  <c:v>6.0</c:v>
                </c:pt>
                <c:pt idx="13356">
                  <c:v>6.0</c:v>
                </c:pt>
                <c:pt idx="13357">
                  <c:v>6.0</c:v>
                </c:pt>
                <c:pt idx="13358">
                  <c:v>6.0</c:v>
                </c:pt>
                <c:pt idx="13359">
                  <c:v>6.0</c:v>
                </c:pt>
                <c:pt idx="13360">
                  <c:v>6.0</c:v>
                </c:pt>
                <c:pt idx="13361">
                  <c:v>6.0</c:v>
                </c:pt>
                <c:pt idx="13362">
                  <c:v>6.0</c:v>
                </c:pt>
                <c:pt idx="13363">
                  <c:v>6.0</c:v>
                </c:pt>
                <c:pt idx="13364">
                  <c:v>6.0</c:v>
                </c:pt>
                <c:pt idx="13365">
                  <c:v>6.0</c:v>
                </c:pt>
                <c:pt idx="13366">
                  <c:v>6.0</c:v>
                </c:pt>
                <c:pt idx="13367">
                  <c:v>6.0</c:v>
                </c:pt>
                <c:pt idx="13368">
                  <c:v>6.0</c:v>
                </c:pt>
                <c:pt idx="13369">
                  <c:v>6.0</c:v>
                </c:pt>
                <c:pt idx="13370">
                  <c:v>6.0</c:v>
                </c:pt>
                <c:pt idx="13371">
                  <c:v>6.0</c:v>
                </c:pt>
                <c:pt idx="13372">
                  <c:v>6.0</c:v>
                </c:pt>
                <c:pt idx="13373">
                  <c:v>6.0</c:v>
                </c:pt>
                <c:pt idx="13374">
                  <c:v>6.0</c:v>
                </c:pt>
                <c:pt idx="13375">
                  <c:v>6.0</c:v>
                </c:pt>
                <c:pt idx="13376">
                  <c:v>6.0</c:v>
                </c:pt>
                <c:pt idx="13377">
                  <c:v>6.0</c:v>
                </c:pt>
                <c:pt idx="13378">
                  <c:v>6.0</c:v>
                </c:pt>
                <c:pt idx="13379">
                  <c:v>6.0</c:v>
                </c:pt>
                <c:pt idx="13380">
                  <c:v>6.0</c:v>
                </c:pt>
                <c:pt idx="13381">
                  <c:v>6.0</c:v>
                </c:pt>
                <c:pt idx="13382">
                  <c:v>6.0</c:v>
                </c:pt>
                <c:pt idx="13383">
                  <c:v>6.0</c:v>
                </c:pt>
                <c:pt idx="13384">
                  <c:v>6.0</c:v>
                </c:pt>
                <c:pt idx="13385">
                  <c:v>6.0</c:v>
                </c:pt>
                <c:pt idx="13386">
                  <c:v>6.0</c:v>
                </c:pt>
                <c:pt idx="13387">
                  <c:v>6.0</c:v>
                </c:pt>
                <c:pt idx="13388">
                  <c:v>6.0</c:v>
                </c:pt>
                <c:pt idx="13389">
                  <c:v>6.0</c:v>
                </c:pt>
                <c:pt idx="13390">
                  <c:v>6.0</c:v>
                </c:pt>
                <c:pt idx="13391">
                  <c:v>6.0</c:v>
                </c:pt>
                <c:pt idx="13392">
                  <c:v>6.0</c:v>
                </c:pt>
                <c:pt idx="13393">
                  <c:v>6.0</c:v>
                </c:pt>
                <c:pt idx="13394">
                  <c:v>6.0</c:v>
                </c:pt>
                <c:pt idx="13395">
                  <c:v>6.0</c:v>
                </c:pt>
                <c:pt idx="13396">
                  <c:v>6.0</c:v>
                </c:pt>
                <c:pt idx="13397">
                  <c:v>6.0</c:v>
                </c:pt>
                <c:pt idx="13398">
                  <c:v>6.0</c:v>
                </c:pt>
                <c:pt idx="13399">
                  <c:v>6.0</c:v>
                </c:pt>
                <c:pt idx="13400">
                  <c:v>6.0</c:v>
                </c:pt>
                <c:pt idx="13401">
                  <c:v>6.0</c:v>
                </c:pt>
                <c:pt idx="13402">
                  <c:v>6.0</c:v>
                </c:pt>
                <c:pt idx="13403">
                  <c:v>6.0</c:v>
                </c:pt>
                <c:pt idx="13404">
                  <c:v>6.0</c:v>
                </c:pt>
                <c:pt idx="13405">
                  <c:v>6.0</c:v>
                </c:pt>
                <c:pt idx="13406">
                  <c:v>6.0</c:v>
                </c:pt>
                <c:pt idx="13407">
                  <c:v>6.0</c:v>
                </c:pt>
                <c:pt idx="13408">
                  <c:v>6.0</c:v>
                </c:pt>
                <c:pt idx="13409">
                  <c:v>6.0</c:v>
                </c:pt>
                <c:pt idx="13410">
                  <c:v>6.0</c:v>
                </c:pt>
                <c:pt idx="13411">
                  <c:v>6.0</c:v>
                </c:pt>
                <c:pt idx="13412">
                  <c:v>6.0</c:v>
                </c:pt>
                <c:pt idx="13413">
                  <c:v>6.0</c:v>
                </c:pt>
                <c:pt idx="13414">
                  <c:v>6.0</c:v>
                </c:pt>
                <c:pt idx="13415">
                  <c:v>6.0</c:v>
                </c:pt>
                <c:pt idx="13416">
                  <c:v>6.0</c:v>
                </c:pt>
                <c:pt idx="13417">
                  <c:v>6.0</c:v>
                </c:pt>
                <c:pt idx="13418">
                  <c:v>6.0</c:v>
                </c:pt>
                <c:pt idx="13419">
                  <c:v>6.0</c:v>
                </c:pt>
                <c:pt idx="13420">
                  <c:v>6.0</c:v>
                </c:pt>
                <c:pt idx="13421">
                  <c:v>6.0</c:v>
                </c:pt>
                <c:pt idx="13422">
                  <c:v>6.0</c:v>
                </c:pt>
                <c:pt idx="13423">
                  <c:v>6.0</c:v>
                </c:pt>
                <c:pt idx="13424">
                  <c:v>6.0</c:v>
                </c:pt>
                <c:pt idx="13425">
                  <c:v>6.0</c:v>
                </c:pt>
                <c:pt idx="13426">
                  <c:v>6.0</c:v>
                </c:pt>
                <c:pt idx="13427">
                  <c:v>6.0</c:v>
                </c:pt>
                <c:pt idx="13428">
                  <c:v>6.0</c:v>
                </c:pt>
                <c:pt idx="13429">
                  <c:v>6.0</c:v>
                </c:pt>
                <c:pt idx="13430">
                  <c:v>6.0</c:v>
                </c:pt>
                <c:pt idx="13431">
                  <c:v>6.0</c:v>
                </c:pt>
                <c:pt idx="13432">
                  <c:v>6.0</c:v>
                </c:pt>
                <c:pt idx="13433">
                  <c:v>6.0</c:v>
                </c:pt>
                <c:pt idx="13434">
                  <c:v>6.0</c:v>
                </c:pt>
                <c:pt idx="13435">
                  <c:v>6.0</c:v>
                </c:pt>
                <c:pt idx="13436">
                  <c:v>6.0</c:v>
                </c:pt>
                <c:pt idx="13437">
                  <c:v>6.0</c:v>
                </c:pt>
                <c:pt idx="13438">
                  <c:v>6.0</c:v>
                </c:pt>
                <c:pt idx="13439">
                  <c:v>6.0</c:v>
                </c:pt>
                <c:pt idx="13440">
                  <c:v>6.0</c:v>
                </c:pt>
                <c:pt idx="13441">
                  <c:v>6.0</c:v>
                </c:pt>
                <c:pt idx="13442">
                  <c:v>6.0</c:v>
                </c:pt>
                <c:pt idx="13443">
                  <c:v>6.0</c:v>
                </c:pt>
                <c:pt idx="13444">
                  <c:v>6.0</c:v>
                </c:pt>
                <c:pt idx="13445">
                  <c:v>6.0</c:v>
                </c:pt>
                <c:pt idx="13446">
                  <c:v>6.0</c:v>
                </c:pt>
                <c:pt idx="13447">
                  <c:v>6.0</c:v>
                </c:pt>
                <c:pt idx="13448">
                  <c:v>6.0</c:v>
                </c:pt>
                <c:pt idx="13449">
                  <c:v>6.0</c:v>
                </c:pt>
                <c:pt idx="13450">
                  <c:v>6.0</c:v>
                </c:pt>
                <c:pt idx="13451">
                  <c:v>6.0</c:v>
                </c:pt>
                <c:pt idx="13452">
                  <c:v>6.0</c:v>
                </c:pt>
                <c:pt idx="13453">
                  <c:v>6.0</c:v>
                </c:pt>
                <c:pt idx="13454">
                  <c:v>6.0</c:v>
                </c:pt>
                <c:pt idx="13455">
                  <c:v>6.0</c:v>
                </c:pt>
                <c:pt idx="13456">
                  <c:v>6.0</c:v>
                </c:pt>
                <c:pt idx="13457">
                  <c:v>6.0</c:v>
                </c:pt>
                <c:pt idx="13458">
                  <c:v>6.0</c:v>
                </c:pt>
                <c:pt idx="13459">
                  <c:v>6.0</c:v>
                </c:pt>
                <c:pt idx="13460">
                  <c:v>6.0</c:v>
                </c:pt>
                <c:pt idx="13461">
                  <c:v>6.0</c:v>
                </c:pt>
                <c:pt idx="13462">
                  <c:v>6.0</c:v>
                </c:pt>
                <c:pt idx="13463">
                  <c:v>6.0</c:v>
                </c:pt>
                <c:pt idx="13464">
                  <c:v>6.0</c:v>
                </c:pt>
                <c:pt idx="13465">
                  <c:v>6.0</c:v>
                </c:pt>
                <c:pt idx="13466">
                  <c:v>6.0</c:v>
                </c:pt>
                <c:pt idx="13467">
                  <c:v>6.0</c:v>
                </c:pt>
                <c:pt idx="13468">
                  <c:v>6.0</c:v>
                </c:pt>
                <c:pt idx="13469">
                  <c:v>6.0</c:v>
                </c:pt>
                <c:pt idx="13470">
                  <c:v>6.0</c:v>
                </c:pt>
                <c:pt idx="13471">
                  <c:v>6.0</c:v>
                </c:pt>
                <c:pt idx="13472">
                  <c:v>6.0</c:v>
                </c:pt>
                <c:pt idx="13473">
                  <c:v>6.0</c:v>
                </c:pt>
                <c:pt idx="13474">
                  <c:v>6.0</c:v>
                </c:pt>
                <c:pt idx="13475">
                  <c:v>6.0</c:v>
                </c:pt>
                <c:pt idx="13476">
                  <c:v>6.0</c:v>
                </c:pt>
                <c:pt idx="13477">
                  <c:v>6.0</c:v>
                </c:pt>
                <c:pt idx="13478">
                  <c:v>6.0</c:v>
                </c:pt>
                <c:pt idx="13479">
                  <c:v>6.0</c:v>
                </c:pt>
                <c:pt idx="13480">
                  <c:v>6.0</c:v>
                </c:pt>
                <c:pt idx="13481">
                  <c:v>6.0</c:v>
                </c:pt>
                <c:pt idx="13482">
                  <c:v>6.0</c:v>
                </c:pt>
                <c:pt idx="13483">
                  <c:v>6.0</c:v>
                </c:pt>
                <c:pt idx="13484">
                  <c:v>6.0</c:v>
                </c:pt>
                <c:pt idx="13485">
                  <c:v>6.0</c:v>
                </c:pt>
                <c:pt idx="13486">
                  <c:v>6.0</c:v>
                </c:pt>
                <c:pt idx="13487">
                  <c:v>6.0</c:v>
                </c:pt>
                <c:pt idx="13488">
                  <c:v>6.0</c:v>
                </c:pt>
                <c:pt idx="13489">
                  <c:v>6.0</c:v>
                </c:pt>
                <c:pt idx="13490">
                  <c:v>6.0</c:v>
                </c:pt>
                <c:pt idx="13491">
                  <c:v>6.0</c:v>
                </c:pt>
                <c:pt idx="13492">
                  <c:v>6.0</c:v>
                </c:pt>
                <c:pt idx="13493">
                  <c:v>6.0</c:v>
                </c:pt>
                <c:pt idx="13494">
                  <c:v>6.0</c:v>
                </c:pt>
                <c:pt idx="13495">
                  <c:v>6.0</c:v>
                </c:pt>
                <c:pt idx="13496">
                  <c:v>6.0</c:v>
                </c:pt>
                <c:pt idx="13497">
                  <c:v>6.0</c:v>
                </c:pt>
                <c:pt idx="13498">
                  <c:v>6.0</c:v>
                </c:pt>
                <c:pt idx="13499">
                  <c:v>6.0</c:v>
                </c:pt>
                <c:pt idx="13500">
                  <c:v>6.0</c:v>
                </c:pt>
                <c:pt idx="13501">
                  <c:v>6.0</c:v>
                </c:pt>
                <c:pt idx="13502">
                  <c:v>6.0</c:v>
                </c:pt>
                <c:pt idx="13503">
                  <c:v>6.0</c:v>
                </c:pt>
                <c:pt idx="13504">
                  <c:v>6.0</c:v>
                </c:pt>
                <c:pt idx="13505">
                  <c:v>6.0</c:v>
                </c:pt>
                <c:pt idx="13506">
                  <c:v>6.0</c:v>
                </c:pt>
                <c:pt idx="13507">
                  <c:v>6.0</c:v>
                </c:pt>
                <c:pt idx="13508">
                  <c:v>6.0</c:v>
                </c:pt>
                <c:pt idx="13509">
                  <c:v>6.0</c:v>
                </c:pt>
                <c:pt idx="13510">
                  <c:v>6.0</c:v>
                </c:pt>
                <c:pt idx="13511">
                  <c:v>6.0</c:v>
                </c:pt>
                <c:pt idx="13512">
                  <c:v>6.0</c:v>
                </c:pt>
                <c:pt idx="13513">
                  <c:v>6.0</c:v>
                </c:pt>
                <c:pt idx="13514">
                  <c:v>6.0</c:v>
                </c:pt>
                <c:pt idx="13515">
                  <c:v>6.0</c:v>
                </c:pt>
                <c:pt idx="13516">
                  <c:v>6.0</c:v>
                </c:pt>
                <c:pt idx="13517">
                  <c:v>6.0</c:v>
                </c:pt>
                <c:pt idx="13518">
                  <c:v>6.0</c:v>
                </c:pt>
                <c:pt idx="13519">
                  <c:v>6.0</c:v>
                </c:pt>
                <c:pt idx="13520">
                  <c:v>6.0</c:v>
                </c:pt>
                <c:pt idx="13521">
                  <c:v>6.0</c:v>
                </c:pt>
                <c:pt idx="13522">
                  <c:v>6.0</c:v>
                </c:pt>
                <c:pt idx="13523">
                  <c:v>6.0</c:v>
                </c:pt>
                <c:pt idx="13524">
                  <c:v>6.0</c:v>
                </c:pt>
                <c:pt idx="13525">
                  <c:v>6.0</c:v>
                </c:pt>
                <c:pt idx="13526">
                  <c:v>6.0</c:v>
                </c:pt>
                <c:pt idx="13527">
                  <c:v>6.0</c:v>
                </c:pt>
                <c:pt idx="13528">
                  <c:v>6.0</c:v>
                </c:pt>
                <c:pt idx="13529">
                  <c:v>6.0</c:v>
                </c:pt>
                <c:pt idx="13530">
                  <c:v>6.0</c:v>
                </c:pt>
                <c:pt idx="13531">
                  <c:v>6.0</c:v>
                </c:pt>
                <c:pt idx="13532">
                  <c:v>6.0</c:v>
                </c:pt>
                <c:pt idx="13533">
                  <c:v>6.0</c:v>
                </c:pt>
                <c:pt idx="13534">
                  <c:v>6.0</c:v>
                </c:pt>
                <c:pt idx="13535">
                  <c:v>6.0</c:v>
                </c:pt>
                <c:pt idx="13536">
                  <c:v>6.0</c:v>
                </c:pt>
                <c:pt idx="13537">
                  <c:v>6.0</c:v>
                </c:pt>
                <c:pt idx="13538">
                  <c:v>6.0</c:v>
                </c:pt>
                <c:pt idx="13539">
                  <c:v>6.0</c:v>
                </c:pt>
                <c:pt idx="13540">
                  <c:v>6.0</c:v>
                </c:pt>
                <c:pt idx="13541">
                  <c:v>6.0</c:v>
                </c:pt>
                <c:pt idx="13542">
                  <c:v>6.0</c:v>
                </c:pt>
                <c:pt idx="13543">
                  <c:v>6.0</c:v>
                </c:pt>
                <c:pt idx="13544">
                  <c:v>6.0</c:v>
                </c:pt>
                <c:pt idx="13545">
                  <c:v>6.0</c:v>
                </c:pt>
                <c:pt idx="13546">
                  <c:v>6.0</c:v>
                </c:pt>
                <c:pt idx="13547">
                  <c:v>6.0</c:v>
                </c:pt>
                <c:pt idx="13548">
                  <c:v>6.0</c:v>
                </c:pt>
                <c:pt idx="13549">
                  <c:v>6.0</c:v>
                </c:pt>
                <c:pt idx="13550">
                  <c:v>6.0</c:v>
                </c:pt>
                <c:pt idx="13551">
                  <c:v>6.0</c:v>
                </c:pt>
                <c:pt idx="13552">
                  <c:v>6.0</c:v>
                </c:pt>
                <c:pt idx="13553">
                  <c:v>6.0</c:v>
                </c:pt>
                <c:pt idx="13554">
                  <c:v>6.0</c:v>
                </c:pt>
                <c:pt idx="13555">
                  <c:v>6.0</c:v>
                </c:pt>
                <c:pt idx="13556">
                  <c:v>6.0</c:v>
                </c:pt>
                <c:pt idx="13557">
                  <c:v>6.0</c:v>
                </c:pt>
                <c:pt idx="13558">
                  <c:v>6.0</c:v>
                </c:pt>
                <c:pt idx="13559">
                  <c:v>6.0</c:v>
                </c:pt>
                <c:pt idx="13560">
                  <c:v>6.0</c:v>
                </c:pt>
                <c:pt idx="13561">
                  <c:v>6.0</c:v>
                </c:pt>
                <c:pt idx="13562">
                  <c:v>6.0</c:v>
                </c:pt>
                <c:pt idx="13563">
                  <c:v>6.0</c:v>
                </c:pt>
                <c:pt idx="13564">
                  <c:v>6.0</c:v>
                </c:pt>
                <c:pt idx="13565">
                  <c:v>6.0</c:v>
                </c:pt>
                <c:pt idx="13566">
                  <c:v>6.0</c:v>
                </c:pt>
                <c:pt idx="13567">
                  <c:v>6.0</c:v>
                </c:pt>
                <c:pt idx="13568">
                  <c:v>6.0</c:v>
                </c:pt>
                <c:pt idx="13569">
                  <c:v>6.0</c:v>
                </c:pt>
                <c:pt idx="13570">
                  <c:v>6.0</c:v>
                </c:pt>
                <c:pt idx="13571">
                  <c:v>6.0</c:v>
                </c:pt>
                <c:pt idx="13572">
                  <c:v>6.0</c:v>
                </c:pt>
                <c:pt idx="13573">
                  <c:v>6.0</c:v>
                </c:pt>
                <c:pt idx="13574">
                  <c:v>6.0</c:v>
                </c:pt>
                <c:pt idx="13575">
                  <c:v>6.0</c:v>
                </c:pt>
                <c:pt idx="13576">
                  <c:v>6.0</c:v>
                </c:pt>
                <c:pt idx="13577">
                  <c:v>6.0</c:v>
                </c:pt>
                <c:pt idx="13578">
                  <c:v>6.0</c:v>
                </c:pt>
                <c:pt idx="13579">
                  <c:v>6.0</c:v>
                </c:pt>
                <c:pt idx="13580">
                  <c:v>6.0</c:v>
                </c:pt>
                <c:pt idx="13581">
                  <c:v>6.0</c:v>
                </c:pt>
                <c:pt idx="13582">
                  <c:v>6.0</c:v>
                </c:pt>
                <c:pt idx="13583">
                  <c:v>6.0</c:v>
                </c:pt>
                <c:pt idx="13584">
                  <c:v>6.0</c:v>
                </c:pt>
                <c:pt idx="13585">
                  <c:v>6.0</c:v>
                </c:pt>
                <c:pt idx="13586">
                  <c:v>6.0</c:v>
                </c:pt>
                <c:pt idx="13587">
                  <c:v>6.0</c:v>
                </c:pt>
                <c:pt idx="13588">
                  <c:v>6.0</c:v>
                </c:pt>
                <c:pt idx="13589">
                  <c:v>6.0</c:v>
                </c:pt>
                <c:pt idx="13590">
                  <c:v>6.0</c:v>
                </c:pt>
                <c:pt idx="13591">
                  <c:v>6.0</c:v>
                </c:pt>
                <c:pt idx="13592">
                  <c:v>6.0</c:v>
                </c:pt>
                <c:pt idx="13593">
                  <c:v>6.0</c:v>
                </c:pt>
                <c:pt idx="13594">
                  <c:v>6.0</c:v>
                </c:pt>
                <c:pt idx="13595">
                  <c:v>6.0</c:v>
                </c:pt>
                <c:pt idx="13596">
                  <c:v>6.0</c:v>
                </c:pt>
                <c:pt idx="13597">
                  <c:v>6.0</c:v>
                </c:pt>
                <c:pt idx="13598">
                  <c:v>6.0</c:v>
                </c:pt>
                <c:pt idx="13599">
                  <c:v>6.0</c:v>
                </c:pt>
                <c:pt idx="13600">
                  <c:v>6.0</c:v>
                </c:pt>
                <c:pt idx="13601">
                  <c:v>6.0</c:v>
                </c:pt>
                <c:pt idx="13602">
                  <c:v>6.0</c:v>
                </c:pt>
                <c:pt idx="13603">
                  <c:v>6.0</c:v>
                </c:pt>
                <c:pt idx="13604">
                  <c:v>6.0</c:v>
                </c:pt>
                <c:pt idx="13605">
                  <c:v>6.0</c:v>
                </c:pt>
                <c:pt idx="13606">
                  <c:v>6.0</c:v>
                </c:pt>
                <c:pt idx="13607">
                  <c:v>6.0</c:v>
                </c:pt>
                <c:pt idx="13608">
                  <c:v>6.0</c:v>
                </c:pt>
                <c:pt idx="13609">
                  <c:v>6.0</c:v>
                </c:pt>
                <c:pt idx="13610">
                  <c:v>6.0</c:v>
                </c:pt>
                <c:pt idx="13611">
                  <c:v>6.0</c:v>
                </c:pt>
                <c:pt idx="13612">
                  <c:v>6.0</c:v>
                </c:pt>
                <c:pt idx="13613">
                  <c:v>6.0</c:v>
                </c:pt>
                <c:pt idx="13614">
                  <c:v>6.0</c:v>
                </c:pt>
                <c:pt idx="13615">
                  <c:v>6.0</c:v>
                </c:pt>
                <c:pt idx="13616">
                  <c:v>6.0</c:v>
                </c:pt>
                <c:pt idx="13617">
                  <c:v>6.0</c:v>
                </c:pt>
                <c:pt idx="13618">
                  <c:v>6.0</c:v>
                </c:pt>
                <c:pt idx="13619">
                  <c:v>6.0</c:v>
                </c:pt>
                <c:pt idx="13620">
                  <c:v>6.0</c:v>
                </c:pt>
                <c:pt idx="13621">
                  <c:v>6.0</c:v>
                </c:pt>
                <c:pt idx="13622">
                  <c:v>6.0</c:v>
                </c:pt>
                <c:pt idx="13623">
                  <c:v>6.0</c:v>
                </c:pt>
                <c:pt idx="13624">
                  <c:v>6.0</c:v>
                </c:pt>
                <c:pt idx="13625">
                  <c:v>6.0</c:v>
                </c:pt>
                <c:pt idx="13626">
                  <c:v>6.0</c:v>
                </c:pt>
                <c:pt idx="13627">
                  <c:v>6.0</c:v>
                </c:pt>
                <c:pt idx="13628">
                  <c:v>6.0</c:v>
                </c:pt>
                <c:pt idx="13629">
                  <c:v>6.0</c:v>
                </c:pt>
                <c:pt idx="13630">
                  <c:v>6.0</c:v>
                </c:pt>
                <c:pt idx="13631">
                  <c:v>6.0</c:v>
                </c:pt>
                <c:pt idx="13632">
                  <c:v>6.0</c:v>
                </c:pt>
                <c:pt idx="13633">
                  <c:v>6.0</c:v>
                </c:pt>
                <c:pt idx="13634">
                  <c:v>6.0</c:v>
                </c:pt>
                <c:pt idx="13635">
                  <c:v>6.0</c:v>
                </c:pt>
                <c:pt idx="13636">
                  <c:v>6.0</c:v>
                </c:pt>
                <c:pt idx="13637">
                  <c:v>6.0</c:v>
                </c:pt>
                <c:pt idx="13638">
                  <c:v>6.0</c:v>
                </c:pt>
                <c:pt idx="13639">
                  <c:v>6.0</c:v>
                </c:pt>
                <c:pt idx="13640">
                  <c:v>6.0</c:v>
                </c:pt>
                <c:pt idx="13641">
                  <c:v>6.0</c:v>
                </c:pt>
                <c:pt idx="13642">
                  <c:v>6.0</c:v>
                </c:pt>
                <c:pt idx="13643">
                  <c:v>6.0</c:v>
                </c:pt>
                <c:pt idx="13644">
                  <c:v>6.0</c:v>
                </c:pt>
                <c:pt idx="13645">
                  <c:v>6.0</c:v>
                </c:pt>
                <c:pt idx="13646">
                  <c:v>6.0</c:v>
                </c:pt>
                <c:pt idx="13647">
                  <c:v>6.0</c:v>
                </c:pt>
                <c:pt idx="13648">
                  <c:v>6.0</c:v>
                </c:pt>
                <c:pt idx="13649">
                  <c:v>6.0</c:v>
                </c:pt>
                <c:pt idx="13650">
                  <c:v>6.0</c:v>
                </c:pt>
                <c:pt idx="13651">
                  <c:v>6.0</c:v>
                </c:pt>
                <c:pt idx="13652">
                  <c:v>6.0</c:v>
                </c:pt>
                <c:pt idx="13653">
                  <c:v>6.0</c:v>
                </c:pt>
                <c:pt idx="13654">
                  <c:v>6.0</c:v>
                </c:pt>
                <c:pt idx="13655">
                  <c:v>6.0</c:v>
                </c:pt>
                <c:pt idx="13656">
                  <c:v>6.0</c:v>
                </c:pt>
                <c:pt idx="13657">
                  <c:v>6.0</c:v>
                </c:pt>
                <c:pt idx="13658">
                  <c:v>6.0</c:v>
                </c:pt>
                <c:pt idx="13659">
                  <c:v>6.0</c:v>
                </c:pt>
                <c:pt idx="13660">
                  <c:v>6.0</c:v>
                </c:pt>
                <c:pt idx="13661">
                  <c:v>6.0</c:v>
                </c:pt>
                <c:pt idx="13662">
                  <c:v>6.0</c:v>
                </c:pt>
                <c:pt idx="13663">
                  <c:v>6.0</c:v>
                </c:pt>
                <c:pt idx="13664">
                  <c:v>6.0</c:v>
                </c:pt>
                <c:pt idx="13665">
                  <c:v>6.0</c:v>
                </c:pt>
                <c:pt idx="13666">
                  <c:v>6.0</c:v>
                </c:pt>
                <c:pt idx="13667">
                  <c:v>6.0</c:v>
                </c:pt>
                <c:pt idx="13668">
                  <c:v>6.0</c:v>
                </c:pt>
                <c:pt idx="13669">
                  <c:v>6.0</c:v>
                </c:pt>
                <c:pt idx="13670">
                  <c:v>6.0</c:v>
                </c:pt>
                <c:pt idx="13671">
                  <c:v>6.0</c:v>
                </c:pt>
                <c:pt idx="13672">
                  <c:v>6.0</c:v>
                </c:pt>
                <c:pt idx="13673">
                  <c:v>6.0</c:v>
                </c:pt>
                <c:pt idx="13674">
                  <c:v>6.0</c:v>
                </c:pt>
                <c:pt idx="13675">
                  <c:v>6.0</c:v>
                </c:pt>
                <c:pt idx="13676">
                  <c:v>6.0</c:v>
                </c:pt>
                <c:pt idx="13677">
                  <c:v>6.0</c:v>
                </c:pt>
                <c:pt idx="13678">
                  <c:v>6.0</c:v>
                </c:pt>
                <c:pt idx="13679">
                  <c:v>6.0</c:v>
                </c:pt>
                <c:pt idx="13680">
                  <c:v>6.0</c:v>
                </c:pt>
                <c:pt idx="13681">
                  <c:v>6.0</c:v>
                </c:pt>
                <c:pt idx="13682">
                  <c:v>6.0</c:v>
                </c:pt>
                <c:pt idx="13683">
                  <c:v>6.0</c:v>
                </c:pt>
                <c:pt idx="13684">
                  <c:v>6.0</c:v>
                </c:pt>
                <c:pt idx="13685">
                  <c:v>6.0</c:v>
                </c:pt>
                <c:pt idx="13686">
                  <c:v>6.0</c:v>
                </c:pt>
                <c:pt idx="13687">
                  <c:v>6.0</c:v>
                </c:pt>
                <c:pt idx="13688">
                  <c:v>6.0</c:v>
                </c:pt>
                <c:pt idx="13689">
                  <c:v>6.0</c:v>
                </c:pt>
                <c:pt idx="13690">
                  <c:v>6.0</c:v>
                </c:pt>
                <c:pt idx="13691">
                  <c:v>6.0</c:v>
                </c:pt>
                <c:pt idx="13692">
                  <c:v>6.0</c:v>
                </c:pt>
                <c:pt idx="13693">
                  <c:v>6.0</c:v>
                </c:pt>
                <c:pt idx="13694">
                  <c:v>6.0</c:v>
                </c:pt>
                <c:pt idx="13695">
                  <c:v>6.0</c:v>
                </c:pt>
                <c:pt idx="13696">
                  <c:v>6.0</c:v>
                </c:pt>
                <c:pt idx="13697">
                  <c:v>6.0</c:v>
                </c:pt>
                <c:pt idx="13698">
                  <c:v>6.0</c:v>
                </c:pt>
                <c:pt idx="13699">
                  <c:v>6.0</c:v>
                </c:pt>
                <c:pt idx="13700">
                  <c:v>6.0</c:v>
                </c:pt>
                <c:pt idx="13701">
                  <c:v>6.0</c:v>
                </c:pt>
                <c:pt idx="13702">
                  <c:v>6.0</c:v>
                </c:pt>
                <c:pt idx="13703">
                  <c:v>6.0</c:v>
                </c:pt>
                <c:pt idx="13704">
                  <c:v>6.0</c:v>
                </c:pt>
                <c:pt idx="13705">
                  <c:v>6.0</c:v>
                </c:pt>
                <c:pt idx="13706">
                  <c:v>6.0</c:v>
                </c:pt>
                <c:pt idx="13707">
                  <c:v>6.0</c:v>
                </c:pt>
                <c:pt idx="13708">
                  <c:v>6.0</c:v>
                </c:pt>
                <c:pt idx="13709">
                  <c:v>6.0</c:v>
                </c:pt>
                <c:pt idx="13710">
                  <c:v>6.0</c:v>
                </c:pt>
                <c:pt idx="13711">
                  <c:v>6.0</c:v>
                </c:pt>
                <c:pt idx="13712">
                  <c:v>6.0</c:v>
                </c:pt>
                <c:pt idx="13713">
                  <c:v>6.0</c:v>
                </c:pt>
                <c:pt idx="13714">
                  <c:v>6.0</c:v>
                </c:pt>
                <c:pt idx="13715">
                  <c:v>6.0</c:v>
                </c:pt>
                <c:pt idx="13716">
                  <c:v>6.0</c:v>
                </c:pt>
                <c:pt idx="13717">
                  <c:v>6.0</c:v>
                </c:pt>
                <c:pt idx="13718">
                  <c:v>6.0</c:v>
                </c:pt>
                <c:pt idx="13719">
                  <c:v>6.0</c:v>
                </c:pt>
                <c:pt idx="13720">
                  <c:v>6.0</c:v>
                </c:pt>
                <c:pt idx="13721">
                  <c:v>6.0</c:v>
                </c:pt>
                <c:pt idx="13722">
                  <c:v>6.0</c:v>
                </c:pt>
                <c:pt idx="13723">
                  <c:v>6.0</c:v>
                </c:pt>
                <c:pt idx="13724">
                  <c:v>6.0</c:v>
                </c:pt>
                <c:pt idx="13725">
                  <c:v>6.0</c:v>
                </c:pt>
                <c:pt idx="13726">
                  <c:v>6.0</c:v>
                </c:pt>
                <c:pt idx="13727">
                  <c:v>6.0</c:v>
                </c:pt>
                <c:pt idx="13728">
                  <c:v>6.0</c:v>
                </c:pt>
                <c:pt idx="13729">
                  <c:v>6.0</c:v>
                </c:pt>
                <c:pt idx="13730">
                  <c:v>6.0</c:v>
                </c:pt>
                <c:pt idx="13731">
                  <c:v>6.0</c:v>
                </c:pt>
                <c:pt idx="13732">
                  <c:v>6.0</c:v>
                </c:pt>
                <c:pt idx="13733">
                  <c:v>6.0</c:v>
                </c:pt>
                <c:pt idx="13734">
                  <c:v>6.0</c:v>
                </c:pt>
                <c:pt idx="13735">
                  <c:v>6.0</c:v>
                </c:pt>
                <c:pt idx="13736">
                  <c:v>6.0</c:v>
                </c:pt>
                <c:pt idx="13737">
                  <c:v>6.0</c:v>
                </c:pt>
                <c:pt idx="13738">
                  <c:v>6.0</c:v>
                </c:pt>
                <c:pt idx="13739">
                  <c:v>6.0</c:v>
                </c:pt>
                <c:pt idx="13740">
                  <c:v>6.0</c:v>
                </c:pt>
                <c:pt idx="13741">
                  <c:v>6.0</c:v>
                </c:pt>
                <c:pt idx="13742">
                  <c:v>6.0</c:v>
                </c:pt>
                <c:pt idx="13743">
                  <c:v>6.0</c:v>
                </c:pt>
                <c:pt idx="13744">
                  <c:v>6.0</c:v>
                </c:pt>
                <c:pt idx="13745">
                  <c:v>6.0</c:v>
                </c:pt>
                <c:pt idx="13746">
                  <c:v>6.0</c:v>
                </c:pt>
                <c:pt idx="13747">
                  <c:v>6.0</c:v>
                </c:pt>
                <c:pt idx="13748">
                  <c:v>6.0</c:v>
                </c:pt>
                <c:pt idx="13749">
                  <c:v>6.0</c:v>
                </c:pt>
                <c:pt idx="13750">
                  <c:v>6.0</c:v>
                </c:pt>
                <c:pt idx="13751">
                  <c:v>6.0</c:v>
                </c:pt>
                <c:pt idx="13752">
                  <c:v>6.0</c:v>
                </c:pt>
                <c:pt idx="13753">
                  <c:v>6.0</c:v>
                </c:pt>
                <c:pt idx="13754">
                  <c:v>6.0</c:v>
                </c:pt>
                <c:pt idx="13755">
                  <c:v>6.0</c:v>
                </c:pt>
                <c:pt idx="13756">
                  <c:v>6.0</c:v>
                </c:pt>
                <c:pt idx="13757">
                  <c:v>6.0</c:v>
                </c:pt>
                <c:pt idx="13758">
                  <c:v>6.0</c:v>
                </c:pt>
                <c:pt idx="13759">
                  <c:v>6.0</c:v>
                </c:pt>
                <c:pt idx="13760">
                  <c:v>6.0</c:v>
                </c:pt>
                <c:pt idx="13761">
                  <c:v>6.0</c:v>
                </c:pt>
                <c:pt idx="13762">
                  <c:v>6.0</c:v>
                </c:pt>
                <c:pt idx="13763">
                  <c:v>6.0</c:v>
                </c:pt>
                <c:pt idx="13764">
                  <c:v>6.0</c:v>
                </c:pt>
                <c:pt idx="13765">
                  <c:v>6.0</c:v>
                </c:pt>
                <c:pt idx="13766">
                  <c:v>6.0</c:v>
                </c:pt>
                <c:pt idx="13767">
                  <c:v>6.0</c:v>
                </c:pt>
                <c:pt idx="13768">
                  <c:v>6.0</c:v>
                </c:pt>
                <c:pt idx="13769">
                  <c:v>6.0</c:v>
                </c:pt>
                <c:pt idx="13770">
                  <c:v>6.0</c:v>
                </c:pt>
                <c:pt idx="13771">
                  <c:v>6.0</c:v>
                </c:pt>
                <c:pt idx="13772">
                  <c:v>6.0</c:v>
                </c:pt>
                <c:pt idx="13773">
                  <c:v>6.0</c:v>
                </c:pt>
                <c:pt idx="13774">
                  <c:v>6.0</c:v>
                </c:pt>
                <c:pt idx="13775">
                  <c:v>6.0</c:v>
                </c:pt>
                <c:pt idx="13776">
                  <c:v>6.0</c:v>
                </c:pt>
                <c:pt idx="13777">
                  <c:v>6.0</c:v>
                </c:pt>
                <c:pt idx="13778">
                  <c:v>6.0</c:v>
                </c:pt>
                <c:pt idx="13779">
                  <c:v>6.0</c:v>
                </c:pt>
                <c:pt idx="13780">
                  <c:v>6.0</c:v>
                </c:pt>
                <c:pt idx="13781">
                  <c:v>6.0</c:v>
                </c:pt>
                <c:pt idx="13782">
                  <c:v>6.0</c:v>
                </c:pt>
                <c:pt idx="13783">
                  <c:v>6.0</c:v>
                </c:pt>
                <c:pt idx="13784">
                  <c:v>6.0</c:v>
                </c:pt>
                <c:pt idx="13785">
                  <c:v>6.0</c:v>
                </c:pt>
                <c:pt idx="13786">
                  <c:v>6.0</c:v>
                </c:pt>
                <c:pt idx="13787">
                  <c:v>6.0</c:v>
                </c:pt>
                <c:pt idx="13788">
                  <c:v>6.0</c:v>
                </c:pt>
                <c:pt idx="13789">
                  <c:v>6.0</c:v>
                </c:pt>
                <c:pt idx="13790">
                  <c:v>6.0</c:v>
                </c:pt>
                <c:pt idx="13791">
                  <c:v>6.0</c:v>
                </c:pt>
                <c:pt idx="13792">
                  <c:v>6.0</c:v>
                </c:pt>
                <c:pt idx="13793">
                  <c:v>6.0</c:v>
                </c:pt>
                <c:pt idx="13794">
                  <c:v>6.0</c:v>
                </c:pt>
                <c:pt idx="13795">
                  <c:v>6.0</c:v>
                </c:pt>
                <c:pt idx="13796">
                  <c:v>6.0</c:v>
                </c:pt>
                <c:pt idx="13797">
                  <c:v>6.0</c:v>
                </c:pt>
                <c:pt idx="13798">
                  <c:v>6.0</c:v>
                </c:pt>
                <c:pt idx="13799">
                  <c:v>6.0</c:v>
                </c:pt>
                <c:pt idx="13800">
                  <c:v>6.0</c:v>
                </c:pt>
                <c:pt idx="13801">
                  <c:v>6.0</c:v>
                </c:pt>
                <c:pt idx="13802">
                  <c:v>6.0</c:v>
                </c:pt>
                <c:pt idx="13803">
                  <c:v>6.0</c:v>
                </c:pt>
                <c:pt idx="13804">
                  <c:v>6.0</c:v>
                </c:pt>
                <c:pt idx="13805">
                  <c:v>6.0</c:v>
                </c:pt>
                <c:pt idx="13806">
                  <c:v>6.0</c:v>
                </c:pt>
                <c:pt idx="13807">
                  <c:v>6.0</c:v>
                </c:pt>
                <c:pt idx="13808">
                  <c:v>6.0</c:v>
                </c:pt>
                <c:pt idx="13809">
                  <c:v>6.0</c:v>
                </c:pt>
                <c:pt idx="13810">
                  <c:v>6.0</c:v>
                </c:pt>
                <c:pt idx="13811">
                  <c:v>6.0</c:v>
                </c:pt>
                <c:pt idx="13812">
                  <c:v>6.0</c:v>
                </c:pt>
                <c:pt idx="13813">
                  <c:v>6.0</c:v>
                </c:pt>
                <c:pt idx="13814">
                  <c:v>6.0</c:v>
                </c:pt>
                <c:pt idx="13815">
                  <c:v>6.0</c:v>
                </c:pt>
                <c:pt idx="13816">
                  <c:v>6.0</c:v>
                </c:pt>
                <c:pt idx="13817">
                  <c:v>6.0</c:v>
                </c:pt>
                <c:pt idx="13818">
                  <c:v>6.0</c:v>
                </c:pt>
                <c:pt idx="13819">
                  <c:v>6.0</c:v>
                </c:pt>
                <c:pt idx="13820">
                  <c:v>6.0</c:v>
                </c:pt>
                <c:pt idx="13821">
                  <c:v>6.0</c:v>
                </c:pt>
                <c:pt idx="13822">
                  <c:v>6.0</c:v>
                </c:pt>
                <c:pt idx="13823">
                  <c:v>6.0</c:v>
                </c:pt>
                <c:pt idx="13824">
                  <c:v>6.0</c:v>
                </c:pt>
                <c:pt idx="13825">
                  <c:v>6.0</c:v>
                </c:pt>
                <c:pt idx="13826">
                  <c:v>6.0</c:v>
                </c:pt>
                <c:pt idx="13827">
                  <c:v>6.0</c:v>
                </c:pt>
                <c:pt idx="13828">
                  <c:v>6.0</c:v>
                </c:pt>
                <c:pt idx="13829">
                  <c:v>6.0</c:v>
                </c:pt>
                <c:pt idx="13830">
                  <c:v>6.0</c:v>
                </c:pt>
                <c:pt idx="13831">
                  <c:v>6.0</c:v>
                </c:pt>
                <c:pt idx="13832">
                  <c:v>6.0</c:v>
                </c:pt>
                <c:pt idx="13833">
                  <c:v>6.0</c:v>
                </c:pt>
                <c:pt idx="13834">
                  <c:v>6.0</c:v>
                </c:pt>
                <c:pt idx="13835">
                  <c:v>6.0</c:v>
                </c:pt>
                <c:pt idx="13836">
                  <c:v>6.0</c:v>
                </c:pt>
                <c:pt idx="13837">
                  <c:v>6.0</c:v>
                </c:pt>
                <c:pt idx="13838">
                  <c:v>6.0</c:v>
                </c:pt>
                <c:pt idx="13839">
                  <c:v>6.0</c:v>
                </c:pt>
                <c:pt idx="13840">
                  <c:v>6.0</c:v>
                </c:pt>
                <c:pt idx="13841">
                  <c:v>6.0</c:v>
                </c:pt>
                <c:pt idx="13842">
                  <c:v>6.0</c:v>
                </c:pt>
                <c:pt idx="13843">
                  <c:v>6.0</c:v>
                </c:pt>
                <c:pt idx="13844">
                  <c:v>6.0</c:v>
                </c:pt>
                <c:pt idx="13845">
                  <c:v>6.0</c:v>
                </c:pt>
                <c:pt idx="13846">
                  <c:v>6.0</c:v>
                </c:pt>
                <c:pt idx="13847">
                  <c:v>6.0</c:v>
                </c:pt>
                <c:pt idx="13848">
                  <c:v>6.0</c:v>
                </c:pt>
                <c:pt idx="13849">
                  <c:v>6.0</c:v>
                </c:pt>
                <c:pt idx="13850">
                  <c:v>6.0</c:v>
                </c:pt>
                <c:pt idx="13851">
                  <c:v>6.0</c:v>
                </c:pt>
                <c:pt idx="13852">
                  <c:v>6.0</c:v>
                </c:pt>
                <c:pt idx="13853">
                  <c:v>6.0</c:v>
                </c:pt>
                <c:pt idx="13854">
                  <c:v>6.0</c:v>
                </c:pt>
                <c:pt idx="13855">
                  <c:v>6.0</c:v>
                </c:pt>
                <c:pt idx="13856">
                  <c:v>6.0</c:v>
                </c:pt>
                <c:pt idx="13857">
                  <c:v>6.0</c:v>
                </c:pt>
                <c:pt idx="13858">
                  <c:v>6.0</c:v>
                </c:pt>
                <c:pt idx="13859">
                  <c:v>6.0</c:v>
                </c:pt>
                <c:pt idx="13860">
                  <c:v>6.0</c:v>
                </c:pt>
                <c:pt idx="13861">
                  <c:v>6.0</c:v>
                </c:pt>
                <c:pt idx="13862">
                  <c:v>6.0</c:v>
                </c:pt>
                <c:pt idx="13863">
                  <c:v>6.0</c:v>
                </c:pt>
                <c:pt idx="13864">
                  <c:v>6.0</c:v>
                </c:pt>
                <c:pt idx="13865">
                  <c:v>6.0</c:v>
                </c:pt>
                <c:pt idx="13866">
                  <c:v>6.0</c:v>
                </c:pt>
                <c:pt idx="13867">
                  <c:v>6.0</c:v>
                </c:pt>
                <c:pt idx="13868">
                  <c:v>6.0</c:v>
                </c:pt>
                <c:pt idx="13869">
                  <c:v>6.0</c:v>
                </c:pt>
                <c:pt idx="13870">
                  <c:v>6.0</c:v>
                </c:pt>
                <c:pt idx="13871">
                  <c:v>6.0</c:v>
                </c:pt>
                <c:pt idx="13872">
                  <c:v>6.0</c:v>
                </c:pt>
                <c:pt idx="13873">
                  <c:v>6.0</c:v>
                </c:pt>
                <c:pt idx="13874">
                  <c:v>6.0</c:v>
                </c:pt>
                <c:pt idx="13875">
                  <c:v>6.0</c:v>
                </c:pt>
                <c:pt idx="13876">
                  <c:v>6.0</c:v>
                </c:pt>
                <c:pt idx="13877">
                  <c:v>6.0</c:v>
                </c:pt>
                <c:pt idx="13878">
                  <c:v>6.0</c:v>
                </c:pt>
                <c:pt idx="13879">
                  <c:v>6.0</c:v>
                </c:pt>
                <c:pt idx="13880">
                  <c:v>6.0</c:v>
                </c:pt>
                <c:pt idx="13881">
                  <c:v>6.0</c:v>
                </c:pt>
                <c:pt idx="13882">
                  <c:v>6.0</c:v>
                </c:pt>
                <c:pt idx="13883">
                  <c:v>6.0</c:v>
                </c:pt>
                <c:pt idx="13884">
                  <c:v>6.0</c:v>
                </c:pt>
                <c:pt idx="13885">
                  <c:v>6.0</c:v>
                </c:pt>
                <c:pt idx="13886">
                  <c:v>6.0</c:v>
                </c:pt>
                <c:pt idx="13887">
                  <c:v>6.0</c:v>
                </c:pt>
                <c:pt idx="13888">
                  <c:v>6.0</c:v>
                </c:pt>
                <c:pt idx="13889">
                  <c:v>6.0</c:v>
                </c:pt>
                <c:pt idx="13890">
                  <c:v>6.0</c:v>
                </c:pt>
                <c:pt idx="13891">
                  <c:v>6.0</c:v>
                </c:pt>
                <c:pt idx="13892">
                  <c:v>6.0</c:v>
                </c:pt>
                <c:pt idx="13893">
                  <c:v>6.0</c:v>
                </c:pt>
                <c:pt idx="13894">
                  <c:v>6.0</c:v>
                </c:pt>
                <c:pt idx="13895">
                  <c:v>6.0</c:v>
                </c:pt>
                <c:pt idx="13896">
                  <c:v>6.0</c:v>
                </c:pt>
                <c:pt idx="13897">
                  <c:v>6.0</c:v>
                </c:pt>
                <c:pt idx="13898">
                  <c:v>6.0</c:v>
                </c:pt>
                <c:pt idx="13899">
                  <c:v>6.0</c:v>
                </c:pt>
                <c:pt idx="13900">
                  <c:v>6.0</c:v>
                </c:pt>
                <c:pt idx="13901">
                  <c:v>6.0</c:v>
                </c:pt>
                <c:pt idx="13902">
                  <c:v>6.0</c:v>
                </c:pt>
                <c:pt idx="13903">
                  <c:v>6.0</c:v>
                </c:pt>
                <c:pt idx="13904">
                  <c:v>6.0</c:v>
                </c:pt>
                <c:pt idx="13905">
                  <c:v>6.0</c:v>
                </c:pt>
                <c:pt idx="13906">
                  <c:v>6.0</c:v>
                </c:pt>
                <c:pt idx="13907">
                  <c:v>6.0</c:v>
                </c:pt>
                <c:pt idx="13908">
                  <c:v>6.0</c:v>
                </c:pt>
                <c:pt idx="13909">
                  <c:v>6.0</c:v>
                </c:pt>
                <c:pt idx="13910">
                  <c:v>6.0</c:v>
                </c:pt>
                <c:pt idx="13911">
                  <c:v>6.0</c:v>
                </c:pt>
                <c:pt idx="13912">
                  <c:v>6.0</c:v>
                </c:pt>
                <c:pt idx="13913">
                  <c:v>6.0</c:v>
                </c:pt>
                <c:pt idx="13914">
                  <c:v>6.0</c:v>
                </c:pt>
                <c:pt idx="13915">
                  <c:v>6.0</c:v>
                </c:pt>
                <c:pt idx="13916">
                  <c:v>6.0</c:v>
                </c:pt>
                <c:pt idx="13917">
                  <c:v>6.0</c:v>
                </c:pt>
                <c:pt idx="13918">
                  <c:v>6.0</c:v>
                </c:pt>
                <c:pt idx="13919">
                  <c:v>6.0</c:v>
                </c:pt>
                <c:pt idx="13920">
                  <c:v>6.0</c:v>
                </c:pt>
                <c:pt idx="13921">
                  <c:v>6.0</c:v>
                </c:pt>
                <c:pt idx="13922">
                  <c:v>6.0</c:v>
                </c:pt>
                <c:pt idx="13923">
                  <c:v>6.0</c:v>
                </c:pt>
                <c:pt idx="13924">
                  <c:v>6.0</c:v>
                </c:pt>
                <c:pt idx="13925">
                  <c:v>6.0</c:v>
                </c:pt>
                <c:pt idx="13926">
                  <c:v>6.0</c:v>
                </c:pt>
                <c:pt idx="13927">
                  <c:v>6.0</c:v>
                </c:pt>
                <c:pt idx="13928">
                  <c:v>6.0</c:v>
                </c:pt>
                <c:pt idx="13929">
                  <c:v>6.0</c:v>
                </c:pt>
                <c:pt idx="13930">
                  <c:v>6.0</c:v>
                </c:pt>
                <c:pt idx="13931">
                  <c:v>6.0</c:v>
                </c:pt>
                <c:pt idx="13932">
                  <c:v>6.0</c:v>
                </c:pt>
                <c:pt idx="13933">
                  <c:v>6.0</c:v>
                </c:pt>
                <c:pt idx="13934">
                  <c:v>6.0</c:v>
                </c:pt>
                <c:pt idx="13935">
                  <c:v>6.0</c:v>
                </c:pt>
                <c:pt idx="13936">
                  <c:v>6.0</c:v>
                </c:pt>
                <c:pt idx="13937">
                  <c:v>6.0</c:v>
                </c:pt>
                <c:pt idx="13938">
                  <c:v>6.0</c:v>
                </c:pt>
                <c:pt idx="13939">
                  <c:v>6.0</c:v>
                </c:pt>
                <c:pt idx="13940">
                  <c:v>6.0</c:v>
                </c:pt>
                <c:pt idx="13941">
                  <c:v>6.0</c:v>
                </c:pt>
                <c:pt idx="13942">
                  <c:v>6.0</c:v>
                </c:pt>
                <c:pt idx="13943">
                  <c:v>6.0</c:v>
                </c:pt>
                <c:pt idx="13944">
                  <c:v>6.0</c:v>
                </c:pt>
                <c:pt idx="13945">
                  <c:v>6.0</c:v>
                </c:pt>
                <c:pt idx="13946">
                  <c:v>6.0</c:v>
                </c:pt>
                <c:pt idx="13947">
                  <c:v>6.0</c:v>
                </c:pt>
                <c:pt idx="13948">
                  <c:v>6.0</c:v>
                </c:pt>
                <c:pt idx="13949">
                  <c:v>6.0</c:v>
                </c:pt>
                <c:pt idx="13950">
                  <c:v>6.0</c:v>
                </c:pt>
                <c:pt idx="13951">
                  <c:v>6.0</c:v>
                </c:pt>
                <c:pt idx="13952">
                  <c:v>6.0</c:v>
                </c:pt>
                <c:pt idx="13953">
                  <c:v>6.0</c:v>
                </c:pt>
                <c:pt idx="13954">
                  <c:v>6.0</c:v>
                </c:pt>
                <c:pt idx="13955">
                  <c:v>6.0</c:v>
                </c:pt>
                <c:pt idx="13956">
                  <c:v>6.0</c:v>
                </c:pt>
                <c:pt idx="13957">
                  <c:v>6.0</c:v>
                </c:pt>
                <c:pt idx="13958">
                  <c:v>6.0</c:v>
                </c:pt>
                <c:pt idx="13959">
                  <c:v>6.0</c:v>
                </c:pt>
                <c:pt idx="13960">
                  <c:v>6.0</c:v>
                </c:pt>
                <c:pt idx="13961">
                  <c:v>6.0</c:v>
                </c:pt>
                <c:pt idx="13962">
                  <c:v>6.0</c:v>
                </c:pt>
                <c:pt idx="13963">
                  <c:v>6.0</c:v>
                </c:pt>
                <c:pt idx="13964">
                  <c:v>6.0</c:v>
                </c:pt>
                <c:pt idx="13965">
                  <c:v>6.0</c:v>
                </c:pt>
                <c:pt idx="13966">
                  <c:v>6.0</c:v>
                </c:pt>
                <c:pt idx="13967">
                  <c:v>6.0</c:v>
                </c:pt>
                <c:pt idx="13968">
                  <c:v>6.0</c:v>
                </c:pt>
                <c:pt idx="13969">
                  <c:v>6.0</c:v>
                </c:pt>
                <c:pt idx="13970">
                  <c:v>6.0</c:v>
                </c:pt>
                <c:pt idx="13971">
                  <c:v>6.0</c:v>
                </c:pt>
                <c:pt idx="13972">
                  <c:v>6.0</c:v>
                </c:pt>
                <c:pt idx="13973">
                  <c:v>6.0</c:v>
                </c:pt>
                <c:pt idx="13974">
                  <c:v>6.0</c:v>
                </c:pt>
                <c:pt idx="13975">
                  <c:v>6.0</c:v>
                </c:pt>
                <c:pt idx="13976">
                  <c:v>6.0</c:v>
                </c:pt>
                <c:pt idx="13977">
                  <c:v>6.0</c:v>
                </c:pt>
                <c:pt idx="13978">
                  <c:v>6.0</c:v>
                </c:pt>
                <c:pt idx="13979">
                  <c:v>6.0</c:v>
                </c:pt>
                <c:pt idx="13980">
                  <c:v>6.0</c:v>
                </c:pt>
                <c:pt idx="13981">
                  <c:v>6.0</c:v>
                </c:pt>
                <c:pt idx="13982">
                  <c:v>6.0</c:v>
                </c:pt>
                <c:pt idx="13983">
                  <c:v>6.0</c:v>
                </c:pt>
                <c:pt idx="13984">
                  <c:v>6.0</c:v>
                </c:pt>
                <c:pt idx="13985">
                  <c:v>6.0</c:v>
                </c:pt>
                <c:pt idx="13986">
                  <c:v>6.0</c:v>
                </c:pt>
                <c:pt idx="13987">
                  <c:v>6.0</c:v>
                </c:pt>
                <c:pt idx="13988">
                  <c:v>6.0</c:v>
                </c:pt>
                <c:pt idx="13989">
                  <c:v>6.0</c:v>
                </c:pt>
                <c:pt idx="13990">
                  <c:v>6.0</c:v>
                </c:pt>
                <c:pt idx="13991">
                  <c:v>6.0</c:v>
                </c:pt>
                <c:pt idx="13992">
                  <c:v>6.0</c:v>
                </c:pt>
                <c:pt idx="13993">
                  <c:v>6.0</c:v>
                </c:pt>
                <c:pt idx="13994">
                  <c:v>6.0</c:v>
                </c:pt>
                <c:pt idx="13995">
                  <c:v>6.0</c:v>
                </c:pt>
                <c:pt idx="13996">
                  <c:v>6.0</c:v>
                </c:pt>
                <c:pt idx="13997">
                  <c:v>6.0</c:v>
                </c:pt>
                <c:pt idx="13998">
                  <c:v>6.0</c:v>
                </c:pt>
                <c:pt idx="13999">
                  <c:v>6.0</c:v>
                </c:pt>
                <c:pt idx="14000">
                  <c:v>6.0</c:v>
                </c:pt>
                <c:pt idx="14001">
                  <c:v>6.0</c:v>
                </c:pt>
                <c:pt idx="14002">
                  <c:v>6.0</c:v>
                </c:pt>
                <c:pt idx="14003">
                  <c:v>6.0</c:v>
                </c:pt>
                <c:pt idx="14004">
                  <c:v>6.0</c:v>
                </c:pt>
                <c:pt idx="14005">
                  <c:v>6.0</c:v>
                </c:pt>
                <c:pt idx="14006">
                  <c:v>6.0</c:v>
                </c:pt>
                <c:pt idx="14007">
                  <c:v>6.0</c:v>
                </c:pt>
                <c:pt idx="14008">
                  <c:v>6.0</c:v>
                </c:pt>
                <c:pt idx="14009">
                  <c:v>6.0</c:v>
                </c:pt>
                <c:pt idx="14010">
                  <c:v>6.0</c:v>
                </c:pt>
                <c:pt idx="14011">
                  <c:v>6.0</c:v>
                </c:pt>
                <c:pt idx="14012">
                  <c:v>6.0</c:v>
                </c:pt>
                <c:pt idx="14013">
                  <c:v>6.0</c:v>
                </c:pt>
                <c:pt idx="14014">
                  <c:v>6.0</c:v>
                </c:pt>
                <c:pt idx="14015">
                  <c:v>6.0</c:v>
                </c:pt>
                <c:pt idx="14016">
                  <c:v>6.0</c:v>
                </c:pt>
                <c:pt idx="14017">
                  <c:v>6.0</c:v>
                </c:pt>
                <c:pt idx="14018">
                  <c:v>6.0</c:v>
                </c:pt>
                <c:pt idx="14019">
                  <c:v>6.0</c:v>
                </c:pt>
                <c:pt idx="14020">
                  <c:v>6.0</c:v>
                </c:pt>
                <c:pt idx="14021">
                  <c:v>6.0</c:v>
                </c:pt>
                <c:pt idx="14022">
                  <c:v>6.0</c:v>
                </c:pt>
                <c:pt idx="14023">
                  <c:v>6.0</c:v>
                </c:pt>
                <c:pt idx="14024">
                  <c:v>6.0</c:v>
                </c:pt>
                <c:pt idx="14025">
                  <c:v>6.0</c:v>
                </c:pt>
                <c:pt idx="14026">
                  <c:v>6.0</c:v>
                </c:pt>
                <c:pt idx="14027">
                  <c:v>6.0</c:v>
                </c:pt>
                <c:pt idx="14028">
                  <c:v>6.0</c:v>
                </c:pt>
                <c:pt idx="14029">
                  <c:v>6.0</c:v>
                </c:pt>
                <c:pt idx="14030">
                  <c:v>6.0</c:v>
                </c:pt>
                <c:pt idx="14031">
                  <c:v>6.0</c:v>
                </c:pt>
                <c:pt idx="14032">
                  <c:v>6.0</c:v>
                </c:pt>
                <c:pt idx="14033">
                  <c:v>6.0</c:v>
                </c:pt>
                <c:pt idx="14034">
                  <c:v>6.0</c:v>
                </c:pt>
                <c:pt idx="14035">
                  <c:v>6.0</c:v>
                </c:pt>
                <c:pt idx="14036">
                  <c:v>6.0</c:v>
                </c:pt>
                <c:pt idx="14037">
                  <c:v>6.0</c:v>
                </c:pt>
                <c:pt idx="14038">
                  <c:v>6.0</c:v>
                </c:pt>
                <c:pt idx="14039">
                  <c:v>6.0</c:v>
                </c:pt>
                <c:pt idx="14040">
                  <c:v>6.0</c:v>
                </c:pt>
                <c:pt idx="14041">
                  <c:v>6.0</c:v>
                </c:pt>
                <c:pt idx="14042">
                  <c:v>6.0</c:v>
                </c:pt>
                <c:pt idx="14043">
                  <c:v>6.0</c:v>
                </c:pt>
                <c:pt idx="14044">
                  <c:v>6.0</c:v>
                </c:pt>
                <c:pt idx="14045">
                  <c:v>6.0</c:v>
                </c:pt>
                <c:pt idx="14046">
                  <c:v>6.0</c:v>
                </c:pt>
                <c:pt idx="14047">
                  <c:v>6.0</c:v>
                </c:pt>
                <c:pt idx="14048">
                  <c:v>6.0</c:v>
                </c:pt>
                <c:pt idx="14049">
                  <c:v>6.0</c:v>
                </c:pt>
                <c:pt idx="14050">
                  <c:v>6.0</c:v>
                </c:pt>
                <c:pt idx="14051">
                  <c:v>6.0</c:v>
                </c:pt>
                <c:pt idx="14052">
                  <c:v>6.0</c:v>
                </c:pt>
                <c:pt idx="14053">
                  <c:v>6.0</c:v>
                </c:pt>
                <c:pt idx="14054">
                  <c:v>6.0</c:v>
                </c:pt>
                <c:pt idx="14055">
                  <c:v>6.0</c:v>
                </c:pt>
                <c:pt idx="14056">
                  <c:v>6.0</c:v>
                </c:pt>
                <c:pt idx="14057">
                  <c:v>6.0</c:v>
                </c:pt>
                <c:pt idx="14058">
                  <c:v>6.0</c:v>
                </c:pt>
                <c:pt idx="14059">
                  <c:v>6.0</c:v>
                </c:pt>
                <c:pt idx="14060">
                  <c:v>6.0</c:v>
                </c:pt>
                <c:pt idx="14061">
                  <c:v>6.0</c:v>
                </c:pt>
                <c:pt idx="14062">
                  <c:v>6.0</c:v>
                </c:pt>
                <c:pt idx="14063">
                  <c:v>6.0</c:v>
                </c:pt>
                <c:pt idx="14064">
                  <c:v>6.0</c:v>
                </c:pt>
                <c:pt idx="14065">
                  <c:v>6.0</c:v>
                </c:pt>
                <c:pt idx="14066">
                  <c:v>6.0</c:v>
                </c:pt>
                <c:pt idx="14067">
                  <c:v>6.0</c:v>
                </c:pt>
                <c:pt idx="14068">
                  <c:v>6.0</c:v>
                </c:pt>
                <c:pt idx="14069">
                  <c:v>6.0</c:v>
                </c:pt>
                <c:pt idx="14070">
                  <c:v>6.0</c:v>
                </c:pt>
                <c:pt idx="14071">
                  <c:v>6.0</c:v>
                </c:pt>
                <c:pt idx="14072">
                  <c:v>6.0</c:v>
                </c:pt>
                <c:pt idx="14073">
                  <c:v>6.0</c:v>
                </c:pt>
                <c:pt idx="14074">
                  <c:v>6.0</c:v>
                </c:pt>
                <c:pt idx="14075">
                  <c:v>6.0</c:v>
                </c:pt>
                <c:pt idx="14076">
                  <c:v>6.0</c:v>
                </c:pt>
                <c:pt idx="14077">
                  <c:v>6.0</c:v>
                </c:pt>
                <c:pt idx="14078">
                  <c:v>6.0</c:v>
                </c:pt>
                <c:pt idx="14079">
                  <c:v>6.0</c:v>
                </c:pt>
                <c:pt idx="14080">
                  <c:v>6.0</c:v>
                </c:pt>
                <c:pt idx="14081">
                  <c:v>6.0</c:v>
                </c:pt>
                <c:pt idx="14082">
                  <c:v>6.0</c:v>
                </c:pt>
                <c:pt idx="14083">
                  <c:v>6.0</c:v>
                </c:pt>
                <c:pt idx="14084">
                  <c:v>6.0</c:v>
                </c:pt>
                <c:pt idx="14085">
                  <c:v>6.0</c:v>
                </c:pt>
                <c:pt idx="14086">
                  <c:v>6.0</c:v>
                </c:pt>
                <c:pt idx="14087">
                  <c:v>6.0</c:v>
                </c:pt>
                <c:pt idx="14088">
                  <c:v>6.0</c:v>
                </c:pt>
                <c:pt idx="14089">
                  <c:v>6.0</c:v>
                </c:pt>
                <c:pt idx="14090">
                  <c:v>6.0</c:v>
                </c:pt>
                <c:pt idx="14091">
                  <c:v>6.0</c:v>
                </c:pt>
                <c:pt idx="14092">
                  <c:v>6.0</c:v>
                </c:pt>
                <c:pt idx="14093">
                  <c:v>6.0</c:v>
                </c:pt>
                <c:pt idx="14094">
                  <c:v>6.0</c:v>
                </c:pt>
                <c:pt idx="14095">
                  <c:v>6.0</c:v>
                </c:pt>
                <c:pt idx="14096">
                  <c:v>6.0</c:v>
                </c:pt>
                <c:pt idx="14097">
                  <c:v>6.0</c:v>
                </c:pt>
                <c:pt idx="14098">
                  <c:v>6.0</c:v>
                </c:pt>
                <c:pt idx="14099">
                  <c:v>6.0</c:v>
                </c:pt>
                <c:pt idx="14100">
                  <c:v>6.0</c:v>
                </c:pt>
                <c:pt idx="14101">
                  <c:v>6.0</c:v>
                </c:pt>
                <c:pt idx="14102">
                  <c:v>6.0</c:v>
                </c:pt>
                <c:pt idx="14103">
                  <c:v>6.0</c:v>
                </c:pt>
                <c:pt idx="14104">
                  <c:v>6.0</c:v>
                </c:pt>
                <c:pt idx="14105">
                  <c:v>6.0</c:v>
                </c:pt>
                <c:pt idx="14106">
                  <c:v>6.0</c:v>
                </c:pt>
                <c:pt idx="14107">
                  <c:v>6.0</c:v>
                </c:pt>
                <c:pt idx="14108">
                  <c:v>6.0</c:v>
                </c:pt>
                <c:pt idx="14109">
                  <c:v>6.0</c:v>
                </c:pt>
                <c:pt idx="14110">
                  <c:v>6.0</c:v>
                </c:pt>
                <c:pt idx="14111">
                  <c:v>6.0</c:v>
                </c:pt>
                <c:pt idx="14112">
                  <c:v>6.0</c:v>
                </c:pt>
                <c:pt idx="14113">
                  <c:v>6.0</c:v>
                </c:pt>
                <c:pt idx="14114">
                  <c:v>6.0</c:v>
                </c:pt>
                <c:pt idx="14115">
                  <c:v>6.0</c:v>
                </c:pt>
                <c:pt idx="14116">
                  <c:v>6.0</c:v>
                </c:pt>
                <c:pt idx="14117">
                  <c:v>6.0</c:v>
                </c:pt>
                <c:pt idx="14118">
                  <c:v>6.0</c:v>
                </c:pt>
                <c:pt idx="14119">
                  <c:v>6.0</c:v>
                </c:pt>
                <c:pt idx="14120">
                  <c:v>6.0</c:v>
                </c:pt>
                <c:pt idx="14121">
                  <c:v>6.0</c:v>
                </c:pt>
                <c:pt idx="14122">
                  <c:v>6.0</c:v>
                </c:pt>
                <c:pt idx="14123">
                  <c:v>6.0</c:v>
                </c:pt>
                <c:pt idx="14124">
                  <c:v>6.0</c:v>
                </c:pt>
                <c:pt idx="14125">
                  <c:v>6.0</c:v>
                </c:pt>
                <c:pt idx="14126">
                  <c:v>6.0</c:v>
                </c:pt>
                <c:pt idx="14127">
                  <c:v>6.0</c:v>
                </c:pt>
                <c:pt idx="14128">
                  <c:v>6.0</c:v>
                </c:pt>
                <c:pt idx="14129">
                  <c:v>6.0</c:v>
                </c:pt>
                <c:pt idx="14130">
                  <c:v>6.0</c:v>
                </c:pt>
                <c:pt idx="14131">
                  <c:v>6.0</c:v>
                </c:pt>
                <c:pt idx="14132">
                  <c:v>6.0</c:v>
                </c:pt>
                <c:pt idx="14133">
                  <c:v>6.0</c:v>
                </c:pt>
                <c:pt idx="14134">
                  <c:v>6.0</c:v>
                </c:pt>
                <c:pt idx="14135">
                  <c:v>6.0</c:v>
                </c:pt>
                <c:pt idx="14136">
                  <c:v>6.0</c:v>
                </c:pt>
                <c:pt idx="14137">
                  <c:v>6.0</c:v>
                </c:pt>
                <c:pt idx="14138">
                  <c:v>6.0</c:v>
                </c:pt>
                <c:pt idx="14139">
                  <c:v>6.0</c:v>
                </c:pt>
                <c:pt idx="14140">
                  <c:v>6.0</c:v>
                </c:pt>
                <c:pt idx="14141">
                  <c:v>6.0</c:v>
                </c:pt>
                <c:pt idx="14142">
                  <c:v>6.0</c:v>
                </c:pt>
                <c:pt idx="14143">
                  <c:v>6.0</c:v>
                </c:pt>
                <c:pt idx="14144">
                  <c:v>6.0</c:v>
                </c:pt>
                <c:pt idx="14145">
                  <c:v>6.0</c:v>
                </c:pt>
                <c:pt idx="14146">
                  <c:v>6.0</c:v>
                </c:pt>
                <c:pt idx="14147">
                  <c:v>6.0</c:v>
                </c:pt>
                <c:pt idx="14148">
                  <c:v>6.0</c:v>
                </c:pt>
                <c:pt idx="14149">
                  <c:v>6.0</c:v>
                </c:pt>
                <c:pt idx="14150">
                  <c:v>6.0</c:v>
                </c:pt>
                <c:pt idx="14151">
                  <c:v>6.0</c:v>
                </c:pt>
                <c:pt idx="14152">
                  <c:v>6.0</c:v>
                </c:pt>
                <c:pt idx="14153">
                  <c:v>6.0</c:v>
                </c:pt>
                <c:pt idx="14154">
                  <c:v>6.0</c:v>
                </c:pt>
                <c:pt idx="14155">
                  <c:v>6.0</c:v>
                </c:pt>
                <c:pt idx="14156">
                  <c:v>6.0</c:v>
                </c:pt>
                <c:pt idx="14157">
                  <c:v>6.0</c:v>
                </c:pt>
                <c:pt idx="14158">
                  <c:v>6.0</c:v>
                </c:pt>
                <c:pt idx="14159">
                  <c:v>6.0</c:v>
                </c:pt>
                <c:pt idx="14160">
                  <c:v>6.0</c:v>
                </c:pt>
                <c:pt idx="14161">
                  <c:v>6.0</c:v>
                </c:pt>
                <c:pt idx="14162">
                  <c:v>6.0</c:v>
                </c:pt>
                <c:pt idx="14163">
                  <c:v>6.0</c:v>
                </c:pt>
                <c:pt idx="14164">
                  <c:v>6.0</c:v>
                </c:pt>
                <c:pt idx="14165">
                  <c:v>6.0</c:v>
                </c:pt>
                <c:pt idx="14166">
                  <c:v>6.0</c:v>
                </c:pt>
                <c:pt idx="14167">
                  <c:v>6.0</c:v>
                </c:pt>
                <c:pt idx="14168">
                  <c:v>6.0</c:v>
                </c:pt>
                <c:pt idx="14169">
                  <c:v>6.0</c:v>
                </c:pt>
                <c:pt idx="14170">
                  <c:v>6.0</c:v>
                </c:pt>
                <c:pt idx="14171">
                  <c:v>6.0</c:v>
                </c:pt>
                <c:pt idx="14172">
                  <c:v>6.0</c:v>
                </c:pt>
                <c:pt idx="14173">
                  <c:v>6.0</c:v>
                </c:pt>
                <c:pt idx="14174">
                  <c:v>6.0</c:v>
                </c:pt>
                <c:pt idx="14175">
                  <c:v>6.0</c:v>
                </c:pt>
                <c:pt idx="14176">
                  <c:v>6.0</c:v>
                </c:pt>
                <c:pt idx="14177">
                  <c:v>6.0</c:v>
                </c:pt>
                <c:pt idx="14178">
                  <c:v>6.0</c:v>
                </c:pt>
                <c:pt idx="14179">
                  <c:v>6.0</c:v>
                </c:pt>
                <c:pt idx="14180">
                  <c:v>6.0</c:v>
                </c:pt>
                <c:pt idx="14181">
                  <c:v>6.0</c:v>
                </c:pt>
                <c:pt idx="14182">
                  <c:v>6.0</c:v>
                </c:pt>
                <c:pt idx="14183">
                  <c:v>6.0</c:v>
                </c:pt>
                <c:pt idx="14184">
                  <c:v>6.0</c:v>
                </c:pt>
                <c:pt idx="14185">
                  <c:v>6.0</c:v>
                </c:pt>
                <c:pt idx="14186">
                  <c:v>6.0</c:v>
                </c:pt>
                <c:pt idx="14187">
                  <c:v>6.0</c:v>
                </c:pt>
                <c:pt idx="14188">
                  <c:v>6.0</c:v>
                </c:pt>
                <c:pt idx="14189">
                  <c:v>6.0</c:v>
                </c:pt>
                <c:pt idx="14190">
                  <c:v>6.0</c:v>
                </c:pt>
                <c:pt idx="14191">
                  <c:v>6.0</c:v>
                </c:pt>
                <c:pt idx="14192">
                  <c:v>6.0</c:v>
                </c:pt>
                <c:pt idx="14193">
                  <c:v>6.0</c:v>
                </c:pt>
                <c:pt idx="14194">
                  <c:v>6.0</c:v>
                </c:pt>
                <c:pt idx="14195">
                  <c:v>6.0</c:v>
                </c:pt>
                <c:pt idx="14196">
                  <c:v>6.0</c:v>
                </c:pt>
                <c:pt idx="14197">
                  <c:v>6.0</c:v>
                </c:pt>
                <c:pt idx="14198">
                  <c:v>6.0</c:v>
                </c:pt>
                <c:pt idx="14199">
                  <c:v>6.0</c:v>
                </c:pt>
                <c:pt idx="14200">
                  <c:v>6.0</c:v>
                </c:pt>
                <c:pt idx="14201">
                  <c:v>6.0</c:v>
                </c:pt>
                <c:pt idx="14202">
                  <c:v>6.0</c:v>
                </c:pt>
                <c:pt idx="14203">
                  <c:v>6.0</c:v>
                </c:pt>
                <c:pt idx="14204">
                  <c:v>6.0</c:v>
                </c:pt>
                <c:pt idx="14205">
                  <c:v>6.0</c:v>
                </c:pt>
                <c:pt idx="14206">
                  <c:v>6.0</c:v>
                </c:pt>
                <c:pt idx="14207">
                  <c:v>6.0</c:v>
                </c:pt>
                <c:pt idx="14208">
                  <c:v>6.0</c:v>
                </c:pt>
                <c:pt idx="14209">
                  <c:v>6.0</c:v>
                </c:pt>
                <c:pt idx="14210">
                  <c:v>6.0</c:v>
                </c:pt>
                <c:pt idx="14211">
                  <c:v>6.0</c:v>
                </c:pt>
                <c:pt idx="14212">
                  <c:v>6.0</c:v>
                </c:pt>
                <c:pt idx="14213">
                  <c:v>6.0</c:v>
                </c:pt>
                <c:pt idx="14214">
                  <c:v>6.0</c:v>
                </c:pt>
                <c:pt idx="14215">
                  <c:v>6.0</c:v>
                </c:pt>
                <c:pt idx="14216">
                  <c:v>6.0</c:v>
                </c:pt>
                <c:pt idx="14217">
                  <c:v>6.0</c:v>
                </c:pt>
                <c:pt idx="14218">
                  <c:v>6.0</c:v>
                </c:pt>
                <c:pt idx="14219">
                  <c:v>6.0</c:v>
                </c:pt>
                <c:pt idx="14220">
                  <c:v>6.0</c:v>
                </c:pt>
                <c:pt idx="14221">
                  <c:v>6.0</c:v>
                </c:pt>
                <c:pt idx="14222">
                  <c:v>6.0</c:v>
                </c:pt>
                <c:pt idx="14223">
                  <c:v>6.0</c:v>
                </c:pt>
                <c:pt idx="14224">
                  <c:v>6.0</c:v>
                </c:pt>
                <c:pt idx="14225">
                  <c:v>6.0</c:v>
                </c:pt>
                <c:pt idx="14226">
                  <c:v>6.0</c:v>
                </c:pt>
                <c:pt idx="14227">
                  <c:v>6.0</c:v>
                </c:pt>
                <c:pt idx="14228">
                  <c:v>6.0</c:v>
                </c:pt>
                <c:pt idx="14229">
                  <c:v>6.0</c:v>
                </c:pt>
                <c:pt idx="14230">
                  <c:v>6.0</c:v>
                </c:pt>
                <c:pt idx="14231">
                  <c:v>6.0</c:v>
                </c:pt>
                <c:pt idx="14232">
                  <c:v>6.0</c:v>
                </c:pt>
                <c:pt idx="14233">
                  <c:v>6.0</c:v>
                </c:pt>
                <c:pt idx="14234">
                  <c:v>6.0</c:v>
                </c:pt>
                <c:pt idx="14235">
                  <c:v>6.0</c:v>
                </c:pt>
                <c:pt idx="14236">
                  <c:v>6.0</c:v>
                </c:pt>
                <c:pt idx="14237">
                  <c:v>6.0</c:v>
                </c:pt>
                <c:pt idx="14238">
                  <c:v>6.0</c:v>
                </c:pt>
                <c:pt idx="14239">
                  <c:v>6.0</c:v>
                </c:pt>
                <c:pt idx="14240">
                  <c:v>6.0</c:v>
                </c:pt>
                <c:pt idx="14241">
                  <c:v>6.0</c:v>
                </c:pt>
                <c:pt idx="14242">
                  <c:v>6.0</c:v>
                </c:pt>
                <c:pt idx="14243">
                  <c:v>6.0</c:v>
                </c:pt>
                <c:pt idx="14244">
                  <c:v>6.0</c:v>
                </c:pt>
                <c:pt idx="14245">
                  <c:v>6.0</c:v>
                </c:pt>
                <c:pt idx="14246">
                  <c:v>6.0</c:v>
                </c:pt>
                <c:pt idx="14247">
                  <c:v>6.0</c:v>
                </c:pt>
                <c:pt idx="14248">
                  <c:v>6.0</c:v>
                </c:pt>
                <c:pt idx="14249">
                  <c:v>6.0</c:v>
                </c:pt>
                <c:pt idx="14250">
                  <c:v>6.0</c:v>
                </c:pt>
                <c:pt idx="14251">
                  <c:v>6.0</c:v>
                </c:pt>
                <c:pt idx="14252">
                  <c:v>6.0</c:v>
                </c:pt>
                <c:pt idx="14253">
                  <c:v>6.0</c:v>
                </c:pt>
                <c:pt idx="14254">
                  <c:v>6.0</c:v>
                </c:pt>
                <c:pt idx="14255">
                  <c:v>6.0</c:v>
                </c:pt>
                <c:pt idx="14256">
                  <c:v>6.0</c:v>
                </c:pt>
                <c:pt idx="14257">
                  <c:v>6.0</c:v>
                </c:pt>
                <c:pt idx="14258">
                  <c:v>6.0</c:v>
                </c:pt>
                <c:pt idx="14259">
                  <c:v>6.0</c:v>
                </c:pt>
                <c:pt idx="14260">
                  <c:v>6.0</c:v>
                </c:pt>
                <c:pt idx="14261">
                  <c:v>6.0</c:v>
                </c:pt>
                <c:pt idx="14262">
                  <c:v>6.0</c:v>
                </c:pt>
                <c:pt idx="14263">
                  <c:v>6.0</c:v>
                </c:pt>
                <c:pt idx="14264">
                  <c:v>6.0</c:v>
                </c:pt>
                <c:pt idx="14265">
                  <c:v>6.0</c:v>
                </c:pt>
                <c:pt idx="14266">
                  <c:v>6.0</c:v>
                </c:pt>
                <c:pt idx="14267">
                  <c:v>6.0</c:v>
                </c:pt>
                <c:pt idx="14268">
                  <c:v>6.0</c:v>
                </c:pt>
                <c:pt idx="14269">
                  <c:v>6.0</c:v>
                </c:pt>
                <c:pt idx="14270">
                  <c:v>6.0</c:v>
                </c:pt>
                <c:pt idx="14271">
                  <c:v>6.0</c:v>
                </c:pt>
                <c:pt idx="14272">
                  <c:v>6.0</c:v>
                </c:pt>
                <c:pt idx="14273">
                  <c:v>6.0</c:v>
                </c:pt>
                <c:pt idx="14274">
                  <c:v>6.0</c:v>
                </c:pt>
                <c:pt idx="14275">
                  <c:v>6.0</c:v>
                </c:pt>
                <c:pt idx="14276">
                  <c:v>6.0</c:v>
                </c:pt>
                <c:pt idx="14277">
                  <c:v>6.0</c:v>
                </c:pt>
                <c:pt idx="14278">
                  <c:v>6.0</c:v>
                </c:pt>
                <c:pt idx="14279">
                  <c:v>6.0</c:v>
                </c:pt>
                <c:pt idx="14280">
                  <c:v>6.0</c:v>
                </c:pt>
                <c:pt idx="14281">
                  <c:v>6.0</c:v>
                </c:pt>
                <c:pt idx="14282">
                  <c:v>6.0</c:v>
                </c:pt>
                <c:pt idx="14283">
                  <c:v>6.0</c:v>
                </c:pt>
                <c:pt idx="14284">
                  <c:v>6.0</c:v>
                </c:pt>
                <c:pt idx="14285">
                  <c:v>6.0</c:v>
                </c:pt>
                <c:pt idx="14286">
                  <c:v>6.0</c:v>
                </c:pt>
                <c:pt idx="14287">
                  <c:v>6.0</c:v>
                </c:pt>
                <c:pt idx="14288">
                  <c:v>6.0</c:v>
                </c:pt>
                <c:pt idx="14289">
                  <c:v>6.0</c:v>
                </c:pt>
                <c:pt idx="14290">
                  <c:v>6.0</c:v>
                </c:pt>
                <c:pt idx="14291">
                  <c:v>6.0</c:v>
                </c:pt>
                <c:pt idx="14292">
                  <c:v>6.0</c:v>
                </c:pt>
                <c:pt idx="14293">
                  <c:v>6.0</c:v>
                </c:pt>
                <c:pt idx="14294">
                  <c:v>6.0</c:v>
                </c:pt>
                <c:pt idx="14295">
                  <c:v>6.0</c:v>
                </c:pt>
                <c:pt idx="14296">
                  <c:v>6.0</c:v>
                </c:pt>
                <c:pt idx="14297">
                  <c:v>6.0</c:v>
                </c:pt>
                <c:pt idx="14298">
                  <c:v>6.0</c:v>
                </c:pt>
                <c:pt idx="14299">
                  <c:v>6.0</c:v>
                </c:pt>
                <c:pt idx="14300">
                  <c:v>6.0</c:v>
                </c:pt>
                <c:pt idx="14301">
                  <c:v>6.0</c:v>
                </c:pt>
                <c:pt idx="14302">
                  <c:v>6.0</c:v>
                </c:pt>
                <c:pt idx="14303">
                  <c:v>6.0</c:v>
                </c:pt>
                <c:pt idx="14304">
                  <c:v>6.0</c:v>
                </c:pt>
                <c:pt idx="14305">
                  <c:v>6.0</c:v>
                </c:pt>
                <c:pt idx="14306">
                  <c:v>6.0</c:v>
                </c:pt>
                <c:pt idx="14307">
                  <c:v>6.0</c:v>
                </c:pt>
                <c:pt idx="14308">
                  <c:v>6.0</c:v>
                </c:pt>
                <c:pt idx="14309">
                  <c:v>6.0</c:v>
                </c:pt>
                <c:pt idx="14310">
                  <c:v>6.0</c:v>
                </c:pt>
                <c:pt idx="14311">
                  <c:v>6.0</c:v>
                </c:pt>
                <c:pt idx="14312">
                  <c:v>6.0</c:v>
                </c:pt>
                <c:pt idx="14313">
                  <c:v>6.0</c:v>
                </c:pt>
                <c:pt idx="14314">
                  <c:v>6.0</c:v>
                </c:pt>
                <c:pt idx="14315">
                  <c:v>6.0</c:v>
                </c:pt>
                <c:pt idx="14316">
                  <c:v>6.0</c:v>
                </c:pt>
                <c:pt idx="14317">
                  <c:v>6.0</c:v>
                </c:pt>
                <c:pt idx="14318">
                  <c:v>6.0</c:v>
                </c:pt>
                <c:pt idx="14319">
                  <c:v>6.0</c:v>
                </c:pt>
                <c:pt idx="14320">
                  <c:v>6.0</c:v>
                </c:pt>
                <c:pt idx="14321">
                  <c:v>6.0</c:v>
                </c:pt>
                <c:pt idx="14322">
                  <c:v>6.0</c:v>
                </c:pt>
                <c:pt idx="14323">
                  <c:v>6.0</c:v>
                </c:pt>
                <c:pt idx="14324">
                  <c:v>6.0</c:v>
                </c:pt>
                <c:pt idx="14325">
                  <c:v>6.0</c:v>
                </c:pt>
                <c:pt idx="14326">
                  <c:v>6.0</c:v>
                </c:pt>
                <c:pt idx="14327">
                  <c:v>6.0</c:v>
                </c:pt>
                <c:pt idx="14328">
                  <c:v>6.0</c:v>
                </c:pt>
                <c:pt idx="14329">
                  <c:v>6.0</c:v>
                </c:pt>
                <c:pt idx="14330">
                  <c:v>6.0</c:v>
                </c:pt>
                <c:pt idx="14331">
                  <c:v>6.0</c:v>
                </c:pt>
                <c:pt idx="14332">
                  <c:v>6.0</c:v>
                </c:pt>
                <c:pt idx="14333">
                  <c:v>6.0</c:v>
                </c:pt>
                <c:pt idx="14334">
                  <c:v>6.0</c:v>
                </c:pt>
                <c:pt idx="14335">
                  <c:v>6.0</c:v>
                </c:pt>
                <c:pt idx="14336">
                  <c:v>6.0</c:v>
                </c:pt>
                <c:pt idx="14337">
                  <c:v>6.0</c:v>
                </c:pt>
                <c:pt idx="14338">
                  <c:v>6.0</c:v>
                </c:pt>
                <c:pt idx="14339">
                  <c:v>6.0</c:v>
                </c:pt>
                <c:pt idx="14340">
                  <c:v>6.0</c:v>
                </c:pt>
                <c:pt idx="14341">
                  <c:v>6.0</c:v>
                </c:pt>
                <c:pt idx="14342">
                  <c:v>6.0</c:v>
                </c:pt>
                <c:pt idx="14343">
                  <c:v>6.0</c:v>
                </c:pt>
                <c:pt idx="14344">
                  <c:v>6.0</c:v>
                </c:pt>
                <c:pt idx="14345">
                  <c:v>6.0</c:v>
                </c:pt>
                <c:pt idx="14346">
                  <c:v>6.0</c:v>
                </c:pt>
                <c:pt idx="14347">
                  <c:v>6.0</c:v>
                </c:pt>
                <c:pt idx="14348">
                  <c:v>6.0</c:v>
                </c:pt>
                <c:pt idx="14349">
                  <c:v>6.0</c:v>
                </c:pt>
                <c:pt idx="14350">
                  <c:v>6.0</c:v>
                </c:pt>
                <c:pt idx="14351">
                  <c:v>6.0</c:v>
                </c:pt>
                <c:pt idx="14352">
                  <c:v>6.0</c:v>
                </c:pt>
                <c:pt idx="14353">
                  <c:v>6.0</c:v>
                </c:pt>
                <c:pt idx="14354">
                  <c:v>6.0</c:v>
                </c:pt>
                <c:pt idx="14355">
                  <c:v>6.0</c:v>
                </c:pt>
                <c:pt idx="14356">
                  <c:v>6.0</c:v>
                </c:pt>
                <c:pt idx="14357">
                  <c:v>6.0</c:v>
                </c:pt>
                <c:pt idx="14358">
                  <c:v>6.0</c:v>
                </c:pt>
                <c:pt idx="14359">
                  <c:v>6.0</c:v>
                </c:pt>
                <c:pt idx="14360">
                  <c:v>6.0</c:v>
                </c:pt>
                <c:pt idx="14361">
                  <c:v>6.0</c:v>
                </c:pt>
                <c:pt idx="14362">
                  <c:v>6.0</c:v>
                </c:pt>
                <c:pt idx="14363">
                  <c:v>6.0</c:v>
                </c:pt>
                <c:pt idx="14364">
                  <c:v>6.0</c:v>
                </c:pt>
                <c:pt idx="14365">
                  <c:v>6.0</c:v>
                </c:pt>
                <c:pt idx="14366">
                  <c:v>6.0</c:v>
                </c:pt>
                <c:pt idx="14367">
                  <c:v>6.0</c:v>
                </c:pt>
                <c:pt idx="14368">
                  <c:v>6.0</c:v>
                </c:pt>
                <c:pt idx="14369">
                  <c:v>6.0</c:v>
                </c:pt>
                <c:pt idx="14370">
                  <c:v>6.0</c:v>
                </c:pt>
                <c:pt idx="14371">
                  <c:v>6.0</c:v>
                </c:pt>
                <c:pt idx="14372">
                  <c:v>6.0</c:v>
                </c:pt>
                <c:pt idx="14373">
                  <c:v>6.0</c:v>
                </c:pt>
                <c:pt idx="14374">
                  <c:v>6.0</c:v>
                </c:pt>
                <c:pt idx="14375">
                  <c:v>6.0</c:v>
                </c:pt>
                <c:pt idx="14376">
                  <c:v>6.0</c:v>
                </c:pt>
                <c:pt idx="14377">
                  <c:v>6.0</c:v>
                </c:pt>
                <c:pt idx="14378">
                  <c:v>6.0</c:v>
                </c:pt>
                <c:pt idx="14379">
                  <c:v>6.0</c:v>
                </c:pt>
                <c:pt idx="14380">
                  <c:v>6.0</c:v>
                </c:pt>
                <c:pt idx="14381">
                  <c:v>6.0</c:v>
                </c:pt>
                <c:pt idx="14382">
                  <c:v>6.0</c:v>
                </c:pt>
                <c:pt idx="14383">
                  <c:v>6.0</c:v>
                </c:pt>
                <c:pt idx="14384">
                  <c:v>6.0</c:v>
                </c:pt>
                <c:pt idx="14385">
                  <c:v>6.0</c:v>
                </c:pt>
                <c:pt idx="14386">
                  <c:v>6.0</c:v>
                </c:pt>
                <c:pt idx="14387">
                  <c:v>6.0</c:v>
                </c:pt>
                <c:pt idx="14388">
                  <c:v>6.0</c:v>
                </c:pt>
                <c:pt idx="14389">
                  <c:v>6.0</c:v>
                </c:pt>
                <c:pt idx="14390">
                  <c:v>6.0</c:v>
                </c:pt>
                <c:pt idx="14391">
                  <c:v>6.0</c:v>
                </c:pt>
                <c:pt idx="14392">
                  <c:v>6.0</c:v>
                </c:pt>
                <c:pt idx="14393">
                  <c:v>6.0</c:v>
                </c:pt>
                <c:pt idx="14394">
                  <c:v>6.0</c:v>
                </c:pt>
                <c:pt idx="14395">
                  <c:v>6.0</c:v>
                </c:pt>
                <c:pt idx="14396">
                  <c:v>6.0</c:v>
                </c:pt>
                <c:pt idx="14397">
                  <c:v>6.0</c:v>
                </c:pt>
                <c:pt idx="14398">
                  <c:v>6.0</c:v>
                </c:pt>
                <c:pt idx="14399">
                  <c:v>6.0</c:v>
                </c:pt>
                <c:pt idx="14400">
                  <c:v>6.0</c:v>
                </c:pt>
                <c:pt idx="14401">
                  <c:v>6.0</c:v>
                </c:pt>
                <c:pt idx="14402">
                  <c:v>6.0</c:v>
                </c:pt>
                <c:pt idx="14403">
                  <c:v>6.0</c:v>
                </c:pt>
                <c:pt idx="14404">
                  <c:v>6.0</c:v>
                </c:pt>
                <c:pt idx="14405">
                  <c:v>6.0</c:v>
                </c:pt>
                <c:pt idx="14406">
                  <c:v>6.0</c:v>
                </c:pt>
                <c:pt idx="14407">
                  <c:v>6.0</c:v>
                </c:pt>
                <c:pt idx="14408">
                  <c:v>6.0</c:v>
                </c:pt>
                <c:pt idx="14409">
                  <c:v>6.0</c:v>
                </c:pt>
                <c:pt idx="14410">
                  <c:v>6.0</c:v>
                </c:pt>
                <c:pt idx="14411">
                  <c:v>6.0</c:v>
                </c:pt>
                <c:pt idx="14412">
                  <c:v>6.0</c:v>
                </c:pt>
                <c:pt idx="14413">
                  <c:v>6.0</c:v>
                </c:pt>
                <c:pt idx="14414">
                  <c:v>6.0</c:v>
                </c:pt>
                <c:pt idx="14415">
                  <c:v>6.0</c:v>
                </c:pt>
                <c:pt idx="14416">
                  <c:v>6.0</c:v>
                </c:pt>
                <c:pt idx="14417">
                  <c:v>6.0</c:v>
                </c:pt>
                <c:pt idx="14418">
                  <c:v>6.0</c:v>
                </c:pt>
                <c:pt idx="14419">
                  <c:v>6.0</c:v>
                </c:pt>
                <c:pt idx="14420">
                  <c:v>6.0</c:v>
                </c:pt>
                <c:pt idx="14421">
                  <c:v>6.0</c:v>
                </c:pt>
                <c:pt idx="14422">
                  <c:v>6.0</c:v>
                </c:pt>
                <c:pt idx="14423">
                  <c:v>6.0</c:v>
                </c:pt>
                <c:pt idx="14424">
                  <c:v>6.0</c:v>
                </c:pt>
                <c:pt idx="14425">
                  <c:v>6.0</c:v>
                </c:pt>
                <c:pt idx="14426">
                  <c:v>6.0</c:v>
                </c:pt>
                <c:pt idx="14427">
                  <c:v>6.0</c:v>
                </c:pt>
                <c:pt idx="14428">
                  <c:v>6.0</c:v>
                </c:pt>
                <c:pt idx="14429">
                  <c:v>6.0</c:v>
                </c:pt>
                <c:pt idx="14430">
                  <c:v>6.0</c:v>
                </c:pt>
                <c:pt idx="14431">
                  <c:v>6.0</c:v>
                </c:pt>
                <c:pt idx="14432">
                  <c:v>6.0</c:v>
                </c:pt>
                <c:pt idx="14433">
                  <c:v>6.0</c:v>
                </c:pt>
                <c:pt idx="14434">
                  <c:v>6.0</c:v>
                </c:pt>
                <c:pt idx="14435">
                  <c:v>6.0</c:v>
                </c:pt>
                <c:pt idx="14436">
                  <c:v>6.0</c:v>
                </c:pt>
                <c:pt idx="14437">
                  <c:v>6.0</c:v>
                </c:pt>
                <c:pt idx="14438">
                  <c:v>6.0</c:v>
                </c:pt>
                <c:pt idx="14439">
                  <c:v>6.0</c:v>
                </c:pt>
                <c:pt idx="14440">
                  <c:v>6.0</c:v>
                </c:pt>
                <c:pt idx="14441">
                  <c:v>6.0</c:v>
                </c:pt>
                <c:pt idx="14442">
                  <c:v>6.0</c:v>
                </c:pt>
                <c:pt idx="14443">
                  <c:v>6.0</c:v>
                </c:pt>
                <c:pt idx="14444">
                  <c:v>6.0</c:v>
                </c:pt>
                <c:pt idx="14445">
                  <c:v>6.0</c:v>
                </c:pt>
                <c:pt idx="14446">
                  <c:v>6.0</c:v>
                </c:pt>
                <c:pt idx="14447">
                  <c:v>6.0</c:v>
                </c:pt>
                <c:pt idx="14448">
                  <c:v>6.0</c:v>
                </c:pt>
                <c:pt idx="14449">
                  <c:v>6.0</c:v>
                </c:pt>
                <c:pt idx="14450">
                  <c:v>6.0</c:v>
                </c:pt>
                <c:pt idx="14451">
                  <c:v>6.0</c:v>
                </c:pt>
                <c:pt idx="14452">
                  <c:v>6.0</c:v>
                </c:pt>
                <c:pt idx="14453">
                  <c:v>6.0</c:v>
                </c:pt>
                <c:pt idx="14454">
                  <c:v>6.0</c:v>
                </c:pt>
                <c:pt idx="14455">
                  <c:v>6.0</c:v>
                </c:pt>
                <c:pt idx="14456">
                  <c:v>6.0</c:v>
                </c:pt>
                <c:pt idx="14457">
                  <c:v>6.0</c:v>
                </c:pt>
                <c:pt idx="14458">
                  <c:v>6.0</c:v>
                </c:pt>
                <c:pt idx="14459">
                  <c:v>6.0</c:v>
                </c:pt>
                <c:pt idx="14460">
                  <c:v>6.0</c:v>
                </c:pt>
                <c:pt idx="14461">
                  <c:v>6.0</c:v>
                </c:pt>
                <c:pt idx="14462">
                  <c:v>6.0</c:v>
                </c:pt>
                <c:pt idx="14463">
                  <c:v>6.0</c:v>
                </c:pt>
                <c:pt idx="14464">
                  <c:v>6.0</c:v>
                </c:pt>
                <c:pt idx="14465">
                  <c:v>6.0</c:v>
                </c:pt>
                <c:pt idx="14466">
                  <c:v>6.0</c:v>
                </c:pt>
                <c:pt idx="14467">
                  <c:v>6.0</c:v>
                </c:pt>
                <c:pt idx="14468">
                  <c:v>6.0</c:v>
                </c:pt>
                <c:pt idx="14469">
                  <c:v>6.0</c:v>
                </c:pt>
                <c:pt idx="14470">
                  <c:v>6.0</c:v>
                </c:pt>
                <c:pt idx="14471">
                  <c:v>6.0</c:v>
                </c:pt>
                <c:pt idx="14472">
                  <c:v>6.0</c:v>
                </c:pt>
                <c:pt idx="14473">
                  <c:v>6.0</c:v>
                </c:pt>
                <c:pt idx="14474">
                  <c:v>6.0</c:v>
                </c:pt>
                <c:pt idx="14475">
                  <c:v>6.0</c:v>
                </c:pt>
                <c:pt idx="14476">
                  <c:v>6.0</c:v>
                </c:pt>
                <c:pt idx="14477">
                  <c:v>6.0</c:v>
                </c:pt>
                <c:pt idx="14478">
                  <c:v>6.0</c:v>
                </c:pt>
                <c:pt idx="14479">
                  <c:v>6.0</c:v>
                </c:pt>
                <c:pt idx="14480">
                  <c:v>6.0</c:v>
                </c:pt>
                <c:pt idx="14481">
                  <c:v>6.0</c:v>
                </c:pt>
                <c:pt idx="14482">
                  <c:v>6.0</c:v>
                </c:pt>
                <c:pt idx="14483">
                  <c:v>6.0</c:v>
                </c:pt>
                <c:pt idx="14484">
                  <c:v>6.0</c:v>
                </c:pt>
                <c:pt idx="14485">
                  <c:v>6.0</c:v>
                </c:pt>
                <c:pt idx="14486">
                  <c:v>6.0</c:v>
                </c:pt>
                <c:pt idx="14487">
                  <c:v>6.0</c:v>
                </c:pt>
                <c:pt idx="14488">
                  <c:v>6.0</c:v>
                </c:pt>
                <c:pt idx="14489">
                  <c:v>6.0</c:v>
                </c:pt>
                <c:pt idx="14490">
                  <c:v>6.0</c:v>
                </c:pt>
                <c:pt idx="14491">
                  <c:v>6.0</c:v>
                </c:pt>
                <c:pt idx="14492">
                  <c:v>6.0</c:v>
                </c:pt>
                <c:pt idx="14493">
                  <c:v>6.0</c:v>
                </c:pt>
                <c:pt idx="14494">
                  <c:v>6.0</c:v>
                </c:pt>
                <c:pt idx="14495">
                  <c:v>6.0</c:v>
                </c:pt>
                <c:pt idx="14496">
                  <c:v>6.0</c:v>
                </c:pt>
                <c:pt idx="14497">
                  <c:v>6.0</c:v>
                </c:pt>
                <c:pt idx="14498">
                  <c:v>6.0</c:v>
                </c:pt>
                <c:pt idx="14499">
                  <c:v>6.0</c:v>
                </c:pt>
                <c:pt idx="14500">
                  <c:v>6.0</c:v>
                </c:pt>
                <c:pt idx="14501">
                  <c:v>6.0</c:v>
                </c:pt>
                <c:pt idx="14502">
                  <c:v>6.0</c:v>
                </c:pt>
                <c:pt idx="14503">
                  <c:v>6.0</c:v>
                </c:pt>
                <c:pt idx="14504">
                  <c:v>6.0</c:v>
                </c:pt>
                <c:pt idx="14505">
                  <c:v>6.0</c:v>
                </c:pt>
                <c:pt idx="14506">
                  <c:v>6.0</c:v>
                </c:pt>
                <c:pt idx="14507">
                  <c:v>6.0</c:v>
                </c:pt>
                <c:pt idx="14508">
                  <c:v>6.0</c:v>
                </c:pt>
                <c:pt idx="14509">
                  <c:v>6.0</c:v>
                </c:pt>
                <c:pt idx="14510">
                  <c:v>6.0</c:v>
                </c:pt>
                <c:pt idx="14511">
                  <c:v>6.0</c:v>
                </c:pt>
                <c:pt idx="14512">
                  <c:v>6.0</c:v>
                </c:pt>
                <c:pt idx="14513">
                  <c:v>6.0</c:v>
                </c:pt>
                <c:pt idx="14514">
                  <c:v>6.0</c:v>
                </c:pt>
                <c:pt idx="14515">
                  <c:v>6.0</c:v>
                </c:pt>
                <c:pt idx="14516">
                  <c:v>6.0</c:v>
                </c:pt>
                <c:pt idx="14517">
                  <c:v>6.0</c:v>
                </c:pt>
                <c:pt idx="14518">
                  <c:v>6.0</c:v>
                </c:pt>
                <c:pt idx="14519">
                  <c:v>6.0</c:v>
                </c:pt>
                <c:pt idx="14520">
                  <c:v>6.0</c:v>
                </c:pt>
                <c:pt idx="14521">
                  <c:v>6.0</c:v>
                </c:pt>
                <c:pt idx="14522">
                  <c:v>6.0</c:v>
                </c:pt>
                <c:pt idx="14523">
                  <c:v>6.0</c:v>
                </c:pt>
                <c:pt idx="14524">
                  <c:v>6.0</c:v>
                </c:pt>
                <c:pt idx="14525">
                  <c:v>6.0</c:v>
                </c:pt>
                <c:pt idx="14526">
                  <c:v>6.0</c:v>
                </c:pt>
                <c:pt idx="14527">
                  <c:v>6.0</c:v>
                </c:pt>
                <c:pt idx="14528">
                  <c:v>6.0</c:v>
                </c:pt>
                <c:pt idx="14529">
                  <c:v>6.0</c:v>
                </c:pt>
                <c:pt idx="14530">
                  <c:v>6.0</c:v>
                </c:pt>
                <c:pt idx="14531">
                  <c:v>6.0</c:v>
                </c:pt>
                <c:pt idx="14532">
                  <c:v>6.0</c:v>
                </c:pt>
                <c:pt idx="14533">
                  <c:v>6.0</c:v>
                </c:pt>
                <c:pt idx="14534">
                  <c:v>6.0</c:v>
                </c:pt>
                <c:pt idx="14535">
                  <c:v>6.0</c:v>
                </c:pt>
                <c:pt idx="14536">
                  <c:v>6.0</c:v>
                </c:pt>
                <c:pt idx="14537">
                  <c:v>6.0</c:v>
                </c:pt>
                <c:pt idx="14538">
                  <c:v>6.0</c:v>
                </c:pt>
                <c:pt idx="14539">
                  <c:v>6.0</c:v>
                </c:pt>
                <c:pt idx="14540">
                  <c:v>6.0</c:v>
                </c:pt>
                <c:pt idx="14541">
                  <c:v>6.0</c:v>
                </c:pt>
                <c:pt idx="14542">
                  <c:v>6.0</c:v>
                </c:pt>
                <c:pt idx="14543">
                  <c:v>6.0</c:v>
                </c:pt>
                <c:pt idx="14544">
                  <c:v>6.0</c:v>
                </c:pt>
                <c:pt idx="14545">
                  <c:v>6.0</c:v>
                </c:pt>
                <c:pt idx="14546">
                  <c:v>6.0</c:v>
                </c:pt>
                <c:pt idx="14547">
                  <c:v>6.0</c:v>
                </c:pt>
                <c:pt idx="14548">
                  <c:v>6.0</c:v>
                </c:pt>
                <c:pt idx="14549">
                  <c:v>6.0</c:v>
                </c:pt>
                <c:pt idx="14550">
                  <c:v>6.0</c:v>
                </c:pt>
                <c:pt idx="14551">
                  <c:v>6.0</c:v>
                </c:pt>
                <c:pt idx="14552">
                  <c:v>6.0</c:v>
                </c:pt>
                <c:pt idx="14553">
                  <c:v>6.0</c:v>
                </c:pt>
                <c:pt idx="14554">
                  <c:v>6.0</c:v>
                </c:pt>
                <c:pt idx="14555">
                  <c:v>6.0</c:v>
                </c:pt>
                <c:pt idx="14556">
                  <c:v>6.0</c:v>
                </c:pt>
                <c:pt idx="14557">
                  <c:v>6.0</c:v>
                </c:pt>
                <c:pt idx="14558">
                  <c:v>6.0</c:v>
                </c:pt>
                <c:pt idx="14559">
                  <c:v>6.0</c:v>
                </c:pt>
                <c:pt idx="14560">
                  <c:v>6.0</c:v>
                </c:pt>
                <c:pt idx="14561">
                  <c:v>6.0</c:v>
                </c:pt>
                <c:pt idx="14562">
                  <c:v>6.0</c:v>
                </c:pt>
                <c:pt idx="14563">
                  <c:v>6.0</c:v>
                </c:pt>
                <c:pt idx="14564">
                  <c:v>6.0</c:v>
                </c:pt>
                <c:pt idx="14565">
                  <c:v>6.0</c:v>
                </c:pt>
                <c:pt idx="14566">
                  <c:v>6.0</c:v>
                </c:pt>
                <c:pt idx="14567">
                  <c:v>6.0</c:v>
                </c:pt>
                <c:pt idx="14568">
                  <c:v>6.0</c:v>
                </c:pt>
                <c:pt idx="14569">
                  <c:v>6.0</c:v>
                </c:pt>
                <c:pt idx="14570">
                  <c:v>6.0</c:v>
                </c:pt>
                <c:pt idx="14571">
                  <c:v>6.0</c:v>
                </c:pt>
                <c:pt idx="14572">
                  <c:v>6.0</c:v>
                </c:pt>
                <c:pt idx="14573">
                  <c:v>6.0</c:v>
                </c:pt>
                <c:pt idx="14574">
                  <c:v>6.0</c:v>
                </c:pt>
                <c:pt idx="14575">
                  <c:v>6.0</c:v>
                </c:pt>
                <c:pt idx="14576">
                  <c:v>6.0</c:v>
                </c:pt>
                <c:pt idx="14577">
                  <c:v>6.0</c:v>
                </c:pt>
                <c:pt idx="14578">
                  <c:v>6.0</c:v>
                </c:pt>
                <c:pt idx="14579">
                  <c:v>6.0</c:v>
                </c:pt>
                <c:pt idx="14580">
                  <c:v>6.0</c:v>
                </c:pt>
                <c:pt idx="14581">
                  <c:v>6.0</c:v>
                </c:pt>
                <c:pt idx="14582">
                  <c:v>6.0</c:v>
                </c:pt>
                <c:pt idx="14583">
                  <c:v>6.0</c:v>
                </c:pt>
                <c:pt idx="14584">
                  <c:v>6.0</c:v>
                </c:pt>
                <c:pt idx="14585">
                  <c:v>6.0</c:v>
                </c:pt>
                <c:pt idx="14586">
                  <c:v>6.0</c:v>
                </c:pt>
                <c:pt idx="14587">
                  <c:v>6.0</c:v>
                </c:pt>
                <c:pt idx="14588">
                  <c:v>6.0</c:v>
                </c:pt>
                <c:pt idx="14589">
                  <c:v>6.0</c:v>
                </c:pt>
                <c:pt idx="14590">
                  <c:v>6.0</c:v>
                </c:pt>
                <c:pt idx="14591">
                  <c:v>6.0</c:v>
                </c:pt>
                <c:pt idx="14592">
                  <c:v>6.0</c:v>
                </c:pt>
                <c:pt idx="14593">
                  <c:v>6.0</c:v>
                </c:pt>
                <c:pt idx="14594">
                  <c:v>6.0</c:v>
                </c:pt>
                <c:pt idx="14595">
                  <c:v>6.0</c:v>
                </c:pt>
                <c:pt idx="14596">
                  <c:v>6.0</c:v>
                </c:pt>
                <c:pt idx="14597">
                  <c:v>6.0</c:v>
                </c:pt>
                <c:pt idx="14598">
                  <c:v>6.0</c:v>
                </c:pt>
                <c:pt idx="14599">
                  <c:v>6.0</c:v>
                </c:pt>
                <c:pt idx="14600">
                  <c:v>6.0</c:v>
                </c:pt>
                <c:pt idx="14601">
                  <c:v>6.0</c:v>
                </c:pt>
                <c:pt idx="14602">
                  <c:v>6.0</c:v>
                </c:pt>
                <c:pt idx="14603">
                  <c:v>6.0</c:v>
                </c:pt>
                <c:pt idx="14604">
                  <c:v>6.0</c:v>
                </c:pt>
                <c:pt idx="14605">
                  <c:v>6.0</c:v>
                </c:pt>
                <c:pt idx="14606">
                  <c:v>6.0</c:v>
                </c:pt>
                <c:pt idx="14607">
                  <c:v>6.0</c:v>
                </c:pt>
                <c:pt idx="14608">
                  <c:v>6.0</c:v>
                </c:pt>
                <c:pt idx="14609">
                  <c:v>6.0</c:v>
                </c:pt>
                <c:pt idx="14610">
                  <c:v>6.0</c:v>
                </c:pt>
                <c:pt idx="14611">
                  <c:v>6.0</c:v>
                </c:pt>
                <c:pt idx="14612">
                  <c:v>6.0</c:v>
                </c:pt>
                <c:pt idx="14613">
                  <c:v>6.0</c:v>
                </c:pt>
                <c:pt idx="14614">
                  <c:v>6.0</c:v>
                </c:pt>
                <c:pt idx="14615">
                  <c:v>6.0</c:v>
                </c:pt>
                <c:pt idx="14616">
                  <c:v>6.0</c:v>
                </c:pt>
                <c:pt idx="14617">
                  <c:v>6.0</c:v>
                </c:pt>
                <c:pt idx="14618">
                  <c:v>6.0</c:v>
                </c:pt>
                <c:pt idx="14619">
                  <c:v>6.0</c:v>
                </c:pt>
                <c:pt idx="14620">
                  <c:v>6.0</c:v>
                </c:pt>
                <c:pt idx="14621">
                  <c:v>6.0</c:v>
                </c:pt>
                <c:pt idx="14622">
                  <c:v>6.0</c:v>
                </c:pt>
                <c:pt idx="14623">
                  <c:v>6.0</c:v>
                </c:pt>
                <c:pt idx="14624">
                  <c:v>6.0</c:v>
                </c:pt>
                <c:pt idx="14625">
                  <c:v>6.0</c:v>
                </c:pt>
                <c:pt idx="14626">
                  <c:v>6.0</c:v>
                </c:pt>
                <c:pt idx="14627">
                  <c:v>6.0</c:v>
                </c:pt>
                <c:pt idx="14628">
                  <c:v>6.0</c:v>
                </c:pt>
                <c:pt idx="14629">
                  <c:v>6.0</c:v>
                </c:pt>
                <c:pt idx="14630">
                  <c:v>6.0</c:v>
                </c:pt>
                <c:pt idx="14631">
                  <c:v>6.0</c:v>
                </c:pt>
                <c:pt idx="14632">
                  <c:v>6.0</c:v>
                </c:pt>
                <c:pt idx="14633">
                  <c:v>6.0</c:v>
                </c:pt>
                <c:pt idx="14634">
                  <c:v>6.0</c:v>
                </c:pt>
                <c:pt idx="14635">
                  <c:v>6.0</c:v>
                </c:pt>
                <c:pt idx="14636">
                  <c:v>6.0</c:v>
                </c:pt>
                <c:pt idx="14637">
                  <c:v>6.0</c:v>
                </c:pt>
                <c:pt idx="14638">
                  <c:v>6.0</c:v>
                </c:pt>
                <c:pt idx="14639">
                  <c:v>6.0</c:v>
                </c:pt>
                <c:pt idx="14640">
                  <c:v>6.0</c:v>
                </c:pt>
                <c:pt idx="14641">
                  <c:v>6.0</c:v>
                </c:pt>
                <c:pt idx="14642">
                  <c:v>6.0</c:v>
                </c:pt>
                <c:pt idx="14643">
                  <c:v>6.0</c:v>
                </c:pt>
                <c:pt idx="14644">
                  <c:v>6.0</c:v>
                </c:pt>
                <c:pt idx="14645">
                  <c:v>6.0</c:v>
                </c:pt>
                <c:pt idx="14646">
                  <c:v>6.0</c:v>
                </c:pt>
                <c:pt idx="14647">
                  <c:v>6.0</c:v>
                </c:pt>
                <c:pt idx="14648">
                  <c:v>6.0</c:v>
                </c:pt>
                <c:pt idx="14649">
                  <c:v>6.0</c:v>
                </c:pt>
                <c:pt idx="14650">
                  <c:v>6.0</c:v>
                </c:pt>
                <c:pt idx="14651">
                  <c:v>6.0</c:v>
                </c:pt>
                <c:pt idx="14652">
                  <c:v>6.0</c:v>
                </c:pt>
                <c:pt idx="14653">
                  <c:v>6.0</c:v>
                </c:pt>
                <c:pt idx="14654">
                  <c:v>6.0</c:v>
                </c:pt>
                <c:pt idx="14655">
                  <c:v>6.0</c:v>
                </c:pt>
                <c:pt idx="14656">
                  <c:v>6.0</c:v>
                </c:pt>
                <c:pt idx="14657">
                  <c:v>6.0</c:v>
                </c:pt>
                <c:pt idx="14658">
                  <c:v>6.0</c:v>
                </c:pt>
                <c:pt idx="14659">
                  <c:v>6.0</c:v>
                </c:pt>
                <c:pt idx="14660">
                  <c:v>6.0</c:v>
                </c:pt>
                <c:pt idx="14661">
                  <c:v>6.0</c:v>
                </c:pt>
                <c:pt idx="14662">
                  <c:v>6.0</c:v>
                </c:pt>
                <c:pt idx="14663">
                  <c:v>6.0</c:v>
                </c:pt>
                <c:pt idx="14664">
                  <c:v>6.0</c:v>
                </c:pt>
                <c:pt idx="14665">
                  <c:v>6.0</c:v>
                </c:pt>
                <c:pt idx="14666">
                  <c:v>6.0</c:v>
                </c:pt>
                <c:pt idx="14667">
                  <c:v>6.0</c:v>
                </c:pt>
                <c:pt idx="14668">
                  <c:v>6.0</c:v>
                </c:pt>
                <c:pt idx="14669">
                  <c:v>6.0</c:v>
                </c:pt>
                <c:pt idx="14670">
                  <c:v>6.0</c:v>
                </c:pt>
                <c:pt idx="14671">
                  <c:v>6.0</c:v>
                </c:pt>
                <c:pt idx="14672">
                  <c:v>6.0</c:v>
                </c:pt>
                <c:pt idx="14673">
                  <c:v>6.0</c:v>
                </c:pt>
                <c:pt idx="14674">
                  <c:v>6.0</c:v>
                </c:pt>
                <c:pt idx="14675">
                  <c:v>6.0</c:v>
                </c:pt>
                <c:pt idx="14676">
                  <c:v>6.0</c:v>
                </c:pt>
                <c:pt idx="14677">
                  <c:v>6.0</c:v>
                </c:pt>
                <c:pt idx="14678">
                  <c:v>6.0</c:v>
                </c:pt>
                <c:pt idx="14679">
                  <c:v>6.0</c:v>
                </c:pt>
                <c:pt idx="14680">
                  <c:v>6.0</c:v>
                </c:pt>
                <c:pt idx="14681">
                  <c:v>6.0</c:v>
                </c:pt>
                <c:pt idx="14682">
                  <c:v>6.0</c:v>
                </c:pt>
                <c:pt idx="14683">
                  <c:v>6.0</c:v>
                </c:pt>
                <c:pt idx="14684">
                  <c:v>6.0</c:v>
                </c:pt>
                <c:pt idx="14685">
                  <c:v>6.0</c:v>
                </c:pt>
                <c:pt idx="14686">
                  <c:v>6.0</c:v>
                </c:pt>
                <c:pt idx="14687">
                  <c:v>6.0</c:v>
                </c:pt>
                <c:pt idx="14688">
                  <c:v>6.0</c:v>
                </c:pt>
                <c:pt idx="14689">
                  <c:v>6.0</c:v>
                </c:pt>
                <c:pt idx="14690">
                  <c:v>6.0</c:v>
                </c:pt>
                <c:pt idx="14691">
                  <c:v>6.0</c:v>
                </c:pt>
                <c:pt idx="14692">
                  <c:v>6.0</c:v>
                </c:pt>
                <c:pt idx="14693">
                  <c:v>6.0</c:v>
                </c:pt>
                <c:pt idx="14694">
                  <c:v>6.0</c:v>
                </c:pt>
                <c:pt idx="14695">
                  <c:v>6.0</c:v>
                </c:pt>
                <c:pt idx="14696">
                  <c:v>6.0</c:v>
                </c:pt>
                <c:pt idx="14697">
                  <c:v>6.0</c:v>
                </c:pt>
                <c:pt idx="14698">
                  <c:v>6.0</c:v>
                </c:pt>
                <c:pt idx="14699">
                  <c:v>6.0</c:v>
                </c:pt>
                <c:pt idx="14700">
                  <c:v>6.0</c:v>
                </c:pt>
                <c:pt idx="14701">
                  <c:v>6.0</c:v>
                </c:pt>
                <c:pt idx="14702">
                  <c:v>6.0</c:v>
                </c:pt>
                <c:pt idx="14703">
                  <c:v>6.0</c:v>
                </c:pt>
                <c:pt idx="14704">
                  <c:v>6.0</c:v>
                </c:pt>
                <c:pt idx="14705">
                  <c:v>6.0</c:v>
                </c:pt>
                <c:pt idx="14706">
                  <c:v>6.0</c:v>
                </c:pt>
                <c:pt idx="14707">
                  <c:v>6.0</c:v>
                </c:pt>
                <c:pt idx="14708">
                  <c:v>6.0</c:v>
                </c:pt>
                <c:pt idx="14709">
                  <c:v>6.0</c:v>
                </c:pt>
                <c:pt idx="14710">
                  <c:v>6.0</c:v>
                </c:pt>
                <c:pt idx="14711">
                  <c:v>6.0</c:v>
                </c:pt>
                <c:pt idx="14712">
                  <c:v>6.0</c:v>
                </c:pt>
                <c:pt idx="14713">
                  <c:v>6.0</c:v>
                </c:pt>
                <c:pt idx="14714">
                  <c:v>6.0</c:v>
                </c:pt>
                <c:pt idx="14715">
                  <c:v>6.0</c:v>
                </c:pt>
                <c:pt idx="14716">
                  <c:v>6.0</c:v>
                </c:pt>
                <c:pt idx="14717">
                  <c:v>6.0</c:v>
                </c:pt>
                <c:pt idx="14718">
                  <c:v>6.0</c:v>
                </c:pt>
                <c:pt idx="14719">
                  <c:v>6.0</c:v>
                </c:pt>
                <c:pt idx="14720">
                  <c:v>6.0</c:v>
                </c:pt>
                <c:pt idx="14721">
                  <c:v>6.0</c:v>
                </c:pt>
                <c:pt idx="14722">
                  <c:v>6.0</c:v>
                </c:pt>
                <c:pt idx="14723">
                  <c:v>6.0</c:v>
                </c:pt>
                <c:pt idx="14724">
                  <c:v>6.0</c:v>
                </c:pt>
                <c:pt idx="14725">
                  <c:v>6.0</c:v>
                </c:pt>
                <c:pt idx="14726">
                  <c:v>6.0</c:v>
                </c:pt>
                <c:pt idx="14727">
                  <c:v>6.0</c:v>
                </c:pt>
                <c:pt idx="14728">
                  <c:v>6.0</c:v>
                </c:pt>
                <c:pt idx="14729">
                  <c:v>6.0</c:v>
                </c:pt>
                <c:pt idx="14730">
                  <c:v>6.0</c:v>
                </c:pt>
                <c:pt idx="14731">
                  <c:v>6.0</c:v>
                </c:pt>
                <c:pt idx="14732">
                  <c:v>6.0</c:v>
                </c:pt>
                <c:pt idx="14733">
                  <c:v>6.0</c:v>
                </c:pt>
                <c:pt idx="14734">
                  <c:v>6.0</c:v>
                </c:pt>
                <c:pt idx="14735">
                  <c:v>6.0</c:v>
                </c:pt>
                <c:pt idx="14736">
                  <c:v>6.0</c:v>
                </c:pt>
                <c:pt idx="14737">
                  <c:v>6.0</c:v>
                </c:pt>
                <c:pt idx="14738">
                  <c:v>6.0</c:v>
                </c:pt>
                <c:pt idx="14739">
                  <c:v>6.0</c:v>
                </c:pt>
                <c:pt idx="14740">
                  <c:v>6.0</c:v>
                </c:pt>
                <c:pt idx="14741">
                  <c:v>6.0</c:v>
                </c:pt>
                <c:pt idx="14742">
                  <c:v>6.0</c:v>
                </c:pt>
                <c:pt idx="14743">
                  <c:v>6.0</c:v>
                </c:pt>
                <c:pt idx="14744">
                  <c:v>6.0</c:v>
                </c:pt>
                <c:pt idx="14745">
                  <c:v>6.0</c:v>
                </c:pt>
                <c:pt idx="14746">
                  <c:v>6.0</c:v>
                </c:pt>
                <c:pt idx="14747">
                  <c:v>6.0</c:v>
                </c:pt>
                <c:pt idx="14748">
                  <c:v>6.0</c:v>
                </c:pt>
                <c:pt idx="14749">
                  <c:v>6.0</c:v>
                </c:pt>
                <c:pt idx="14750">
                  <c:v>6.0</c:v>
                </c:pt>
                <c:pt idx="14751">
                  <c:v>6.0</c:v>
                </c:pt>
                <c:pt idx="14752">
                  <c:v>6.0</c:v>
                </c:pt>
                <c:pt idx="14753">
                  <c:v>6.0</c:v>
                </c:pt>
                <c:pt idx="14754">
                  <c:v>6.0</c:v>
                </c:pt>
                <c:pt idx="14755">
                  <c:v>6.0</c:v>
                </c:pt>
                <c:pt idx="14756">
                  <c:v>6.0</c:v>
                </c:pt>
                <c:pt idx="14757">
                  <c:v>6.0</c:v>
                </c:pt>
                <c:pt idx="14758">
                  <c:v>6.0</c:v>
                </c:pt>
                <c:pt idx="14759">
                  <c:v>6.0</c:v>
                </c:pt>
                <c:pt idx="14760">
                  <c:v>6.0</c:v>
                </c:pt>
                <c:pt idx="14761">
                  <c:v>6.0</c:v>
                </c:pt>
                <c:pt idx="14762">
                  <c:v>6.0</c:v>
                </c:pt>
                <c:pt idx="14763">
                  <c:v>6.0</c:v>
                </c:pt>
                <c:pt idx="14764">
                  <c:v>6.0</c:v>
                </c:pt>
                <c:pt idx="14765">
                  <c:v>6.0</c:v>
                </c:pt>
                <c:pt idx="14766">
                  <c:v>6.0</c:v>
                </c:pt>
                <c:pt idx="14767">
                  <c:v>6.0</c:v>
                </c:pt>
                <c:pt idx="14768">
                  <c:v>6.0</c:v>
                </c:pt>
                <c:pt idx="14769">
                  <c:v>6.0</c:v>
                </c:pt>
                <c:pt idx="14770">
                  <c:v>6.0</c:v>
                </c:pt>
                <c:pt idx="14771">
                  <c:v>6.0</c:v>
                </c:pt>
                <c:pt idx="14772">
                  <c:v>6.0</c:v>
                </c:pt>
                <c:pt idx="14773">
                  <c:v>6.0</c:v>
                </c:pt>
                <c:pt idx="14774">
                  <c:v>6.0</c:v>
                </c:pt>
                <c:pt idx="14775">
                  <c:v>6.0</c:v>
                </c:pt>
                <c:pt idx="14776">
                  <c:v>6.0</c:v>
                </c:pt>
                <c:pt idx="14777">
                  <c:v>6.0</c:v>
                </c:pt>
                <c:pt idx="14778">
                  <c:v>6.0</c:v>
                </c:pt>
                <c:pt idx="14779">
                  <c:v>6.0</c:v>
                </c:pt>
                <c:pt idx="14780">
                  <c:v>6.0</c:v>
                </c:pt>
                <c:pt idx="14781">
                  <c:v>6.0</c:v>
                </c:pt>
                <c:pt idx="14782">
                  <c:v>6.0</c:v>
                </c:pt>
                <c:pt idx="14783">
                  <c:v>6.0</c:v>
                </c:pt>
                <c:pt idx="14784">
                  <c:v>6.0</c:v>
                </c:pt>
                <c:pt idx="14785">
                  <c:v>6.0</c:v>
                </c:pt>
                <c:pt idx="14786">
                  <c:v>6.0</c:v>
                </c:pt>
                <c:pt idx="14787">
                  <c:v>6.0</c:v>
                </c:pt>
                <c:pt idx="14788">
                  <c:v>6.0</c:v>
                </c:pt>
                <c:pt idx="14789">
                  <c:v>6.0</c:v>
                </c:pt>
                <c:pt idx="14790">
                  <c:v>6.0</c:v>
                </c:pt>
                <c:pt idx="14791">
                  <c:v>6.0</c:v>
                </c:pt>
                <c:pt idx="14792">
                  <c:v>6.0</c:v>
                </c:pt>
                <c:pt idx="14793">
                  <c:v>6.0</c:v>
                </c:pt>
                <c:pt idx="14794">
                  <c:v>6.0</c:v>
                </c:pt>
                <c:pt idx="14795">
                  <c:v>6.0</c:v>
                </c:pt>
                <c:pt idx="14796">
                  <c:v>6.0</c:v>
                </c:pt>
                <c:pt idx="14797">
                  <c:v>6.0</c:v>
                </c:pt>
                <c:pt idx="14798">
                  <c:v>6.0</c:v>
                </c:pt>
                <c:pt idx="14799">
                  <c:v>6.0</c:v>
                </c:pt>
                <c:pt idx="14800">
                  <c:v>6.0</c:v>
                </c:pt>
                <c:pt idx="14801">
                  <c:v>6.0</c:v>
                </c:pt>
                <c:pt idx="14802">
                  <c:v>6.0</c:v>
                </c:pt>
                <c:pt idx="14803">
                  <c:v>6.0</c:v>
                </c:pt>
                <c:pt idx="14804">
                  <c:v>6.0</c:v>
                </c:pt>
                <c:pt idx="14805">
                  <c:v>6.0</c:v>
                </c:pt>
                <c:pt idx="14806">
                  <c:v>6.0</c:v>
                </c:pt>
                <c:pt idx="14807">
                  <c:v>6.0</c:v>
                </c:pt>
                <c:pt idx="14808">
                  <c:v>6.0</c:v>
                </c:pt>
                <c:pt idx="14809">
                  <c:v>6.0</c:v>
                </c:pt>
                <c:pt idx="14810">
                  <c:v>6.0</c:v>
                </c:pt>
                <c:pt idx="14811">
                  <c:v>6.0</c:v>
                </c:pt>
                <c:pt idx="14812">
                  <c:v>6.0</c:v>
                </c:pt>
                <c:pt idx="14813">
                  <c:v>6.0</c:v>
                </c:pt>
                <c:pt idx="14814">
                  <c:v>6.0</c:v>
                </c:pt>
                <c:pt idx="14815">
                  <c:v>6.0</c:v>
                </c:pt>
                <c:pt idx="14816">
                  <c:v>6.0</c:v>
                </c:pt>
                <c:pt idx="14817">
                  <c:v>6.0</c:v>
                </c:pt>
                <c:pt idx="14818">
                  <c:v>6.0</c:v>
                </c:pt>
                <c:pt idx="14819">
                  <c:v>6.0</c:v>
                </c:pt>
                <c:pt idx="14820">
                  <c:v>6.0</c:v>
                </c:pt>
                <c:pt idx="14821">
                  <c:v>6.0</c:v>
                </c:pt>
                <c:pt idx="14822">
                  <c:v>6.0</c:v>
                </c:pt>
                <c:pt idx="14823">
                  <c:v>6.0</c:v>
                </c:pt>
                <c:pt idx="14824">
                  <c:v>6.0</c:v>
                </c:pt>
                <c:pt idx="14825">
                  <c:v>6.0</c:v>
                </c:pt>
                <c:pt idx="14826">
                  <c:v>6.0</c:v>
                </c:pt>
                <c:pt idx="14827">
                  <c:v>6.0</c:v>
                </c:pt>
                <c:pt idx="14828">
                  <c:v>6.0</c:v>
                </c:pt>
                <c:pt idx="14829">
                  <c:v>6.0</c:v>
                </c:pt>
                <c:pt idx="14830">
                  <c:v>6.0</c:v>
                </c:pt>
                <c:pt idx="14831">
                  <c:v>6.0</c:v>
                </c:pt>
                <c:pt idx="14832">
                  <c:v>6.0</c:v>
                </c:pt>
                <c:pt idx="14833">
                  <c:v>6.0</c:v>
                </c:pt>
                <c:pt idx="14834">
                  <c:v>6.0</c:v>
                </c:pt>
                <c:pt idx="14835">
                  <c:v>6.0</c:v>
                </c:pt>
                <c:pt idx="14836">
                  <c:v>6.0</c:v>
                </c:pt>
                <c:pt idx="14837">
                  <c:v>6.0</c:v>
                </c:pt>
                <c:pt idx="14838">
                  <c:v>6.0</c:v>
                </c:pt>
                <c:pt idx="14839">
                  <c:v>6.0</c:v>
                </c:pt>
                <c:pt idx="14840">
                  <c:v>6.0</c:v>
                </c:pt>
                <c:pt idx="14841">
                  <c:v>6.0</c:v>
                </c:pt>
                <c:pt idx="14842">
                  <c:v>6.0</c:v>
                </c:pt>
                <c:pt idx="14843">
                  <c:v>6.0</c:v>
                </c:pt>
                <c:pt idx="14844">
                  <c:v>6.0</c:v>
                </c:pt>
                <c:pt idx="14845">
                  <c:v>6.0</c:v>
                </c:pt>
                <c:pt idx="14846">
                  <c:v>6.0</c:v>
                </c:pt>
                <c:pt idx="14847">
                  <c:v>6.0</c:v>
                </c:pt>
                <c:pt idx="14848">
                  <c:v>6.0</c:v>
                </c:pt>
                <c:pt idx="14849">
                  <c:v>6.0</c:v>
                </c:pt>
                <c:pt idx="14850">
                  <c:v>6.0</c:v>
                </c:pt>
                <c:pt idx="14851">
                  <c:v>6.0</c:v>
                </c:pt>
                <c:pt idx="14852">
                  <c:v>6.0</c:v>
                </c:pt>
                <c:pt idx="14853">
                  <c:v>6.0</c:v>
                </c:pt>
                <c:pt idx="14854">
                  <c:v>6.0</c:v>
                </c:pt>
                <c:pt idx="14855">
                  <c:v>6.0</c:v>
                </c:pt>
                <c:pt idx="14856">
                  <c:v>6.0</c:v>
                </c:pt>
                <c:pt idx="14857">
                  <c:v>6.0</c:v>
                </c:pt>
                <c:pt idx="14858">
                  <c:v>6.0</c:v>
                </c:pt>
                <c:pt idx="14859">
                  <c:v>6.0</c:v>
                </c:pt>
                <c:pt idx="14860">
                  <c:v>6.0</c:v>
                </c:pt>
                <c:pt idx="14861">
                  <c:v>6.0</c:v>
                </c:pt>
                <c:pt idx="14862">
                  <c:v>6.0</c:v>
                </c:pt>
                <c:pt idx="14863">
                  <c:v>6.0</c:v>
                </c:pt>
                <c:pt idx="14864">
                  <c:v>6.0</c:v>
                </c:pt>
                <c:pt idx="14865">
                  <c:v>6.0</c:v>
                </c:pt>
                <c:pt idx="14866">
                  <c:v>6.0</c:v>
                </c:pt>
                <c:pt idx="14867">
                  <c:v>6.0</c:v>
                </c:pt>
                <c:pt idx="14868">
                  <c:v>6.0</c:v>
                </c:pt>
                <c:pt idx="14869">
                  <c:v>6.0</c:v>
                </c:pt>
                <c:pt idx="14870">
                  <c:v>6.0</c:v>
                </c:pt>
                <c:pt idx="14871">
                  <c:v>6.0</c:v>
                </c:pt>
                <c:pt idx="14872">
                  <c:v>6.0</c:v>
                </c:pt>
                <c:pt idx="14873">
                  <c:v>6.0</c:v>
                </c:pt>
                <c:pt idx="14874">
                  <c:v>6.0</c:v>
                </c:pt>
                <c:pt idx="14875">
                  <c:v>6.0</c:v>
                </c:pt>
                <c:pt idx="14876">
                  <c:v>6.0</c:v>
                </c:pt>
                <c:pt idx="14877">
                  <c:v>6.0</c:v>
                </c:pt>
                <c:pt idx="14878">
                  <c:v>6.0</c:v>
                </c:pt>
                <c:pt idx="14879">
                  <c:v>6.0</c:v>
                </c:pt>
                <c:pt idx="14880">
                  <c:v>6.0</c:v>
                </c:pt>
                <c:pt idx="14881">
                  <c:v>6.0</c:v>
                </c:pt>
                <c:pt idx="14882">
                  <c:v>6.0</c:v>
                </c:pt>
                <c:pt idx="14883">
                  <c:v>6.0</c:v>
                </c:pt>
                <c:pt idx="14884">
                  <c:v>6.0</c:v>
                </c:pt>
                <c:pt idx="14885">
                  <c:v>6.0</c:v>
                </c:pt>
                <c:pt idx="14886">
                  <c:v>6.0</c:v>
                </c:pt>
                <c:pt idx="14887">
                  <c:v>6.0</c:v>
                </c:pt>
                <c:pt idx="14888">
                  <c:v>6.0</c:v>
                </c:pt>
                <c:pt idx="14889">
                  <c:v>6.0</c:v>
                </c:pt>
                <c:pt idx="14890">
                  <c:v>6.0</c:v>
                </c:pt>
                <c:pt idx="14891">
                  <c:v>6.0</c:v>
                </c:pt>
                <c:pt idx="14892">
                  <c:v>6.0</c:v>
                </c:pt>
                <c:pt idx="14893">
                  <c:v>6.0</c:v>
                </c:pt>
                <c:pt idx="14894">
                  <c:v>6.0</c:v>
                </c:pt>
                <c:pt idx="14895">
                  <c:v>6.0</c:v>
                </c:pt>
                <c:pt idx="14896">
                  <c:v>6.0</c:v>
                </c:pt>
                <c:pt idx="14897">
                  <c:v>6.0</c:v>
                </c:pt>
                <c:pt idx="14898">
                  <c:v>6.0</c:v>
                </c:pt>
                <c:pt idx="14899">
                  <c:v>6.0</c:v>
                </c:pt>
                <c:pt idx="14900">
                  <c:v>6.0</c:v>
                </c:pt>
                <c:pt idx="14901">
                  <c:v>6.0</c:v>
                </c:pt>
                <c:pt idx="14902">
                  <c:v>6.0</c:v>
                </c:pt>
                <c:pt idx="14903">
                  <c:v>6.0</c:v>
                </c:pt>
                <c:pt idx="14904">
                  <c:v>6.0</c:v>
                </c:pt>
                <c:pt idx="14905">
                  <c:v>6.0</c:v>
                </c:pt>
                <c:pt idx="14906">
                  <c:v>6.0</c:v>
                </c:pt>
                <c:pt idx="14907">
                  <c:v>6.0</c:v>
                </c:pt>
                <c:pt idx="14908">
                  <c:v>6.0</c:v>
                </c:pt>
                <c:pt idx="14909">
                  <c:v>6.0</c:v>
                </c:pt>
                <c:pt idx="14910">
                  <c:v>6.0</c:v>
                </c:pt>
                <c:pt idx="14911">
                  <c:v>6.0</c:v>
                </c:pt>
                <c:pt idx="14912">
                  <c:v>6.0</c:v>
                </c:pt>
                <c:pt idx="14913">
                  <c:v>6.0</c:v>
                </c:pt>
                <c:pt idx="14914">
                  <c:v>6.0</c:v>
                </c:pt>
                <c:pt idx="14915">
                  <c:v>6.0</c:v>
                </c:pt>
                <c:pt idx="14916">
                  <c:v>6.0</c:v>
                </c:pt>
                <c:pt idx="14917">
                  <c:v>6.0</c:v>
                </c:pt>
                <c:pt idx="14918">
                  <c:v>6.0</c:v>
                </c:pt>
                <c:pt idx="14919">
                  <c:v>6.0</c:v>
                </c:pt>
                <c:pt idx="14920">
                  <c:v>6.0</c:v>
                </c:pt>
                <c:pt idx="14921">
                  <c:v>6.0</c:v>
                </c:pt>
                <c:pt idx="14922">
                  <c:v>6.0</c:v>
                </c:pt>
                <c:pt idx="14923">
                  <c:v>6.0</c:v>
                </c:pt>
                <c:pt idx="14924">
                  <c:v>6.0</c:v>
                </c:pt>
                <c:pt idx="14925">
                  <c:v>6.0</c:v>
                </c:pt>
                <c:pt idx="14926">
                  <c:v>6.0</c:v>
                </c:pt>
                <c:pt idx="14927">
                  <c:v>6.0</c:v>
                </c:pt>
                <c:pt idx="14928">
                  <c:v>6.0</c:v>
                </c:pt>
                <c:pt idx="14929">
                  <c:v>6.0</c:v>
                </c:pt>
                <c:pt idx="14930">
                  <c:v>6.0</c:v>
                </c:pt>
                <c:pt idx="14931">
                  <c:v>6.0</c:v>
                </c:pt>
                <c:pt idx="14932">
                  <c:v>6.0</c:v>
                </c:pt>
                <c:pt idx="14933">
                  <c:v>6.0</c:v>
                </c:pt>
                <c:pt idx="14934">
                  <c:v>6.0</c:v>
                </c:pt>
                <c:pt idx="14935">
                  <c:v>6.0</c:v>
                </c:pt>
                <c:pt idx="14936">
                  <c:v>6.0</c:v>
                </c:pt>
                <c:pt idx="14937">
                  <c:v>6.0</c:v>
                </c:pt>
                <c:pt idx="14938">
                  <c:v>6.0</c:v>
                </c:pt>
                <c:pt idx="14939">
                  <c:v>6.0</c:v>
                </c:pt>
                <c:pt idx="14940">
                  <c:v>6.0</c:v>
                </c:pt>
                <c:pt idx="14941">
                  <c:v>6.0</c:v>
                </c:pt>
                <c:pt idx="14942">
                  <c:v>6.0</c:v>
                </c:pt>
                <c:pt idx="14943">
                  <c:v>6.0</c:v>
                </c:pt>
                <c:pt idx="14944">
                  <c:v>6.0</c:v>
                </c:pt>
                <c:pt idx="14945">
                  <c:v>6.0</c:v>
                </c:pt>
                <c:pt idx="14946">
                  <c:v>6.0</c:v>
                </c:pt>
                <c:pt idx="14947">
                  <c:v>6.0</c:v>
                </c:pt>
                <c:pt idx="14948">
                  <c:v>6.0</c:v>
                </c:pt>
                <c:pt idx="14949">
                  <c:v>6.0</c:v>
                </c:pt>
                <c:pt idx="14950">
                  <c:v>6.0</c:v>
                </c:pt>
                <c:pt idx="14951">
                  <c:v>6.0</c:v>
                </c:pt>
                <c:pt idx="14952">
                  <c:v>6.0</c:v>
                </c:pt>
                <c:pt idx="14953">
                  <c:v>6.0</c:v>
                </c:pt>
                <c:pt idx="14954">
                  <c:v>6.0</c:v>
                </c:pt>
                <c:pt idx="14955">
                  <c:v>6.0</c:v>
                </c:pt>
                <c:pt idx="14956">
                  <c:v>6.0</c:v>
                </c:pt>
                <c:pt idx="14957">
                  <c:v>6.0</c:v>
                </c:pt>
                <c:pt idx="14958">
                  <c:v>6.0</c:v>
                </c:pt>
                <c:pt idx="14959">
                  <c:v>6.0</c:v>
                </c:pt>
                <c:pt idx="14960">
                  <c:v>6.0</c:v>
                </c:pt>
                <c:pt idx="14961">
                  <c:v>6.0</c:v>
                </c:pt>
                <c:pt idx="14962">
                  <c:v>6.0</c:v>
                </c:pt>
                <c:pt idx="14963">
                  <c:v>6.0</c:v>
                </c:pt>
                <c:pt idx="14964">
                  <c:v>6.0</c:v>
                </c:pt>
                <c:pt idx="14965">
                  <c:v>6.0</c:v>
                </c:pt>
                <c:pt idx="14966">
                  <c:v>6.0</c:v>
                </c:pt>
                <c:pt idx="14967">
                  <c:v>6.0</c:v>
                </c:pt>
                <c:pt idx="14968">
                  <c:v>6.0</c:v>
                </c:pt>
                <c:pt idx="14969">
                  <c:v>6.0</c:v>
                </c:pt>
                <c:pt idx="14970">
                  <c:v>6.0</c:v>
                </c:pt>
                <c:pt idx="14971">
                  <c:v>6.0</c:v>
                </c:pt>
                <c:pt idx="14972">
                  <c:v>6.0</c:v>
                </c:pt>
                <c:pt idx="14973">
                  <c:v>6.0</c:v>
                </c:pt>
                <c:pt idx="14974">
                  <c:v>6.0</c:v>
                </c:pt>
                <c:pt idx="14975">
                  <c:v>6.0</c:v>
                </c:pt>
                <c:pt idx="14976">
                  <c:v>6.0</c:v>
                </c:pt>
                <c:pt idx="14977">
                  <c:v>6.0</c:v>
                </c:pt>
                <c:pt idx="14978">
                  <c:v>6.0</c:v>
                </c:pt>
                <c:pt idx="14979">
                  <c:v>6.0</c:v>
                </c:pt>
                <c:pt idx="14980">
                  <c:v>6.0</c:v>
                </c:pt>
                <c:pt idx="14981">
                  <c:v>6.0</c:v>
                </c:pt>
                <c:pt idx="14982">
                  <c:v>6.0</c:v>
                </c:pt>
                <c:pt idx="14983">
                  <c:v>6.0</c:v>
                </c:pt>
                <c:pt idx="14984">
                  <c:v>6.0</c:v>
                </c:pt>
                <c:pt idx="14985">
                  <c:v>6.0</c:v>
                </c:pt>
                <c:pt idx="14986">
                  <c:v>6.0</c:v>
                </c:pt>
                <c:pt idx="14987">
                  <c:v>6.0</c:v>
                </c:pt>
                <c:pt idx="14988">
                  <c:v>6.0</c:v>
                </c:pt>
                <c:pt idx="14989">
                  <c:v>6.0</c:v>
                </c:pt>
                <c:pt idx="14990">
                  <c:v>6.0</c:v>
                </c:pt>
                <c:pt idx="14991">
                  <c:v>6.0</c:v>
                </c:pt>
                <c:pt idx="14992">
                  <c:v>6.0</c:v>
                </c:pt>
                <c:pt idx="14993">
                  <c:v>6.0</c:v>
                </c:pt>
                <c:pt idx="14994">
                  <c:v>6.0</c:v>
                </c:pt>
                <c:pt idx="14995">
                  <c:v>6.0</c:v>
                </c:pt>
                <c:pt idx="14996">
                  <c:v>6.0</c:v>
                </c:pt>
                <c:pt idx="14997">
                  <c:v>6.0</c:v>
                </c:pt>
                <c:pt idx="14998">
                  <c:v>6.0</c:v>
                </c:pt>
                <c:pt idx="14999">
                  <c:v>6.0</c:v>
                </c:pt>
                <c:pt idx="15000">
                  <c:v>6.0</c:v>
                </c:pt>
                <c:pt idx="15001">
                  <c:v>6.0</c:v>
                </c:pt>
                <c:pt idx="15002">
                  <c:v>6.0</c:v>
                </c:pt>
                <c:pt idx="15003">
                  <c:v>6.0</c:v>
                </c:pt>
                <c:pt idx="15004">
                  <c:v>6.0</c:v>
                </c:pt>
                <c:pt idx="15005">
                  <c:v>6.0</c:v>
                </c:pt>
                <c:pt idx="15006">
                  <c:v>6.0</c:v>
                </c:pt>
                <c:pt idx="15007">
                  <c:v>6.0</c:v>
                </c:pt>
                <c:pt idx="15008">
                  <c:v>6.0</c:v>
                </c:pt>
                <c:pt idx="15009">
                  <c:v>6.0</c:v>
                </c:pt>
                <c:pt idx="15010">
                  <c:v>6.0</c:v>
                </c:pt>
                <c:pt idx="15011">
                  <c:v>6.0</c:v>
                </c:pt>
                <c:pt idx="15012">
                  <c:v>6.0</c:v>
                </c:pt>
                <c:pt idx="15013">
                  <c:v>6.0</c:v>
                </c:pt>
                <c:pt idx="15014">
                  <c:v>6.0</c:v>
                </c:pt>
                <c:pt idx="15015">
                  <c:v>6.0</c:v>
                </c:pt>
                <c:pt idx="15016">
                  <c:v>6.0</c:v>
                </c:pt>
                <c:pt idx="15017">
                  <c:v>6.0</c:v>
                </c:pt>
                <c:pt idx="15018">
                  <c:v>6.0</c:v>
                </c:pt>
                <c:pt idx="15019">
                  <c:v>6.0</c:v>
                </c:pt>
                <c:pt idx="15020">
                  <c:v>6.0</c:v>
                </c:pt>
                <c:pt idx="15021">
                  <c:v>6.0</c:v>
                </c:pt>
                <c:pt idx="15022">
                  <c:v>6.0</c:v>
                </c:pt>
                <c:pt idx="15023">
                  <c:v>6.0</c:v>
                </c:pt>
                <c:pt idx="15024">
                  <c:v>6.0</c:v>
                </c:pt>
                <c:pt idx="15025">
                  <c:v>6.0</c:v>
                </c:pt>
                <c:pt idx="15026">
                  <c:v>6.0</c:v>
                </c:pt>
                <c:pt idx="15027">
                  <c:v>6.0</c:v>
                </c:pt>
                <c:pt idx="15028">
                  <c:v>6.0</c:v>
                </c:pt>
                <c:pt idx="15029">
                  <c:v>6.0</c:v>
                </c:pt>
                <c:pt idx="15030">
                  <c:v>6.0</c:v>
                </c:pt>
                <c:pt idx="15031">
                  <c:v>6.0</c:v>
                </c:pt>
                <c:pt idx="15032">
                  <c:v>6.0</c:v>
                </c:pt>
                <c:pt idx="15033">
                  <c:v>6.0</c:v>
                </c:pt>
                <c:pt idx="15034">
                  <c:v>6.0</c:v>
                </c:pt>
                <c:pt idx="15035">
                  <c:v>6.0</c:v>
                </c:pt>
                <c:pt idx="15036">
                  <c:v>6.0</c:v>
                </c:pt>
                <c:pt idx="15037">
                  <c:v>6.0</c:v>
                </c:pt>
                <c:pt idx="15038">
                  <c:v>6.0</c:v>
                </c:pt>
                <c:pt idx="15039">
                  <c:v>6.0</c:v>
                </c:pt>
                <c:pt idx="15040">
                  <c:v>6.0</c:v>
                </c:pt>
                <c:pt idx="15041">
                  <c:v>6.0</c:v>
                </c:pt>
                <c:pt idx="15042">
                  <c:v>6.0</c:v>
                </c:pt>
                <c:pt idx="15043">
                  <c:v>6.0</c:v>
                </c:pt>
                <c:pt idx="15044">
                  <c:v>6.0</c:v>
                </c:pt>
                <c:pt idx="15045">
                  <c:v>6.0</c:v>
                </c:pt>
                <c:pt idx="15046">
                  <c:v>6.0</c:v>
                </c:pt>
                <c:pt idx="15047">
                  <c:v>6.0</c:v>
                </c:pt>
                <c:pt idx="15048">
                  <c:v>6.0</c:v>
                </c:pt>
                <c:pt idx="15049">
                  <c:v>6.0</c:v>
                </c:pt>
                <c:pt idx="15050">
                  <c:v>6.0</c:v>
                </c:pt>
                <c:pt idx="15051">
                  <c:v>6.0</c:v>
                </c:pt>
                <c:pt idx="15052">
                  <c:v>6.0</c:v>
                </c:pt>
                <c:pt idx="15053">
                  <c:v>6.0</c:v>
                </c:pt>
                <c:pt idx="15054">
                  <c:v>6.0</c:v>
                </c:pt>
                <c:pt idx="15055">
                  <c:v>6.0</c:v>
                </c:pt>
                <c:pt idx="15056">
                  <c:v>6.0</c:v>
                </c:pt>
                <c:pt idx="15057">
                  <c:v>6.0</c:v>
                </c:pt>
                <c:pt idx="15058">
                  <c:v>6.0</c:v>
                </c:pt>
                <c:pt idx="15059">
                  <c:v>6.0</c:v>
                </c:pt>
                <c:pt idx="15060">
                  <c:v>6.0</c:v>
                </c:pt>
                <c:pt idx="15061">
                  <c:v>6.0</c:v>
                </c:pt>
                <c:pt idx="15062">
                  <c:v>6.0</c:v>
                </c:pt>
                <c:pt idx="15063">
                  <c:v>6.0</c:v>
                </c:pt>
                <c:pt idx="15064">
                  <c:v>6.0</c:v>
                </c:pt>
                <c:pt idx="15065">
                  <c:v>6.0</c:v>
                </c:pt>
                <c:pt idx="15066">
                  <c:v>6.0</c:v>
                </c:pt>
                <c:pt idx="15067">
                  <c:v>6.0</c:v>
                </c:pt>
                <c:pt idx="15068">
                  <c:v>6.0</c:v>
                </c:pt>
                <c:pt idx="15069">
                  <c:v>6.0</c:v>
                </c:pt>
                <c:pt idx="15070">
                  <c:v>6.0</c:v>
                </c:pt>
                <c:pt idx="15071">
                  <c:v>6.0</c:v>
                </c:pt>
                <c:pt idx="15072">
                  <c:v>6.0</c:v>
                </c:pt>
                <c:pt idx="15073">
                  <c:v>6.0</c:v>
                </c:pt>
                <c:pt idx="15074">
                  <c:v>6.0</c:v>
                </c:pt>
                <c:pt idx="15075">
                  <c:v>6.0</c:v>
                </c:pt>
                <c:pt idx="15076">
                  <c:v>6.0</c:v>
                </c:pt>
                <c:pt idx="15077">
                  <c:v>6.0</c:v>
                </c:pt>
                <c:pt idx="15078">
                  <c:v>6.0</c:v>
                </c:pt>
                <c:pt idx="15079">
                  <c:v>6.0</c:v>
                </c:pt>
                <c:pt idx="15080">
                  <c:v>6.0</c:v>
                </c:pt>
                <c:pt idx="15081">
                  <c:v>6.0</c:v>
                </c:pt>
                <c:pt idx="15082">
                  <c:v>6.0</c:v>
                </c:pt>
                <c:pt idx="15083">
                  <c:v>6.0</c:v>
                </c:pt>
                <c:pt idx="15084">
                  <c:v>6.0</c:v>
                </c:pt>
                <c:pt idx="15085">
                  <c:v>6.0</c:v>
                </c:pt>
                <c:pt idx="15086">
                  <c:v>6.0</c:v>
                </c:pt>
                <c:pt idx="15087">
                  <c:v>6.0</c:v>
                </c:pt>
                <c:pt idx="15088">
                  <c:v>6.0</c:v>
                </c:pt>
                <c:pt idx="15089">
                  <c:v>6.0</c:v>
                </c:pt>
                <c:pt idx="15090">
                  <c:v>6.0</c:v>
                </c:pt>
                <c:pt idx="15091">
                  <c:v>6.0</c:v>
                </c:pt>
                <c:pt idx="15092">
                  <c:v>6.0</c:v>
                </c:pt>
                <c:pt idx="15093">
                  <c:v>6.0</c:v>
                </c:pt>
                <c:pt idx="15094">
                  <c:v>6.0</c:v>
                </c:pt>
                <c:pt idx="15095">
                  <c:v>6.0</c:v>
                </c:pt>
                <c:pt idx="15096">
                  <c:v>6.0</c:v>
                </c:pt>
                <c:pt idx="15097">
                  <c:v>6.0</c:v>
                </c:pt>
                <c:pt idx="15098">
                  <c:v>6.0</c:v>
                </c:pt>
                <c:pt idx="15099">
                  <c:v>6.0</c:v>
                </c:pt>
                <c:pt idx="15100">
                  <c:v>6.0</c:v>
                </c:pt>
                <c:pt idx="15101">
                  <c:v>6.0</c:v>
                </c:pt>
                <c:pt idx="15102">
                  <c:v>6.0</c:v>
                </c:pt>
                <c:pt idx="15103">
                  <c:v>6.0</c:v>
                </c:pt>
                <c:pt idx="15104">
                  <c:v>6.0</c:v>
                </c:pt>
                <c:pt idx="15105">
                  <c:v>6.0</c:v>
                </c:pt>
                <c:pt idx="15106">
                  <c:v>6.0</c:v>
                </c:pt>
                <c:pt idx="15107">
                  <c:v>6.0</c:v>
                </c:pt>
                <c:pt idx="15108">
                  <c:v>6.0</c:v>
                </c:pt>
                <c:pt idx="15109">
                  <c:v>6.0</c:v>
                </c:pt>
                <c:pt idx="15110">
                  <c:v>6.0</c:v>
                </c:pt>
                <c:pt idx="15111">
                  <c:v>6.0</c:v>
                </c:pt>
                <c:pt idx="15112">
                  <c:v>6.0</c:v>
                </c:pt>
                <c:pt idx="15113">
                  <c:v>6.0</c:v>
                </c:pt>
                <c:pt idx="15114">
                  <c:v>6.0</c:v>
                </c:pt>
                <c:pt idx="15115">
                  <c:v>6.0</c:v>
                </c:pt>
                <c:pt idx="15116">
                  <c:v>6.0</c:v>
                </c:pt>
                <c:pt idx="15117">
                  <c:v>6.0</c:v>
                </c:pt>
                <c:pt idx="15118">
                  <c:v>6.0</c:v>
                </c:pt>
                <c:pt idx="15119">
                  <c:v>6.0</c:v>
                </c:pt>
                <c:pt idx="15120">
                  <c:v>6.0</c:v>
                </c:pt>
                <c:pt idx="15121">
                  <c:v>6.0</c:v>
                </c:pt>
                <c:pt idx="15122">
                  <c:v>6.0</c:v>
                </c:pt>
                <c:pt idx="15123">
                  <c:v>6.0</c:v>
                </c:pt>
                <c:pt idx="15124">
                  <c:v>6.0</c:v>
                </c:pt>
                <c:pt idx="15125">
                  <c:v>6.0</c:v>
                </c:pt>
                <c:pt idx="15126">
                  <c:v>6.0</c:v>
                </c:pt>
                <c:pt idx="15127">
                  <c:v>6.0</c:v>
                </c:pt>
                <c:pt idx="15128">
                  <c:v>6.0</c:v>
                </c:pt>
                <c:pt idx="15129">
                  <c:v>6.0</c:v>
                </c:pt>
                <c:pt idx="15130">
                  <c:v>6.0</c:v>
                </c:pt>
                <c:pt idx="15131">
                  <c:v>6.0</c:v>
                </c:pt>
                <c:pt idx="15132">
                  <c:v>6.0</c:v>
                </c:pt>
                <c:pt idx="15133">
                  <c:v>6.0</c:v>
                </c:pt>
                <c:pt idx="15134">
                  <c:v>6.0</c:v>
                </c:pt>
                <c:pt idx="15135">
                  <c:v>6.0</c:v>
                </c:pt>
                <c:pt idx="15136">
                  <c:v>6.0</c:v>
                </c:pt>
                <c:pt idx="15137">
                  <c:v>6.0</c:v>
                </c:pt>
                <c:pt idx="15138">
                  <c:v>6.0</c:v>
                </c:pt>
                <c:pt idx="15139">
                  <c:v>6.0</c:v>
                </c:pt>
                <c:pt idx="15140">
                  <c:v>6.0</c:v>
                </c:pt>
                <c:pt idx="15141">
                  <c:v>6.0</c:v>
                </c:pt>
                <c:pt idx="15142">
                  <c:v>6.0</c:v>
                </c:pt>
                <c:pt idx="15143">
                  <c:v>6.0</c:v>
                </c:pt>
                <c:pt idx="15144">
                  <c:v>6.0</c:v>
                </c:pt>
                <c:pt idx="15145">
                  <c:v>6.0</c:v>
                </c:pt>
                <c:pt idx="15146">
                  <c:v>6.0</c:v>
                </c:pt>
                <c:pt idx="15147">
                  <c:v>6.0</c:v>
                </c:pt>
                <c:pt idx="15148">
                  <c:v>6.0</c:v>
                </c:pt>
                <c:pt idx="15149">
                  <c:v>6.0</c:v>
                </c:pt>
                <c:pt idx="15150">
                  <c:v>6.0</c:v>
                </c:pt>
                <c:pt idx="15151">
                  <c:v>6.0</c:v>
                </c:pt>
                <c:pt idx="15152">
                  <c:v>6.0</c:v>
                </c:pt>
                <c:pt idx="15153">
                  <c:v>6.0</c:v>
                </c:pt>
                <c:pt idx="15154">
                  <c:v>6.0</c:v>
                </c:pt>
                <c:pt idx="15155">
                  <c:v>6.0</c:v>
                </c:pt>
                <c:pt idx="15156">
                  <c:v>6.0</c:v>
                </c:pt>
                <c:pt idx="15157">
                  <c:v>6.0</c:v>
                </c:pt>
                <c:pt idx="15158">
                  <c:v>6.0</c:v>
                </c:pt>
                <c:pt idx="15159">
                  <c:v>6.0</c:v>
                </c:pt>
                <c:pt idx="15160">
                  <c:v>6.0</c:v>
                </c:pt>
                <c:pt idx="15161">
                  <c:v>6.0</c:v>
                </c:pt>
                <c:pt idx="15162">
                  <c:v>6.0</c:v>
                </c:pt>
                <c:pt idx="15163">
                  <c:v>6.0</c:v>
                </c:pt>
                <c:pt idx="15164">
                  <c:v>6.0</c:v>
                </c:pt>
                <c:pt idx="15165">
                  <c:v>6.0</c:v>
                </c:pt>
                <c:pt idx="15166">
                  <c:v>6.0</c:v>
                </c:pt>
                <c:pt idx="15167">
                  <c:v>6.0</c:v>
                </c:pt>
                <c:pt idx="15168">
                  <c:v>6.0</c:v>
                </c:pt>
                <c:pt idx="15169">
                  <c:v>6.0</c:v>
                </c:pt>
                <c:pt idx="15170">
                  <c:v>6.0</c:v>
                </c:pt>
                <c:pt idx="15171">
                  <c:v>6.0</c:v>
                </c:pt>
                <c:pt idx="15172">
                  <c:v>6.0</c:v>
                </c:pt>
                <c:pt idx="15173">
                  <c:v>6.0</c:v>
                </c:pt>
                <c:pt idx="15174">
                  <c:v>6.0</c:v>
                </c:pt>
                <c:pt idx="15175">
                  <c:v>6.0</c:v>
                </c:pt>
                <c:pt idx="15176">
                  <c:v>6.0</c:v>
                </c:pt>
                <c:pt idx="15177">
                  <c:v>6.0</c:v>
                </c:pt>
                <c:pt idx="15178">
                  <c:v>6.0</c:v>
                </c:pt>
                <c:pt idx="15179">
                  <c:v>6.0</c:v>
                </c:pt>
                <c:pt idx="15180">
                  <c:v>6.0</c:v>
                </c:pt>
                <c:pt idx="15181">
                  <c:v>6.0</c:v>
                </c:pt>
                <c:pt idx="15182">
                  <c:v>6.0</c:v>
                </c:pt>
                <c:pt idx="15183">
                  <c:v>6.0</c:v>
                </c:pt>
                <c:pt idx="15184">
                  <c:v>6.0</c:v>
                </c:pt>
                <c:pt idx="15185">
                  <c:v>6.0</c:v>
                </c:pt>
                <c:pt idx="15186">
                  <c:v>6.0</c:v>
                </c:pt>
                <c:pt idx="15187">
                  <c:v>6.0</c:v>
                </c:pt>
                <c:pt idx="15188">
                  <c:v>6.0</c:v>
                </c:pt>
                <c:pt idx="15189">
                  <c:v>6.0</c:v>
                </c:pt>
                <c:pt idx="15190">
                  <c:v>6.0</c:v>
                </c:pt>
                <c:pt idx="15191">
                  <c:v>6.0</c:v>
                </c:pt>
                <c:pt idx="15192">
                  <c:v>6.0</c:v>
                </c:pt>
                <c:pt idx="15193">
                  <c:v>6.0</c:v>
                </c:pt>
                <c:pt idx="15194">
                  <c:v>6.0</c:v>
                </c:pt>
                <c:pt idx="15195">
                  <c:v>6.0</c:v>
                </c:pt>
                <c:pt idx="15196">
                  <c:v>6.0</c:v>
                </c:pt>
                <c:pt idx="15197">
                  <c:v>6.0</c:v>
                </c:pt>
                <c:pt idx="15198">
                  <c:v>6.0</c:v>
                </c:pt>
                <c:pt idx="15199">
                  <c:v>6.0</c:v>
                </c:pt>
                <c:pt idx="15200">
                  <c:v>6.0</c:v>
                </c:pt>
                <c:pt idx="15201">
                  <c:v>6.0</c:v>
                </c:pt>
                <c:pt idx="15202">
                  <c:v>6.0</c:v>
                </c:pt>
                <c:pt idx="15203">
                  <c:v>6.0</c:v>
                </c:pt>
                <c:pt idx="15204">
                  <c:v>6.0</c:v>
                </c:pt>
                <c:pt idx="15205">
                  <c:v>6.0</c:v>
                </c:pt>
                <c:pt idx="15206">
                  <c:v>6.0</c:v>
                </c:pt>
                <c:pt idx="15207">
                  <c:v>6.0</c:v>
                </c:pt>
                <c:pt idx="15208">
                  <c:v>6.0</c:v>
                </c:pt>
                <c:pt idx="15209">
                  <c:v>6.0</c:v>
                </c:pt>
                <c:pt idx="15210">
                  <c:v>6.0</c:v>
                </c:pt>
                <c:pt idx="15211">
                  <c:v>6.0</c:v>
                </c:pt>
                <c:pt idx="15212">
                  <c:v>6.0</c:v>
                </c:pt>
                <c:pt idx="15213">
                  <c:v>6.0</c:v>
                </c:pt>
                <c:pt idx="15214">
                  <c:v>6.0</c:v>
                </c:pt>
                <c:pt idx="15215">
                  <c:v>6.0</c:v>
                </c:pt>
                <c:pt idx="15216">
                  <c:v>6.0</c:v>
                </c:pt>
                <c:pt idx="15217">
                  <c:v>6.0</c:v>
                </c:pt>
                <c:pt idx="15218">
                  <c:v>6.0</c:v>
                </c:pt>
                <c:pt idx="15219">
                  <c:v>6.0</c:v>
                </c:pt>
                <c:pt idx="15220">
                  <c:v>6.0</c:v>
                </c:pt>
                <c:pt idx="15221">
                  <c:v>6.0</c:v>
                </c:pt>
                <c:pt idx="15222">
                  <c:v>6.0</c:v>
                </c:pt>
                <c:pt idx="15223">
                  <c:v>6.0</c:v>
                </c:pt>
                <c:pt idx="15224">
                  <c:v>6.0</c:v>
                </c:pt>
                <c:pt idx="15225">
                  <c:v>6.0</c:v>
                </c:pt>
                <c:pt idx="15226">
                  <c:v>6.0</c:v>
                </c:pt>
                <c:pt idx="15227">
                  <c:v>6.0</c:v>
                </c:pt>
                <c:pt idx="15228">
                  <c:v>6.0</c:v>
                </c:pt>
                <c:pt idx="15229">
                  <c:v>6.0</c:v>
                </c:pt>
                <c:pt idx="15230">
                  <c:v>6.0</c:v>
                </c:pt>
                <c:pt idx="15231">
                  <c:v>6.0</c:v>
                </c:pt>
                <c:pt idx="15232">
                  <c:v>6.0</c:v>
                </c:pt>
                <c:pt idx="15233">
                  <c:v>6.0</c:v>
                </c:pt>
                <c:pt idx="15234">
                  <c:v>6.0</c:v>
                </c:pt>
                <c:pt idx="15235">
                  <c:v>6.0</c:v>
                </c:pt>
                <c:pt idx="15236">
                  <c:v>6.0</c:v>
                </c:pt>
                <c:pt idx="15237">
                  <c:v>6.0</c:v>
                </c:pt>
                <c:pt idx="15238">
                  <c:v>6.0</c:v>
                </c:pt>
                <c:pt idx="15239">
                  <c:v>6.0</c:v>
                </c:pt>
                <c:pt idx="15240">
                  <c:v>6.0</c:v>
                </c:pt>
                <c:pt idx="15241">
                  <c:v>6.0</c:v>
                </c:pt>
                <c:pt idx="15242">
                  <c:v>6.0</c:v>
                </c:pt>
                <c:pt idx="15243">
                  <c:v>6.0</c:v>
                </c:pt>
                <c:pt idx="15244">
                  <c:v>6.0</c:v>
                </c:pt>
                <c:pt idx="15245">
                  <c:v>6.0</c:v>
                </c:pt>
                <c:pt idx="15246">
                  <c:v>6.0</c:v>
                </c:pt>
                <c:pt idx="15247">
                  <c:v>6.0</c:v>
                </c:pt>
                <c:pt idx="15248">
                  <c:v>6.0</c:v>
                </c:pt>
                <c:pt idx="15249">
                  <c:v>6.0</c:v>
                </c:pt>
                <c:pt idx="15250">
                  <c:v>6.0</c:v>
                </c:pt>
                <c:pt idx="15251">
                  <c:v>6.0</c:v>
                </c:pt>
                <c:pt idx="15252">
                  <c:v>6.0</c:v>
                </c:pt>
                <c:pt idx="15253">
                  <c:v>6.0</c:v>
                </c:pt>
                <c:pt idx="15254">
                  <c:v>6.0</c:v>
                </c:pt>
                <c:pt idx="15255">
                  <c:v>6.0</c:v>
                </c:pt>
                <c:pt idx="15256">
                  <c:v>6.0</c:v>
                </c:pt>
                <c:pt idx="15257">
                  <c:v>6.0</c:v>
                </c:pt>
                <c:pt idx="15258">
                  <c:v>6.0</c:v>
                </c:pt>
                <c:pt idx="15259">
                  <c:v>6.0</c:v>
                </c:pt>
                <c:pt idx="15260">
                  <c:v>6.0</c:v>
                </c:pt>
                <c:pt idx="15261">
                  <c:v>6.0</c:v>
                </c:pt>
                <c:pt idx="15262">
                  <c:v>6.0</c:v>
                </c:pt>
                <c:pt idx="15263">
                  <c:v>6.0</c:v>
                </c:pt>
                <c:pt idx="15264">
                  <c:v>6.0</c:v>
                </c:pt>
                <c:pt idx="15265">
                  <c:v>6.0</c:v>
                </c:pt>
                <c:pt idx="15266">
                  <c:v>6.0</c:v>
                </c:pt>
                <c:pt idx="15267">
                  <c:v>6.0</c:v>
                </c:pt>
                <c:pt idx="15268">
                  <c:v>6.0</c:v>
                </c:pt>
                <c:pt idx="15269">
                  <c:v>6.0</c:v>
                </c:pt>
                <c:pt idx="15270">
                  <c:v>6.0</c:v>
                </c:pt>
                <c:pt idx="15271">
                  <c:v>6.0</c:v>
                </c:pt>
                <c:pt idx="15272">
                  <c:v>6.0</c:v>
                </c:pt>
                <c:pt idx="15273">
                  <c:v>6.0</c:v>
                </c:pt>
                <c:pt idx="15274">
                  <c:v>6.0</c:v>
                </c:pt>
                <c:pt idx="15275">
                  <c:v>6.0</c:v>
                </c:pt>
                <c:pt idx="15276">
                  <c:v>6.0</c:v>
                </c:pt>
                <c:pt idx="15277">
                  <c:v>6.0</c:v>
                </c:pt>
                <c:pt idx="15278">
                  <c:v>6.0</c:v>
                </c:pt>
                <c:pt idx="15279">
                  <c:v>6.0</c:v>
                </c:pt>
                <c:pt idx="15280">
                  <c:v>6.0</c:v>
                </c:pt>
                <c:pt idx="15281">
                  <c:v>6.0</c:v>
                </c:pt>
                <c:pt idx="15282">
                  <c:v>6.0</c:v>
                </c:pt>
                <c:pt idx="15283">
                  <c:v>6.0</c:v>
                </c:pt>
                <c:pt idx="15284">
                  <c:v>6.0</c:v>
                </c:pt>
                <c:pt idx="15285">
                  <c:v>6.0</c:v>
                </c:pt>
                <c:pt idx="15286">
                  <c:v>6.0</c:v>
                </c:pt>
                <c:pt idx="15287">
                  <c:v>6.0</c:v>
                </c:pt>
                <c:pt idx="15288">
                  <c:v>6.0</c:v>
                </c:pt>
                <c:pt idx="15289">
                  <c:v>6.0</c:v>
                </c:pt>
                <c:pt idx="15290">
                  <c:v>6.0</c:v>
                </c:pt>
                <c:pt idx="15291">
                  <c:v>6.0</c:v>
                </c:pt>
                <c:pt idx="15292">
                  <c:v>6.0</c:v>
                </c:pt>
                <c:pt idx="15293">
                  <c:v>6.0</c:v>
                </c:pt>
                <c:pt idx="15294">
                  <c:v>6.0</c:v>
                </c:pt>
                <c:pt idx="15295">
                  <c:v>6.0</c:v>
                </c:pt>
                <c:pt idx="15296">
                  <c:v>6.0</c:v>
                </c:pt>
                <c:pt idx="15297">
                  <c:v>6.0</c:v>
                </c:pt>
                <c:pt idx="15298">
                  <c:v>6.0</c:v>
                </c:pt>
                <c:pt idx="15299">
                  <c:v>6.0</c:v>
                </c:pt>
                <c:pt idx="15300">
                  <c:v>6.0</c:v>
                </c:pt>
                <c:pt idx="15301">
                  <c:v>6.0</c:v>
                </c:pt>
                <c:pt idx="15302">
                  <c:v>6.0</c:v>
                </c:pt>
                <c:pt idx="15303">
                  <c:v>6.0</c:v>
                </c:pt>
                <c:pt idx="15304">
                  <c:v>6.0</c:v>
                </c:pt>
                <c:pt idx="15305">
                  <c:v>6.0</c:v>
                </c:pt>
                <c:pt idx="15306">
                  <c:v>6.0</c:v>
                </c:pt>
                <c:pt idx="15307">
                  <c:v>6.0</c:v>
                </c:pt>
                <c:pt idx="15308">
                  <c:v>6.0</c:v>
                </c:pt>
                <c:pt idx="15309">
                  <c:v>6.0</c:v>
                </c:pt>
                <c:pt idx="15310">
                  <c:v>6.0</c:v>
                </c:pt>
                <c:pt idx="15311">
                  <c:v>6.0</c:v>
                </c:pt>
                <c:pt idx="15312">
                  <c:v>6.0</c:v>
                </c:pt>
                <c:pt idx="15313">
                  <c:v>6.0</c:v>
                </c:pt>
                <c:pt idx="15314">
                  <c:v>6.0</c:v>
                </c:pt>
                <c:pt idx="15315">
                  <c:v>6.0</c:v>
                </c:pt>
                <c:pt idx="15316">
                  <c:v>6.0</c:v>
                </c:pt>
                <c:pt idx="15317">
                  <c:v>6.0</c:v>
                </c:pt>
                <c:pt idx="15318">
                  <c:v>6.0</c:v>
                </c:pt>
                <c:pt idx="15319">
                  <c:v>6.0</c:v>
                </c:pt>
                <c:pt idx="15320">
                  <c:v>6.0</c:v>
                </c:pt>
                <c:pt idx="15321">
                  <c:v>6.0</c:v>
                </c:pt>
                <c:pt idx="15322">
                  <c:v>6.0</c:v>
                </c:pt>
                <c:pt idx="15323">
                  <c:v>6.0</c:v>
                </c:pt>
                <c:pt idx="15324">
                  <c:v>6.0</c:v>
                </c:pt>
                <c:pt idx="15325">
                  <c:v>6.0</c:v>
                </c:pt>
                <c:pt idx="15326">
                  <c:v>6.0</c:v>
                </c:pt>
                <c:pt idx="15327">
                  <c:v>6.0</c:v>
                </c:pt>
                <c:pt idx="15328">
                  <c:v>6.0</c:v>
                </c:pt>
                <c:pt idx="15329">
                  <c:v>6.0</c:v>
                </c:pt>
                <c:pt idx="15330">
                  <c:v>6.0</c:v>
                </c:pt>
                <c:pt idx="15331">
                  <c:v>6.0</c:v>
                </c:pt>
                <c:pt idx="15332">
                  <c:v>6.0</c:v>
                </c:pt>
                <c:pt idx="15333">
                  <c:v>6.0</c:v>
                </c:pt>
                <c:pt idx="15334">
                  <c:v>6.0</c:v>
                </c:pt>
                <c:pt idx="15335">
                  <c:v>6.0</c:v>
                </c:pt>
                <c:pt idx="15336">
                  <c:v>6.0</c:v>
                </c:pt>
                <c:pt idx="15337">
                  <c:v>6.0</c:v>
                </c:pt>
                <c:pt idx="15338">
                  <c:v>6.0</c:v>
                </c:pt>
                <c:pt idx="15339">
                  <c:v>6.0</c:v>
                </c:pt>
                <c:pt idx="15340">
                  <c:v>6.0</c:v>
                </c:pt>
                <c:pt idx="15341">
                  <c:v>6.0</c:v>
                </c:pt>
                <c:pt idx="15342">
                  <c:v>6.0</c:v>
                </c:pt>
                <c:pt idx="15343">
                  <c:v>6.0</c:v>
                </c:pt>
                <c:pt idx="15344">
                  <c:v>6.0</c:v>
                </c:pt>
                <c:pt idx="15345">
                  <c:v>6.0</c:v>
                </c:pt>
                <c:pt idx="15346">
                  <c:v>6.0</c:v>
                </c:pt>
                <c:pt idx="15347">
                  <c:v>6.0</c:v>
                </c:pt>
                <c:pt idx="15348">
                  <c:v>6.0</c:v>
                </c:pt>
                <c:pt idx="15349">
                  <c:v>6.0</c:v>
                </c:pt>
                <c:pt idx="15350">
                  <c:v>6.0</c:v>
                </c:pt>
                <c:pt idx="15351">
                  <c:v>6.0</c:v>
                </c:pt>
                <c:pt idx="15352">
                  <c:v>6.0</c:v>
                </c:pt>
                <c:pt idx="15353">
                  <c:v>6.0</c:v>
                </c:pt>
                <c:pt idx="15354">
                  <c:v>6.0</c:v>
                </c:pt>
                <c:pt idx="15355">
                  <c:v>6.0</c:v>
                </c:pt>
                <c:pt idx="15356">
                  <c:v>6.0</c:v>
                </c:pt>
                <c:pt idx="15357">
                  <c:v>6.0</c:v>
                </c:pt>
                <c:pt idx="15358">
                  <c:v>6.0</c:v>
                </c:pt>
                <c:pt idx="15359">
                  <c:v>6.0</c:v>
                </c:pt>
                <c:pt idx="15360">
                  <c:v>6.0</c:v>
                </c:pt>
                <c:pt idx="15361">
                  <c:v>6.0</c:v>
                </c:pt>
                <c:pt idx="15362">
                  <c:v>6.0</c:v>
                </c:pt>
                <c:pt idx="15363">
                  <c:v>6.0</c:v>
                </c:pt>
                <c:pt idx="15364">
                  <c:v>6.0</c:v>
                </c:pt>
                <c:pt idx="15365">
                  <c:v>6.0</c:v>
                </c:pt>
                <c:pt idx="15366">
                  <c:v>6.0</c:v>
                </c:pt>
                <c:pt idx="15367">
                  <c:v>6.0</c:v>
                </c:pt>
                <c:pt idx="15368">
                  <c:v>6.0</c:v>
                </c:pt>
                <c:pt idx="15369">
                  <c:v>6.0</c:v>
                </c:pt>
                <c:pt idx="15370">
                  <c:v>6.0</c:v>
                </c:pt>
                <c:pt idx="15371">
                  <c:v>6.0</c:v>
                </c:pt>
                <c:pt idx="15372">
                  <c:v>6.0</c:v>
                </c:pt>
                <c:pt idx="15373">
                  <c:v>6.0</c:v>
                </c:pt>
                <c:pt idx="15374">
                  <c:v>6.0</c:v>
                </c:pt>
                <c:pt idx="15375">
                  <c:v>6.0</c:v>
                </c:pt>
                <c:pt idx="15376">
                  <c:v>6.0</c:v>
                </c:pt>
                <c:pt idx="15377">
                  <c:v>6.0</c:v>
                </c:pt>
                <c:pt idx="15378">
                  <c:v>6.0</c:v>
                </c:pt>
                <c:pt idx="15379">
                  <c:v>6.0</c:v>
                </c:pt>
                <c:pt idx="15380">
                  <c:v>6.0</c:v>
                </c:pt>
                <c:pt idx="15381">
                  <c:v>6.0</c:v>
                </c:pt>
                <c:pt idx="15382">
                  <c:v>6.0</c:v>
                </c:pt>
                <c:pt idx="15383">
                  <c:v>6.0</c:v>
                </c:pt>
                <c:pt idx="15384">
                  <c:v>6.0</c:v>
                </c:pt>
                <c:pt idx="15385">
                  <c:v>6.0</c:v>
                </c:pt>
                <c:pt idx="15386">
                  <c:v>6.0</c:v>
                </c:pt>
                <c:pt idx="15387">
                  <c:v>6.0</c:v>
                </c:pt>
                <c:pt idx="15388">
                  <c:v>6.0</c:v>
                </c:pt>
                <c:pt idx="15389">
                  <c:v>6.0</c:v>
                </c:pt>
                <c:pt idx="15390">
                  <c:v>6.0</c:v>
                </c:pt>
                <c:pt idx="15391">
                  <c:v>6.0</c:v>
                </c:pt>
                <c:pt idx="15392">
                  <c:v>6.0</c:v>
                </c:pt>
                <c:pt idx="15393">
                  <c:v>6.0</c:v>
                </c:pt>
                <c:pt idx="15394">
                  <c:v>6.0</c:v>
                </c:pt>
                <c:pt idx="15395">
                  <c:v>6.0</c:v>
                </c:pt>
                <c:pt idx="15396">
                  <c:v>6.0</c:v>
                </c:pt>
                <c:pt idx="15397">
                  <c:v>6.0</c:v>
                </c:pt>
                <c:pt idx="15398">
                  <c:v>6.0</c:v>
                </c:pt>
                <c:pt idx="15399">
                  <c:v>6.0</c:v>
                </c:pt>
                <c:pt idx="15400">
                  <c:v>6.0</c:v>
                </c:pt>
                <c:pt idx="15401">
                  <c:v>6.0</c:v>
                </c:pt>
                <c:pt idx="15402">
                  <c:v>6.0</c:v>
                </c:pt>
                <c:pt idx="15403">
                  <c:v>6.0</c:v>
                </c:pt>
                <c:pt idx="15404">
                  <c:v>6.0</c:v>
                </c:pt>
                <c:pt idx="15405">
                  <c:v>6.0</c:v>
                </c:pt>
                <c:pt idx="15406">
                  <c:v>6.0</c:v>
                </c:pt>
                <c:pt idx="15407">
                  <c:v>6.0</c:v>
                </c:pt>
                <c:pt idx="15408">
                  <c:v>6.0</c:v>
                </c:pt>
                <c:pt idx="15409">
                  <c:v>6.0</c:v>
                </c:pt>
                <c:pt idx="15410">
                  <c:v>6.0</c:v>
                </c:pt>
                <c:pt idx="15411">
                  <c:v>6.0</c:v>
                </c:pt>
                <c:pt idx="15412">
                  <c:v>6.0</c:v>
                </c:pt>
                <c:pt idx="15413">
                  <c:v>6.0</c:v>
                </c:pt>
                <c:pt idx="15414">
                  <c:v>6.0</c:v>
                </c:pt>
                <c:pt idx="15415">
                  <c:v>6.0</c:v>
                </c:pt>
                <c:pt idx="15416">
                  <c:v>6.0</c:v>
                </c:pt>
                <c:pt idx="15417">
                  <c:v>6.0</c:v>
                </c:pt>
                <c:pt idx="15418">
                  <c:v>6.0</c:v>
                </c:pt>
                <c:pt idx="15419">
                  <c:v>6.0</c:v>
                </c:pt>
                <c:pt idx="15420">
                  <c:v>6.0</c:v>
                </c:pt>
                <c:pt idx="15421">
                  <c:v>6.0</c:v>
                </c:pt>
                <c:pt idx="15422">
                  <c:v>6.0</c:v>
                </c:pt>
                <c:pt idx="15423">
                  <c:v>6.0</c:v>
                </c:pt>
                <c:pt idx="15424">
                  <c:v>6.0</c:v>
                </c:pt>
                <c:pt idx="15425">
                  <c:v>6.0</c:v>
                </c:pt>
                <c:pt idx="15426">
                  <c:v>6.0</c:v>
                </c:pt>
                <c:pt idx="15427">
                  <c:v>6.0</c:v>
                </c:pt>
                <c:pt idx="15428">
                  <c:v>6.0</c:v>
                </c:pt>
                <c:pt idx="15429">
                  <c:v>6.0</c:v>
                </c:pt>
                <c:pt idx="15430">
                  <c:v>6.0</c:v>
                </c:pt>
                <c:pt idx="15431">
                  <c:v>6.0</c:v>
                </c:pt>
                <c:pt idx="15432">
                  <c:v>6.0</c:v>
                </c:pt>
                <c:pt idx="15433">
                  <c:v>6.0</c:v>
                </c:pt>
                <c:pt idx="15434">
                  <c:v>6.0</c:v>
                </c:pt>
                <c:pt idx="15435">
                  <c:v>6.0</c:v>
                </c:pt>
                <c:pt idx="15436">
                  <c:v>6.0</c:v>
                </c:pt>
                <c:pt idx="15437">
                  <c:v>6.0</c:v>
                </c:pt>
                <c:pt idx="15438">
                  <c:v>6.0</c:v>
                </c:pt>
                <c:pt idx="15439">
                  <c:v>6.0</c:v>
                </c:pt>
                <c:pt idx="15440">
                  <c:v>6.0</c:v>
                </c:pt>
                <c:pt idx="15441">
                  <c:v>6.0</c:v>
                </c:pt>
                <c:pt idx="15442">
                  <c:v>6.0</c:v>
                </c:pt>
                <c:pt idx="15443">
                  <c:v>6.0</c:v>
                </c:pt>
                <c:pt idx="15444">
                  <c:v>6.0</c:v>
                </c:pt>
                <c:pt idx="15445">
                  <c:v>6.0</c:v>
                </c:pt>
                <c:pt idx="15446">
                  <c:v>6.0</c:v>
                </c:pt>
                <c:pt idx="15447">
                  <c:v>6.0</c:v>
                </c:pt>
                <c:pt idx="15448">
                  <c:v>6.0</c:v>
                </c:pt>
                <c:pt idx="15449">
                  <c:v>6.0</c:v>
                </c:pt>
                <c:pt idx="15450">
                  <c:v>6.0</c:v>
                </c:pt>
                <c:pt idx="15451">
                  <c:v>6.0</c:v>
                </c:pt>
                <c:pt idx="15452">
                  <c:v>6.0</c:v>
                </c:pt>
                <c:pt idx="15453">
                  <c:v>6.0</c:v>
                </c:pt>
                <c:pt idx="15454">
                  <c:v>6.0</c:v>
                </c:pt>
                <c:pt idx="15455">
                  <c:v>6.0</c:v>
                </c:pt>
                <c:pt idx="15456">
                  <c:v>6.0</c:v>
                </c:pt>
                <c:pt idx="15457">
                  <c:v>6.0</c:v>
                </c:pt>
                <c:pt idx="15458">
                  <c:v>6.0</c:v>
                </c:pt>
                <c:pt idx="15459">
                  <c:v>6.0</c:v>
                </c:pt>
                <c:pt idx="15460">
                  <c:v>6.0</c:v>
                </c:pt>
                <c:pt idx="15461">
                  <c:v>6.0</c:v>
                </c:pt>
                <c:pt idx="15462">
                  <c:v>6.0</c:v>
                </c:pt>
                <c:pt idx="15463">
                  <c:v>6.0</c:v>
                </c:pt>
                <c:pt idx="15464">
                  <c:v>5.0</c:v>
                </c:pt>
                <c:pt idx="15465">
                  <c:v>5.0</c:v>
                </c:pt>
                <c:pt idx="15466">
                  <c:v>5.0</c:v>
                </c:pt>
                <c:pt idx="15467">
                  <c:v>5.0</c:v>
                </c:pt>
                <c:pt idx="15468">
                  <c:v>5.0</c:v>
                </c:pt>
                <c:pt idx="15469">
                  <c:v>5.0</c:v>
                </c:pt>
                <c:pt idx="15470">
                  <c:v>5.0</c:v>
                </c:pt>
                <c:pt idx="15471">
                  <c:v>5.0</c:v>
                </c:pt>
                <c:pt idx="15472">
                  <c:v>5.0</c:v>
                </c:pt>
                <c:pt idx="15473">
                  <c:v>5.0</c:v>
                </c:pt>
                <c:pt idx="15474">
                  <c:v>5.0</c:v>
                </c:pt>
                <c:pt idx="15475">
                  <c:v>5.0</c:v>
                </c:pt>
                <c:pt idx="15476">
                  <c:v>5.0</c:v>
                </c:pt>
                <c:pt idx="15477">
                  <c:v>5.0</c:v>
                </c:pt>
                <c:pt idx="15478">
                  <c:v>5.0</c:v>
                </c:pt>
                <c:pt idx="15479">
                  <c:v>5.0</c:v>
                </c:pt>
                <c:pt idx="15480">
                  <c:v>5.0</c:v>
                </c:pt>
                <c:pt idx="15481">
                  <c:v>5.0</c:v>
                </c:pt>
                <c:pt idx="15482">
                  <c:v>5.0</c:v>
                </c:pt>
                <c:pt idx="15483">
                  <c:v>5.0</c:v>
                </c:pt>
                <c:pt idx="15484">
                  <c:v>5.0</c:v>
                </c:pt>
                <c:pt idx="15485">
                  <c:v>5.0</c:v>
                </c:pt>
                <c:pt idx="15486">
                  <c:v>5.0</c:v>
                </c:pt>
                <c:pt idx="15487">
                  <c:v>5.0</c:v>
                </c:pt>
                <c:pt idx="15488">
                  <c:v>5.0</c:v>
                </c:pt>
                <c:pt idx="15489">
                  <c:v>5.0</c:v>
                </c:pt>
                <c:pt idx="15490">
                  <c:v>5.0</c:v>
                </c:pt>
                <c:pt idx="15491">
                  <c:v>5.0</c:v>
                </c:pt>
                <c:pt idx="15492">
                  <c:v>5.0</c:v>
                </c:pt>
                <c:pt idx="15493">
                  <c:v>5.0</c:v>
                </c:pt>
                <c:pt idx="15494">
                  <c:v>5.0</c:v>
                </c:pt>
                <c:pt idx="15495">
                  <c:v>5.0</c:v>
                </c:pt>
                <c:pt idx="15496">
                  <c:v>5.0</c:v>
                </c:pt>
                <c:pt idx="15497">
                  <c:v>5.0</c:v>
                </c:pt>
                <c:pt idx="15498">
                  <c:v>5.0</c:v>
                </c:pt>
                <c:pt idx="15499">
                  <c:v>5.0</c:v>
                </c:pt>
                <c:pt idx="15500">
                  <c:v>5.0</c:v>
                </c:pt>
                <c:pt idx="15501">
                  <c:v>5.0</c:v>
                </c:pt>
                <c:pt idx="15502">
                  <c:v>5.0</c:v>
                </c:pt>
                <c:pt idx="15503">
                  <c:v>5.0</c:v>
                </c:pt>
                <c:pt idx="15504">
                  <c:v>5.0</c:v>
                </c:pt>
                <c:pt idx="15505">
                  <c:v>5.0</c:v>
                </c:pt>
                <c:pt idx="15506">
                  <c:v>5.0</c:v>
                </c:pt>
                <c:pt idx="15507">
                  <c:v>5.0</c:v>
                </c:pt>
                <c:pt idx="15508">
                  <c:v>5.0</c:v>
                </c:pt>
                <c:pt idx="15509">
                  <c:v>5.0</c:v>
                </c:pt>
                <c:pt idx="15510">
                  <c:v>5.0</c:v>
                </c:pt>
                <c:pt idx="15511">
                  <c:v>5.0</c:v>
                </c:pt>
                <c:pt idx="15512">
                  <c:v>5.0</c:v>
                </c:pt>
                <c:pt idx="15513">
                  <c:v>5.0</c:v>
                </c:pt>
                <c:pt idx="15514">
                  <c:v>5.0</c:v>
                </c:pt>
                <c:pt idx="15515">
                  <c:v>5.0</c:v>
                </c:pt>
                <c:pt idx="15516">
                  <c:v>5.0</c:v>
                </c:pt>
                <c:pt idx="15517">
                  <c:v>5.0</c:v>
                </c:pt>
                <c:pt idx="15518">
                  <c:v>5.0</c:v>
                </c:pt>
                <c:pt idx="15519">
                  <c:v>5.0</c:v>
                </c:pt>
                <c:pt idx="15520">
                  <c:v>5.0</c:v>
                </c:pt>
                <c:pt idx="15521">
                  <c:v>5.0</c:v>
                </c:pt>
                <c:pt idx="15522">
                  <c:v>5.0</c:v>
                </c:pt>
                <c:pt idx="15523">
                  <c:v>5.0</c:v>
                </c:pt>
                <c:pt idx="15524">
                  <c:v>5.0</c:v>
                </c:pt>
                <c:pt idx="15525">
                  <c:v>5.0</c:v>
                </c:pt>
                <c:pt idx="15526">
                  <c:v>5.0</c:v>
                </c:pt>
                <c:pt idx="15527">
                  <c:v>5.0</c:v>
                </c:pt>
                <c:pt idx="15528">
                  <c:v>5.0</c:v>
                </c:pt>
                <c:pt idx="15529">
                  <c:v>5.0</c:v>
                </c:pt>
                <c:pt idx="15530">
                  <c:v>5.0</c:v>
                </c:pt>
                <c:pt idx="15531">
                  <c:v>5.0</c:v>
                </c:pt>
                <c:pt idx="15532">
                  <c:v>5.0</c:v>
                </c:pt>
                <c:pt idx="15533">
                  <c:v>5.0</c:v>
                </c:pt>
                <c:pt idx="15534">
                  <c:v>5.0</c:v>
                </c:pt>
                <c:pt idx="15535">
                  <c:v>5.0</c:v>
                </c:pt>
                <c:pt idx="15536">
                  <c:v>5.0</c:v>
                </c:pt>
                <c:pt idx="15537">
                  <c:v>5.0</c:v>
                </c:pt>
                <c:pt idx="15538">
                  <c:v>5.0</c:v>
                </c:pt>
                <c:pt idx="15539">
                  <c:v>5.0</c:v>
                </c:pt>
                <c:pt idx="15540">
                  <c:v>5.0</c:v>
                </c:pt>
                <c:pt idx="15541">
                  <c:v>5.0</c:v>
                </c:pt>
                <c:pt idx="15542">
                  <c:v>5.0</c:v>
                </c:pt>
                <c:pt idx="15543">
                  <c:v>5.0</c:v>
                </c:pt>
                <c:pt idx="15544">
                  <c:v>5.0</c:v>
                </c:pt>
                <c:pt idx="15545">
                  <c:v>5.0</c:v>
                </c:pt>
                <c:pt idx="15546">
                  <c:v>5.0</c:v>
                </c:pt>
                <c:pt idx="15547">
                  <c:v>5.0</c:v>
                </c:pt>
                <c:pt idx="15548">
                  <c:v>5.0</c:v>
                </c:pt>
                <c:pt idx="15549">
                  <c:v>5.0</c:v>
                </c:pt>
                <c:pt idx="15550">
                  <c:v>5.0</c:v>
                </c:pt>
                <c:pt idx="15551">
                  <c:v>5.0</c:v>
                </c:pt>
                <c:pt idx="15552">
                  <c:v>5.0</c:v>
                </c:pt>
                <c:pt idx="15553">
                  <c:v>5.0</c:v>
                </c:pt>
                <c:pt idx="15554">
                  <c:v>5.0</c:v>
                </c:pt>
                <c:pt idx="15555">
                  <c:v>5.0</c:v>
                </c:pt>
                <c:pt idx="15556">
                  <c:v>5.0</c:v>
                </c:pt>
                <c:pt idx="15557">
                  <c:v>5.0</c:v>
                </c:pt>
                <c:pt idx="15558">
                  <c:v>5.0</c:v>
                </c:pt>
                <c:pt idx="15559">
                  <c:v>5.0</c:v>
                </c:pt>
                <c:pt idx="15560">
                  <c:v>5.0</c:v>
                </c:pt>
                <c:pt idx="15561">
                  <c:v>5.0</c:v>
                </c:pt>
                <c:pt idx="15562">
                  <c:v>5.0</c:v>
                </c:pt>
                <c:pt idx="15563">
                  <c:v>5.0</c:v>
                </c:pt>
                <c:pt idx="15564">
                  <c:v>5.0</c:v>
                </c:pt>
                <c:pt idx="15565">
                  <c:v>5.0</c:v>
                </c:pt>
                <c:pt idx="15566">
                  <c:v>5.0</c:v>
                </c:pt>
                <c:pt idx="15567">
                  <c:v>5.0</c:v>
                </c:pt>
                <c:pt idx="15568">
                  <c:v>5.0</c:v>
                </c:pt>
                <c:pt idx="15569">
                  <c:v>5.0</c:v>
                </c:pt>
                <c:pt idx="15570">
                  <c:v>5.0</c:v>
                </c:pt>
                <c:pt idx="15571">
                  <c:v>5.0</c:v>
                </c:pt>
                <c:pt idx="15572">
                  <c:v>5.0</c:v>
                </c:pt>
                <c:pt idx="15573">
                  <c:v>5.0</c:v>
                </c:pt>
                <c:pt idx="15574">
                  <c:v>5.0</c:v>
                </c:pt>
                <c:pt idx="15575">
                  <c:v>5.0</c:v>
                </c:pt>
                <c:pt idx="15576">
                  <c:v>5.0</c:v>
                </c:pt>
                <c:pt idx="15577">
                  <c:v>5.0</c:v>
                </c:pt>
                <c:pt idx="15578">
                  <c:v>5.0</c:v>
                </c:pt>
                <c:pt idx="15579">
                  <c:v>5.0</c:v>
                </c:pt>
                <c:pt idx="15580">
                  <c:v>5.0</c:v>
                </c:pt>
                <c:pt idx="15581">
                  <c:v>5.0</c:v>
                </c:pt>
                <c:pt idx="15582">
                  <c:v>5.0</c:v>
                </c:pt>
                <c:pt idx="15583">
                  <c:v>5.0</c:v>
                </c:pt>
                <c:pt idx="15584">
                  <c:v>5.0</c:v>
                </c:pt>
                <c:pt idx="15585">
                  <c:v>5.0</c:v>
                </c:pt>
                <c:pt idx="15586">
                  <c:v>5.0</c:v>
                </c:pt>
                <c:pt idx="15587">
                  <c:v>5.0</c:v>
                </c:pt>
                <c:pt idx="15588">
                  <c:v>5.0</c:v>
                </c:pt>
                <c:pt idx="15589">
                  <c:v>5.0</c:v>
                </c:pt>
                <c:pt idx="15590">
                  <c:v>5.0</c:v>
                </c:pt>
                <c:pt idx="15591">
                  <c:v>5.0</c:v>
                </c:pt>
                <c:pt idx="15592">
                  <c:v>5.0</c:v>
                </c:pt>
                <c:pt idx="15593">
                  <c:v>5.0</c:v>
                </c:pt>
                <c:pt idx="15594">
                  <c:v>5.0</c:v>
                </c:pt>
                <c:pt idx="15595">
                  <c:v>5.0</c:v>
                </c:pt>
                <c:pt idx="15596">
                  <c:v>5.0</c:v>
                </c:pt>
                <c:pt idx="15597">
                  <c:v>5.0</c:v>
                </c:pt>
                <c:pt idx="15598">
                  <c:v>5.0</c:v>
                </c:pt>
                <c:pt idx="15599">
                  <c:v>5.0</c:v>
                </c:pt>
                <c:pt idx="15600">
                  <c:v>5.0</c:v>
                </c:pt>
                <c:pt idx="15601">
                  <c:v>5.0</c:v>
                </c:pt>
                <c:pt idx="15602">
                  <c:v>5.0</c:v>
                </c:pt>
                <c:pt idx="15603">
                  <c:v>5.0</c:v>
                </c:pt>
                <c:pt idx="15604">
                  <c:v>5.0</c:v>
                </c:pt>
                <c:pt idx="15605">
                  <c:v>5.0</c:v>
                </c:pt>
                <c:pt idx="15606">
                  <c:v>5.0</c:v>
                </c:pt>
                <c:pt idx="15607">
                  <c:v>5.0</c:v>
                </c:pt>
                <c:pt idx="15608">
                  <c:v>5.0</c:v>
                </c:pt>
                <c:pt idx="15609">
                  <c:v>5.0</c:v>
                </c:pt>
                <c:pt idx="15610">
                  <c:v>5.0</c:v>
                </c:pt>
                <c:pt idx="15611">
                  <c:v>5.0</c:v>
                </c:pt>
                <c:pt idx="15612">
                  <c:v>5.0</c:v>
                </c:pt>
                <c:pt idx="15613">
                  <c:v>5.0</c:v>
                </c:pt>
                <c:pt idx="15614">
                  <c:v>5.0</c:v>
                </c:pt>
                <c:pt idx="15615">
                  <c:v>5.0</c:v>
                </c:pt>
                <c:pt idx="15616">
                  <c:v>5.0</c:v>
                </c:pt>
                <c:pt idx="15617">
                  <c:v>5.0</c:v>
                </c:pt>
                <c:pt idx="15618">
                  <c:v>5.0</c:v>
                </c:pt>
                <c:pt idx="15619">
                  <c:v>5.0</c:v>
                </c:pt>
                <c:pt idx="15620">
                  <c:v>5.0</c:v>
                </c:pt>
                <c:pt idx="15621">
                  <c:v>5.0</c:v>
                </c:pt>
                <c:pt idx="15622">
                  <c:v>5.0</c:v>
                </c:pt>
                <c:pt idx="15623">
                  <c:v>5.0</c:v>
                </c:pt>
                <c:pt idx="15624">
                  <c:v>5.0</c:v>
                </c:pt>
                <c:pt idx="15625">
                  <c:v>5.0</c:v>
                </c:pt>
                <c:pt idx="15626">
                  <c:v>5.0</c:v>
                </c:pt>
                <c:pt idx="15627">
                  <c:v>5.0</c:v>
                </c:pt>
                <c:pt idx="15628">
                  <c:v>5.0</c:v>
                </c:pt>
                <c:pt idx="15629">
                  <c:v>5.0</c:v>
                </c:pt>
                <c:pt idx="15630">
                  <c:v>5.0</c:v>
                </c:pt>
                <c:pt idx="15631">
                  <c:v>5.0</c:v>
                </c:pt>
                <c:pt idx="15632">
                  <c:v>5.0</c:v>
                </c:pt>
                <c:pt idx="15633">
                  <c:v>5.0</c:v>
                </c:pt>
                <c:pt idx="15634">
                  <c:v>5.0</c:v>
                </c:pt>
                <c:pt idx="15635">
                  <c:v>5.0</c:v>
                </c:pt>
                <c:pt idx="15636">
                  <c:v>5.0</c:v>
                </c:pt>
                <c:pt idx="15637">
                  <c:v>5.0</c:v>
                </c:pt>
                <c:pt idx="15638">
                  <c:v>5.0</c:v>
                </c:pt>
                <c:pt idx="15639">
                  <c:v>5.0</c:v>
                </c:pt>
                <c:pt idx="15640">
                  <c:v>5.0</c:v>
                </c:pt>
                <c:pt idx="15641">
                  <c:v>5.0</c:v>
                </c:pt>
                <c:pt idx="15642">
                  <c:v>5.0</c:v>
                </c:pt>
                <c:pt idx="15643">
                  <c:v>5.0</c:v>
                </c:pt>
                <c:pt idx="15644">
                  <c:v>5.0</c:v>
                </c:pt>
                <c:pt idx="15645">
                  <c:v>5.0</c:v>
                </c:pt>
                <c:pt idx="15646">
                  <c:v>5.0</c:v>
                </c:pt>
                <c:pt idx="15647">
                  <c:v>5.0</c:v>
                </c:pt>
                <c:pt idx="15648">
                  <c:v>5.0</c:v>
                </c:pt>
                <c:pt idx="15649">
                  <c:v>5.0</c:v>
                </c:pt>
                <c:pt idx="15650">
                  <c:v>5.0</c:v>
                </c:pt>
                <c:pt idx="15651">
                  <c:v>5.0</c:v>
                </c:pt>
                <c:pt idx="15652">
                  <c:v>5.0</c:v>
                </c:pt>
                <c:pt idx="15653">
                  <c:v>5.0</c:v>
                </c:pt>
                <c:pt idx="15654">
                  <c:v>5.0</c:v>
                </c:pt>
                <c:pt idx="15655">
                  <c:v>5.0</c:v>
                </c:pt>
                <c:pt idx="15656">
                  <c:v>5.0</c:v>
                </c:pt>
                <c:pt idx="15657">
                  <c:v>5.0</c:v>
                </c:pt>
                <c:pt idx="15658">
                  <c:v>5.0</c:v>
                </c:pt>
                <c:pt idx="15659">
                  <c:v>5.0</c:v>
                </c:pt>
                <c:pt idx="15660">
                  <c:v>5.0</c:v>
                </c:pt>
                <c:pt idx="15661">
                  <c:v>5.0</c:v>
                </c:pt>
                <c:pt idx="15662">
                  <c:v>5.0</c:v>
                </c:pt>
                <c:pt idx="15663">
                  <c:v>5.0</c:v>
                </c:pt>
                <c:pt idx="15664">
                  <c:v>5.0</c:v>
                </c:pt>
                <c:pt idx="15665">
                  <c:v>5.0</c:v>
                </c:pt>
                <c:pt idx="15666">
                  <c:v>5.0</c:v>
                </c:pt>
                <c:pt idx="15667">
                  <c:v>5.0</c:v>
                </c:pt>
                <c:pt idx="15668">
                  <c:v>5.0</c:v>
                </c:pt>
                <c:pt idx="15669">
                  <c:v>5.0</c:v>
                </c:pt>
                <c:pt idx="15670">
                  <c:v>5.0</c:v>
                </c:pt>
                <c:pt idx="15671">
                  <c:v>5.0</c:v>
                </c:pt>
                <c:pt idx="15672">
                  <c:v>5.0</c:v>
                </c:pt>
                <c:pt idx="15673">
                  <c:v>5.0</c:v>
                </c:pt>
                <c:pt idx="15674">
                  <c:v>5.0</c:v>
                </c:pt>
                <c:pt idx="15675">
                  <c:v>5.0</c:v>
                </c:pt>
                <c:pt idx="15676">
                  <c:v>5.0</c:v>
                </c:pt>
                <c:pt idx="15677">
                  <c:v>5.0</c:v>
                </c:pt>
                <c:pt idx="15678">
                  <c:v>5.0</c:v>
                </c:pt>
                <c:pt idx="15679">
                  <c:v>5.0</c:v>
                </c:pt>
                <c:pt idx="15680">
                  <c:v>5.0</c:v>
                </c:pt>
                <c:pt idx="15681">
                  <c:v>5.0</c:v>
                </c:pt>
                <c:pt idx="15682">
                  <c:v>5.0</c:v>
                </c:pt>
                <c:pt idx="15683">
                  <c:v>5.0</c:v>
                </c:pt>
                <c:pt idx="15684">
                  <c:v>5.0</c:v>
                </c:pt>
                <c:pt idx="15685">
                  <c:v>5.0</c:v>
                </c:pt>
                <c:pt idx="15686">
                  <c:v>5.0</c:v>
                </c:pt>
                <c:pt idx="15687">
                  <c:v>5.0</c:v>
                </c:pt>
                <c:pt idx="15688">
                  <c:v>5.0</c:v>
                </c:pt>
                <c:pt idx="15689">
                  <c:v>5.0</c:v>
                </c:pt>
                <c:pt idx="15690">
                  <c:v>5.0</c:v>
                </c:pt>
                <c:pt idx="15691">
                  <c:v>5.0</c:v>
                </c:pt>
                <c:pt idx="15692">
                  <c:v>5.0</c:v>
                </c:pt>
                <c:pt idx="15693">
                  <c:v>5.0</c:v>
                </c:pt>
                <c:pt idx="15694">
                  <c:v>5.0</c:v>
                </c:pt>
                <c:pt idx="15695">
                  <c:v>5.0</c:v>
                </c:pt>
                <c:pt idx="15696">
                  <c:v>5.0</c:v>
                </c:pt>
                <c:pt idx="15697">
                  <c:v>5.0</c:v>
                </c:pt>
                <c:pt idx="15698">
                  <c:v>5.0</c:v>
                </c:pt>
                <c:pt idx="15699">
                  <c:v>5.0</c:v>
                </c:pt>
                <c:pt idx="15700">
                  <c:v>5.0</c:v>
                </c:pt>
                <c:pt idx="15701">
                  <c:v>5.0</c:v>
                </c:pt>
                <c:pt idx="15702">
                  <c:v>5.0</c:v>
                </c:pt>
                <c:pt idx="15703">
                  <c:v>5.0</c:v>
                </c:pt>
                <c:pt idx="15704">
                  <c:v>5.0</c:v>
                </c:pt>
                <c:pt idx="15705">
                  <c:v>5.0</c:v>
                </c:pt>
                <c:pt idx="15706">
                  <c:v>5.0</c:v>
                </c:pt>
                <c:pt idx="15707">
                  <c:v>5.0</c:v>
                </c:pt>
                <c:pt idx="15708">
                  <c:v>5.0</c:v>
                </c:pt>
                <c:pt idx="15709">
                  <c:v>5.0</c:v>
                </c:pt>
                <c:pt idx="15710">
                  <c:v>5.0</c:v>
                </c:pt>
                <c:pt idx="15711">
                  <c:v>5.0</c:v>
                </c:pt>
                <c:pt idx="15712">
                  <c:v>5.0</c:v>
                </c:pt>
                <c:pt idx="15713">
                  <c:v>5.0</c:v>
                </c:pt>
                <c:pt idx="15714">
                  <c:v>5.0</c:v>
                </c:pt>
                <c:pt idx="15715">
                  <c:v>5.0</c:v>
                </c:pt>
                <c:pt idx="15716">
                  <c:v>5.0</c:v>
                </c:pt>
                <c:pt idx="15717">
                  <c:v>5.0</c:v>
                </c:pt>
                <c:pt idx="15718">
                  <c:v>5.0</c:v>
                </c:pt>
                <c:pt idx="15719">
                  <c:v>5.0</c:v>
                </c:pt>
                <c:pt idx="15720">
                  <c:v>5.0</c:v>
                </c:pt>
                <c:pt idx="15721">
                  <c:v>5.0</c:v>
                </c:pt>
                <c:pt idx="15722">
                  <c:v>5.0</c:v>
                </c:pt>
                <c:pt idx="15723">
                  <c:v>5.0</c:v>
                </c:pt>
                <c:pt idx="15724">
                  <c:v>5.0</c:v>
                </c:pt>
                <c:pt idx="15725">
                  <c:v>5.0</c:v>
                </c:pt>
                <c:pt idx="15726">
                  <c:v>5.0</c:v>
                </c:pt>
                <c:pt idx="15727">
                  <c:v>5.0</c:v>
                </c:pt>
                <c:pt idx="15728">
                  <c:v>5.0</c:v>
                </c:pt>
                <c:pt idx="15729">
                  <c:v>5.0</c:v>
                </c:pt>
                <c:pt idx="15730">
                  <c:v>5.0</c:v>
                </c:pt>
                <c:pt idx="15731">
                  <c:v>5.0</c:v>
                </c:pt>
                <c:pt idx="15732">
                  <c:v>5.0</c:v>
                </c:pt>
                <c:pt idx="15733">
                  <c:v>5.0</c:v>
                </c:pt>
                <c:pt idx="15734">
                  <c:v>5.0</c:v>
                </c:pt>
                <c:pt idx="15735">
                  <c:v>5.0</c:v>
                </c:pt>
                <c:pt idx="15736">
                  <c:v>5.0</c:v>
                </c:pt>
                <c:pt idx="15737">
                  <c:v>5.0</c:v>
                </c:pt>
                <c:pt idx="15738">
                  <c:v>5.0</c:v>
                </c:pt>
                <c:pt idx="15739">
                  <c:v>5.0</c:v>
                </c:pt>
                <c:pt idx="15740">
                  <c:v>5.0</c:v>
                </c:pt>
                <c:pt idx="15741">
                  <c:v>5.0</c:v>
                </c:pt>
                <c:pt idx="15742">
                  <c:v>5.0</c:v>
                </c:pt>
                <c:pt idx="15743">
                  <c:v>5.0</c:v>
                </c:pt>
                <c:pt idx="15744">
                  <c:v>5.0</c:v>
                </c:pt>
                <c:pt idx="15745">
                  <c:v>5.0</c:v>
                </c:pt>
                <c:pt idx="15746">
                  <c:v>5.0</c:v>
                </c:pt>
                <c:pt idx="15747">
                  <c:v>5.0</c:v>
                </c:pt>
                <c:pt idx="15748">
                  <c:v>5.0</c:v>
                </c:pt>
                <c:pt idx="15749">
                  <c:v>5.0</c:v>
                </c:pt>
                <c:pt idx="15750">
                  <c:v>5.0</c:v>
                </c:pt>
                <c:pt idx="15751">
                  <c:v>5.0</c:v>
                </c:pt>
                <c:pt idx="15752">
                  <c:v>5.0</c:v>
                </c:pt>
                <c:pt idx="15753">
                  <c:v>5.0</c:v>
                </c:pt>
                <c:pt idx="15754">
                  <c:v>5.0</c:v>
                </c:pt>
                <c:pt idx="15755">
                  <c:v>5.0</c:v>
                </c:pt>
                <c:pt idx="15756">
                  <c:v>5.0</c:v>
                </c:pt>
                <c:pt idx="15757">
                  <c:v>5.0</c:v>
                </c:pt>
                <c:pt idx="15758">
                  <c:v>5.0</c:v>
                </c:pt>
                <c:pt idx="15759">
                  <c:v>5.0</c:v>
                </c:pt>
                <c:pt idx="15760">
                  <c:v>5.0</c:v>
                </c:pt>
                <c:pt idx="15761">
                  <c:v>5.0</c:v>
                </c:pt>
                <c:pt idx="15762">
                  <c:v>5.0</c:v>
                </c:pt>
                <c:pt idx="15763">
                  <c:v>5.0</c:v>
                </c:pt>
                <c:pt idx="15764">
                  <c:v>5.0</c:v>
                </c:pt>
                <c:pt idx="15765">
                  <c:v>5.0</c:v>
                </c:pt>
                <c:pt idx="15766">
                  <c:v>5.0</c:v>
                </c:pt>
                <c:pt idx="15767">
                  <c:v>5.0</c:v>
                </c:pt>
                <c:pt idx="15768">
                  <c:v>5.0</c:v>
                </c:pt>
                <c:pt idx="15769">
                  <c:v>5.0</c:v>
                </c:pt>
                <c:pt idx="15770">
                  <c:v>5.0</c:v>
                </c:pt>
                <c:pt idx="15771">
                  <c:v>5.0</c:v>
                </c:pt>
                <c:pt idx="15772">
                  <c:v>5.0</c:v>
                </c:pt>
                <c:pt idx="15773">
                  <c:v>5.0</c:v>
                </c:pt>
                <c:pt idx="15774">
                  <c:v>5.0</c:v>
                </c:pt>
                <c:pt idx="15775">
                  <c:v>5.0</c:v>
                </c:pt>
                <c:pt idx="15776">
                  <c:v>5.0</c:v>
                </c:pt>
                <c:pt idx="15777">
                  <c:v>5.0</c:v>
                </c:pt>
                <c:pt idx="15778">
                  <c:v>5.0</c:v>
                </c:pt>
                <c:pt idx="15779">
                  <c:v>5.0</c:v>
                </c:pt>
                <c:pt idx="15780">
                  <c:v>5.0</c:v>
                </c:pt>
                <c:pt idx="15781">
                  <c:v>5.0</c:v>
                </c:pt>
                <c:pt idx="15782">
                  <c:v>5.0</c:v>
                </c:pt>
                <c:pt idx="15783">
                  <c:v>5.0</c:v>
                </c:pt>
                <c:pt idx="15784">
                  <c:v>5.0</c:v>
                </c:pt>
                <c:pt idx="15785">
                  <c:v>5.0</c:v>
                </c:pt>
                <c:pt idx="15786">
                  <c:v>5.0</c:v>
                </c:pt>
                <c:pt idx="15787">
                  <c:v>5.0</c:v>
                </c:pt>
                <c:pt idx="15788">
                  <c:v>5.0</c:v>
                </c:pt>
                <c:pt idx="15789">
                  <c:v>5.0</c:v>
                </c:pt>
                <c:pt idx="15790">
                  <c:v>5.0</c:v>
                </c:pt>
                <c:pt idx="15791">
                  <c:v>5.0</c:v>
                </c:pt>
                <c:pt idx="15792">
                  <c:v>5.0</c:v>
                </c:pt>
                <c:pt idx="15793">
                  <c:v>5.0</c:v>
                </c:pt>
                <c:pt idx="15794">
                  <c:v>5.0</c:v>
                </c:pt>
                <c:pt idx="15795">
                  <c:v>5.0</c:v>
                </c:pt>
                <c:pt idx="15796">
                  <c:v>5.0</c:v>
                </c:pt>
                <c:pt idx="15797">
                  <c:v>5.0</c:v>
                </c:pt>
                <c:pt idx="15798">
                  <c:v>5.0</c:v>
                </c:pt>
                <c:pt idx="15799">
                  <c:v>5.0</c:v>
                </c:pt>
                <c:pt idx="15800">
                  <c:v>5.0</c:v>
                </c:pt>
                <c:pt idx="15801">
                  <c:v>5.0</c:v>
                </c:pt>
                <c:pt idx="15802">
                  <c:v>5.0</c:v>
                </c:pt>
                <c:pt idx="15803">
                  <c:v>5.0</c:v>
                </c:pt>
                <c:pt idx="15804">
                  <c:v>5.0</c:v>
                </c:pt>
                <c:pt idx="15805">
                  <c:v>5.0</c:v>
                </c:pt>
                <c:pt idx="15806">
                  <c:v>5.0</c:v>
                </c:pt>
                <c:pt idx="15807">
                  <c:v>5.0</c:v>
                </c:pt>
                <c:pt idx="15808">
                  <c:v>5.0</c:v>
                </c:pt>
                <c:pt idx="15809">
                  <c:v>5.0</c:v>
                </c:pt>
                <c:pt idx="15810">
                  <c:v>5.0</c:v>
                </c:pt>
                <c:pt idx="15811">
                  <c:v>5.0</c:v>
                </c:pt>
                <c:pt idx="15812">
                  <c:v>5.0</c:v>
                </c:pt>
                <c:pt idx="15813">
                  <c:v>5.0</c:v>
                </c:pt>
                <c:pt idx="15814">
                  <c:v>5.0</c:v>
                </c:pt>
                <c:pt idx="15815">
                  <c:v>5.0</c:v>
                </c:pt>
                <c:pt idx="15816">
                  <c:v>5.0</c:v>
                </c:pt>
                <c:pt idx="15817">
                  <c:v>5.0</c:v>
                </c:pt>
                <c:pt idx="15818">
                  <c:v>5.0</c:v>
                </c:pt>
                <c:pt idx="15819">
                  <c:v>5.0</c:v>
                </c:pt>
                <c:pt idx="15820">
                  <c:v>5.0</c:v>
                </c:pt>
                <c:pt idx="15821">
                  <c:v>5.0</c:v>
                </c:pt>
                <c:pt idx="15822">
                  <c:v>5.0</c:v>
                </c:pt>
                <c:pt idx="15823">
                  <c:v>5.0</c:v>
                </c:pt>
                <c:pt idx="15824">
                  <c:v>5.0</c:v>
                </c:pt>
                <c:pt idx="15825">
                  <c:v>5.0</c:v>
                </c:pt>
                <c:pt idx="15826">
                  <c:v>5.0</c:v>
                </c:pt>
                <c:pt idx="15827">
                  <c:v>5.0</c:v>
                </c:pt>
                <c:pt idx="15828">
                  <c:v>5.0</c:v>
                </c:pt>
                <c:pt idx="15829">
                  <c:v>5.0</c:v>
                </c:pt>
                <c:pt idx="15830">
                  <c:v>5.0</c:v>
                </c:pt>
                <c:pt idx="15831">
                  <c:v>5.0</c:v>
                </c:pt>
                <c:pt idx="15832">
                  <c:v>5.0</c:v>
                </c:pt>
                <c:pt idx="15833">
                  <c:v>5.0</c:v>
                </c:pt>
                <c:pt idx="15834">
                  <c:v>5.0</c:v>
                </c:pt>
                <c:pt idx="15835">
                  <c:v>5.0</c:v>
                </c:pt>
                <c:pt idx="15836">
                  <c:v>5.0</c:v>
                </c:pt>
                <c:pt idx="15837">
                  <c:v>5.0</c:v>
                </c:pt>
                <c:pt idx="15838">
                  <c:v>5.0</c:v>
                </c:pt>
                <c:pt idx="15839">
                  <c:v>5.0</c:v>
                </c:pt>
                <c:pt idx="15840">
                  <c:v>5.0</c:v>
                </c:pt>
                <c:pt idx="15841">
                  <c:v>5.0</c:v>
                </c:pt>
                <c:pt idx="15842">
                  <c:v>5.0</c:v>
                </c:pt>
                <c:pt idx="15843">
                  <c:v>5.0</c:v>
                </c:pt>
                <c:pt idx="15844">
                  <c:v>5.0</c:v>
                </c:pt>
                <c:pt idx="15845">
                  <c:v>5.0</c:v>
                </c:pt>
                <c:pt idx="15846">
                  <c:v>5.0</c:v>
                </c:pt>
                <c:pt idx="15847">
                  <c:v>5.0</c:v>
                </c:pt>
                <c:pt idx="15848">
                  <c:v>5.0</c:v>
                </c:pt>
                <c:pt idx="15849">
                  <c:v>5.0</c:v>
                </c:pt>
                <c:pt idx="15850">
                  <c:v>5.0</c:v>
                </c:pt>
                <c:pt idx="15851">
                  <c:v>5.0</c:v>
                </c:pt>
                <c:pt idx="15852">
                  <c:v>5.0</c:v>
                </c:pt>
                <c:pt idx="15853">
                  <c:v>5.0</c:v>
                </c:pt>
                <c:pt idx="15854">
                  <c:v>5.0</c:v>
                </c:pt>
                <c:pt idx="15855">
                  <c:v>5.0</c:v>
                </c:pt>
                <c:pt idx="15856">
                  <c:v>5.0</c:v>
                </c:pt>
                <c:pt idx="15857">
                  <c:v>5.0</c:v>
                </c:pt>
                <c:pt idx="15858">
                  <c:v>5.0</c:v>
                </c:pt>
                <c:pt idx="15859">
                  <c:v>5.0</c:v>
                </c:pt>
                <c:pt idx="15860">
                  <c:v>5.0</c:v>
                </c:pt>
                <c:pt idx="15861">
                  <c:v>5.0</c:v>
                </c:pt>
                <c:pt idx="15862">
                  <c:v>5.0</c:v>
                </c:pt>
                <c:pt idx="15863">
                  <c:v>5.0</c:v>
                </c:pt>
                <c:pt idx="15864">
                  <c:v>5.0</c:v>
                </c:pt>
                <c:pt idx="15865">
                  <c:v>5.0</c:v>
                </c:pt>
                <c:pt idx="15866">
                  <c:v>5.0</c:v>
                </c:pt>
                <c:pt idx="15867">
                  <c:v>5.0</c:v>
                </c:pt>
                <c:pt idx="15868">
                  <c:v>5.0</c:v>
                </c:pt>
                <c:pt idx="15869">
                  <c:v>5.0</c:v>
                </c:pt>
                <c:pt idx="15870">
                  <c:v>5.0</c:v>
                </c:pt>
                <c:pt idx="15871">
                  <c:v>5.0</c:v>
                </c:pt>
                <c:pt idx="15872">
                  <c:v>5.0</c:v>
                </c:pt>
                <c:pt idx="15873">
                  <c:v>5.0</c:v>
                </c:pt>
                <c:pt idx="15874">
                  <c:v>5.0</c:v>
                </c:pt>
                <c:pt idx="15875">
                  <c:v>5.0</c:v>
                </c:pt>
                <c:pt idx="15876">
                  <c:v>5.0</c:v>
                </c:pt>
                <c:pt idx="15877">
                  <c:v>5.0</c:v>
                </c:pt>
                <c:pt idx="15878">
                  <c:v>5.0</c:v>
                </c:pt>
                <c:pt idx="15879">
                  <c:v>5.0</c:v>
                </c:pt>
                <c:pt idx="15880">
                  <c:v>5.0</c:v>
                </c:pt>
                <c:pt idx="15881">
                  <c:v>5.0</c:v>
                </c:pt>
                <c:pt idx="15882">
                  <c:v>5.0</c:v>
                </c:pt>
                <c:pt idx="15883">
                  <c:v>5.0</c:v>
                </c:pt>
                <c:pt idx="15884">
                  <c:v>5.0</c:v>
                </c:pt>
                <c:pt idx="15885">
                  <c:v>5.0</c:v>
                </c:pt>
                <c:pt idx="15886">
                  <c:v>5.0</c:v>
                </c:pt>
                <c:pt idx="15887">
                  <c:v>5.0</c:v>
                </c:pt>
                <c:pt idx="15888">
                  <c:v>5.0</c:v>
                </c:pt>
                <c:pt idx="15889">
                  <c:v>5.0</c:v>
                </c:pt>
                <c:pt idx="15890">
                  <c:v>5.0</c:v>
                </c:pt>
                <c:pt idx="15891">
                  <c:v>5.0</c:v>
                </c:pt>
                <c:pt idx="15892">
                  <c:v>5.0</c:v>
                </c:pt>
                <c:pt idx="15893">
                  <c:v>5.0</c:v>
                </c:pt>
                <c:pt idx="15894">
                  <c:v>5.0</c:v>
                </c:pt>
                <c:pt idx="15895">
                  <c:v>5.0</c:v>
                </c:pt>
                <c:pt idx="15896">
                  <c:v>5.0</c:v>
                </c:pt>
                <c:pt idx="15897">
                  <c:v>5.0</c:v>
                </c:pt>
                <c:pt idx="15898">
                  <c:v>5.0</c:v>
                </c:pt>
                <c:pt idx="15899">
                  <c:v>5.0</c:v>
                </c:pt>
                <c:pt idx="15900">
                  <c:v>5.0</c:v>
                </c:pt>
                <c:pt idx="15901">
                  <c:v>5.0</c:v>
                </c:pt>
                <c:pt idx="15902">
                  <c:v>5.0</c:v>
                </c:pt>
                <c:pt idx="15903">
                  <c:v>5.0</c:v>
                </c:pt>
                <c:pt idx="15904">
                  <c:v>5.0</c:v>
                </c:pt>
                <c:pt idx="15905">
                  <c:v>5.0</c:v>
                </c:pt>
                <c:pt idx="15906">
                  <c:v>5.0</c:v>
                </c:pt>
                <c:pt idx="15907">
                  <c:v>5.0</c:v>
                </c:pt>
                <c:pt idx="15908">
                  <c:v>5.0</c:v>
                </c:pt>
                <c:pt idx="15909">
                  <c:v>5.0</c:v>
                </c:pt>
                <c:pt idx="15910">
                  <c:v>5.0</c:v>
                </c:pt>
                <c:pt idx="15911">
                  <c:v>5.0</c:v>
                </c:pt>
                <c:pt idx="15912">
                  <c:v>5.0</c:v>
                </c:pt>
                <c:pt idx="15913">
                  <c:v>5.0</c:v>
                </c:pt>
                <c:pt idx="15914">
                  <c:v>5.0</c:v>
                </c:pt>
                <c:pt idx="15915">
                  <c:v>5.0</c:v>
                </c:pt>
                <c:pt idx="15916">
                  <c:v>5.0</c:v>
                </c:pt>
                <c:pt idx="15917">
                  <c:v>5.0</c:v>
                </c:pt>
                <c:pt idx="15918">
                  <c:v>5.0</c:v>
                </c:pt>
                <c:pt idx="15919">
                  <c:v>5.0</c:v>
                </c:pt>
                <c:pt idx="15920">
                  <c:v>5.0</c:v>
                </c:pt>
                <c:pt idx="15921">
                  <c:v>5.0</c:v>
                </c:pt>
                <c:pt idx="15922">
                  <c:v>5.0</c:v>
                </c:pt>
                <c:pt idx="15923">
                  <c:v>5.0</c:v>
                </c:pt>
                <c:pt idx="15924">
                  <c:v>5.0</c:v>
                </c:pt>
                <c:pt idx="15925">
                  <c:v>5.0</c:v>
                </c:pt>
                <c:pt idx="15926">
                  <c:v>5.0</c:v>
                </c:pt>
                <c:pt idx="15927">
                  <c:v>5.0</c:v>
                </c:pt>
                <c:pt idx="15928">
                  <c:v>5.0</c:v>
                </c:pt>
                <c:pt idx="15929">
                  <c:v>5.0</c:v>
                </c:pt>
                <c:pt idx="15930">
                  <c:v>5.0</c:v>
                </c:pt>
                <c:pt idx="15931">
                  <c:v>5.0</c:v>
                </c:pt>
                <c:pt idx="15932">
                  <c:v>5.0</c:v>
                </c:pt>
                <c:pt idx="15933">
                  <c:v>5.0</c:v>
                </c:pt>
                <c:pt idx="15934">
                  <c:v>5.0</c:v>
                </c:pt>
                <c:pt idx="15935">
                  <c:v>5.0</c:v>
                </c:pt>
                <c:pt idx="15936">
                  <c:v>5.0</c:v>
                </c:pt>
                <c:pt idx="15937">
                  <c:v>5.0</c:v>
                </c:pt>
                <c:pt idx="15938">
                  <c:v>5.0</c:v>
                </c:pt>
                <c:pt idx="15939">
                  <c:v>5.0</c:v>
                </c:pt>
                <c:pt idx="15940">
                  <c:v>5.0</c:v>
                </c:pt>
                <c:pt idx="15941">
                  <c:v>5.0</c:v>
                </c:pt>
                <c:pt idx="15942">
                  <c:v>5.0</c:v>
                </c:pt>
                <c:pt idx="15943">
                  <c:v>5.0</c:v>
                </c:pt>
                <c:pt idx="15944">
                  <c:v>5.0</c:v>
                </c:pt>
                <c:pt idx="15945">
                  <c:v>5.0</c:v>
                </c:pt>
                <c:pt idx="15946">
                  <c:v>5.0</c:v>
                </c:pt>
                <c:pt idx="15947">
                  <c:v>5.0</c:v>
                </c:pt>
                <c:pt idx="15948">
                  <c:v>5.0</c:v>
                </c:pt>
                <c:pt idx="15949">
                  <c:v>5.0</c:v>
                </c:pt>
                <c:pt idx="15950">
                  <c:v>5.0</c:v>
                </c:pt>
                <c:pt idx="15951">
                  <c:v>5.0</c:v>
                </c:pt>
                <c:pt idx="15952">
                  <c:v>5.0</c:v>
                </c:pt>
                <c:pt idx="15953">
                  <c:v>5.0</c:v>
                </c:pt>
                <c:pt idx="15954">
                  <c:v>5.0</c:v>
                </c:pt>
                <c:pt idx="15955">
                  <c:v>5.0</c:v>
                </c:pt>
                <c:pt idx="15956">
                  <c:v>5.0</c:v>
                </c:pt>
                <c:pt idx="15957">
                  <c:v>5.0</c:v>
                </c:pt>
                <c:pt idx="15958">
                  <c:v>5.0</c:v>
                </c:pt>
                <c:pt idx="15959">
                  <c:v>5.0</c:v>
                </c:pt>
                <c:pt idx="15960">
                  <c:v>5.0</c:v>
                </c:pt>
                <c:pt idx="15961">
                  <c:v>5.0</c:v>
                </c:pt>
                <c:pt idx="15962">
                  <c:v>5.0</c:v>
                </c:pt>
                <c:pt idx="15963">
                  <c:v>5.0</c:v>
                </c:pt>
                <c:pt idx="15964">
                  <c:v>5.0</c:v>
                </c:pt>
                <c:pt idx="15965">
                  <c:v>5.0</c:v>
                </c:pt>
                <c:pt idx="15966">
                  <c:v>5.0</c:v>
                </c:pt>
                <c:pt idx="15967">
                  <c:v>5.0</c:v>
                </c:pt>
                <c:pt idx="15968">
                  <c:v>5.0</c:v>
                </c:pt>
                <c:pt idx="15969">
                  <c:v>5.0</c:v>
                </c:pt>
                <c:pt idx="15970">
                  <c:v>5.0</c:v>
                </c:pt>
                <c:pt idx="15971">
                  <c:v>5.0</c:v>
                </c:pt>
                <c:pt idx="15972">
                  <c:v>5.0</c:v>
                </c:pt>
                <c:pt idx="15973">
                  <c:v>5.0</c:v>
                </c:pt>
                <c:pt idx="15974">
                  <c:v>5.0</c:v>
                </c:pt>
                <c:pt idx="15975">
                  <c:v>5.0</c:v>
                </c:pt>
                <c:pt idx="15976">
                  <c:v>5.0</c:v>
                </c:pt>
                <c:pt idx="15977">
                  <c:v>5.0</c:v>
                </c:pt>
                <c:pt idx="15978">
                  <c:v>5.0</c:v>
                </c:pt>
                <c:pt idx="15979">
                  <c:v>5.0</c:v>
                </c:pt>
                <c:pt idx="15980">
                  <c:v>5.0</c:v>
                </c:pt>
                <c:pt idx="15981">
                  <c:v>5.0</c:v>
                </c:pt>
                <c:pt idx="15982">
                  <c:v>5.0</c:v>
                </c:pt>
                <c:pt idx="15983">
                  <c:v>5.0</c:v>
                </c:pt>
                <c:pt idx="15984">
                  <c:v>5.0</c:v>
                </c:pt>
                <c:pt idx="15985">
                  <c:v>5.0</c:v>
                </c:pt>
                <c:pt idx="15986">
                  <c:v>5.0</c:v>
                </c:pt>
                <c:pt idx="15987">
                  <c:v>5.0</c:v>
                </c:pt>
                <c:pt idx="15988">
                  <c:v>5.0</c:v>
                </c:pt>
                <c:pt idx="15989">
                  <c:v>5.0</c:v>
                </c:pt>
                <c:pt idx="15990">
                  <c:v>5.0</c:v>
                </c:pt>
                <c:pt idx="15991">
                  <c:v>5.0</c:v>
                </c:pt>
                <c:pt idx="15992">
                  <c:v>5.0</c:v>
                </c:pt>
                <c:pt idx="15993">
                  <c:v>5.0</c:v>
                </c:pt>
                <c:pt idx="15994">
                  <c:v>5.0</c:v>
                </c:pt>
                <c:pt idx="15995">
                  <c:v>5.0</c:v>
                </c:pt>
                <c:pt idx="15996">
                  <c:v>5.0</c:v>
                </c:pt>
                <c:pt idx="15997">
                  <c:v>5.0</c:v>
                </c:pt>
                <c:pt idx="15998">
                  <c:v>5.0</c:v>
                </c:pt>
                <c:pt idx="15999">
                  <c:v>5.0</c:v>
                </c:pt>
                <c:pt idx="16000">
                  <c:v>5.0</c:v>
                </c:pt>
                <c:pt idx="16001">
                  <c:v>5.0</c:v>
                </c:pt>
                <c:pt idx="16002">
                  <c:v>5.0</c:v>
                </c:pt>
                <c:pt idx="16003">
                  <c:v>5.0</c:v>
                </c:pt>
                <c:pt idx="16004">
                  <c:v>5.0</c:v>
                </c:pt>
                <c:pt idx="16005">
                  <c:v>5.0</c:v>
                </c:pt>
                <c:pt idx="16006">
                  <c:v>5.0</c:v>
                </c:pt>
                <c:pt idx="16007">
                  <c:v>5.0</c:v>
                </c:pt>
                <c:pt idx="16008">
                  <c:v>5.0</c:v>
                </c:pt>
                <c:pt idx="16009">
                  <c:v>5.0</c:v>
                </c:pt>
                <c:pt idx="16010">
                  <c:v>5.0</c:v>
                </c:pt>
                <c:pt idx="16011">
                  <c:v>5.0</c:v>
                </c:pt>
                <c:pt idx="16012">
                  <c:v>5.0</c:v>
                </c:pt>
                <c:pt idx="16013">
                  <c:v>5.0</c:v>
                </c:pt>
                <c:pt idx="16014">
                  <c:v>5.0</c:v>
                </c:pt>
                <c:pt idx="16015">
                  <c:v>5.0</c:v>
                </c:pt>
                <c:pt idx="16016">
                  <c:v>5.0</c:v>
                </c:pt>
                <c:pt idx="16017">
                  <c:v>5.0</c:v>
                </c:pt>
                <c:pt idx="16018">
                  <c:v>5.0</c:v>
                </c:pt>
                <c:pt idx="16019">
                  <c:v>5.0</c:v>
                </c:pt>
                <c:pt idx="16020">
                  <c:v>5.0</c:v>
                </c:pt>
                <c:pt idx="16021">
                  <c:v>5.0</c:v>
                </c:pt>
                <c:pt idx="16022">
                  <c:v>5.0</c:v>
                </c:pt>
                <c:pt idx="16023">
                  <c:v>5.0</c:v>
                </c:pt>
                <c:pt idx="16024">
                  <c:v>5.0</c:v>
                </c:pt>
                <c:pt idx="16025">
                  <c:v>5.0</c:v>
                </c:pt>
                <c:pt idx="16026">
                  <c:v>5.0</c:v>
                </c:pt>
                <c:pt idx="16027">
                  <c:v>5.0</c:v>
                </c:pt>
                <c:pt idx="16028">
                  <c:v>5.0</c:v>
                </c:pt>
                <c:pt idx="16029">
                  <c:v>5.0</c:v>
                </c:pt>
                <c:pt idx="16030">
                  <c:v>5.0</c:v>
                </c:pt>
                <c:pt idx="16031">
                  <c:v>5.0</c:v>
                </c:pt>
                <c:pt idx="16032">
                  <c:v>5.0</c:v>
                </c:pt>
                <c:pt idx="16033">
                  <c:v>5.0</c:v>
                </c:pt>
                <c:pt idx="16034">
                  <c:v>5.0</c:v>
                </c:pt>
                <c:pt idx="16035">
                  <c:v>5.0</c:v>
                </c:pt>
                <c:pt idx="16036">
                  <c:v>5.0</c:v>
                </c:pt>
                <c:pt idx="16037">
                  <c:v>5.0</c:v>
                </c:pt>
                <c:pt idx="16038">
                  <c:v>5.0</c:v>
                </c:pt>
                <c:pt idx="16039">
                  <c:v>5.0</c:v>
                </c:pt>
                <c:pt idx="16040">
                  <c:v>5.0</c:v>
                </c:pt>
                <c:pt idx="16041">
                  <c:v>5.0</c:v>
                </c:pt>
                <c:pt idx="16042">
                  <c:v>5.0</c:v>
                </c:pt>
                <c:pt idx="16043">
                  <c:v>5.0</c:v>
                </c:pt>
                <c:pt idx="16044">
                  <c:v>5.0</c:v>
                </c:pt>
                <c:pt idx="16045">
                  <c:v>5.0</c:v>
                </c:pt>
                <c:pt idx="16046">
                  <c:v>5.0</c:v>
                </c:pt>
                <c:pt idx="16047">
                  <c:v>5.0</c:v>
                </c:pt>
                <c:pt idx="16048">
                  <c:v>5.0</c:v>
                </c:pt>
                <c:pt idx="16049">
                  <c:v>5.0</c:v>
                </c:pt>
                <c:pt idx="16050">
                  <c:v>5.0</c:v>
                </c:pt>
                <c:pt idx="16051">
                  <c:v>5.0</c:v>
                </c:pt>
                <c:pt idx="16052">
                  <c:v>5.0</c:v>
                </c:pt>
                <c:pt idx="16053">
                  <c:v>5.0</c:v>
                </c:pt>
                <c:pt idx="16054">
                  <c:v>5.0</c:v>
                </c:pt>
                <c:pt idx="16055">
                  <c:v>5.0</c:v>
                </c:pt>
                <c:pt idx="16056">
                  <c:v>5.0</c:v>
                </c:pt>
                <c:pt idx="16057">
                  <c:v>5.0</c:v>
                </c:pt>
                <c:pt idx="16058">
                  <c:v>5.0</c:v>
                </c:pt>
                <c:pt idx="16059">
                  <c:v>5.0</c:v>
                </c:pt>
                <c:pt idx="16060">
                  <c:v>5.0</c:v>
                </c:pt>
                <c:pt idx="16061">
                  <c:v>5.0</c:v>
                </c:pt>
                <c:pt idx="16062">
                  <c:v>5.0</c:v>
                </c:pt>
                <c:pt idx="16063">
                  <c:v>5.0</c:v>
                </c:pt>
                <c:pt idx="16064">
                  <c:v>5.0</c:v>
                </c:pt>
                <c:pt idx="16065">
                  <c:v>5.0</c:v>
                </c:pt>
                <c:pt idx="16066">
                  <c:v>5.0</c:v>
                </c:pt>
                <c:pt idx="16067">
                  <c:v>5.0</c:v>
                </c:pt>
                <c:pt idx="16068">
                  <c:v>5.0</c:v>
                </c:pt>
                <c:pt idx="16069">
                  <c:v>5.0</c:v>
                </c:pt>
                <c:pt idx="16070">
                  <c:v>5.0</c:v>
                </c:pt>
                <c:pt idx="16071">
                  <c:v>5.0</c:v>
                </c:pt>
                <c:pt idx="16072">
                  <c:v>5.0</c:v>
                </c:pt>
                <c:pt idx="16073">
                  <c:v>5.0</c:v>
                </c:pt>
                <c:pt idx="16074">
                  <c:v>5.0</c:v>
                </c:pt>
                <c:pt idx="16075">
                  <c:v>5.0</c:v>
                </c:pt>
                <c:pt idx="16076">
                  <c:v>5.0</c:v>
                </c:pt>
                <c:pt idx="16077">
                  <c:v>5.0</c:v>
                </c:pt>
                <c:pt idx="16078">
                  <c:v>5.0</c:v>
                </c:pt>
                <c:pt idx="16079">
                  <c:v>5.0</c:v>
                </c:pt>
                <c:pt idx="16080">
                  <c:v>5.0</c:v>
                </c:pt>
                <c:pt idx="16081">
                  <c:v>5.0</c:v>
                </c:pt>
                <c:pt idx="16082">
                  <c:v>5.0</c:v>
                </c:pt>
                <c:pt idx="16083">
                  <c:v>5.0</c:v>
                </c:pt>
                <c:pt idx="16084">
                  <c:v>5.0</c:v>
                </c:pt>
                <c:pt idx="16085">
                  <c:v>5.0</c:v>
                </c:pt>
                <c:pt idx="16086">
                  <c:v>5.0</c:v>
                </c:pt>
                <c:pt idx="16087">
                  <c:v>5.0</c:v>
                </c:pt>
                <c:pt idx="16088">
                  <c:v>5.0</c:v>
                </c:pt>
                <c:pt idx="16089">
                  <c:v>5.0</c:v>
                </c:pt>
                <c:pt idx="16090">
                  <c:v>5.0</c:v>
                </c:pt>
                <c:pt idx="16091">
                  <c:v>5.0</c:v>
                </c:pt>
                <c:pt idx="16092">
                  <c:v>5.0</c:v>
                </c:pt>
                <c:pt idx="16093">
                  <c:v>5.0</c:v>
                </c:pt>
                <c:pt idx="16094">
                  <c:v>5.0</c:v>
                </c:pt>
                <c:pt idx="16095">
                  <c:v>5.0</c:v>
                </c:pt>
                <c:pt idx="16096">
                  <c:v>5.0</c:v>
                </c:pt>
                <c:pt idx="16097">
                  <c:v>5.0</c:v>
                </c:pt>
                <c:pt idx="16098">
                  <c:v>5.0</c:v>
                </c:pt>
                <c:pt idx="16099">
                  <c:v>5.0</c:v>
                </c:pt>
                <c:pt idx="16100">
                  <c:v>5.0</c:v>
                </c:pt>
                <c:pt idx="16101">
                  <c:v>5.0</c:v>
                </c:pt>
                <c:pt idx="16102">
                  <c:v>5.0</c:v>
                </c:pt>
                <c:pt idx="16103">
                  <c:v>5.0</c:v>
                </c:pt>
                <c:pt idx="16104">
                  <c:v>5.0</c:v>
                </c:pt>
                <c:pt idx="16105">
                  <c:v>5.0</c:v>
                </c:pt>
                <c:pt idx="16106">
                  <c:v>5.0</c:v>
                </c:pt>
                <c:pt idx="16107">
                  <c:v>5.0</c:v>
                </c:pt>
                <c:pt idx="16108">
                  <c:v>5.0</c:v>
                </c:pt>
                <c:pt idx="16109">
                  <c:v>5.0</c:v>
                </c:pt>
                <c:pt idx="16110">
                  <c:v>5.0</c:v>
                </c:pt>
                <c:pt idx="16111">
                  <c:v>5.0</c:v>
                </c:pt>
                <c:pt idx="16112">
                  <c:v>5.0</c:v>
                </c:pt>
                <c:pt idx="16113">
                  <c:v>5.0</c:v>
                </c:pt>
                <c:pt idx="16114">
                  <c:v>5.0</c:v>
                </c:pt>
                <c:pt idx="16115">
                  <c:v>5.0</c:v>
                </c:pt>
                <c:pt idx="16116">
                  <c:v>5.0</c:v>
                </c:pt>
                <c:pt idx="16117">
                  <c:v>5.0</c:v>
                </c:pt>
                <c:pt idx="16118">
                  <c:v>5.0</c:v>
                </c:pt>
                <c:pt idx="16119">
                  <c:v>5.0</c:v>
                </c:pt>
                <c:pt idx="16120">
                  <c:v>5.0</c:v>
                </c:pt>
                <c:pt idx="16121">
                  <c:v>5.0</c:v>
                </c:pt>
                <c:pt idx="16122">
                  <c:v>5.0</c:v>
                </c:pt>
                <c:pt idx="16123">
                  <c:v>5.0</c:v>
                </c:pt>
                <c:pt idx="16124">
                  <c:v>5.0</c:v>
                </c:pt>
                <c:pt idx="16125">
                  <c:v>5.0</c:v>
                </c:pt>
                <c:pt idx="16126">
                  <c:v>5.0</c:v>
                </c:pt>
                <c:pt idx="16127">
                  <c:v>5.0</c:v>
                </c:pt>
                <c:pt idx="16128">
                  <c:v>5.0</c:v>
                </c:pt>
                <c:pt idx="16129">
                  <c:v>5.0</c:v>
                </c:pt>
                <c:pt idx="16130">
                  <c:v>5.0</c:v>
                </c:pt>
                <c:pt idx="16131">
                  <c:v>5.0</c:v>
                </c:pt>
                <c:pt idx="16132">
                  <c:v>5.0</c:v>
                </c:pt>
                <c:pt idx="16133">
                  <c:v>5.0</c:v>
                </c:pt>
                <c:pt idx="16134">
                  <c:v>5.0</c:v>
                </c:pt>
                <c:pt idx="16135">
                  <c:v>5.0</c:v>
                </c:pt>
                <c:pt idx="16136">
                  <c:v>5.0</c:v>
                </c:pt>
                <c:pt idx="16137">
                  <c:v>5.0</c:v>
                </c:pt>
                <c:pt idx="16138">
                  <c:v>5.0</c:v>
                </c:pt>
                <c:pt idx="16139">
                  <c:v>5.0</c:v>
                </c:pt>
                <c:pt idx="16140">
                  <c:v>5.0</c:v>
                </c:pt>
                <c:pt idx="16141">
                  <c:v>5.0</c:v>
                </c:pt>
                <c:pt idx="16142">
                  <c:v>5.0</c:v>
                </c:pt>
                <c:pt idx="16143">
                  <c:v>5.0</c:v>
                </c:pt>
                <c:pt idx="16144">
                  <c:v>5.0</c:v>
                </c:pt>
                <c:pt idx="16145">
                  <c:v>5.0</c:v>
                </c:pt>
                <c:pt idx="16146">
                  <c:v>5.0</c:v>
                </c:pt>
                <c:pt idx="16147">
                  <c:v>5.0</c:v>
                </c:pt>
                <c:pt idx="16148">
                  <c:v>5.0</c:v>
                </c:pt>
                <c:pt idx="16149">
                  <c:v>5.0</c:v>
                </c:pt>
                <c:pt idx="16150">
                  <c:v>5.0</c:v>
                </c:pt>
                <c:pt idx="16151">
                  <c:v>5.0</c:v>
                </c:pt>
                <c:pt idx="16152">
                  <c:v>5.0</c:v>
                </c:pt>
                <c:pt idx="16153">
                  <c:v>5.0</c:v>
                </c:pt>
                <c:pt idx="16154">
                  <c:v>5.0</c:v>
                </c:pt>
                <c:pt idx="16155">
                  <c:v>5.0</c:v>
                </c:pt>
                <c:pt idx="16156">
                  <c:v>5.0</c:v>
                </c:pt>
                <c:pt idx="16157">
                  <c:v>5.0</c:v>
                </c:pt>
                <c:pt idx="16158">
                  <c:v>5.0</c:v>
                </c:pt>
                <c:pt idx="16159">
                  <c:v>5.0</c:v>
                </c:pt>
                <c:pt idx="16160">
                  <c:v>5.0</c:v>
                </c:pt>
                <c:pt idx="16161">
                  <c:v>5.0</c:v>
                </c:pt>
                <c:pt idx="16162">
                  <c:v>5.0</c:v>
                </c:pt>
                <c:pt idx="16163">
                  <c:v>5.0</c:v>
                </c:pt>
                <c:pt idx="16164">
                  <c:v>5.0</c:v>
                </c:pt>
                <c:pt idx="16165">
                  <c:v>5.0</c:v>
                </c:pt>
                <c:pt idx="16166">
                  <c:v>5.0</c:v>
                </c:pt>
                <c:pt idx="16167">
                  <c:v>5.0</c:v>
                </c:pt>
                <c:pt idx="16168">
                  <c:v>5.0</c:v>
                </c:pt>
                <c:pt idx="16169">
                  <c:v>5.0</c:v>
                </c:pt>
                <c:pt idx="16170">
                  <c:v>5.0</c:v>
                </c:pt>
                <c:pt idx="16171">
                  <c:v>5.0</c:v>
                </c:pt>
                <c:pt idx="16172">
                  <c:v>5.0</c:v>
                </c:pt>
                <c:pt idx="16173">
                  <c:v>5.0</c:v>
                </c:pt>
                <c:pt idx="16174">
                  <c:v>5.0</c:v>
                </c:pt>
                <c:pt idx="16175">
                  <c:v>5.0</c:v>
                </c:pt>
                <c:pt idx="16176">
                  <c:v>5.0</c:v>
                </c:pt>
                <c:pt idx="16177">
                  <c:v>5.0</c:v>
                </c:pt>
                <c:pt idx="16178">
                  <c:v>5.0</c:v>
                </c:pt>
                <c:pt idx="16179">
                  <c:v>5.0</c:v>
                </c:pt>
                <c:pt idx="16180">
                  <c:v>5.0</c:v>
                </c:pt>
                <c:pt idx="16181">
                  <c:v>5.0</c:v>
                </c:pt>
                <c:pt idx="16182">
                  <c:v>5.0</c:v>
                </c:pt>
                <c:pt idx="16183">
                  <c:v>5.0</c:v>
                </c:pt>
                <c:pt idx="16184">
                  <c:v>5.0</c:v>
                </c:pt>
                <c:pt idx="16185">
                  <c:v>5.0</c:v>
                </c:pt>
                <c:pt idx="16186">
                  <c:v>5.0</c:v>
                </c:pt>
                <c:pt idx="16187">
                  <c:v>5.0</c:v>
                </c:pt>
                <c:pt idx="16188">
                  <c:v>5.0</c:v>
                </c:pt>
                <c:pt idx="16189">
                  <c:v>5.0</c:v>
                </c:pt>
                <c:pt idx="16190">
                  <c:v>5.0</c:v>
                </c:pt>
                <c:pt idx="16191">
                  <c:v>5.0</c:v>
                </c:pt>
                <c:pt idx="16192">
                  <c:v>5.0</c:v>
                </c:pt>
                <c:pt idx="16193">
                  <c:v>5.0</c:v>
                </c:pt>
                <c:pt idx="16194">
                  <c:v>5.0</c:v>
                </c:pt>
                <c:pt idx="16195">
                  <c:v>5.0</c:v>
                </c:pt>
                <c:pt idx="16196">
                  <c:v>5.0</c:v>
                </c:pt>
                <c:pt idx="16197">
                  <c:v>5.0</c:v>
                </c:pt>
                <c:pt idx="16198">
                  <c:v>5.0</c:v>
                </c:pt>
                <c:pt idx="16199">
                  <c:v>5.0</c:v>
                </c:pt>
                <c:pt idx="16200">
                  <c:v>5.0</c:v>
                </c:pt>
                <c:pt idx="16201">
                  <c:v>5.0</c:v>
                </c:pt>
                <c:pt idx="16202">
                  <c:v>5.0</c:v>
                </c:pt>
                <c:pt idx="16203">
                  <c:v>5.0</c:v>
                </c:pt>
                <c:pt idx="16204">
                  <c:v>5.0</c:v>
                </c:pt>
                <c:pt idx="16205">
                  <c:v>5.0</c:v>
                </c:pt>
                <c:pt idx="16206">
                  <c:v>5.0</c:v>
                </c:pt>
                <c:pt idx="16207">
                  <c:v>5.0</c:v>
                </c:pt>
                <c:pt idx="16208">
                  <c:v>5.0</c:v>
                </c:pt>
                <c:pt idx="16209">
                  <c:v>5.0</c:v>
                </c:pt>
                <c:pt idx="16210">
                  <c:v>5.0</c:v>
                </c:pt>
                <c:pt idx="16211">
                  <c:v>5.0</c:v>
                </c:pt>
                <c:pt idx="16212">
                  <c:v>5.0</c:v>
                </c:pt>
                <c:pt idx="16213">
                  <c:v>5.0</c:v>
                </c:pt>
                <c:pt idx="16214">
                  <c:v>5.0</c:v>
                </c:pt>
                <c:pt idx="16215">
                  <c:v>5.0</c:v>
                </c:pt>
                <c:pt idx="16216">
                  <c:v>5.0</c:v>
                </c:pt>
                <c:pt idx="16217">
                  <c:v>5.0</c:v>
                </c:pt>
                <c:pt idx="16218">
                  <c:v>5.0</c:v>
                </c:pt>
                <c:pt idx="16219">
                  <c:v>5.0</c:v>
                </c:pt>
                <c:pt idx="16220">
                  <c:v>5.0</c:v>
                </c:pt>
                <c:pt idx="16221">
                  <c:v>5.0</c:v>
                </c:pt>
                <c:pt idx="16222">
                  <c:v>5.0</c:v>
                </c:pt>
                <c:pt idx="16223">
                  <c:v>5.0</c:v>
                </c:pt>
                <c:pt idx="16224">
                  <c:v>5.0</c:v>
                </c:pt>
                <c:pt idx="16225">
                  <c:v>5.0</c:v>
                </c:pt>
                <c:pt idx="16226">
                  <c:v>5.0</c:v>
                </c:pt>
                <c:pt idx="16227">
                  <c:v>5.0</c:v>
                </c:pt>
                <c:pt idx="16228">
                  <c:v>5.0</c:v>
                </c:pt>
                <c:pt idx="16229">
                  <c:v>5.0</c:v>
                </c:pt>
                <c:pt idx="16230">
                  <c:v>5.0</c:v>
                </c:pt>
                <c:pt idx="16231">
                  <c:v>5.0</c:v>
                </c:pt>
                <c:pt idx="16232">
                  <c:v>5.0</c:v>
                </c:pt>
                <c:pt idx="16233">
                  <c:v>5.0</c:v>
                </c:pt>
                <c:pt idx="16234">
                  <c:v>5.0</c:v>
                </c:pt>
                <c:pt idx="16235">
                  <c:v>5.0</c:v>
                </c:pt>
                <c:pt idx="16236">
                  <c:v>5.0</c:v>
                </c:pt>
                <c:pt idx="16237">
                  <c:v>5.0</c:v>
                </c:pt>
                <c:pt idx="16238">
                  <c:v>5.0</c:v>
                </c:pt>
                <c:pt idx="16239">
                  <c:v>5.0</c:v>
                </c:pt>
                <c:pt idx="16240">
                  <c:v>5.0</c:v>
                </c:pt>
                <c:pt idx="16241">
                  <c:v>5.0</c:v>
                </c:pt>
                <c:pt idx="16242">
                  <c:v>5.0</c:v>
                </c:pt>
                <c:pt idx="16243">
                  <c:v>5.0</c:v>
                </c:pt>
                <c:pt idx="16244">
                  <c:v>5.0</c:v>
                </c:pt>
                <c:pt idx="16245">
                  <c:v>5.0</c:v>
                </c:pt>
                <c:pt idx="16246">
                  <c:v>5.0</c:v>
                </c:pt>
                <c:pt idx="16247">
                  <c:v>5.0</c:v>
                </c:pt>
                <c:pt idx="16248">
                  <c:v>5.0</c:v>
                </c:pt>
                <c:pt idx="16249">
                  <c:v>5.0</c:v>
                </c:pt>
                <c:pt idx="16250">
                  <c:v>5.0</c:v>
                </c:pt>
                <c:pt idx="16251">
                  <c:v>5.0</c:v>
                </c:pt>
                <c:pt idx="16252">
                  <c:v>5.0</c:v>
                </c:pt>
                <c:pt idx="16253">
                  <c:v>5.0</c:v>
                </c:pt>
                <c:pt idx="16254">
                  <c:v>5.0</c:v>
                </c:pt>
                <c:pt idx="16255">
                  <c:v>5.0</c:v>
                </c:pt>
                <c:pt idx="16256">
                  <c:v>5.0</c:v>
                </c:pt>
                <c:pt idx="16257">
                  <c:v>5.0</c:v>
                </c:pt>
                <c:pt idx="16258">
                  <c:v>5.0</c:v>
                </c:pt>
                <c:pt idx="16259">
                  <c:v>5.0</c:v>
                </c:pt>
                <c:pt idx="16260">
                  <c:v>5.0</c:v>
                </c:pt>
                <c:pt idx="16261">
                  <c:v>5.0</c:v>
                </c:pt>
                <c:pt idx="16262">
                  <c:v>5.0</c:v>
                </c:pt>
                <c:pt idx="16263">
                  <c:v>5.0</c:v>
                </c:pt>
                <c:pt idx="16264">
                  <c:v>5.0</c:v>
                </c:pt>
                <c:pt idx="16265">
                  <c:v>5.0</c:v>
                </c:pt>
                <c:pt idx="16266">
                  <c:v>5.0</c:v>
                </c:pt>
                <c:pt idx="16267">
                  <c:v>5.0</c:v>
                </c:pt>
                <c:pt idx="16268">
                  <c:v>5.0</c:v>
                </c:pt>
                <c:pt idx="16269">
                  <c:v>5.0</c:v>
                </c:pt>
                <c:pt idx="16270">
                  <c:v>5.0</c:v>
                </c:pt>
                <c:pt idx="16271">
                  <c:v>5.0</c:v>
                </c:pt>
                <c:pt idx="16272">
                  <c:v>5.0</c:v>
                </c:pt>
                <c:pt idx="16273">
                  <c:v>5.0</c:v>
                </c:pt>
                <c:pt idx="16274">
                  <c:v>5.0</c:v>
                </c:pt>
                <c:pt idx="16275">
                  <c:v>5.0</c:v>
                </c:pt>
                <c:pt idx="16276">
                  <c:v>5.0</c:v>
                </c:pt>
                <c:pt idx="16277">
                  <c:v>5.0</c:v>
                </c:pt>
                <c:pt idx="16278">
                  <c:v>5.0</c:v>
                </c:pt>
                <c:pt idx="16279">
                  <c:v>5.0</c:v>
                </c:pt>
                <c:pt idx="16280">
                  <c:v>5.0</c:v>
                </c:pt>
                <c:pt idx="16281">
                  <c:v>5.0</c:v>
                </c:pt>
                <c:pt idx="16282">
                  <c:v>5.0</c:v>
                </c:pt>
                <c:pt idx="16283">
                  <c:v>5.0</c:v>
                </c:pt>
                <c:pt idx="16284">
                  <c:v>5.0</c:v>
                </c:pt>
                <c:pt idx="16285">
                  <c:v>5.0</c:v>
                </c:pt>
                <c:pt idx="16286">
                  <c:v>5.0</c:v>
                </c:pt>
                <c:pt idx="16287">
                  <c:v>5.0</c:v>
                </c:pt>
                <c:pt idx="16288">
                  <c:v>5.0</c:v>
                </c:pt>
                <c:pt idx="16289">
                  <c:v>5.0</c:v>
                </c:pt>
                <c:pt idx="16290">
                  <c:v>5.0</c:v>
                </c:pt>
                <c:pt idx="16291">
                  <c:v>5.0</c:v>
                </c:pt>
                <c:pt idx="16292">
                  <c:v>5.0</c:v>
                </c:pt>
                <c:pt idx="16293">
                  <c:v>5.0</c:v>
                </c:pt>
                <c:pt idx="16294">
                  <c:v>5.0</c:v>
                </c:pt>
                <c:pt idx="16295">
                  <c:v>5.0</c:v>
                </c:pt>
                <c:pt idx="16296">
                  <c:v>5.0</c:v>
                </c:pt>
                <c:pt idx="16297">
                  <c:v>5.0</c:v>
                </c:pt>
                <c:pt idx="16298">
                  <c:v>5.0</c:v>
                </c:pt>
                <c:pt idx="16299">
                  <c:v>5.0</c:v>
                </c:pt>
                <c:pt idx="16300">
                  <c:v>5.0</c:v>
                </c:pt>
                <c:pt idx="16301">
                  <c:v>5.0</c:v>
                </c:pt>
                <c:pt idx="16302">
                  <c:v>5.0</c:v>
                </c:pt>
                <c:pt idx="16303">
                  <c:v>5.0</c:v>
                </c:pt>
                <c:pt idx="16304">
                  <c:v>5.0</c:v>
                </c:pt>
                <c:pt idx="16305">
                  <c:v>5.0</c:v>
                </c:pt>
                <c:pt idx="16306">
                  <c:v>5.0</c:v>
                </c:pt>
                <c:pt idx="16307">
                  <c:v>5.0</c:v>
                </c:pt>
                <c:pt idx="16308">
                  <c:v>5.0</c:v>
                </c:pt>
                <c:pt idx="16309">
                  <c:v>5.0</c:v>
                </c:pt>
                <c:pt idx="16310">
                  <c:v>5.0</c:v>
                </c:pt>
                <c:pt idx="16311">
                  <c:v>5.0</c:v>
                </c:pt>
                <c:pt idx="16312">
                  <c:v>5.0</c:v>
                </c:pt>
                <c:pt idx="16313">
                  <c:v>5.0</c:v>
                </c:pt>
                <c:pt idx="16314">
                  <c:v>5.0</c:v>
                </c:pt>
                <c:pt idx="16315">
                  <c:v>5.0</c:v>
                </c:pt>
                <c:pt idx="16316">
                  <c:v>5.0</c:v>
                </c:pt>
                <c:pt idx="16317">
                  <c:v>5.0</c:v>
                </c:pt>
                <c:pt idx="16318">
                  <c:v>5.0</c:v>
                </c:pt>
                <c:pt idx="16319">
                  <c:v>5.0</c:v>
                </c:pt>
                <c:pt idx="16320">
                  <c:v>5.0</c:v>
                </c:pt>
                <c:pt idx="16321">
                  <c:v>5.0</c:v>
                </c:pt>
                <c:pt idx="16322">
                  <c:v>5.0</c:v>
                </c:pt>
                <c:pt idx="16323">
                  <c:v>5.0</c:v>
                </c:pt>
                <c:pt idx="16324">
                  <c:v>5.0</c:v>
                </c:pt>
                <c:pt idx="16325">
                  <c:v>5.0</c:v>
                </c:pt>
                <c:pt idx="16326">
                  <c:v>5.0</c:v>
                </c:pt>
                <c:pt idx="16327">
                  <c:v>5.0</c:v>
                </c:pt>
                <c:pt idx="16328">
                  <c:v>5.0</c:v>
                </c:pt>
                <c:pt idx="16329">
                  <c:v>5.0</c:v>
                </c:pt>
                <c:pt idx="16330">
                  <c:v>5.0</c:v>
                </c:pt>
                <c:pt idx="16331">
                  <c:v>5.0</c:v>
                </c:pt>
                <c:pt idx="16332">
                  <c:v>5.0</c:v>
                </c:pt>
                <c:pt idx="16333">
                  <c:v>5.0</c:v>
                </c:pt>
                <c:pt idx="16334">
                  <c:v>5.0</c:v>
                </c:pt>
                <c:pt idx="16335">
                  <c:v>5.0</c:v>
                </c:pt>
                <c:pt idx="16336">
                  <c:v>5.0</c:v>
                </c:pt>
                <c:pt idx="16337">
                  <c:v>5.0</c:v>
                </c:pt>
                <c:pt idx="16338">
                  <c:v>5.0</c:v>
                </c:pt>
                <c:pt idx="16339">
                  <c:v>5.0</c:v>
                </c:pt>
                <c:pt idx="16340">
                  <c:v>5.0</c:v>
                </c:pt>
                <c:pt idx="16341">
                  <c:v>5.0</c:v>
                </c:pt>
                <c:pt idx="16342">
                  <c:v>5.0</c:v>
                </c:pt>
                <c:pt idx="16343">
                  <c:v>5.0</c:v>
                </c:pt>
                <c:pt idx="16344">
                  <c:v>5.0</c:v>
                </c:pt>
                <c:pt idx="16345">
                  <c:v>5.0</c:v>
                </c:pt>
                <c:pt idx="16346">
                  <c:v>5.0</c:v>
                </c:pt>
                <c:pt idx="16347">
                  <c:v>5.0</c:v>
                </c:pt>
                <c:pt idx="16348">
                  <c:v>5.0</c:v>
                </c:pt>
                <c:pt idx="16349">
                  <c:v>5.0</c:v>
                </c:pt>
                <c:pt idx="16350">
                  <c:v>5.0</c:v>
                </c:pt>
                <c:pt idx="16351">
                  <c:v>5.0</c:v>
                </c:pt>
                <c:pt idx="16352">
                  <c:v>5.0</c:v>
                </c:pt>
                <c:pt idx="16353">
                  <c:v>5.0</c:v>
                </c:pt>
                <c:pt idx="16354">
                  <c:v>5.0</c:v>
                </c:pt>
                <c:pt idx="16355">
                  <c:v>5.0</c:v>
                </c:pt>
                <c:pt idx="16356">
                  <c:v>5.0</c:v>
                </c:pt>
                <c:pt idx="16357">
                  <c:v>5.0</c:v>
                </c:pt>
                <c:pt idx="16358">
                  <c:v>5.0</c:v>
                </c:pt>
                <c:pt idx="16359">
                  <c:v>5.0</c:v>
                </c:pt>
                <c:pt idx="16360">
                  <c:v>5.0</c:v>
                </c:pt>
                <c:pt idx="16361">
                  <c:v>5.0</c:v>
                </c:pt>
                <c:pt idx="16362">
                  <c:v>5.0</c:v>
                </c:pt>
                <c:pt idx="16363">
                  <c:v>5.0</c:v>
                </c:pt>
                <c:pt idx="16364">
                  <c:v>5.0</c:v>
                </c:pt>
                <c:pt idx="16365">
                  <c:v>5.0</c:v>
                </c:pt>
                <c:pt idx="16366">
                  <c:v>5.0</c:v>
                </c:pt>
                <c:pt idx="16367">
                  <c:v>5.0</c:v>
                </c:pt>
                <c:pt idx="16368">
                  <c:v>5.0</c:v>
                </c:pt>
                <c:pt idx="16369">
                  <c:v>5.0</c:v>
                </c:pt>
                <c:pt idx="16370">
                  <c:v>5.0</c:v>
                </c:pt>
                <c:pt idx="16371">
                  <c:v>5.0</c:v>
                </c:pt>
                <c:pt idx="16372">
                  <c:v>5.0</c:v>
                </c:pt>
                <c:pt idx="16373">
                  <c:v>5.0</c:v>
                </c:pt>
                <c:pt idx="16374">
                  <c:v>5.0</c:v>
                </c:pt>
                <c:pt idx="16375">
                  <c:v>5.0</c:v>
                </c:pt>
                <c:pt idx="16376">
                  <c:v>5.0</c:v>
                </c:pt>
                <c:pt idx="16377">
                  <c:v>5.0</c:v>
                </c:pt>
                <c:pt idx="16378">
                  <c:v>5.0</c:v>
                </c:pt>
                <c:pt idx="16379">
                  <c:v>5.0</c:v>
                </c:pt>
                <c:pt idx="16380">
                  <c:v>5.0</c:v>
                </c:pt>
                <c:pt idx="16381">
                  <c:v>5.0</c:v>
                </c:pt>
                <c:pt idx="16382">
                  <c:v>5.0</c:v>
                </c:pt>
                <c:pt idx="16383">
                  <c:v>5.0</c:v>
                </c:pt>
                <c:pt idx="16384">
                  <c:v>5.0</c:v>
                </c:pt>
                <c:pt idx="16385">
                  <c:v>5.0</c:v>
                </c:pt>
                <c:pt idx="16386">
                  <c:v>5.0</c:v>
                </c:pt>
                <c:pt idx="16387">
                  <c:v>5.0</c:v>
                </c:pt>
                <c:pt idx="16388">
                  <c:v>5.0</c:v>
                </c:pt>
                <c:pt idx="16389">
                  <c:v>5.0</c:v>
                </c:pt>
                <c:pt idx="16390">
                  <c:v>5.0</c:v>
                </c:pt>
                <c:pt idx="16391">
                  <c:v>5.0</c:v>
                </c:pt>
                <c:pt idx="16392">
                  <c:v>5.0</c:v>
                </c:pt>
                <c:pt idx="16393">
                  <c:v>5.0</c:v>
                </c:pt>
                <c:pt idx="16394">
                  <c:v>5.0</c:v>
                </c:pt>
                <c:pt idx="16395">
                  <c:v>5.0</c:v>
                </c:pt>
                <c:pt idx="16396">
                  <c:v>5.0</c:v>
                </c:pt>
                <c:pt idx="16397">
                  <c:v>5.0</c:v>
                </c:pt>
                <c:pt idx="16398">
                  <c:v>5.0</c:v>
                </c:pt>
                <c:pt idx="16399">
                  <c:v>5.0</c:v>
                </c:pt>
                <c:pt idx="16400">
                  <c:v>5.0</c:v>
                </c:pt>
                <c:pt idx="16401">
                  <c:v>5.0</c:v>
                </c:pt>
                <c:pt idx="16402">
                  <c:v>5.0</c:v>
                </c:pt>
                <c:pt idx="16403">
                  <c:v>5.0</c:v>
                </c:pt>
                <c:pt idx="16404">
                  <c:v>5.0</c:v>
                </c:pt>
                <c:pt idx="16405">
                  <c:v>5.0</c:v>
                </c:pt>
                <c:pt idx="16406">
                  <c:v>5.0</c:v>
                </c:pt>
                <c:pt idx="16407">
                  <c:v>5.0</c:v>
                </c:pt>
                <c:pt idx="16408">
                  <c:v>5.0</c:v>
                </c:pt>
                <c:pt idx="16409">
                  <c:v>5.0</c:v>
                </c:pt>
                <c:pt idx="16410">
                  <c:v>5.0</c:v>
                </c:pt>
                <c:pt idx="16411">
                  <c:v>5.0</c:v>
                </c:pt>
                <c:pt idx="16412">
                  <c:v>5.0</c:v>
                </c:pt>
                <c:pt idx="16413">
                  <c:v>5.0</c:v>
                </c:pt>
                <c:pt idx="16414">
                  <c:v>5.0</c:v>
                </c:pt>
                <c:pt idx="16415">
                  <c:v>5.0</c:v>
                </c:pt>
                <c:pt idx="16416">
                  <c:v>5.0</c:v>
                </c:pt>
                <c:pt idx="16417">
                  <c:v>5.0</c:v>
                </c:pt>
                <c:pt idx="16418">
                  <c:v>5.0</c:v>
                </c:pt>
                <c:pt idx="16419">
                  <c:v>5.0</c:v>
                </c:pt>
                <c:pt idx="16420">
                  <c:v>5.0</c:v>
                </c:pt>
                <c:pt idx="16421">
                  <c:v>5.0</c:v>
                </c:pt>
                <c:pt idx="16422">
                  <c:v>5.0</c:v>
                </c:pt>
                <c:pt idx="16423">
                  <c:v>5.0</c:v>
                </c:pt>
                <c:pt idx="16424">
                  <c:v>5.0</c:v>
                </c:pt>
                <c:pt idx="16425">
                  <c:v>5.0</c:v>
                </c:pt>
                <c:pt idx="16426">
                  <c:v>5.0</c:v>
                </c:pt>
                <c:pt idx="16427">
                  <c:v>5.0</c:v>
                </c:pt>
                <c:pt idx="16428">
                  <c:v>5.0</c:v>
                </c:pt>
                <c:pt idx="16429">
                  <c:v>5.0</c:v>
                </c:pt>
                <c:pt idx="16430">
                  <c:v>5.0</c:v>
                </c:pt>
                <c:pt idx="16431">
                  <c:v>5.0</c:v>
                </c:pt>
                <c:pt idx="16432">
                  <c:v>5.0</c:v>
                </c:pt>
                <c:pt idx="16433">
                  <c:v>5.0</c:v>
                </c:pt>
                <c:pt idx="16434">
                  <c:v>5.0</c:v>
                </c:pt>
                <c:pt idx="16435">
                  <c:v>5.0</c:v>
                </c:pt>
                <c:pt idx="16436">
                  <c:v>5.0</c:v>
                </c:pt>
                <c:pt idx="16437">
                  <c:v>5.0</c:v>
                </c:pt>
                <c:pt idx="16438">
                  <c:v>5.0</c:v>
                </c:pt>
                <c:pt idx="16439">
                  <c:v>5.0</c:v>
                </c:pt>
                <c:pt idx="16440">
                  <c:v>5.0</c:v>
                </c:pt>
                <c:pt idx="16441">
                  <c:v>5.0</c:v>
                </c:pt>
                <c:pt idx="16442">
                  <c:v>5.0</c:v>
                </c:pt>
                <c:pt idx="16443">
                  <c:v>5.0</c:v>
                </c:pt>
                <c:pt idx="16444">
                  <c:v>5.0</c:v>
                </c:pt>
                <c:pt idx="16445">
                  <c:v>5.0</c:v>
                </c:pt>
                <c:pt idx="16446">
                  <c:v>5.0</c:v>
                </c:pt>
                <c:pt idx="16447">
                  <c:v>5.0</c:v>
                </c:pt>
                <c:pt idx="16448">
                  <c:v>5.0</c:v>
                </c:pt>
                <c:pt idx="16449">
                  <c:v>5.0</c:v>
                </c:pt>
                <c:pt idx="16450">
                  <c:v>5.0</c:v>
                </c:pt>
                <c:pt idx="16451">
                  <c:v>5.0</c:v>
                </c:pt>
                <c:pt idx="16452">
                  <c:v>5.0</c:v>
                </c:pt>
                <c:pt idx="16453">
                  <c:v>5.0</c:v>
                </c:pt>
                <c:pt idx="16454">
                  <c:v>5.0</c:v>
                </c:pt>
                <c:pt idx="16455">
                  <c:v>5.0</c:v>
                </c:pt>
                <c:pt idx="16456">
                  <c:v>5.0</c:v>
                </c:pt>
                <c:pt idx="16457">
                  <c:v>5.0</c:v>
                </c:pt>
                <c:pt idx="16458">
                  <c:v>5.0</c:v>
                </c:pt>
                <c:pt idx="16459">
                  <c:v>5.0</c:v>
                </c:pt>
                <c:pt idx="16460">
                  <c:v>5.0</c:v>
                </c:pt>
                <c:pt idx="16461">
                  <c:v>5.0</c:v>
                </c:pt>
                <c:pt idx="16462">
                  <c:v>5.0</c:v>
                </c:pt>
                <c:pt idx="16463">
                  <c:v>5.0</c:v>
                </c:pt>
                <c:pt idx="16464">
                  <c:v>5.0</c:v>
                </c:pt>
                <c:pt idx="16465">
                  <c:v>5.0</c:v>
                </c:pt>
                <c:pt idx="16466">
                  <c:v>5.0</c:v>
                </c:pt>
                <c:pt idx="16467">
                  <c:v>5.0</c:v>
                </c:pt>
                <c:pt idx="16468">
                  <c:v>5.0</c:v>
                </c:pt>
                <c:pt idx="16469">
                  <c:v>5.0</c:v>
                </c:pt>
                <c:pt idx="16470">
                  <c:v>5.0</c:v>
                </c:pt>
                <c:pt idx="16471">
                  <c:v>5.0</c:v>
                </c:pt>
                <c:pt idx="16472">
                  <c:v>5.0</c:v>
                </c:pt>
                <c:pt idx="16473">
                  <c:v>5.0</c:v>
                </c:pt>
                <c:pt idx="16474">
                  <c:v>5.0</c:v>
                </c:pt>
                <c:pt idx="16475">
                  <c:v>5.0</c:v>
                </c:pt>
                <c:pt idx="16476">
                  <c:v>5.0</c:v>
                </c:pt>
                <c:pt idx="16477">
                  <c:v>5.0</c:v>
                </c:pt>
                <c:pt idx="16478">
                  <c:v>5.0</c:v>
                </c:pt>
                <c:pt idx="16479">
                  <c:v>5.0</c:v>
                </c:pt>
                <c:pt idx="16480">
                  <c:v>5.0</c:v>
                </c:pt>
                <c:pt idx="16481">
                  <c:v>5.0</c:v>
                </c:pt>
                <c:pt idx="16482">
                  <c:v>5.0</c:v>
                </c:pt>
                <c:pt idx="16483">
                  <c:v>5.0</c:v>
                </c:pt>
                <c:pt idx="16484">
                  <c:v>5.0</c:v>
                </c:pt>
                <c:pt idx="16485">
                  <c:v>5.0</c:v>
                </c:pt>
                <c:pt idx="16486">
                  <c:v>5.0</c:v>
                </c:pt>
                <c:pt idx="16487">
                  <c:v>5.0</c:v>
                </c:pt>
                <c:pt idx="16488">
                  <c:v>5.0</c:v>
                </c:pt>
                <c:pt idx="16489">
                  <c:v>5.0</c:v>
                </c:pt>
                <c:pt idx="16490">
                  <c:v>5.0</c:v>
                </c:pt>
                <c:pt idx="16491">
                  <c:v>5.0</c:v>
                </c:pt>
                <c:pt idx="16492">
                  <c:v>5.0</c:v>
                </c:pt>
                <c:pt idx="16493">
                  <c:v>5.0</c:v>
                </c:pt>
                <c:pt idx="16494">
                  <c:v>5.0</c:v>
                </c:pt>
                <c:pt idx="16495">
                  <c:v>5.0</c:v>
                </c:pt>
                <c:pt idx="16496">
                  <c:v>5.0</c:v>
                </c:pt>
                <c:pt idx="16497">
                  <c:v>5.0</c:v>
                </c:pt>
                <c:pt idx="16498">
                  <c:v>5.0</c:v>
                </c:pt>
                <c:pt idx="16499">
                  <c:v>5.0</c:v>
                </c:pt>
                <c:pt idx="16500">
                  <c:v>5.0</c:v>
                </c:pt>
                <c:pt idx="16501">
                  <c:v>5.0</c:v>
                </c:pt>
                <c:pt idx="16502">
                  <c:v>5.0</c:v>
                </c:pt>
                <c:pt idx="16503">
                  <c:v>5.0</c:v>
                </c:pt>
                <c:pt idx="16504">
                  <c:v>5.0</c:v>
                </c:pt>
                <c:pt idx="16505">
                  <c:v>5.0</c:v>
                </c:pt>
                <c:pt idx="16506">
                  <c:v>5.0</c:v>
                </c:pt>
                <c:pt idx="16507">
                  <c:v>5.0</c:v>
                </c:pt>
                <c:pt idx="16508">
                  <c:v>5.0</c:v>
                </c:pt>
                <c:pt idx="16509">
                  <c:v>5.0</c:v>
                </c:pt>
                <c:pt idx="16510">
                  <c:v>5.0</c:v>
                </c:pt>
                <c:pt idx="16511">
                  <c:v>5.0</c:v>
                </c:pt>
                <c:pt idx="16512">
                  <c:v>5.0</c:v>
                </c:pt>
                <c:pt idx="16513">
                  <c:v>5.0</c:v>
                </c:pt>
                <c:pt idx="16514">
                  <c:v>5.0</c:v>
                </c:pt>
                <c:pt idx="16515">
                  <c:v>5.0</c:v>
                </c:pt>
                <c:pt idx="16516">
                  <c:v>5.0</c:v>
                </c:pt>
                <c:pt idx="16517">
                  <c:v>5.0</c:v>
                </c:pt>
                <c:pt idx="16518">
                  <c:v>5.0</c:v>
                </c:pt>
                <c:pt idx="16519">
                  <c:v>5.0</c:v>
                </c:pt>
                <c:pt idx="16520">
                  <c:v>5.0</c:v>
                </c:pt>
                <c:pt idx="16521">
                  <c:v>5.0</c:v>
                </c:pt>
                <c:pt idx="16522">
                  <c:v>5.0</c:v>
                </c:pt>
                <c:pt idx="16523">
                  <c:v>5.0</c:v>
                </c:pt>
                <c:pt idx="16524">
                  <c:v>5.0</c:v>
                </c:pt>
                <c:pt idx="16525">
                  <c:v>5.0</c:v>
                </c:pt>
                <c:pt idx="16526">
                  <c:v>5.0</c:v>
                </c:pt>
                <c:pt idx="16527">
                  <c:v>5.0</c:v>
                </c:pt>
                <c:pt idx="16528">
                  <c:v>5.0</c:v>
                </c:pt>
                <c:pt idx="16529">
                  <c:v>5.0</c:v>
                </c:pt>
                <c:pt idx="16530">
                  <c:v>5.0</c:v>
                </c:pt>
                <c:pt idx="16531">
                  <c:v>5.0</c:v>
                </c:pt>
                <c:pt idx="16532">
                  <c:v>5.0</c:v>
                </c:pt>
                <c:pt idx="16533">
                  <c:v>5.0</c:v>
                </c:pt>
                <c:pt idx="16534">
                  <c:v>5.0</c:v>
                </c:pt>
                <c:pt idx="16535">
                  <c:v>5.0</c:v>
                </c:pt>
                <c:pt idx="16536">
                  <c:v>5.0</c:v>
                </c:pt>
                <c:pt idx="16537">
                  <c:v>5.0</c:v>
                </c:pt>
                <c:pt idx="16538">
                  <c:v>5.0</c:v>
                </c:pt>
                <c:pt idx="16539">
                  <c:v>5.0</c:v>
                </c:pt>
                <c:pt idx="16540">
                  <c:v>5.0</c:v>
                </c:pt>
                <c:pt idx="16541">
                  <c:v>5.0</c:v>
                </c:pt>
                <c:pt idx="16542">
                  <c:v>5.0</c:v>
                </c:pt>
                <c:pt idx="16543">
                  <c:v>5.0</c:v>
                </c:pt>
                <c:pt idx="16544">
                  <c:v>5.0</c:v>
                </c:pt>
                <c:pt idx="16545">
                  <c:v>5.0</c:v>
                </c:pt>
                <c:pt idx="16546">
                  <c:v>5.0</c:v>
                </c:pt>
                <c:pt idx="16547">
                  <c:v>5.0</c:v>
                </c:pt>
                <c:pt idx="16548">
                  <c:v>5.0</c:v>
                </c:pt>
                <c:pt idx="16549">
                  <c:v>5.0</c:v>
                </c:pt>
                <c:pt idx="16550">
                  <c:v>5.0</c:v>
                </c:pt>
                <c:pt idx="16551">
                  <c:v>5.0</c:v>
                </c:pt>
                <c:pt idx="16552">
                  <c:v>5.0</c:v>
                </c:pt>
                <c:pt idx="16553">
                  <c:v>5.0</c:v>
                </c:pt>
                <c:pt idx="16554">
                  <c:v>5.0</c:v>
                </c:pt>
                <c:pt idx="16555">
                  <c:v>5.0</c:v>
                </c:pt>
                <c:pt idx="16556">
                  <c:v>5.0</c:v>
                </c:pt>
                <c:pt idx="16557">
                  <c:v>5.0</c:v>
                </c:pt>
                <c:pt idx="16558">
                  <c:v>5.0</c:v>
                </c:pt>
                <c:pt idx="16559">
                  <c:v>5.0</c:v>
                </c:pt>
                <c:pt idx="16560">
                  <c:v>5.0</c:v>
                </c:pt>
                <c:pt idx="16561">
                  <c:v>5.0</c:v>
                </c:pt>
                <c:pt idx="16562">
                  <c:v>5.0</c:v>
                </c:pt>
                <c:pt idx="16563">
                  <c:v>5.0</c:v>
                </c:pt>
                <c:pt idx="16564">
                  <c:v>5.0</c:v>
                </c:pt>
                <c:pt idx="16565">
                  <c:v>5.0</c:v>
                </c:pt>
                <c:pt idx="16566">
                  <c:v>5.0</c:v>
                </c:pt>
                <c:pt idx="16567">
                  <c:v>5.0</c:v>
                </c:pt>
                <c:pt idx="16568">
                  <c:v>5.0</c:v>
                </c:pt>
                <c:pt idx="16569">
                  <c:v>5.0</c:v>
                </c:pt>
                <c:pt idx="16570">
                  <c:v>5.0</c:v>
                </c:pt>
                <c:pt idx="16571">
                  <c:v>5.0</c:v>
                </c:pt>
                <c:pt idx="16572">
                  <c:v>5.0</c:v>
                </c:pt>
                <c:pt idx="16573">
                  <c:v>5.0</c:v>
                </c:pt>
                <c:pt idx="16574">
                  <c:v>5.0</c:v>
                </c:pt>
                <c:pt idx="16575">
                  <c:v>5.0</c:v>
                </c:pt>
                <c:pt idx="16576">
                  <c:v>5.0</c:v>
                </c:pt>
                <c:pt idx="16577">
                  <c:v>5.0</c:v>
                </c:pt>
                <c:pt idx="16578">
                  <c:v>5.0</c:v>
                </c:pt>
                <c:pt idx="16579">
                  <c:v>5.0</c:v>
                </c:pt>
                <c:pt idx="16580">
                  <c:v>5.0</c:v>
                </c:pt>
                <c:pt idx="16581">
                  <c:v>5.0</c:v>
                </c:pt>
                <c:pt idx="16582">
                  <c:v>5.0</c:v>
                </c:pt>
                <c:pt idx="16583">
                  <c:v>5.0</c:v>
                </c:pt>
                <c:pt idx="16584">
                  <c:v>5.0</c:v>
                </c:pt>
                <c:pt idx="16585">
                  <c:v>5.0</c:v>
                </c:pt>
                <c:pt idx="16586">
                  <c:v>5.0</c:v>
                </c:pt>
                <c:pt idx="16587">
                  <c:v>5.0</c:v>
                </c:pt>
                <c:pt idx="16588">
                  <c:v>5.0</c:v>
                </c:pt>
                <c:pt idx="16589">
                  <c:v>5.0</c:v>
                </c:pt>
                <c:pt idx="16590">
                  <c:v>5.0</c:v>
                </c:pt>
                <c:pt idx="16591">
                  <c:v>5.0</c:v>
                </c:pt>
                <c:pt idx="16592">
                  <c:v>5.0</c:v>
                </c:pt>
                <c:pt idx="16593">
                  <c:v>5.0</c:v>
                </c:pt>
                <c:pt idx="16594">
                  <c:v>5.0</c:v>
                </c:pt>
                <c:pt idx="16595">
                  <c:v>5.0</c:v>
                </c:pt>
                <c:pt idx="16596">
                  <c:v>5.0</c:v>
                </c:pt>
                <c:pt idx="16597">
                  <c:v>5.0</c:v>
                </c:pt>
                <c:pt idx="16598">
                  <c:v>5.0</c:v>
                </c:pt>
                <c:pt idx="16599">
                  <c:v>5.0</c:v>
                </c:pt>
                <c:pt idx="16600">
                  <c:v>5.0</c:v>
                </c:pt>
                <c:pt idx="16601">
                  <c:v>5.0</c:v>
                </c:pt>
                <c:pt idx="16602">
                  <c:v>5.0</c:v>
                </c:pt>
                <c:pt idx="16603">
                  <c:v>5.0</c:v>
                </c:pt>
                <c:pt idx="16604">
                  <c:v>5.0</c:v>
                </c:pt>
                <c:pt idx="16605">
                  <c:v>5.0</c:v>
                </c:pt>
                <c:pt idx="16606">
                  <c:v>5.0</c:v>
                </c:pt>
                <c:pt idx="16607">
                  <c:v>5.0</c:v>
                </c:pt>
                <c:pt idx="16608">
                  <c:v>5.0</c:v>
                </c:pt>
                <c:pt idx="16609">
                  <c:v>5.0</c:v>
                </c:pt>
                <c:pt idx="16610">
                  <c:v>5.0</c:v>
                </c:pt>
                <c:pt idx="16611">
                  <c:v>5.0</c:v>
                </c:pt>
                <c:pt idx="16612">
                  <c:v>5.0</c:v>
                </c:pt>
                <c:pt idx="16613">
                  <c:v>5.0</c:v>
                </c:pt>
                <c:pt idx="16614">
                  <c:v>5.0</c:v>
                </c:pt>
                <c:pt idx="16615">
                  <c:v>5.0</c:v>
                </c:pt>
                <c:pt idx="16616">
                  <c:v>5.0</c:v>
                </c:pt>
                <c:pt idx="16617">
                  <c:v>5.0</c:v>
                </c:pt>
                <c:pt idx="16618">
                  <c:v>5.0</c:v>
                </c:pt>
                <c:pt idx="16619">
                  <c:v>5.0</c:v>
                </c:pt>
                <c:pt idx="16620">
                  <c:v>5.0</c:v>
                </c:pt>
                <c:pt idx="16621">
                  <c:v>5.0</c:v>
                </c:pt>
                <c:pt idx="16622">
                  <c:v>5.0</c:v>
                </c:pt>
                <c:pt idx="16623">
                  <c:v>5.0</c:v>
                </c:pt>
                <c:pt idx="16624">
                  <c:v>5.0</c:v>
                </c:pt>
                <c:pt idx="16625">
                  <c:v>5.0</c:v>
                </c:pt>
                <c:pt idx="16626">
                  <c:v>5.0</c:v>
                </c:pt>
                <c:pt idx="16627">
                  <c:v>5.0</c:v>
                </c:pt>
                <c:pt idx="16628">
                  <c:v>5.0</c:v>
                </c:pt>
                <c:pt idx="16629">
                  <c:v>5.0</c:v>
                </c:pt>
                <c:pt idx="16630">
                  <c:v>5.0</c:v>
                </c:pt>
                <c:pt idx="16631">
                  <c:v>5.0</c:v>
                </c:pt>
                <c:pt idx="16632">
                  <c:v>5.0</c:v>
                </c:pt>
                <c:pt idx="16633">
                  <c:v>5.0</c:v>
                </c:pt>
                <c:pt idx="16634">
                  <c:v>5.0</c:v>
                </c:pt>
                <c:pt idx="16635">
                  <c:v>5.0</c:v>
                </c:pt>
                <c:pt idx="16636">
                  <c:v>5.0</c:v>
                </c:pt>
                <c:pt idx="16637">
                  <c:v>5.0</c:v>
                </c:pt>
                <c:pt idx="16638">
                  <c:v>5.0</c:v>
                </c:pt>
                <c:pt idx="16639">
                  <c:v>5.0</c:v>
                </c:pt>
                <c:pt idx="16640">
                  <c:v>5.0</c:v>
                </c:pt>
                <c:pt idx="16641">
                  <c:v>5.0</c:v>
                </c:pt>
                <c:pt idx="16642">
                  <c:v>5.0</c:v>
                </c:pt>
                <c:pt idx="16643">
                  <c:v>5.0</c:v>
                </c:pt>
                <c:pt idx="16644">
                  <c:v>5.0</c:v>
                </c:pt>
                <c:pt idx="16645">
                  <c:v>5.0</c:v>
                </c:pt>
                <c:pt idx="16646">
                  <c:v>5.0</c:v>
                </c:pt>
                <c:pt idx="16647">
                  <c:v>5.0</c:v>
                </c:pt>
                <c:pt idx="16648">
                  <c:v>5.0</c:v>
                </c:pt>
                <c:pt idx="16649">
                  <c:v>5.0</c:v>
                </c:pt>
                <c:pt idx="16650">
                  <c:v>5.0</c:v>
                </c:pt>
                <c:pt idx="16651">
                  <c:v>5.0</c:v>
                </c:pt>
                <c:pt idx="16652">
                  <c:v>5.0</c:v>
                </c:pt>
                <c:pt idx="16653">
                  <c:v>5.0</c:v>
                </c:pt>
                <c:pt idx="16654">
                  <c:v>5.0</c:v>
                </c:pt>
                <c:pt idx="16655">
                  <c:v>5.0</c:v>
                </c:pt>
                <c:pt idx="16656">
                  <c:v>5.0</c:v>
                </c:pt>
                <c:pt idx="16657">
                  <c:v>5.0</c:v>
                </c:pt>
                <c:pt idx="16658">
                  <c:v>5.0</c:v>
                </c:pt>
                <c:pt idx="16659">
                  <c:v>5.0</c:v>
                </c:pt>
                <c:pt idx="16660">
                  <c:v>5.0</c:v>
                </c:pt>
                <c:pt idx="16661">
                  <c:v>5.0</c:v>
                </c:pt>
                <c:pt idx="16662">
                  <c:v>5.0</c:v>
                </c:pt>
                <c:pt idx="16663">
                  <c:v>5.0</c:v>
                </c:pt>
                <c:pt idx="16664">
                  <c:v>5.0</c:v>
                </c:pt>
                <c:pt idx="16665">
                  <c:v>5.0</c:v>
                </c:pt>
                <c:pt idx="16666">
                  <c:v>5.0</c:v>
                </c:pt>
                <c:pt idx="16667">
                  <c:v>5.0</c:v>
                </c:pt>
                <c:pt idx="16668">
                  <c:v>5.0</c:v>
                </c:pt>
                <c:pt idx="16669">
                  <c:v>5.0</c:v>
                </c:pt>
                <c:pt idx="16670">
                  <c:v>5.0</c:v>
                </c:pt>
                <c:pt idx="16671">
                  <c:v>5.0</c:v>
                </c:pt>
                <c:pt idx="16672">
                  <c:v>5.0</c:v>
                </c:pt>
                <c:pt idx="16673">
                  <c:v>5.0</c:v>
                </c:pt>
                <c:pt idx="16674">
                  <c:v>5.0</c:v>
                </c:pt>
                <c:pt idx="16675">
                  <c:v>5.0</c:v>
                </c:pt>
                <c:pt idx="16676">
                  <c:v>5.0</c:v>
                </c:pt>
                <c:pt idx="16677">
                  <c:v>5.0</c:v>
                </c:pt>
                <c:pt idx="16678">
                  <c:v>5.0</c:v>
                </c:pt>
                <c:pt idx="16679">
                  <c:v>5.0</c:v>
                </c:pt>
                <c:pt idx="16680">
                  <c:v>5.0</c:v>
                </c:pt>
                <c:pt idx="16681">
                  <c:v>5.0</c:v>
                </c:pt>
                <c:pt idx="16682">
                  <c:v>5.0</c:v>
                </c:pt>
                <c:pt idx="16683">
                  <c:v>5.0</c:v>
                </c:pt>
                <c:pt idx="16684">
                  <c:v>5.0</c:v>
                </c:pt>
                <c:pt idx="16685">
                  <c:v>5.0</c:v>
                </c:pt>
                <c:pt idx="16686">
                  <c:v>5.0</c:v>
                </c:pt>
                <c:pt idx="16687">
                  <c:v>5.0</c:v>
                </c:pt>
                <c:pt idx="16688">
                  <c:v>5.0</c:v>
                </c:pt>
                <c:pt idx="16689">
                  <c:v>5.0</c:v>
                </c:pt>
                <c:pt idx="16690">
                  <c:v>5.0</c:v>
                </c:pt>
                <c:pt idx="16691">
                  <c:v>5.0</c:v>
                </c:pt>
                <c:pt idx="16692">
                  <c:v>5.0</c:v>
                </c:pt>
                <c:pt idx="16693">
                  <c:v>5.0</c:v>
                </c:pt>
                <c:pt idx="16694">
                  <c:v>5.0</c:v>
                </c:pt>
                <c:pt idx="16695">
                  <c:v>5.0</c:v>
                </c:pt>
                <c:pt idx="16696">
                  <c:v>5.0</c:v>
                </c:pt>
                <c:pt idx="16697">
                  <c:v>5.0</c:v>
                </c:pt>
                <c:pt idx="16698">
                  <c:v>5.0</c:v>
                </c:pt>
                <c:pt idx="16699">
                  <c:v>5.0</c:v>
                </c:pt>
                <c:pt idx="16700">
                  <c:v>5.0</c:v>
                </c:pt>
                <c:pt idx="16701">
                  <c:v>5.0</c:v>
                </c:pt>
                <c:pt idx="16702">
                  <c:v>5.0</c:v>
                </c:pt>
                <c:pt idx="16703">
                  <c:v>5.0</c:v>
                </c:pt>
                <c:pt idx="16704">
                  <c:v>5.0</c:v>
                </c:pt>
                <c:pt idx="16705">
                  <c:v>5.0</c:v>
                </c:pt>
                <c:pt idx="16706">
                  <c:v>5.0</c:v>
                </c:pt>
                <c:pt idx="16707">
                  <c:v>5.0</c:v>
                </c:pt>
                <c:pt idx="16708">
                  <c:v>5.0</c:v>
                </c:pt>
                <c:pt idx="16709">
                  <c:v>5.0</c:v>
                </c:pt>
                <c:pt idx="16710">
                  <c:v>5.0</c:v>
                </c:pt>
                <c:pt idx="16711">
                  <c:v>5.0</c:v>
                </c:pt>
                <c:pt idx="16712">
                  <c:v>5.0</c:v>
                </c:pt>
                <c:pt idx="16713">
                  <c:v>5.0</c:v>
                </c:pt>
                <c:pt idx="16714">
                  <c:v>5.0</c:v>
                </c:pt>
                <c:pt idx="16715">
                  <c:v>5.0</c:v>
                </c:pt>
                <c:pt idx="16716">
                  <c:v>5.0</c:v>
                </c:pt>
                <c:pt idx="16717">
                  <c:v>5.0</c:v>
                </c:pt>
                <c:pt idx="16718">
                  <c:v>5.0</c:v>
                </c:pt>
                <c:pt idx="16719">
                  <c:v>5.0</c:v>
                </c:pt>
                <c:pt idx="16720">
                  <c:v>5.0</c:v>
                </c:pt>
                <c:pt idx="16721">
                  <c:v>5.0</c:v>
                </c:pt>
                <c:pt idx="16722">
                  <c:v>5.0</c:v>
                </c:pt>
                <c:pt idx="16723">
                  <c:v>5.0</c:v>
                </c:pt>
                <c:pt idx="16724">
                  <c:v>5.0</c:v>
                </c:pt>
                <c:pt idx="16725">
                  <c:v>5.0</c:v>
                </c:pt>
                <c:pt idx="16726">
                  <c:v>5.0</c:v>
                </c:pt>
                <c:pt idx="16727">
                  <c:v>5.0</c:v>
                </c:pt>
                <c:pt idx="16728">
                  <c:v>5.0</c:v>
                </c:pt>
                <c:pt idx="16729">
                  <c:v>5.0</c:v>
                </c:pt>
                <c:pt idx="16730">
                  <c:v>5.0</c:v>
                </c:pt>
                <c:pt idx="16731">
                  <c:v>5.0</c:v>
                </c:pt>
                <c:pt idx="16732">
                  <c:v>5.0</c:v>
                </c:pt>
                <c:pt idx="16733">
                  <c:v>5.0</c:v>
                </c:pt>
                <c:pt idx="16734">
                  <c:v>5.0</c:v>
                </c:pt>
                <c:pt idx="16735">
                  <c:v>5.0</c:v>
                </c:pt>
                <c:pt idx="16736">
                  <c:v>5.0</c:v>
                </c:pt>
                <c:pt idx="16737">
                  <c:v>5.0</c:v>
                </c:pt>
                <c:pt idx="16738">
                  <c:v>5.0</c:v>
                </c:pt>
                <c:pt idx="16739">
                  <c:v>5.0</c:v>
                </c:pt>
                <c:pt idx="16740">
                  <c:v>5.0</c:v>
                </c:pt>
                <c:pt idx="16741">
                  <c:v>5.0</c:v>
                </c:pt>
                <c:pt idx="16742">
                  <c:v>5.0</c:v>
                </c:pt>
                <c:pt idx="16743">
                  <c:v>5.0</c:v>
                </c:pt>
                <c:pt idx="16744">
                  <c:v>5.0</c:v>
                </c:pt>
                <c:pt idx="16745">
                  <c:v>5.0</c:v>
                </c:pt>
                <c:pt idx="16746">
                  <c:v>5.0</c:v>
                </c:pt>
                <c:pt idx="16747">
                  <c:v>5.0</c:v>
                </c:pt>
                <c:pt idx="16748">
                  <c:v>5.0</c:v>
                </c:pt>
                <c:pt idx="16749">
                  <c:v>5.0</c:v>
                </c:pt>
                <c:pt idx="16750">
                  <c:v>5.0</c:v>
                </c:pt>
                <c:pt idx="16751">
                  <c:v>5.0</c:v>
                </c:pt>
                <c:pt idx="16752">
                  <c:v>5.0</c:v>
                </c:pt>
                <c:pt idx="16753">
                  <c:v>5.0</c:v>
                </c:pt>
                <c:pt idx="16754">
                  <c:v>5.0</c:v>
                </c:pt>
                <c:pt idx="16755">
                  <c:v>5.0</c:v>
                </c:pt>
                <c:pt idx="16756">
                  <c:v>5.0</c:v>
                </c:pt>
                <c:pt idx="16757">
                  <c:v>5.0</c:v>
                </c:pt>
                <c:pt idx="16758">
                  <c:v>5.0</c:v>
                </c:pt>
                <c:pt idx="16759">
                  <c:v>5.0</c:v>
                </c:pt>
                <c:pt idx="16760">
                  <c:v>5.0</c:v>
                </c:pt>
                <c:pt idx="16761">
                  <c:v>5.0</c:v>
                </c:pt>
                <c:pt idx="16762">
                  <c:v>5.0</c:v>
                </c:pt>
                <c:pt idx="16763">
                  <c:v>5.0</c:v>
                </c:pt>
                <c:pt idx="16764">
                  <c:v>5.0</c:v>
                </c:pt>
                <c:pt idx="16765">
                  <c:v>5.0</c:v>
                </c:pt>
                <c:pt idx="16766">
                  <c:v>5.0</c:v>
                </c:pt>
                <c:pt idx="16767">
                  <c:v>5.0</c:v>
                </c:pt>
                <c:pt idx="16768">
                  <c:v>5.0</c:v>
                </c:pt>
                <c:pt idx="16769">
                  <c:v>5.0</c:v>
                </c:pt>
                <c:pt idx="16770">
                  <c:v>5.0</c:v>
                </c:pt>
                <c:pt idx="16771">
                  <c:v>5.0</c:v>
                </c:pt>
                <c:pt idx="16772">
                  <c:v>5.0</c:v>
                </c:pt>
                <c:pt idx="16773">
                  <c:v>5.0</c:v>
                </c:pt>
                <c:pt idx="16774">
                  <c:v>5.0</c:v>
                </c:pt>
                <c:pt idx="16775">
                  <c:v>5.0</c:v>
                </c:pt>
                <c:pt idx="16776">
                  <c:v>5.0</c:v>
                </c:pt>
                <c:pt idx="16777">
                  <c:v>5.0</c:v>
                </c:pt>
                <c:pt idx="16778">
                  <c:v>5.0</c:v>
                </c:pt>
                <c:pt idx="16779">
                  <c:v>5.0</c:v>
                </c:pt>
                <c:pt idx="16780">
                  <c:v>5.0</c:v>
                </c:pt>
                <c:pt idx="16781">
                  <c:v>5.0</c:v>
                </c:pt>
                <c:pt idx="16782">
                  <c:v>5.0</c:v>
                </c:pt>
                <c:pt idx="16783">
                  <c:v>5.0</c:v>
                </c:pt>
                <c:pt idx="16784">
                  <c:v>5.0</c:v>
                </c:pt>
                <c:pt idx="16785">
                  <c:v>5.0</c:v>
                </c:pt>
                <c:pt idx="16786">
                  <c:v>5.0</c:v>
                </c:pt>
                <c:pt idx="16787">
                  <c:v>5.0</c:v>
                </c:pt>
                <c:pt idx="16788">
                  <c:v>5.0</c:v>
                </c:pt>
                <c:pt idx="16789">
                  <c:v>5.0</c:v>
                </c:pt>
                <c:pt idx="16790">
                  <c:v>5.0</c:v>
                </c:pt>
                <c:pt idx="16791">
                  <c:v>5.0</c:v>
                </c:pt>
                <c:pt idx="16792">
                  <c:v>5.0</c:v>
                </c:pt>
                <c:pt idx="16793">
                  <c:v>5.0</c:v>
                </c:pt>
                <c:pt idx="16794">
                  <c:v>5.0</c:v>
                </c:pt>
                <c:pt idx="16795">
                  <c:v>5.0</c:v>
                </c:pt>
                <c:pt idx="16796">
                  <c:v>5.0</c:v>
                </c:pt>
                <c:pt idx="16797">
                  <c:v>5.0</c:v>
                </c:pt>
                <c:pt idx="16798">
                  <c:v>5.0</c:v>
                </c:pt>
                <c:pt idx="16799">
                  <c:v>5.0</c:v>
                </c:pt>
                <c:pt idx="16800">
                  <c:v>5.0</c:v>
                </c:pt>
                <c:pt idx="16801">
                  <c:v>5.0</c:v>
                </c:pt>
                <c:pt idx="16802">
                  <c:v>5.0</c:v>
                </c:pt>
                <c:pt idx="16803">
                  <c:v>5.0</c:v>
                </c:pt>
                <c:pt idx="16804">
                  <c:v>5.0</c:v>
                </c:pt>
                <c:pt idx="16805">
                  <c:v>5.0</c:v>
                </c:pt>
                <c:pt idx="16806">
                  <c:v>5.0</c:v>
                </c:pt>
                <c:pt idx="16807">
                  <c:v>5.0</c:v>
                </c:pt>
                <c:pt idx="16808">
                  <c:v>5.0</c:v>
                </c:pt>
                <c:pt idx="16809">
                  <c:v>5.0</c:v>
                </c:pt>
                <c:pt idx="16810">
                  <c:v>5.0</c:v>
                </c:pt>
                <c:pt idx="16811">
                  <c:v>5.0</c:v>
                </c:pt>
                <c:pt idx="16812">
                  <c:v>5.0</c:v>
                </c:pt>
                <c:pt idx="16813">
                  <c:v>5.0</c:v>
                </c:pt>
                <c:pt idx="16814">
                  <c:v>5.0</c:v>
                </c:pt>
                <c:pt idx="16815">
                  <c:v>5.0</c:v>
                </c:pt>
                <c:pt idx="16816">
                  <c:v>5.0</c:v>
                </c:pt>
                <c:pt idx="16817">
                  <c:v>5.0</c:v>
                </c:pt>
                <c:pt idx="16818">
                  <c:v>5.0</c:v>
                </c:pt>
                <c:pt idx="16819">
                  <c:v>5.0</c:v>
                </c:pt>
                <c:pt idx="16820">
                  <c:v>5.0</c:v>
                </c:pt>
                <c:pt idx="16821">
                  <c:v>5.0</c:v>
                </c:pt>
                <c:pt idx="16822">
                  <c:v>5.0</c:v>
                </c:pt>
                <c:pt idx="16823">
                  <c:v>5.0</c:v>
                </c:pt>
                <c:pt idx="16824">
                  <c:v>5.0</c:v>
                </c:pt>
                <c:pt idx="16825">
                  <c:v>5.0</c:v>
                </c:pt>
                <c:pt idx="16826">
                  <c:v>5.0</c:v>
                </c:pt>
                <c:pt idx="16827">
                  <c:v>5.0</c:v>
                </c:pt>
                <c:pt idx="16828">
                  <c:v>5.0</c:v>
                </c:pt>
                <c:pt idx="16829">
                  <c:v>5.0</c:v>
                </c:pt>
                <c:pt idx="16830">
                  <c:v>5.0</c:v>
                </c:pt>
                <c:pt idx="16831">
                  <c:v>5.0</c:v>
                </c:pt>
                <c:pt idx="16832">
                  <c:v>5.0</c:v>
                </c:pt>
                <c:pt idx="16833">
                  <c:v>5.0</c:v>
                </c:pt>
                <c:pt idx="16834">
                  <c:v>5.0</c:v>
                </c:pt>
                <c:pt idx="16835">
                  <c:v>5.0</c:v>
                </c:pt>
                <c:pt idx="16836">
                  <c:v>5.0</c:v>
                </c:pt>
                <c:pt idx="16837">
                  <c:v>5.0</c:v>
                </c:pt>
                <c:pt idx="16838">
                  <c:v>5.0</c:v>
                </c:pt>
                <c:pt idx="16839">
                  <c:v>5.0</c:v>
                </c:pt>
                <c:pt idx="16840">
                  <c:v>5.0</c:v>
                </c:pt>
                <c:pt idx="16841">
                  <c:v>5.0</c:v>
                </c:pt>
                <c:pt idx="16842">
                  <c:v>5.0</c:v>
                </c:pt>
                <c:pt idx="16843">
                  <c:v>5.0</c:v>
                </c:pt>
                <c:pt idx="16844">
                  <c:v>5.0</c:v>
                </c:pt>
                <c:pt idx="16845">
                  <c:v>5.0</c:v>
                </c:pt>
                <c:pt idx="16846">
                  <c:v>5.0</c:v>
                </c:pt>
                <c:pt idx="16847">
                  <c:v>5.0</c:v>
                </c:pt>
                <c:pt idx="16848">
                  <c:v>5.0</c:v>
                </c:pt>
                <c:pt idx="16849">
                  <c:v>5.0</c:v>
                </c:pt>
                <c:pt idx="16850">
                  <c:v>5.0</c:v>
                </c:pt>
                <c:pt idx="16851">
                  <c:v>5.0</c:v>
                </c:pt>
                <c:pt idx="16852">
                  <c:v>5.0</c:v>
                </c:pt>
                <c:pt idx="16853">
                  <c:v>5.0</c:v>
                </c:pt>
                <c:pt idx="16854">
                  <c:v>5.0</c:v>
                </c:pt>
                <c:pt idx="16855">
                  <c:v>5.0</c:v>
                </c:pt>
                <c:pt idx="16856">
                  <c:v>5.0</c:v>
                </c:pt>
                <c:pt idx="16857">
                  <c:v>5.0</c:v>
                </c:pt>
                <c:pt idx="16858">
                  <c:v>5.0</c:v>
                </c:pt>
                <c:pt idx="16859">
                  <c:v>5.0</c:v>
                </c:pt>
                <c:pt idx="16860">
                  <c:v>5.0</c:v>
                </c:pt>
                <c:pt idx="16861">
                  <c:v>5.0</c:v>
                </c:pt>
                <c:pt idx="16862">
                  <c:v>5.0</c:v>
                </c:pt>
                <c:pt idx="16863">
                  <c:v>5.0</c:v>
                </c:pt>
                <c:pt idx="16864">
                  <c:v>5.0</c:v>
                </c:pt>
                <c:pt idx="16865">
                  <c:v>5.0</c:v>
                </c:pt>
                <c:pt idx="16866">
                  <c:v>5.0</c:v>
                </c:pt>
                <c:pt idx="16867">
                  <c:v>5.0</c:v>
                </c:pt>
                <c:pt idx="16868">
                  <c:v>5.0</c:v>
                </c:pt>
                <c:pt idx="16869">
                  <c:v>5.0</c:v>
                </c:pt>
                <c:pt idx="16870">
                  <c:v>5.0</c:v>
                </c:pt>
                <c:pt idx="16871">
                  <c:v>5.0</c:v>
                </c:pt>
                <c:pt idx="16872">
                  <c:v>5.0</c:v>
                </c:pt>
                <c:pt idx="16873">
                  <c:v>5.0</c:v>
                </c:pt>
                <c:pt idx="16874">
                  <c:v>5.0</c:v>
                </c:pt>
                <c:pt idx="16875">
                  <c:v>5.0</c:v>
                </c:pt>
                <c:pt idx="16876">
                  <c:v>5.0</c:v>
                </c:pt>
                <c:pt idx="16877">
                  <c:v>5.0</c:v>
                </c:pt>
                <c:pt idx="16878">
                  <c:v>5.0</c:v>
                </c:pt>
                <c:pt idx="16879">
                  <c:v>5.0</c:v>
                </c:pt>
                <c:pt idx="16880">
                  <c:v>5.0</c:v>
                </c:pt>
                <c:pt idx="16881">
                  <c:v>5.0</c:v>
                </c:pt>
                <c:pt idx="16882">
                  <c:v>5.0</c:v>
                </c:pt>
                <c:pt idx="16883">
                  <c:v>5.0</c:v>
                </c:pt>
                <c:pt idx="16884">
                  <c:v>5.0</c:v>
                </c:pt>
                <c:pt idx="16885">
                  <c:v>5.0</c:v>
                </c:pt>
                <c:pt idx="16886">
                  <c:v>5.0</c:v>
                </c:pt>
                <c:pt idx="16887">
                  <c:v>5.0</c:v>
                </c:pt>
                <c:pt idx="16888">
                  <c:v>5.0</c:v>
                </c:pt>
                <c:pt idx="16889">
                  <c:v>5.0</c:v>
                </c:pt>
                <c:pt idx="16890">
                  <c:v>5.0</c:v>
                </c:pt>
                <c:pt idx="16891">
                  <c:v>5.0</c:v>
                </c:pt>
                <c:pt idx="16892">
                  <c:v>5.0</c:v>
                </c:pt>
                <c:pt idx="16893">
                  <c:v>5.0</c:v>
                </c:pt>
                <c:pt idx="16894">
                  <c:v>5.0</c:v>
                </c:pt>
                <c:pt idx="16895">
                  <c:v>5.0</c:v>
                </c:pt>
                <c:pt idx="16896">
                  <c:v>5.0</c:v>
                </c:pt>
                <c:pt idx="16897">
                  <c:v>5.0</c:v>
                </c:pt>
                <c:pt idx="16898">
                  <c:v>5.0</c:v>
                </c:pt>
                <c:pt idx="16899">
                  <c:v>5.0</c:v>
                </c:pt>
                <c:pt idx="16900">
                  <c:v>5.0</c:v>
                </c:pt>
                <c:pt idx="16901">
                  <c:v>5.0</c:v>
                </c:pt>
                <c:pt idx="16902">
                  <c:v>5.0</c:v>
                </c:pt>
                <c:pt idx="16903">
                  <c:v>5.0</c:v>
                </c:pt>
                <c:pt idx="16904">
                  <c:v>5.0</c:v>
                </c:pt>
                <c:pt idx="16905">
                  <c:v>5.0</c:v>
                </c:pt>
                <c:pt idx="16906">
                  <c:v>5.0</c:v>
                </c:pt>
                <c:pt idx="16907">
                  <c:v>5.0</c:v>
                </c:pt>
                <c:pt idx="16908">
                  <c:v>5.0</c:v>
                </c:pt>
                <c:pt idx="16909">
                  <c:v>5.0</c:v>
                </c:pt>
                <c:pt idx="16910">
                  <c:v>5.0</c:v>
                </c:pt>
                <c:pt idx="16911">
                  <c:v>5.0</c:v>
                </c:pt>
                <c:pt idx="16912">
                  <c:v>5.0</c:v>
                </c:pt>
                <c:pt idx="16913">
                  <c:v>5.0</c:v>
                </c:pt>
                <c:pt idx="16914">
                  <c:v>5.0</c:v>
                </c:pt>
                <c:pt idx="16915">
                  <c:v>5.0</c:v>
                </c:pt>
                <c:pt idx="16916">
                  <c:v>5.0</c:v>
                </c:pt>
                <c:pt idx="16917">
                  <c:v>5.0</c:v>
                </c:pt>
                <c:pt idx="16918">
                  <c:v>5.0</c:v>
                </c:pt>
                <c:pt idx="16919">
                  <c:v>5.0</c:v>
                </c:pt>
                <c:pt idx="16920">
                  <c:v>5.0</c:v>
                </c:pt>
                <c:pt idx="16921">
                  <c:v>5.0</c:v>
                </c:pt>
                <c:pt idx="16922">
                  <c:v>5.0</c:v>
                </c:pt>
                <c:pt idx="16923">
                  <c:v>5.0</c:v>
                </c:pt>
                <c:pt idx="16924">
                  <c:v>5.0</c:v>
                </c:pt>
                <c:pt idx="16925">
                  <c:v>5.0</c:v>
                </c:pt>
                <c:pt idx="16926">
                  <c:v>5.0</c:v>
                </c:pt>
                <c:pt idx="16927">
                  <c:v>5.0</c:v>
                </c:pt>
                <c:pt idx="16928">
                  <c:v>5.0</c:v>
                </c:pt>
                <c:pt idx="16929">
                  <c:v>5.0</c:v>
                </c:pt>
                <c:pt idx="16930">
                  <c:v>5.0</c:v>
                </c:pt>
                <c:pt idx="16931">
                  <c:v>5.0</c:v>
                </c:pt>
                <c:pt idx="16932">
                  <c:v>5.0</c:v>
                </c:pt>
                <c:pt idx="16933">
                  <c:v>5.0</c:v>
                </c:pt>
                <c:pt idx="16934">
                  <c:v>5.0</c:v>
                </c:pt>
                <c:pt idx="16935">
                  <c:v>5.0</c:v>
                </c:pt>
                <c:pt idx="16936">
                  <c:v>5.0</c:v>
                </c:pt>
                <c:pt idx="16937">
                  <c:v>5.0</c:v>
                </c:pt>
                <c:pt idx="16938">
                  <c:v>5.0</c:v>
                </c:pt>
                <c:pt idx="16939">
                  <c:v>5.0</c:v>
                </c:pt>
                <c:pt idx="16940">
                  <c:v>5.0</c:v>
                </c:pt>
                <c:pt idx="16941">
                  <c:v>5.0</c:v>
                </c:pt>
                <c:pt idx="16942">
                  <c:v>5.0</c:v>
                </c:pt>
                <c:pt idx="16943">
                  <c:v>5.0</c:v>
                </c:pt>
                <c:pt idx="16944">
                  <c:v>5.0</c:v>
                </c:pt>
                <c:pt idx="16945">
                  <c:v>5.0</c:v>
                </c:pt>
                <c:pt idx="16946">
                  <c:v>5.0</c:v>
                </c:pt>
                <c:pt idx="16947">
                  <c:v>5.0</c:v>
                </c:pt>
                <c:pt idx="16948">
                  <c:v>5.0</c:v>
                </c:pt>
                <c:pt idx="16949">
                  <c:v>5.0</c:v>
                </c:pt>
                <c:pt idx="16950">
                  <c:v>5.0</c:v>
                </c:pt>
                <c:pt idx="16951">
                  <c:v>5.0</c:v>
                </c:pt>
                <c:pt idx="16952">
                  <c:v>5.0</c:v>
                </c:pt>
                <c:pt idx="16953">
                  <c:v>5.0</c:v>
                </c:pt>
                <c:pt idx="16954">
                  <c:v>5.0</c:v>
                </c:pt>
                <c:pt idx="16955">
                  <c:v>5.0</c:v>
                </c:pt>
                <c:pt idx="16956">
                  <c:v>5.0</c:v>
                </c:pt>
                <c:pt idx="16957">
                  <c:v>5.0</c:v>
                </c:pt>
                <c:pt idx="16958">
                  <c:v>5.0</c:v>
                </c:pt>
                <c:pt idx="16959">
                  <c:v>5.0</c:v>
                </c:pt>
                <c:pt idx="16960">
                  <c:v>5.0</c:v>
                </c:pt>
                <c:pt idx="16961">
                  <c:v>5.0</c:v>
                </c:pt>
                <c:pt idx="16962">
                  <c:v>5.0</c:v>
                </c:pt>
                <c:pt idx="16963">
                  <c:v>5.0</c:v>
                </c:pt>
                <c:pt idx="16964">
                  <c:v>5.0</c:v>
                </c:pt>
                <c:pt idx="16965">
                  <c:v>5.0</c:v>
                </c:pt>
                <c:pt idx="16966">
                  <c:v>5.0</c:v>
                </c:pt>
                <c:pt idx="16967">
                  <c:v>5.0</c:v>
                </c:pt>
                <c:pt idx="16968">
                  <c:v>5.0</c:v>
                </c:pt>
                <c:pt idx="16969">
                  <c:v>5.0</c:v>
                </c:pt>
                <c:pt idx="16970">
                  <c:v>5.0</c:v>
                </c:pt>
                <c:pt idx="16971">
                  <c:v>5.0</c:v>
                </c:pt>
                <c:pt idx="16972">
                  <c:v>5.0</c:v>
                </c:pt>
                <c:pt idx="16973">
                  <c:v>5.0</c:v>
                </c:pt>
                <c:pt idx="16974">
                  <c:v>5.0</c:v>
                </c:pt>
                <c:pt idx="16975">
                  <c:v>5.0</c:v>
                </c:pt>
                <c:pt idx="16976">
                  <c:v>5.0</c:v>
                </c:pt>
                <c:pt idx="16977">
                  <c:v>5.0</c:v>
                </c:pt>
                <c:pt idx="16978">
                  <c:v>5.0</c:v>
                </c:pt>
                <c:pt idx="16979">
                  <c:v>5.0</c:v>
                </c:pt>
                <c:pt idx="16980">
                  <c:v>5.0</c:v>
                </c:pt>
                <c:pt idx="16981">
                  <c:v>5.0</c:v>
                </c:pt>
                <c:pt idx="16982">
                  <c:v>5.0</c:v>
                </c:pt>
                <c:pt idx="16983">
                  <c:v>5.0</c:v>
                </c:pt>
                <c:pt idx="16984">
                  <c:v>5.0</c:v>
                </c:pt>
                <c:pt idx="16985">
                  <c:v>5.0</c:v>
                </c:pt>
                <c:pt idx="16986">
                  <c:v>5.0</c:v>
                </c:pt>
                <c:pt idx="16987">
                  <c:v>5.0</c:v>
                </c:pt>
                <c:pt idx="16988">
                  <c:v>5.0</c:v>
                </c:pt>
                <c:pt idx="16989">
                  <c:v>5.0</c:v>
                </c:pt>
                <c:pt idx="16990">
                  <c:v>5.0</c:v>
                </c:pt>
                <c:pt idx="16991">
                  <c:v>5.0</c:v>
                </c:pt>
                <c:pt idx="16992">
                  <c:v>5.0</c:v>
                </c:pt>
                <c:pt idx="16993">
                  <c:v>5.0</c:v>
                </c:pt>
                <c:pt idx="16994">
                  <c:v>5.0</c:v>
                </c:pt>
                <c:pt idx="16995">
                  <c:v>5.0</c:v>
                </c:pt>
                <c:pt idx="16996">
                  <c:v>5.0</c:v>
                </c:pt>
                <c:pt idx="16997">
                  <c:v>5.0</c:v>
                </c:pt>
                <c:pt idx="16998">
                  <c:v>5.0</c:v>
                </c:pt>
                <c:pt idx="16999">
                  <c:v>5.0</c:v>
                </c:pt>
                <c:pt idx="17000">
                  <c:v>5.0</c:v>
                </c:pt>
                <c:pt idx="17001">
                  <c:v>5.0</c:v>
                </c:pt>
                <c:pt idx="17002">
                  <c:v>5.0</c:v>
                </c:pt>
                <c:pt idx="17003">
                  <c:v>5.0</c:v>
                </c:pt>
                <c:pt idx="17004">
                  <c:v>5.0</c:v>
                </c:pt>
                <c:pt idx="17005">
                  <c:v>5.0</c:v>
                </c:pt>
                <c:pt idx="17006">
                  <c:v>5.0</c:v>
                </c:pt>
                <c:pt idx="17007">
                  <c:v>5.0</c:v>
                </c:pt>
                <c:pt idx="17008">
                  <c:v>5.0</c:v>
                </c:pt>
                <c:pt idx="17009">
                  <c:v>5.0</c:v>
                </c:pt>
                <c:pt idx="17010">
                  <c:v>5.0</c:v>
                </c:pt>
                <c:pt idx="17011">
                  <c:v>5.0</c:v>
                </c:pt>
                <c:pt idx="17012">
                  <c:v>5.0</c:v>
                </c:pt>
                <c:pt idx="17013">
                  <c:v>5.0</c:v>
                </c:pt>
                <c:pt idx="17014">
                  <c:v>5.0</c:v>
                </c:pt>
                <c:pt idx="17015">
                  <c:v>5.0</c:v>
                </c:pt>
                <c:pt idx="17016">
                  <c:v>5.0</c:v>
                </c:pt>
                <c:pt idx="17017">
                  <c:v>5.0</c:v>
                </c:pt>
                <c:pt idx="17018">
                  <c:v>5.0</c:v>
                </c:pt>
                <c:pt idx="17019">
                  <c:v>5.0</c:v>
                </c:pt>
                <c:pt idx="17020">
                  <c:v>5.0</c:v>
                </c:pt>
                <c:pt idx="17021">
                  <c:v>5.0</c:v>
                </c:pt>
                <c:pt idx="17022">
                  <c:v>5.0</c:v>
                </c:pt>
                <c:pt idx="17023">
                  <c:v>5.0</c:v>
                </c:pt>
                <c:pt idx="17024">
                  <c:v>5.0</c:v>
                </c:pt>
                <c:pt idx="17025">
                  <c:v>5.0</c:v>
                </c:pt>
                <c:pt idx="17026">
                  <c:v>5.0</c:v>
                </c:pt>
                <c:pt idx="17027">
                  <c:v>5.0</c:v>
                </c:pt>
                <c:pt idx="17028">
                  <c:v>5.0</c:v>
                </c:pt>
                <c:pt idx="17029">
                  <c:v>5.0</c:v>
                </c:pt>
                <c:pt idx="17030">
                  <c:v>5.0</c:v>
                </c:pt>
                <c:pt idx="17031">
                  <c:v>5.0</c:v>
                </c:pt>
                <c:pt idx="17032">
                  <c:v>5.0</c:v>
                </c:pt>
                <c:pt idx="17033">
                  <c:v>5.0</c:v>
                </c:pt>
                <c:pt idx="17034">
                  <c:v>5.0</c:v>
                </c:pt>
                <c:pt idx="17035">
                  <c:v>5.0</c:v>
                </c:pt>
                <c:pt idx="17036">
                  <c:v>5.0</c:v>
                </c:pt>
                <c:pt idx="17037">
                  <c:v>5.0</c:v>
                </c:pt>
                <c:pt idx="17038">
                  <c:v>5.0</c:v>
                </c:pt>
                <c:pt idx="17039">
                  <c:v>5.0</c:v>
                </c:pt>
                <c:pt idx="17040">
                  <c:v>5.0</c:v>
                </c:pt>
                <c:pt idx="17041">
                  <c:v>5.0</c:v>
                </c:pt>
                <c:pt idx="17042">
                  <c:v>5.0</c:v>
                </c:pt>
                <c:pt idx="17043">
                  <c:v>5.0</c:v>
                </c:pt>
                <c:pt idx="17044">
                  <c:v>5.0</c:v>
                </c:pt>
                <c:pt idx="17045">
                  <c:v>5.0</c:v>
                </c:pt>
                <c:pt idx="17046">
                  <c:v>5.0</c:v>
                </c:pt>
                <c:pt idx="17047">
                  <c:v>5.0</c:v>
                </c:pt>
                <c:pt idx="17048">
                  <c:v>5.0</c:v>
                </c:pt>
                <c:pt idx="17049">
                  <c:v>5.0</c:v>
                </c:pt>
                <c:pt idx="17050">
                  <c:v>5.0</c:v>
                </c:pt>
                <c:pt idx="17051">
                  <c:v>5.0</c:v>
                </c:pt>
                <c:pt idx="17052">
                  <c:v>5.0</c:v>
                </c:pt>
                <c:pt idx="17053">
                  <c:v>5.0</c:v>
                </c:pt>
                <c:pt idx="17054">
                  <c:v>5.0</c:v>
                </c:pt>
                <c:pt idx="17055">
                  <c:v>5.0</c:v>
                </c:pt>
                <c:pt idx="17056">
                  <c:v>5.0</c:v>
                </c:pt>
                <c:pt idx="17057">
                  <c:v>5.0</c:v>
                </c:pt>
                <c:pt idx="17058">
                  <c:v>5.0</c:v>
                </c:pt>
                <c:pt idx="17059">
                  <c:v>5.0</c:v>
                </c:pt>
                <c:pt idx="17060">
                  <c:v>5.0</c:v>
                </c:pt>
                <c:pt idx="17061">
                  <c:v>5.0</c:v>
                </c:pt>
                <c:pt idx="17062">
                  <c:v>5.0</c:v>
                </c:pt>
                <c:pt idx="17063">
                  <c:v>5.0</c:v>
                </c:pt>
                <c:pt idx="17064">
                  <c:v>5.0</c:v>
                </c:pt>
                <c:pt idx="17065">
                  <c:v>5.0</c:v>
                </c:pt>
                <c:pt idx="17066">
                  <c:v>5.0</c:v>
                </c:pt>
                <c:pt idx="17067">
                  <c:v>5.0</c:v>
                </c:pt>
                <c:pt idx="17068">
                  <c:v>5.0</c:v>
                </c:pt>
                <c:pt idx="17069">
                  <c:v>5.0</c:v>
                </c:pt>
                <c:pt idx="17070">
                  <c:v>5.0</c:v>
                </c:pt>
                <c:pt idx="17071">
                  <c:v>5.0</c:v>
                </c:pt>
                <c:pt idx="17072">
                  <c:v>5.0</c:v>
                </c:pt>
                <c:pt idx="17073">
                  <c:v>5.0</c:v>
                </c:pt>
                <c:pt idx="17074">
                  <c:v>5.0</c:v>
                </c:pt>
                <c:pt idx="17075">
                  <c:v>5.0</c:v>
                </c:pt>
                <c:pt idx="17076">
                  <c:v>5.0</c:v>
                </c:pt>
                <c:pt idx="17077">
                  <c:v>5.0</c:v>
                </c:pt>
                <c:pt idx="17078">
                  <c:v>5.0</c:v>
                </c:pt>
                <c:pt idx="17079">
                  <c:v>5.0</c:v>
                </c:pt>
                <c:pt idx="17080">
                  <c:v>5.0</c:v>
                </c:pt>
                <c:pt idx="17081">
                  <c:v>5.0</c:v>
                </c:pt>
                <c:pt idx="17082">
                  <c:v>5.0</c:v>
                </c:pt>
                <c:pt idx="17083">
                  <c:v>5.0</c:v>
                </c:pt>
                <c:pt idx="17084">
                  <c:v>5.0</c:v>
                </c:pt>
                <c:pt idx="17085">
                  <c:v>5.0</c:v>
                </c:pt>
                <c:pt idx="17086">
                  <c:v>5.0</c:v>
                </c:pt>
                <c:pt idx="17087">
                  <c:v>5.0</c:v>
                </c:pt>
                <c:pt idx="17088">
                  <c:v>5.0</c:v>
                </c:pt>
                <c:pt idx="17089">
                  <c:v>5.0</c:v>
                </c:pt>
                <c:pt idx="17090">
                  <c:v>5.0</c:v>
                </c:pt>
                <c:pt idx="17091">
                  <c:v>5.0</c:v>
                </c:pt>
                <c:pt idx="17092">
                  <c:v>5.0</c:v>
                </c:pt>
                <c:pt idx="17093">
                  <c:v>5.0</c:v>
                </c:pt>
                <c:pt idx="17094">
                  <c:v>5.0</c:v>
                </c:pt>
                <c:pt idx="17095">
                  <c:v>5.0</c:v>
                </c:pt>
                <c:pt idx="17096">
                  <c:v>5.0</c:v>
                </c:pt>
                <c:pt idx="17097">
                  <c:v>5.0</c:v>
                </c:pt>
                <c:pt idx="17098">
                  <c:v>5.0</c:v>
                </c:pt>
                <c:pt idx="17099">
                  <c:v>5.0</c:v>
                </c:pt>
                <c:pt idx="17100">
                  <c:v>5.0</c:v>
                </c:pt>
                <c:pt idx="17101">
                  <c:v>5.0</c:v>
                </c:pt>
                <c:pt idx="17102">
                  <c:v>5.0</c:v>
                </c:pt>
                <c:pt idx="17103">
                  <c:v>5.0</c:v>
                </c:pt>
                <c:pt idx="17104">
                  <c:v>5.0</c:v>
                </c:pt>
                <c:pt idx="17105">
                  <c:v>5.0</c:v>
                </c:pt>
                <c:pt idx="17106">
                  <c:v>5.0</c:v>
                </c:pt>
                <c:pt idx="17107">
                  <c:v>5.0</c:v>
                </c:pt>
                <c:pt idx="17108">
                  <c:v>5.0</c:v>
                </c:pt>
                <c:pt idx="17109">
                  <c:v>5.0</c:v>
                </c:pt>
                <c:pt idx="17110">
                  <c:v>5.0</c:v>
                </c:pt>
                <c:pt idx="17111">
                  <c:v>5.0</c:v>
                </c:pt>
                <c:pt idx="17112">
                  <c:v>5.0</c:v>
                </c:pt>
                <c:pt idx="17113">
                  <c:v>5.0</c:v>
                </c:pt>
                <c:pt idx="17114">
                  <c:v>5.0</c:v>
                </c:pt>
                <c:pt idx="17115">
                  <c:v>5.0</c:v>
                </c:pt>
                <c:pt idx="17116">
                  <c:v>5.0</c:v>
                </c:pt>
                <c:pt idx="17117">
                  <c:v>5.0</c:v>
                </c:pt>
                <c:pt idx="17118">
                  <c:v>5.0</c:v>
                </c:pt>
                <c:pt idx="17119">
                  <c:v>5.0</c:v>
                </c:pt>
                <c:pt idx="17120">
                  <c:v>5.0</c:v>
                </c:pt>
                <c:pt idx="17121">
                  <c:v>5.0</c:v>
                </c:pt>
                <c:pt idx="17122">
                  <c:v>5.0</c:v>
                </c:pt>
                <c:pt idx="17123">
                  <c:v>5.0</c:v>
                </c:pt>
                <c:pt idx="17124">
                  <c:v>5.0</c:v>
                </c:pt>
                <c:pt idx="17125">
                  <c:v>5.0</c:v>
                </c:pt>
                <c:pt idx="17126">
                  <c:v>5.0</c:v>
                </c:pt>
                <c:pt idx="17127">
                  <c:v>5.0</c:v>
                </c:pt>
                <c:pt idx="17128">
                  <c:v>5.0</c:v>
                </c:pt>
                <c:pt idx="17129">
                  <c:v>5.0</c:v>
                </c:pt>
                <c:pt idx="17130">
                  <c:v>5.0</c:v>
                </c:pt>
                <c:pt idx="17131">
                  <c:v>5.0</c:v>
                </c:pt>
                <c:pt idx="17132">
                  <c:v>5.0</c:v>
                </c:pt>
                <c:pt idx="17133">
                  <c:v>5.0</c:v>
                </c:pt>
                <c:pt idx="17134">
                  <c:v>5.0</c:v>
                </c:pt>
                <c:pt idx="17135">
                  <c:v>5.0</c:v>
                </c:pt>
                <c:pt idx="17136">
                  <c:v>5.0</c:v>
                </c:pt>
                <c:pt idx="17137">
                  <c:v>5.0</c:v>
                </c:pt>
                <c:pt idx="17138">
                  <c:v>5.0</c:v>
                </c:pt>
                <c:pt idx="17139">
                  <c:v>5.0</c:v>
                </c:pt>
                <c:pt idx="17140">
                  <c:v>5.0</c:v>
                </c:pt>
                <c:pt idx="17141">
                  <c:v>5.0</c:v>
                </c:pt>
                <c:pt idx="17142">
                  <c:v>5.0</c:v>
                </c:pt>
                <c:pt idx="17143">
                  <c:v>5.0</c:v>
                </c:pt>
                <c:pt idx="17144">
                  <c:v>5.0</c:v>
                </c:pt>
                <c:pt idx="17145">
                  <c:v>5.0</c:v>
                </c:pt>
                <c:pt idx="17146">
                  <c:v>5.0</c:v>
                </c:pt>
                <c:pt idx="17147">
                  <c:v>5.0</c:v>
                </c:pt>
                <c:pt idx="17148">
                  <c:v>5.0</c:v>
                </c:pt>
                <c:pt idx="17149">
                  <c:v>5.0</c:v>
                </c:pt>
                <c:pt idx="17150">
                  <c:v>5.0</c:v>
                </c:pt>
                <c:pt idx="17151">
                  <c:v>5.0</c:v>
                </c:pt>
                <c:pt idx="17152">
                  <c:v>5.0</c:v>
                </c:pt>
                <c:pt idx="17153">
                  <c:v>5.0</c:v>
                </c:pt>
                <c:pt idx="17154">
                  <c:v>5.0</c:v>
                </c:pt>
                <c:pt idx="17155">
                  <c:v>5.0</c:v>
                </c:pt>
                <c:pt idx="17156">
                  <c:v>5.0</c:v>
                </c:pt>
                <c:pt idx="17157">
                  <c:v>5.0</c:v>
                </c:pt>
                <c:pt idx="17158">
                  <c:v>5.0</c:v>
                </c:pt>
                <c:pt idx="17159">
                  <c:v>5.0</c:v>
                </c:pt>
                <c:pt idx="17160">
                  <c:v>5.0</c:v>
                </c:pt>
                <c:pt idx="17161">
                  <c:v>5.0</c:v>
                </c:pt>
                <c:pt idx="17162">
                  <c:v>5.0</c:v>
                </c:pt>
                <c:pt idx="17163">
                  <c:v>5.0</c:v>
                </c:pt>
                <c:pt idx="17164">
                  <c:v>5.0</c:v>
                </c:pt>
                <c:pt idx="17165">
                  <c:v>5.0</c:v>
                </c:pt>
                <c:pt idx="17166">
                  <c:v>5.0</c:v>
                </c:pt>
                <c:pt idx="17167">
                  <c:v>5.0</c:v>
                </c:pt>
                <c:pt idx="17168">
                  <c:v>5.0</c:v>
                </c:pt>
                <c:pt idx="17169">
                  <c:v>5.0</c:v>
                </c:pt>
                <c:pt idx="17170">
                  <c:v>5.0</c:v>
                </c:pt>
                <c:pt idx="17171">
                  <c:v>5.0</c:v>
                </c:pt>
                <c:pt idx="17172">
                  <c:v>5.0</c:v>
                </c:pt>
                <c:pt idx="17173">
                  <c:v>5.0</c:v>
                </c:pt>
                <c:pt idx="17174">
                  <c:v>5.0</c:v>
                </c:pt>
                <c:pt idx="17175">
                  <c:v>5.0</c:v>
                </c:pt>
                <c:pt idx="17176">
                  <c:v>5.0</c:v>
                </c:pt>
                <c:pt idx="17177">
                  <c:v>5.0</c:v>
                </c:pt>
                <c:pt idx="17178">
                  <c:v>5.0</c:v>
                </c:pt>
                <c:pt idx="17179">
                  <c:v>5.0</c:v>
                </c:pt>
                <c:pt idx="17180">
                  <c:v>5.0</c:v>
                </c:pt>
                <c:pt idx="17181">
                  <c:v>5.0</c:v>
                </c:pt>
                <c:pt idx="17182">
                  <c:v>5.0</c:v>
                </c:pt>
                <c:pt idx="17183">
                  <c:v>5.0</c:v>
                </c:pt>
                <c:pt idx="17184">
                  <c:v>5.0</c:v>
                </c:pt>
                <c:pt idx="17185">
                  <c:v>5.0</c:v>
                </c:pt>
                <c:pt idx="17186">
                  <c:v>5.0</c:v>
                </c:pt>
                <c:pt idx="17187">
                  <c:v>5.0</c:v>
                </c:pt>
                <c:pt idx="17188">
                  <c:v>5.0</c:v>
                </c:pt>
                <c:pt idx="17189">
                  <c:v>5.0</c:v>
                </c:pt>
                <c:pt idx="17190">
                  <c:v>5.0</c:v>
                </c:pt>
                <c:pt idx="17191">
                  <c:v>5.0</c:v>
                </c:pt>
                <c:pt idx="17192">
                  <c:v>5.0</c:v>
                </c:pt>
                <c:pt idx="17193">
                  <c:v>5.0</c:v>
                </c:pt>
                <c:pt idx="17194">
                  <c:v>5.0</c:v>
                </c:pt>
                <c:pt idx="17195">
                  <c:v>5.0</c:v>
                </c:pt>
                <c:pt idx="17196">
                  <c:v>5.0</c:v>
                </c:pt>
                <c:pt idx="17197">
                  <c:v>5.0</c:v>
                </c:pt>
                <c:pt idx="17198">
                  <c:v>5.0</c:v>
                </c:pt>
                <c:pt idx="17199">
                  <c:v>5.0</c:v>
                </c:pt>
                <c:pt idx="17200">
                  <c:v>5.0</c:v>
                </c:pt>
                <c:pt idx="17201">
                  <c:v>5.0</c:v>
                </c:pt>
                <c:pt idx="17202">
                  <c:v>5.0</c:v>
                </c:pt>
                <c:pt idx="17203">
                  <c:v>5.0</c:v>
                </c:pt>
                <c:pt idx="17204">
                  <c:v>5.0</c:v>
                </c:pt>
                <c:pt idx="17205">
                  <c:v>5.0</c:v>
                </c:pt>
                <c:pt idx="17206">
                  <c:v>5.0</c:v>
                </c:pt>
                <c:pt idx="17207">
                  <c:v>5.0</c:v>
                </c:pt>
                <c:pt idx="17208">
                  <c:v>5.0</c:v>
                </c:pt>
                <c:pt idx="17209">
                  <c:v>5.0</c:v>
                </c:pt>
                <c:pt idx="17210">
                  <c:v>5.0</c:v>
                </c:pt>
                <c:pt idx="17211">
                  <c:v>5.0</c:v>
                </c:pt>
                <c:pt idx="17212">
                  <c:v>5.0</c:v>
                </c:pt>
                <c:pt idx="17213">
                  <c:v>5.0</c:v>
                </c:pt>
                <c:pt idx="17214">
                  <c:v>5.0</c:v>
                </c:pt>
                <c:pt idx="17215">
                  <c:v>5.0</c:v>
                </c:pt>
                <c:pt idx="17216">
                  <c:v>5.0</c:v>
                </c:pt>
                <c:pt idx="17217">
                  <c:v>5.0</c:v>
                </c:pt>
                <c:pt idx="17218">
                  <c:v>5.0</c:v>
                </c:pt>
                <c:pt idx="17219">
                  <c:v>5.0</c:v>
                </c:pt>
                <c:pt idx="17220">
                  <c:v>5.0</c:v>
                </c:pt>
                <c:pt idx="17221">
                  <c:v>5.0</c:v>
                </c:pt>
                <c:pt idx="17222">
                  <c:v>5.0</c:v>
                </c:pt>
                <c:pt idx="17223">
                  <c:v>5.0</c:v>
                </c:pt>
                <c:pt idx="17224">
                  <c:v>5.0</c:v>
                </c:pt>
                <c:pt idx="17225">
                  <c:v>5.0</c:v>
                </c:pt>
                <c:pt idx="17226">
                  <c:v>5.0</c:v>
                </c:pt>
                <c:pt idx="17227">
                  <c:v>5.0</c:v>
                </c:pt>
                <c:pt idx="17228">
                  <c:v>5.0</c:v>
                </c:pt>
                <c:pt idx="17229">
                  <c:v>5.0</c:v>
                </c:pt>
                <c:pt idx="17230">
                  <c:v>5.0</c:v>
                </c:pt>
                <c:pt idx="17231">
                  <c:v>5.0</c:v>
                </c:pt>
                <c:pt idx="17232">
                  <c:v>5.0</c:v>
                </c:pt>
                <c:pt idx="17233">
                  <c:v>5.0</c:v>
                </c:pt>
                <c:pt idx="17234">
                  <c:v>5.0</c:v>
                </c:pt>
                <c:pt idx="17235">
                  <c:v>5.0</c:v>
                </c:pt>
                <c:pt idx="17236">
                  <c:v>5.0</c:v>
                </c:pt>
                <c:pt idx="17237">
                  <c:v>5.0</c:v>
                </c:pt>
                <c:pt idx="17238">
                  <c:v>5.0</c:v>
                </c:pt>
                <c:pt idx="17239">
                  <c:v>5.0</c:v>
                </c:pt>
                <c:pt idx="17240">
                  <c:v>5.0</c:v>
                </c:pt>
                <c:pt idx="17241">
                  <c:v>5.0</c:v>
                </c:pt>
                <c:pt idx="17242">
                  <c:v>5.0</c:v>
                </c:pt>
                <c:pt idx="17243">
                  <c:v>5.0</c:v>
                </c:pt>
                <c:pt idx="17244">
                  <c:v>5.0</c:v>
                </c:pt>
                <c:pt idx="17245">
                  <c:v>5.0</c:v>
                </c:pt>
                <c:pt idx="17246">
                  <c:v>5.0</c:v>
                </c:pt>
                <c:pt idx="17247">
                  <c:v>5.0</c:v>
                </c:pt>
                <c:pt idx="17248">
                  <c:v>5.0</c:v>
                </c:pt>
                <c:pt idx="17249">
                  <c:v>5.0</c:v>
                </c:pt>
                <c:pt idx="17250">
                  <c:v>5.0</c:v>
                </c:pt>
                <c:pt idx="17251">
                  <c:v>5.0</c:v>
                </c:pt>
                <c:pt idx="17252">
                  <c:v>5.0</c:v>
                </c:pt>
                <c:pt idx="17253">
                  <c:v>5.0</c:v>
                </c:pt>
                <c:pt idx="17254">
                  <c:v>5.0</c:v>
                </c:pt>
                <c:pt idx="17255">
                  <c:v>5.0</c:v>
                </c:pt>
                <c:pt idx="17256">
                  <c:v>5.0</c:v>
                </c:pt>
                <c:pt idx="17257">
                  <c:v>5.0</c:v>
                </c:pt>
                <c:pt idx="17258">
                  <c:v>5.0</c:v>
                </c:pt>
                <c:pt idx="17259">
                  <c:v>5.0</c:v>
                </c:pt>
                <c:pt idx="17260">
                  <c:v>5.0</c:v>
                </c:pt>
                <c:pt idx="17261">
                  <c:v>5.0</c:v>
                </c:pt>
                <c:pt idx="17262">
                  <c:v>5.0</c:v>
                </c:pt>
                <c:pt idx="17263">
                  <c:v>5.0</c:v>
                </c:pt>
                <c:pt idx="17264">
                  <c:v>5.0</c:v>
                </c:pt>
                <c:pt idx="17265">
                  <c:v>5.0</c:v>
                </c:pt>
                <c:pt idx="17266">
                  <c:v>5.0</c:v>
                </c:pt>
                <c:pt idx="17267">
                  <c:v>5.0</c:v>
                </c:pt>
                <c:pt idx="17268">
                  <c:v>5.0</c:v>
                </c:pt>
                <c:pt idx="17269">
                  <c:v>5.0</c:v>
                </c:pt>
                <c:pt idx="17270">
                  <c:v>5.0</c:v>
                </c:pt>
                <c:pt idx="17271">
                  <c:v>5.0</c:v>
                </c:pt>
                <c:pt idx="17272">
                  <c:v>5.0</c:v>
                </c:pt>
                <c:pt idx="17273">
                  <c:v>5.0</c:v>
                </c:pt>
                <c:pt idx="17274">
                  <c:v>5.0</c:v>
                </c:pt>
                <c:pt idx="17275">
                  <c:v>5.0</c:v>
                </c:pt>
                <c:pt idx="17276">
                  <c:v>5.0</c:v>
                </c:pt>
                <c:pt idx="17277">
                  <c:v>5.0</c:v>
                </c:pt>
                <c:pt idx="17278">
                  <c:v>5.0</c:v>
                </c:pt>
                <c:pt idx="17279">
                  <c:v>5.0</c:v>
                </c:pt>
                <c:pt idx="17280">
                  <c:v>5.0</c:v>
                </c:pt>
                <c:pt idx="17281">
                  <c:v>5.0</c:v>
                </c:pt>
                <c:pt idx="17282">
                  <c:v>5.0</c:v>
                </c:pt>
                <c:pt idx="17283">
                  <c:v>5.0</c:v>
                </c:pt>
                <c:pt idx="17284">
                  <c:v>5.0</c:v>
                </c:pt>
                <c:pt idx="17285">
                  <c:v>5.0</c:v>
                </c:pt>
                <c:pt idx="17286">
                  <c:v>5.0</c:v>
                </c:pt>
                <c:pt idx="17287">
                  <c:v>5.0</c:v>
                </c:pt>
                <c:pt idx="17288">
                  <c:v>5.0</c:v>
                </c:pt>
                <c:pt idx="17289">
                  <c:v>5.0</c:v>
                </c:pt>
                <c:pt idx="17290">
                  <c:v>5.0</c:v>
                </c:pt>
                <c:pt idx="17291">
                  <c:v>5.0</c:v>
                </c:pt>
                <c:pt idx="17292">
                  <c:v>5.0</c:v>
                </c:pt>
                <c:pt idx="17293">
                  <c:v>5.0</c:v>
                </c:pt>
                <c:pt idx="17294">
                  <c:v>5.0</c:v>
                </c:pt>
                <c:pt idx="17295">
                  <c:v>5.0</c:v>
                </c:pt>
                <c:pt idx="17296">
                  <c:v>5.0</c:v>
                </c:pt>
                <c:pt idx="17297">
                  <c:v>5.0</c:v>
                </c:pt>
                <c:pt idx="17298">
                  <c:v>5.0</c:v>
                </c:pt>
                <c:pt idx="17299">
                  <c:v>5.0</c:v>
                </c:pt>
                <c:pt idx="17300">
                  <c:v>5.0</c:v>
                </c:pt>
                <c:pt idx="17301">
                  <c:v>5.0</c:v>
                </c:pt>
                <c:pt idx="17302">
                  <c:v>5.0</c:v>
                </c:pt>
                <c:pt idx="17303">
                  <c:v>5.0</c:v>
                </c:pt>
                <c:pt idx="17304">
                  <c:v>5.0</c:v>
                </c:pt>
                <c:pt idx="17305">
                  <c:v>5.0</c:v>
                </c:pt>
                <c:pt idx="17306">
                  <c:v>5.0</c:v>
                </c:pt>
                <c:pt idx="17307">
                  <c:v>5.0</c:v>
                </c:pt>
                <c:pt idx="17308">
                  <c:v>5.0</c:v>
                </c:pt>
                <c:pt idx="17309">
                  <c:v>5.0</c:v>
                </c:pt>
                <c:pt idx="17310">
                  <c:v>5.0</c:v>
                </c:pt>
                <c:pt idx="17311">
                  <c:v>5.0</c:v>
                </c:pt>
                <c:pt idx="17312">
                  <c:v>5.0</c:v>
                </c:pt>
                <c:pt idx="17313">
                  <c:v>5.0</c:v>
                </c:pt>
                <c:pt idx="17314">
                  <c:v>5.0</c:v>
                </c:pt>
                <c:pt idx="17315">
                  <c:v>5.0</c:v>
                </c:pt>
                <c:pt idx="17316">
                  <c:v>5.0</c:v>
                </c:pt>
                <c:pt idx="17317">
                  <c:v>5.0</c:v>
                </c:pt>
                <c:pt idx="17318">
                  <c:v>5.0</c:v>
                </c:pt>
                <c:pt idx="17319">
                  <c:v>5.0</c:v>
                </c:pt>
                <c:pt idx="17320">
                  <c:v>5.0</c:v>
                </c:pt>
                <c:pt idx="17321">
                  <c:v>5.0</c:v>
                </c:pt>
                <c:pt idx="17322">
                  <c:v>5.0</c:v>
                </c:pt>
                <c:pt idx="17323">
                  <c:v>5.0</c:v>
                </c:pt>
                <c:pt idx="17324">
                  <c:v>5.0</c:v>
                </c:pt>
                <c:pt idx="17325">
                  <c:v>5.0</c:v>
                </c:pt>
                <c:pt idx="17326">
                  <c:v>5.0</c:v>
                </c:pt>
                <c:pt idx="17327">
                  <c:v>5.0</c:v>
                </c:pt>
                <c:pt idx="17328">
                  <c:v>5.0</c:v>
                </c:pt>
                <c:pt idx="17329">
                  <c:v>5.0</c:v>
                </c:pt>
                <c:pt idx="17330">
                  <c:v>5.0</c:v>
                </c:pt>
                <c:pt idx="17331">
                  <c:v>5.0</c:v>
                </c:pt>
                <c:pt idx="17332">
                  <c:v>5.0</c:v>
                </c:pt>
                <c:pt idx="17333">
                  <c:v>5.0</c:v>
                </c:pt>
                <c:pt idx="17334">
                  <c:v>5.0</c:v>
                </c:pt>
                <c:pt idx="17335">
                  <c:v>5.0</c:v>
                </c:pt>
                <c:pt idx="17336">
                  <c:v>5.0</c:v>
                </c:pt>
                <c:pt idx="17337">
                  <c:v>5.0</c:v>
                </c:pt>
                <c:pt idx="17338">
                  <c:v>5.0</c:v>
                </c:pt>
                <c:pt idx="17339">
                  <c:v>5.0</c:v>
                </c:pt>
                <c:pt idx="17340">
                  <c:v>5.0</c:v>
                </c:pt>
                <c:pt idx="17341">
                  <c:v>5.0</c:v>
                </c:pt>
                <c:pt idx="17342">
                  <c:v>5.0</c:v>
                </c:pt>
                <c:pt idx="17343">
                  <c:v>5.0</c:v>
                </c:pt>
                <c:pt idx="17344">
                  <c:v>5.0</c:v>
                </c:pt>
                <c:pt idx="17345">
                  <c:v>5.0</c:v>
                </c:pt>
                <c:pt idx="17346">
                  <c:v>5.0</c:v>
                </c:pt>
                <c:pt idx="17347">
                  <c:v>5.0</c:v>
                </c:pt>
                <c:pt idx="17348">
                  <c:v>5.0</c:v>
                </c:pt>
                <c:pt idx="17349">
                  <c:v>5.0</c:v>
                </c:pt>
                <c:pt idx="17350">
                  <c:v>5.0</c:v>
                </c:pt>
                <c:pt idx="17351">
                  <c:v>5.0</c:v>
                </c:pt>
                <c:pt idx="17352">
                  <c:v>5.0</c:v>
                </c:pt>
                <c:pt idx="17353">
                  <c:v>5.0</c:v>
                </c:pt>
                <c:pt idx="17354">
                  <c:v>5.0</c:v>
                </c:pt>
                <c:pt idx="17355">
                  <c:v>5.0</c:v>
                </c:pt>
                <c:pt idx="17356">
                  <c:v>5.0</c:v>
                </c:pt>
                <c:pt idx="17357">
                  <c:v>5.0</c:v>
                </c:pt>
                <c:pt idx="17358">
                  <c:v>5.0</c:v>
                </c:pt>
                <c:pt idx="17359">
                  <c:v>5.0</c:v>
                </c:pt>
                <c:pt idx="17360">
                  <c:v>5.0</c:v>
                </c:pt>
                <c:pt idx="17361">
                  <c:v>5.0</c:v>
                </c:pt>
                <c:pt idx="17362">
                  <c:v>5.0</c:v>
                </c:pt>
                <c:pt idx="17363">
                  <c:v>5.0</c:v>
                </c:pt>
                <c:pt idx="17364">
                  <c:v>5.0</c:v>
                </c:pt>
                <c:pt idx="17365">
                  <c:v>5.0</c:v>
                </c:pt>
                <c:pt idx="17366">
                  <c:v>5.0</c:v>
                </c:pt>
                <c:pt idx="17367">
                  <c:v>5.0</c:v>
                </c:pt>
                <c:pt idx="17368">
                  <c:v>5.0</c:v>
                </c:pt>
                <c:pt idx="17369">
                  <c:v>5.0</c:v>
                </c:pt>
                <c:pt idx="17370">
                  <c:v>5.0</c:v>
                </c:pt>
                <c:pt idx="17371">
                  <c:v>5.0</c:v>
                </c:pt>
                <c:pt idx="17372">
                  <c:v>5.0</c:v>
                </c:pt>
                <c:pt idx="17373">
                  <c:v>5.0</c:v>
                </c:pt>
                <c:pt idx="17374">
                  <c:v>5.0</c:v>
                </c:pt>
                <c:pt idx="17375">
                  <c:v>5.0</c:v>
                </c:pt>
                <c:pt idx="17376">
                  <c:v>5.0</c:v>
                </c:pt>
                <c:pt idx="17377">
                  <c:v>5.0</c:v>
                </c:pt>
                <c:pt idx="17378">
                  <c:v>5.0</c:v>
                </c:pt>
                <c:pt idx="17379">
                  <c:v>5.0</c:v>
                </c:pt>
                <c:pt idx="17380">
                  <c:v>5.0</c:v>
                </c:pt>
                <c:pt idx="17381">
                  <c:v>5.0</c:v>
                </c:pt>
                <c:pt idx="17382">
                  <c:v>5.0</c:v>
                </c:pt>
                <c:pt idx="17383">
                  <c:v>5.0</c:v>
                </c:pt>
                <c:pt idx="17384">
                  <c:v>5.0</c:v>
                </c:pt>
                <c:pt idx="17385">
                  <c:v>5.0</c:v>
                </c:pt>
                <c:pt idx="17386">
                  <c:v>5.0</c:v>
                </c:pt>
                <c:pt idx="17387">
                  <c:v>5.0</c:v>
                </c:pt>
                <c:pt idx="17388">
                  <c:v>5.0</c:v>
                </c:pt>
                <c:pt idx="17389">
                  <c:v>5.0</c:v>
                </c:pt>
                <c:pt idx="17390">
                  <c:v>5.0</c:v>
                </c:pt>
                <c:pt idx="17391">
                  <c:v>5.0</c:v>
                </c:pt>
                <c:pt idx="17392">
                  <c:v>5.0</c:v>
                </c:pt>
                <c:pt idx="17393">
                  <c:v>5.0</c:v>
                </c:pt>
                <c:pt idx="17394">
                  <c:v>5.0</c:v>
                </c:pt>
                <c:pt idx="17395">
                  <c:v>5.0</c:v>
                </c:pt>
                <c:pt idx="17396">
                  <c:v>5.0</c:v>
                </c:pt>
                <c:pt idx="17397">
                  <c:v>5.0</c:v>
                </c:pt>
                <c:pt idx="17398">
                  <c:v>5.0</c:v>
                </c:pt>
                <c:pt idx="17399">
                  <c:v>5.0</c:v>
                </c:pt>
                <c:pt idx="17400">
                  <c:v>5.0</c:v>
                </c:pt>
                <c:pt idx="17401">
                  <c:v>5.0</c:v>
                </c:pt>
                <c:pt idx="17402">
                  <c:v>5.0</c:v>
                </c:pt>
                <c:pt idx="17403">
                  <c:v>5.0</c:v>
                </c:pt>
                <c:pt idx="17404">
                  <c:v>5.0</c:v>
                </c:pt>
                <c:pt idx="17405">
                  <c:v>5.0</c:v>
                </c:pt>
                <c:pt idx="17406">
                  <c:v>5.0</c:v>
                </c:pt>
                <c:pt idx="17407">
                  <c:v>5.0</c:v>
                </c:pt>
                <c:pt idx="17408">
                  <c:v>5.0</c:v>
                </c:pt>
                <c:pt idx="17409">
                  <c:v>5.0</c:v>
                </c:pt>
                <c:pt idx="17410">
                  <c:v>5.0</c:v>
                </c:pt>
                <c:pt idx="17411">
                  <c:v>5.0</c:v>
                </c:pt>
                <c:pt idx="17412">
                  <c:v>5.0</c:v>
                </c:pt>
                <c:pt idx="17413">
                  <c:v>5.0</c:v>
                </c:pt>
                <c:pt idx="17414">
                  <c:v>5.0</c:v>
                </c:pt>
                <c:pt idx="17415">
                  <c:v>5.0</c:v>
                </c:pt>
                <c:pt idx="17416">
                  <c:v>5.0</c:v>
                </c:pt>
                <c:pt idx="17417">
                  <c:v>5.0</c:v>
                </c:pt>
                <c:pt idx="17418">
                  <c:v>5.0</c:v>
                </c:pt>
                <c:pt idx="17419">
                  <c:v>5.0</c:v>
                </c:pt>
                <c:pt idx="17420">
                  <c:v>5.0</c:v>
                </c:pt>
                <c:pt idx="17421">
                  <c:v>5.0</c:v>
                </c:pt>
                <c:pt idx="17422">
                  <c:v>5.0</c:v>
                </c:pt>
                <c:pt idx="17423">
                  <c:v>5.0</c:v>
                </c:pt>
                <c:pt idx="17424">
                  <c:v>5.0</c:v>
                </c:pt>
                <c:pt idx="17425">
                  <c:v>5.0</c:v>
                </c:pt>
                <c:pt idx="17426">
                  <c:v>5.0</c:v>
                </c:pt>
                <c:pt idx="17427">
                  <c:v>5.0</c:v>
                </c:pt>
                <c:pt idx="17428">
                  <c:v>5.0</c:v>
                </c:pt>
                <c:pt idx="17429">
                  <c:v>5.0</c:v>
                </c:pt>
                <c:pt idx="17430">
                  <c:v>5.0</c:v>
                </c:pt>
                <c:pt idx="17431">
                  <c:v>5.0</c:v>
                </c:pt>
                <c:pt idx="17432">
                  <c:v>5.0</c:v>
                </c:pt>
                <c:pt idx="17433">
                  <c:v>5.0</c:v>
                </c:pt>
                <c:pt idx="17434">
                  <c:v>5.0</c:v>
                </c:pt>
                <c:pt idx="17435">
                  <c:v>5.0</c:v>
                </c:pt>
                <c:pt idx="17436">
                  <c:v>5.0</c:v>
                </c:pt>
                <c:pt idx="17437">
                  <c:v>5.0</c:v>
                </c:pt>
                <c:pt idx="17438">
                  <c:v>5.0</c:v>
                </c:pt>
                <c:pt idx="17439">
                  <c:v>5.0</c:v>
                </c:pt>
                <c:pt idx="17440">
                  <c:v>5.0</c:v>
                </c:pt>
                <c:pt idx="17441">
                  <c:v>5.0</c:v>
                </c:pt>
                <c:pt idx="17442">
                  <c:v>5.0</c:v>
                </c:pt>
                <c:pt idx="17443">
                  <c:v>5.0</c:v>
                </c:pt>
                <c:pt idx="17444">
                  <c:v>5.0</c:v>
                </c:pt>
                <c:pt idx="17445">
                  <c:v>5.0</c:v>
                </c:pt>
                <c:pt idx="17446">
                  <c:v>5.0</c:v>
                </c:pt>
                <c:pt idx="17447">
                  <c:v>5.0</c:v>
                </c:pt>
                <c:pt idx="17448">
                  <c:v>5.0</c:v>
                </c:pt>
                <c:pt idx="17449">
                  <c:v>5.0</c:v>
                </c:pt>
                <c:pt idx="17450">
                  <c:v>5.0</c:v>
                </c:pt>
                <c:pt idx="17451">
                  <c:v>5.0</c:v>
                </c:pt>
                <c:pt idx="17452">
                  <c:v>5.0</c:v>
                </c:pt>
                <c:pt idx="17453">
                  <c:v>5.0</c:v>
                </c:pt>
                <c:pt idx="17454">
                  <c:v>5.0</c:v>
                </c:pt>
                <c:pt idx="17455">
                  <c:v>5.0</c:v>
                </c:pt>
                <c:pt idx="17456">
                  <c:v>5.0</c:v>
                </c:pt>
                <c:pt idx="17457">
                  <c:v>5.0</c:v>
                </c:pt>
                <c:pt idx="17458">
                  <c:v>5.0</c:v>
                </c:pt>
                <c:pt idx="17459">
                  <c:v>5.0</c:v>
                </c:pt>
                <c:pt idx="17460">
                  <c:v>5.0</c:v>
                </c:pt>
                <c:pt idx="17461">
                  <c:v>5.0</c:v>
                </c:pt>
                <c:pt idx="17462">
                  <c:v>5.0</c:v>
                </c:pt>
                <c:pt idx="17463">
                  <c:v>5.0</c:v>
                </c:pt>
                <c:pt idx="17464">
                  <c:v>5.0</c:v>
                </c:pt>
                <c:pt idx="17465">
                  <c:v>5.0</c:v>
                </c:pt>
                <c:pt idx="17466">
                  <c:v>5.0</c:v>
                </c:pt>
                <c:pt idx="17467">
                  <c:v>5.0</c:v>
                </c:pt>
                <c:pt idx="17468">
                  <c:v>5.0</c:v>
                </c:pt>
                <c:pt idx="17469">
                  <c:v>5.0</c:v>
                </c:pt>
                <c:pt idx="17470">
                  <c:v>5.0</c:v>
                </c:pt>
                <c:pt idx="17471">
                  <c:v>5.0</c:v>
                </c:pt>
                <c:pt idx="17472">
                  <c:v>5.0</c:v>
                </c:pt>
                <c:pt idx="17473">
                  <c:v>5.0</c:v>
                </c:pt>
                <c:pt idx="17474">
                  <c:v>5.0</c:v>
                </c:pt>
                <c:pt idx="17475">
                  <c:v>5.0</c:v>
                </c:pt>
                <c:pt idx="17476">
                  <c:v>5.0</c:v>
                </c:pt>
                <c:pt idx="17477">
                  <c:v>5.0</c:v>
                </c:pt>
                <c:pt idx="17478">
                  <c:v>5.0</c:v>
                </c:pt>
                <c:pt idx="17479">
                  <c:v>5.0</c:v>
                </c:pt>
                <c:pt idx="17480">
                  <c:v>5.0</c:v>
                </c:pt>
                <c:pt idx="17481">
                  <c:v>5.0</c:v>
                </c:pt>
                <c:pt idx="17482">
                  <c:v>5.0</c:v>
                </c:pt>
                <c:pt idx="17483">
                  <c:v>5.0</c:v>
                </c:pt>
                <c:pt idx="17484">
                  <c:v>5.0</c:v>
                </c:pt>
                <c:pt idx="17485">
                  <c:v>5.0</c:v>
                </c:pt>
                <c:pt idx="17486">
                  <c:v>5.0</c:v>
                </c:pt>
                <c:pt idx="17487">
                  <c:v>5.0</c:v>
                </c:pt>
                <c:pt idx="17488">
                  <c:v>5.0</c:v>
                </c:pt>
                <c:pt idx="17489">
                  <c:v>5.0</c:v>
                </c:pt>
                <c:pt idx="17490">
                  <c:v>5.0</c:v>
                </c:pt>
                <c:pt idx="17491">
                  <c:v>5.0</c:v>
                </c:pt>
                <c:pt idx="17492">
                  <c:v>5.0</c:v>
                </c:pt>
                <c:pt idx="17493">
                  <c:v>5.0</c:v>
                </c:pt>
                <c:pt idx="17494">
                  <c:v>5.0</c:v>
                </c:pt>
                <c:pt idx="17495">
                  <c:v>5.0</c:v>
                </c:pt>
                <c:pt idx="17496">
                  <c:v>5.0</c:v>
                </c:pt>
                <c:pt idx="17497">
                  <c:v>5.0</c:v>
                </c:pt>
                <c:pt idx="17498">
                  <c:v>5.0</c:v>
                </c:pt>
                <c:pt idx="17499">
                  <c:v>5.0</c:v>
                </c:pt>
                <c:pt idx="17500">
                  <c:v>5.0</c:v>
                </c:pt>
                <c:pt idx="17501">
                  <c:v>5.0</c:v>
                </c:pt>
                <c:pt idx="17502">
                  <c:v>5.0</c:v>
                </c:pt>
                <c:pt idx="17503">
                  <c:v>5.0</c:v>
                </c:pt>
                <c:pt idx="17504">
                  <c:v>5.0</c:v>
                </c:pt>
                <c:pt idx="17505">
                  <c:v>5.0</c:v>
                </c:pt>
                <c:pt idx="17506">
                  <c:v>5.0</c:v>
                </c:pt>
                <c:pt idx="17507">
                  <c:v>5.0</c:v>
                </c:pt>
                <c:pt idx="17508">
                  <c:v>5.0</c:v>
                </c:pt>
                <c:pt idx="17509">
                  <c:v>5.0</c:v>
                </c:pt>
                <c:pt idx="17510">
                  <c:v>5.0</c:v>
                </c:pt>
                <c:pt idx="17511">
                  <c:v>5.0</c:v>
                </c:pt>
                <c:pt idx="17512">
                  <c:v>5.0</c:v>
                </c:pt>
                <c:pt idx="17513">
                  <c:v>5.0</c:v>
                </c:pt>
                <c:pt idx="17514">
                  <c:v>5.0</c:v>
                </c:pt>
                <c:pt idx="17515">
                  <c:v>5.0</c:v>
                </c:pt>
                <c:pt idx="17516">
                  <c:v>5.0</c:v>
                </c:pt>
                <c:pt idx="17517">
                  <c:v>5.0</c:v>
                </c:pt>
                <c:pt idx="17518">
                  <c:v>5.0</c:v>
                </c:pt>
                <c:pt idx="17519">
                  <c:v>5.0</c:v>
                </c:pt>
                <c:pt idx="17520">
                  <c:v>5.0</c:v>
                </c:pt>
                <c:pt idx="17521">
                  <c:v>5.0</c:v>
                </c:pt>
                <c:pt idx="17522">
                  <c:v>5.0</c:v>
                </c:pt>
                <c:pt idx="17523">
                  <c:v>5.0</c:v>
                </c:pt>
                <c:pt idx="17524">
                  <c:v>5.0</c:v>
                </c:pt>
                <c:pt idx="17525">
                  <c:v>5.0</c:v>
                </c:pt>
                <c:pt idx="17526">
                  <c:v>5.0</c:v>
                </c:pt>
                <c:pt idx="17527">
                  <c:v>5.0</c:v>
                </c:pt>
                <c:pt idx="17528">
                  <c:v>5.0</c:v>
                </c:pt>
                <c:pt idx="17529">
                  <c:v>5.0</c:v>
                </c:pt>
                <c:pt idx="17530">
                  <c:v>5.0</c:v>
                </c:pt>
                <c:pt idx="17531">
                  <c:v>5.0</c:v>
                </c:pt>
                <c:pt idx="17532">
                  <c:v>5.0</c:v>
                </c:pt>
                <c:pt idx="17533">
                  <c:v>5.0</c:v>
                </c:pt>
                <c:pt idx="17534">
                  <c:v>5.0</c:v>
                </c:pt>
                <c:pt idx="17535">
                  <c:v>5.0</c:v>
                </c:pt>
                <c:pt idx="17536">
                  <c:v>5.0</c:v>
                </c:pt>
                <c:pt idx="17537">
                  <c:v>5.0</c:v>
                </c:pt>
                <c:pt idx="17538">
                  <c:v>5.0</c:v>
                </c:pt>
                <c:pt idx="17539">
                  <c:v>5.0</c:v>
                </c:pt>
                <c:pt idx="17540">
                  <c:v>5.0</c:v>
                </c:pt>
                <c:pt idx="17541">
                  <c:v>5.0</c:v>
                </c:pt>
                <c:pt idx="17542">
                  <c:v>5.0</c:v>
                </c:pt>
                <c:pt idx="17543">
                  <c:v>5.0</c:v>
                </c:pt>
                <c:pt idx="17544">
                  <c:v>5.0</c:v>
                </c:pt>
                <c:pt idx="17545">
                  <c:v>5.0</c:v>
                </c:pt>
                <c:pt idx="17546">
                  <c:v>5.0</c:v>
                </c:pt>
                <c:pt idx="17547">
                  <c:v>5.0</c:v>
                </c:pt>
                <c:pt idx="17548">
                  <c:v>5.0</c:v>
                </c:pt>
                <c:pt idx="17549">
                  <c:v>5.0</c:v>
                </c:pt>
                <c:pt idx="17550">
                  <c:v>5.0</c:v>
                </c:pt>
                <c:pt idx="17551">
                  <c:v>5.0</c:v>
                </c:pt>
                <c:pt idx="17552">
                  <c:v>5.0</c:v>
                </c:pt>
                <c:pt idx="17553">
                  <c:v>5.0</c:v>
                </c:pt>
                <c:pt idx="17554">
                  <c:v>5.0</c:v>
                </c:pt>
                <c:pt idx="17555">
                  <c:v>5.0</c:v>
                </c:pt>
                <c:pt idx="17556">
                  <c:v>5.0</c:v>
                </c:pt>
                <c:pt idx="17557">
                  <c:v>5.0</c:v>
                </c:pt>
                <c:pt idx="17558">
                  <c:v>5.0</c:v>
                </c:pt>
                <c:pt idx="17559">
                  <c:v>5.0</c:v>
                </c:pt>
                <c:pt idx="17560">
                  <c:v>5.0</c:v>
                </c:pt>
                <c:pt idx="17561">
                  <c:v>5.0</c:v>
                </c:pt>
                <c:pt idx="17562">
                  <c:v>5.0</c:v>
                </c:pt>
                <c:pt idx="17563">
                  <c:v>5.0</c:v>
                </c:pt>
                <c:pt idx="17564">
                  <c:v>5.0</c:v>
                </c:pt>
                <c:pt idx="17565">
                  <c:v>5.0</c:v>
                </c:pt>
                <c:pt idx="17566">
                  <c:v>5.0</c:v>
                </c:pt>
                <c:pt idx="17567">
                  <c:v>5.0</c:v>
                </c:pt>
                <c:pt idx="17568">
                  <c:v>5.0</c:v>
                </c:pt>
                <c:pt idx="17569">
                  <c:v>5.0</c:v>
                </c:pt>
                <c:pt idx="17570">
                  <c:v>5.0</c:v>
                </c:pt>
                <c:pt idx="17571">
                  <c:v>5.0</c:v>
                </c:pt>
                <c:pt idx="17572">
                  <c:v>5.0</c:v>
                </c:pt>
                <c:pt idx="17573">
                  <c:v>5.0</c:v>
                </c:pt>
                <c:pt idx="17574">
                  <c:v>5.0</c:v>
                </c:pt>
                <c:pt idx="17575">
                  <c:v>5.0</c:v>
                </c:pt>
                <c:pt idx="17576">
                  <c:v>5.0</c:v>
                </c:pt>
                <c:pt idx="17577">
                  <c:v>5.0</c:v>
                </c:pt>
                <c:pt idx="17578">
                  <c:v>5.0</c:v>
                </c:pt>
                <c:pt idx="17579">
                  <c:v>5.0</c:v>
                </c:pt>
                <c:pt idx="17580">
                  <c:v>5.0</c:v>
                </c:pt>
                <c:pt idx="17581">
                  <c:v>5.0</c:v>
                </c:pt>
                <c:pt idx="17582">
                  <c:v>5.0</c:v>
                </c:pt>
                <c:pt idx="17583">
                  <c:v>5.0</c:v>
                </c:pt>
                <c:pt idx="17584">
                  <c:v>5.0</c:v>
                </c:pt>
                <c:pt idx="17585">
                  <c:v>5.0</c:v>
                </c:pt>
                <c:pt idx="17586">
                  <c:v>5.0</c:v>
                </c:pt>
                <c:pt idx="17587">
                  <c:v>5.0</c:v>
                </c:pt>
                <c:pt idx="17588">
                  <c:v>5.0</c:v>
                </c:pt>
                <c:pt idx="17589">
                  <c:v>5.0</c:v>
                </c:pt>
                <c:pt idx="17590">
                  <c:v>5.0</c:v>
                </c:pt>
                <c:pt idx="17591">
                  <c:v>5.0</c:v>
                </c:pt>
                <c:pt idx="17592">
                  <c:v>5.0</c:v>
                </c:pt>
                <c:pt idx="17593">
                  <c:v>5.0</c:v>
                </c:pt>
                <c:pt idx="17594">
                  <c:v>5.0</c:v>
                </c:pt>
                <c:pt idx="17595">
                  <c:v>5.0</c:v>
                </c:pt>
                <c:pt idx="17596">
                  <c:v>5.0</c:v>
                </c:pt>
                <c:pt idx="17597">
                  <c:v>5.0</c:v>
                </c:pt>
                <c:pt idx="17598">
                  <c:v>5.0</c:v>
                </c:pt>
                <c:pt idx="17599">
                  <c:v>5.0</c:v>
                </c:pt>
                <c:pt idx="17600">
                  <c:v>5.0</c:v>
                </c:pt>
                <c:pt idx="17601">
                  <c:v>5.0</c:v>
                </c:pt>
                <c:pt idx="17602">
                  <c:v>5.0</c:v>
                </c:pt>
                <c:pt idx="17603">
                  <c:v>5.0</c:v>
                </c:pt>
                <c:pt idx="17604">
                  <c:v>5.0</c:v>
                </c:pt>
                <c:pt idx="17605">
                  <c:v>5.0</c:v>
                </c:pt>
                <c:pt idx="17606">
                  <c:v>5.0</c:v>
                </c:pt>
                <c:pt idx="17607">
                  <c:v>5.0</c:v>
                </c:pt>
                <c:pt idx="17608">
                  <c:v>5.0</c:v>
                </c:pt>
                <c:pt idx="17609">
                  <c:v>5.0</c:v>
                </c:pt>
                <c:pt idx="17610">
                  <c:v>5.0</c:v>
                </c:pt>
                <c:pt idx="17611">
                  <c:v>5.0</c:v>
                </c:pt>
                <c:pt idx="17612">
                  <c:v>5.0</c:v>
                </c:pt>
                <c:pt idx="17613">
                  <c:v>5.0</c:v>
                </c:pt>
                <c:pt idx="17614">
                  <c:v>5.0</c:v>
                </c:pt>
                <c:pt idx="17615">
                  <c:v>5.0</c:v>
                </c:pt>
                <c:pt idx="17616">
                  <c:v>5.0</c:v>
                </c:pt>
                <c:pt idx="17617">
                  <c:v>5.0</c:v>
                </c:pt>
                <c:pt idx="17618">
                  <c:v>5.0</c:v>
                </c:pt>
                <c:pt idx="17619">
                  <c:v>5.0</c:v>
                </c:pt>
                <c:pt idx="17620">
                  <c:v>5.0</c:v>
                </c:pt>
                <c:pt idx="17621">
                  <c:v>5.0</c:v>
                </c:pt>
                <c:pt idx="17622">
                  <c:v>5.0</c:v>
                </c:pt>
                <c:pt idx="17623">
                  <c:v>5.0</c:v>
                </c:pt>
                <c:pt idx="17624">
                  <c:v>5.0</c:v>
                </c:pt>
                <c:pt idx="17625">
                  <c:v>5.0</c:v>
                </c:pt>
                <c:pt idx="17626">
                  <c:v>5.0</c:v>
                </c:pt>
                <c:pt idx="17627">
                  <c:v>5.0</c:v>
                </c:pt>
                <c:pt idx="17628">
                  <c:v>5.0</c:v>
                </c:pt>
                <c:pt idx="17629">
                  <c:v>5.0</c:v>
                </c:pt>
                <c:pt idx="17630">
                  <c:v>5.0</c:v>
                </c:pt>
                <c:pt idx="17631">
                  <c:v>5.0</c:v>
                </c:pt>
                <c:pt idx="17632">
                  <c:v>5.0</c:v>
                </c:pt>
                <c:pt idx="17633">
                  <c:v>5.0</c:v>
                </c:pt>
                <c:pt idx="17634">
                  <c:v>5.0</c:v>
                </c:pt>
                <c:pt idx="17635">
                  <c:v>5.0</c:v>
                </c:pt>
                <c:pt idx="17636">
                  <c:v>5.0</c:v>
                </c:pt>
                <c:pt idx="17637">
                  <c:v>5.0</c:v>
                </c:pt>
                <c:pt idx="17638">
                  <c:v>5.0</c:v>
                </c:pt>
                <c:pt idx="17639">
                  <c:v>5.0</c:v>
                </c:pt>
                <c:pt idx="17640">
                  <c:v>5.0</c:v>
                </c:pt>
                <c:pt idx="17641">
                  <c:v>5.0</c:v>
                </c:pt>
                <c:pt idx="17642">
                  <c:v>5.0</c:v>
                </c:pt>
                <c:pt idx="17643">
                  <c:v>5.0</c:v>
                </c:pt>
                <c:pt idx="17644">
                  <c:v>5.0</c:v>
                </c:pt>
                <c:pt idx="17645">
                  <c:v>5.0</c:v>
                </c:pt>
                <c:pt idx="17646">
                  <c:v>5.0</c:v>
                </c:pt>
                <c:pt idx="17647">
                  <c:v>5.0</c:v>
                </c:pt>
                <c:pt idx="17648">
                  <c:v>5.0</c:v>
                </c:pt>
                <c:pt idx="17649">
                  <c:v>5.0</c:v>
                </c:pt>
                <c:pt idx="17650">
                  <c:v>5.0</c:v>
                </c:pt>
                <c:pt idx="17651">
                  <c:v>5.0</c:v>
                </c:pt>
                <c:pt idx="17652">
                  <c:v>5.0</c:v>
                </c:pt>
                <c:pt idx="17653">
                  <c:v>5.0</c:v>
                </c:pt>
                <c:pt idx="17654">
                  <c:v>5.0</c:v>
                </c:pt>
                <c:pt idx="17655">
                  <c:v>5.0</c:v>
                </c:pt>
                <c:pt idx="17656">
                  <c:v>5.0</c:v>
                </c:pt>
                <c:pt idx="17657">
                  <c:v>5.0</c:v>
                </c:pt>
                <c:pt idx="17658">
                  <c:v>5.0</c:v>
                </c:pt>
                <c:pt idx="17659">
                  <c:v>5.0</c:v>
                </c:pt>
                <c:pt idx="17660">
                  <c:v>5.0</c:v>
                </c:pt>
                <c:pt idx="17661">
                  <c:v>5.0</c:v>
                </c:pt>
                <c:pt idx="17662">
                  <c:v>5.0</c:v>
                </c:pt>
                <c:pt idx="17663">
                  <c:v>5.0</c:v>
                </c:pt>
                <c:pt idx="17664">
                  <c:v>5.0</c:v>
                </c:pt>
                <c:pt idx="17665">
                  <c:v>5.0</c:v>
                </c:pt>
                <c:pt idx="17666">
                  <c:v>5.0</c:v>
                </c:pt>
                <c:pt idx="17667">
                  <c:v>5.0</c:v>
                </c:pt>
                <c:pt idx="17668">
                  <c:v>5.0</c:v>
                </c:pt>
                <c:pt idx="17669">
                  <c:v>5.0</c:v>
                </c:pt>
                <c:pt idx="17670">
                  <c:v>5.0</c:v>
                </c:pt>
                <c:pt idx="17671">
                  <c:v>5.0</c:v>
                </c:pt>
                <c:pt idx="17672">
                  <c:v>5.0</c:v>
                </c:pt>
                <c:pt idx="17673">
                  <c:v>5.0</c:v>
                </c:pt>
                <c:pt idx="17674">
                  <c:v>5.0</c:v>
                </c:pt>
                <c:pt idx="17675">
                  <c:v>5.0</c:v>
                </c:pt>
                <c:pt idx="17676">
                  <c:v>5.0</c:v>
                </c:pt>
                <c:pt idx="17677">
                  <c:v>5.0</c:v>
                </c:pt>
                <c:pt idx="17678">
                  <c:v>5.0</c:v>
                </c:pt>
                <c:pt idx="17679">
                  <c:v>5.0</c:v>
                </c:pt>
                <c:pt idx="17680">
                  <c:v>5.0</c:v>
                </c:pt>
                <c:pt idx="17681">
                  <c:v>5.0</c:v>
                </c:pt>
                <c:pt idx="17682">
                  <c:v>5.0</c:v>
                </c:pt>
                <c:pt idx="17683">
                  <c:v>5.0</c:v>
                </c:pt>
                <c:pt idx="17684">
                  <c:v>5.0</c:v>
                </c:pt>
                <c:pt idx="17685">
                  <c:v>5.0</c:v>
                </c:pt>
                <c:pt idx="17686">
                  <c:v>5.0</c:v>
                </c:pt>
                <c:pt idx="17687">
                  <c:v>5.0</c:v>
                </c:pt>
                <c:pt idx="17688">
                  <c:v>5.0</c:v>
                </c:pt>
                <c:pt idx="17689">
                  <c:v>5.0</c:v>
                </c:pt>
                <c:pt idx="17690">
                  <c:v>5.0</c:v>
                </c:pt>
                <c:pt idx="17691">
                  <c:v>5.0</c:v>
                </c:pt>
                <c:pt idx="17692">
                  <c:v>5.0</c:v>
                </c:pt>
                <c:pt idx="17693">
                  <c:v>5.0</c:v>
                </c:pt>
                <c:pt idx="17694">
                  <c:v>5.0</c:v>
                </c:pt>
                <c:pt idx="17695">
                  <c:v>5.0</c:v>
                </c:pt>
                <c:pt idx="17696">
                  <c:v>5.0</c:v>
                </c:pt>
                <c:pt idx="17697">
                  <c:v>5.0</c:v>
                </c:pt>
                <c:pt idx="17698">
                  <c:v>5.0</c:v>
                </c:pt>
                <c:pt idx="17699">
                  <c:v>5.0</c:v>
                </c:pt>
                <c:pt idx="17700">
                  <c:v>5.0</c:v>
                </c:pt>
                <c:pt idx="17701">
                  <c:v>5.0</c:v>
                </c:pt>
                <c:pt idx="17702">
                  <c:v>5.0</c:v>
                </c:pt>
                <c:pt idx="17703">
                  <c:v>5.0</c:v>
                </c:pt>
                <c:pt idx="17704">
                  <c:v>5.0</c:v>
                </c:pt>
                <c:pt idx="17705">
                  <c:v>5.0</c:v>
                </c:pt>
                <c:pt idx="17706">
                  <c:v>5.0</c:v>
                </c:pt>
                <c:pt idx="17707">
                  <c:v>5.0</c:v>
                </c:pt>
                <c:pt idx="17708">
                  <c:v>5.0</c:v>
                </c:pt>
                <c:pt idx="17709">
                  <c:v>5.0</c:v>
                </c:pt>
                <c:pt idx="17710">
                  <c:v>5.0</c:v>
                </c:pt>
                <c:pt idx="17711">
                  <c:v>5.0</c:v>
                </c:pt>
                <c:pt idx="17712">
                  <c:v>5.0</c:v>
                </c:pt>
                <c:pt idx="17713">
                  <c:v>5.0</c:v>
                </c:pt>
                <c:pt idx="17714">
                  <c:v>5.0</c:v>
                </c:pt>
                <c:pt idx="17715">
                  <c:v>5.0</c:v>
                </c:pt>
                <c:pt idx="17716">
                  <c:v>5.0</c:v>
                </c:pt>
                <c:pt idx="17717">
                  <c:v>5.0</c:v>
                </c:pt>
                <c:pt idx="17718">
                  <c:v>5.0</c:v>
                </c:pt>
                <c:pt idx="17719">
                  <c:v>5.0</c:v>
                </c:pt>
                <c:pt idx="17720">
                  <c:v>5.0</c:v>
                </c:pt>
                <c:pt idx="17721">
                  <c:v>5.0</c:v>
                </c:pt>
                <c:pt idx="17722">
                  <c:v>5.0</c:v>
                </c:pt>
                <c:pt idx="17723">
                  <c:v>5.0</c:v>
                </c:pt>
                <c:pt idx="17724">
                  <c:v>5.0</c:v>
                </c:pt>
                <c:pt idx="17725">
                  <c:v>5.0</c:v>
                </c:pt>
                <c:pt idx="17726">
                  <c:v>5.0</c:v>
                </c:pt>
                <c:pt idx="17727">
                  <c:v>5.0</c:v>
                </c:pt>
                <c:pt idx="17728">
                  <c:v>5.0</c:v>
                </c:pt>
                <c:pt idx="17729">
                  <c:v>5.0</c:v>
                </c:pt>
                <c:pt idx="17730">
                  <c:v>5.0</c:v>
                </c:pt>
                <c:pt idx="17731">
                  <c:v>5.0</c:v>
                </c:pt>
                <c:pt idx="17732">
                  <c:v>5.0</c:v>
                </c:pt>
                <c:pt idx="17733">
                  <c:v>5.0</c:v>
                </c:pt>
                <c:pt idx="17734">
                  <c:v>5.0</c:v>
                </c:pt>
                <c:pt idx="17735">
                  <c:v>5.0</c:v>
                </c:pt>
                <c:pt idx="17736">
                  <c:v>5.0</c:v>
                </c:pt>
                <c:pt idx="17737">
                  <c:v>5.0</c:v>
                </c:pt>
                <c:pt idx="17738">
                  <c:v>5.0</c:v>
                </c:pt>
                <c:pt idx="17739">
                  <c:v>5.0</c:v>
                </c:pt>
                <c:pt idx="17740">
                  <c:v>5.0</c:v>
                </c:pt>
                <c:pt idx="17741">
                  <c:v>5.0</c:v>
                </c:pt>
                <c:pt idx="17742">
                  <c:v>5.0</c:v>
                </c:pt>
                <c:pt idx="17743">
                  <c:v>5.0</c:v>
                </c:pt>
                <c:pt idx="17744">
                  <c:v>5.0</c:v>
                </c:pt>
                <c:pt idx="17745">
                  <c:v>5.0</c:v>
                </c:pt>
                <c:pt idx="17746">
                  <c:v>5.0</c:v>
                </c:pt>
                <c:pt idx="17747">
                  <c:v>5.0</c:v>
                </c:pt>
                <c:pt idx="17748">
                  <c:v>5.0</c:v>
                </c:pt>
                <c:pt idx="17749">
                  <c:v>5.0</c:v>
                </c:pt>
                <c:pt idx="17750">
                  <c:v>5.0</c:v>
                </c:pt>
                <c:pt idx="17751">
                  <c:v>5.0</c:v>
                </c:pt>
                <c:pt idx="17752">
                  <c:v>5.0</c:v>
                </c:pt>
                <c:pt idx="17753">
                  <c:v>5.0</c:v>
                </c:pt>
                <c:pt idx="17754">
                  <c:v>5.0</c:v>
                </c:pt>
                <c:pt idx="17755">
                  <c:v>5.0</c:v>
                </c:pt>
                <c:pt idx="17756">
                  <c:v>5.0</c:v>
                </c:pt>
                <c:pt idx="17757">
                  <c:v>5.0</c:v>
                </c:pt>
                <c:pt idx="17758">
                  <c:v>5.0</c:v>
                </c:pt>
                <c:pt idx="17759">
                  <c:v>5.0</c:v>
                </c:pt>
                <c:pt idx="17760">
                  <c:v>5.0</c:v>
                </c:pt>
                <c:pt idx="17761">
                  <c:v>5.0</c:v>
                </c:pt>
                <c:pt idx="17762">
                  <c:v>5.0</c:v>
                </c:pt>
                <c:pt idx="17763">
                  <c:v>5.0</c:v>
                </c:pt>
                <c:pt idx="17764">
                  <c:v>5.0</c:v>
                </c:pt>
                <c:pt idx="17765">
                  <c:v>5.0</c:v>
                </c:pt>
                <c:pt idx="17766">
                  <c:v>5.0</c:v>
                </c:pt>
                <c:pt idx="17767">
                  <c:v>5.0</c:v>
                </c:pt>
                <c:pt idx="17768">
                  <c:v>5.0</c:v>
                </c:pt>
                <c:pt idx="17769">
                  <c:v>5.0</c:v>
                </c:pt>
                <c:pt idx="17770">
                  <c:v>5.0</c:v>
                </c:pt>
                <c:pt idx="17771">
                  <c:v>5.0</c:v>
                </c:pt>
                <c:pt idx="17772">
                  <c:v>5.0</c:v>
                </c:pt>
                <c:pt idx="17773">
                  <c:v>5.0</c:v>
                </c:pt>
                <c:pt idx="17774">
                  <c:v>5.0</c:v>
                </c:pt>
                <c:pt idx="17775">
                  <c:v>5.0</c:v>
                </c:pt>
                <c:pt idx="17776">
                  <c:v>5.0</c:v>
                </c:pt>
                <c:pt idx="17777">
                  <c:v>5.0</c:v>
                </c:pt>
                <c:pt idx="17778">
                  <c:v>5.0</c:v>
                </c:pt>
                <c:pt idx="17779">
                  <c:v>5.0</c:v>
                </c:pt>
                <c:pt idx="17780">
                  <c:v>5.0</c:v>
                </c:pt>
                <c:pt idx="17781">
                  <c:v>5.0</c:v>
                </c:pt>
                <c:pt idx="17782">
                  <c:v>5.0</c:v>
                </c:pt>
                <c:pt idx="17783">
                  <c:v>5.0</c:v>
                </c:pt>
                <c:pt idx="17784">
                  <c:v>5.0</c:v>
                </c:pt>
                <c:pt idx="17785">
                  <c:v>5.0</c:v>
                </c:pt>
                <c:pt idx="17786">
                  <c:v>5.0</c:v>
                </c:pt>
                <c:pt idx="17787">
                  <c:v>5.0</c:v>
                </c:pt>
                <c:pt idx="17788">
                  <c:v>5.0</c:v>
                </c:pt>
                <c:pt idx="17789">
                  <c:v>5.0</c:v>
                </c:pt>
                <c:pt idx="17790">
                  <c:v>5.0</c:v>
                </c:pt>
                <c:pt idx="17791">
                  <c:v>5.0</c:v>
                </c:pt>
                <c:pt idx="17792">
                  <c:v>5.0</c:v>
                </c:pt>
                <c:pt idx="17793">
                  <c:v>5.0</c:v>
                </c:pt>
                <c:pt idx="17794">
                  <c:v>5.0</c:v>
                </c:pt>
                <c:pt idx="17795">
                  <c:v>5.0</c:v>
                </c:pt>
                <c:pt idx="17796">
                  <c:v>5.0</c:v>
                </c:pt>
                <c:pt idx="17797">
                  <c:v>5.0</c:v>
                </c:pt>
                <c:pt idx="17798">
                  <c:v>5.0</c:v>
                </c:pt>
                <c:pt idx="17799">
                  <c:v>5.0</c:v>
                </c:pt>
                <c:pt idx="17800">
                  <c:v>5.0</c:v>
                </c:pt>
                <c:pt idx="17801">
                  <c:v>5.0</c:v>
                </c:pt>
                <c:pt idx="17802">
                  <c:v>5.0</c:v>
                </c:pt>
                <c:pt idx="17803">
                  <c:v>5.0</c:v>
                </c:pt>
                <c:pt idx="17804">
                  <c:v>5.0</c:v>
                </c:pt>
                <c:pt idx="17805">
                  <c:v>5.0</c:v>
                </c:pt>
                <c:pt idx="17806">
                  <c:v>5.0</c:v>
                </c:pt>
                <c:pt idx="17807">
                  <c:v>5.0</c:v>
                </c:pt>
                <c:pt idx="17808">
                  <c:v>5.0</c:v>
                </c:pt>
                <c:pt idx="17809">
                  <c:v>5.0</c:v>
                </c:pt>
                <c:pt idx="17810">
                  <c:v>5.0</c:v>
                </c:pt>
                <c:pt idx="17811">
                  <c:v>5.0</c:v>
                </c:pt>
                <c:pt idx="17812">
                  <c:v>5.0</c:v>
                </c:pt>
                <c:pt idx="17813">
                  <c:v>5.0</c:v>
                </c:pt>
                <c:pt idx="17814">
                  <c:v>5.0</c:v>
                </c:pt>
                <c:pt idx="17815">
                  <c:v>5.0</c:v>
                </c:pt>
                <c:pt idx="17816">
                  <c:v>5.0</c:v>
                </c:pt>
                <c:pt idx="17817">
                  <c:v>5.0</c:v>
                </c:pt>
                <c:pt idx="17818">
                  <c:v>5.0</c:v>
                </c:pt>
                <c:pt idx="17819">
                  <c:v>5.0</c:v>
                </c:pt>
                <c:pt idx="17820">
                  <c:v>5.0</c:v>
                </c:pt>
                <c:pt idx="17821">
                  <c:v>5.0</c:v>
                </c:pt>
                <c:pt idx="17822">
                  <c:v>5.0</c:v>
                </c:pt>
                <c:pt idx="17823">
                  <c:v>5.0</c:v>
                </c:pt>
                <c:pt idx="17824">
                  <c:v>5.0</c:v>
                </c:pt>
                <c:pt idx="17825">
                  <c:v>5.0</c:v>
                </c:pt>
                <c:pt idx="17826">
                  <c:v>5.0</c:v>
                </c:pt>
                <c:pt idx="17827">
                  <c:v>5.0</c:v>
                </c:pt>
                <c:pt idx="17828">
                  <c:v>5.0</c:v>
                </c:pt>
                <c:pt idx="17829">
                  <c:v>5.0</c:v>
                </c:pt>
                <c:pt idx="17830">
                  <c:v>5.0</c:v>
                </c:pt>
                <c:pt idx="17831">
                  <c:v>5.0</c:v>
                </c:pt>
                <c:pt idx="17832">
                  <c:v>5.0</c:v>
                </c:pt>
                <c:pt idx="17833">
                  <c:v>5.0</c:v>
                </c:pt>
                <c:pt idx="17834">
                  <c:v>5.0</c:v>
                </c:pt>
                <c:pt idx="17835">
                  <c:v>5.0</c:v>
                </c:pt>
                <c:pt idx="17836">
                  <c:v>5.0</c:v>
                </c:pt>
                <c:pt idx="17837">
                  <c:v>5.0</c:v>
                </c:pt>
                <c:pt idx="17838">
                  <c:v>5.0</c:v>
                </c:pt>
                <c:pt idx="17839">
                  <c:v>5.0</c:v>
                </c:pt>
                <c:pt idx="17840">
                  <c:v>5.0</c:v>
                </c:pt>
                <c:pt idx="17841">
                  <c:v>5.0</c:v>
                </c:pt>
                <c:pt idx="17842">
                  <c:v>5.0</c:v>
                </c:pt>
                <c:pt idx="17843">
                  <c:v>5.0</c:v>
                </c:pt>
                <c:pt idx="17844">
                  <c:v>5.0</c:v>
                </c:pt>
                <c:pt idx="17845">
                  <c:v>5.0</c:v>
                </c:pt>
                <c:pt idx="17846">
                  <c:v>5.0</c:v>
                </c:pt>
                <c:pt idx="17847">
                  <c:v>5.0</c:v>
                </c:pt>
                <c:pt idx="17848">
                  <c:v>5.0</c:v>
                </c:pt>
                <c:pt idx="17849">
                  <c:v>5.0</c:v>
                </c:pt>
                <c:pt idx="17850">
                  <c:v>5.0</c:v>
                </c:pt>
                <c:pt idx="17851">
                  <c:v>5.0</c:v>
                </c:pt>
                <c:pt idx="17852">
                  <c:v>5.0</c:v>
                </c:pt>
                <c:pt idx="17853">
                  <c:v>5.0</c:v>
                </c:pt>
                <c:pt idx="17854">
                  <c:v>5.0</c:v>
                </c:pt>
                <c:pt idx="17855">
                  <c:v>5.0</c:v>
                </c:pt>
                <c:pt idx="17856">
                  <c:v>5.0</c:v>
                </c:pt>
                <c:pt idx="17857">
                  <c:v>5.0</c:v>
                </c:pt>
                <c:pt idx="17858">
                  <c:v>5.0</c:v>
                </c:pt>
                <c:pt idx="17859">
                  <c:v>5.0</c:v>
                </c:pt>
                <c:pt idx="17860">
                  <c:v>5.0</c:v>
                </c:pt>
                <c:pt idx="17861">
                  <c:v>5.0</c:v>
                </c:pt>
                <c:pt idx="17862">
                  <c:v>5.0</c:v>
                </c:pt>
                <c:pt idx="17863">
                  <c:v>5.0</c:v>
                </c:pt>
                <c:pt idx="17864">
                  <c:v>5.0</c:v>
                </c:pt>
                <c:pt idx="17865">
                  <c:v>5.0</c:v>
                </c:pt>
                <c:pt idx="17866">
                  <c:v>5.0</c:v>
                </c:pt>
                <c:pt idx="17867">
                  <c:v>5.0</c:v>
                </c:pt>
                <c:pt idx="17868">
                  <c:v>5.0</c:v>
                </c:pt>
                <c:pt idx="17869">
                  <c:v>5.0</c:v>
                </c:pt>
                <c:pt idx="17870">
                  <c:v>5.0</c:v>
                </c:pt>
                <c:pt idx="17871">
                  <c:v>5.0</c:v>
                </c:pt>
                <c:pt idx="17872">
                  <c:v>5.0</c:v>
                </c:pt>
                <c:pt idx="17873">
                  <c:v>5.0</c:v>
                </c:pt>
                <c:pt idx="17874">
                  <c:v>5.0</c:v>
                </c:pt>
                <c:pt idx="17875">
                  <c:v>5.0</c:v>
                </c:pt>
                <c:pt idx="17876">
                  <c:v>5.0</c:v>
                </c:pt>
                <c:pt idx="17877">
                  <c:v>5.0</c:v>
                </c:pt>
                <c:pt idx="17878">
                  <c:v>5.0</c:v>
                </c:pt>
                <c:pt idx="17879">
                  <c:v>5.0</c:v>
                </c:pt>
                <c:pt idx="17880">
                  <c:v>5.0</c:v>
                </c:pt>
                <c:pt idx="17881">
                  <c:v>5.0</c:v>
                </c:pt>
                <c:pt idx="17882">
                  <c:v>5.0</c:v>
                </c:pt>
                <c:pt idx="17883">
                  <c:v>5.0</c:v>
                </c:pt>
                <c:pt idx="17884">
                  <c:v>5.0</c:v>
                </c:pt>
                <c:pt idx="17885">
                  <c:v>5.0</c:v>
                </c:pt>
                <c:pt idx="17886">
                  <c:v>5.0</c:v>
                </c:pt>
                <c:pt idx="17887">
                  <c:v>5.0</c:v>
                </c:pt>
                <c:pt idx="17888">
                  <c:v>5.0</c:v>
                </c:pt>
                <c:pt idx="17889">
                  <c:v>5.0</c:v>
                </c:pt>
                <c:pt idx="17890">
                  <c:v>5.0</c:v>
                </c:pt>
                <c:pt idx="17891">
                  <c:v>5.0</c:v>
                </c:pt>
                <c:pt idx="17892">
                  <c:v>5.0</c:v>
                </c:pt>
                <c:pt idx="17893">
                  <c:v>5.0</c:v>
                </c:pt>
                <c:pt idx="17894">
                  <c:v>5.0</c:v>
                </c:pt>
                <c:pt idx="17895">
                  <c:v>5.0</c:v>
                </c:pt>
                <c:pt idx="17896">
                  <c:v>5.0</c:v>
                </c:pt>
                <c:pt idx="17897">
                  <c:v>5.0</c:v>
                </c:pt>
                <c:pt idx="17898">
                  <c:v>5.0</c:v>
                </c:pt>
                <c:pt idx="17899">
                  <c:v>5.0</c:v>
                </c:pt>
                <c:pt idx="17900">
                  <c:v>5.0</c:v>
                </c:pt>
                <c:pt idx="17901">
                  <c:v>5.0</c:v>
                </c:pt>
                <c:pt idx="17902">
                  <c:v>5.0</c:v>
                </c:pt>
                <c:pt idx="17903">
                  <c:v>5.0</c:v>
                </c:pt>
                <c:pt idx="17904">
                  <c:v>5.0</c:v>
                </c:pt>
                <c:pt idx="17905">
                  <c:v>5.0</c:v>
                </c:pt>
                <c:pt idx="17906">
                  <c:v>5.0</c:v>
                </c:pt>
                <c:pt idx="17907">
                  <c:v>5.0</c:v>
                </c:pt>
                <c:pt idx="17908">
                  <c:v>5.0</c:v>
                </c:pt>
                <c:pt idx="17909">
                  <c:v>5.0</c:v>
                </c:pt>
                <c:pt idx="17910">
                  <c:v>5.0</c:v>
                </c:pt>
                <c:pt idx="17911">
                  <c:v>5.0</c:v>
                </c:pt>
                <c:pt idx="17912">
                  <c:v>5.0</c:v>
                </c:pt>
                <c:pt idx="17913">
                  <c:v>5.0</c:v>
                </c:pt>
                <c:pt idx="17914">
                  <c:v>5.0</c:v>
                </c:pt>
                <c:pt idx="17915">
                  <c:v>5.0</c:v>
                </c:pt>
                <c:pt idx="17916">
                  <c:v>5.0</c:v>
                </c:pt>
                <c:pt idx="17917">
                  <c:v>5.0</c:v>
                </c:pt>
                <c:pt idx="17918">
                  <c:v>5.0</c:v>
                </c:pt>
                <c:pt idx="17919">
                  <c:v>5.0</c:v>
                </c:pt>
                <c:pt idx="17920">
                  <c:v>5.0</c:v>
                </c:pt>
                <c:pt idx="17921">
                  <c:v>5.0</c:v>
                </c:pt>
                <c:pt idx="17922">
                  <c:v>5.0</c:v>
                </c:pt>
                <c:pt idx="17923">
                  <c:v>5.0</c:v>
                </c:pt>
                <c:pt idx="17924">
                  <c:v>5.0</c:v>
                </c:pt>
                <c:pt idx="17925">
                  <c:v>5.0</c:v>
                </c:pt>
                <c:pt idx="17926">
                  <c:v>5.0</c:v>
                </c:pt>
                <c:pt idx="17927">
                  <c:v>5.0</c:v>
                </c:pt>
                <c:pt idx="17928">
                  <c:v>5.0</c:v>
                </c:pt>
                <c:pt idx="17929">
                  <c:v>5.0</c:v>
                </c:pt>
                <c:pt idx="17930">
                  <c:v>5.0</c:v>
                </c:pt>
                <c:pt idx="17931">
                  <c:v>5.0</c:v>
                </c:pt>
                <c:pt idx="17932">
                  <c:v>5.0</c:v>
                </c:pt>
                <c:pt idx="17933">
                  <c:v>5.0</c:v>
                </c:pt>
                <c:pt idx="17934">
                  <c:v>5.0</c:v>
                </c:pt>
                <c:pt idx="17935">
                  <c:v>5.0</c:v>
                </c:pt>
                <c:pt idx="17936">
                  <c:v>5.0</c:v>
                </c:pt>
                <c:pt idx="17937">
                  <c:v>5.0</c:v>
                </c:pt>
                <c:pt idx="17938">
                  <c:v>5.0</c:v>
                </c:pt>
                <c:pt idx="17939">
                  <c:v>5.0</c:v>
                </c:pt>
                <c:pt idx="17940">
                  <c:v>5.0</c:v>
                </c:pt>
                <c:pt idx="17941">
                  <c:v>5.0</c:v>
                </c:pt>
                <c:pt idx="17942">
                  <c:v>5.0</c:v>
                </c:pt>
                <c:pt idx="17943">
                  <c:v>5.0</c:v>
                </c:pt>
                <c:pt idx="17944">
                  <c:v>5.0</c:v>
                </c:pt>
                <c:pt idx="17945">
                  <c:v>5.0</c:v>
                </c:pt>
                <c:pt idx="17946">
                  <c:v>5.0</c:v>
                </c:pt>
                <c:pt idx="17947">
                  <c:v>5.0</c:v>
                </c:pt>
                <c:pt idx="17948">
                  <c:v>5.0</c:v>
                </c:pt>
                <c:pt idx="17949">
                  <c:v>5.0</c:v>
                </c:pt>
                <c:pt idx="17950">
                  <c:v>5.0</c:v>
                </c:pt>
                <c:pt idx="17951">
                  <c:v>5.0</c:v>
                </c:pt>
                <c:pt idx="17952">
                  <c:v>5.0</c:v>
                </c:pt>
                <c:pt idx="17953">
                  <c:v>5.0</c:v>
                </c:pt>
                <c:pt idx="17954">
                  <c:v>5.0</c:v>
                </c:pt>
                <c:pt idx="17955">
                  <c:v>5.0</c:v>
                </c:pt>
                <c:pt idx="17956">
                  <c:v>5.0</c:v>
                </c:pt>
                <c:pt idx="17957">
                  <c:v>5.0</c:v>
                </c:pt>
                <c:pt idx="17958">
                  <c:v>5.0</c:v>
                </c:pt>
                <c:pt idx="17959">
                  <c:v>5.0</c:v>
                </c:pt>
                <c:pt idx="17960">
                  <c:v>5.0</c:v>
                </c:pt>
                <c:pt idx="17961">
                  <c:v>5.0</c:v>
                </c:pt>
                <c:pt idx="17962">
                  <c:v>5.0</c:v>
                </c:pt>
                <c:pt idx="17963">
                  <c:v>5.0</c:v>
                </c:pt>
                <c:pt idx="17964">
                  <c:v>5.0</c:v>
                </c:pt>
                <c:pt idx="17965">
                  <c:v>5.0</c:v>
                </c:pt>
                <c:pt idx="17966">
                  <c:v>5.0</c:v>
                </c:pt>
                <c:pt idx="17967">
                  <c:v>5.0</c:v>
                </c:pt>
                <c:pt idx="17968">
                  <c:v>5.0</c:v>
                </c:pt>
                <c:pt idx="17969">
                  <c:v>5.0</c:v>
                </c:pt>
                <c:pt idx="17970">
                  <c:v>5.0</c:v>
                </c:pt>
                <c:pt idx="17971">
                  <c:v>5.0</c:v>
                </c:pt>
                <c:pt idx="17972">
                  <c:v>5.0</c:v>
                </c:pt>
                <c:pt idx="17973">
                  <c:v>5.0</c:v>
                </c:pt>
                <c:pt idx="17974">
                  <c:v>5.0</c:v>
                </c:pt>
                <c:pt idx="17975">
                  <c:v>5.0</c:v>
                </c:pt>
                <c:pt idx="17976">
                  <c:v>5.0</c:v>
                </c:pt>
                <c:pt idx="17977">
                  <c:v>5.0</c:v>
                </c:pt>
                <c:pt idx="17978">
                  <c:v>5.0</c:v>
                </c:pt>
                <c:pt idx="17979">
                  <c:v>5.0</c:v>
                </c:pt>
                <c:pt idx="17980">
                  <c:v>5.0</c:v>
                </c:pt>
                <c:pt idx="17981">
                  <c:v>5.0</c:v>
                </c:pt>
                <c:pt idx="17982">
                  <c:v>5.0</c:v>
                </c:pt>
                <c:pt idx="17983">
                  <c:v>5.0</c:v>
                </c:pt>
                <c:pt idx="17984">
                  <c:v>5.0</c:v>
                </c:pt>
                <c:pt idx="17985">
                  <c:v>5.0</c:v>
                </c:pt>
                <c:pt idx="17986">
                  <c:v>5.0</c:v>
                </c:pt>
                <c:pt idx="17987">
                  <c:v>5.0</c:v>
                </c:pt>
                <c:pt idx="17988">
                  <c:v>5.0</c:v>
                </c:pt>
                <c:pt idx="17989">
                  <c:v>5.0</c:v>
                </c:pt>
                <c:pt idx="17990">
                  <c:v>5.0</c:v>
                </c:pt>
                <c:pt idx="17991">
                  <c:v>5.0</c:v>
                </c:pt>
                <c:pt idx="17992">
                  <c:v>5.0</c:v>
                </c:pt>
                <c:pt idx="17993">
                  <c:v>5.0</c:v>
                </c:pt>
                <c:pt idx="17994">
                  <c:v>5.0</c:v>
                </c:pt>
                <c:pt idx="17995">
                  <c:v>5.0</c:v>
                </c:pt>
                <c:pt idx="17996">
                  <c:v>5.0</c:v>
                </c:pt>
                <c:pt idx="17997">
                  <c:v>5.0</c:v>
                </c:pt>
                <c:pt idx="17998">
                  <c:v>5.0</c:v>
                </c:pt>
                <c:pt idx="17999">
                  <c:v>5.0</c:v>
                </c:pt>
                <c:pt idx="18000">
                  <c:v>5.0</c:v>
                </c:pt>
                <c:pt idx="18001">
                  <c:v>5.0</c:v>
                </c:pt>
                <c:pt idx="18002">
                  <c:v>5.0</c:v>
                </c:pt>
                <c:pt idx="18003">
                  <c:v>5.0</c:v>
                </c:pt>
                <c:pt idx="18004">
                  <c:v>5.0</c:v>
                </c:pt>
                <c:pt idx="18005">
                  <c:v>5.0</c:v>
                </c:pt>
                <c:pt idx="18006">
                  <c:v>5.0</c:v>
                </c:pt>
                <c:pt idx="18007">
                  <c:v>5.0</c:v>
                </c:pt>
                <c:pt idx="18008">
                  <c:v>5.0</c:v>
                </c:pt>
                <c:pt idx="18009">
                  <c:v>5.0</c:v>
                </c:pt>
                <c:pt idx="18010">
                  <c:v>5.0</c:v>
                </c:pt>
                <c:pt idx="18011">
                  <c:v>5.0</c:v>
                </c:pt>
                <c:pt idx="18012">
                  <c:v>5.0</c:v>
                </c:pt>
                <c:pt idx="18013">
                  <c:v>5.0</c:v>
                </c:pt>
                <c:pt idx="18014">
                  <c:v>5.0</c:v>
                </c:pt>
                <c:pt idx="18015">
                  <c:v>5.0</c:v>
                </c:pt>
                <c:pt idx="18016">
                  <c:v>5.0</c:v>
                </c:pt>
                <c:pt idx="18017">
                  <c:v>5.0</c:v>
                </c:pt>
                <c:pt idx="18018">
                  <c:v>5.0</c:v>
                </c:pt>
                <c:pt idx="18019">
                  <c:v>5.0</c:v>
                </c:pt>
                <c:pt idx="18020">
                  <c:v>5.0</c:v>
                </c:pt>
                <c:pt idx="18021">
                  <c:v>5.0</c:v>
                </c:pt>
                <c:pt idx="18022">
                  <c:v>5.0</c:v>
                </c:pt>
                <c:pt idx="18023">
                  <c:v>5.0</c:v>
                </c:pt>
                <c:pt idx="18024">
                  <c:v>5.0</c:v>
                </c:pt>
                <c:pt idx="18025">
                  <c:v>5.0</c:v>
                </c:pt>
                <c:pt idx="18026">
                  <c:v>5.0</c:v>
                </c:pt>
                <c:pt idx="18027">
                  <c:v>5.0</c:v>
                </c:pt>
                <c:pt idx="18028">
                  <c:v>5.0</c:v>
                </c:pt>
                <c:pt idx="18029">
                  <c:v>5.0</c:v>
                </c:pt>
                <c:pt idx="18030">
                  <c:v>5.0</c:v>
                </c:pt>
                <c:pt idx="18031">
                  <c:v>5.0</c:v>
                </c:pt>
                <c:pt idx="18032">
                  <c:v>5.0</c:v>
                </c:pt>
                <c:pt idx="18033">
                  <c:v>5.0</c:v>
                </c:pt>
                <c:pt idx="18034">
                  <c:v>5.0</c:v>
                </c:pt>
                <c:pt idx="18035">
                  <c:v>5.0</c:v>
                </c:pt>
                <c:pt idx="18036">
                  <c:v>5.0</c:v>
                </c:pt>
                <c:pt idx="18037">
                  <c:v>5.0</c:v>
                </c:pt>
                <c:pt idx="18038">
                  <c:v>5.0</c:v>
                </c:pt>
                <c:pt idx="18039">
                  <c:v>5.0</c:v>
                </c:pt>
                <c:pt idx="18040">
                  <c:v>5.0</c:v>
                </c:pt>
                <c:pt idx="18041">
                  <c:v>5.0</c:v>
                </c:pt>
                <c:pt idx="18042">
                  <c:v>5.0</c:v>
                </c:pt>
                <c:pt idx="18043">
                  <c:v>5.0</c:v>
                </c:pt>
                <c:pt idx="18044">
                  <c:v>5.0</c:v>
                </c:pt>
                <c:pt idx="18045">
                  <c:v>5.0</c:v>
                </c:pt>
                <c:pt idx="18046">
                  <c:v>5.0</c:v>
                </c:pt>
                <c:pt idx="18047">
                  <c:v>5.0</c:v>
                </c:pt>
                <c:pt idx="18048">
                  <c:v>5.0</c:v>
                </c:pt>
                <c:pt idx="18049">
                  <c:v>5.0</c:v>
                </c:pt>
                <c:pt idx="18050">
                  <c:v>5.0</c:v>
                </c:pt>
                <c:pt idx="18051">
                  <c:v>5.0</c:v>
                </c:pt>
                <c:pt idx="18052">
                  <c:v>5.0</c:v>
                </c:pt>
                <c:pt idx="18053">
                  <c:v>5.0</c:v>
                </c:pt>
                <c:pt idx="18054">
                  <c:v>5.0</c:v>
                </c:pt>
                <c:pt idx="18055">
                  <c:v>5.0</c:v>
                </c:pt>
                <c:pt idx="18056">
                  <c:v>5.0</c:v>
                </c:pt>
                <c:pt idx="18057">
                  <c:v>5.0</c:v>
                </c:pt>
                <c:pt idx="18058">
                  <c:v>5.0</c:v>
                </c:pt>
                <c:pt idx="18059">
                  <c:v>5.0</c:v>
                </c:pt>
                <c:pt idx="18060">
                  <c:v>5.0</c:v>
                </c:pt>
                <c:pt idx="18061">
                  <c:v>5.0</c:v>
                </c:pt>
                <c:pt idx="18062">
                  <c:v>5.0</c:v>
                </c:pt>
                <c:pt idx="18063">
                  <c:v>5.0</c:v>
                </c:pt>
                <c:pt idx="18064">
                  <c:v>5.0</c:v>
                </c:pt>
                <c:pt idx="18065">
                  <c:v>5.0</c:v>
                </c:pt>
                <c:pt idx="18066">
                  <c:v>5.0</c:v>
                </c:pt>
                <c:pt idx="18067">
                  <c:v>5.0</c:v>
                </c:pt>
                <c:pt idx="18068">
                  <c:v>5.0</c:v>
                </c:pt>
                <c:pt idx="18069">
                  <c:v>5.0</c:v>
                </c:pt>
                <c:pt idx="18070">
                  <c:v>5.0</c:v>
                </c:pt>
                <c:pt idx="18071">
                  <c:v>5.0</c:v>
                </c:pt>
                <c:pt idx="18072">
                  <c:v>5.0</c:v>
                </c:pt>
                <c:pt idx="18073">
                  <c:v>5.0</c:v>
                </c:pt>
                <c:pt idx="18074">
                  <c:v>5.0</c:v>
                </c:pt>
                <c:pt idx="18075">
                  <c:v>5.0</c:v>
                </c:pt>
                <c:pt idx="18076">
                  <c:v>5.0</c:v>
                </c:pt>
                <c:pt idx="18077">
                  <c:v>5.0</c:v>
                </c:pt>
                <c:pt idx="18078">
                  <c:v>5.0</c:v>
                </c:pt>
                <c:pt idx="18079">
                  <c:v>5.0</c:v>
                </c:pt>
                <c:pt idx="18080">
                  <c:v>5.0</c:v>
                </c:pt>
                <c:pt idx="18081">
                  <c:v>5.0</c:v>
                </c:pt>
                <c:pt idx="18082">
                  <c:v>5.0</c:v>
                </c:pt>
                <c:pt idx="18083">
                  <c:v>5.0</c:v>
                </c:pt>
                <c:pt idx="18084">
                  <c:v>5.0</c:v>
                </c:pt>
                <c:pt idx="18085">
                  <c:v>5.0</c:v>
                </c:pt>
                <c:pt idx="18086">
                  <c:v>5.0</c:v>
                </c:pt>
                <c:pt idx="18087">
                  <c:v>5.0</c:v>
                </c:pt>
                <c:pt idx="18088">
                  <c:v>5.0</c:v>
                </c:pt>
                <c:pt idx="18089">
                  <c:v>5.0</c:v>
                </c:pt>
                <c:pt idx="18090">
                  <c:v>5.0</c:v>
                </c:pt>
                <c:pt idx="18091">
                  <c:v>5.0</c:v>
                </c:pt>
                <c:pt idx="18092">
                  <c:v>5.0</c:v>
                </c:pt>
                <c:pt idx="18093">
                  <c:v>5.0</c:v>
                </c:pt>
                <c:pt idx="18094">
                  <c:v>5.0</c:v>
                </c:pt>
                <c:pt idx="18095">
                  <c:v>5.0</c:v>
                </c:pt>
                <c:pt idx="18096">
                  <c:v>5.0</c:v>
                </c:pt>
                <c:pt idx="18097">
                  <c:v>5.0</c:v>
                </c:pt>
                <c:pt idx="18098">
                  <c:v>5.0</c:v>
                </c:pt>
                <c:pt idx="18099">
                  <c:v>5.0</c:v>
                </c:pt>
                <c:pt idx="18100">
                  <c:v>5.0</c:v>
                </c:pt>
                <c:pt idx="18101">
                  <c:v>5.0</c:v>
                </c:pt>
                <c:pt idx="18102">
                  <c:v>5.0</c:v>
                </c:pt>
                <c:pt idx="18103">
                  <c:v>5.0</c:v>
                </c:pt>
                <c:pt idx="18104">
                  <c:v>5.0</c:v>
                </c:pt>
                <c:pt idx="18105">
                  <c:v>5.0</c:v>
                </c:pt>
                <c:pt idx="18106">
                  <c:v>5.0</c:v>
                </c:pt>
                <c:pt idx="18107">
                  <c:v>5.0</c:v>
                </c:pt>
                <c:pt idx="18108">
                  <c:v>5.0</c:v>
                </c:pt>
                <c:pt idx="18109">
                  <c:v>5.0</c:v>
                </c:pt>
                <c:pt idx="18110">
                  <c:v>5.0</c:v>
                </c:pt>
                <c:pt idx="18111">
                  <c:v>5.0</c:v>
                </c:pt>
                <c:pt idx="18112">
                  <c:v>5.0</c:v>
                </c:pt>
                <c:pt idx="18113">
                  <c:v>5.0</c:v>
                </c:pt>
                <c:pt idx="18114">
                  <c:v>5.0</c:v>
                </c:pt>
                <c:pt idx="18115">
                  <c:v>5.0</c:v>
                </c:pt>
                <c:pt idx="18116">
                  <c:v>5.0</c:v>
                </c:pt>
                <c:pt idx="18117">
                  <c:v>5.0</c:v>
                </c:pt>
                <c:pt idx="18118">
                  <c:v>5.0</c:v>
                </c:pt>
                <c:pt idx="18119">
                  <c:v>5.0</c:v>
                </c:pt>
                <c:pt idx="18120">
                  <c:v>5.0</c:v>
                </c:pt>
                <c:pt idx="18121">
                  <c:v>5.0</c:v>
                </c:pt>
                <c:pt idx="18122">
                  <c:v>5.0</c:v>
                </c:pt>
                <c:pt idx="18123">
                  <c:v>5.0</c:v>
                </c:pt>
                <c:pt idx="18124">
                  <c:v>5.0</c:v>
                </c:pt>
                <c:pt idx="18125">
                  <c:v>5.0</c:v>
                </c:pt>
                <c:pt idx="18126">
                  <c:v>5.0</c:v>
                </c:pt>
                <c:pt idx="18127">
                  <c:v>5.0</c:v>
                </c:pt>
                <c:pt idx="18128">
                  <c:v>5.0</c:v>
                </c:pt>
                <c:pt idx="18129">
                  <c:v>5.0</c:v>
                </c:pt>
                <c:pt idx="18130">
                  <c:v>5.0</c:v>
                </c:pt>
                <c:pt idx="18131">
                  <c:v>5.0</c:v>
                </c:pt>
                <c:pt idx="18132">
                  <c:v>5.0</c:v>
                </c:pt>
                <c:pt idx="18133">
                  <c:v>5.0</c:v>
                </c:pt>
                <c:pt idx="18134">
                  <c:v>5.0</c:v>
                </c:pt>
                <c:pt idx="18135">
                  <c:v>5.0</c:v>
                </c:pt>
                <c:pt idx="18136">
                  <c:v>5.0</c:v>
                </c:pt>
                <c:pt idx="18137">
                  <c:v>5.0</c:v>
                </c:pt>
                <c:pt idx="18138">
                  <c:v>5.0</c:v>
                </c:pt>
                <c:pt idx="18139">
                  <c:v>5.0</c:v>
                </c:pt>
                <c:pt idx="18140">
                  <c:v>5.0</c:v>
                </c:pt>
                <c:pt idx="18141">
                  <c:v>5.0</c:v>
                </c:pt>
                <c:pt idx="18142">
                  <c:v>5.0</c:v>
                </c:pt>
                <c:pt idx="18143">
                  <c:v>5.0</c:v>
                </c:pt>
                <c:pt idx="18144">
                  <c:v>5.0</c:v>
                </c:pt>
                <c:pt idx="18145">
                  <c:v>5.0</c:v>
                </c:pt>
                <c:pt idx="18146">
                  <c:v>5.0</c:v>
                </c:pt>
                <c:pt idx="18147">
                  <c:v>5.0</c:v>
                </c:pt>
                <c:pt idx="18148">
                  <c:v>5.0</c:v>
                </c:pt>
                <c:pt idx="18149">
                  <c:v>5.0</c:v>
                </c:pt>
                <c:pt idx="18150">
                  <c:v>5.0</c:v>
                </c:pt>
                <c:pt idx="18151">
                  <c:v>5.0</c:v>
                </c:pt>
                <c:pt idx="18152">
                  <c:v>5.0</c:v>
                </c:pt>
                <c:pt idx="18153">
                  <c:v>5.0</c:v>
                </c:pt>
                <c:pt idx="18154">
                  <c:v>5.0</c:v>
                </c:pt>
                <c:pt idx="18155">
                  <c:v>5.0</c:v>
                </c:pt>
                <c:pt idx="18156">
                  <c:v>5.0</c:v>
                </c:pt>
                <c:pt idx="18157">
                  <c:v>5.0</c:v>
                </c:pt>
                <c:pt idx="18158">
                  <c:v>5.0</c:v>
                </c:pt>
                <c:pt idx="18159">
                  <c:v>5.0</c:v>
                </c:pt>
                <c:pt idx="18160">
                  <c:v>5.0</c:v>
                </c:pt>
                <c:pt idx="18161">
                  <c:v>5.0</c:v>
                </c:pt>
                <c:pt idx="18162">
                  <c:v>5.0</c:v>
                </c:pt>
                <c:pt idx="18163">
                  <c:v>5.0</c:v>
                </c:pt>
                <c:pt idx="18164">
                  <c:v>5.0</c:v>
                </c:pt>
                <c:pt idx="18165">
                  <c:v>5.0</c:v>
                </c:pt>
                <c:pt idx="18166">
                  <c:v>5.0</c:v>
                </c:pt>
                <c:pt idx="18167">
                  <c:v>5.0</c:v>
                </c:pt>
                <c:pt idx="18168">
                  <c:v>5.0</c:v>
                </c:pt>
                <c:pt idx="18169">
                  <c:v>5.0</c:v>
                </c:pt>
                <c:pt idx="18170">
                  <c:v>5.0</c:v>
                </c:pt>
                <c:pt idx="18171">
                  <c:v>5.0</c:v>
                </c:pt>
                <c:pt idx="18172">
                  <c:v>5.0</c:v>
                </c:pt>
                <c:pt idx="18173">
                  <c:v>5.0</c:v>
                </c:pt>
                <c:pt idx="18174">
                  <c:v>5.0</c:v>
                </c:pt>
                <c:pt idx="18175">
                  <c:v>5.0</c:v>
                </c:pt>
                <c:pt idx="18176">
                  <c:v>5.0</c:v>
                </c:pt>
                <c:pt idx="18177">
                  <c:v>5.0</c:v>
                </c:pt>
                <c:pt idx="18178">
                  <c:v>5.0</c:v>
                </c:pt>
                <c:pt idx="18179">
                  <c:v>5.0</c:v>
                </c:pt>
                <c:pt idx="18180">
                  <c:v>5.0</c:v>
                </c:pt>
                <c:pt idx="18181">
                  <c:v>5.0</c:v>
                </c:pt>
                <c:pt idx="18182">
                  <c:v>5.0</c:v>
                </c:pt>
                <c:pt idx="18183">
                  <c:v>5.0</c:v>
                </c:pt>
                <c:pt idx="18184">
                  <c:v>5.0</c:v>
                </c:pt>
                <c:pt idx="18185">
                  <c:v>5.0</c:v>
                </c:pt>
                <c:pt idx="18186">
                  <c:v>5.0</c:v>
                </c:pt>
                <c:pt idx="18187">
                  <c:v>5.0</c:v>
                </c:pt>
                <c:pt idx="18188">
                  <c:v>5.0</c:v>
                </c:pt>
                <c:pt idx="18189">
                  <c:v>5.0</c:v>
                </c:pt>
                <c:pt idx="18190">
                  <c:v>5.0</c:v>
                </c:pt>
                <c:pt idx="18191">
                  <c:v>5.0</c:v>
                </c:pt>
                <c:pt idx="18192">
                  <c:v>5.0</c:v>
                </c:pt>
                <c:pt idx="18193">
                  <c:v>5.0</c:v>
                </c:pt>
                <c:pt idx="18194">
                  <c:v>5.0</c:v>
                </c:pt>
                <c:pt idx="18195">
                  <c:v>5.0</c:v>
                </c:pt>
                <c:pt idx="18196">
                  <c:v>5.0</c:v>
                </c:pt>
                <c:pt idx="18197">
                  <c:v>5.0</c:v>
                </c:pt>
                <c:pt idx="18198">
                  <c:v>5.0</c:v>
                </c:pt>
                <c:pt idx="18199">
                  <c:v>5.0</c:v>
                </c:pt>
                <c:pt idx="18200">
                  <c:v>5.0</c:v>
                </c:pt>
                <c:pt idx="18201">
                  <c:v>5.0</c:v>
                </c:pt>
                <c:pt idx="18202">
                  <c:v>5.0</c:v>
                </c:pt>
                <c:pt idx="18203">
                  <c:v>5.0</c:v>
                </c:pt>
                <c:pt idx="18204">
                  <c:v>5.0</c:v>
                </c:pt>
                <c:pt idx="18205">
                  <c:v>5.0</c:v>
                </c:pt>
                <c:pt idx="18206">
                  <c:v>5.0</c:v>
                </c:pt>
                <c:pt idx="18207">
                  <c:v>5.0</c:v>
                </c:pt>
                <c:pt idx="18208">
                  <c:v>5.0</c:v>
                </c:pt>
                <c:pt idx="18209">
                  <c:v>5.0</c:v>
                </c:pt>
                <c:pt idx="18210">
                  <c:v>5.0</c:v>
                </c:pt>
                <c:pt idx="18211">
                  <c:v>5.0</c:v>
                </c:pt>
                <c:pt idx="18212">
                  <c:v>5.0</c:v>
                </c:pt>
                <c:pt idx="18213">
                  <c:v>5.0</c:v>
                </c:pt>
                <c:pt idx="18214">
                  <c:v>5.0</c:v>
                </c:pt>
                <c:pt idx="18215">
                  <c:v>5.0</c:v>
                </c:pt>
                <c:pt idx="18216">
                  <c:v>5.0</c:v>
                </c:pt>
                <c:pt idx="18217">
                  <c:v>5.0</c:v>
                </c:pt>
                <c:pt idx="18218">
                  <c:v>5.0</c:v>
                </c:pt>
                <c:pt idx="18219">
                  <c:v>5.0</c:v>
                </c:pt>
                <c:pt idx="18220">
                  <c:v>5.0</c:v>
                </c:pt>
                <c:pt idx="18221">
                  <c:v>5.0</c:v>
                </c:pt>
                <c:pt idx="18222">
                  <c:v>5.0</c:v>
                </c:pt>
                <c:pt idx="18223">
                  <c:v>5.0</c:v>
                </c:pt>
                <c:pt idx="18224">
                  <c:v>5.0</c:v>
                </c:pt>
                <c:pt idx="18225">
                  <c:v>5.0</c:v>
                </c:pt>
                <c:pt idx="18226">
                  <c:v>5.0</c:v>
                </c:pt>
                <c:pt idx="18227">
                  <c:v>5.0</c:v>
                </c:pt>
                <c:pt idx="18228">
                  <c:v>5.0</c:v>
                </c:pt>
                <c:pt idx="18229">
                  <c:v>5.0</c:v>
                </c:pt>
                <c:pt idx="18230">
                  <c:v>5.0</c:v>
                </c:pt>
                <c:pt idx="18231">
                  <c:v>5.0</c:v>
                </c:pt>
                <c:pt idx="18232">
                  <c:v>5.0</c:v>
                </c:pt>
                <c:pt idx="18233">
                  <c:v>5.0</c:v>
                </c:pt>
                <c:pt idx="18234">
                  <c:v>5.0</c:v>
                </c:pt>
                <c:pt idx="18235">
                  <c:v>5.0</c:v>
                </c:pt>
                <c:pt idx="18236">
                  <c:v>5.0</c:v>
                </c:pt>
                <c:pt idx="18237">
                  <c:v>5.0</c:v>
                </c:pt>
                <c:pt idx="18238">
                  <c:v>5.0</c:v>
                </c:pt>
                <c:pt idx="18239">
                  <c:v>5.0</c:v>
                </c:pt>
                <c:pt idx="18240">
                  <c:v>5.0</c:v>
                </c:pt>
                <c:pt idx="18241">
                  <c:v>5.0</c:v>
                </c:pt>
                <c:pt idx="18242">
                  <c:v>5.0</c:v>
                </c:pt>
                <c:pt idx="18243">
                  <c:v>5.0</c:v>
                </c:pt>
                <c:pt idx="18244">
                  <c:v>5.0</c:v>
                </c:pt>
                <c:pt idx="18245">
                  <c:v>5.0</c:v>
                </c:pt>
                <c:pt idx="18246">
                  <c:v>5.0</c:v>
                </c:pt>
                <c:pt idx="18247">
                  <c:v>5.0</c:v>
                </c:pt>
                <c:pt idx="18248">
                  <c:v>5.0</c:v>
                </c:pt>
                <c:pt idx="18249">
                  <c:v>5.0</c:v>
                </c:pt>
                <c:pt idx="18250">
                  <c:v>5.0</c:v>
                </c:pt>
                <c:pt idx="18251">
                  <c:v>5.0</c:v>
                </c:pt>
                <c:pt idx="18252">
                  <c:v>5.0</c:v>
                </c:pt>
                <c:pt idx="18253">
                  <c:v>5.0</c:v>
                </c:pt>
                <c:pt idx="18254">
                  <c:v>5.0</c:v>
                </c:pt>
                <c:pt idx="18255">
                  <c:v>5.0</c:v>
                </c:pt>
                <c:pt idx="18256">
                  <c:v>5.0</c:v>
                </c:pt>
                <c:pt idx="18257">
                  <c:v>5.0</c:v>
                </c:pt>
                <c:pt idx="18258">
                  <c:v>5.0</c:v>
                </c:pt>
                <c:pt idx="18259">
                  <c:v>5.0</c:v>
                </c:pt>
                <c:pt idx="18260">
                  <c:v>5.0</c:v>
                </c:pt>
                <c:pt idx="18261">
                  <c:v>5.0</c:v>
                </c:pt>
                <c:pt idx="18262">
                  <c:v>5.0</c:v>
                </c:pt>
                <c:pt idx="18263">
                  <c:v>5.0</c:v>
                </c:pt>
                <c:pt idx="18264">
                  <c:v>5.0</c:v>
                </c:pt>
                <c:pt idx="18265">
                  <c:v>5.0</c:v>
                </c:pt>
                <c:pt idx="18266">
                  <c:v>5.0</c:v>
                </c:pt>
                <c:pt idx="18267">
                  <c:v>5.0</c:v>
                </c:pt>
                <c:pt idx="18268">
                  <c:v>5.0</c:v>
                </c:pt>
                <c:pt idx="18269">
                  <c:v>5.0</c:v>
                </c:pt>
                <c:pt idx="18270">
                  <c:v>5.0</c:v>
                </c:pt>
                <c:pt idx="18271">
                  <c:v>5.0</c:v>
                </c:pt>
                <c:pt idx="18272">
                  <c:v>5.0</c:v>
                </c:pt>
                <c:pt idx="18273">
                  <c:v>5.0</c:v>
                </c:pt>
                <c:pt idx="18274">
                  <c:v>5.0</c:v>
                </c:pt>
                <c:pt idx="18275">
                  <c:v>5.0</c:v>
                </c:pt>
                <c:pt idx="18276">
                  <c:v>5.0</c:v>
                </c:pt>
                <c:pt idx="18277">
                  <c:v>5.0</c:v>
                </c:pt>
                <c:pt idx="18278">
                  <c:v>5.0</c:v>
                </c:pt>
                <c:pt idx="18279">
                  <c:v>5.0</c:v>
                </c:pt>
                <c:pt idx="18280">
                  <c:v>5.0</c:v>
                </c:pt>
                <c:pt idx="18281">
                  <c:v>5.0</c:v>
                </c:pt>
                <c:pt idx="18282">
                  <c:v>5.0</c:v>
                </c:pt>
                <c:pt idx="18283">
                  <c:v>5.0</c:v>
                </c:pt>
                <c:pt idx="18284">
                  <c:v>5.0</c:v>
                </c:pt>
                <c:pt idx="18285">
                  <c:v>5.0</c:v>
                </c:pt>
                <c:pt idx="18286">
                  <c:v>5.0</c:v>
                </c:pt>
                <c:pt idx="18287">
                  <c:v>5.0</c:v>
                </c:pt>
                <c:pt idx="18288">
                  <c:v>5.0</c:v>
                </c:pt>
                <c:pt idx="18289">
                  <c:v>5.0</c:v>
                </c:pt>
                <c:pt idx="18290">
                  <c:v>5.0</c:v>
                </c:pt>
                <c:pt idx="18291">
                  <c:v>5.0</c:v>
                </c:pt>
                <c:pt idx="18292">
                  <c:v>5.0</c:v>
                </c:pt>
                <c:pt idx="18293">
                  <c:v>5.0</c:v>
                </c:pt>
                <c:pt idx="18294">
                  <c:v>5.0</c:v>
                </c:pt>
                <c:pt idx="18295">
                  <c:v>5.0</c:v>
                </c:pt>
                <c:pt idx="18296">
                  <c:v>5.0</c:v>
                </c:pt>
                <c:pt idx="18297">
                  <c:v>5.0</c:v>
                </c:pt>
                <c:pt idx="18298">
                  <c:v>5.0</c:v>
                </c:pt>
                <c:pt idx="18299">
                  <c:v>5.0</c:v>
                </c:pt>
                <c:pt idx="18300">
                  <c:v>5.0</c:v>
                </c:pt>
                <c:pt idx="18301">
                  <c:v>5.0</c:v>
                </c:pt>
                <c:pt idx="18302">
                  <c:v>5.0</c:v>
                </c:pt>
                <c:pt idx="18303">
                  <c:v>5.0</c:v>
                </c:pt>
                <c:pt idx="18304">
                  <c:v>5.0</c:v>
                </c:pt>
                <c:pt idx="18305">
                  <c:v>5.0</c:v>
                </c:pt>
                <c:pt idx="18306">
                  <c:v>5.0</c:v>
                </c:pt>
                <c:pt idx="18307">
                  <c:v>5.0</c:v>
                </c:pt>
                <c:pt idx="18308">
                  <c:v>5.0</c:v>
                </c:pt>
                <c:pt idx="18309">
                  <c:v>5.0</c:v>
                </c:pt>
                <c:pt idx="18310">
                  <c:v>5.0</c:v>
                </c:pt>
                <c:pt idx="18311">
                  <c:v>5.0</c:v>
                </c:pt>
                <c:pt idx="18312">
                  <c:v>5.0</c:v>
                </c:pt>
                <c:pt idx="18313">
                  <c:v>5.0</c:v>
                </c:pt>
                <c:pt idx="18314">
                  <c:v>5.0</c:v>
                </c:pt>
                <c:pt idx="18315">
                  <c:v>5.0</c:v>
                </c:pt>
                <c:pt idx="18316">
                  <c:v>5.0</c:v>
                </c:pt>
                <c:pt idx="18317">
                  <c:v>5.0</c:v>
                </c:pt>
                <c:pt idx="18318">
                  <c:v>5.0</c:v>
                </c:pt>
                <c:pt idx="18319">
                  <c:v>5.0</c:v>
                </c:pt>
                <c:pt idx="18320">
                  <c:v>5.0</c:v>
                </c:pt>
                <c:pt idx="18321">
                  <c:v>5.0</c:v>
                </c:pt>
                <c:pt idx="18322">
                  <c:v>5.0</c:v>
                </c:pt>
                <c:pt idx="18323">
                  <c:v>5.0</c:v>
                </c:pt>
                <c:pt idx="18324">
                  <c:v>5.0</c:v>
                </c:pt>
                <c:pt idx="18325">
                  <c:v>5.0</c:v>
                </c:pt>
                <c:pt idx="18326">
                  <c:v>5.0</c:v>
                </c:pt>
                <c:pt idx="18327">
                  <c:v>5.0</c:v>
                </c:pt>
                <c:pt idx="18328">
                  <c:v>5.0</c:v>
                </c:pt>
                <c:pt idx="18329">
                  <c:v>5.0</c:v>
                </c:pt>
                <c:pt idx="18330">
                  <c:v>5.0</c:v>
                </c:pt>
                <c:pt idx="18331">
                  <c:v>5.0</c:v>
                </c:pt>
                <c:pt idx="18332">
                  <c:v>5.0</c:v>
                </c:pt>
                <c:pt idx="18333">
                  <c:v>5.0</c:v>
                </c:pt>
                <c:pt idx="18334">
                  <c:v>5.0</c:v>
                </c:pt>
                <c:pt idx="18335">
                  <c:v>5.0</c:v>
                </c:pt>
                <c:pt idx="18336">
                  <c:v>5.0</c:v>
                </c:pt>
                <c:pt idx="18337">
                  <c:v>5.0</c:v>
                </c:pt>
                <c:pt idx="18338">
                  <c:v>5.0</c:v>
                </c:pt>
                <c:pt idx="18339">
                  <c:v>5.0</c:v>
                </c:pt>
                <c:pt idx="18340">
                  <c:v>5.0</c:v>
                </c:pt>
                <c:pt idx="18341">
                  <c:v>5.0</c:v>
                </c:pt>
                <c:pt idx="18342">
                  <c:v>5.0</c:v>
                </c:pt>
                <c:pt idx="18343">
                  <c:v>5.0</c:v>
                </c:pt>
                <c:pt idx="18344">
                  <c:v>5.0</c:v>
                </c:pt>
                <c:pt idx="18345">
                  <c:v>5.0</c:v>
                </c:pt>
                <c:pt idx="18346">
                  <c:v>5.0</c:v>
                </c:pt>
                <c:pt idx="18347">
                  <c:v>5.0</c:v>
                </c:pt>
                <c:pt idx="18348">
                  <c:v>5.0</c:v>
                </c:pt>
                <c:pt idx="18349">
                  <c:v>5.0</c:v>
                </c:pt>
                <c:pt idx="18350">
                  <c:v>5.0</c:v>
                </c:pt>
                <c:pt idx="18351">
                  <c:v>5.0</c:v>
                </c:pt>
                <c:pt idx="18352">
                  <c:v>5.0</c:v>
                </c:pt>
                <c:pt idx="18353">
                  <c:v>5.0</c:v>
                </c:pt>
                <c:pt idx="18354">
                  <c:v>5.0</c:v>
                </c:pt>
                <c:pt idx="18355">
                  <c:v>5.0</c:v>
                </c:pt>
                <c:pt idx="18356">
                  <c:v>5.0</c:v>
                </c:pt>
                <c:pt idx="18357">
                  <c:v>5.0</c:v>
                </c:pt>
                <c:pt idx="18358">
                  <c:v>5.0</c:v>
                </c:pt>
                <c:pt idx="18359">
                  <c:v>5.0</c:v>
                </c:pt>
                <c:pt idx="18360">
                  <c:v>5.0</c:v>
                </c:pt>
                <c:pt idx="18361">
                  <c:v>5.0</c:v>
                </c:pt>
                <c:pt idx="18362">
                  <c:v>5.0</c:v>
                </c:pt>
                <c:pt idx="18363">
                  <c:v>5.0</c:v>
                </c:pt>
                <c:pt idx="18364">
                  <c:v>5.0</c:v>
                </c:pt>
                <c:pt idx="18365">
                  <c:v>5.0</c:v>
                </c:pt>
                <c:pt idx="18366">
                  <c:v>5.0</c:v>
                </c:pt>
                <c:pt idx="18367">
                  <c:v>5.0</c:v>
                </c:pt>
                <c:pt idx="18368">
                  <c:v>5.0</c:v>
                </c:pt>
                <c:pt idx="18369">
                  <c:v>5.0</c:v>
                </c:pt>
                <c:pt idx="18370">
                  <c:v>5.0</c:v>
                </c:pt>
                <c:pt idx="18371">
                  <c:v>5.0</c:v>
                </c:pt>
                <c:pt idx="18372">
                  <c:v>5.0</c:v>
                </c:pt>
                <c:pt idx="18373">
                  <c:v>5.0</c:v>
                </c:pt>
                <c:pt idx="18374">
                  <c:v>5.0</c:v>
                </c:pt>
                <c:pt idx="18375">
                  <c:v>5.0</c:v>
                </c:pt>
                <c:pt idx="18376">
                  <c:v>5.0</c:v>
                </c:pt>
                <c:pt idx="18377">
                  <c:v>5.0</c:v>
                </c:pt>
                <c:pt idx="18378">
                  <c:v>5.0</c:v>
                </c:pt>
                <c:pt idx="18379">
                  <c:v>5.0</c:v>
                </c:pt>
                <c:pt idx="18380">
                  <c:v>5.0</c:v>
                </c:pt>
                <c:pt idx="18381">
                  <c:v>5.0</c:v>
                </c:pt>
                <c:pt idx="18382">
                  <c:v>5.0</c:v>
                </c:pt>
                <c:pt idx="18383">
                  <c:v>5.0</c:v>
                </c:pt>
                <c:pt idx="18384">
                  <c:v>5.0</c:v>
                </c:pt>
                <c:pt idx="18385">
                  <c:v>5.0</c:v>
                </c:pt>
                <c:pt idx="18386">
                  <c:v>5.0</c:v>
                </c:pt>
                <c:pt idx="18387">
                  <c:v>5.0</c:v>
                </c:pt>
                <c:pt idx="18388">
                  <c:v>5.0</c:v>
                </c:pt>
                <c:pt idx="18389">
                  <c:v>5.0</c:v>
                </c:pt>
                <c:pt idx="18390">
                  <c:v>5.0</c:v>
                </c:pt>
                <c:pt idx="18391">
                  <c:v>5.0</c:v>
                </c:pt>
                <c:pt idx="18392">
                  <c:v>5.0</c:v>
                </c:pt>
                <c:pt idx="18393">
                  <c:v>5.0</c:v>
                </c:pt>
                <c:pt idx="18394">
                  <c:v>5.0</c:v>
                </c:pt>
                <c:pt idx="18395">
                  <c:v>5.0</c:v>
                </c:pt>
                <c:pt idx="18396">
                  <c:v>5.0</c:v>
                </c:pt>
                <c:pt idx="18397">
                  <c:v>5.0</c:v>
                </c:pt>
                <c:pt idx="18398">
                  <c:v>5.0</c:v>
                </c:pt>
                <c:pt idx="18399">
                  <c:v>5.0</c:v>
                </c:pt>
                <c:pt idx="18400">
                  <c:v>5.0</c:v>
                </c:pt>
                <c:pt idx="18401">
                  <c:v>5.0</c:v>
                </c:pt>
                <c:pt idx="18402">
                  <c:v>5.0</c:v>
                </c:pt>
                <c:pt idx="18403">
                  <c:v>5.0</c:v>
                </c:pt>
                <c:pt idx="18404">
                  <c:v>5.0</c:v>
                </c:pt>
                <c:pt idx="18405">
                  <c:v>5.0</c:v>
                </c:pt>
                <c:pt idx="18406">
                  <c:v>5.0</c:v>
                </c:pt>
                <c:pt idx="18407">
                  <c:v>5.0</c:v>
                </c:pt>
                <c:pt idx="18408">
                  <c:v>5.0</c:v>
                </c:pt>
                <c:pt idx="18409">
                  <c:v>5.0</c:v>
                </c:pt>
                <c:pt idx="18410">
                  <c:v>5.0</c:v>
                </c:pt>
                <c:pt idx="18411">
                  <c:v>5.0</c:v>
                </c:pt>
                <c:pt idx="18412">
                  <c:v>5.0</c:v>
                </c:pt>
                <c:pt idx="18413">
                  <c:v>5.0</c:v>
                </c:pt>
                <c:pt idx="18414">
                  <c:v>5.0</c:v>
                </c:pt>
                <c:pt idx="18415">
                  <c:v>5.0</c:v>
                </c:pt>
                <c:pt idx="18416">
                  <c:v>5.0</c:v>
                </c:pt>
                <c:pt idx="18417">
                  <c:v>5.0</c:v>
                </c:pt>
                <c:pt idx="18418">
                  <c:v>5.0</c:v>
                </c:pt>
                <c:pt idx="18419">
                  <c:v>5.0</c:v>
                </c:pt>
                <c:pt idx="18420">
                  <c:v>5.0</c:v>
                </c:pt>
                <c:pt idx="18421">
                  <c:v>5.0</c:v>
                </c:pt>
                <c:pt idx="18422">
                  <c:v>5.0</c:v>
                </c:pt>
                <c:pt idx="18423">
                  <c:v>5.0</c:v>
                </c:pt>
                <c:pt idx="18424">
                  <c:v>5.0</c:v>
                </c:pt>
                <c:pt idx="18425">
                  <c:v>5.0</c:v>
                </c:pt>
                <c:pt idx="18426">
                  <c:v>5.0</c:v>
                </c:pt>
                <c:pt idx="18427">
                  <c:v>5.0</c:v>
                </c:pt>
                <c:pt idx="18428">
                  <c:v>5.0</c:v>
                </c:pt>
                <c:pt idx="18429">
                  <c:v>5.0</c:v>
                </c:pt>
                <c:pt idx="18430">
                  <c:v>5.0</c:v>
                </c:pt>
                <c:pt idx="18431">
                  <c:v>5.0</c:v>
                </c:pt>
                <c:pt idx="18432">
                  <c:v>5.0</c:v>
                </c:pt>
                <c:pt idx="18433">
                  <c:v>5.0</c:v>
                </c:pt>
                <c:pt idx="18434">
                  <c:v>5.0</c:v>
                </c:pt>
                <c:pt idx="18435">
                  <c:v>5.0</c:v>
                </c:pt>
                <c:pt idx="18436">
                  <c:v>5.0</c:v>
                </c:pt>
                <c:pt idx="18437">
                  <c:v>5.0</c:v>
                </c:pt>
                <c:pt idx="18438">
                  <c:v>5.0</c:v>
                </c:pt>
                <c:pt idx="18439">
                  <c:v>5.0</c:v>
                </c:pt>
                <c:pt idx="18440">
                  <c:v>5.0</c:v>
                </c:pt>
                <c:pt idx="18441">
                  <c:v>5.0</c:v>
                </c:pt>
                <c:pt idx="18442">
                  <c:v>5.0</c:v>
                </c:pt>
                <c:pt idx="18443">
                  <c:v>5.0</c:v>
                </c:pt>
                <c:pt idx="18444">
                  <c:v>5.0</c:v>
                </c:pt>
                <c:pt idx="18445">
                  <c:v>5.0</c:v>
                </c:pt>
                <c:pt idx="18446">
                  <c:v>5.0</c:v>
                </c:pt>
                <c:pt idx="18447">
                  <c:v>5.0</c:v>
                </c:pt>
                <c:pt idx="18448">
                  <c:v>5.0</c:v>
                </c:pt>
                <c:pt idx="18449">
                  <c:v>5.0</c:v>
                </c:pt>
                <c:pt idx="18450">
                  <c:v>5.0</c:v>
                </c:pt>
                <c:pt idx="18451">
                  <c:v>5.0</c:v>
                </c:pt>
                <c:pt idx="18452">
                  <c:v>5.0</c:v>
                </c:pt>
                <c:pt idx="18453">
                  <c:v>5.0</c:v>
                </c:pt>
                <c:pt idx="18454">
                  <c:v>5.0</c:v>
                </c:pt>
                <c:pt idx="18455">
                  <c:v>5.0</c:v>
                </c:pt>
                <c:pt idx="18456">
                  <c:v>5.0</c:v>
                </c:pt>
                <c:pt idx="18457">
                  <c:v>5.0</c:v>
                </c:pt>
                <c:pt idx="18458">
                  <c:v>5.0</c:v>
                </c:pt>
                <c:pt idx="18459">
                  <c:v>5.0</c:v>
                </c:pt>
                <c:pt idx="18460">
                  <c:v>5.0</c:v>
                </c:pt>
                <c:pt idx="18461">
                  <c:v>5.0</c:v>
                </c:pt>
                <c:pt idx="18462">
                  <c:v>5.0</c:v>
                </c:pt>
                <c:pt idx="18463">
                  <c:v>5.0</c:v>
                </c:pt>
                <c:pt idx="18464">
                  <c:v>5.0</c:v>
                </c:pt>
                <c:pt idx="18465">
                  <c:v>5.0</c:v>
                </c:pt>
                <c:pt idx="18466">
                  <c:v>5.0</c:v>
                </c:pt>
                <c:pt idx="18467">
                  <c:v>5.0</c:v>
                </c:pt>
                <c:pt idx="18468">
                  <c:v>5.0</c:v>
                </c:pt>
                <c:pt idx="18469">
                  <c:v>5.0</c:v>
                </c:pt>
                <c:pt idx="18470">
                  <c:v>5.0</c:v>
                </c:pt>
                <c:pt idx="18471">
                  <c:v>5.0</c:v>
                </c:pt>
                <c:pt idx="18472">
                  <c:v>5.0</c:v>
                </c:pt>
                <c:pt idx="18473">
                  <c:v>5.0</c:v>
                </c:pt>
                <c:pt idx="18474">
                  <c:v>5.0</c:v>
                </c:pt>
                <c:pt idx="18475">
                  <c:v>5.0</c:v>
                </c:pt>
                <c:pt idx="18476">
                  <c:v>5.0</c:v>
                </c:pt>
                <c:pt idx="18477">
                  <c:v>5.0</c:v>
                </c:pt>
                <c:pt idx="18478">
                  <c:v>5.0</c:v>
                </c:pt>
                <c:pt idx="18479">
                  <c:v>5.0</c:v>
                </c:pt>
                <c:pt idx="18480">
                  <c:v>5.0</c:v>
                </c:pt>
                <c:pt idx="18481">
                  <c:v>5.0</c:v>
                </c:pt>
                <c:pt idx="18482">
                  <c:v>5.0</c:v>
                </c:pt>
                <c:pt idx="18483">
                  <c:v>5.0</c:v>
                </c:pt>
                <c:pt idx="18484">
                  <c:v>5.0</c:v>
                </c:pt>
                <c:pt idx="18485">
                  <c:v>5.0</c:v>
                </c:pt>
                <c:pt idx="18486">
                  <c:v>5.0</c:v>
                </c:pt>
                <c:pt idx="18487">
                  <c:v>5.0</c:v>
                </c:pt>
                <c:pt idx="18488">
                  <c:v>5.0</c:v>
                </c:pt>
                <c:pt idx="18489">
                  <c:v>5.0</c:v>
                </c:pt>
                <c:pt idx="18490">
                  <c:v>5.0</c:v>
                </c:pt>
                <c:pt idx="18491">
                  <c:v>5.0</c:v>
                </c:pt>
                <c:pt idx="18492">
                  <c:v>5.0</c:v>
                </c:pt>
                <c:pt idx="18493">
                  <c:v>5.0</c:v>
                </c:pt>
                <c:pt idx="18494">
                  <c:v>5.0</c:v>
                </c:pt>
                <c:pt idx="18495">
                  <c:v>5.0</c:v>
                </c:pt>
                <c:pt idx="18496">
                  <c:v>5.0</c:v>
                </c:pt>
                <c:pt idx="18497">
                  <c:v>5.0</c:v>
                </c:pt>
                <c:pt idx="18498">
                  <c:v>5.0</c:v>
                </c:pt>
                <c:pt idx="18499">
                  <c:v>5.0</c:v>
                </c:pt>
                <c:pt idx="18500">
                  <c:v>5.0</c:v>
                </c:pt>
                <c:pt idx="18501">
                  <c:v>5.0</c:v>
                </c:pt>
                <c:pt idx="18502">
                  <c:v>5.0</c:v>
                </c:pt>
                <c:pt idx="18503">
                  <c:v>5.0</c:v>
                </c:pt>
                <c:pt idx="18504">
                  <c:v>5.0</c:v>
                </c:pt>
                <c:pt idx="18505">
                  <c:v>5.0</c:v>
                </c:pt>
                <c:pt idx="18506">
                  <c:v>5.0</c:v>
                </c:pt>
                <c:pt idx="18507">
                  <c:v>5.0</c:v>
                </c:pt>
                <c:pt idx="18508">
                  <c:v>5.0</c:v>
                </c:pt>
                <c:pt idx="18509">
                  <c:v>5.0</c:v>
                </c:pt>
                <c:pt idx="18510">
                  <c:v>5.0</c:v>
                </c:pt>
                <c:pt idx="18511">
                  <c:v>5.0</c:v>
                </c:pt>
                <c:pt idx="18512">
                  <c:v>5.0</c:v>
                </c:pt>
                <c:pt idx="18513">
                  <c:v>5.0</c:v>
                </c:pt>
                <c:pt idx="18514">
                  <c:v>5.0</c:v>
                </c:pt>
                <c:pt idx="18515">
                  <c:v>5.0</c:v>
                </c:pt>
                <c:pt idx="18516">
                  <c:v>5.0</c:v>
                </c:pt>
                <c:pt idx="18517">
                  <c:v>5.0</c:v>
                </c:pt>
                <c:pt idx="18518">
                  <c:v>5.0</c:v>
                </c:pt>
                <c:pt idx="18519">
                  <c:v>5.0</c:v>
                </c:pt>
                <c:pt idx="18520">
                  <c:v>5.0</c:v>
                </c:pt>
                <c:pt idx="18521">
                  <c:v>5.0</c:v>
                </c:pt>
                <c:pt idx="18522">
                  <c:v>5.0</c:v>
                </c:pt>
                <c:pt idx="18523">
                  <c:v>5.0</c:v>
                </c:pt>
                <c:pt idx="18524">
                  <c:v>5.0</c:v>
                </c:pt>
                <c:pt idx="18525">
                  <c:v>5.0</c:v>
                </c:pt>
                <c:pt idx="18526">
                  <c:v>5.0</c:v>
                </c:pt>
                <c:pt idx="18527">
                  <c:v>5.0</c:v>
                </c:pt>
                <c:pt idx="18528">
                  <c:v>5.0</c:v>
                </c:pt>
                <c:pt idx="18529">
                  <c:v>5.0</c:v>
                </c:pt>
                <c:pt idx="18530">
                  <c:v>5.0</c:v>
                </c:pt>
                <c:pt idx="18531">
                  <c:v>5.0</c:v>
                </c:pt>
                <c:pt idx="18532">
                  <c:v>5.0</c:v>
                </c:pt>
                <c:pt idx="18533">
                  <c:v>5.0</c:v>
                </c:pt>
                <c:pt idx="18534">
                  <c:v>5.0</c:v>
                </c:pt>
                <c:pt idx="18535">
                  <c:v>5.0</c:v>
                </c:pt>
                <c:pt idx="18536">
                  <c:v>5.0</c:v>
                </c:pt>
                <c:pt idx="18537">
                  <c:v>5.0</c:v>
                </c:pt>
                <c:pt idx="18538">
                  <c:v>5.0</c:v>
                </c:pt>
                <c:pt idx="18539">
                  <c:v>5.0</c:v>
                </c:pt>
                <c:pt idx="18540">
                  <c:v>5.0</c:v>
                </c:pt>
                <c:pt idx="18541">
                  <c:v>5.0</c:v>
                </c:pt>
                <c:pt idx="18542">
                  <c:v>5.0</c:v>
                </c:pt>
                <c:pt idx="18543">
                  <c:v>5.0</c:v>
                </c:pt>
                <c:pt idx="18544">
                  <c:v>5.0</c:v>
                </c:pt>
                <c:pt idx="18545">
                  <c:v>5.0</c:v>
                </c:pt>
                <c:pt idx="18546">
                  <c:v>5.0</c:v>
                </c:pt>
                <c:pt idx="18547">
                  <c:v>5.0</c:v>
                </c:pt>
                <c:pt idx="18548">
                  <c:v>5.0</c:v>
                </c:pt>
                <c:pt idx="18549">
                  <c:v>5.0</c:v>
                </c:pt>
                <c:pt idx="18550">
                  <c:v>5.0</c:v>
                </c:pt>
                <c:pt idx="18551">
                  <c:v>5.0</c:v>
                </c:pt>
                <c:pt idx="18552">
                  <c:v>5.0</c:v>
                </c:pt>
                <c:pt idx="18553">
                  <c:v>5.0</c:v>
                </c:pt>
                <c:pt idx="18554">
                  <c:v>5.0</c:v>
                </c:pt>
                <c:pt idx="18555">
                  <c:v>5.0</c:v>
                </c:pt>
                <c:pt idx="18556">
                  <c:v>5.0</c:v>
                </c:pt>
                <c:pt idx="18557">
                  <c:v>5.0</c:v>
                </c:pt>
                <c:pt idx="18558">
                  <c:v>5.0</c:v>
                </c:pt>
                <c:pt idx="18559">
                  <c:v>5.0</c:v>
                </c:pt>
                <c:pt idx="18560">
                  <c:v>5.0</c:v>
                </c:pt>
                <c:pt idx="18561">
                  <c:v>5.0</c:v>
                </c:pt>
                <c:pt idx="18562">
                  <c:v>5.0</c:v>
                </c:pt>
                <c:pt idx="18563">
                  <c:v>5.0</c:v>
                </c:pt>
                <c:pt idx="18564">
                  <c:v>5.0</c:v>
                </c:pt>
                <c:pt idx="18565">
                  <c:v>5.0</c:v>
                </c:pt>
                <c:pt idx="18566">
                  <c:v>5.0</c:v>
                </c:pt>
                <c:pt idx="18567">
                  <c:v>5.0</c:v>
                </c:pt>
                <c:pt idx="18568">
                  <c:v>5.0</c:v>
                </c:pt>
                <c:pt idx="18569">
                  <c:v>5.0</c:v>
                </c:pt>
                <c:pt idx="18570">
                  <c:v>5.0</c:v>
                </c:pt>
                <c:pt idx="18571">
                  <c:v>5.0</c:v>
                </c:pt>
                <c:pt idx="18572">
                  <c:v>5.0</c:v>
                </c:pt>
                <c:pt idx="18573">
                  <c:v>5.0</c:v>
                </c:pt>
                <c:pt idx="18574">
                  <c:v>5.0</c:v>
                </c:pt>
                <c:pt idx="18575">
                  <c:v>5.0</c:v>
                </c:pt>
                <c:pt idx="18576">
                  <c:v>5.0</c:v>
                </c:pt>
                <c:pt idx="18577">
                  <c:v>5.0</c:v>
                </c:pt>
                <c:pt idx="18578">
                  <c:v>5.0</c:v>
                </c:pt>
                <c:pt idx="18579">
                  <c:v>5.0</c:v>
                </c:pt>
                <c:pt idx="18580">
                  <c:v>5.0</c:v>
                </c:pt>
                <c:pt idx="18581">
                  <c:v>5.0</c:v>
                </c:pt>
                <c:pt idx="18582">
                  <c:v>5.0</c:v>
                </c:pt>
                <c:pt idx="18583">
                  <c:v>5.0</c:v>
                </c:pt>
                <c:pt idx="18584">
                  <c:v>5.0</c:v>
                </c:pt>
                <c:pt idx="18585">
                  <c:v>5.0</c:v>
                </c:pt>
                <c:pt idx="18586">
                  <c:v>5.0</c:v>
                </c:pt>
                <c:pt idx="18587">
                  <c:v>5.0</c:v>
                </c:pt>
                <c:pt idx="18588">
                  <c:v>5.0</c:v>
                </c:pt>
                <c:pt idx="18589">
                  <c:v>5.0</c:v>
                </c:pt>
                <c:pt idx="18590">
                  <c:v>5.0</c:v>
                </c:pt>
                <c:pt idx="18591">
                  <c:v>5.0</c:v>
                </c:pt>
                <c:pt idx="18592">
                  <c:v>5.0</c:v>
                </c:pt>
                <c:pt idx="18593">
                  <c:v>5.0</c:v>
                </c:pt>
                <c:pt idx="18594">
                  <c:v>5.0</c:v>
                </c:pt>
                <c:pt idx="18595">
                  <c:v>5.0</c:v>
                </c:pt>
                <c:pt idx="18596">
                  <c:v>5.0</c:v>
                </c:pt>
                <c:pt idx="18597">
                  <c:v>5.0</c:v>
                </c:pt>
                <c:pt idx="18598">
                  <c:v>5.0</c:v>
                </c:pt>
                <c:pt idx="18599">
                  <c:v>5.0</c:v>
                </c:pt>
                <c:pt idx="18600">
                  <c:v>5.0</c:v>
                </c:pt>
                <c:pt idx="18601">
                  <c:v>5.0</c:v>
                </c:pt>
                <c:pt idx="18602">
                  <c:v>5.0</c:v>
                </c:pt>
                <c:pt idx="18603">
                  <c:v>5.0</c:v>
                </c:pt>
                <c:pt idx="18604">
                  <c:v>5.0</c:v>
                </c:pt>
                <c:pt idx="18605">
                  <c:v>5.0</c:v>
                </c:pt>
                <c:pt idx="18606">
                  <c:v>5.0</c:v>
                </c:pt>
                <c:pt idx="18607">
                  <c:v>5.0</c:v>
                </c:pt>
                <c:pt idx="18608">
                  <c:v>5.0</c:v>
                </c:pt>
                <c:pt idx="18609">
                  <c:v>5.0</c:v>
                </c:pt>
                <c:pt idx="18610">
                  <c:v>5.0</c:v>
                </c:pt>
                <c:pt idx="18611">
                  <c:v>5.0</c:v>
                </c:pt>
                <c:pt idx="18612">
                  <c:v>5.0</c:v>
                </c:pt>
                <c:pt idx="18613">
                  <c:v>5.0</c:v>
                </c:pt>
                <c:pt idx="18614">
                  <c:v>5.0</c:v>
                </c:pt>
                <c:pt idx="18615">
                  <c:v>5.0</c:v>
                </c:pt>
                <c:pt idx="18616">
                  <c:v>5.0</c:v>
                </c:pt>
                <c:pt idx="18617">
                  <c:v>5.0</c:v>
                </c:pt>
                <c:pt idx="18618">
                  <c:v>5.0</c:v>
                </c:pt>
                <c:pt idx="18619">
                  <c:v>5.0</c:v>
                </c:pt>
                <c:pt idx="18620">
                  <c:v>5.0</c:v>
                </c:pt>
                <c:pt idx="18621">
                  <c:v>5.0</c:v>
                </c:pt>
                <c:pt idx="18622">
                  <c:v>5.0</c:v>
                </c:pt>
                <c:pt idx="18623">
                  <c:v>5.0</c:v>
                </c:pt>
                <c:pt idx="18624">
                  <c:v>5.0</c:v>
                </c:pt>
                <c:pt idx="18625">
                  <c:v>5.0</c:v>
                </c:pt>
                <c:pt idx="18626">
                  <c:v>5.0</c:v>
                </c:pt>
                <c:pt idx="18627">
                  <c:v>5.0</c:v>
                </c:pt>
                <c:pt idx="18628">
                  <c:v>5.0</c:v>
                </c:pt>
                <c:pt idx="18629">
                  <c:v>5.0</c:v>
                </c:pt>
                <c:pt idx="18630">
                  <c:v>5.0</c:v>
                </c:pt>
                <c:pt idx="18631">
                  <c:v>5.0</c:v>
                </c:pt>
                <c:pt idx="18632">
                  <c:v>5.0</c:v>
                </c:pt>
                <c:pt idx="18633">
                  <c:v>5.0</c:v>
                </c:pt>
                <c:pt idx="18634">
                  <c:v>5.0</c:v>
                </c:pt>
                <c:pt idx="18635">
                  <c:v>5.0</c:v>
                </c:pt>
                <c:pt idx="18636">
                  <c:v>5.0</c:v>
                </c:pt>
                <c:pt idx="18637">
                  <c:v>5.0</c:v>
                </c:pt>
                <c:pt idx="18638">
                  <c:v>5.0</c:v>
                </c:pt>
                <c:pt idx="18639">
                  <c:v>5.0</c:v>
                </c:pt>
                <c:pt idx="18640">
                  <c:v>5.0</c:v>
                </c:pt>
                <c:pt idx="18641">
                  <c:v>5.0</c:v>
                </c:pt>
                <c:pt idx="18642">
                  <c:v>5.0</c:v>
                </c:pt>
                <c:pt idx="18643">
                  <c:v>5.0</c:v>
                </c:pt>
                <c:pt idx="18644">
                  <c:v>5.0</c:v>
                </c:pt>
                <c:pt idx="18645">
                  <c:v>5.0</c:v>
                </c:pt>
                <c:pt idx="18646">
                  <c:v>5.0</c:v>
                </c:pt>
                <c:pt idx="18647">
                  <c:v>5.0</c:v>
                </c:pt>
                <c:pt idx="18648">
                  <c:v>5.0</c:v>
                </c:pt>
                <c:pt idx="18649">
                  <c:v>5.0</c:v>
                </c:pt>
                <c:pt idx="18650">
                  <c:v>5.0</c:v>
                </c:pt>
                <c:pt idx="18651">
                  <c:v>5.0</c:v>
                </c:pt>
                <c:pt idx="18652">
                  <c:v>5.0</c:v>
                </c:pt>
                <c:pt idx="18653">
                  <c:v>5.0</c:v>
                </c:pt>
                <c:pt idx="18654">
                  <c:v>5.0</c:v>
                </c:pt>
                <c:pt idx="18655">
                  <c:v>5.0</c:v>
                </c:pt>
                <c:pt idx="18656">
                  <c:v>5.0</c:v>
                </c:pt>
                <c:pt idx="18657">
                  <c:v>5.0</c:v>
                </c:pt>
                <c:pt idx="18658">
                  <c:v>5.0</c:v>
                </c:pt>
                <c:pt idx="18659">
                  <c:v>5.0</c:v>
                </c:pt>
                <c:pt idx="18660">
                  <c:v>5.0</c:v>
                </c:pt>
                <c:pt idx="18661">
                  <c:v>5.0</c:v>
                </c:pt>
                <c:pt idx="18662">
                  <c:v>5.0</c:v>
                </c:pt>
                <c:pt idx="18663">
                  <c:v>5.0</c:v>
                </c:pt>
                <c:pt idx="18664">
                  <c:v>5.0</c:v>
                </c:pt>
                <c:pt idx="18665">
                  <c:v>5.0</c:v>
                </c:pt>
                <c:pt idx="18666">
                  <c:v>5.0</c:v>
                </c:pt>
                <c:pt idx="18667">
                  <c:v>5.0</c:v>
                </c:pt>
                <c:pt idx="18668">
                  <c:v>5.0</c:v>
                </c:pt>
                <c:pt idx="18669">
                  <c:v>5.0</c:v>
                </c:pt>
                <c:pt idx="18670">
                  <c:v>5.0</c:v>
                </c:pt>
                <c:pt idx="18671">
                  <c:v>5.0</c:v>
                </c:pt>
                <c:pt idx="18672">
                  <c:v>5.0</c:v>
                </c:pt>
                <c:pt idx="18673">
                  <c:v>5.0</c:v>
                </c:pt>
                <c:pt idx="18674">
                  <c:v>5.0</c:v>
                </c:pt>
                <c:pt idx="18675">
                  <c:v>5.0</c:v>
                </c:pt>
                <c:pt idx="18676">
                  <c:v>5.0</c:v>
                </c:pt>
                <c:pt idx="18677">
                  <c:v>5.0</c:v>
                </c:pt>
                <c:pt idx="18678">
                  <c:v>5.0</c:v>
                </c:pt>
                <c:pt idx="18679">
                  <c:v>5.0</c:v>
                </c:pt>
                <c:pt idx="18680">
                  <c:v>5.0</c:v>
                </c:pt>
                <c:pt idx="18681">
                  <c:v>5.0</c:v>
                </c:pt>
                <c:pt idx="18682">
                  <c:v>5.0</c:v>
                </c:pt>
                <c:pt idx="18683">
                  <c:v>5.0</c:v>
                </c:pt>
                <c:pt idx="18684">
                  <c:v>5.0</c:v>
                </c:pt>
                <c:pt idx="18685">
                  <c:v>5.0</c:v>
                </c:pt>
                <c:pt idx="18686">
                  <c:v>5.0</c:v>
                </c:pt>
                <c:pt idx="18687">
                  <c:v>5.0</c:v>
                </c:pt>
                <c:pt idx="18688">
                  <c:v>5.0</c:v>
                </c:pt>
                <c:pt idx="18689">
                  <c:v>5.0</c:v>
                </c:pt>
                <c:pt idx="18690">
                  <c:v>5.0</c:v>
                </c:pt>
                <c:pt idx="18691">
                  <c:v>5.0</c:v>
                </c:pt>
                <c:pt idx="18692">
                  <c:v>5.0</c:v>
                </c:pt>
                <c:pt idx="18693">
                  <c:v>5.0</c:v>
                </c:pt>
                <c:pt idx="18694">
                  <c:v>5.0</c:v>
                </c:pt>
                <c:pt idx="18695">
                  <c:v>5.0</c:v>
                </c:pt>
                <c:pt idx="18696">
                  <c:v>5.0</c:v>
                </c:pt>
                <c:pt idx="18697">
                  <c:v>5.0</c:v>
                </c:pt>
                <c:pt idx="18698">
                  <c:v>5.0</c:v>
                </c:pt>
                <c:pt idx="18699">
                  <c:v>5.0</c:v>
                </c:pt>
                <c:pt idx="18700">
                  <c:v>5.0</c:v>
                </c:pt>
                <c:pt idx="18701">
                  <c:v>5.0</c:v>
                </c:pt>
                <c:pt idx="18702">
                  <c:v>5.0</c:v>
                </c:pt>
                <c:pt idx="18703">
                  <c:v>5.0</c:v>
                </c:pt>
                <c:pt idx="18704">
                  <c:v>5.0</c:v>
                </c:pt>
                <c:pt idx="18705">
                  <c:v>5.0</c:v>
                </c:pt>
                <c:pt idx="18706">
                  <c:v>5.0</c:v>
                </c:pt>
                <c:pt idx="18707">
                  <c:v>5.0</c:v>
                </c:pt>
                <c:pt idx="18708">
                  <c:v>5.0</c:v>
                </c:pt>
                <c:pt idx="18709">
                  <c:v>5.0</c:v>
                </c:pt>
                <c:pt idx="18710">
                  <c:v>5.0</c:v>
                </c:pt>
                <c:pt idx="18711">
                  <c:v>5.0</c:v>
                </c:pt>
                <c:pt idx="18712">
                  <c:v>5.0</c:v>
                </c:pt>
                <c:pt idx="18713">
                  <c:v>5.0</c:v>
                </c:pt>
                <c:pt idx="18714">
                  <c:v>5.0</c:v>
                </c:pt>
                <c:pt idx="18715">
                  <c:v>5.0</c:v>
                </c:pt>
                <c:pt idx="18716">
                  <c:v>5.0</c:v>
                </c:pt>
                <c:pt idx="18717">
                  <c:v>5.0</c:v>
                </c:pt>
                <c:pt idx="18718">
                  <c:v>5.0</c:v>
                </c:pt>
                <c:pt idx="18719">
                  <c:v>5.0</c:v>
                </c:pt>
                <c:pt idx="18720">
                  <c:v>5.0</c:v>
                </c:pt>
                <c:pt idx="18721">
                  <c:v>5.0</c:v>
                </c:pt>
                <c:pt idx="18722">
                  <c:v>5.0</c:v>
                </c:pt>
                <c:pt idx="18723">
                  <c:v>5.0</c:v>
                </c:pt>
                <c:pt idx="18724">
                  <c:v>5.0</c:v>
                </c:pt>
                <c:pt idx="18725">
                  <c:v>5.0</c:v>
                </c:pt>
                <c:pt idx="18726">
                  <c:v>5.0</c:v>
                </c:pt>
                <c:pt idx="18727">
                  <c:v>5.0</c:v>
                </c:pt>
                <c:pt idx="18728">
                  <c:v>5.0</c:v>
                </c:pt>
                <c:pt idx="18729">
                  <c:v>5.0</c:v>
                </c:pt>
                <c:pt idx="18730">
                  <c:v>5.0</c:v>
                </c:pt>
                <c:pt idx="18731">
                  <c:v>5.0</c:v>
                </c:pt>
                <c:pt idx="18732">
                  <c:v>5.0</c:v>
                </c:pt>
                <c:pt idx="18733">
                  <c:v>5.0</c:v>
                </c:pt>
                <c:pt idx="18734">
                  <c:v>5.0</c:v>
                </c:pt>
                <c:pt idx="18735">
                  <c:v>5.0</c:v>
                </c:pt>
                <c:pt idx="18736">
                  <c:v>5.0</c:v>
                </c:pt>
                <c:pt idx="18737">
                  <c:v>5.0</c:v>
                </c:pt>
                <c:pt idx="18738">
                  <c:v>5.0</c:v>
                </c:pt>
                <c:pt idx="18739">
                  <c:v>5.0</c:v>
                </c:pt>
                <c:pt idx="18740">
                  <c:v>5.0</c:v>
                </c:pt>
                <c:pt idx="18741">
                  <c:v>5.0</c:v>
                </c:pt>
                <c:pt idx="18742">
                  <c:v>5.0</c:v>
                </c:pt>
                <c:pt idx="18743">
                  <c:v>5.0</c:v>
                </c:pt>
                <c:pt idx="18744">
                  <c:v>5.0</c:v>
                </c:pt>
                <c:pt idx="18745">
                  <c:v>5.0</c:v>
                </c:pt>
                <c:pt idx="18746">
                  <c:v>5.0</c:v>
                </c:pt>
                <c:pt idx="18747">
                  <c:v>5.0</c:v>
                </c:pt>
                <c:pt idx="18748">
                  <c:v>5.0</c:v>
                </c:pt>
                <c:pt idx="18749">
                  <c:v>5.0</c:v>
                </c:pt>
                <c:pt idx="18750">
                  <c:v>5.0</c:v>
                </c:pt>
                <c:pt idx="18751">
                  <c:v>5.0</c:v>
                </c:pt>
                <c:pt idx="18752">
                  <c:v>5.0</c:v>
                </c:pt>
                <c:pt idx="18753">
                  <c:v>5.0</c:v>
                </c:pt>
                <c:pt idx="18754">
                  <c:v>5.0</c:v>
                </c:pt>
                <c:pt idx="18755">
                  <c:v>5.0</c:v>
                </c:pt>
                <c:pt idx="18756">
                  <c:v>5.0</c:v>
                </c:pt>
                <c:pt idx="18757">
                  <c:v>5.0</c:v>
                </c:pt>
                <c:pt idx="18758">
                  <c:v>5.0</c:v>
                </c:pt>
                <c:pt idx="18759">
                  <c:v>5.0</c:v>
                </c:pt>
                <c:pt idx="18760">
                  <c:v>5.0</c:v>
                </c:pt>
                <c:pt idx="18761">
                  <c:v>5.0</c:v>
                </c:pt>
                <c:pt idx="18762">
                  <c:v>5.0</c:v>
                </c:pt>
                <c:pt idx="18763">
                  <c:v>5.0</c:v>
                </c:pt>
                <c:pt idx="18764">
                  <c:v>5.0</c:v>
                </c:pt>
                <c:pt idx="18765">
                  <c:v>5.0</c:v>
                </c:pt>
                <c:pt idx="18766">
                  <c:v>5.0</c:v>
                </c:pt>
                <c:pt idx="18767">
                  <c:v>5.0</c:v>
                </c:pt>
                <c:pt idx="18768">
                  <c:v>5.0</c:v>
                </c:pt>
                <c:pt idx="18769">
                  <c:v>5.0</c:v>
                </c:pt>
                <c:pt idx="18770">
                  <c:v>5.0</c:v>
                </c:pt>
                <c:pt idx="18771">
                  <c:v>5.0</c:v>
                </c:pt>
                <c:pt idx="18772">
                  <c:v>5.0</c:v>
                </c:pt>
                <c:pt idx="18773">
                  <c:v>5.0</c:v>
                </c:pt>
                <c:pt idx="18774">
                  <c:v>5.0</c:v>
                </c:pt>
                <c:pt idx="18775">
                  <c:v>5.0</c:v>
                </c:pt>
                <c:pt idx="18776">
                  <c:v>5.0</c:v>
                </c:pt>
                <c:pt idx="18777">
                  <c:v>5.0</c:v>
                </c:pt>
                <c:pt idx="18778">
                  <c:v>5.0</c:v>
                </c:pt>
                <c:pt idx="18779">
                  <c:v>5.0</c:v>
                </c:pt>
                <c:pt idx="18780">
                  <c:v>5.0</c:v>
                </c:pt>
                <c:pt idx="18781">
                  <c:v>5.0</c:v>
                </c:pt>
                <c:pt idx="18782">
                  <c:v>5.0</c:v>
                </c:pt>
                <c:pt idx="18783">
                  <c:v>5.0</c:v>
                </c:pt>
                <c:pt idx="18784">
                  <c:v>5.0</c:v>
                </c:pt>
                <c:pt idx="18785">
                  <c:v>5.0</c:v>
                </c:pt>
                <c:pt idx="18786">
                  <c:v>5.0</c:v>
                </c:pt>
                <c:pt idx="18787">
                  <c:v>5.0</c:v>
                </c:pt>
                <c:pt idx="18788">
                  <c:v>5.0</c:v>
                </c:pt>
                <c:pt idx="18789">
                  <c:v>5.0</c:v>
                </c:pt>
                <c:pt idx="18790">
                  <c:v>5.0</c:v>
                </c:pt>
                <c:pt idx="18791">
                  <c:v>5.0</c:v>
                </c:pt>
                <c:pt idx="18792">
                  <c:v>5.0</c:v>
                </c:pt>
                <c:pt idx="18793">
                  <c:v>5.0</c:v>
                </c:pt>
                <c:pt idx="18794">
                  <c:v>5.0</c:v>
                </c:pt>
                <c:pt idx="18795">
                  <c:v>5.0</c:v>
                </c:pt>
                <c:pt idx="18796">
                  <c:v>5.0</c:v>
                </c:pt>
                <c:pt idx="18797">
                  <c:v>5.0</c:v>
                </c:pt>
                <c:pt idx="18798">
                  <c:v>5.0</c:v>
                </c:pt>
                <c:pt idx="18799">
                  <c:v>5.0</c:v>
                </c:pt>
                <c:pt idx="18800">
                  <c:v>5.0</c:v>
                </c:pt>
                <c:pt idx="18801">
                  <c:v>5.0</c:v>
                </c:pt>
                <c:pt idx="18802">
                  <c:v>5.0</c:v>
                </c:pt>
                <c:pt idx="18803">
                  <c:v>5.0</c:v>
                </c:pt>
                <c:pt idx="18804">
                  <c:v>5.0</c:v>
                </c:pt>
                <c:pt idx="18805">
                  <c:v>5.0</c:v>
                </c:pt>
                <c:pt idx="18806">
                  <c:v>5.0</c:v>
                </c:pt>
                <c:pt idx="18807">
                  <c:v>5.0</c:v>
                </c:pt>
                <c:pt idx="18808">
                  <c:v>5.0</c:v>
                </c:pt>
                <c:pt idx="18809">
                  <c:v>5.0</c:v>
                </c:pt>
                <c:pt idx="18810">
                  <c:v>5.0</c:v>
                </c:pt>
                <c:pt idx="18811">
                  <c:v>5.0</c:v>
                </c:pt>
                <c:pt idx="18812">
                  <c:v>5.0</c:v>
                </c:pt>
                <c:pt idx="18813">
                  <c:v>5.0</c:v>
                </c:pt>
                <c:pt idx="18814">
                  <c:v>5.0</c:v>
                </c:pt>
                <c:pt idx="18815">
                  <c:v>5.0</c:v>
                </c:pt>
                <c:pt idx="18816">
                  <c:v>5.0</c:v>
                </c:pt>
                <c:pt idx="18817">
                  <c:v>5.0</c:v>
                </c:pt>
                <c:pt idx="18818">
                  <c:v>5.0</c:v>
                </c:pt>
                <c:pt idx="18819">
                  <c:v>5.0</c:v>
                </c:pt>
                <c:pt idx="18820">
                  <c:v>5.0</c:v>
                </c:pt>
                <c:pt idx="18821">
                  <c:v>5.0</c:v>
                </c:pt>
                <c:pt idx="18822">
                  <c:v>5.0</c:v>
                </c:pt>
                <c:pt idx="18823">
                  <c:v>5.0</c:v>
                </c:pt>
                <c:pt idx="18824">
                  <c:v>5.0</c:v>
                </c:pt>
                <c:pt idx="18825">
                  <c:v>5.0</c:v>
                </c:pt>
                <c:pt idx="18826">
                  <c:v>5.0</c:v>
                </c:pt>
                <c:pt idx="18827">
                  <c:v>5.0</c:v>
                </c:pt>
                <c:pt idx="18828">
                  <c:v>5.0</c:v>
                </c:pt>
                <c:pt idx="18829">
                  <c:v>5.0</c:v>
                </c:pt>
                <c:pt idx="18830">
                  <c:v>5.0</c:v>
                </c:pt>
                <c:pt idx="18831">
                  <c:v>5.0</c:v>
                </c:pt>
                <c:pt idx="18832">
                  <c:v>5.0</c:v>
                </c:pt>
                <c:pt idx="18833">
                  <c:v>5.0</c:v>
                </c:pt>
                <c:pt idx="18834">
                  <c:v>5.0</c:v>
                </c:pt>
                <c:pt idx="18835">
                  <c:v>5.0</c:v>
                </c:pt>
                <c:pt idx="18836">
                  <c:v>5.0</c:v>
                </c:pt>
                <c:pt idx="18837">
                  <c:v>5.0</c:v>
                </c:pt>
                <c:pt idx="18838">
                  <c:v>5.0</c:v>
                </c:pt>
                <c:pt idx="18839">
                  <c:v>5.0</c:v>
                </c:pt>
                <c:pt idx="18840">
                  <c:v>5.0</c:v>
                </c:pt>
                <c:pt idx="18841">
                  <c:v>5.0</c:v>
                </c:pt>
                <c:pt idx="18842">
                  <c:v>5.0</c:v>
                </c:pt>
                <c:pt idx="18843">
                  <c:v>5.0</c:v>
                </c:pt>
                <c:pt idx="18844">
                  <c:v>5.0</c:v>
                </c:pt>
                <c:pt idx="18845">
                  <c:v>5.0</c:v>
                </c:pt>
                <c:pt idx="18846">
                  <c:v>5.0</c:v>
                </c:pt>
                <c:pt idx="18847">
                  <c:v>5.0</c:v>
                </c:pt>
                <c:pt idx="18848">
                  <c:v>5.0</c:v>
                </c:pt>
                <c:pt idx="18849">
                  <c:v>5.0</c:v>
                </c:pt>
                <c:pt idx="18850">
                  <c:v>5.0</c:v>
                </c:pt>
                <c:pt idx="18851">
                  <c:v>5.0</c:v>
                </c:pt>
                <c:pt idx="18852">
                  <c:v>5.0</c:v>
                </c:pt>
                <c:pt idx="18853">
                  <c:v>5.0</c:v>
                </c:pt>
                <c:pt idx="18854">
                  <c:v>5.0</c:v>
                </c:pt>
                <c:pt idx="18855">
                  <c:v>5.0</c:v>
                </c:pt>
                <c:pt idx="18856">
                  <c:v>5.0</c:v>
                </c:pt>
                <c:pt idx="18857">
                  <c:v>5.0</c:v>
                </c:pt>
                <c:pt idx="18858">
                  <c:v>5.0</c:v>
                </c:pt>
                <c:pt idx="18859">
                  <c:v>5.0</c:v>
                </c:pt>
                <c:pt idx="18860">
                  <c:v>5.0</c:v>
                </c:pt>
                <c:pt idx="18861">
                  <c:v>5.0</c:v>
                </c:pt>
                <c:pt idx="18862">
                  <c:v>5.0</c:v>
                </c:pt>
                <c:pt idx="18863">
                  <c:v>5.0</c:v>
                </c:pt>
                <c:pt idx="18864">
                  <c:v>5.0</c:v>
                </c:pt>
                <c:pt idx="18865">
                  <c:v>5.0</c:v>
                </c:pt>
                <c:pt idx="18866">
                  <c:v>5.0</c:v>
                </c:pt>
                <c:pt idx="18867">
                  <c:v>5.0</c:v>
                </c:pt>
                <c:pt idx="18868">
                  <c:v>5.0</c:v>
                </c:pt>
                <c:pt idx="18869">
                  <c:v>5.0</c:v>
                </c:pt>
                <c:pt idx="18870">
                  <c:v>5.0</c:v>
                </c:pt>
                <c:pt idx="18871">
                  <c:v>5.0</c:v>
                </c:pt>
                <c:pt idx="18872">
                  <c:v>5.0</c:v>
                </c:pt>
                <c:pt idx="18873">
                  <c:v>5.0</c:v>
                </c:pt>
                <c:pt idx="18874">
                  <c:v>5.0</c:v>
                </c:pt>
                <c:pt idx="18875">
                  <c:v>5.0</c:v>
                </c:pt>
                <c:pt idx="18876">
                  <c:v>5.0</c:v>
                </c:pt>
                <c:pt idx="18877">
                  <c:v>5.0</c:v>
                </c:pt>
                <c:pt idx="18878">
                  <c:v>5.0</c:v>
                </c:pt>
                <c:pt idx="18879">
                  <c:v>5.0</c:v>
                </c:pt>
                <c:pt idx="18880">
                  <c:v>5.0</c:v>
                </c:pt>
                <c:pt idx="18881">
                  <c:v>5.0</c:v>
                </c:pt>
                <c:pt idx="18882">
                  <c:v>5.0</c:v>
                </c:pt>
                <c:pt idx="18883">
                  <c:v>5.0</c:v>
                </c:pt>
                <c:pt idx="18884">
                  <c:v>5.0</c:v>
                </c:pt>
                <c:pt idx="18885">
                  <c:v>5.0</c:v>
                </c:pt>
                <c:pt idx="18886">
                  <c:v>5.0</c:v>
                </c:pt>
                <c:pt idx="18887">
                  <c:v>5.0</c:v>
                </c:pt>
                <c:pt idx="18888">
                  <c:v>5.0</c:v>
                </c:pt>
                <c:pt idx="18889">
                  <c:v>5.0</c:v>
                </c:pt>
                <c:pt idx="18890">
                  <c:v>5.0</c:v>
                </c:pt>
                <c:pt idx="18891">
                  <c:v>5.0</c:v>
                </c:pt>
                <c:pt idx="18892">
                  <c:v>5.0</c:v>
                </c:pt>
                <c:pt idx="18893">
                  <c:v>5.0</c:v>
                </c:pt>
                <c:pt idx="18894">
                  <c:v>5.0</c:v>
                </c:pt>
                <c:pt idx="18895">
                  <c:v>5.0</c:v>
                </c:pt>
                <c:pt idx="18896">
                  <c:v>5.0</c:v>
                </c:pt>
                <c:pt idx="18897">
                  <c:v>5.0</c:v>
                </c:pt>
                <c:pt idx="18898">
                  <c:v>5.0</c:v>
                </c:pt>
                <c:pt idx="18899">
                  <c:v>5.0</c:v>
                </c:pt>
                <c:pt idx="18900">
                  <c:v>5.0</c:v>
                </c:pt>
                <c:pt idx="18901">
                  <c:v>5.0</c:v>
                </c:pt>
                <c:pt idx="18902">
                  <c:v>5.0</c:v>
                </c:pt>
                <c:pt idx="18903">
                  <c:v>5.0</c:v>
                </c:pt>
                <c:pt idx="18904">
                  <c:v>5.0</c:v>
                </c:pt>
                <c:pt idx="18905">
                  <c:v>5.0</c:v>
                </c:pt>
                <c:pt idx="18906">
                  <c:v>5.0</c:v>
                </c:pt>
                <c:pt idx="18907">
                  <c:v>5.0</c:v>
                </c:pt>
                <c:pt idx="18908">
                  <c:v>5.0</c:v>
                </c:pt>
                <c:pt idx="18909">
                  <c:v>5.0</c:v>
                </c:pt>
                <c:pt idx="18910">
                  <c:v>5.0</c:v>
                </c:pt>
                <c:pt idx="18911">
                  <c:v>5.0</c:v>
                </c:pt>
                <c:pt idx="18912">
                  <c:v>5.0</c:v>
                </c:pt>
                <c:pt idx="18913">
                  <c:v>5.0</c:v>
                </c:pt>
                <c:pt idx="18914">
                  <c:v>5.0</c:v>
                </c:pt>
                <c:pt idx="18915">
                  <c:v>5.0</c:v>
                </c:pt>
                <c:pt idx="18916">
                  <c:v>5.0</c:v>
                </c:pt>
                <c:pt idx="18917">
                  <c:v>5.0</c:v>
                </c:pt>
                <c:pt idx="18918">
                  <c:v>5.0</c:v>
                </c:pt>
                <c:pt idx="18919">
                  <c:v>5.0</c:v>
                </c:pt>
                <c:pt idx="18920">
                  <c:v>5.0</c:v>
                </c:pt>
                <c:pt idx="18921">
                  <c:v>5.0</c:v>
                </c:pt>
                <c:pt idx="18922">
                  <c:v>5.0</c:v>
                </c:pt>
                <c:pt idx="18923">
                  <c:v>5.0</c:v>
                </c:pt>
                <c:pt idx="18924">
                  <c:v>5.0</c:v>
                </c:pt>
                <c:pt idx="18925">
                  <c:v>5.0</c:v>
                </c:pt>
                <c:pt idx="18926">
                  <c:v>5.0</c:v>
                </c:pt>
                <c:pt idx="18927">
                  <c:v>5.0</c:v>
                </c:pt>
                <c:pt idx="18928">
                  <c:v>5.0</c:v>
                </c:pt>
                <c:pt idx="18929">
                  <c:v>5.0</c:v>
                </c:pt>
                <c:pt idx="18930">
                  <c:v>5.0</c:v>
                </c:pt>
                <c:pt idx="18931">
                  <c:v>5.0</c:v>
                </c:pt>
                <c:pt idx="18932">
                  <c:v>5.0</c:v>
                </c:pt>
                <c:pt idx="18933">
                  <c:v>5.0</c:v>
                </c:pt>
                <c:pt idx="18934">
                  <c:v>5.0</c:v>
                </c:pt>
                <c:pt idx="18935">
                  <c:v>5.0</c:v>
                </c:pt>
                <c:pt idx="18936">
                  <c:v>5.0</c:v>
                </c:pt>
                <c:pt idx="18937">
                  <c:v>5.0</c:v>
                </c:pt>
                <c:pt idx="18938">
                  <c:v>5.0</c:v>
                </c:pt>
                <c:pt idx="18939">
                  <c:v>5.0</c:v>
                </c:pt>
                <c:pt idx="18940">
                  <c:v>5.0</c:v>
                </c:pt>
                <c:pt idx="18941">
                  <c:v>5.0</c:v>
                </c:pt>
                <c:pt idx="18942">
                  <c:v>5.0</c:v>
                </c:pt>
                <c:pt idx="18943">
                  <c:v>5.0</c:v>
                </c:pt>
                <c:pt idx="18944">
                  <c:v>5.0</c:v>
                </c:pt>
                <c:pt idx="18945">
                  <c:v>5.0</c:v>
                </c:pt>
                <c:pt idx="18946">
                  <c:v>5.0</c:v>
                </c:pt>
                <c:pt idx="18947">
                  <c:v>5.0</c:v>
                </c:pt>
                <c:pt idx="18948">
                  <c:v>5.0</c:v>
                </c:pt>
                <c:pt idx="18949">
                  <c:v>5.0</c:v>
                </c:pt>
                <c:pt idx="18950">
                  <c:v>5.0</c:v>
                </c:pt>
                <c:pt idx="18951">
                  <c:v>5.0</c:v>
                </c:pt>
                <c:pt idx="18952">
                  <c:v>5.0</c:v>
                </c:pt>
                <c:pt idx="18953">
                  <c:v>5.0</c:v>
                </c:pt>
                <c:pt idx="18954">
                  <c:v>5.0</c:v>
                </c:pt>
                <c:pt idx="18955">
                  <c:v>5.0</c:v>
                </c:pt>
                <c:pt idx="18956">
                  <c:v>5.0</c:v>
                </c:pt>
                <c:pt idx="18957">
                  <c:v>5.0</c:v>
                </c:pt>
                <c:pt idx="18958">
                  <c:v>5.0</c:v>
                </c:pt>
                <c:pt idx="18959">
                  <c:v>5.0</c:v>
                </c:pt>
                <c:pt idx="18960">
                  <c:v>5.0</c:v>
                </c:pt>
                <c:pt idx="18961">
                  <c:v>5.0</c:v>
                </c:pt>
                <c:pt idx="18962">
                  <c:v>5.0</c:v>
                </c:pt>
                <c:pt idx="18963">
                  <c:v>5.0</c:v>
                </c:pt>
                <c:pt idx="18964">
                  <c:v>5.0</c:v>
                </c:pt>
                <c:pt idx="18965">
                  <c:v>5.0</c:v>
                </c:pt>
                <c:pt idx="18966">
                  <c:v>5.0</c:v>
                </c:pt>
                <c:pt idx="18967">
                  <c:v>5.0</c:v>
                </c:pt>
                <c:pt idx="18968">
                  <c:v>5.0</c:v>
                </c:pt>
                <c:pt idx="18969">
                  <c:v>5.0</c:v>
                </c:pt>
                <c:pt idx="18970">
                  <c:v>5.0</c:v>
                </c:pt>
                <c:pt idx="18971">
                  <c:v>5.0</c:v>
                </c:pt>
                <c:pt idx="18972">
                  <c:v>5.0</c:v>
                </c:pt>
                <c:pt idx="18973">
                  <c:v>5.0</c:v>
                </c:pt>
                <c:pt idx="18974">
                  <c:v>5.0</c:v>
                </c:pt>
                <c:pt idx="18975">
                  <c:v>5.0</c:v>
                </c:pt>
                <c:pt idx="18976">
                  <c:v>5.0</c:v>
                </c:pt>
                <c:pt idx="18977">
                  <c:v>5.0</c:v>
                </c:pt>
                <c:pt idx="18978">
                  <c:v>5.0</c:v>
                </c:pt>
                <c:pt idx="18979">
                  <c:v>5.0</c:v>
                </c:pt>
                <c:pt idx="18980">
                  <c:v>5.0</c:v>
                </c:pt>
                <c:pt idx="18981">
                  <c:v>5.0</c:v>
                </c:pt>
                <c:pt idx="18982">
                  <c:v>5.0</c:v>
                </c:pt>
                <c:pt idx="18983">
                  <c:v>5.0</c:v>
                </c:pt>
                <c:pt idx="18984">
                  <c:v>5.0</c:v>
                </c:pt>
                <c:pt idx="18985">
                  <c:v>5.0</c:v>
                </c:pt>
                <c:pt idx="18986">
                  <c:v>5.0</c:v>
                </c:pt>
                <c:pt idx="18987">
                  <c:v>5.0</c:v>
                </c:pt>
                <c:pt idx="18988">
                  <c:v>5.0</c:v>
                </c:pt>
                <c:pt idx="18989">
                  <c:v>5.0</c:v>
                </c:pt>
                <c:pt idx="18990">
                  <c:v>5.0</c:v>
                </c:pt>
                <c:pt idx="18991">
                  <c:v>5.0</c:v>
                </c:pt>
                <c:pt idx="18992">
                  <c:v>5.0</c:v>
                </c:pt>
                <c:pt idx="18993">
                  <c:v>5.0</c:v>
                </c:pt>
                <c:pt idx="18994">
                  <c:v>5.0</c:v>
                </c:pt>
                <c:pt idx="18995">
                  <c:v>5.0</c:v>
                </c:pt>
                <c:pt idx="18996">
                  <c:v>5.0</c:v>
                </c:pt>
                <c:pt idx="18997">
                  <c:v>5.0</c:v>
                </c:pt>
                <c:pt idx="18998">
                  <c:v>5.0</c:v>
                </c:pt>
                <c:pt idx="18999">
                  <c:v>5.0</c:v>
                </c:pt>
                <c:pt idx="19000">
                  <c:v>5.0</c:v>
                </c:pt>
                <c:pt idx="19001">
                  <c:v>5.0</c:v>
                </c:pt>
                <c:pt idx="19002">
                  <c:v>5.0</c:v>
                </c:pt>
                <c:pt idx="19003">
                  <c:v>5.0</c:v>
                </c:pt>
                <c:pt idx="19004">
                  <c:v>5.0</c:v>
                </c:pt>
                <c:pt idx="19005">
                  <c:v>5.0</c:v>
                </c:pt>
                <c:pt idx="19006">
                  <c:v>5.0</c:v>
                </c:pt>
                <c:pt idx="19007">
                  <c:v>5.0</c:v>
                </c:pt>
                <c:pt idx="19008">
                  <c:v>5.0</c:v>
                </c:pt>
                <c:pt idx="19009">
                  <c:v>5.0</c:v>
                </c:pt>
                <c:pt idx="19010">
                  <c:v>5.0</c:v>
                </c:pt>
                <c:pt idx="19011">
                  <c:v>5.0</c:v>
                </c:pt>
                <c:pt idx="19012">
                  <c:v>5.0</c:v>
                </c:pt>
                <c:pt idx="19013">
                  <c:v>5.0</c:v>
                </c:pt>
                <c:pt idx="19014">
                  <c:v>5.0</c:v>
                </c:pt>
                <c:pt idx="19015">
                  <c:v>5.0</c:v>
                </c:pt>
                <c:pt idx="19016">
                  <c:v>5.0</c:v>
                </c:pt>
                <c:pt idx="19017">
                  <c:v>5.0</c:v>
                </c:pt>
                <c:pt idx="19018">
                  <c:v>5.0</c:v>
                </c:pt>
                <c:pt idx="19019">
                  <c:v>5.0</c:v>
                </c:pt>
                <c:pt idx="19020">
                  <c:v>5.0</c:v>
                </c:pt>
                <c:pt idx="19021">
                  <c:v>5.0</c:v>
                </c:pt>
                <c:pt idx="19022">
                  <c:v>5.0</c:v>
                </c:pt>
                <c:pt idx="19023">
                  <c:v>5.0</c:v>
                </c:pt>
                <c:pt idx="19024">
                  <c:v>5.0</c:v>
                </c:pt>
                <c:pt idx="19025">
                  <c:v>5.0</c:v>
                </c:pt>
                <c:pt idx="19026">
                  <c:v>5.0</c:v>
                </c:pt>
                <c:pt idx="19027">
                  <c:v>5.0</c:v>
                </c:pt>
                <c:pt idx="19028">
                  <c:v>5.0</c:v>
                </c:pt>
                <c:pt idx="19029">
                  <c:v>5.0</c:v>
                </c:pt>
                <c:pt idx="19030">
                  <c:v>5.0</c:v>
                </c:pt>
                <c:pt idx="19031">
                  <c:v>5.0</c:v>
                </c:pt>
                <c:pt idx="19032">
                  <c:v>5.0</c:v>
                </c:pt>
                <c:pt idx="19033">
                  <c:v>5.0</c:v>
                </c:pt>
                <c:pt idx="19034">
                  <c:v>5.0</c:v>
                </c:pt>
                <c:pt idx="19035">
                  <c:v>5.0</c:v>
                </c:pt>
                <c:pt idx="19036">
                  <c:v>5.0</c:v>
                </c:pt>
                <c:pt idx="19037">
                  <c:v>5.0</c:v>
                </c:pt>
                <c:pt idx="19038">
                  <c:v>5.0</c:v>
                </c:pt>
                <c:pt idx="19039">
                  <c:v>5.0</c:v>
                </c:pt>
                <c:pt idx="19040">
                  <c:v>5.0</c:v>
                </c:pt>
                <c:pt idx="19041">
                  <c:v>5.0</c:v>
                </c:pt>
                <c:pt idx="19042">
                  <c:v>5.0</c:v>
                </c:pt>
                <c:pt idx="19043">
                  <c:v>5.0</c:v>
                </c:pt>
                <c:pt idx="19044">
                  <c:v>5.0</c:v>
                </c:pt>
                <c:pt idx="19045">
                  <c:v>5.0</c:v>
                </c:pt>
                <c:pt idx="19046">
                  <c:v>5.0</c:v>
                </c:pt>
                <c:pt idx="19047">
                  <c:v>5.0</c:v>
                </c:pt>
                <c:pt idx="19048">
                  <c:v>5.0</c:v>
                </c:pt>
                <c:pt idx="19049">
                  <c:v>5.0</c:v>
                </c:pt>
                <c:pt idx="19050">
                  <c:v>5.0</c:v>
                </c:pt>
                <c:pt idx="19051">
                  <c:v>5.0</c:v>
                </c:pt>
                <c:pt idx="19052">
                  <c:v>5.0</c:v>
                </c:pt>
                <c:pt idx="19053">
                  <c:v>5.0</c:v>
                </c:pt>
                <c:pt idx="19054">
                  <c:v>5.0</c:v>
                </c:pt>
                <c:pt idx="19055">
                  <c:v>5.0</c:v>
                </c:pt>
                <c:pt idx="19056">
                  <c:v>5.0</c:v>
                </c:pt>
                <c:pt idx="19057">
                  <c:v>5.0</c:v>
                </c:pt>
                <c:pt idx="19058">
                  <c:v>5.0</c:v>
                </c:pt>
                <c:pt idx="19059">
                  <c:v>5.0</c:v>
                </c:pt>
                <c:pt idx="19060">
                  <c:v>5.0</c:v>
                </c:pt>
                <c:pt idx="19061">
                  <c:v>5.0</c:v>
                </c:pt>
                <c:pt idx="19062">
                  <c:v>5.0</c:v>
                </c:pt>
                <c:pt idx="19063">
                  <c:v>5.0</c:v>
                </c:pt>
                <c:pt idx="19064">
                  <c:v>5.0</c:v>
                </c:pt>
                <c:pt idx="19065">
                  <c:v>5.0</c:v>
                </c:pt>
                <c:pt idx="19066">
                  <c:v>5.0</c:v>
                </c:pt>
                <c:pt idx="19067">
                  <c:v>5.0</c:v>
                </c:pt>
                <c:pt idx="19068">
                  <c:v>5.0</c:v>
                </c:pt>
                <c:pt idx="19069">
                  <c:v>5.0</c:v>
                </c:pt>
                <c:pt idx="19070">
                  <c:v>5.0</c:v>
                </c:pt>
                <c:pt idx="19071">
                  <c:v>5.0</c:v>
                </c:pt>
                <c:pt idx="19072">
                  <c:v>5.0</c:v>
                </c:pt>
                <c:pt idx="19073">
                  <c:v>5.0</c:v>
                </c:pt>
                <c:pt idx="19074">
                  <c:v>5.0</c:v>
                </c:pt>
                <c:pt idx="19075">
                  <c:v>5.0</c:v>
                </c:pt>
                <c:pt idx="19076">
                  <c:v>5.0</c:v>
                </c:pt>
                <c:pt idx="19077">
                  <c:v>5.0</c:v>
                </c:pt>
                <c:pt idx="19078">
                  <c:v>5.0</c:v>
                </c:pt>
                <c:pt idx="19079">
                  <c:v>5.0</c:v>
                </c:pt>
                <c:pt idx="19080">
                  <c:v>5.0</c:v>
                </c:pt>
                <c:pt idx="19081">
                  <c:v>5.0</c:v>
                </c:pt>
                <c:pt idx="19082">
                  <c:v>5.0</c:v>
                </c:pt>
                <c:pt idx="19083">
                  <c:v>5.0</c:v>
                </c:pt>
                <c:pt idx="19084">
                  <c:v>5.0</c:v>
                </c:pt>
                <c:pt idx="19085">
                  <c:v>5.0</c:v>
                </c:pt>
                <c:pt idx="19086">
                  <c:v>5.0</c:v>
                </c:pt>
                <c:pt idx="19087">
                  <c:v>5.0</c:v>
                </c:pt>
                <c:pt idx="19088">
                  <c:v>5.0</c:v>
                </c:pt>
                <c:pt idx="19089">
                  <c:v>5.0</c:v>
                </c:pt>
                <c:pt idx="19090">
                  <c:v>5.0</c:v>
                </c:pt>
                <c:pt idx="19091">
                  <c:v>5.0</c:v>
                </c:pt>
                <c:pt idx="19092">
                  <c:v>5.0</c:v>
                </c:pt>
                <c:pt idx="19093">
                  <c:v>5.0</c:v>
                </c:pt>
                <c:pt idx="19094">
                  <c:v>5.0</c:v>
                </c:pt>
                <c:pt idx="19095">
                  <c:v>5.0</c:v>
                </c:pt>
                <c:pt idx="19096">
                  <c:v>5.0</c:v>
                </c:pt>
                <c:pt idx="19097">
                  <c:v>5.0</c:v>
                </c:pt>
                <c:pt idx="19098">
                  <c:v>5.0</c:v>
                </c:pt>
                <c:pt idx="19099">
                  <c:v>5.0</c:v>
                </c:pt>
                <c:pt idx="19100">
                  <c:v>5.0</c:v>
                </c:pt>
                <c:pt idx="19101">
                  <c:v>5.0</c:v>
                </c:pt>
                <c:pt idx="19102">
                  <c:v>5.0</c:v>
                </c:pt>
                <c:pt idx="19103">
                  <c:v>5.0</c:v>
                </c:pt>
                <c:pt idx="19104">
                  <c:v>5.0</c:v>
                </c:pt>
                <c:pt idx="19105">
                  <c:v>5.0</c:v>
                </c:pt>
                <c:pt idx="19106">
                  <c:v>5.0</c:v>
                </c:pt>
                <c:pt idx="19107">
                  <c:v>5.0</c:v>
                </c:pt>
                <c:pt idx="19108">
                  <c:v>5.0</c:v>
                </c:pt>
                <c:pt idx="19109">
                  <c:v>5.0</c:v>
                </c:pt>
                <c:pt idx="19110">
                  <c:v>5.0</c:v>
                </c:pt>
                <c:pt idx="19111">
                  <c:v>5.0</c:v>
                </c:pt>
                <c:pt idx="19112">
                  <c:v>5.0</c:v>
                </c:pt>
                <c:pt idx="19113">
                  <c:v>5.0</c:v>
                </c:pt>
                <c:pt idx="19114">
                  <c:v>5.0</c:v>
                </c:pt>
                <c:pt idx="19115">
                  <c:v>5.0</c:v>
                </c:pt>
                <c:pt idx="19116">
                  <c:v>5.0</c:v>
                </c:pt>
                <c:pt idx="19117">
                  <c:v>5.0</c:v>
                </c:pt>
                <c:pt idx="19118">
                  <c:v>5.0</c:v>
                </c:pt>
                <c:pt idx="19119">
                  <c:v>5.0</c:v>
                </c:pt>
                <c:pt idx="19120">
                  <c:v>5.0</c:v>
                </c:pt>
                <c:pt idx="19121">
                  <c:v>5.0</c:v>
                </c:pt>
                <c:pt idx="19122">
                  <c:v>5.0</c:v>
                </c:pt>
                <c:pt idx="19123">
                  <c:v>5.0</c:v>
                </c:pt>
                <c:pt idx="19124">
                  <c:v>5.0</c:v>
                </c:pt>
                <c:pt idx="19125">
                  <c:v>5.0</c:v>
                </c:pt>
                <c:pt idx="19126">
                  <c:v>5.0</c:v>
                </c:pt>
                <c:pt idx="19127">
                  <c:v>5.0</c:v>
                </c:pt>
                <c:pt idx="19128">
                  <c:v>5.0</c:v>
                </c:pt>
                <c:pt idx="19129">
                  <c:v>5.0</c:v>
                </c:pt>
                <c:pt idx="19130">
                  <c:v>5.0</c:v>
                </c:pt>
                <c:pt idx="19131">
                  <c:v>5.0</c:v>
                </c:pt>
                <c:pt idx="19132">
                  <c:v>5.0</c:v>
                </c:pt>
                <c:pt idx="19133">
                  <c:v>5.0</c:v>
                </c:pt>
                <c:pt idx="19134">
                  <c:v>5.0</c:v>
                </c:pt>
                <c:pt idx="19135">
                  <c:v>5.0</c:v>
                </c:pt>
                <c:pt idx="19136">
                  <c:v>5.0</c:v>
                </c:pt>
                <c:pt idx="19137">
                  <c:v>5.0</c:v>
                </c:pt>
                <c:pt idx="19138">
                  <c:v>5.0</c:v>
                </c:pt>
                <c:pt idx="19139">
                  <c:v>5.0</c:v>
                </c:pt>
                <c:pt idx="19140">
                  <c:v>5.0</c:v>
                </c:pt>
                <c:pt idx="19141">
                  <c:v>5.0</c:v>
                </c:pt>
                <c:pt idx="19142">
                  <c:v>5.0</c:v>
                </c:pt>
                <c:pt idx="19143">
                  <c:v>5.0</c:v>
                </c:pt>
                <c:pt idx="19144">
                  <c:v>5.0</c:v>
                </c:pt>
                <c:pt idx="19145">
                  <c:v>5.0</c:v>
                </c:pt>
                <c:pt idx="19146">
                  <c:v>5.0</c:v>
                </c:pt>
                <c:pt idx="19147">
                  <c:v>5.0</c:v>
                </c:pt>
                <c:pt idx="19148">
                  <c:v>5.0</c:v>
                </c:pt>
                <c:pt idx="19149">
                  <c:v>5.0</c:v>
                </c:pt>
                <c:pt idx="19150">
                  <c:v>5.0</c:v>
                </c:pt>
                <c:pt idx="19151">
                  <c:v>5.0</c:v>
                </c:pt>
                <c:pt idx="19152">
                  <c:v>5.0</c:v>
                </c:pt>
                <c:pt idx="19153">
                  <c:v>5.0</c:v>
                </c:pt>
                <c:pt idx="19154">
                  <c:v>5.0</c:v>
                </c:pt>
                <c:pt idx="19155">
                  <c:v>5.0</c:v>
                </c:pt>
                <c:pt idx="19156">
                  <c:v>5.0</c:v>
                </c:pt>
                <c:pt idx="19157">
                  <c:v>5.0</c:v>
                </c:pt>
                <c:pt idx="19158">
                  <c:v>5.0</c:v>
                </c:pt>
                <c:pt idx="19159">
                  <c:v>5.0</c:v>
                </c:pt>
                <c:pt idx="19160">
                  <c:v>5.0</c:v>
                </c:pt>
                <c:pt idx="19161">
                  <c:v>5.0</c:v>
                </c:pt>
                <c:pt idx="19162">
                  <c:v>5.0</c:v>
                </c:pt>
                <c:pt idx="19163">
                  <c:v>5.0</c:v>
                </c:pt>
                <c:pt idx="19164">
                  <c:v>5.0</c:v>
                </c:pt>
                <c:pt idx="19165">
                  <c:v>5.0</c:v>
                </c:pt>
                <c:pt idx="19166">
                  <c:v>5.0</c:v>
                </c:pt>
                <c:pt idx="19167">
                  <c:v>5.0</c:v>
                </c:pt>
                <c:pt idx="19168">
                  <c:v>5.0</c:v>
                </c:pt>
                <c:pt idx="19169">
                  <c:v>5.0</c:v>
                </c:pt>
                <c:pt idx="19170">
                  <c:v>5.0</c:v>
                </c:pt>
                <c:pt idx="19171">
                  <c:v>5.0</c:v>
                </c:pt>
                <c:pt idx="19172">
                  <c:v>5.0</c:v>
                </c:pt>
                <c:pt idx="19173">
                  <c:v>5.0</c:v>
                </c:pt>
                <c:pt idx="19174">
                  <c:v>5.0</c:v>
                </c:pt>
                <c:pt idx="19175">
                  <c:v>5.0</c:v>
                </c:pt>
                <c:pt idx="19176">
                  <c:v>5.0</c:v>
                </c:pt>
                <c:pt idx="19177">
                  <c:v>5.0</c:v>
                </c:pt>
                <c:pt idx="19178">
                  <c:v>5.0</c:v>
                </c:pt>
                <c:pt idx="19179">
                  <c:v>5.0</c:v>
                </c:pt>
                <c:pt idx="19180">
                  <c:v>5.0</c:v>
                </c:pt>
                <c:pt idx="19181">
                  <c:v>5.0</c:v>
                </c:pt>
                <c:pt idx="19182">
                  <c:v>5.0</c:v>
                </c:pt>
                <c:pt idx="19183">
                  <c:v>5.0</c:v>
                </c:pt>
                <c:pt idx="19184">
                  <c:v>5.0</c:v>
                </c:pt>
                <c:pt idx="19185">
                  <c:v>5.0</c:v>
                </c:pt>
                <c:pt idx="19186">
                  <c:v>5.0</c:v>
                </c:pt>
                <c:pt idx="19187">
                  <c:v>5.0</c:v>
                </c:pt>
                <c:pt idx="19188">
                  <c:v>5.0</c:v>
                </c:pt>
                <c:pt idx="19189">
                  <c:v>5.0</c:v>
                </c:pt>
                <c:pt idx="19190">
                  <c:v>5.0</c:v>
                </c:pt>
                <c:pt idx="19191">
                  <c:v>5.0</c:v>
                </c:pt>
                <c:pt idx="19192">
                  <c:v>5.0</c:v>
                </c:pt>
                <c:pt idx="19193">
                  <c:v>5.0</c:v>
                </c:pt>
                <c:pt idx="19194">
                  <c:v>5.0</c:v>
                </c:pt>
                <c:pt idx="19195">
                  <c:v>5.0</c:v>
                </c:pt>
                <c:pt idx="19196">
                  <c:v>5.0</c:v>
                </c:pt>
                <c:pt idx="19197">
                  <c:v>5.0</c:v>
                </c:pt>
                <c:pt idx="19198">
                  <c:v>5.0</c:v>
                </c:pt>
                <c:pt idx="19199">
                  <c:v>5.0</c:v>
                </c:pt>
                <c:pt idx="19200">
                  <c:v>5.0</c:v>
                </c:pt>
                <c:pt idx="19201">
                  <c:v>5.0</c:v>
                </c:pt>
                <c:pt idx="19202">
                  <c:v>5.0</c:v>
                </c:pt>
                <c:pt idx="19203">
                  <c:v>5.0</c:v>
                </c:pt>
                <c:pt idx="19204">
                  <c:v>5.0</c:v>
                </c:pt>
                <c:pt idx="19205">
                  <c:v>5.0</c:v>
                </c:pt>
                <c:pt idx="19206">
                  <c:v>5.0</c:v>
                </c:pt>
                <c:pt idx="19207">
                  <c:v>5.0</c:v>
                </c:pt>
                <c:pt idx="19208">
                  <c:v>5.0</c:v>
                </c:pt>
                <c:pt idx="19209">
                  <c:v>5.0</c:v>
                </c:pt>
                <c:pt idx="19210">
                  <c:v>5.0</c:v>
                </c:pt>
                <c:pt idx="19211">
                  <c:v>5.0</c:v>
                </c:pt>
                <c:pt idx="19212">
                  <c:v>5.0</c:v>
                </c:pt>
                <c:pt idx="19213">
                  <c:v>5.0</c:v>
                </c:pt>
                <c:pt idx="19214">
                  <c:v>5.0</c:v>
                </c:pt>
                <c:pt idx="19215">
                  <c:v>5.0</c:v>
                </c:pt>
                <c:pt idx="19216">
                  <c:v>5.0</c:v>
                </c:pt>
                <c:pt idx="19217">
                  <c:v>5.0</c:v>
                </c:pt>
                <c:pt idx="19218">
                  <c:v>5.0</c:v>
                </c:pt>
                <c:pt idx="19219">
                  <c:v>5.0</c:v>
                </c:pt>
                <c:pt idx="19220">
                  <c:v>5.0</c:v>
                </c:pt>
                <c:pt idx="19221">
                  <c:v>5.0</c:v>
                </c:pt>
                <c:pt idx="19222">
                  <c:v>5.0</c:v>
                </c:pt>
                <c:pt idx="19223">
                  <c:v>5.0</c:v>
                </c:pt>
                <c:pt idx="19224">
                  <c:v>5.0</c:v>
                </c:pt>
                <c:pt idx="19225">
                  <c:v>5.0</c:v>
                </c:pt>
                <c:pt idx="19226">
                  <c:v>5.0</c:v>
                </c:pt>
                <c:pt idx="19227">
                  <c:v>5.0</c:v>
                </c:pt>
                <c:pt idx="19228">
                  <c:v>5.0</c:v>
                </c:pt>
                <c:pt idx="19229">
                  <c:v>5.0</c:v>
                </c:pt>
                <c:pt idx="19230">
                  <c:v>5.0</c:v>
                </c:pt>
                <c:pt idx="19231">
                  <c:v>5.0</c:v>
                </c:pt>
                <c:pt idx="19232">
                  <c:v>5.0</c:v>
                </c:pt>
                <c:pt idx="19233">
                  <c:v>5.0</c:v>
                </c:pt>
                <c:pt idx="19234">
                  <c:v>5.0</c:v>
                </c:pt>
                <c:pt idx="19235">
                  <c:v>5.0</c:v>
                </c:pt>
                <c:pt idx="19236">
                  <c:v>5.0</c:v>
                </c:pt>
                <c:pt idx="19237">
                  <c:v>5.0</c:v>
                </c:pt>
                <c:pt idx="19238">
                  <c:v>5.0</c:v>
                </c:pt>
                <c:pt idx="19239">
                  <c:v>5.0</c:v>
                </c:pt>
                <c:pt idx="19240">
                  <c:v>5.0</c:v>
                </c:pt>
                <c:pt idx="19241">
                  <c:v>5.0</c:v>
                </c:pt>
                <c:pt idx="19242">
                  <c:v>5.0</c:v>
                </c:pt>
                <c:pt idx="19243">
                  <c:v>5.0</c:v>
                </c:pt>
                <c:pt idx="19244">
                  <c:v>5.0</c:v>
                </c:pt>
                <c:pt idx="19245">
                  <c:v>5.0</c:v>
                </c:pt>
                <c:pt idx="19246">
                  <c:v>5.0</c:v>
                </c:pt>
                <c:pt idx="19247">
                  <c:v>5.0</c:v>
                </c:pt>
                <c:pt idx="19248">
                  <c:v>5.0</c:v>
                </c:pt>
                <c:pt idx="19249">
                  <c:v>5.0</c:v>
                </c:pt>
                <c:pt idx="19250">
                  <c:v>5.0</c:v>
                </c:pt>
                <c:pt idx="19251">
                  <c:v>5.0</c:v>
                </c:pt>
                <c:pt idx="19252">
                  <c:v>5.0</c:v>
                </c:pt>
                <c:pt idx="19253">
                  <c:v>5.0</c:v>
                </c:pt>
                <c:pt idx="19254">
                  <c:v>5.0</c:v>
                </c:pt>
                <c:pt idx="19255">
                  <c:v>5.0</c:v>
                </c:pt>
                <c:pt idx="19256">
                  <c:v>5.0</c:v>
                </c:pt>
                <c:pt idx="19257">
                  <c:v>5.0</c:v>
                </c:pt>
                <c:pt idx="19258">
                  <c:v>5.0</c:v>
                </c:pt>
                <c:pt idx="19259">
                  <c:v>5.0</c:v>
                </c:pt>
                <c:pt idx="19260">
                  <c:v>5.0</c:v>
                </c:pt>
                <c:pt idx="19261">
                  <c:v>5.0</c:v>
                </c:pt>
                <c:pt idx="19262">
                  <c:v>5.0</c:v>
                </c:pt>
                <c:pt idx="19263">
                  <c:v>5.0</c:v>
                </c:pt>
                <c:pt idx="19264">
                  <c:v>5.0</c:v>
                </c:pt>
                <c:pt idx="19265">
                  <c:v>5.0</c:v>
                </c:pt>
                <c:pt idx="19266">
                  <c:v>5.0</c:v>
                </c:pt>
                <c:pt idx="19267">
                  <c:v>5.0</c:v>
                </c:pt>
                <c:pt idx="19268">
                  <c:v>5.0</c:v>
                </c:pt>
                <c:pt idx="19269">
                  <c:v>5.0</c:v>
                </c:pt>
                <c:pt idx="19270">
                  <c:v>5.0</c:v>
                </c:pt>
                <c:pt idx="19271">
                  <c:v>5.0</c:v>
                </c:pt>
                <c:pt idx="19272">
                  <c:v>5.0</c:v>
                </c:pt>
                <c:pt idx="19273">
                  <c:v>5.0</c:v>
                </c:pt>
                <c:pt idx="19274">
                  <c:v>5.0</c:v>
                </c:pt>
                <c:pt idx="19275">
                  <c:v>5.0</c:v>
                </c:pt>
                <c:pt idx="19276">
                  <c:v>5.0</c:v>
                </c:pt>
                <c:pt idx="19277">
                  <c:v>5.0</c:v>
                </c:pt>
                <c:pt idx="19278">
                  <c:v>5.0</c:v>
                </c:pt>
                <c:pt idx="19279">
                  <c:v>5.0</c:v>
                </c:pt>
                <c:pt idx="19280">
                  <c:v>5.0</c:v>
                </c:pt>
                <c:pt idx="19281">
                  <c:v>5.0</c:v>
                </c:pt>
                <c:pt idx="19282">
                  <c:v>5.0</c:v>
                </c:pt>
                <c:pt idx="19283">
                  <c:v>5.0</c:v>
                </c:pt>
                <c:pt idx="19284">
                  <c:v>5.0</c:v>
                </c:pt>
                <c:pt idx="19285">
                  <c:v>5.0</c:v>
                </c:pt>
                <c:pt idx="19286">
                  <c:v>5.0</c:v>
                </c:pt>
                <c:pt idx="19287">
                  <c:v>5.0</c:v>
                </c:pt>
                <c:pt idx="19288">
                  <c:v>5.0</c:v>
                </c:pt>
                <c:pt idx="19289">
                  <c:v>5.0</c:v>
                </c:pt>
                <c:pt idx="19290">
                  <c:v>5.0</c:v>
                </c:pt>
                <c:pt idx="19291">
                  <c:v>5.0</c:v>
                </c:pt>
                <c:pt idx="19292">
                  <c:v>5.0</c:v>
                </c:pt>
                <c:pt idx="19293">
                  <c:v>5.0</c:v>
                </c:pt>
                <c:pt idx="19294">
                  <c:v>5.0</c:v>
                </c:pt>
                <c:pt idx="19295">
                  <c:v>5.0</c:v>
                </c:pt>
                <c:pt idx="19296">
                  <c:v>5.0</c:v>
                </c:pt>
                <c:pt idx="19297">
                  <c:v>5.0</c:v>
                </c:pt>
                <c:pt idx="19298">
                  <c:v>5.0</c:v>
                </c:pt>
                <c:pt idx="19299">
                  <c:v>5.0</c:v>
                </c:pt>
                <c:pt idx="19300">
                  <c:v>5.0</c:v>
                </c:pt>
                <c:pt idx="19301">
                  <c:v>5.0</c:v>
                </c:pt>
                <c:pt idx="19302">
                  <c:v>5.0</c:v>
                </c:pt>
                <c:pt idx="19303">
                  <c:v>5.0</c:v>
                </c:pt>
                <c:pt idx="19304">
                  <c:v>5.0</c:v>
                </c:pt>
                <c:pt idx="19305">
                  <c:v>5.0</c:v>
                </c:pt>
                <c:pt idx="19306">
                  <c:v>5.0</c:v>
                </c:pt>
                <c:pt idx="19307">
                  <c:v>5.0</c:v>
                </c:pt>
                <c:pt idx="19308">
                  <c:v>5.0</c:v>
                </c:pt>
                <c:pt idx="19309">
                  <c:v>5.0</c:v>
                </c:pt>
                <c:pt idx="19310">
                  <c:v>5.0</c:v>
                </c:pt>
                <c:pt idx="19311">
                  <c:v>5.0</c:v>
                </c:pt>
                <c:pt idx="19312">
                  <c:v>5.0</c:v>
                </c:pt>
                <c:pt idx="19313">
                  <c:v>5.0</c:v>
                </c:pt>
                <c:pt idx="19314">
                  <c:v>5.0</c:v>
                </c:pt>
                <c:pt idx="19315">
                  <c:v>5.0</c:v>
                </c:pt>
                <c:pt idx="19316">
                  <c:v>5.0</c:v>
                </c:pt>
                <c:pt idx="19317">
                  <c:v>5.0</c:v>
                </c:pt>
                <c:pt idx="19318">
                  <c:v>5.0</c:v>
                </c:pt>
                <c:pt idx="19319">
                  <c:v>5.0</c:v>
                </c:pt>
                <c:pt idx="19320">
                  <c:v>5.0</c:v>
                </c:pt>
                <c:pt idx="19321">
                  <c:v>5.0</c:v>
                </c:pt>
                <c:pt idx="19322">
                  <c:v>5.0</c:v>
                </c:pt>
                <c:pt idx="19323">
                  <c:v>5.0</c:v>
                </c:pt>
                <c:pt idx="19324">
                  <c:v>5.0</c:v>
                </c:pt>
                <c:pt idx="19325">
                  <c:v>5.0</c:v>
                </c:pt>
                <c:pt idx="19326">
                  <c:v>5.0</c:v>
                </c:pt>
                <c:pt idx="19327">
                  <c:v>5.0</c:v>
                </c:pt>
                <c:pt idx="19328">
                  <c:v>5.0</c:v>
                </c:pt>
                <c:pt idx="19329">
                  <c:v>5.0</c:v>
                </c:pt>
                <c:pt idx="19330">
                  <c:v>5.0</c:v>
                </c:pt>
                <c:pt idx="19331">
                  <c:v>5.0</c:v>
                </c:pt>
                <c:pt idx="19332">
                  <c:v>5.0</c:v>
                </c:pt>
                <c:pt idx="19333">
                  <c:v>5.0</c:v>
                </c:pt>
                <c:pt idx="19334">
                  <c:v>5.0</c:v>
                </c:pt>
                <c:pt idx="19335">
                  <c:v>5.0</c:v>
                </c:pt>
                <c:pt idx="19336">
                  <c:v>5.0</c:v>
                </c:pt>
                <c:pt idx="19337">
                  <c:v>5.0</c:v>
                </c:pt>
                <c:pt idx="19338">
                  <c:v>5.0</c:v>
                </c:pt>
                <c:pt idx="19339">
                  <c:v>5.0</c:v>
                </c:pt>
                <c:pt idx="19340">
                  <c:v>5.0</c:v>
                </c:pt>
                <c:pt idx="19341">
                  <c:v>5.0</c:v>
                </c:pt>
                <c:pt idx="19342">
                  <c:v>5.0</c:v>
                </c:pt>
                <c:pt idx="19343">
                  <c:v>5.0</c:v>
                </c:pt>
                <c:pt idx="19344">
                  <c:v>5.0</c:v>
                </c:pt>
                <c:pt idx="19345">
                  <c:v>5.0</c:v>
                </c:pt>
                <c:pt idx="19346">
                  <c:v>5.0</c:v>
                </c:pt>
                <c:pt idx="19347">
                  <c:v>5.0</c:v>
                </c:pt>
                <c:pt idx="19348">
                  <c:v>5.0</c:v>
                </c:pt>
                <c:pt idx="19349">
                  <c:v>5.0</c:v>
                </c:pt>
                <c:pt idx="19350">
                  <c:v>5.0</c:v>
                </c:pt>
                <c:pt idx="19351">
                  <c:v>5.0</c:v>
                </c:pt>
                <c:pt idx="19352">
                  <c:v>5.0</c:v>
                </c:pt>
                <c:pt idx="19353">
                  <c:v>5.0</c:v>
                </c:pt>
                <c:pt idx="19354">
                  <c:v>5.0</c:v>
                </c:pt>
                <c:pt idx="19355">
                  <c:v>5.0</c:v>
                </c:pt>
                <c:pt idx="19356">
                  <c:v>5.0</c:v>
                </c:pt>
                <c:pt idx="19357">
                  <c:v>5.0</c:v>
                </c:pt>
                <c:pt idx="19358">
                  <c:v>5.0</c:v>
                </c:pt>
                <c:pt idx="19359">
                  <c:v>5.0</c:v>
                </c:pt>
                <c:pt idx="19360">
                  <c:v>5.0</c:v>
                </c:pt>
                <c:pt idx="19361">
                  <c:v>5.0</c:v>
                </c:pt>
                <c:pt idx="19362">
                  <c:v>5.0</c:v>
                </c:pt>
                <c:pt idx="19363">
                  <c:v>5.0</c:v>
                </c:pt>
                <c:pt idx="19364">
                  <c:v>5.0</c:v>
                </c:pt>
                <c:pt idx="19365">
                  <c:v>5.0</c:v>
                </c:pt>
                <c:pt idx="19366">
                  <c:v>5.0</c:v>
                </c:pt>
                <c:pt idx="19367">
                  <c:v>5.0</c:v>
                </c:pt>
                <c:pt idx="19368">
                  <c:v>5.0</c:v>
                </c:pt>
                <c:pt idx="19369">
                  <c:v>5.0</c:v>
                </c:pt>
                <c:pt idx="19370">
                  <c:v>5.0</c:v>
                </c:pt>
                <c:pt idx="19371">
                  <c:v>5.0</c:v>
                </c:pt>
                <c:pt idx="19372">
                  <c:v>5.0</c:v>
                </c:pt>
                <c:pt idx="19373">
                  <c:v>5.0</c:v>
                </c:pt>
                <c:pt idx="19374">
                  <c:v>5.0</c:v>
                </c:pt>
                <c:pt idx="19375">
                  <c:v>5.0</c:v>
                </c:pt>
                <c:pt idx="19376">
                  <c:v>5.0</c:v>
                </c:pt>
                <c:pt idx="19377">
                  <c:v>5.0</c:v>
                </c:pt>
                <c:pt idx="19378">
                  <c:v>5.0</c:v>
                </c:pt>
                <c:pt idx="19379">
                  <c:v>5.0</c:v>
                </c:pt>
                <c:pt idx="19380">
                  <c:v>5.0</c:v>
                </c:pt>
                <c:pt idx="19381">
                  <c:v>5.0</c:v>
                </c:pt>
                <c:pt idx="19382">
                  <c:v>5.0</c:v>
                </c:pt>
                <c:pt idx="19383">
                  <c:v>5.0</c:v>
                </c:pt>
                <c:pt idx="19384">
                  <c:v>5.0</c:v>
                </c:pt>
                <c:pt idx="19385">
                  <c:v>5.0</c:v>
                </c:pt>
                <c:pt idx="19386">
                  <c:v>5.0</c:v>
                </c:pt>
                <c:pt idx="19387">
                  <c:v>5.0</c:v>
                </c:pt>
                <c:pt idx="19388">
                  <c:v>5.0</c:v>
                </c:pt>
                <c:pt idx="19389">
                  <c:v>5.0</c:v>
                </c:pt>
                <c:pt idx="19390">
                  <c:v>5.0</c:v>
                </c:pt>
                <c:pt idx="19391">
                  <c:v>5.0</c:v>
                </c:pt>
                <c:pt idx="19392">
                  <c:v>5.0</c:v>
                </c:pt>
                <c:pt idx="19393">
                  <c:v>5.0</c:v>
                </c:pt>
                <c:pt idx="19394">
                  <c:v>5.0</c:v>
                </c:pt>
                <c:pt idx="19395">
                  <c:v>5.0</c:v>
                </c:pt>
                <c:pt idx="19396">
                  <c:v>5.0</c:v>
                </c:pt>
                <c:pt idx="19397">
                  <c:v>5.0</c:v>
                </c:pt>
                <c:pt idx="19398">
                  <c:v>5.0</c:v>
                </c:pt>
                <c:pt idx="19399">
                  <c:v>5.0</c:v>
                </c:pt>
                <c:pt idx="19400">
                  <c:v>5.0</c:v>
                </c:pt>
                <c:pt idx="19401">
                  <c:v>5.0</c:v>
                </c:pt>
                <c:pt idx="19402">
                  <c:v>5.0</c:v>
                </c:pt>
                <c:pt idx="19403">
                  <c:v>5.0</c:v>
                </c:pt>
                <c:pt idx="19404">
                  <c:v>5.0</c:v>
                </c:pt>
                <c:pt idx="19405">
                  <c:v>5.0</c:v>
                </c:pt>
                <c:pt idx="19406">
                  <c:v>5.0</c:v>
                </c:pt>
                <c:pt idx="19407">
                  <c:v>5.0</c:v>
                </c:pt>
                <c:pt idx="19408">
                  <c:v>5.0</c:v>
                </c:pt>
                <c:pt idx="19409">
                  <c:v>5.0</c:v>
                </c:pt>
                <c:pt idx="19410">
                  <c:v>5.0</c:v>
                </c:pt>
                <c:pt idx="19411">
                  <c:v>5.0</c:v>
                </c:pt>
                <c:pt idx="19412">
                  <c:v>5.0</c:v>
                </c:pt>
                <c:pt idx="19413">
                  <c:v>5.0</c:v>
                </c:pt>
                <c:pt idx="19414">
                  <c:v>5.0</c:v>
                </c:pt>
                <c:pt idx="19415">
                  <c:v>5.0</c:v>
                </c:pt>
                <c:pt idx="19416">
                  <c:v>5.0</c:v>
                </c:pt>
                <c:pt idx="19417">
                  <c:v>5.0</c:v>
                </c:pt>
                <c:pt idx="19418">
                  <c:v>5.0</c:v>
                </c:pt>
                <c:pt idx="19419">
                  <c:v>5.0</c:v>
                </c:pt>
                <c:pt idx="19420">
                  <c:v>5.0</c:v>
                </c:pt>
                <c:pt idx="19421">
                  <c:v>5.0</c:v>
                </c:pt>
                <c:pt idx="19422">
                  <c:v>5.0</c:v>
                </c:pt>
                <c:pt idx="19423">
                  <c:v>5.0</c:v>
                </c:pt>
                <c:pt idx="19424">
                  <c:v>5.0</c:v>
                </c:pt>
                <c:pt idx="19425">
                  <c:v>5.0</c:v>
                </c:pt>
                <c:pt idx="19426">
                  <c:v>5.0</c:v>
                </c:pt>
                <c:pt idx="19427">
                  <c:v>5.0</c:v>
                </c:pt>
                <c:pt idx="19428">
                  <c:v>5.0</c:v>
                </c:pt>
                <c:pt idx="19429">
                  <c:v>5.0</c:v>
                </c:pt>
                <c:pt idx="19430">
                  <c:v>5.0</c:v>
                </c:pt>
                <c:pt idx="19431">
                  <c:v>5.0</c:v>
                </c:pt>
                <c:pt idx="19432">
                  <c:v>5.0</c:v>
                </c:pt>
                <c:pt idx="19433">
                  <c:v>5.0</c:v>
                </c:pt>
                <c:pt idx="19434">
                  <c:v>5.0</c:v>
                </c:pt>
                <c:pt idx="19435">
                  <c:v>5.0</c:v>
                </c:pt>
                <c:pt idx="19436">
                  <c:v>5.0</c:v>
                </c:pt>
                <c:pt idx="19437">
                  <c:v>5.0</c:v>
                </c:pt>
                <c:pt idx="19438">
                  <c:v>5.0</c:v>
                </c:pt>
                <c:pt idx="19439">
                  <c:v>5.0</c:v>
                </c:pt>
                <c:pt idx="19440">
                  <c:v>5.0</c:v>
                </c:pt>
                <c:pt idx="19441">
                  <c:v>5.0</c:v>
                </c:pt>
                <c:pt idx="19442">
                  <c:v>5.0</c:v>
                </c:pt>
                <c:pt idx="19443">
                  <c:v>5.0</c:v>
                </c:pt>
                <c:pt idx="19444">
                  <c:v>5.0</c:v>
                </c:pt>
                <c:pt idx="19445">
                  <c:v>5.0</c:v>
                </c:pt>
                <c:pt idx="19446">
                  <c:v>5.0</c:v>
                </c:pt>
                <c:pt idx="19447">
                  <c:v>5.0</c:v>
                </c:pt>
                <c:pt idx="19448">
                  <c:v>5.0</c:v>
                </c:pt>
                <c:pt idx="19449">
                  <c:v>5.0</c:v>
                </c:pt>
                <c:pt idx="19450">
                  <c:v>5.0</c:v>
                </c:pt>
                <c:pt idx="19451">
                  <c:v>5.0</c:v>
                </c:pt>
                <c:pt idx="19452">
                  <c:v>5.0</c:v>
                </c:pt>
                <c:pt idx="19453">
                  <c:v>5.0</c:v>
                </c:pt>
                <c:pt idx="19454">
                  <c:v>5.0</c:v>
                </c:pt>
                <c:pt idx="19455">
                  <c:v>5.0</c:v>
                </c:pt>
                <c:pt idx="19456">
                  <c:v>5.0</c:v>
                </c:pt>
                <c:pt idx="19457">
                  <c:v>5.0</c:v>
                </c:pt>
                <c:pt idx="19458">
                  <c:v>5.0</c:v>
                </c:pt>
                <c:pt idx="19459">
                  <c:v>5.0</c:v>
                </c:pt>
                <c:pt idx="19460">
                  <c:v>5.0</c:v>
                </c:pt>
                <c:pt idx="19461">
                  <c:v>5.0</c:v>
                </c:pt>
                <c:pt idx="19462">
                  <c:v>5.0</c:v>
                </c:pt>
                <c:pt idx="19463">
                  <c:v>5.0</c:v>
                </c:pt>
                <c:pt idx="19464">
                  <c:v>5.0</c:v>
                </c:pt>
                <c:pt idx="19465">
                  <c:v>5.0</c:v>
                </c:pt>
                <c:pt idx="19466">
                  <c:v>5.0</c:v>
                </c:pt>
                <c:pt idx="19467">
                  <c:v>5.0</c:v>
                </c:pt>
                <c:pt idx="19468">
                  <c:v>5.0</c:v>
                </c:pt>
                <c:pt idx="19469">
                  <c:v>5.0</c:v>
                </c:pt>
                <c:pt idx="19470">
                  <c:v>5.0</c:v>
                </c:pt>
                <c:pt idx="19471">
                  <c:v>5.0</c:v>
                </c:pt>
                <c:pt idx="19472">
                  <c:v>5.0</c:v>
                </c:pt>
                <c:pt idx="19473">
                  <c:v>5.0</c:v>
                </c:pt>
                <c:pt idx="19474">
                  <c:v>5.0</c:v>
                </c:pt>
                <c:pt idx="19475">
                  <c:v>5.0</c:v>
                </c:pt>
                <c:pt idx="19476">
                  <c:v>5.0</c:v>
                </c:pt>
                <c:pt idx="19477">
                  <c:v>5.0</c:v>
                </c:pt>
                <c:pt idx="19478">
                  <c:v>5.0</c:v>
                </c:pt>
                <c:pt idx="19479">
                  <c:v>5.0</c:v>
                </c:pt>
                <c:pt idx="19480">
                  <c:v>5.0</c:v>
                </c:pt>
                <c:pt idx="19481">
                  <c:v>5.0</c:v>
                </c:pt>
                <c:pt idx="19482">
                  <c:v>5.0</c:v>
                </c:pt>
                <c:pt idx="19483">
                  <c:v>5.0</c:v>
                </c:pt>
                <c:pt idx="19484">
                  <c:v>5.0</c:v>
                </c:pt>
                <c:pt idx="19485">
                  <c:v>5.0</c:v>
                </c:pt>
                <c:pt idx="19486">
                  <c:v>5.0</c:v>
                </c:pt>
                <c:pt idx="19487">
                  <c:v>5.0</c:v>
                </c:pt>
                <c:pt idx="19488">
                  <c:v>5.0</c:v>
                </c:pt>
                <c:pt idx="19489">
                  <c:v>5.0</c:v>
                </c:pt>
                <c:pt idx="19490">
                  <c:v>5.0</c:v>
                </c:pt>
                <c:pt idx="19491">
                  <c:v>5.0</c:v>
                </c:pt>
                <c:pt idx="19492">
                  <c:v>5.0</c:v>
                </c:pt>
                <c:pt idx="19493">
                  <c:v>5.0</c:v>
                </c:pt>
                <c:pt idx="19494">
                  <c:v>5.0</c:v>
                </c:pt>
                <c:pt idx="19495">
                  <c:v>5.0</c:v>
                </c:pt>
                <c:pt idx="19496">
                  <c:v>5.0</c:v>
                </c:pt>
                <c:pt idx="19497">
                  <c:v>5.0</c:v>
                </c:pt>
                <c:pt idx="19498">
                  <c:v>5.0</c:v>
                </c:pt>
                <c:pt idx="19499">
                  <c:v>5.0</c:v>
                </c:pt>
                <c:pt idx="19500">
                  <c:v>5.0</c:v>
                </c:pt>
                <c:pt idx="19501">
                  <c:v>5.0</c:v>
                </c:pt>
                <c:pt idx="19502">
                  <c:v>5.0</c:v>
                </c:pt>
                <c:pt idx="19503">
                  <c:v>5.0</c:v>
                </c:pt>
                <c:pt idx="19504">
                  <c:v>5.0</c:v>
                </c:pt>
                <c:pt idx="19505">
                  <c:v>5.0</c:v>
                </c:pt>
                <c:pt idx="19506">
                  <c:v>5.0</c:v>
                </c:pt>
                <c:pt idx="19507">
                  <c:v>5.0</c:v>
                </c:pt>
                <c:pt idx="19508">
                  <c:v>5.0</c:v>
                </c:pt>
                <c:pt idx="19509">
                  <c:v>5.0</c:v>
                </c:pt>
                <c:pt idx="19510">
                  <c:v>5.0</c:v>
                </c:pt>
                <c:pt idx="19511">
                  <c:v>5.0</c:v>
                </c:pt>
                <c:pt idx="19512">
                  <c:v>5.0</c:v>
                </c:pt>
                <c:pt idx="19513">
                  <c:v>5.0</c:v>
                </c:pt>
                <c:pt idx="19514">
                  <c:v>4.0</c:v>
                </c:pt>
                <c:pt idx="19515">
                  <c:v>4.0</c:v>
                </c:pt>
                <c:pt idx="19516">
                  <c:v>4.0</c:v>
                </c:pt>
                <c:pt idx="19517">
                  <c:v>4.0</c:v>
                </c:pt>
                <c:pt idx="19518">
                  <c:v>4.0</c:v>
                </c:pt>
                <c:pt idx="19519">
                  <c:v>4.0</c:v>
                </c:pt>
                <c:pt idx="19520">
                  <c:v>4.0</c:v>
                </c:pt>
                <c:pt idx="19521">
                  <c:v>4.0</c:v>
                </c:pt>
                <c:pt idx="19522">
                  <c:v>4.0</c:v>
                </c:pt>
                <c:pt idx="19523">
                  <c:v>4.0</c:v>
                </c:pt>
                <c:pt idx="19524">
                  <c:v>4.0</c:v>
                </c:pt>
                <c:pt idx="19525">
                  <c:v>4.0</c:v>
                </c:pt>
                <c:pt idx="19526">
                  <c:v>4.0</c:v>
                </c:pt>
                <c:pt idx="19527">
                  <c:v>4.0</c:v>
                </c:pt>
                <c:pt idx="19528">
                  <c:v>4.0</c:v>
                </c:pt>
                <c:pt idx="19529">
                  <c:v>4.0</c:v>
                </c:pt>
                <c:pt idx="19530">
                  <c:v>4.0</c:v>
                </c:pt>
                <c:pt idx="19531">
                  <c:v>4.0</c:v>
                </c:pt>
                <c:pt idx="19532">
                  <c:v>4.0</c:v>
                </c:pt>
                <c:pt idx="19533">
                  <c:v>4.0</c:v>
                </c:pt>
                <c:pt idx="19534">
                  <c:v>4.0</c:v>
                </c:pt>
                <c:pt idx="19535">
                  <c:v>4.0</c:v>
                </c:pt>
                <c:pt idx="19536">
                  <c:v>4.0</c:v>
                </c:pt>
                <c:pt idx="19537">
                  <c:v>4.0</c:v>
                </c:pt>
                <c:pt idx="19538">
                  <c:v>4.0</c:v>
                </c:pt>
                <c:pt idx="19539">
                  <c:v>4.0</c:v>
                </c:pt>
                <c:pt idx="19540">
                  <c:v>4.0</c:v>
                </c:pt>
                <c:pt idx="19541">
                  <c:v>4.0</c:v>
                </c:pt>
                <c:pt idx="19542">
                  <c:v>4.0</c:v>
                </c:pt>
                <c:pt idx="19543">
                  <c:v>4.0</c:v>
                </c:pt>
                <c:pt idx="19544">
                  <c:v>4.0</c:v>
                </c:pt>
                <c:pt idx="19545">
                  <c:v>4.0</c:v>
                </c:pt>
                <c:pt idx="19546">
                  <c:v>4.0</c:v>
                </c:pt>
                <c:pt idx="19547">
                  <c:v>4.0</c:v>
                </c:pt>
                <c:pt idx="19548">
                  <c:v>4.0</c:v>
                </c:pt>
                <c:pt idx="19549">
                  <c:v>4.0</c:v>
                </c:pt>
                <c:pt idx="19550">
                  <c:v>4.0</c:v>
                </c:pt>
                <c:pt idx="19551">
                  <c:v>4.0</c:v>
                </c:pt>
                <c:pt idx="19552">
                  <c:v>4.0</c:v>
                </c:pt>
                <c:pt idx="19553">
                  <c:v>4.0</c:v>
                </c:pt>
                <c:pt idx="19554">
                  <c:v>4.0</c:v>
                </c:pt>
                <c:pt idx="19555">
                  <c:v>4.0</c:v>
                </c:pt>
                <c:pt idx="19556">
                  <c:v>4.0</c:v>
                </c:pt>
                <c:pt idx="19557">
                  <c:v>4.0</c:v>
                </c:pt>
                <c:pt idx="19558">
                  <c:v>4.0</c:v>
                </c:pt>
                <c:pt idx="19559">
                  <c:v>4.0</c:v>
                </c:pt>
                <c:pt idx="19560">
                  <c:v>4.0</c:v>
                </c:pt>
                <c:pt idx="19561">
                  <c:v>4.0</c:v>
                </c:pt>
                <c:pt idx="19562">
                  <c:v>4.0</c:v>
                </c:pt>
                <c:pt idx="19563">
                  <c:v>4.0</c:v>
                </c:pt>
                <c:pt idx="19564">
                  <c:v>4.0</c:v>
                </c:pt>
                <c:pt idx="19565">
                  <c:v>4.0</c:v>
                </c:pt>
                <c:pt idx="19566">
                  <c:v>4.0</c:v>
                </c:pt>
                <c:pt idx="19567">
                  <c:v>4.0</c:v>
                </c:pt>
                <c:pt idx="19568">
                  <c:v>4.0</c:v>
                </c:pt>
                <c:pt idx="19569">
                  <c:v>4.0</c:v>
                </c:pt>
                <c:pt idx="19570">
                  <c:v>4.0</c:v>
                </c:pt>
                <c:pt idx="19571">
                  <c:v>4.0</c:v>
                </c:pt>
                <c:pt idx="19572">
                  <c:v>4.0</c:v>
                </c:pt>
                <c:pt idx="19573">
                  <c:v>4.0</c:v>
                </c:pt>
                <c:pt idx="19574">
                  <c:v>4.0</c:v>
                </c:pt>
                <c:pt idx="19575">
                  <c:v>4.0</c:v>
                </c:pt>
                <c:pt idx="19576">
                  <c:v>4.0</c:v>
                </c:pt>
                <c:pt idx="19577">
                  <c:v>4.0</c:v>
                </c:pt>
                <c:pt idx="19578">
                  <c:v>4.0</c:v>
                </c:pt>
                <c:pt idx="19579">
                  <c:v>4.0</c:v>
                </c:pt>
                <c:pt idx="19580">
                  <c:v>4.0</c:v>
                </c:pt>
                <c:pt idx="19581">
                  <c:v>4.0</c:v>
                </c:pt>
                <c:pt idx="19582">
                  <c:v>4.0</c:v>
                </c:pt>
                <c:pt idx="19583">
                  <c:v>4.0</c:v>
                </c:pt>
                <c:pt idx="19584">
                  <c:v>4.0</c:v>
                </c:pt>
                <c:pt idx="19585">
                  <c:v>4.0</c:v>
                </c:pt>
                <c:pt idx="19586">
                  <c:v>4.0</c:v>
                </c:pt>
                <c:pt idx="19587">
                  <c:v>4.0</c:v>
                </c:pt>
                <c:pt idx="19588">
                  <c:v>4.0</c:v>
                </c:pt>
                <c:pt idx="19589">
                  <c:v>4.0</c:v>
                </c:pt>
                <c:pt idx="19590">
                  <c:v>4.0</c:v>
                </c:pt>
                <c:pt idx="19591">
                  <c:v>4.0</c:v>
                </c:pt>
                <c:pt idx="19592">
                  <c:v>4.0</c:v>
                </c:pt>
                <c:pt idx="19593">
                  <c:v>4.0</c:v>
                </c:pt>
                <c:pt idx="19594">
                  <c:v>4.0</c:v>
                </c:pt>
                <c:pt idx="19595">
                  <c:v>4.0</c:v>
                </c:pt>
                <c:pt idx="19596">
                  <c:v>4.0</c:v>
                </c:pt>
                <c:pt idx="19597">
                  <c:v>4.0</c:v>
                </c:pt>
                <c:pt idx="19598">
                  <c:v>4.0</c:v>
                </c:pt>
                <c:pt idx="19599">
                  <c:v>4.0</c:v>
                </c:pt>
                <c:pt idx="19600">
                  <c:v>4.0</c:v>
                </c:pt>
                <c:pt idx="19601">
                  <c:v>4.0</c:v>
                </c:pt>
                <c:pt idx="19602">
                  <c:v>4.0</c:v>
                </c:pt>
                <c:pt idx="19603">
                  <c:v>4.0</c:v>
                </c:pt>
                <c:pt idx="19604">
                  <c:v>4.0</c:v>
                </c:pt>
                <c:pt idx="19605">
                  <c:v>4.0</c:v>
                </c:pt>
                <c:pt idx="19606">
                  <c:v>4.0</c:v>
                </c:pt>
                <c:pt idx="19607">
                  <c:v>4.0</c:v>
                </c:pt>
                <c:pt idx="19608">
                  <c:v>4.0</c:v>
                </c:pt>
                <c:pt idx="19609">
                  <c:v>4.0</c:v>
                </c:pt>
                <c:pt idx="19610">
                  <c:v>4.0</c:v>
                </c:pt>
                <c:pt idx="19611">
                  <c:v>4.0</c:v>
                </c:pt>
                <c:pt idx="19612">
                  <c:v>4.0</c:v>
                </c:pt>
                <c:pt idx="19613">
                  <c:v>4.0</c:v>
                </c:pt>
                <c:pt idx="19614">
                  <c:v>4.0</c:v>
                </c:pt>
                <c:pt idx="19615">
                  <c:v>4.0</c:v>
                </c:pt>
                <c:pt idx="19616">
                  <c:v>4.0</c:v>
                </c:pt>
                <c:pt idx="19617">
                  <c:v>4.0</c:v>
                </c:pt>
                <c:pt idx="19618">
                  <c:v>4.0</c:v>
                </c:pt>
                <c:pt idx="19619">
                  <c:v>4.0</c:v>
                </c:pt>
                <c:pt idx="19620">
                  <c:v>4.0</c:v>
                </c:pt>
                <c:pt idx="19621">
                  <c:v>4.0</c:v>
                </c:pt>
                <c:pt idx="19622">
                  <c:v>4.0</c:v>
                </c:pt>
                <c:pt idx="19623">
                  <c:v>4.0</c:v>
                </c:pt>
                <c:pt idx="19624">
                  <c:v>4.0</c:v>
                </c:pt>
                <c:pt idx="19625">
                  <c:v>4.0</c:v>
                </c:pt>
                <c:pt idx="19626">
                  <c:v>4.0</c:v>
                </c:pt>
                <c:pt idx="19627">
                  <c:v>4.0</c:v>
                </c:pt>
                <c:pt idx="19628">
                  <c:v>4.0</c:v>
                </c:pt>
                <c:pt idx="19629">
                  <c:v>4.0</c:v>
                </c:pt>
                <c:pt idx="19630">
                  <c:v>4.0</c:v>
                </c:pt>
                <c:pt idx="19631">
                  <c:v>4.0</c:v>
                </c:pt>
                <c:pt idx="19632">
                  <c:v>4.0</c:v>
                </c:pt>
                <c:pt idx="19633">
                  <c:v>4.0</c:v>
                </c:pt>
                <c:pt idx="19634">
                  <c:v>4.0</c:v>
                </c:pt>
                <c:pt idx="19635">
                  <c:v>4.0</c:v>
                </c:pt>
                <c:pt idx="19636">
                  <c:v>4.0</c:v>
                </c:pt>
                <c:pt idx="19637">
                  <c:v>4.0</c:v>
                </c:pt>
                <c:pt idx="19638">
                  <c:v>4.0</c:v>
                </c:pt>
                <c:pt idx="19639">
                  <c:v>4.0</c:v>
                </c:pt>
                <c:pt idx="19640">
                  <c:v>4.0</c:v>
                </c:pt>
                <c:pt idx="19641">
                  <c:v>4.0</c:v>
                </c:pt>
                <c:pt idx="19642">
                  <c:v>4.0</c:v>
                </c:pt>
                <c:pt idx="19643">
                  <c:v>4.0</c:v>
                </c:pt>
                <c:pt idx="19644">
                  <c:v>4.0</c:v>
                </c:pt>
                <c:pt idx="19645">
                  <c:v>4.0</c:v>
                </c:pt>
                <c:pt idx="19646">
                  <c:v>4.0</c:v>
                </c:pt>
                <c:pt idx="19647">
                  <c:v>4.0</c:v>
                </c:pt>
                <c:pt idx="19648">
                  <c:v>4.0</c:v>
                </c:pt>
                <c:pt idx="19649">
                  <c:v>4.0</c:v>
                </c:pt>
                <c:pt idx="19650">
                  <c:v>4.0</c:v>
                </c:pt>
                <c:pt idx="19651">
                  <c:v>4.0</c:v>
                </c:pt>
                <c:pt idx="19652">
                  <c:v>4.0</c:v>
                </c:pt>
                <c:pt idx="19653">
                  <c:v>4.0</c:v>
                </c:pt>
                <c:pt idx="19654">
                  <c:v>4.0</c:v>
                </c:pt>
                <c:pt idx="19655">
                  <c:v>4.0</c:v>
                </c:pt>
                <c:pt idx="19656">
                  <c:v>4.0</c:v>
                </c:pt>
                <c:pt idx="19657">
                  <c:v>4.0</c:v>
                </c:pt>
                <c:pt idx="19658">
                  <c:v>4.0</c:v>
                </c:pt>
                <c:pt idx="19659">
                  <c:v>4.0</c:v>
                </c:pt>
                <c:pt idx="19660">
                  <c:v>4.0</c:v>
                </c:pt>
                <c:pt idx="19661">
                  <c:v>4.0</c:v>
                </c:pt>
                <c:pt idx="19662">
                  <c:v>4.0</c:v>
                </c:pt>
                <c:pt idx="19663">
                  <c:v>4.0</c:v>
                </c:pt>
                <c:pt idx="19664">
                  <c:v>4.0</c:v>
                </c:pt>
                <c:pt idx="19665">
                  <c:v>4.0</c:v>
                </c:pt>
                <c:pt idx="19666">
                  <c:v>4.0</c:v>
                </c:pt>
                <c:pt idx="19667">
                  <c:v>4.0</c:v>
                </c:pt>
                <c:pt idx="19668">
                  <c:v>4.0</c:v>
                </c:pt>
                <c:pt idx="19669">
                  <c:v>4.0</c:v>
                </c:pt>
                <c:pt idx="19670">
                  <c:v>4.0</c:v>
                </c:pt>
                <c:pt idx="19671">
                  <c:v>4.0</c:v>
                </c:pt>
                <c:pt idx="19672">
                  <c:v>4.0</c:v>
                </c:pt>
                <c:pt idx="19673">
                  <c:v>4.0</c:v>
                </c:pt>
                <c:pt idx="19674">
                  <c:v>4.0</c:v>
                </c:pt>
                <c:pt idx="19675">
                  <c:v>4.0</c:v>
                </c:pt>
                <c:pt idx="19676">
                  <c:v>4.0</c:v>
                </c:pt>
                <c:pt idx="19677">
                  <c:v>4.0</c:v>
                </c:pt>
                <c:pt idx="19678">
                  <c:v>4.0</c:v>
                </c:pt>
                <c:pt idx="19679">
                  <c:v>4.0</c:v>
                </c:pt>
                <c:pt idx="19680">
                  <c:v>4.0</c:v>
                </c:pt>
                <c:pt idx="19681">
                  <c:v>4.0</c:v>
                </c:pt>
                <c:pt idx="19682">
                  <c:v>4.0</c:v>
                </c:pt>
                <c:pt idx="19683">
                  <c:v>4.0</c:v>
                </c:pt>
                <c:pt idx="19684">
                  <c:v>4.0</c:v>
                </c:pt>
                <c:pt idx="19685">
                  <c:v>4.0</c:v>
                </c:pt>
                <c:pt idx="19686">
                  <c:v>4.0</c:v>
                </c:pt>
                <c:pt idx="19687">
                  <c:v>4.0</c:v>
                </c:pt>
                <c:pt idx="19688">
                  <c:v>4.0</c:v>
                </c:pt>
                <c:pt idx="19689">
                  <c:v>4.0</c:v>
                </c:pt>
                <c:pt idx="19690">
                  <c:v>4.0</c:v>
                </c:pt>
                <c:pt idx="19691">
                  <c:v>4.0</c:v>
                </c:pt>
                <c:pt idx="19692">
                  <c:v>4.0</c:v>
                </c:pt>
                <c:pt idx="19693">
                  <c:v>4.0</c:v>
                </c:pt>
                <c:pt idx="19694">
                  <c:v>4.0</c:v>
                </c:pt>
                <c:pt idx="19695">
                  <c:v>4.0</c:v>
                </c:pt>
                <c:pt idx="19696">
                  <c:v>4.0</c:v>
                </c:pt>
                <c:pt idx="19697">
                  <c:v>4.0</c:v>
                </c:pt>
                <c:pt idx="19698">
                  <c:v>4.0</c:v>
                </c:pt>
                <c:pt idx="19699">
                  <c:v>4.0</c:v>
                </c:pt>
                <c:pt idx="19700">
                  <c:v>4.0</c:v>
                </c:pt>
                <c:pt idx="19701">
                  <c:v>4.0</c:v>
                </c:pt>
                <c:pt idx="19702">
                  <c:v>4.0</c:v>
                </c:pt>
                <c:pt idx="19703">
                  <c:v>4.0</c:v>
                </c:pt>
                <c:pt idx="19704">
                  <c:v>4.0</c:v>
                </c:pt>
                <c:pt idx="19705">
                  <c:v>4.0</c:v>
                </c:pt>
                <c:pt idx="19706">
                  <c:v>4.0</c:v>
                </c:pt>
                <c:pt idx="19707">
                  <c:v>4.0</c:v>
                </c:pt>
                <c:pt idx="19708">
                  <c:v>4.0</c:v>
                </c:pt>
                <c:pt idx="19709">
                  <c:v>4.0</c:v>
                </c:pt>
                <c:pt idx="19710">
                  <c:v>4.0</c:v>
                </c:pt>
                <c:pt idx="19711">
                  <c:v>4.0</c:v>
                </c:pt>
                <c:pt idx="19712">
                  <c:v>4.0</c:v>
                </c:pt>
                <c:pt idx="19713">
                  <c:v>4.0</c:v>
                </c:pt>
                <c:pt idx="19714">
                  <c:v>4.0</c:v>
                </c:pt>
                <c:pt idx="19715">
                  <c:v>4.0</c:v>
                </c:pt>
                <c:pt idx="19716">
                  <c:v>4.0</c:v>
                </c:pt>
                <c:pt idx="19717">
                  <c:v>4.0</c:v>
                </c:pt>
                <c:pt idx="19718">
                  <c:v>4.0</c:v>
                </c:pt>
                <c:pt idx="19719">
                  <c:v>4.0</c:v>
                </c:pt>
                <c:pt idx="19720">
                  <c:v>4.0</c:v>
                </c:pt>
                <c:pt idx="19721">
                  <c:v>4.0</c:v>
                </c:pt>
                <c:pt idx="19722">
                  <c:v>4.0</c:v>
                </c:pt>
                <c:pt idx="19723">
                  <c:v>4.0</c:v>
                </c:pt>
                <c:pt idx="19724">
                  <c:v>4.0</c:v>
                </c:pt>
                <c:pt idx="19725">
                  <c:v>4.0</c:v>
                </c:pt>
                <c:pt idx="19726">
                  <c:v>4.0</c:v>
                </c:pt>
                <c:pt idx="19727">
                  <c:v>4.0</c:v>
                </c:pt>
                <c:pt idx="19728">
                  <c:v>4.0</c:v>
                </c:pt>
                <c:pt idx="19729">
                  <c:v>4.0</c:v>
                </c:pt>
                <c:pt idx="19730">
                  <c:v>4.0</c:v>
                </c:pt>
                <c:pt idx="19731">
                  <c:v>4.0</c:v>
                </c:pt>
                <c:pt idx="19732">
                  <c:v>4.0</c:v>
                </c:pt>
                <c:pt idx="19733">
                  <c:v>4.0</c:v>
                </c:pt>
                <c:pt idx="19734">
                  <c:v>4.0</c:v>
                </c:pt>
                <c:pt idx="19735">
                  <c:v>4.0</c:v>
                </c:pt>
                <c:pt idx="19736">
                  <c:v>4.0</c:v>
                </c:pt>
                <c:pt idx="19737">
                  <c:v>4.0</c:v>
                </c:pt>
                <c:pt idx="19738">
                  <c:v>4.0</c:v>
                </c:pt>
                <c:pt idx="19739">
                  <c:v>4.0</c:v>
                </c:pt>
                <c:pt idx="19740">
                  <c:v>4.0</c:v>
                </c:pt>
                <c:pt idx="19741">
                  <c:v>4.0</c:v>
                </c:pt>
                <c:pt idx="19742">
                  <c:v>4.0</c:v>
                </c:pt>
                <c:pt idx="19743">
                  <c:v>4.0</c:v>
                </c:pt>
                <c:pt idx="19744">
                  <c:v>4.0</c:v>
                </c:pt>
                <c:pt idx="19745">
                  <c:v>4.0</c:v>
                </c:pt>
                <c:pt idx="19746">
                  <c:v>4.0</c:v>
                </c:pt>
                <c:pt idx="19747">
                  <c:v>4.0</c:v>
                </c:pt>
                <c:pt idx="19748">
                  <c:v>4.0</c:v>
                </c:pt>
                <c:pt idx="19749">
                  <c:v>4.0</c:v>
                </c:pt>
                <c:pt idx="19750">
                  <c:v>4.0</c:v>
                </c:pt>
                <c:pt idx="19751">
                  <c:v>4.0</c:v>
                </c:pt>
                <c:pt idx="19752">
                  <c:v>4.0</c:v>
                </c:pt>
                <c:pt idx="19753">
                  <c:v>4.0</c:v>
                </c:pt>
                <c:pt idx="19754">
                  <c:v>4.0</c:v>
                </c:pt>
                <c:pt idx="19755">
                  <c:v>4.0</c:v>
                </c:pt>
                <c:pt idx="19756">
                  <c:v>4.0</c:v>
                </c:pt>
                <c:pt idx="19757">
                  <c:v>4.0</c:v>
                </c:pt>
                <c:pt idx="19758">
                  <c:v>4.0</c:v>
                </c:pt>
                <c:pt idx="19759">
                  <c:v>4.0</c:v>
                </c:pt>
                <c:pt idx="19760">
                  <c:v>4.0</c:v>
                </c:pt>
                <c:pt idx="19761">
                  <c:v>4.0</c:v>
                </c:pt>
                <c:pt idx="19762">
                  <c:v>4.0</c:v>
                </c:pt>
                <c:pt idx="19763">
                  <c:v>4.0</c:v>
                </c:pt>
                <c:pt idx="19764">
                  <c:v>4.0</c:v>
                </c:pt>
                <c:pt idx="19765">
                  <c:v>4.0</c:v>
                </c:pt>
                <c:pt idx="19766">
                  <c:v>4.0</c:v>
                </c:pt>
                <c:pt idx="19767">
                  <c:v>4.0</c:v>
                </c:pt>
                <c:pt idx="19768">
                  <c:v>4.0</c:v>
                </c:pt>
                <c:pt idx="19769">
                  <c:v>4.0</c:v>
                </c:pt>
                <c:pt idx="19770">
                  <c:v>4.0</c:v>
                </c:pt>
                <c:pt idx="19771">
                  <c:v>4.0</c:v>
                </c:pt>
                <c:pt idx="19772">
                  <c:v>4.0</c:v>
                </c:pt>
                <c:pt idx="19773">
                  <c:v>4.0</c:v>
                </c:pt>
                <c:pt idx="19774">
                  <c:v>4.0</c:v>
                </c:pt>
                <c:pt idx="19775">
                  <c:v>4.0</c:v>
                </c:pt>
                <c:pt idx="19776">
                  <c:v>4.0</c:v>
                </c:pt>
                <c:pt idx="19777">
                  <c:v>4.0</c:v>
                </c:pt>
                <c:pt idx="19778">
                  <c:v>4.0</c:v>
                </c:pt>
                <c:pt idx="19779">
                  <c:v>4.0</c:v>
                </c:pt>
                <c:pt idx="19780">
                  <c:v>4.0</c:v>
                </c:pt>
                <c:pt idx="19781">
                  <c:v>4.0</c:v>
                </c:pt>
                <c:pt idx="19782">
                  <c:v>4.0</c:v>
                </c:pt>
                <c:pt idx="19783">
                  <c:v>4.0</c:v>
                </c:pt>
                <c:pt idx="19784">
                  <c:v>4.0</c:v>
                </c:pt>
                <c:pt idx="19785">
                  <c:v>4.0</c:v>
                </c:pt>
                <c:pt idx="19786">
                  <c:v>4.0</c:v>
                </c:pt>
                <c:pt idx="19787">
                  <c:v>4.0</c:v>
                </c:pt>
                <c:pt idx="19788">
                  <c:v>4.0</c:v>
                </c:pt>
                <c:pt idx="19789">
                  <c:v>4.0</c:v>
                </c:pt>
                <c:pt idx="19790">
                  <c:v>4.0</c:v>
                </c:pt>
                <c:pt idx="19791">
                  <c:v>4.0</c:v>
                </c:pt>
                <c:pt idx="19792">
                  <c:v>4.0</c:v>
                </c:pt>
                <c:pt idx="19793">
                  <c:v>4.0</c:v>
                </c:pt>
                <c:pt idx="19794">
                  <c:v>4.0</c:v>
                </c:pt>
                <c:pt idx="19795">
                  <c:v>4.0</c:v>
                </c:pt>
                <c:pt idx="19796">
                  <c:v>4.0</c:v>
                </c:pt>
                <c:pt idx="19797">
                  <c:v>4.0</c:v>
                </c:pt>
                <c:pt idx="19798">
                  <c:v>4.0</c:v>
                </c:pt>
                <c:pt idx="19799">
                  <c:v>4.0</c:v>
                </c:pt>
                <c:pt idx="19800">
                  <c:v>4.0</c:v>
                </c:pt>
                <c:pt idx="19801">
                  <c:v>4.0</c:v>
                </c:pt>
                <c:pt idx="19802">
                  <c:v>4.0</c:v>
                </c:pt>
                <c:pt idx="19803">
                  <c:v>4.0</c:v>
                </c:pt>
                <c:pt idx="19804">
                  <c:v>4.0</c:v>
                </c:pt>
                <c:pt idx="19805">
                  <c:v>4.0</c:v>
                </c:pt>
                <c:pt idx="19806">
                  <c:v>4.0</c:v>
                </c:pt>
                <c:pt idx="19807">
                  <c:v>4.0</c:v>
                </c:pt>
                <c:pt idx="19808">
                  <c:v>4.0</c:v>
                </c:pt>
                <c:pt idx="19809">
                  <c:v>4.0</c:v>
                </c:pt>
                <c:pt idx="19810">
                  <c:v>4.0</c:v>
                </c:pt>
                <c:pt idx="19811">
                  <c:v>4.0</c:v>
                </c:pt>
                <c:pt idx="19812">
                  <c:v>4.0</c:v>
                </c:pt>
                <c:pt idx="19813">
                  <c:v>4.0</c:v>
                </c:pt>
                <c:pt idx="19814">
                  <c:v>4.0</c:v>
                </c:pt>
                <c:pt idx="19815">
                  <c:v>4.0</c:v>
                </c:pt>
                <c:pt idx="19816">
                  <c:v>4.0</c:v>
                </c:pt>
                <c:pt idx="19817">
                  <c:v>4.0</c:v>
                </c:pt>
                <c:pt idx="19818">
                  <c:v>4.0</c:v>
                </c:pt>
                <c:pt idx="19819">
                  <c:v>4.0</c:v>
                </c:pt>
                <c:pt idx="19820">
                  <c:v>4.0</c:v>
                </c:pt>
                <c:pt idx="19821">
                  <c:v>4.0</c:v>
                </c:pt>
                <c:pt idx="19822">
                  <c:v>4.0</c:v>
                </c:pt>
                <c:pt idx="19823">
                  <c:v>4.0</c:v>
                </c:pt>
                <c:pt idx="19824">
                  <c:v>4.0</c:v>
                </c:pt>
                <c:pt idx="19825">
                  <c:v>4.0</c:v>
                </c:pt>
                <c:pt idx="19826">
                  <c:v>4.0</c:v>
                </c:pt>
                <c:pt idx="19827">
                  <c:v>4.0</c:v>
                </c:pt>
                <c:pt idx="19828">
                  <c:v>4.0</c:v>
                </c:pt>
                <c:pt idx="19829">
                  <c:v>4.0</c:v>
                </c:pt>
                <c:pt idx="19830">
                  <c:v>4.0</c:v>
                </c:pt>
                <c:pt idx="19831">
                  <c:v>4.0</c:v>
                </c:pt>
                <c:pt idx="19832">
                  <c:v>4.0</c:v>
                </c:pt>
                <c:pt idx="19833">
                  <c:v>4.0</c:v>
                </c:pt>
                <c:pt idx="19834">
                  <c:v>4.0</c:v>
                </c:pt>
                <c:pt idx="19835">
                  <c:v>4.0</c:v>
                </c:pt>
                <c:pt idx="19836">
                  <c:v>4.0</c:v>
                </c:pt>
                <c:pt idx="19837">
                  <c:v>4.0</c:v>
                </c:pt>
                <c:pt idx="19838">
                  <c:v>4.0</c:v>
                </c:pt>
                <c:pt idx="19839">
                  <c:v>4.0</c:v>
                </c:pt>
                <c:pt idx="19840">
                  <c:v>4.0</c:v>
                </c:pt>
                <c:pt idx="19841">
                  <c:v>4.0</c:v>
                </c:pt>
                <c:pt idx="19842">
                  <c:v>4.0</c:v>
                </c:pt>
                <c:pt idx="19843">
                  <c:v>4.0</c:v>
                </c:pt>
                <c:pt idx="19844">
                  <c:v>4.0</c:v>
                </c:pt>
                <c:pt idx="19845">
                  <c:v>4.0</c:v>
                </c:pt>
                <c:pt idx="19846">
                  <c:v>4.0</c:v>
                </c:pt>
                <c:pt idx="19847">
                  <c:v>4.0</c:v>
                </c:pt>
                <c:pt idx="19848">
                  <c:v>4.0</c:v>
                </c:pt>
                <c:pt idx="19849">
                  <c:v>4.0</c:v>
                </c:pt>
                <c:pt idx="19850">
                  <c:v>4.0</c:v>
                </c:pt>
                <c:pt idx="19851">
                  <c:v>4.0</c:v>
                </c:pt>
                <c:pt idx="19852">
                  <c:v>4.0</c:v>
                </c:pt>
                <c:pt idx="19853">
                  <c:v>4.0</c:v>
                </c:pt>
                <c:pt idx="19854">
                  <c:v>4.0</c:v>
                </c:pt>
                <c:pt idx="19855">
                  <c:v>4.0</c:v>
                </c:pt>
                <c:pt idx="19856">
                  <c:v>4.0</c:v>
                </c:pt>
                <c:pt idx="19857">
                  <c:v>4.0</c:v>
                </c:pt>
                <c:pt idx="19858">
                  <c:v>4.0</c:v>
                </c:pt>
                <c:pt idx="19859">
                  <c:v>4.0</c:v>
                </c:pt>
                <c:pt idx="19860">
                  <c:v>4.0</c:v>
                </c:pt>
                <c:pt idx="19861">
                  <c:v>4.0</c:v>
                </c:pt>
                <c:pt idx="19862">
                  <c:v>4.0</c:v>
                </c:pt>
                <c:pt idx="19863">
                  <c:v>4.0</c:v>
                </c:pt>
                <c:pt idx="19864">
                  <c:v>4.0</c:v>
                </c:pt>
                <c:pt idx="19865">
                  <c:v>4.0</c:v>
                </c:pt>
                <c:pt idx="19866">
                  <c:v>4.0</c:v>
                </c:pt>
                <c:pt idx="19867">
                  <c:v>4.0</c:v>
                </c:pt>
                <c:pt idx="19868">
                  <c:v>4.0</c:v>
                </c:pt>
                <c:pt idx="19869">
                  <c:v>4.0</c:v>
                </c:pt>
                <c:pt idx="19870">
                  <c:v>4.0</c:v>
                </c:pt>
                <c:pt idx="19871">
                  <c:v>4.0</c:v>
                </c:pt>
                <c:pt idx="19872">
                  <c:v>4.0</c:v>
                </c:pt>
                <c:pt idx="19873">
                  <c:v>4.0</c:v>
                </c:pt>
                <c:pt idx="19874">
                  <c:v>4.0</c:v>
                </c:pt>
                <c:pt idx="19875">
                  <c:v>4.0</c:v>
                </c:pt>
                <c:pt idx="19876">
                  <c:v>4.0</c:v>
                </c:pt>
                <c:pt idx="19877">
                  <c:v>4.0</c:v>
                </c:pt>
                <c:pt idx="19878">
                  <c:v>4.0</c:v>
                </c:pt>
                <c:pt idx="19879">
                  <c:v>4.0</c:v>
                </c:pt>
                <c:pt idx="19880">
                  <c:v>4.0</c:v>
                </c:pt>
                <c:pt idx="19881">
                  <c:v>4.0</c:v>
                </c:pt>
                <c:pt idx="19882">
                  <c:v>4.0</c:v>
                </c:pt>
                <c:pt idx="19883">
                  <c:v>4.0</c:v>
                </c:pt>
                <c:pt idx="19884">
                  <c:v>4.0</c:v>
                </c:pt>
                <c:pt idx="19885">
                  <c:v>4.0</c:v>
                </c:pt>
                <c:pt idx="19886">
                  <c:v>4.0</c:v>
                </c:pt>
                <c:pt idx="19887">
                  <c:v>4.0</c:v>
                </c:pt>
                <c:pt idx="19888">
                  <c:v>4.0</c:v>
                </c:pt>
                <c:pt idx="19889">
                  <c:v>4.0</c:v>
                </c:pt>
                <c:pt idx="19890">
                  <c:v>4.0</c:v>
                </c:pt>
                <c:pt idx="19891">
                  <c:v>4.0</c:v>
                </c:pt>
                <c:pt idx="19892">
                  <c:v>4.0</c:v>
                </c:pt>
                <c:pt idx="19893">
                  <c:v>4.0</c:v>
                </c:pt>
                <c:pt idx="19894">
                  <c:v>4.0</c:v>
                </c:pt>
                <c:pt idx="19895">
                  <c:v>4.0</c:v>
                </c:pt>
                <c:pt idx="19896">
                  <c:v>4.0</c:v>
                </c:pt>
                <c:pt idx="19897">
                  <c:v>4.0</c:v>
                </c:pt>
                <c:pt idx="19898">
                  <c:v>4.0</c:v>
                </c:pt>
                <c:pt idx="19899">
                  <c:v>4.0</c:v>
                </c:pt>
                <c:pt idx="19900">
                  <c:v>4.0</c:v>
                </c:pt>
                <c:pt idx="19901">
                  <c:v>4.0</c:v>
                </c:pt>
                <c:pt idx="19902">
                  <c:v>4.0</c:v>
                </c:pt>
                <c:pt idx="19903">
                  <c:v>4.0</c:v>
                </c:pt>
                <c:pt idx="19904">
                  <c:v>4.0</c:v>
                </c:pt>
                <c:pt idx="19905">
                  <c:v>4.0</c:v>
                </c:pt>
                <c:pt idx="19906">
                  <c:v>4.0</c:v>
                </c:pt>
                <c:pt idx="19907">
                  <c:v>4.0</c:v>
                </c:pt>
                <c:pt idx="19908">
                  <c:v>4.0</c:v>
                </c:pt>
                <c:pt idx="19909">
                  <c:v>4.0</c:v>
                </c:pt>
                <c:pt idx="19910">
                  <c:v>4.0</c:v>
                </c:pt>
                <c:pt idx="19911">
                  <c:v>4.0</c:v>
                </c:pt>
                <c:pt idx="19912">
                  <c:v>4.0</c:v>
                </c:pt>
                <c:pt idx="19913">
                  <c:v>4.0</c:v>
                </c:pt>
                <c:pt idx="19914">
                  <c:v>4.0</c:v>
                </c:pt>
                <c:pt idx="19915">
                  <c:v>4.0</c:v>
                </c:pt>
                <c:pt idx="19916">
                  <c:v>4.0</c:v>
                </c:pt>
                <c:pt idx="19917">
                  <c:v>4.0</c:v>
                </c:pt>
                <c:pt idx="19918">
                  <c:v>4.0</c:v>
                </c:pt>
                <c:pt idx="19919">
                  <c:v>4.0</c:v>
                </c:pt>
                <c:pt idx="19920">
                  <c:v>4.0</c:v>
                </c:pt>
                <c:pt idx="19921">
                  <c:v>4.0</c:v>
                </c:pt>
                <c:pt idx="19922">
                  <c:v>4.0</c:v>
                </c:pt>
                <c:pt idx="19923">
                  <c:v>4.0</c:v>
                </c:pt>
                <c:pt idx="19924">
                  <c:v>4.0</c:v>
                </c:pt>
                <c:pt idx="19925">
                  <c:v>4.0</c:v>
                </c:pt>
                <c:pt idx="19926">
                  <c:v>4.0</c:v>
                </c:pt>
                <c:pt idx="19927">
                  <c:v>4.0</c:v>
                </c:pt>
                <c:pt idx="19928">
                  <c:v>4.0</c:v>
                </c:pt>
                <c:pt idx="19929">
                  <c:v>4.0</c:v>
                </c:pt>
                <c:pt idx="19930">
                  <c:v>4.0</c:v>
                </c:pt>
                <c:pt idx="19931">
                  <c:v>4.0</c:v>
                </c:pt>
                <c:pt idx="19932">
                  <c:v>4.0</c:v>
                </c:pt>
                <c:pt idx="19933">
                  <c:v>4.0</c:v>
                </c:pt>
                <c:pt idx="19934">
                  <c:v>4.0</c:v>
                </c:pt>
                <c:pt idx="19935">
                  <c:v>4.0</c:v>
                </c:pt>
                <c:pt idx="19936">
                  <c:v>4.0</c:v>
                </c:pt>
                <c:pt idx="19937">
                  <c:v>4.0</c:v>
                </c:pt>
                <c:pt idx="19938">
                  <c:v>4.0</c:v>
                </c:pt>
                <c:pt idx="19939">
                  <c:v>4.0</c:v>
                </c:pt>
                <c:pt idx="19940">
                  <c:v>4.0</c:v>
                </c:pt>
                <c:pt idx="19941">
                  <c:v>4.0</c:v>
                </c:pt>
                <c:pt idx="19942">
                  <c:v>4.0</c:v>
                </c:pt>
                <c:pt idx="19943">
                  <c:v>4.0</c:v>
                </c:pt>
                <c:pt idx="19944">
                  <c:v>4.0</c:v>
                </c:pt>
                <c:pt idx="19945">
                  <c:v>4.0</c:v>
                </c:pt>
                <c:pt idx="19946">
                  <c:v>4.0</c:v>
                </c:pt>
                <c:pt idx="19947">
                  <c:v>4.0</c:v>
                </c:pt>
                <c:pt idx="19948">
                  <c:v>4.0</c:v>
                </c:pt>
                <c:pt idx="19949">
                  <c:v>4.0</c:v>
                </c:pt>
                <c:pt idx="19950">
                  <c:v>4.0</c:v>
                </c:pt>
                <c:pt idx="19951">
                  <c:v>4.0</c:v>
                </c:pt>
                <c:pt idx="19952">
                  <c:v>4.0</c:v>
                </c:pt>
                <c:pt idx="19953">
                  <c:v>4.0</c:v>
                </c:pt>
                <c:pt idx="19954">
                  <c:v>4.0</c:v>
                </c:pt>
                <c:pt idx="19955">
                  <c:v>4.0</c:v>
                </c:pt>
                <c:pt idx="19956">
                  <c:v>4.0</c:v>
                </c:pt>
                <c:pt idx="19957">
                  <c:v>4.0</c:v>
                </c:pt>
                <c:pt idx="19958">
                  <c:v>4.0</c:v>
                </c:pt>
                <c:pt idx="19959">
                  <c:v>4.0</c:v>
                </c:pt>
                <c:pt idx="19960">
                  <c:v>4.0</c:v>
                </c:pt>
                <c:pt idx="19961">
                  <c:v>4.0</c:v>
                </c:pt>
                <c:pt idx="19962">
                  <c:v>4.0</c:v>
                </c:pt>
                <c:pt idx="19963">
                  <c:v>4.0</c:v>
                </c:pt>
                <c:pt idx="19964">
                  <c:v>4.0</c:v>
                </c:pt>
                <c:pt idx="19965">
                  <c:v>4.0</c:v>
                </c:pt>
                <c:pt idx="19966">
                  <c:v>4.0</c:v>
                </c:pt>
                <c:pt idx="19967">
                  <c:v>4.0</c:v>
                </c:pt>
                <c:pt idx="19968">
                  <c:v>4.0</c:v>
                </c:pt>
                <c:pt idx="19969">
                  <c:v>4.0</c:v>
                </c:pt>
                <c:pt idx="19970">
                  <c:v>4.0</c:v>
                </c:pt>
                <c:pt idx="19971">
                  <c:v>4.0</c:v>
                </c:pt>
                <c:pt idx="19972">
                  <c:v>4.0</c:v>
                </c:pt>
                <c:pt idx="19973">
                  <c:v>4.0</c:v>
                </c:pt>
                <c:pt idx="19974">
                  <c:v>4.0</c:v>
                </c:pt>
                <c:pt idx="19975">
                  <c:v>4.0</c:v>
                </c:pt>
                <c:pt idx="19976">
                  <c:v>4.0</c:v>
                </c:pt>
                <c:pt idx="19977">
                  <c:v>4.0</c:v>
                </c:pt>
                <c:pt idx="19978">
                  <c:v>4.0</c:v>
                </c:pt>
                <c:pt idx="19979">
                  <c:v>4.0</c:v>
                </c:pt>
                <c:pt idx="19980">
                  <c:v>4.0</c:v>
                </c:pt>
                <c:pt idx="19981">
                  <c:v>4.0</c:v>
                </c:pt>
                <c:pt idx="19982">
                  <c:v>4.0</c:v>
                </c:pt>
                <c:pt idx="19983">
                  <c:v>4.0</c:v>
                </c:pt>
                <c:pt idx="19984">
                  <c:v>4.0</c:v>
                </c:pt>
                <c:pt idx="19985">
                  <c:v>4.0</c:v>
                </c:pt>
                <c:pt idx="19986">
                  <c:v>4.0</c:v>
                </c:pt>
                <c:pt idx="19987">
                  <c:v>4.0</c:v>
                </c:pt>
                <c:pt idx="19988">
                  <c:v>4.0</c:v>
                </c:pt>
                <c:pt idx="19989">
                  <c:v>4.0</c:v>
                </c:pt>
                <c:pt idx="19990">
                  <c:v>4.0</c:v>
                </c:pt>
                <c:pt idx="19991">
                  <c:v>4.0</c:v>
                </c:pt>
                <c:pt idx="19992">
                  <c:v>4.0</c:v>
                </c:pt>
                <c:pt idx="19993">
                  <c:v>4.0</c:v>
                </c:pt>
                <c:pt idx="19994">
                  <c:v>4.0</c:v>
                </c:pt>
                <c:pt idx="19995">
                  <c:v>4.0</c:v>
                </c:pt>
                <c:pt idx="19996">
                  <c:v>4.0</c:v>
                </c:pt>
                <c:pt idx="19997">
                  <c:v>4.0</c:v>
                </c:pt>
                <c:pt idx="19998">
                  <c:v>4.0</c:v>
                </c:pt>
                <c:pt idx="19999">
                  <c:v>4.0</c:v>
                </c:pt>
                <c:pt idx="20000">
                  <c:v>4.0</c:v>
                </c:pt>
                <c:pt idx="20001">
                  <c:v>4.0</c:v>
                </c:pt>
                <c:pt idx="20002">
                  <c:v>4.0</c:v>
                </c:pt>
                <c:pt idx="20003">
                  <c:v>4.0</c:v>
                </c:pt>
                <c:pt idx="20004">
                  <c:v>4.0</c:v>
                </c:pt>
                <c:pt idx="20005">
                  <c:v>4.0</c:v>
                </c:pt>
                <c:pt idx="20006">
                  <c:v>4.0</c:v>
                </c:pt>
                <c:pt idx="20007">
                  <c:v>4.0</c:v>
                </c:pt>
                <c:pt idx="20008">
                  <c:v>4.0</c:v>
                </c:pt>
                <c:pt idx="20009">
                  <c:v>4.0</c:v>
                </c:pt>
                <c:pt idx="20010">
                  <c:v>4.0</c:v>
                </c:pt>
                <c:pt idx="20011">
                  <c:v>4.0</c:v>
                </c:pt>
                <c:pt idx="20012">
                  <c:v>4.0</c:v>
                </c:pt>
                <c:pt idx="20013">
                  <c:v>4.0</c:v>
                </c:pt>
                <c:pt idx="20014">
                  <c:v>4.0</c:v>
                </c:pt>
                <c:pt idx="20015">
                  <c:v>4.0</c:v>
                </c:pt>
                <c:pt idx="20016">
                  <c:v>4.0</c:v>
                </c:pt>
                <c:pt idx="20017">
                  <c:v>4.0</c:v>
                </c:pt>
                <c:pt idx="20018">
                  <c:v>4.0</c:v>
                </c:pt>
                <c:pt idx="20019">
                  <c:v>4.0</c:v>
                </c:pt>
                <c:pt idx="20020">
                  <c:v>4.0</c:v>
                </c:pt>
                <c:pt idx="20021">
                  <c:v>4.0</c:v>
                </c:pt>
                <c:pt idx="20022">
                  <c:v>4.0</c:v>
                </c:pt>
                <c:pt idx="20023">
                  <c:v>4.0</c:v>
                </c:pt>
                <c:pt idx="20024">
                  <c:v>4.0</c:v>
                </c:pt>
                <c:pt idx="20025">
                  <c:v>4.0</c:v>
                </c:pt>
                <c:pt idx="20026">
                  <c:v>4.0</c:v>
                </c:pt>
                <c:pt idx="20027">
                  <c:v>4.0</c:v>
                </c:pt>
                <c:pt idx="20028">
                  <c:v>4.0</c:v>
                </c:pt>
                <c:pt idx="20029">
                  <c:v>4.0</c:v>
                </c:pt>
                <c:pt idx="20030">
                  <c:v>4.0</c:v>
                </c:pt>
                <c:pt idx="20031">
                  <c:v>4.0</c:v>
                </c:pt>
                <c:pt idx="20032">
                  <c:v>4.0</c:v>
                </c:pt>
                <c:pt idx="20033">
                  <c:v>4.0</c:v>
                </c:pt>
                <c:pt idx="20034">
                  <c:v>4.0</c:v>
                </c:pt>
                <c:pt idx="20035">
                  <c:v>4.0</c:v>
                </c:pt>
                <c:pt idx="20036">
                  <c:v>4.0</c:v>
                </c:pt>
                <c:pt idx="20037">
                  <c:v>4.0</c:v>
                </c:pt>
                <c:pt idx="20038">
                  <c:v>4.0</c:v>
                </c:pt>
                <c:pt idx="20039">
                  <c:v>4.0</c:v>
                </c:pt>
                <c:pt idx="20040">
                  <c:v>4.0</c:v>
                </c:pt>
                <c:pt idx="20041">
                  <c:v>4.0</c:v>
                </c:pt>
                <c:pt idx="20042">
                  <c:v>4.0</c:v>
                </c:pt>
                <c:pt idx="20043">
                  <c:v>4.0</c:v>
                </c:pt>
                <c:pt idx="20044">
                  <c:v>4.0</c:v>
                </c:pt>
                <c:pt idx="20045">
                  <c:v>4.0</c:v>
                </c:pt>
                <c:pt idx="20046">
                  <c:v>4.0</c:v>
                </c:pt>
                <c:pt idx="20047">
                  <c:v>4.0</c:v>
                </c:pt>
                <c:pt idx="20048">
                  <c:v>4.0</c:v>
                </c:pt>
                <c:pt idx="20049">
                  <c:v>4.0</c:v>
                </c:pt>
                <c:pt idx="20050">
                  <c:v>4.0</c:v>
                </c:pt>
                <c:pt idx="20051">
                  <c:v>4.0</c:v>
                </c:pt>
                <c:pt idx="20052">
                  <c:v>4.0</c:v>
                </c:pt>
                <c:pt idx="20053">
                  <c:v>4.0</c:v>
                </c:pt>
                <c:pt idx="20054">
                  <c:v>4.0</c:v>
                </c:pt>
                <c:pt idx="20055">
                  <c:v>4.0</c:v>
                </c:pt>
                <c:pt idx="20056">
                  <c:v>4.0</c:v>
                </c:pt>
                <c:pt idx="20057">
                  <c:v>4.0</c:v>
                </c:pt>
                <c:pt idx="20058">
                  <c:v>4.0</c:v>
                </c:pt>
                <c:pt idx="20059">
                  <c:v>4.0</c:v>
                </c:pt>
                <c:pt idx="20060">
                  <c:v>4.0</c:v>
                </c:pt>
                <c:pt idx="20061">
                  <c:v>4.0</c:v>
                </c:pt>
                <c:pt idx="20062">
                  <c:v>4.0</c:v>
                </c:pt>
                <c:pt idx="20063">
                  <c:v>4.0</c:v>
                </c:pt>
                <c:pt idx="20064">
                  <c:v>4.0</c:v>
                </c:pt>
                <c:pt idx="20065">
                  <c:v>4.0</c:v>
                </c:pt>
                <c:pt idx="20066">
                  <c:v>4.0</c:v>
                </c:pt>
                <c:pt idx="20067">
                  <c:v>4.0</c:v>
                </c:pt>
                <c:pt idx="20068">
                  <c:v>4.0</c:v>
                </c:pt>
                <c:pt idx="20069">
                  <c:v>4.0</c:v>
                </c:pt>
                <c:pt idx="20070">
                  <c:v>4.0</c:v>
                </c:pt>
                <c:pt idx="20071">
                  <c:v>4.0</c:v>
                </c:pt>
                <c:pt idx="20072">
                  <c:v>4.0</c:v>
                </c:pt>
                <c:pt idx="20073">
                  <c:v>4.0</c:v>
                </c:pt>
                <c:pt idx="20074">
                  <c:v>4.0</c:v>
                </c:pt>
                <c:pt idx="20075">
                  <c:v>4.0</c:v>
                </c:pt>
                <c:pt idx="20076">
                  <c:v>4.0</c:v>
                </c:pt>
                <c:pt idx="20077">
                  <c:v>4.0</c:v>
                </c:pt>
                <c:pt idx="20078">
                  <c:v>4.0</c:v>
                </c:pt>
                <c:pt idx="20079">
                  <c:v>4.0</c:v>
                </c:pt>
                <c:pt idx="20080">
                  <c:v>4.0</c:v>
                </c:pt>
                <c:pt idx="20081">
                  <c:v>4.0</c:v>
                </c:pt>
                <c:pt idx="20082">
                  <c:v>4.0</c:v>
                </c:pt>
                <c:pt idx="20083">
                  <c:v>4.0</c:v>
                </c:pt>
                <c:pt idx="20084">
                  <c:v>4.0</c:v>
                </c:pt>
                <c:pt idx="20085">
                  <c:v>4.0</c:v>
                </c:pt>
                <c:pt idx="20086">
                  <c:v>4.0</c:v>
                </c:pt>
                <c:pt idx="20087">
                  <c:v>4.0</c:v>
                </c:pt>
                <c:pt idx="20088">
                  <c:v>4.0</c:v>
                </c:pt>
                <c:pt idx="20089">
                  <c:v>4.0</c:v>
                </c:pt>
                <c:pt idx="20090">
                  <c:v>4.0</c:v>
                </c:pt>
                <c:pt idx="20091">
                  <c:v>4.0</c:v>
                </c:pt>
                <c:pt idx="20092">
                  <c:v>4.0</c:v>
                </c:pt>
                <c:pt idx="20093">
                  <c:v>4.0</c:v>
                </c:pt>
                <c:pt idx="20094">
                  <c:v>4.0</c:v>
                </c:pt>
                <c:pt idx="20095">
                  <c:v>4.0</c:v>
                </c:pt>
                <c:pt idx="20096">
                  <c:v>4.0</c:v>
                </c:pt>
                <c:pt idx="20097">
                  <c:v>4.0</c:v>
                </c:pt>
                <c:pt idx="20098">
                  <c:v>4.0</c:v>
                </c:pt>
                <c:pt idx="20099">
                  <c:v>4.0</c:v>
                </c:pt>
                <c:pt idx="20100">
                  <c:v>4.0</c:v>
                </c:pt>
                <c:pt idx="20101">
                  <c:v>4.0</c:v>
                </c:pt>
                <c:pt idx="20102">
                  <c:v>4.0</c:v>
                </c:pt>
                <c:pt idx="20103">
                  <c:v>4.0</c:v>
                </c:pt>
                <c:pt idx="20104">
                  <c:v>4.0</c:v>
                </c:pt>
                <c:pt idx="20105">
                  <c:v>4.0</c:v>
                </c:pt>
                <c:pt idx="20106">
                  <c:v>4.0</c:v>
                </c:pt>
                <c:pt idx="20107">
                  <c:v>4.0</c:v>
                </c:pt>
                <c:pt idx="20108">
                  <c:v>4.0</c:v>
                </c:pt>
                <c:pt idx="20109">
                  <c:v>4.0</c:v>
                </c:pt>
                <c:pt idx="20110">
                  <c:v>4.0</c:v>
                </c:pt>
                <c:pt idx="20111">
                  <c:v>4.0</c:v>
                </c:pt>
                <c:pt idx="20112">
                  <c:v>4.0</c:v>
                </c:pt>
                <c:pt idx="20113">
                  <c:v>4.0</c:v>
                </c:pt>
                <c:pt idx="20114">
                  <c:v>4.0</c:v>
                </c:pt>
                <c:pt idx="20115">
                  <c:v>4.0</c:v>
                </c:pt>
                <c:pt idx="20116">
                  <c:v>4.0</c:v>
                </c:pt>
                <c:pt idx="20117">
                  <c:v>4.0</c:v>
                </c:pt>
                <c:pt idx="20118">
                  <c:v>4.0</c:v>
                </c:pt>
                <c:pt idx="20119">
                  <c:v>4.0</c:v>
                </c:pt>
                <c:pt idx="20120">
                  <c:v>4.0</c:v>
                </c:pt>
                <c:pt idx="20121">
                  <c:v>4.0</c:v>
                </c:pt>
                <c:pt idx="20122">
                  <c:v>4.0</c:v>
                </c:pt>
                <c:pt idx="20123">
                  <c:v>4.0</c:v>
                </c:pt>
                <c:pt idx="20124">
                  <c:v>4.0</c:v>
                </c:pt>
                <c:pt idx="20125">
                  <c:v>4.0</c:v>
                </c:pt>
                <c:pt idx="20126">
                  <c:v>4.0</c:v>
                </c:pt>
                <c:pt idx="20127">
                  <c:v>4.0</c:v>
                </c:pt>
                <c:pt idx="20128">
                  <c:v>4.0</c:v>
                </c:pt>
                <c:pt idx="20129">
                  <c:v>4.0</c:v>
                </c:pt>
                <c:pt idx="20130">
                  <c:v>4.0</c:v>
                </c:pt>
                <c:pt idx="20131">
                  <c:v>4.0</c:v>
                </c:pt>
                <c:pt idx="20132">
                  <c:v>4.0</c:v>
                </c:pt>
                <c:pt idx="20133">
                  <c:v>4.0</c:v>
                </c:pt>
                <c:pt idx="20134">
                  <c:v>4.0</c:v>
                </c:pt>
                <c:pt idx="20135">
                  <c:v>4.0</c:v>
                </c:pt>
                <c:pt idx="20136">
                  <c:v>4.0</c:v>
                </c:pt>
                <c:pt idx="20137">
                  <c:v>4.0</c:v>
                </c:pt>
                <c:pt idx="20138">
                  <c:v>4.0</c:v>
                </c:pt>
                <c:pt idx="20139">
                  <c:v>4.0</c:v>
                </c:pt>
                <c:pt idx="20140">
                  <c:v>4.0</c:v>
                </c:pt>
                <c:pt idx="20141">
                  <c:v>4.0</c:v>
                </c:pt>
                <c:pt idx="20142">
                  <c:v>4.0</c:v>
                </c:pt>
                <c:pt idx="20143">
                  <c:v>4.0</c:v>
                </c:pt>
                <c:pt idx="20144">
                  <c:v>4.0</c:v>
                </c:pt>
                <c:pt idx="20145">
                  <c:v>4.0</c:v>
                </c:pt>
                <c:pt idx="20146">
                  <c:v>4.0</c:v>
                </c:pt>
                <c:pt idx="20147">
                  <c:v>4.0</c:v>
                </c:pt>
                <c:pt idx="20148">
                  <c:v>4.0</c:v>
                </c:pt>
                <c:pt idx="20149">
                  <c:v>4.0</c:v>
                </c:pt>
                <c:pt idx="20150">
                  <c:v>4.0</c:v>
                </c:pt>
                <c:pt idx="20151">
                  <c:v>4.0</c:v>
                </c:pt>
                <c:pt idx="20152">
                  <c:v>4.0</c:v>
                </c:pt>
                <c:pt idx="20153">
                  <c:v>4.0</c:v>
                </c:pt>
                <c:pt idx="20154">
                  <c:v>4.0</c:v>
                </c:pt>
                <c:pt idx="20155">
                  <c:v>4.0</c:v>
                </c:pt>
                <c:pt idx="20156">
                  <c:v>4.0</c:v>
                </c:pt>
                <c:pt idx="20157">
                  <c:v>4.0</c:v>
                </c:pt>
                <c:pt idx="20158">
                  <c:v>4.0</c:v>
                </c:pt>
                <c:pt idx="20159">
                  <c:v>4.0</c:v>
                </c:pt>
                <c:pt idx="20160">
                  <c:v>4.0</c:v>
                </c:pt>
                <c:pt idx="20161">
                  <c:v>4.0</c:v>
                </c:pt>
                <c:pt idx="20162">
                  <c:v>4.0</c:v>
                </c:pt>
                <c:pt idx="20163">
                  <c:v>4.0</c:v>
                </c:pt>
                <c:pt idx="20164">
                  <c:v>4.0</c:v>
                </c:pt>
                <c:pt idx="20165">
                  <c:v>4.0</c:v>
                </c:pt>
                <c:pt idx="20166">
                  <c:v>4.0</c:v>
                </c:pt>
                <c:pt idx="20167">
                  <c:v>4.0</c:v>
                </c:pt>
                <c:pt idx="20168">
                  <c:v>4.0</c:v>
                </c:pt>
                <c:pt idx="20169">
                  <c:v>4.0</c:v>
                </c:pt>
                <c:pt idx="20170">
                  <c:v>4.0</c:v>
                </c:pt>
                <c:pt idx="20171">
                  <c:v>4.0</c:v>
                </c:pt>
                <c:pt idx="20172">
                  <c:v>4.0</c:v>
                </c:pt>
                <c:pt idx="20173">
                  <c:v>4.0</c:v>
                </c:pt>
                <c:pt idx="20174">
                  <c:v>4.0</c:v>
                </c:pt>
                <c:pt idx="20175">
                  <c:v>4.0</c:v>
                </c:pt>
                <c:pt idx="20176">
                  <c:v>4.0</c:v>
                </c:pt>
                <c:pt idx="20177">
                  <c:v>4.0</c:v>
                </c:pt>
                <c:pt idx="20178">
                  <c:v>4.0</c:v>
                </c:pt>
                <c:pt idx="20179">
                  <c:v>4.0</c:v>
                </c:pt>
                <c:pt idx="20180">
                  <c:v>4.0</c:v>
                </c:pt>
                <c:pt idx="20181">
                  <c:v>4.0</c:v>
                </c:pt>
                <c:pt idx="20182">
                  <c:v>4.0</c:v>
                </c:pt>
                <c:pt idx="20183">
                  <c:v>4.0</c:v>
                </c:pt>
                <c:pt idx="20184">
                  <c:v>4.0</c:v>
                </c:pt>
                <c:pt idx="20185">
                  <c:v>4.0</c:v>
                </c:pt>
                <c:pt idx="20186">
                  <c:v>4.0</c:v>
                </c:pt>
                <c:pt idx="20187">
                  <c:v>4.0</c:v>
                </c:pt>
                <c:pt idx="20188">
                  <c:v>4.0</c:v>
                </c:pt>
                <c:pt idx="20189">
                  <c:v>4.0</c:v>
                </c:pt>
                <c:pt idx="20190">
                  <c:v>4.0</c:v>
                </c:pt>
                <c:pt idx="20191">
                  <c:v>4.0</c:v>
                </c:pt>
                <c:pt idx="20192">
                  <c:v>4.0</c:v>
                </c:pt>
                <c:pt idx="20193">
                  <c:v>4.0</c:v>
                </c:pt>
                <c:pt idx="20194">
                  <c:v>4.0</c:v>
                </c:pt>
                <c:pt idx="20195">
                  <c:v>4.0</c:v>
                </c:pt>
                <c:pt idx="20196">
                  <c:v>4.0</c:v>
                </c:pt>
                <c:pt idx="20197">
                  <c:v>4.0</c:v>
                </c:pt>
                <c:pt idx="20198">
                  <c:v>4.0</c:v>
                </c:pt>
                <c:pt idx="20199">
                  <c:v>4.0</c:v>
                </c:pt>
                <c:pt idx="20200">
                  <c:v>4.0</c:v>
                </c:pt>
                <c:pt idx="20201">
                  <c:v>4.0</c:v>
                </c:pt>
                <c:pt idx="20202">
                  <c:v>4.0</c:v>
                </c:pt>
                <c:pt idx="20203">
                  <c:v>4.0</c:v>
                </c:pt>
                <c:pt idx="20204">
                  <c:v>4.0</c:v>
                </c:pt>
                <c:pt idx="20205">
                  <c:v>4.0</c:v>
                </c:pt>
                <c:pt idx="20206">
                  <c:v>4.0</c:v>
                </c:pt>
                <c:pt idx="20207">
                  <c:v>4.0</c:v>
                </c:pt>
                <c:pt idx="20208">
                  <c:v>4.0</c:v>
                </c:pt>
                <c:pt idx="20209">
                  <c:v>4.0</c:v>
                </c:pt>
                <c:pt idx="20210">
                  <c:v>4.0</c:v>
                </c:pt>
                <c:pt idx="20211">
                  <c:v>4.0</c:v>
                </c:pt>
                <c:pt idx="20212">
                  <c:v>4.0</c:v>
                </c:pt>
                <c:pt idx="20213">
                  <c:v>4.0</c:v>
                </c:pt>
                <c:pt idx="20214">
                  <c:v>4.0</c:v>
                </c:pt>
                <c:pt idx="20215">
                  <c:v>4.0</c:v>
                </c:pt>
                <c:pt idx="20216">
                  <c:v>4.0</c:v>
                </c:pt>
                <c:pt idx="20217">
                  <c:v>4.0</c:v>
                </c:pt>
                <c:pt idx="20218">
                  <c:v>4.0</c:v>
                </c:pt>
                <c:pt idx="20219">
                  <c:v>4.0</c:v>
                </c:pt>
                <c:pt idx="20220">
                  <c:v>4.0</c:v>
                </c:pt>
                <c:pt idx="20221">
                  <c:v>4.0</c:v>
                </c:pt>
                <c:pt idx="20222">
                  <c:v>4.0</c:v>
                </c:pt>
                <c:pt idx="20223">
                  <c:v>4.0</c:v>
                </c:pt>
                <c:pt idx="20224">
                  <c:v>4.0</c:v>
                </c:pt>
                <c:pt idx="20225">
                  <c:v>4.0</c:v>
                </c:pt>
                <c:pt idx="20226">
                  <c:v>4.0</c:v>
                </c:pt>
                <c:pt idx="20227">
                  <c:v>4.0</c:v>
                </c:pt>
                <c:pt idx="20228">
                  <c:v>4.0</c:v>
                </c:pt>
                <c:pt idx="20229">
                  <c:v>4.0</c:v>
                </c:pt>
                <c:pt idx="20230">
                  <c:v>4.0</c:v>
                </c:pt>
                <c:pt idx="20231">
                  <c:v>4.0</c:v>
                </c:pt>
                <c:pt idx="20232">
                  <c:v>4.0</c:v>
                </c:pt>
                <c:pt idx="20233">
                  <c:v>4.0</c:v>
                </c:pt>
                <c:pt idx="20234">
                  <c:v>4.0</c:v>
                </c:pt>
                <c:pt idx="20235">
                  <c:v>4.0</c:v>
                </c:pt>
                <c:pt idx="20236">
                  <c:v>4.0</c:v>
                </c:pt>
                <c:pt idx="20237">
                  <c:v>4.0</c:v>
                </c:pt>
                <c:pt idx="20238">
                  <c:v>4.0</c:v>
                </c:pt>
                <c:pt idx="20239">
                  <c:v>4.0</c:v>
                </c:pt>
                <c:pt idx="20240">
                  <c:v>4.0</c:v>
                </c:pt>
                <c:pt idx="20241">
                  <c:v>4.0</c:v>
                </c:pt>
                <c:pt idx="20242">
                  <c:v>4.0</c:v>
                </c:pt>
                <c:pt idx="20243">
                  <c:v>4.0</c:v>
                </c:pt>
                <c:pt idx="20244">
                  <c:v>4.0</c:v>
                </c:pt>
                <c:pt idx="20245">
                  <c:v>4.0</c:v>
                </c:pt>
                <c:pt idx="20246">
                  <c:v>4.0</c:v>
                </c:pt>
                <c:pt idx="20247">
                  <c:v>4.0</c:v>
                </c:pt>
                <c:pt idx="20248">
                  <c:v>4.0</c:v>
                </c:pt>
                <c:pt idx="20249">
                  <c:v>4.0</c:v>
                </c:pt>
                <c:pt idx="20250">
                  <c:v>4.0</c:v>
                </c:pt>
                <c:pt idx="20251">
                  <c:v>4.0</c:v>
                </c:pt>
                <c:pt idx="20252">
                  <c:v>4.0</c:v>
                </c:pt>
                <c:pt idx="20253">
                  <c:v>4.0</c:v>
                </c:pt>
                <c:pt idx="20254">
                  <c:v>4.0</c:v>
                </c:pt>
                <c:pt idx="20255">
                  <c:v>4.0</c:v>
                </c:pt>
                <c:pt idx="20256">
                  <c:v>4.0</c:v>
                </c:pt>
                <c:pt idx="20257">
                  <c:v>4.0</c:v>
                </c:pt>
                <c:pt idx="20258">
                  <c:v>4.0</c:v>
                </c:pt>
                <c:pt idx="20259">
                  <c:v>4.0</c:v>
                </c:pt>
                <c:pt idx="20260">
                  <c:v>4.0</c:v>
                </c:pt>
                <c:pt idx="20261">
                  <c:v>4.0</c:v>
                </c:pt>
                <c:pt idx="20262">
                  <c:v>4.0</c:v>
                </c:pt>
                <c:pt idx="20263">
                  <c:v>4.0</c:v>
                </c:pt>
                <c:pt idx="20264">
                  <c:v>4.0</c:v>
                </c:pt>
                <c:pt idx="20265">
                  <c:v>4.0</c:v>
                </c:pt>
                <c:pt idx="20266">
                  <c:v>4.0</c:v>
                </c:pt>
                <c:pt idx="20267">
                  <c:v>4.0</c:v>
                </c:pt>
                <c:pt idx="20268">
                  <c:v>4.0</c:v>
                </c:pt>
                <c:pt idx="20269">
                  <c:v>4.0</c:v>
                </c:pt>
                <c:pt idx="20270">
                  <c:v>4.0</c:v>
                </c:pt>
                <c:pt idx="20271">
                  <c:v>4.0</c:v>
                </c:pt>
                <c:pt idx="20272">
                  <c:v>4.0</c:v>
                </c:pt>
                <c:pt idx="20273">
                  <c:v>4.0</c:v>
                </c:pt>
                <c:pt idx="20274">
                  <c:v>4.0</c:v>
                </c:pt>
                <c:pt idx="20275">
                  <c:v>4.0</c:v>
                </c:pt>
                <c:pt idx="20276">
                  <c:v>4.0</c:v>
                </c:pt>
                <c:pt idx="20277">
                  <c:v>4.0</c:v>
                </c:pt>
                <c:pt idx="20278">
                  <c:v>4.0</c:v>
                </c:pt>
                <c:pt idx="20279">
                  <c:v>4.0</c:v>
                </c:pt>
                <c:pt idx="20280">
                  <c:v>4.0</c:v>
                </c:pt>
                <c:pt idx="20281">
                  <c:v>4.0</c:v>
                </c:pt>
                <c:pt idx="20282">
                  <c:v>4.0</c:v>
                </c:pt>
                <c:pt idx="20283">
                  <c:v>4.0</c:v>
                </c:pt>
                <c:pt idx="20284">
                  <c:v>4.0</c:v>
                </c:pt>
                <c:pt idx="20285">
                  <c:v>4.0</c:v>
                </c:pt>
                <c:pt idx="20286">
                  <c:v>4.0</c:v>
                </c:pt>
                <c:pt idx="20287">
                  <c:v>4.0</c:v>
                </c:pt>
                <c:pt idx="20288">
                  <c:v>4.0</c:v>
                </c:pt>
                <c:pt idx="20289">
                  <c:v>4.0</c:v>
                </c:pt>
                <c:pt idx="20290">
                  <c:v>4.0</c:v>
                </c:pt>
                <c:pt idx="20291">
                  <c:v>4.0</c:v>
                </c:pt>
                <c:pt idx="20292">
                  <c:v>4.0</c:v>
                </c:pt>
                <c:pt idx="20293">
                  <c:v>4.0</c:v>
                </c:pt>
                <c:pt idx="20294">
                  <c:v>4.0</c:v>
                </c:pt>
                <c:pt idx="20295">
                  <c:v>4.0</c:v>
                </c:pt>
                <c:pt idx="20296">
                  <c:v>4.0</c:v>
                </c:pt>
                <c:pt idx="20297">
                  <c:v>4.0</c:v>
                </c:pt>
                <c:pt idx="20298">
                  <c:v>4.0</c:v>
                </c:pt>
                <c:pt idx="20299">
                  <c:v>4.0</c:v>
                </c:pt>
                <c:pt idx="20300">
                  <c:v>4.0</c:v>
                </c:pt>
                <c:pt idx="20301">
                  <c:v>4.0</c:v>
                </c:pt>
                <c:pt idx="20302">
                  <c:v>4.0</c:v>
                </c:pt>
                <c:pt idx="20303">
                  <c:v>4.0</c:v>
                </c:pt>
                <c:pt idx="20304">
                  <c:v>4.0</c:v>
                </c:pt>
                <c:pt idx="20305">
                  <c:v>4.0</c:v>
                </c:pt>
                <c:pt idx="20306">
                  <c:v>4.0</c:v>
                </c:pt>
                <c:pt idx="20307">
                  <c:v>4.0</c:v>
                </c:pt>
                <c:pt idx="20308">
                  <c:v>4.0</c:v>
                </c:pt>
                <c:pt idx="20309">
                  <c:v>4.0</c:v>
                </c:pt>
                <c:pt idx="20310">
                  <c:v>4.0</c:v>
                </c:pt>
                <c:pt idx="20311">
                  <c:v>4.0</c:v>
                </c:pt>
                <c:pt idx="20312">
                  <c:v>4.0</c:v>
                </c:pt>
                <c:pt idx="20313">
                  <c:v>4.0</c:v>
                </c:pt>
                <c:pt idx="20314">
                  <c:v>4.0</c:v>
                </c:pt>
                <c:pt idx="20315">
                  <c:v>4.0</c:v>
                </c:pt>
                <c:pt idx="20316">
                  <c:v>4.0</c:v>
                </c:pt>
                <c:pt idx="20317">
                  <c:v>4.0</c:v>
                </c:pt>
                <c:pt idx="20318">
                  <c:v>4.0</c:v>
                </c:pt>
                <c:pt idx="20319">
                  <c:v>4.0</c:v>
                </c:pt>
                <c:pt idx="20320">
                  <c:v>4.0</c:v>
                </c:pt>
                <c:pt idx="20321">
                  <c:v>4.0</c:v>
                </c:pt>
                <c:pt idx="20322">
                  <c:v>4.0</c:v>
                </c:pt>
                <c:pt idx="20323">
                  <c:v>4.0</c:v>
                </c:pt>
                <c:pt idx="20324">
                  <c:v>4.0</c:v>
                </c:pt>
                <c:pt idx="20325">
                  <c:v>4.0</c:v>
                </c:pt>
                <c:pt idx="20326">
                  <c:v>4.0</c:v>
                </c:pt>
                <c:pt idx="20327">
                  <c:v>4.0</c:v>
                </c:pt>
                <c:pt idx="20328">
                  <c:v>4.0</c:v>
                </c:pt>
                <c:pt idx="20329">
                  <c:v>4.0</c:v>
                </c:pt>
                <c:pt idx="20330">
                  <c:v>4.0</c:v>
                </c:pt>
                <c:pt idx="20331">
                  <c:v>4.0</c:v>
                </c:pt>
                <c:pt idx="20332">
                  <c:v>4.0</c:v>
                </c:pt>
                <c:pt idx="20333">
                  <c:v>4.0</c:v>
                </c:pt>
                <c:pt idx="20334">
                  <c:v>4.0</c:v>
                </c:pt>
                <c:pt idx="20335">
                  <c:v>4.0</c:v>
                </c:pt>
                <c:pt idx="20336">
                  <c:v>4.0</c:v>
                </c:pt>
                <c:pt idx="20337">
                  <c:v>4.0</c:v>
                </c:pt>
                <c:pt idx="20338">
                  <c:v>4.0</c:v>
                </c:pt>
                <c:pt idx="20339">
                  <c:v>4.0</c:v>
                </c:pt>
                <c:pt idx="20340">
                  <c:v>4.0</c:v>
                </c:pt>
                <c:pt idx="20341">
                  <c:v>4.0</c:v>
                </c:pt>
                <c:pt idx="20342">
                  <c:v>4.0</c:v>
                </c:pt>
                <c:pt idx="20343">
                  <c:v>4.0</c:v>
                </c:pt>
                <c:pt idx="20344">
                  <c:v>4.0</c:v>
                </c:pt>
                <c:pt idx="20345">
                  <c:v>4.0</c:v>
                </c:pt>
                <c:pt idx="20346">
                  <c:v>4.0</c:v>
                </c:pt>
                <c:pt idx="20347">
                  <c:v>4.0</c:v>
                </c:pt>
                <c:pt idx="20348">
                  <c:v>4.0</c:v>
                </c:pt>
                <c:pt idx="20349">
                  <c:v>4.0</c:v>
                </c:pt>
                <c:pt idx="20350">
                  <c:v>4.0</c:v>
                </c:pt>
                <c:pt idx="20351">
                  <c:v>4.0</c:v>
                </c:pt>
                <c:pt idx="20352">
                  <c:v>4.0</c:v>
                </c:pt>
                <c:pt idx="20353">
                  <c:v>4.0</c:v>
                </c:pt>
                <c:pt idx="20354">
                  <c:v>4.0</c:v>
                </c:pt>
                <c:pt idx="20355">
                  <c:v>4.0</c:v>
                </c:pt>
                <c:pt idx="20356">
                  <c:v>4.0</c:v>
                </c:pt>
                <c:pt idx="20357">
                  <c:v>4.0</c:v>
                </c:pt>
                <c:pt idx="20358">
                  <c:v>4.0</c:v>
                </c:pt>
                <c:pt idx="20359">
                  <c:v>4.0</c:v>
                </c:pt>
                <c:pt idx="20360">
                  <c:v>4.0</c:v>
                </c:pt>
                <c:pt idx="20361">
                  <c:v>4.0</c:v>
                </c:pt>
                <c:pt idx="20362">
                  <c:v>4.0</c:v>
                </c:pt>
                <c:pt idx="20363">
                  <c:v>4.0</c:v>
                </c:pt>
                <c:pt idx="20364">
                  <c:v>4.0</c:v>
                </c:pt>
                <c:pt idx="20365">
                  <c:v>4.0</c:v>
                </c:pt>
                <c:pt idx="20366">
                  <c:v>4.0</c:v>
                </c:pt>
                <c:pt idx="20367">
                  <c:v>4.0</c:v>
                </c:pt>
                <c:pt idx="20368">
                  <c:v>4.0</c:v>
                </c:pt>
                <c:pt idx="20369">
                  <c:v>4.0</c:v>
                </c:pt>
                <c:pt idx="20370">
                  <c:v>4.0</c:v>
                </c:pt>
                <c:pt idx="20371">
                  <c:v>4.0</c:v>
                </c:pt>
                <c:pt idx="20372">
                  <c:v>4.0</c:v>
                </c:pt>
                <c:pt idx="20373">
                  <c:v>4.0</c:v>
                </c:pt>
                <c:pt idx="20374">
                  <c:v>4.0</c:v>
                </c:pt>
                <c:pt idx="20375">
                  <c:v>4.0</c:v>
                </c:pt>
                <c:pt idx="20376">
                  <c:v>4.0</c:v>
                </c:pt>
                <c:pt idx="20377">
                  <c:v>4.0</c:v>
                </c:pt>
                <c:pt idx="20378">
                  <c:v>4.0</c:v>
                </c:pt>
                <c:pt idx="20379">
                  <c:v>4.0</c:v>
                </c:pt>
                <c:pt idx="20380">
                  <c:v>4.0</c:v>
                </c:pt>
                <c:pt idx="20381">
                  <c:v>4.0</c:v>
                </c:pt>
                <c:pt idx="20382">
                  <c:v>4.0</c:v>
                </c:pt>
                <c:pt idx="20383">
                  <c:v>4.0</c:v>
                </c:pt>
                <c:pt idx="20384">
                  <c:v>4.0</c:v>
                </c:pt>
                <c:pt idx="20385">
                  <c:v>4.0</c:v>
                </c:pt>
                <c:pt idx="20386">
                  <c:v>4.0</c:v>
                </c:pt>
                <c:pt idx="20387">
                  <c:v>4.0</c:v>
                </c:pt>
                <c:pt idx="20388">
                  <c:v>4.0</c:v>
                </c:pt>
                <c:pt idx="20389">
                  <c:v>4.0</c:v>
                </c:pt>
                <c:pt idx="20390">
                  <c:v>4.0</c:v>
                </c:pt>
                <c:pt idx="20391">
                  <c:v>4.0</c:v>
                </c:pt>
                <c:pt idx="20392">
                  <c:v>4.0</c:v>
                </c:pt>
                <c:pt idx="20393">
                  <c:v>4.0</c:v>
                </c:pt>
                <c:pt idx="20394">
                  <c:v>4.0</c:v>
                </c:pt>
                <c:pt idx="20395">
                  <c:v>4.0</c:v>
                </c:pt>
                <c:pt idx="20396">
                  <c:v>4.0</c:v>
                </c:pt>
                <c:pt idx="20397">
                  <c:v>4.0</c:v>
                </c:pt>
                <c:pt idx="20398">
                  <c:v>4.0</c:v>
                </c:pt>
                <c:pt idx="20399">
                  <c:v>4.0</c:v>
                </c:pt>
                <c:pt idx="20400">
                  <c:v>4.0</c:v>
                </c:pt>
                <c:pt idx="20401">
                  <c:v>4.0</c:v>
                </c:pt>
                <c:pt idx="20402">
                  <c:v>4.0</c:v>
                </c:pt>
                <c:pt idx="20403">
                  <c:v>4.0</c:v>
                </c:pt>
                <c:pt idx="20404">
                  <c:v>4.0</c:v>
                </c:pt>
                <c:pt idx="20405">
                  <c:v>4.0</c:v>
                </c:pt>
                <c:pt idx="20406">
                  <c:v>4.0</c:v>
                </c:pt>
                <c:pt idx="20407">
                  <c:v>4.0</c:v>
                </c:pt>
                <c:pt idx="20408">
                  <c:v>4.0</c:v>
                </c:pt>
                <c:pt idx="20409">
                  <c:v>4.0</c:v>
                </c:pt>
                <c:pt idx="20410">
                  <c:v>4.0</c:v>
                </c:pt>
                <c:pt idx="20411">
                  <c:v>4.0</c:v>
                </c:pt>
                <c:pt idx="20412">
                  <c:v>4.0</c:v>
                </c:pt>
                <c:pt idx="20413">
                  <c:v>4.0</c:v>
                </c:pt>
                <c:pt idx="20414">
                  <c:v>4.0</c:v>
                </c:pt>
                <c:pt idx="20415">
                  <c:v>4.0</c:v>
                </c:pt>
                <c:pt idx="20416">
                  <c:v>4.0</c:v>
                </c:pt>
                <c:pt idx="20417">
                  <c:v>4.0</c:v>
                </c:pt>
                <c:pt idx="20418">
                  <c:v>4.0</c:v>
                </c:pt>
                <c:pt idx="20419">
                  <c:v>4.0</c:v>
                </c:pt>
                <c:pt idx="20420">
                  <c:v>4.0</c:v>
                </c:pt>
                <c:pt idx="20421">
                  <c:v>4.0</c:v>
                </c:pt>
                <c:pt idx="20422">
                  <c:v>4.0</c:v>
                </c:pt>
                <c:pt idx="20423">
                  <c:v>4.0</c:v>
                </c:pt>
                <c:pt idx="20424">
                  <c:v>4.0</c:v>
                </c:pt>
                <c:pt idx="20425">
                  <c:v>4.0</c:v>
                </c:pt>
                <c:pt idx="20426">
                  <c:v>4.0</c:v>
                </c:pt>
                <c:pt idx="20427">
                  <c:v>4.0</c:v>
                </c:pt>
                <c:pt idx="20428">
                  <c:v>4.0</c:v>
                </c:pt>
                <c:pt idx="20429">
                  <c:v>4.0</c:v>
                </c:pt>
                <c:pt idx="20430">
                  <c:v>4.0</c:v>
                </c:pt>
                <c:pt idx="20431">
                  <c:v>4.0</c:v>
                </c:pt>
                <c:pt idx="20432">
                  <c:v>4.0</c:v>
                </c:pt>
                <c:pt idx="20433">
                  <c:v>4.0</c:v>
                </c:pt>
                <c:pt idx="20434">
                  <c:v>4.0</c:v>
                </c:pt>
                <c:pt idx="20435">
                  <c:v>4.0</c:v>
                </c:pt>
                <c:pt idx="20436">
                  <c:v>4.0</c:v>
                </c:pt>
                <c:pt idx="20437">
                  <c:v>4.0</c:v>
                </c:pt>
                <c:pt idx="20438">
                  <c:v>4.0</c:v>
                </c:pt>
                <c:pt idx="20439">
                  <c:v>4.0</c:v>
                </c:pt>
                <c:pt idx="20440">
                  <c:v>4.0</c:v>
                </c:pt>
                <c:pt idx="20441">
                  <c:v>4.0</c:v>
                </c:pt>
                <c:pt idx="20442">
                  <c:v>4.0</c:v>
                </c:pt>
                <c:pt idx="20443">
                  <c:v>4.0</c:v>
                </c:pt>
                <c:pt idx="20444">
                  <c:v>4.0</c:v>
                </c:pt>
                <c:pt idx="20445">
                  <c:v>4.0</c:v>
                </c:pt>
                <c:pt idx="20446">
                  <c:v>4.0</c:v>
                </c:pt>
                <c:pt idx="20447">
                  <c:v>4.0</c:v>
                </c:pt>
                <c:pt idx="20448">
                  <c:v>4.0</c:v>
                </c:pt>
                <c:pt idx="20449">
                  <c:v>4.0</c:v>
                </c:pt>
                <c:pt idx="20450">
                  <c:v>4.0</c:v>
                </c:pt>
                <c:pt idx="20451">
                  <c:v>4.0</c:v>
                </c:pt>
                <c:pt idx="20452">
                  <c:v>4.0</c:v>
                </c:pt>
                <c:pt idx="20453">
                  <c:v>4.0</c:v>
                </c:pt>
                <c:pt idx="20454">
                  <c:v>4.0</c:v>
                </c:pt>
                <c:pt idx="20455">
                  <c:v>4.0</c:v>
                </c:pt>
                <c:pt idx="20456">
                  <c:v>4.0</c:v>
                </c:pt>
                <c:pt idx="20457">
                  <c:v>4.0</c:v>
                </c:pt>
                <c:pt idx="20458">
                  <c:v>4.0</c:v>
                </c:pt>
                <c:pt idx="20459">
                  <c:v>4.0</c:v>
                </c:pt>
                <c:pt idx="20460">
                  <c:v>4.0</c:v>
                </c:pt>
                <c:pt idx="20461">
                  <c:v>4.0</c:v>
                </c:pt>
                <c:pt idx="20462">
                  <c:v>4.0</c:v>
                </c:pt>
                <c:pt idx="20463">
                  <c:v>4.0</c:v>
                </c:pt>
                <c:pt idx="20464">
                  <c:v>4.0</c:v>
                </c:pt>
                <c:pt idx="20465">
                  <c:v>4.0</c:v>
                </c:pt>
                <c:pt idx="20466">
                  <c:v>4.0</c:v>
                </c:pt>
                <c:pt idx="20467">
                  <c:v>4.0</c:v>
                </c:pt>
                <c:pt idx="20468">
                  <c:v>4.0</c:v>
                </c:pt>
                <c:pt idx="20469">
                  <c:v>4.0</c:v>
                </c:pt>
                <c:pt idx="20470">
                  <c:v>4.0</c:v>
                </c:pt>
                <c:pt idx="20471">
                  <c:v>4.0</c:v>
                </c:pt>
                <c:pt idx="20472">
                  <c:v>4.0</c:v>
                </c:pt>
                <c:pt idx="20473">
                  <c:v>4.0</c:v>
                </c:pt>
                <c:pt idx="20474">
                  <c:v>4.0</c:v>
                </c:pt>
                <c:pt idx="20475">
                  <c:v>4.0</c:v>
                </c:pt>
                <c:pt idx="20476">
                  <c:v>4.0</c:v>
                </c:pt>
                <c:pt idx="20477">
                  <c:v>4.0</c:v>
                </c:pt>
                <c:pt idx="20478">
                  <c:v>4.0</c:v>
                </c:pt>
                <c:pt idx="20479">
                  <c:v>4.0</c:v>
                </c:pt>
                <c:pt idx="20480">
                  <c:v>4.0</c:v>
                </c:pt>
                <c:pt idx="20481">
                  <c:v>4.0</c:v>
                </c:pt>
                <c:pt idx="20482">
                  <c:v>4.0</c:v>
                </c:pt>
                <c:pt idx="20483">
                  <c:v>4.0</c:v>
                </c:pt>
                <c:pt idx="20484">
                  <c:v>4.0</c:v>
                </c:pt>
                <c:pt idx="20485">
                  <c:v>4.0</c:v>
                </c:pt>
                <c:pt idx="20486">
                  <c:v>4.0</c:v>
                </c:pt>
                <c:pt idx="20487">
                  <c:v>4.0</c:v>
                </c:pt>
                <c:pt idx="20488">
                  <c:v>4.0</c:v>
                </c:pt>
                <c:pt idx="20489">
                  <c:v>4.0</c:v>
                </c:pt>
                <c:pt idx="20490">
                  <c:v>4.0</c:v>
                </c:pt>
                <c:pt idx="20491">
                  <c:v>4.0</c:v>
                </c:pt>
                <c:pt idx="20492">
                  <c:v>4.0</c:v>
                </c:pt>
                <c:pt idx="20493">
                  <c:v>4.0</c:v>
                </c:pt>
                <c:pt idx="20494">
                  <c:v>4.0</c:v>
                </c:pt>
                <c:pt idx="20495">
                  <c:v>4.0</c:v>
                </c:pt>
                <c:pt idx="20496">
                  <c:v>4.0</c:v>
                </c:pt>
                <c:pt idx="20497">
                  <c:v>4.0</c:v>
                </c:pt>
                <c:pt idx="20498">
                  <c:v>4.0</c:v>
                </c:pt>
                <c:pt idx="20499">
                  <c:v>4.0</c:v>
                </c:pt>
                <c:pt idx="20500">
                  <c:v>4.0</c:v>
                </c:pt>
                <c:pt idx="20501">
                  <c:v>4.0</c:v>
                </c:pt>
                <c:pt idx="20502">
                  <c:v>4.0</c:v>
                </c:pt>
                <c:pt idx="20503">
                  <c:v>4.0</c:v>
                </c:pt>
                <c:pt idx="20504">
                  <c:v>4.0</c:v>
                </c:pt>
                <c:pt idx="20505">
                  <c:v>4.0</c:v>
                </c:pt>
                <c:pt idx="20506">
                  <c:v>4.0</c:v>
                </c:pt>
                <c:pt idx="20507">
                  <c:v>4.0</c:v>
                </c:pt>
                <c:pt idx="20508">
                  <c:v>4.0</c:v>
                </c:pt>
                <c:pt idx="20509">
                  <c:v>4.0</c:v>
                </c:pt>
                <c:pt idx="20510">
                  <c:v>4.0</c:v>
                </c:pt>
                <c:pt idx="20511">
                  <c:v>4.0</c:v>
                </c:pt>
                <c:pt idx="20512">
                  <c:v>4.0</c:v>
                </c:pt>
                <c:pt idx="20513">
                  <c:v>4.0</c:v>
                </c:pt>
                <c:pt idx="20514">
                  <c:v>4.0</c:v>
                </c:pt>
                <c:pt idx="20515">
                  <c:v>4.0</c:v>
                </c:pt>
                <c:pt idx="20516">
                  <c:v>4.0</c:v>
                </c:pt>
                <c:pt idx="20517">
                  <c:v>4.0</c:v>
                </c:pt>
                <c:pt idx="20518">
                  <c:v>4.0</c:v>
                </c:pt>
                <c:pt idx="20519">
                  <c:v>4.0</c:v>
                </c:pt>
                <c:pt idx="20520">
                  <c:v>4.0</c:v>
                </c:pt>
                <c:pt idx="20521">
                  <c:v>4.0</c:v>
                </c:pt>
                <c:pt idx="20522">
                  <c:v>4.0</c:v>
                </c:pt>
                <c:pt idx="20523">
                  <c:v>4.0</c:v>
                </c:pt>
                <c:pt idx="20524">
                  <c:v>4.0</c:v>
                </c:pt>
                <c:pt idx="20525">
                  <c:v>4.0</c:v>
                </c:pt>
                <c:pt idx="20526">
                  <c:v>4.0</c:v>
                </c:pt>
                <c:pt idx="20527">
                  <c:v>4.0</c:v>
                </c:pt>
                <c:pt idx="20528">
                  <c:v>4.0</c:v>
                </c:pt>
                <c:pt idx="20529">
                  <c:v>4.0</c:v>
                </c:pt>
                <c:pt idx="20530">
                  <c:v>4.0</c:v>
                </c:pt>
                <c:pt idx="20531">
                  <c:v>4.0</c:v>
                </c:pt>
                <c:pt idx="20532">
                  <c:v>4.0</c:v>
                </c:pt>
                <c:pt idx="20533">
                  <c:v>4.0</c:v>
                </c:pt>
                <c:pt idx="20534">
                  <c:v>4.0</c:v>
                </c:pt>
                <c:pt idx="20535">
                  <c:v>4.0</c:v>
                </c:pt>
                <c:pt idx="20536">
                  <c:v>4.0</c:v>
                </c:pt>
                <c:pt idx="20537">
                  <c:v>4.0</c:v>
                </c:pt>
                <c:pt idx="20538">
                  <c:v>4.0</c:v>
                </c:pt>
                <c:pt idx="20539">
                  <c:v>4.0</c:v>
                </c:pt>
                <c:pt idx="20540">
                  <c:v>4.0</c:v>
                </c:pt>
                <c:pt idx="20541">
                  <c:v>4.0</c:v>
                </c:pt>
                <c:pt idx="20542">
                  <c:v>4.0</c:v>
                </c:pt>
                <c:pt idx="20543">
                  <c:v>4.0</c:v>
                </c:pt>
                <c:pt idx="20544">
                  <c:v>4.0</c:v>
                </c:pt>
                <c:pt idx="20545">
                  <c:v>4.0</c:v>
                </c:pt>
                <c:pt idx="20546">
                  <c:v>4.0</c:v>
                </c:pt>
                <c:pt idx="20547">
                  <c:v>4.0</c:v>
                </c:pt>
                <c:pt idx="20548">
                  <c:v>4.0</c:v>
                </c:pt>
                <c:pt idx="20549">
                  <c:v>4.0</c:v>
                </c:pt>
                <c:pt idx="20550">
                  <c:v>4.0</c:v>
                </c:pt>
                <c:pt idx="20551">
                  <c:v>4.0</c:v>
                </c:pt>
                <c:pt idx="20552">
                  <c:v>4.0</c:v>
                </c:pt>
                <c:pt idx="20553">
                  <c:v>4.0</c:v>
                </c:pt>
                <c:pt idx="20554">
                  <c:v>4.0</c:v>
                </c:pt>
                <c:pt idx="20555">
                  <c:v>4.0</c:v>
                </c:pt>
                <c:pt idx="20556">
                  <c:v>4.0</c:v>
                </c:pt>
                <c:pt idx="20557">
                  <c:v>4.0</c:v>
                </c:pt>
                <c:pt idx="20558">
                  <c:v>4.0</c:v>
                </c:pt>
                <c:pt idx="20559">
                  <c:v>4.0</c:v>
                </c:pt>
                <c:pt idx="20560">
                  <c:v>4.0</c:v>
                </c:pt>
                <c:pt idx="20561">
                  <c:v>4.0</c:v>
                </c:pt>
                <c:pt idx="20562">
                  <c:v>4.0</c:v>
                </c:pt>
                <c:pt idx="20563">
                  <c:v>4.0</c:v>
                </c:pt>
                <c:pt idx="20564">
                  <c:v>4.0</c:v>
                </c:pt>
                <c:pt idx="20565">
                  <c:v>4.0</c:v>
                </c:pt>
                <c:pt idx="20566">
                  <c:v>4.0</c:v>
                </c:pt>
                <c:pt idx="20567">
                  <c:v>4.0</c:v>
                </c:pt>
                <c:pt idx="20568">
                  <c:v>4.0</c:v>
                </c:pt>
                <c:pt idx="20569">
                  <c:v>4.0</c:v>
                </c:pt>
                <c:pt idx="20570">
                  <c:v>4.0</c:v>
                </c:pt>
                <c:pt idx="20571">
                  <c:v>4.0</c:v>
                </c:pt>
                <c:pt idx="20572">
                  <c:v>4.0</c:v>
                </c:pt>
                <c:pt idx="20573">
                  <c:v>4.0</c:v>
                </c:pt>
                <c:pt idx="20574">
                  <c:v>4.0</c:v>
                </c:pt>
                <c:pt idx="20575">
                  <c:v>4.0</c:v>
                </c:pt>
                <c:pt idx="20576">
                  <c:v>4.0</c:v>
                </c:pt>
                <c:pt idx="20577">
                  <c:v>4.0</c:v>
                </c:pt>
                <c:pt idx="20578">
                  <c:v>4.0</c:v>
                </c:pt>
                <c:pt idx="20579">
                  <c:v>4.0</c:v>
                </c:pt>
                <c:pt idx="20580">
                  <c:v>4.0</c:v>
                </c:pt>
                <c:pt idx="20581">
                  <c:v>4.0</c:v>
                </c:pt>
                <c:pt idx="20582">
                  <c:v>4.0</c:v>
                </c:pt>
                <c:pt idx="20583">
                  <c:v>4.0</c:v>
                </c:pt>
                <c:pt idx="20584">
                  <c:v>4.0</c:v>
                </c:pt>
                <c:pt idx="20585">
                  <c:v>4.0</c:v>
                </c:pt>
                <c:pt idx="20586">
                  <c:v>4.0</c:v>
                </c:pt>
                <c:pt idx="20587">
                  <c:v>4.0</c:v>
                </c:pt>
                <c:pt idx="20588">
                  <c:v>4.0</c:v>
                </c:pt>
                <c:pt idx="20589">
                  <c:v>4.0</c:v>
                </c:pt>
                <c:pt idx="20590">
                  <c:v>4.0</c:v>
                </c:pt>
                <c:pt idx="20591">
                  <c:v>4.0</c:v>
                </c:pt>
                <c:pt idx="20592">
                  <c:v>4.0</c:v>
                </c:pt>
                <c:pt idx="20593">
                  <c:v>4.0</c:v>
                </c:pt>
                <c:pt idx="20594">
                  <c:v>4.0</c:v>
                </c:pt>
                <c:pt idx="20595">
                  <c:v>4.0</c:v>
                </c:pt>
                <c:pt idx="20596">
                  <c:v>4.0</c:v>
                </c:pt>
                <c:pt idx="20597">
                  <c:v>4.0</c:v>
                </c:pt>
                <c:pt idx="20598">
                  <c:v>4.0</c:v>
                </c:pt>
                <c:pt idx="20599">
                  <c:v>4.0</c:v>
                </c:pt>
                <c:pt idx="20600">
                  <c:v>4.0</c:v>
                </c:pt>
                <c:pt idx="20601">
                  <c:v>4.0</c:v>
                </c:pt>
                <c:pt idx="20602">
                  <c:v>4.0</c:v>
                </c:pt>
                <c:pt idx="20603">
                  <c:v>4.0</c:v>
                </c:pt>
                <c:pt idx="20604">
                  <c:v>4.0</c:v>
                </c:pt>
                <c:pt idx="20605">
                  <c:v>4.0</c:v>
                </c:pt>
                <c:pt idx="20606">
                  <c:v>4.0</c:v>
                </c:pt>
                <c:pt idx="20607">
                  <c:v>4.0</c:v>
                </c:pt>
                <c:pt idx="20608">
                  <c:v>4.0</c:v>
                </c:pt>
                <c:pt idx="20609">
                  <c:v>4.0</c:v>
                </c:pt>
                <c:pt idx="20610">
                  <c:v>4.0</c:v>
                </c:pt>
                <c:pt idx="20611">
                  <c:v>4.0</c:v>
                </c:pt>
                <c:pt idx="20612">
                  <c:v>4.0</c:v>
                </c:pt>
                <c:pt idx="20613">
                  <c:v>4.0</c:v>
                </c:pt>
                <c:pt idx="20614">
                  <c:v>4.0</c:v>
                </c:pt>
                <c:pt idx="20615">
                  <c:v>4.0</c:v>
                </c:pt>
                <c:pt idx="20616">
                  <c:v>4.0</c:v>
                </c:pt>
                <c:pt idx="20617">
                  <c:v>4.0</c:v>
                </c:pt>
                <c:pt idx="20618">
                  <c:v>4.0</c:v>
                </c:pt>
                <c:pt idx="20619">
                  <c:v>4.0</c:v>
                </c:pt>
                <c:pt idx="20620">
                  <c:v>4.0</c:v>
                </c:pt>
                <c:pt idx="20621">
                  <c:v>4.0</c:v>
                </c:pt>
                <c:pt idx="20622">
                  <c:v>4.0</c:v>
                </c:pt>
                <c:pt idx="20623">
                  <c:v>4.0</c:v>
                </c:pt>
                <c:pt idx="20624">
                  <c:v>4.0</c:v>
                </c:pt>
                <c:pt idx="20625">
                  <c:v>4.0</c:v>
                </c:pt>
                <c:pt idx="20626">
                  <c:v>4.0</c:v>
                </c:pt>
                <c:pt idx="20627">
                  <c:v>4.0</c:v>
                </c:pt>
                <c:pt idx="20628">
                  <c:v>4.0</c:v>
                </c:pt>
                <c:pt idx="20629">
                  <c:v>4.0</c:v>
                </c:pt>
                <c:pt idx="20630">
                  <c:v>4.0</c:v>
                </c:pt>
                <c:pt idx="20631">
                  <c:v>4.0</c:v>
                </c:pt>
                <c:pt idx="20632">
                  <c:v>4.0</c:v>
                </c:pt>
                <c:pt idx="20633">
                  <c:v>4.0</c:v>
                </c:pt>
                <c:pt idx="20634">
                  <c:v>4.0</c:v>
                </c:pt>
                <c:pt idx="20635">
                  <c:v>4.0</c:v>
                </c:pt>
                <c:pt idx="20636">
                  <c:v>4.0</c:v>
                </c:pt>
                <c:pt idx="20637">
                  <c:v>4.0</c:v>
                </c:pt>
                <c:pt idx="20638">
                  <c:v>4.0</c:v>
                </c:pt>
                <c:pt idx="20639">
                  <c:v>4.0</c:v>
                </c:pt>
                <c:pt idx="20640">
                  <c:v>4.0</c:v>
                </c:pt>
                <c:pt idx="20641">
                  <c:v>4.0</c:v>
                </c:pt>
                <c:pt idx="20642">
                  <c:v>4.0</c:v>
                </c:pt>
                <c:pt idx="20643">
                  <c:v>4.0</c:v>
                </c:pt>
                <c:pt idx="20644">
                  <c:v>4.0</c:v>
                </c:pt>
                <c:pt idx="20645">
                  <c:v>4.0</c:v>
                </c:pt>
                <c:pt idx="20646">
                  <c:v>4.0</c:v>
                </c:pt>
                <c:pt idx="20647">
                  <c:v>4.0</c:v>
                </c:pt>
                <c:pt idx="20648">
                  <c:v>4.0</c:v>
                </c:pt>
                <c:pt idx="20649">
                  <c:v>4.0</c:v>
                </c:pt>
                <c:pt idx="20650">
                  <c:v>4.0</c:v>
                </c:pt>
                <c:pt idx="20651">
                  <c:v>4.0</c:v>
                </c:pt>
                <c:pt idx="20652">
                  <c:v>4.0</c:v>
                </c:pt>
                <c:pt idx="20653">
                  <c:v>4.0</c:v>
                </c:pt>
                <c:pt idx="20654">
                  <c:v>4.0</c:v>
                </c:pt>
                <c:pt idx="20655">
                  <c:v>4.0</c:v>
                </c:pt>
                <c:pt idx="20656">
                  <c:v>4.0</c:v>
                </c:pt>
                <c:pt idx="20657">
                  <c:v>4.0</c:v>
                </c:pt>
                <c:pt idx="20658">
                  <c:v>4.0</c:v>
                </c:pt>
                <c:pt idx="20659">
                  <c:v>4.0</c:v>
                </c:pt>
                <c:pt idx="20660">
                  <c:v>4.0</c:v>
                </c:pt>
                <c:pt idx="20661">
                  <c:v>4.0</c:v>
                </c:pt>
                <c:pt idx="20662">
                  <c:v>4.0</c:v>
                </c:pt>
                <c:pt idx="20663">
                  <c:v>4.0</c:v>
                </c:pt>
                <c:pt idx="20664">
                  <c:v>4.0</c:v>
                </c:pt>
                <c:pt idx="20665">
                  <c:v>4.0</c:v>
                </c:pt>
                <c:pt idx="20666">
                  <c:v>4.0</c:v>
                </c:pt>
                <c:pt idx="20667">
                  <c:v>4.0</c:v>
                </c:pt>
                <c:pt idx="20668">
                  <c:v>4.0</c:v>
                </c:pt>
                <c:pt idx="20669">
                  <c:v>4.0</c:v>
                </c:pt>
                <c:pt idx="20670">
                  <c:v>4.0</c:v>
                </c:pt>
                <c:pt idx="20671">
                  <c:v>4.0</c:v>
                </c:pt>
                <c:pt idx="20672">
                  <c:v>4.0</c:v>
                </c:pt>
                <c:pt idx="20673">
                  <c:v>4.0</c:v>
                </c:pt>
                <c:pt idx="20674">
                  <c:v>4.0</c:v>
                </c:pt>
                <c:pt idx="20675">
                  <c:v>4.0</c:v>
                </c:pt>
                <c:pt idx="20676">
                  <c:v>4.0</c:v>
                </c:pt>
                <c:pt idx="20677">
                  <c:v>4.0</c:v>
                </c:pt>
                <c:pt idx="20678">
                  <c:v>4.0</c:v>
                </c:pt>
                <c:pt idx="20679">
                  <c:v>4.0</c:v>
                </c:pt>
                <c:pt idx="20680">
                  <c:v>4.0</c:v>
                </c:pt>
                <c:pt idx="20681">
                  <c:v>4.0</c:v>
                </c:pt>
                <c:pt idx="20682">
                  <c:v>4.0</c:v>
                </c:pt>
                <c:pt idx="20683">
                  <c:v>4.0</c:v>
                </c:pt>
                <c:pt idx="20684">
                  <c:v>4.0</c:v>
                </c:pt>
                <c:pt idx="20685">
                  <c:v>4.0</c:v>
                </c:pt>
                <c:pt idx="20686">
                  <c:v>4.0</c:v>
                </c:pt>
                <c:pt idx="20687">
                  <c:v>4.0</c:v>
                </c:pt>
                <c:pt idx="20688">
                  <c:v>4.0</c:v>
                </c:pt>
                <c:pt idx="20689">
                  <c:v>4.0</c:v>
                </c:pt>
                <c:pt idx="20690">
                  <c:v>4.0</c:v>
                </c:pt>
                <c:pt idx="20691">
                  <c:v>4.0</c:v>
                </c:pt>
                <c:pt idx="20692">
                  <c:v>4.0</c:v>
                </c:pt>
                <c:pt idx="20693">
                  <c:v>4.0</c:v>
                </c:pt>
                <c:pt idx="20694">
                  <c:v>4.0</c:v>
                </c:pt>
                <c:pt idx="20695">
                  <c:v>4.0</c:v>
                </c:pt>
                <c:pt idx="20696">
                  <c:v>4.0</c:v>
                </c:pt>
                <c:pt idx="20697">
                  <c:v>4.0</c:v>
                </c:pt>
                <c:pt idx="20698">
                  <c:v>4.0</c:v>
                </c:pt>
                <c:pt idx="20699">
                  <c:v>4.0</c:v>
                </c:pt>
                <c:pt idx="20700">
                  <c:v>4.0</c:v>
                </c:pt>
                <c:pt idx="20701">
                  <c:v>4.0</c:v>
                </c:pt>
                <c:pt idx="20702">
                  <c:v>4.0</c:v>
                </c:pt>
                <c:pt idx="20703">
                  <c:v>4.0</c:v>
                </c:pt>
                <c:pt idx="20704">
                  <c:v>4.0</c:v>
                </c:pt>
                <c:pt idx="20705">
                  <c:v>4.0</c:v>
                </c:pt>
                <c:pt idx="20706">
                  <c:v>4.0</c:v>
                </c:pt>
                <c:pt idx="20707">
                  <c:v>4.0</c:v>
                </c:pt>
                <c:pt idx="20708">
                  <c:v>4.0</c:v>
                </c:pt>
                <c:pt idx="20709">
                  <c:v>4.0</c:v>
                </c:pt>
                <c:pt idx="20710">
                  <c:v>4.0</c:v>
                </c:pt>
                <c:pt idx="20711">
                  <c:v>4.0</c:v>
                </c:pt>
                <c:pt idx="20712">
                  <c:v>4.0</c:v>
                </c:pt>
                <c:pt idx="20713">
                  <c:v>4.0</c:v>
                </c:pt>
                <c:pt idx="20714">
                  <c:v>4.0</c:v>
                </c:pt>
                <c:pt idx="20715">
                  <c:v>4.0</c:v>
                </c:pt>
                <c:pt idx="20716">
                  <c:v>4.0</c:v>
                </c:pt>
                <c:pt idx="20717">
                  <c:v>4.0</c:v>
                </c:pt>
                <c:pt idx="20718">
                  <c:v>4.0</c:v>
                </c:pt>
                <c:pt idx="20719">
                  <c:v>4.0</c:v>
                </c:pt>
                <c:pt idx="20720">
                  <c:v>4.0</c:v>
                </c:pt>
                <c:pt idx="20721">
                  <c:v>4.0</c:v>
                </c:pt>
                <c:pt idx="20722">
                  <c:v>4.0</c:v>
                </c:pt>
                <c:pt idx="20723">
                  <c:v>4.0</c:v>
                </c:pt>
                <c:pt idx="20724">
                  <c:v>4.0</c:v>
                </c:pt>
                <c:pt idx="20725">
                  <c:v>4.0</c:v>
                </c:pt>
                <c:pt idx="20726">
                  <c:v>4.0</c:v>
                </c:pt>
                <c:pt idx="20727">
                  <c:v>4.0</c:v>
                </c:pt>
                <c:pt idx="20728">
                  <c:v>4.0</c:v>
                </c:pt>
                <c:pt idx="20729">
                  <c:v>4.0</c:v>
                </c:pt>
                <c:pt idx="20730">
                  <c:v>4.0</c:v>
                </c:pt>
                <c:pt idx="20731">
                  <c:v>4.0</c:v>
                </c:pt>
                <c:pt idx="20732">
                  <c:v>4.0</c:v>
                </c:pt>
                <c:pt idx="20733">
                  <c:v>4.0</c:v>
                </c:pt>
                <c:pt idx="20734">
                  <c:v>4.0</c:v>
                </c:pt>
                <c:pt idx="20735">
                  <c:v>4.0</c:v>
                </c:pt>
                <c:pt idx="20736">
                  <c:v>4.0</c:v>
                </c:pt>
                <c:pt idx="20737">
                  <c:v>4.0</c:v>
                </c:pt>
                <c:pt idx="20738">
                  <c:v>4.0</c:v>
                </c:pt>
                <c:pt idx="20739">
                  <c:v>4.0</c:v>
                </c:pt>
                <c:pt idx="20740">
                  <c:v>4.0</c:v>
                </c:pt>
                <c:pt idx="20741">
                  <c:v>4.0</c:v>
                </c:pt>
                <c:pt idx="20742">
                  <c:v>4.0</c:v>
                </c:pt>
                <c:pt idx="20743">
                  <c:v>4.0</c:v>
                </c:pt>
                <c:pt idx="20744">
                  <c:v>4.0</c:v>
                </c:pt>
                <c:pt idx="20745">
                  <c:v>4.0</c:v>
                </c:pt>
                <c:pt idx="20746">
                  <c:v>4.0</c:v>
                </c:pt>
                <c:pt idx="20747">
                  <c:v>4.0</c:v>
                </c:pt>
                <c:pt idx="20748">
                  <c:v>4.0</c:v>
                </c:pt>
                <c:pt idx="20749">
                  <c:v>4.0</c:v>
                </c:pt>
                <c:pt idx="20750">
                  <c:v>4.0</c:v>
                </c:pt>
                <c:pt idx="20751">
                  <c:v>4.0</c:v>
                </c:pt>
                <c:pt idx="20752">
                  <c:v>4.0</c:v>
                </c:pt>
                <c:pt idx="20753">
                  <c:v>4.0</c:v>
                </c:pt>
                <c:pt idx="20754">
                  <c:v>4.0</c:v>
                </c:pt>
                <c:pt idx="20755">
                  <c:v>4.0</c:v>
                </c:pt>
                <c:pt idx="20756">
                  <c:v>4.0</c:v>
                </c:pt>
                <c:pt idx="20757">
                  <c:v>4.0</c:v>
                </c:pt>
                <c:pt idx="20758">
                  <c:v>4.0</c:v>
                </c:pt>
                <c:pt idx="20759">
                  <c:v>4.0</c:v>
                </c:pt>
                <c:pt idx="20760">
                  <c:v>4.0</c:v>
                </c:pt>
                <c:pt idx="20761">
                  <c:v>4.0</c:v>
                </c:pt>
                <c:pt idx="20762">
                  <c:v>4.0</c:v>
                </c:pt>
                <c:pt idx="20763">
                  <c:v>4.0</c:v>
                </c:pt>
                <c:pt idx="20764">
                  <c:v>4.0</c:v>
                </c:pt>
                <c:pt idx="20765">
                  <c:v>4.0</c:v>
                </c:pt>
                <c:pt idx="20766">
                  <c:v>4.0</c:v>
                </c:pt>
                <c:pt idx="20767">
                  <c:v>4.0</c:v>
                </c:pt>
                <c:pt idx="20768">
                  <c:v>4.0</c:v>
                </c:pt>
                <c:pt idx="20769">
                  <c:v>4.0</c:v>
                </c:pt>
                <c:pt idx="20770">
                  <c:v>4.0</c:v>
                </c:pt>
                <c:pt idx="20771">
                  <c:v>4.0</c:v>
                </c:pt>
                <c:pt idx="20772">
                  <c:v>4.0</c:v>
                </c:pt>
                <c:pt idx="20773">
                  <c:v>4.0</c:v>
                </c:pt>
                <c:pt idx="20774">
                  <c:v>4.0</c:v>
                </c:pt>
                <c:pt idx="20775">
                  <c:v>4.0</c:v>
                </c:pt>
                <c:pt idx="20776">
                  <c:v>4.0</c:v>
                </c:pt>
                <c:pt idx="20777">
                  <c:v>4.0</c:v>
                </c:pt>
                <c:pt idx="20778">
                  <c:v>4.0</c:v>
                </c:pt>
                <c:pt idx="20779">
                  <c:v>4.0</c:v>
                </c:pt>
                <c:pt idx="20780">
                  <c:v>4.0</c:v>
                </c:pt>
                <c:pt idx="20781">
                  <c:v>4.0</c:v>
                </c:pt>
                <c:pt idx="20782">
                  <c:v>4.0</c:v>
                </c:pt>
                <c:pt idx="20783">
                  <c:v>4.0</c:v>
                </c:pt>
                <c:pt idx="20784">
                  <c:v>4.0</c:v>
                </c:pt>
                <c:pt idx="20785">
                  <c:v>4.0</c:v>
                </c:pt>
                <c:pt idx="20786">
                  <c:v>4.0</c:v>
                </c:pt>
                <c:pt idx="20787">
                  <c:v>4.0</c:v>
                </c:pt>
                <c:pt idx="20788">
                  <c:v>4.0</c:v>
                </c:pt>
                <c:pt idx="20789">
                  <c:v>4.0</c:v>
                </c:pt>
                <c:pt idx="20790">
                  <c:v>4.0</c:v>
                </c:pt>
                <c:pt idx="20791">
                  <c:v>4.0</c:v>
                </c:pt>
                <c:pt idx="20792">
                  <c:v>4.0</c:v>
                </c:pt>
                <c:pt idx="20793">
                  <c:v>4.0</c:v>
                </c:pt>
                <c:pt idx="20794">
                  <c:v>4.0</c:v>
                </c:pt>
                <c:pt idx="20795">
                  <c:v>4.0</c:v>
                </c:pt>
                <c:pt idx="20796">
                  <c:v>4.0</c:v>
                </c:pt>
                <c:pt idx="20797">
                  <c:v>4.0</c:v>
                </c:pt>
                <c:pt idx="20798">
                  <c:v>4.0</c:v>
                </c:pt>
                <c:pt idx="20799">
                  <c:v>4.0</c:v>
                </c:pt>
                <c:pt idx="20800">
                  <c:v>4.0</c:v>
                </c:pt>
                <c:pt idx="20801">
                  <c:v>4.0</c:v>
                </c:pt>
                <c:pt idx="20802">
                  <c:v>4.0</c:v>
                </c:pt>
                <c:pt idx="20803">
                  <c:v>4.0</c:v>
                </c:pt>
                <c:pt idx="20804">
                  <c:v>4.0</c:v>
                </c:pt>
                <c:pt idx="20805">
                  <c:v>4.0</c:v>
                </c:pt>
                <c:pt idx="20806">
                  <c:v>4.0</c:v>
                </c:pt>
                <c:pt idx="20807">
                  <c:v>4.0</c:v>
                </c:pt>
                <c:pt idx="20808">
                  <c:v>4.0</c:v>
                </c:pt>
                <c:pt idx="20809">
                  <c:v>4.0</c:v>
                </c:pt>
                <c:pt idx="20810">
                  <c:v>4.0</c:v>
                </c:pt>
                <c:pt idx="20811">
                  <c:v>4.0</c:v>
                </c:pt>
                <c:pt idx="20812">
                  <c:v>4.0</c:v>
                </c:pt>
                <c:pt idx="20813">
                  <c:v>4.0</c:v>
                </c:pt>
                <c:pt idx="20814">
                  <c:v>4.0</c:v>
                </c:pt>
                <c:pt idx="20815">
                  <c:v>4.0</c:v>
                </c:pt>
                <c:pt idx="20816">
                  <c:v>4.0</c:v>
                </c:pt>
                <c:pt idx="20817">
                  <c:v>4.0</c:v>
                </c:pt>
                <c:pt idx="20818">
                  <c:v>4.0</c:v>
                </c:pt>
                <c:pt idx="20819">
                  <c:v>4.0</c:v>
                </c:pt>
                <c:pt idx="20820">
                  <c:v>4.0</c:v>
                </c:pt>
                <c:pt idx="20821">
                  <c:v>4.0</c:v>
                </c:pt>
                <c:pt idx="20822">
                  <c:v>4.0</c:v>
                </c:pt>
                <c:pt idx="20823">
                  <c:v>4.0</c:v>
                </c:pt>
                <c:pt idx="20824">
                  <c:v>4.0</c:v>
                </c:pt>
                <c:pt idx="20825">
                  <c:v>4.0</c:v>
                </c:pt>
                <c:pt idx="20826">
                  <c:v>4.0</c:v>
                </c:pt>
                <c:pt idx="20827">
                  <c:v>4.0</c:v>
                </c:pt>
                <c:pt idx="20828">
                  <c:v>4.0</c:v>
                </c:pt>
                <c:pt idx="20829">
                  <c:v>4.0</c:v>
                </c:pt>
                <c:pt idx="20830">
                  <c:v>4.0</c:v>
                </c:pt>
                <c:pt idx="20831">
                  <c:v>4.0</c:v>
                </c:pt>
                <c:pt idx="20832">
                  <c:v>4.0</c:v>
                </c:pt>
                <c:pt idx="20833">
                  <c:v>4.0</c:v>
                </c:pt>
                <c:pt idx="20834">
                  <c:v>4.0</c:v>
                </c:pt>
                <c:pt idx="20835">
                  <c:v>4.0</c:v>
                </c:pt>
                <c:pt idx="20836">
                  <c:v>4.0</c:v>
                </c:pt>
                <c:pt idx="20837">
                  <c:v>4.0</c:v>
                </c:pt>
                <c:pt idx="20838">
                  <c:v>4.0</c:v>
                </c:pt>
                <c:pt idx="20839">
                  <c:v>4.0</c:v>
                </c:pt>
                <c:pt idx="20840">
                  <c:v>4.0</c:v>
                </c:pt>
                <c:pt idx="20841">
                  <c:v>4.0</c:v>
                </c:pt>
                <c:pt idx="20842">
                  <c:v>4.0</c:v>
                </c:pt>
                <c:pt idx="20843">
                  <c:v>4.0</c:v>
                </c:pt>
                <c:pt idx="20844">
                  <c:v>4.0</c:v>
                </c:pt>
                <c:pt idx="20845">
                  <c:v>4.0</c:v>
                </c:pt>
                <c:pt idx="20846">
                  <c:v>4.0</c:v>
                </c:pt>
                <c:pt idx="20847">
                  <c:v>4.0</c:v>
                </c:pt>
                <c:pt idx="20848">
                  <c:v>4.0</c:v>
                </c:pt>
                <c:pt idx="20849">
                  <c:v>4.0</c:v>
                </c:pt>
                <c:pt idx="20850">
                  <c:v>4.0</c:v>
                </c:pt>
                <c:pt idx="20851">
                  <c:v>4.0</c:v>
                </c:pt>
                <c:pt idx="20852">
                  <c:v>4.0</c:v>
                </c:pt>
                <c:pt idx="20853">
                  <c:v>4.0</c:v>
                </c:pt>
                <c:pt idx="20854">
                  <c:v>4.0</c:v>
                </c:pt>
                <c:pt idx="20855">
                  <c:v>4.0</c:v>
                </c:pt>
                <c:pt idx="20856">
                  <c:v>4.0</c:v>
                </c:pt>
                <c:pt idx="20857">
                  <c:v>4.0</c:v>
                </c:pt>
                <c:pt idx="20858">
                  <c:v>4.0</c:v>
                </c:pt>
                <c:pt idx="20859">
                  <c:v>4.0</c:v>
                </c:pt>
                <c:pt idx="20860">
                  <c:v>4.0</c:v>
                </c:pt>
                <c:pt idx="20861">
                  <c:v>4.0</c:v>
                </c:pt>
                <c:pt idx="20862">
                  <c:v>4.0</c:v>
                </c:pt>
                <c:pt idx="20863">
                  <c:v>4.0</c:v>
                </c:pt>
                <c:pt idx="20864">
                  <c:v>4.0</c:v>
                </c:pt>
                <c:pt idx="20865">
                  <c:v>4.0</c:v>
                </c:pt>
                <c:pt idx="20866">
                  <c:v>4.0</c:v>
                </c:pt>
                <c:pt idx="20867">
                  <c:v>4.0</c:v>
                </c:pt>
                <c:pt idx="20868">
                  <c:v>4.0</c:v>
                </c:pt>
                <c:pt idx="20869">
                  <c:v>4.0</c:v>
                </c:pt>
                <c:pt idx="20870">
                  <c:v>4.0</c:v>
                </c:pt>
                <c:pt idx="20871">
                  <c:v>4.0</c:v>
                </c:pt>
                <c:pt idx="20872">
                  <c:v>4.0</c:v>
                </c:pt>
                <c:pt idx="20873">
                  <c:v>4.0</c:v>
                </c:pt>
                <c:pt idx="20874">
                  <c:v>4.0</c:v>
                </c:pt>
                <c:pt idx="20875">
                  <c:v>4.0</c:v>
                </c:pt>
                <c:pt idx="20876">
                  <c:v>4.0</c:v>
                </c:pt>
                <c:pt idx="20877">
                  <c:v>4.0</c:v>
                </c:pt>
                <c:pt idx="20878">
                  <c:v>4.0</c:v>
                </c:pt>
                <c:pt idx="20879">
                  <c:v>4.0</c:v>
                </c:pt>
                <c:pt idx="20880">
                  <c:v>4.0</c:v>
                </c:pt>
                <c:pt idx="20881">
                  <c:v>4.0</c:v>
                </c:pt>
                <c:pt idx="20882">
                  <c:v>4.0</c:v>
                </c:pt>
                <c:pt idx="20883">
                  <c:v>4.0</c:v>
                </c:pt>
                <c:pt idx="20884">
                  <c:v>4.0</c:v>
                </c:pt>
                <c:pt idx="20885">
                  <c:v>4.0</c:v>
                </c:pt>
                <c:pt idx="20886">
                  <c:v>4.0</c:v>
                </c:pt>
                <c:pt idx="20887">
                  <c:v>4.0</c:v>
                </c:pt>
                <c:pt idx="20888">
                  <c:v>4.0</c:v>
                </c:pt>
                <c:pt idx="20889">
                  <c:v>4.0</c:v>
                </c:pt>
                <c:pt idx="20890">
                  <c:v>4.0</c:v>
                </c:pt>
                <c:pt idx="20891">
                  <c:v>4.0</c:v>
                </c:pt>
                <c:pt idx="20892">
                  <c:v>4.0</c:v>
                </c:pt>
                <c:pt idx="20893">
                  <c:v>4.0</c:v>
                </c:pt>
                <c:pt idx="20894">
                  <c:v>4.0</c:v>
                </c:pt>
                <c:pt idx="20895">
                  <c:v>4.0</c:v>
                </c:pt>
                <c:pt idx="20896">
                  <c:v>4.0</c:v>
                </c:pt>
                <c:pt idx="20897">
                  <c:v>4.0</c:v>
                </c:pt>
                <c:pt idx="20898">
                  <c:v>4.0</c:v>
                </c:pt>
                <c:pt idx="20899">
                  <c:v>4.0</c:v>
                </c:pt>
                <c:pt idx="20900">
                  <c:v>4.0</c:v>
                </c:pt>
                <c:pt idx="20901">
                  <c:v>4.0</c:v>
                </c:pt>
                <c:pt idx="20902">
                  <c:v>4.0</c:v>
                </c:pt>
                <c:pt idx="20903">
                  <c:v>4.0</c:v>
                </c:pt>
                <c:pt idx="20904">
                  <c:v>4.0</c:v>
                </c:pt>
                <c:pt idx="20905">
                  <c:v>4.0</c:v>
                </c:pt>
                <c:pt idx="20906">
                  <c:v>4.0</c:v>
                </c:pt>
                <c:pt idx="20907">
                  <c:v>4.0</c:v>
                </c:pt>
                <c:pt idx="20908">
                  <c:v>4.0</c:v>
                </c:pt>
                <c:pt idx="20909">
                  <c:v>4.0</c:v>
                </c:pt>
                <c:pt idx="20910">
                  <c:v>4.0</c:v>
                </c:pt>
                <c:pt idx="20911">
                  <c:v>4.0</c:v>
                </c:pt>
                <c:pt idx="20912">
                  <c:v>4.0</c:v>
                </c:pt>
                <c:pt idx="20913">
                  <c:v>4.0</c:v>
                </c:pt>
                <c:pt idx="20914">
                  <c:v>4.0</c:v>
                </c:pt>
                <c:pt idx="20915">
                  <c:v>4.0</c:v>
                </c:pt>
                <c:pt idx="20916">
                  <c:v>4.0</c:v>
                </c:pt>
                <c:pt idx="20917">
                  <c:v>4.0</c:v>
                </c:pt>
                <c:pt idx="20918">
                  <c:v>4.0</c:v>
                </c:pt>
                <c:pt idx="20919">
                  <c:v>4.0</c:v>
                </c:pt>
                <c:pt idx="20920">
                  <c:v>4.0</c:v>
                </c:pt>
                <c:pt idx="20921">
                  <c:v>4.0</c:v>
                </c:pt>
                <c:pt idx="20922">
                  <c:v>4.0</c:v>
                </c:pt>
                <c:pt idx="20923">
                  <c:v>4.0</c:v>
                </c:pt>
                <c:pt idx="20924">
                  <c:v>4.0</c:v>
                </c:pt>
                <c:pt idx="20925">
                  <c:v>4.0</c:v>
                </c:pt>
                <c:pt idx="20926">
                  <c:v>4.0</c:v>
                </c:pt>
                <c:pt idx="20927">
                  <c:v>4.0</c:v>
                </c:pt>
                <c:pt idx="20928">
                  <c:v>4.0</c:v>
                </c:pt>
                <c:pt idx="20929">
                  <c:v>4.0</c:v>
                </c:pt>
                <c:pt idx="20930">
                  <c:v>4.0</c:v>
                </c:pt>
                <c:pt idx="20931">
                  <c:v>4.0</c:v>
                </c:pt>
                <c:pt idx="20932">
                  <c:v>4.0</c:v>
                </c:pt>
                <c:pt idx="20933">
                  <c:v>4.0</c:v>
                </c:pt>
                <c:pt idx="20934">
                  <c:v>4.0</c:v>
                </c:pt>
                <c:pt idx="20935">
                  <c:v>4.0</c:v>
                </c:pt>
                <c:pt idx="20936">
                  <c:v>4.0</c:v>
                </c:pt>
                <c:pt idx="20937">
                  <c:v>4.0</c:v>
                </c:pt>
                <c:pt idx="20938">
                  <c:v>4.0</c:v>
                </c:pt>
                <c:pt idx="20939">
                  <c:v>4.0</c:v>
                </c:pt>
                <c:pt idx="20940">
                  <c:v>4.0</c:v>
                </c:pt>
                <c:pt idx="20941">
                  <c:v>4.0</c:v>
                </c:pt>
                <c:pt idx="20942">
                  <c:v>4.0</c:v>
                </c:pt>
                <c:pt idx="20943">
                  <c:v>4.0</c:v>
                </c:pt>
                <c:pt idx="20944">
                  <c:v>4.0</c:v>
                </c:pt>
                <c:pt idx="20945">
                  <c:v>4.0</c:v>
                </c:pt>
                <c:pt idx="20946">
                  <c:v>4.0</c:v>
                </c:pt>
                <c:pt idx="20947">
                  <c:v>4.0</c:v>
                </c:pt>
                <c:pt idx="20948">
                  <c:v>4.0</c:v>
                </c:pt>
                <c:pt idx="20949">
                  <c:v>4.0</c:v>
                </c:pt>
                <c:pt idx="20950">
                  <c:v>4.0</c:v>
                </c:pt>
                <c:pt idx="20951">
                  <c:v>4.0</c:v>
                </c:pt>
                <c:pt idx="20952">
                  <c:v>4.0</c:v>
                </c:pt>
                <c:pt idx="20953">
                  <c:v>4.0</c:v>
                </c:pt>
                <c:pt idx="20954">
                  <c:v>4.0</c:v>
                </c:pt>
                <c:pt idx="20955">
                  <c:v>4.0</c:v>
                </c:pt>
                <c:pt idx="20956">
                  <c:v>4.0</c:v>
                </c:pt>
                <c:pt idx="20957">
                  <c:v>4.0</c:v>
                </c:pt>
                <c:pt idx="20958">
                  <c:v>4.0</c:v>
                </c:pt>
                <c:pt idx="20959">
                  <c:v>4.0</c:v>
                </c:pt>
                <c:pt idx="20960">
                  <c:v>4.0</c:v>
                </c:pt>
                <c:pt idx="20961">
                  <c:v>4.0</c:v>
                </c:pt>
                <c:pt idx="20962">
                  <c:v>4.0</c:v>
                </c:pt>
                <c:pt idx="20963">
                  <c:v>4.0</c:v>
                </c:pt>
                <c:pt idx="20964">
                  <c:v>4.0</c:v>
                </c:pt>
                <c:pt idx="20965">
                  <c:v>4.0</c:v>
                </c:pt>
                <c:pt idx="20966">
                  <c:v>4.0</c:v>
                </c:pt>
                <c:pt idx="20967">
                  <c:v>4.0</c:v>
                </c:pt>
                <c:pt idx="20968">
                  <c:v>4.0</c:v>
                </c:pt>
                <c:pt idx="20969">
                  <c:v>4.0</c:v>
                </c:pt>
                <c:pt idx="20970">
                  <c:v>4.0</c:v>
                </c:pt>
                <c:pt idx="20971">
                  <c:v>4.0</c:v>
                </c:pt>
                <c:pt idx="20972">
                  <c:v>4.0</c:v>
                </c:pt>
                <c:pt idx="20973">
                  <c:v>4.0</c:v>
                </c:pt>
                <c:pt idx="20974">
                  <c:v>4.0</c:v>
                </c:pt>
                <c:pt idx="20975">
                  <c:v>4.0</c:v>
                </c:pt>
                <c:pt idx="20976">
                  <c:v>4.0</c:v>
                </c:pt>
                <c:pt idx="20977">
                  <c:v>4.0</c:v>
                </c:pt>
                <c:pt idx="20978">
                  <c:v>4.0</c:v>
                </c:pt>
                <c:pt idx="20979">
                  <c:v>4.0</c:v>
                </c:pt>
                <c:pt idx="20980">
                  <c:v>4.0</c:v>
                </c:pt>
                <c:pt idx="20981">
                  <c:v>4.0</c:v>
                </c:pt>
                <c:pt idx="20982">
                  <c:v>4.0</c:v>
                </c:pt>
                <c:pt idx="20983">
                  <c:v>4.0</c:v>
                </c:pt>
                <c:pt idx="20984">
                  <c:v>4.0</c:v>
                </c:pt>
                <c:pt idx="20985">
                  <c:v>4.0</c:v>
                </c:pt>
                <c:pt idx="20986">
                  <c:v>4.0</c:v>
                </c:pt>
                <c:pt idx="20987">
                  <c:v>4.0</c:v>
                </c:pt>
                <c:pt idx="20988">
                  <c:v>4.0</c:v>
                </c:pt>
                <c:pt idx="20989">
                  <c:v>4.0</c:v>
                </c:pt>
                <c:pt idx="20990">
                  <c:v>4.0</c:v>
                </c:pt>
                <c:pt idx="20991">
                  <c:v>4.0</c:v>
                </c:pt>
                <c:pt idx="20992">
                  <c:v>4.0</c:v>
                </c:pt>
                <c:pt idx="20993">
                  <c:v>4.0</c:v>
                </c:pt>
                <c:pt idx="20994">
                  <c:v>4.0</c:v>
                </c:pt>
                <c:pt idx="20995">
                  <c:v>4.0</c:v>
                </c:pt>
                <c:pt idx="20996">
                  <c:v>4.0</c:v>
                </c:pt>
                <c:pt idx="20997">
                  <c:v>4.0</c:v>
                </c:pt>
                <c:pt idx="20998">
                  <c:v>4.0</c:v>
                </c:pt>
                <c:pt idx="20999">
                  <c:v>4.0</c:v>
                </c:pt>
                <c:pt idx="21000">
                  <c:v>4.0</c:v>
                </c:pt>
                <c:pt idx="21001">
                  <c:v>4.0</c:v>
                </c:pt>
                <c:pt idx="21002">
                  <c:v>4.0</c:v>
                </c:pt>
                <c:pt idx="21003">
                  <c:v>4.0</c:v>
                </c:pt>
                <c:pt idx="21004">
                  <c:v>4.0</c:v>
                </c:pt>
                <c:pt idx="21005">
                  <c:v>4.0</c:v>
                </c:pt>
                <c:pt idx="21006">
                  <c:v>4.0</c:v>
                </c:pt>
                <c:pt idx="21007">
                  <c:v>4.0</c:v>
                </c:pt>
                <c:pt idx="21008">
                  <c:v>4.0</c:v>
                </c:pt>
                <c:pt idx="21009">
                  <c:v>4.0</c:v>
                </c:pt>
                <c:pt idx="21010">
                  <c:v>4.0</c:v>
                </c:pt>
                <c:pt idx="21011">
                  <c:v>4.0</c:v>
                </c:pt>
                <c:pt idx="21012">
                  <c:v>4.0</c:v>
                </c:pt>
                <c:pt idx="21013">
                  <c:v>4.0</c:v>
                </c:pt>
                <c:pt idx="21014">
                  <c:v>4.0</c:v>
                </c:pt>
                <c:pt idx="21015">
                  <c:v>4.0</c:v>
                </c:pt>
                <c:pt idx="21016">
                  <c:v>4.0</c:v>
                </c:pt>
                <c:pt idx="21017">
                  <c:v>4.0</c:v>
                </c:pt>
                <c:pt idx="21018">
                  <c:v>4.0</c:v>
                </c:pt>
                <c:pt idx="21019">
                  <c:v>4.0</c:v>
                </c:pt>
                <c:pt idx="21020">
                  <c:v>4.0</c:v>
                </c:pt>
                <c:pt idx="21021">
                  <c:v>4.0</c:v>
                </c:pt>
                <c:pt idx="21022">
                  <c:v>4.0</c:v>
                </c:pt>
                <c:pt idx="21023">
                  <c:v>4.0</c:v>
                </c:pt>
                <c:pt idx="21024">
                  <c:v>4.0</c:v>
                </c:pt>
                <c:pt idx="21025">
                  <c:v>4.0</c:v>
                </c:pt>
                <c:pt idx="21026">
                  <c:v>4.0</c:v>
                </c:pt>
                <c:pt idx="21027">
                  <c:v>4.0</c:v>
                </c:pt>
                <c:pt idx="21028">
                  <c:v>4.0</c:v>
                </c:pt>
                <c:pt idx="21029">
                  <c:v>4.0</c:v>
                </c:pt>
                <c:pt idx="21030">
                  <c:v>4.0</c:v>
                </c:pt>
                <c:pt idx="21031">
                  <c:v>4.0</c:v>
                </c:pt>
                <c:pt idx="21032">
                  <c:v>4.0</c:v>
                </c:pt>
                <c:pt idx="21033">
                  <c:v>4.0</c:v>
                </c:pt>
                <c:pt idx="21034">
                  <c:v>4.0</c:v>
                </c:pt>
                <c:pt idx="21035">
                  <c:v>4.0</c:v>
                </c:pt>
                <c:pt idx="21036">
                  <c:v>4.0</c:v>
                </c:pt>
                <c:pt idx="21037">
                  <c:v>4.0</c:v>
                </c:pt>
                <c:pt idx="21038">
                  <c:v>4.0</c:v>
                </c:pt>
                <c:pt idx="21039">
                  <c:v>4.0</c:v>
                </c:pt>
                <c:pt idx="21040">
                  <c:v>4.0</c:v>
                </c:pt>
                <c:pt idx="21041">
                  <c:v>4.0</c:v>
                </c:pt>
                <c:pt idx="21042">
                  <c:v>4.0</c:v>
                </c:pt>
                <c:pt idx="21043">
                  <c:v>4.0</c:v>
                </c:pt>
                <c:pt idx="21044">
                  <c:v>4.0</c:v>
                </c:pt>
                <c:pt idx="21045">
                  <c:v>4.0</c:v>
                </c:pt>
                <c:pt idx="21046">
                  <c:v>4.0</c:v>
                </c:pt>
                <c:pt idx="21047">
                  <c:v>4.0</c:v>
                </c:pt>
                <c:pt idx="21048">
                  <c:v>4.0</c:v>
                </c:pt>
                <c:pt idx="21049">
                  <c:v>4.0</c:v>
                </c:pt>
                <c:pt idx="21050">
                  <c:v>4.0</c:v>
                </c:pt>
                <c:pt idx="21051">
                  <c:v>4.0</c:v>
                </c:pt>
                <c:pt idx="21052">
                  <c:v>4.0</c:v>
                </c:pt>
                <c:pt idx="21053">
                  <c:v>4.0</c:v>
                </c:pt>
                <c:pt idx="21054">
                  <c:v>4.0</c:v>
                </c:pt>
                <c:pt idx="21055">
                  <c:v>4.0</c:v>
                </c:pt>
                <c:pt idx="21056">
                  <c:v>4.0</c:v>
                </c:pt>
                <c:pt idx="21057">
                  <c:v>4.0</c:v>
                </c:pt>
                <c:pt idx="21058">
                  <c:v>4.0</c:v>
                </c:pt>
                <c:pt idx="21059">
                  <c:v>4.0</c:v>
                </c:pt>
                <c:pt idx="21060">
                  <c:v>4.0</c:v>
                </c:pt>
                <c:pt idx="21061">
                  <c:v>4.0</c:v>
                </c:pt>
                <c:pt idx="21062">
                  <c:v>4.0</c:v>
                </c:pt>
                <c:pt idx="21063">
                  <c:v>4.0</c:v>
                </c:pt>
                <c:pt idx="21064">
                  <c:v>4.0</c:v>
                </c:pt>
                <c:pt idx="21065">
                  <c:v>4.0</c:v>
                </c:pt>
                <c:pt idx="21066">
                  <c:v>4.0</c:v>
                </c:pt>
                <c:pt idx="21067">
                  <c:v>4.0</c:v>
                </c:pt>
                <c:pt idx="21068">
                  <c:v>4.0</c:v>
                </c:pt>
                <c:pt idx="21069">
                  <c:v>4.0</c:v>
                </c:pt>
                <c:pt idx="21070">
                  <c:v>4.0</c:v>
                </c:pt>
                <c:pt idx="21071">
                  <c:v>4.0</c:v>
                </c:pt>
                <c:pt idx="21072">
                  <c:v>4.0</c:v>
                </c:pt>
                <c:pt idx="21073">
                  <c:v>4.0</c:v>
                </c:pt>
                <c:pt idx="21074">
                  <c:v>4.0</c:v>
                </c:pt>
                <c:pt idx="21075">
                  <c:v>4.0</c:v>
                </c:pt>
                <c:pt idx="21076">
                  <c:v>4.0</c:v>
                </c:pt>
                <c:pt idx="21077">
                  <c:v>4.0</c:v>
                </c:pt>
                <c:pt idx="21078">
                  <c:v>4.0</c:v>
                </c:pt>
                <c:pt idx="21079">
                  <c:v>4.0</c:v>
                </c:pt>
                <c:pt idx="21080">
                  <c:v>4.0</c:v>
                </c:pt>
                <c:pt idx="21081">
                  <c:v>4.0</c:v>
                </c:pt>
                <c:pt idx="21082">
                  <c:v>4.0</c:v>
                </c:pt>
                <c:pt idx="21083">
                  <c:v>4.0</c:v>
                </c:pt>
                <c:pt idx="21084">
                  <c:v>4.0</c:v>
                </c:pt>
                <c:pt idx="21085">
                  <c:v>4.0</c:v>
                </c:pt>
                <c:pt idx="21086">
                  <c:v>4.0</c:v>
                </c:pt>
                <c:pt idx="21087">
                  <c:v>4.0</c:v>
                </c:pt>
                <c:pt idx="21088">
                  <c:v>4.0</c:v>
                </c:pt>
                <c:pt idx="21089">
                  <c:v>4.0</c:v>
                </c:pt>
                <c:pt idx="21090">
                  <c:v>4.0</c:v>
                </c:pt>
                <c:pt idx="21091">
                  <c:v>4.0</c:v>
                </c:pt>
                <c:pt idx="21092">
                  <c:v>4.0</c:v>
                </c:pt>
                <c:pt idx="21093">
                  <c:v>4.0</c:v>
                </c:pt>
                <c:pt idx="21094">
                  <c:v>4.0</c:v>
                </c:pt>
                <c:pt idx="21095">
                  <c:v>4.0</c:v>
                </c:pt>
                <c:pt idx="21096">
                  <c:v>4.0</c:v>
                </c:pt>
                <c:pt idx="21097">
                  <c:v>4.0</c:v>
                </c:pt>
                <c:pt idx="21098">
                  <c:v>4.0</c:v>
                </c:pt>
                <c:pt idx="21099">
                  <c:v>4.0</c:v>
                </c:pt>
                <c:pt idx="21100">
                  <c:v>4.0</c:v>
                </c:pt>
                <c:pt idx="21101">
                  <c:v>4.0</c:v>
                </c:pt>
                <c:pt idx="21102">
                  <c:v>4.0</c:v>
                </c:pt>
                <c:pt idx="21103">
                  <c:v>4.0</c:v>
                </c:pt>
                <c:pt idx="21104">
                  <c:v>4.0</c:v>
                </c:pt>
                <c:pt idx="21105">
                  <c:v>4.0</c:v>
                </c:pt>
                <c:pt idx="21106">
                  <c:v>4.0</c:v>
                </c:pt>
                <c:pt idx="21107">
                  <c:v>4.0</c:v>
                </c:pt>
                <c:pt idx="21108">
                  <c:v>4.0</c:v>
                </c:pt>
                <c:pt idx="21109">
                  <c:v>4.0</c:v>
                </c:pt>
                <c:pt idx="21110">
                  <c:v>4.0</c:v>
                </c:pt>
                <c:pt idx="21111">
                  <c:v>4.0</c:v>
                </c:pt>
                <c:pt idx="21112">
                  <c:v>4.0</c:v>
                </c:pt>
                <c:pt idx="21113">
                  <c:v>4.0</c:v>
                </c:pt>
                <c:pt idx="21114">
                  <c:v>4.0</c:v>
                </c:pt>
                <c:pt idx="21115">
                  <c:v>4.0</c:v>
                </c:pt>
                <c:pt idx="21116">
                  <c:v>4.0</c:v>
                </c:pt>
                <c:pt idx="21117">
                  <c:v>4.0</c:v>
                </c:pt>
                <c:pt idx="21118">
                  <c:v>4.0</c:v>
                </c:pt>
                <c:pt idx="21119">
                  <c:v>4.0</c:v>
                </c:pt>
                <c:pt idx="21120">
                  <c:v>4.0</c:v>
                </c:pt>
                <c:pt idx="21121">
                  <c:v>4.0</c:v>
                </c:pt>
                <c:pt idx="21122">
                  <c:v>4.0</c:v>
                </c:pt>
                <c:pt idx="21123">
                  <c:v>4.0</c:v>
                </c:pt>
                <c:pt idx="21124">
                  <c:v>4.0</c:v>
                </c:pt>
                <c:pt idx="21125">
                  <c:v>4.0</c:v>
                </c:pt>
                <c:pt idx="21126">
                  <c:v>4.0</c:v>
                </c:pt>
                <c:pt idx="21127">
                  <c:v>4.0</c:v>
                </c:pt>
                <c:pt idx="21128">
                  <c:v>4.0</c:v>
                </c:pt>
                <c:pt idx="21129">
                  <c:v>4.0</c:v>
                </c:pt>
                <c:pt idx="21130">
                  <c:v>4.0</c:v>
                </c:pt>
                <c:pt idx="21131">
                  <c:v>4.0</c:v>
                </c:pt>
                <c:pt idx="21132">
                  <c:v>4.0</c:v>
                </c:pt>
                <c:pt idx="21133">
                  <c:v>4.0</c:v>
                </c:pt>
                <c:pt idx="21134">
                  <c:v>4.0</c:v>
                </c:pt>
                <c:pt idx="21135">
                  <c:v>4.0</c:v>
                </c:pt>
                <c:pt idx="21136">
                  <c:v>4.0</c:v>
                </c:pt>
                <c:pt idx="21137">
                  <c:v>4.0</c:v>
                </c:pt>
                <c:pt idx="21138">
                  <c:v>4.0</c:v>
                </c:pt>
                <c:pt idx="21139">
                  <c:v>4.0</c:v>
                </c:pt>
                <c:pt idx="21140">
                  <c:v>4.0</c:v>
                </c:pt>
                <c:pt idx="21141">
                  <c:v>4.0</c:v>
                </c:pt>
                <c:pt idx="21142">
                  <c:v>4.0</c:v>
                </c:pt>
                <c:pt idx="21143">
                  <c:v>4.0</c:v>
                </c:pt>
                <c:pt idx="21144">
                  <c:v>4.0</c:v>
                </c:pt>
                <c:pt idx="21145">
                  <c:v>4.0</c:v>
                </c:pt>
                <c:pt idx="21146">
                  <c:v>4.0</c:v>
                </c:pt>
                <c:pt idx="21147">
                  <c:v>4.0</c:v>
                </c:pt>
                <c:pt idx="21148">
                  <c:v>4.0</c:v>
                </c:pt>
                <c:pt idx="21149">
                  <c:v>4.0</c:v>
                </c:pt>
                <c:pt idx="21150">
                  <c:v>4.0</c:v>
                </c:pt>
                <c:pt idx="21151">
                  <c:v>4.0</c:v>
                </c:pt>
                <c:pt idx="21152">
                  <c:v>4.0</c:v>
                </c:pt>
                <c:pt idx="21153">
                  <c:v>4.0</c:v>
                </c:pt>
                <c:pt idx="21154">
                  <c:v>4.0</c:v>
                </c:pt>
                <c:pt idx="21155">
                  <c:v>4.0</c:v>
                </c:pt>
                <c:pt idx="21156">
                  <c:v>4.0</c:v>
                </c:pt>
                <c:pt idx="21157">
                  <c:v>4.0</c:v>
                </c:pt>
                <c:pt idx="21158">
                  <c:v>4.0</c:v>
                </c:pt>
                <c:pt idx="21159">
                  <c:v>4.0</c:v>
                </c:pt>
                <c:pt idx="21160">
                  <c:v>4.0</c:v>
                </c:pt>
                <c:pt idx="21161">
                  <c:v>4.0</c:v>
                </c:pt>
                <c:pt idx="21162">
                  <c:v>4.0</c:v>
                </c:pt>
                <c:pt idx="21163">
                  <c:v>4.0</c:v>
                </c:pt>
                <c:pt idx="21164">
                  <c:v>4.0</c:v>
                </c:pt>
                <c:pt idx="21165">
                  <c:v>4.0</c:v>
                </c:pt>
                <c:pt idx="21166">
                  <c:v>4.0</c:v>
                </c:pt>
                <c:pt idx="21167">
                  <c:v>4.0</c:v>
                </c:pt>
                <c:pt idx="21168">
                  <c:v>4.0</c:v>
                </c:pt>
                <c:pt idx="21169">
                  <c:v>4.0</c:v>
                </c:pt>
                <c:pt idx="21170">
                  <c:v>4.0</c:v>
                </c:pt>
                <c:pt idx="21171">
                  <c:v>4.0</c:v>
                </c:pt>
                <c:pt idx="21172">
                  <c:v>4.0</c:v>
                </c:pt>
                <c:pt idx="21173">
                  <c:v>4.0</c:v>
                </c:pt>
                <c:pt idx="21174">
                  <c:v>4.0</c:v>
                </c:pt>
                <c:pt idx="21175">
                  <c:v>4.0</c:v>
                </c:pt>
                <c:pt idx="21176">
                  <c:v>4.0</c:v>
                </c:pt>
                <c:pt idx="21177">
                  <c:v>4.0</c:v>
                </c:pt>
                <c:pt idx="21178">
                  <c:v>4.0</c:v>
                </c:pt>
                <c:pt idx="21179">
                  <c:v>4.0</c:v>
                </c:pt>
                <c:pt idx="21180">
                  <c:v>4.0</c:v>
                </c:pt>
                <c:pt idx="21181">
                  <c:v>4.0</c:v>
                </c:pt>
                <c:pt idx="21182">
                  <c:v>4.0</c:v>
                </c:pt>
                <c:pt idx="21183">
                  <c:v>4.0</c:v>
                </c:pt>
                <c:pt idx="21184">
                  <c:v>4.0</c:v>
                </c:pt>
                <c:pt idx="21185">
                  <c:v>4.0</c:v>
                </c:pt>
                <c:pt idx="21186">
                  <c:v>4.0</c:v>
                </c:pt>
                <c:pt idx="21187">
                  <c:v>4.0</c:v>
                </c:pt>
                <c:pt idx="21188">
                  <c:v>4.0</c:v>
                </c:pt>
                <c:pt idx="21189">
                  <c:v>4.0</c:v>
                </c:pt>
                <c:pt idx="21190">
                  <c:v>4.0</c:v>
                </c:pt>
                <c:pt idx="21191">
                  <c:v>4.0</c:v>
                </c:pt>
                <c:pt idx="21192">
                  <c:v>4.0</c:v>
                </c:pt>
                <c:pt idx="21193">
                  <c:v>4.0</c:v>
                </c:pt>
                <c:pt idx="21194">
                  <c:v>4.0</c:v>
                </c:pt>
                <c:pt idx="21195">
                  <c:v>4.0</c:v>
                </c:pt>
                <c:pt idx="21196">
                  <c:v>4.0</c:v>
                </c:pt>
                <c:pt idx="21197">
                  <c:v>4.0</c:v>
                </c:pt>
                <c:pt idx="21198">
                  <c:v>4.0</c:v>
                </c:pt>
                <c:pt idx="21199">
                  <c:v>4.0</c:v>
                </c:pt>
                <c:pt idx="21200">
                  <c:v>4.0</c:v>
                </c:pt>
                <c:pt idx="21201">
                  <c:v>4.0</c:v>
                </c:pt>
                <c:pt idx="21202">
                  <c:v>4.0</c:v>
                </c:pt>
                <c:pt idx="21203">
                  <c:v>4.0</c:v>
                </c:pt>
                <c:pt idx="21204">
                  <c:v>4.0</c:v>
                </c:pt>
                <c:pt idx="21205">
                  <c:v>4.0</c:v>
                </c:pt>
                <c:pt idx="21206">
                  <c:v>4.0</c:v>
                </c:pt>
                <c:pt idx="21207">
                  <c:v>4.0</c:v>
                </c:pt>
                <c:pt idx="21208">
                  <c:v>4.0</c:v>
                </c:pt>
                <c:pt idx="21209">
                  <c:v>4.0</c:v>
                </c:pt>
                <c:pt idx="21210">
                  <c:v>4.0</c:v>
                </c:pt>
                <c:pt idx="21211">
                  <c:v>4.0</c:v>
                </c:pt>
                <c:pt idx="21212">
                  <c:v>4.0</c:v>
                </c:pt>
                <c:pt idx="21213">
                  <c:v>4.0</c:v>
                </c:pt>
                <c:pt idx="21214">
                  <c:v>4.0</c:v>
                </c:pt>
                <c:pt idx="21215">
                  <c:v>4.0</c:v>
                </c:pt>
                <c:pt idx="21216">
                  <c:v>4.0</c:v>
                </c:pt>
                <c:pt idx="21217">
                  <c:v>4.0</c:v>
                </c:pt>
                <c:pt idx="21218">
                  <c:v>4.0</c:v>
                </c:pt>
                <c:pt idx="21219">
                  <c:v>4.0</c:v>
                </c:pt>
                <c:pt idx="21220">
                  <c:v>4.0</c:v>
                </c:pt>
                <c:pt idx="21221">
                  <c:v>4.0</c:v>
                </c:pt>
                <c:pt idx="21222">
                  <c:v>4.0</c:v>
                </c:pt>
                <c:pt idx="21223">
                  <c:v>4.0</c:v>
                </c:pt>
                <c:pt idx="21224">
                  <c:v>4.0</c:v>
                </c:pt>
                <c:pt idx="21225">
                  <c:v>4.0</c:v>
                </c:pt>
                <c:pt idx="21226">
                  <c:v>4.0</c:v>
                </c:pt>
                <c:pt idx="21227">
                  <c:v>4.0</c:v>
                </c:pt>
                <c:pt idx="21228">
                  <c:v>4.0</c:v>
                </c:pt>
                <c:pt idx="21229">
                  <c:v>4.0</c:v>
                </c:pt>
                <c:pt idx="21230">
                  <c:v>4.0</c:v>
                </c:pt>
                <c:pt idx="21231">
                  <c:v>4.0</c:v>
                </c:pt>
                <c:pt idx="21232">
                  <c:v>4.0</c:v>
                </c:pt>
                <c:pt idx="21233">
                  <c:v>4.0</c:v>
                </c:pt>
                <c:pt idx="21234">
                  <c:v>4.0</c:v>
                </c:pt>
                <c:pt idx="21235">
                  <c:v>4.0</c:v>
                </c:pt>
                <c:pt idx="21236">
                  <c:v>4.0</c:v>
                </c:pt>
                <c:pt idx="21237">
                  <c:v>4.0</c:v>
                </c:pt>
                <c:pt idx="21238">
                  <c:v>4.0</c:v>
                </c:pt>
                <c:pt idx="21239">
                  <c:v>4.0</c:v>
                </c:pt>
                <c:pt idx="21240">
                  <c:v>4.0</c:v>
                </c:pt>
                <c:pt idx="21241">
                  <c:v>4.0</c:v>
                </c:pt>
                <c:pt idx="21242">
                  <c:v>4.0</c:v>
                </c:pt>
                <c:pt idx="21243">
                  <c:v>4.0</c:v>
                </c:pt>
                <c:pt idx="21244">
                  <c:v>4.0</c:v>
                </c:pt>
                <c:pt idx="21245">
                  <c:v>4.0</c:v>
                </c:pt>
                <c:pt idx="21246">
                  <c:v>4.0</c:v>
                </c:pt>
                <c:pt idx="21247">
                  <c:v>4.0</c:v>
                </c:pt>
                <c:pt idx="21248">
                  <c:v>4.0</c:v>
                </c:pt>
                <c:pt idx="21249">
                  <c:v>4.0</c:v>
                </c:pt>
                <c:pt idx="21250">
                  <c:v>4.0</c:v>
                </c:pt>
                <c:pt idx="21251">
                  <c:v>4.0</c:v>
                </c:pt>
                <c:pt idx="21252">
                  <c:v>4.0</c:v>
                </c:pt>
                <c:pt idx="21253">
                  <c:v>4.0</c:v>
                </c:pt>
                <c:pt idx="21254">
                  <c:v>4.0</c:v>
                </c:pt>
                <c:pt idx="21255">
                  <c:v>4.0</c:v>
                </c:pt>
                <c:pt idx="21256">
                  <c:v>4.0</c:v>
                </c:pt>
                <c:pt idx="21257">
                  <c:v>4.0</c:v>
                </c:pt>
                <c:pt idx="21258">
                  <c:v>4.0</c:v>
                </c:pt>
                <c:pt idx="21259">
                  <c:v>4.0</c:v>
                </c:pt>
                <c:pt idx="21260">
                  <c:v>4.0</c:v>
                </c:pt>
                <c:pt idx="21261">
                  <c:v>4.0</c:v>
                </c:pt>
                <c:pt idx="21262">
                  <c:v>4.0</c:v>
                </c:pt>
                <c:pt idx="21263">
                  <c:v>4.0</c:v>
                </c:pt>
                <c:pt idx="21264">
                  <c:v>4.0</c:v>
                </c:pt>
                <c:pt idx="21265">
                  <c:v>4.0</c:v>
                </c:pt>
                <c:pt idx="21266">
                  <c:v>4.0</c:v>
                </c:pt>
                <c:pt idx="21267">
                  <c:v>4.0</c:v>
                </c:pt>
                <c:pt idx="21268">
                  <c:v>4.0</c:v>
                </c:pt>
                <c:pt idx="21269">
                  <c:v>4.0</c:v>
                </c:pt>
                <c:pt idx="21270">
                  <c:v>4.0</c:v>
                </c:pt>
                <c:pt idx="21271">
                  <c:v>4.0</c:v>
                </c:pt>
                <c:pt idx="21272">
                  <c:v>4.0</c:v>
                </c:pt>
                <c:pt idx="21273">
                  <c:v>4.0</c:v>
                </c:pt>
                <c:pt idx="21274">
                  <c:v>4.0</c:v>
                </c:pt>
                <c:pt idx="21275">
                  <c:v>4.0</c:v>
                </c:pt>
                <c:pt idx="21276">
                  <c:v>4.0</c:v>
                </c:pt>
                <c:pt idx="21277">
                  <c:v>4.0</c:v>
                </c:pt>
                <c:pt idx="21278">
                  <c:v>4.0</c:v>
                </c:pt>
                <c:pt idx="21279">
                  <c:v>4.0</c:v>
                </c:pt>
                <c:pt idx="21280">
                  <c:v>4.0</c:v>
                </c:pt>
                <c:pt idx="21281">
                  <c:v>4.0</c:v>
                </c:pt>
                <c:pt idx="21282">
                  <c:v>4.0</c:v>
                </c:pt>
                <c:pt idx="21283">
                  <c:v>4.0</c:v>
                </c:pt>
                <c:pt idx="21284">
                  <c:v>4.0</c:v>
                </c:pt>
                <c:pt idx="21285">
                  <c:v>4.0</c:v>
                </c:pt>
                <c:pt idx="21286">
                  <c:v>4.0</c:v>
                </c:pt>
                <c:pt idx="21287">
                  <c:v>4.0</c:v>
                </c:pt>
                <c:pt idx="21288">
                  <c:v>4.0</c:v>
                </c:pt>
                <c:pt idx="21289">
                  <c:v>4.0</c:v>
                </c:pt>
                <c:pt idx="21290">
                  <c:v>4.0</c:v>
                </c:pt>
                <c:pt idx="21291">
                  <c:v>4.0</c:v>
                </c:pt>
                <c:pt idx="21292">
                  <c:v>4.0</c:v>
                </c:pt>
                <c:pt idx="21293">
                  <c:v>4.0</c:v>
                </c:pt>
                <c:pt idx="21294">
                  <c:v>4.0</c:v>
                </c:pt>
                <c:pt idx="21295">
                  <c:v>4.0</c:v>
                </c:pt>
                <c:pt idx="21296">
                  <c:v>4.0</c:v>
                </c:pt>
                <c:pt idx="21297">
                  <c:v>4.0</c:v>
                </c:pt>
                <c:pt idx="21298">
                  <c:v>4.0</c:v>
                </c:pt>
                <c:pt idx="21299">
                  <c:v>4.0</c:v>
                </c:pt>
                <c:pt idx="21300">
                  <c:v>4.0</c:v>
                </c:pt>
                <c:pt idx="21301">
                  <c:v>4.0</c:v>
                </c:pt>
                <c:pt idx="21302">
                  <c:v>4.0</c:v>
                </c:pt>
                <c:pt idx="21303">
                  <c:v>4.0</c:v>
                </c:pt>
                <c:pt idx="21304">
                  <c:v>4.0</c:v>
                </c:pt>
                <c:pt idx="21305">
                  <c:v>4.0</c:v>
                </c:pt>
                <c:pt idx="21306">
                  <c:v>4.0</c:v>
                </c:pt>
                <c:pt idx="21307">
                  <c:v>4.0</c:v>
                </c:pt>
                <c:pt idx="21308">
                  <c:v>4.0</c:v>
                </c:pt>
                <c:pt idx="21309">
                  <c:v>4.0</c:v>
                </c:pt>
                <c:pt idx="21310">
                  <c:v>4.0</c:v>
                </c:pt>
                <c:pt idx="21311">
                  <c:v>4.0</c:v>
                </c:pt>
                <c:pt idx="21312">
                  <c:v>4.0</c:v>
                </c:pt>
                <c:pt idx="21313">
                  <c:v>4.0</c:v>
                </c:pt>
                <c:pt idx="21314">
                  <c:v>4.0</c:v>
                </c:pt>
                <c:pt idx="21315">
                  <c:v>4.0</c:v>
                </c:pt>
                <c:pt idx="21316">
                  <c:v>4.0</c:v>
                </c:pt>
                <c:pt idx="21317">
                  <c:v>4.0</c:v>
                </c:pt>
                <c:pt idx="21318">
                  <c:v>4.0</c:v>
                </c:pt>
                <c:pt idx="21319">
                  <c:v>4.0</c:v>
                </c:pt>
                <c:pt idx="21320">
                  <c:v>4.0</c:v>
                </c:pt>
                <c:pt idx="21321">
                  <c:v>4.0</c:v>
                </c:pt>
                <c:pt idx="21322">
                  <c:v>4.0</c:v>
                </c:pt>
                <c:pt idx="21323">
                  <c:v>4.0</c:v>
                </c:pt>
                <c:pt idx="21324">
                  <c:v>4.0</c:v>
                </c:pt>
                <c:pt idx="21325">
                  <c:v>4.0</c:v>
                </c:pt>
                <c:pt idx="21326">
                  <c:v>4.0</c:v>
                </c:pt>
                <c:pt idx="21327">
                  <c:v>4.0</c:v>
                </c:pt>
                <c:pt idx="21328">
                  <c:v>4.0</c:v>
                </c:pt>
                <c:pt idx="21329">
                  <c:v>4.0</c:v>
                </c:pt>
                <c:pt idx="21330">
                  <c:v>4.0</c:v>
                </c:pt>
                <c:pt idx="21331">
                  <c:v>4.0</c:v>
                </c:pt>
                <c:pt idx="21332">
                  <c:v>4.0</c:v>
                </c:pt>
                <c:pt idx="21333">
                  <c:v>4.0</c:v>
                </c:pt>
                <c:pt idx="21334">
                  <c:v>4.0</c:v>
                </c:pt>
                <c:pt idx="21335">
                  <c:v>4.0</c:v>
                </c:pt>
                <c:pt idx="21336">
                  <c:v>4.0</c:v>
                </c:pt>
                <c:pt idx="21337">
                  <c:v>4.0</c:v>
                </c:pt>
                <c:pt idx="21338">
                  <c:v>4.0</c:v>
                </c:pt>
                <c:pt idx="21339">
                  <c:v>4.0</c:v>
                </c:pt>
                <c:pt idx="21340">
                  <c:v>4.0</c:v>
                </c:pt>
                <c:pt idx="21341">
                  <c:v>4.0</c:v>
                </c:pt>
                <c:pt idx="21342">
                  <c:v>4.0</c:v>
                </c:pt>
                <c:pt idx="21343">
                  <c:v>4.0</c:v>
                </c:pt>
                <c:pt idx="21344">
                  <c:v>4.0</c:v>
                </c:pt>
                <c:pt idx="21345">
                  <c:v>4.0</c:v>
                </c:pt>
                <c:pt idx="21346">
                  <c:v>4.0</c:v>
                </c:pt>
                <c:pt idx="21347">
                  <c:v>4.0</c:v>
                </c:pt>
                <c:pt idx="21348">
                  <c:v>4.0</c:v>
                </c:pt>
                <c:pt idx="21349">
                  <c:v>4.0</c:v>
                </c:pt>
                <c:pt idx="21350">
                  <c:v>4.0</c:v>
                </c:pt>
                <c:pt idx="21351">
                  <c:v>4.0</c:v>
                </c:pt>
                <c:pt idx="21352">
                  <c:v>4.0</c:v>
                </c:pt>
                <c:pt idx="21353">
                  <c:v>4.0</c:v>
                </c:pt>
                <c:pt idx="21354">
                  <c:v>4.0</c:v>
                </c:pt>
                <c:pt idx="21355">
                  <c:v>4.0</c:v>
                </c:pt>
                <c:pt idx="21356">
                  <c:v>4.0</c:v>
                </c:pt>
                <c:pt idx="21357">
                  <c:v>4.0</c:v>
                </c:pt>
                <c:pt idx="21358">
                  <c:v>4.0</c:v>
                </c:pt>
                <c:pt idx="21359">
                  <c:v>4.0</c:v>
                </c:pt>
                <c:pt idx="21360">
                  <c:v>4.0</c:v>
                </c:pt>
                <c:pt idx="21361">
                  <c:v>4.0</c:v>
                </c:pt>
                <c:pt idx="21362">
                  <c:v>4.0</c:v>
                </c:pt>
                <c:pt idx="21363">
                  <c:v>4.0</c:v>
                </c:pt>
                <c:pt idx="21364">
                  <c:v>4.0</c:v>
                </c:pt>
                <c:pt idx="21365">
                  <c:v>4.0</c:v>
                </c:pt>
                <c:pt idx="21366">
                  <c:v>4.0</c:v>
                </c:pt>
                <c:pt idx="21367">
                  <c:v>4.0</c:v>
                </c:pt>
                <c:pt idx="21368">
                  <c:v>4.0</c:v>
                </c:pt>
                <c:pt idx="21369">
                  <c:v>4.0</c:v>
                </c:pt>
                <c:pt idx="21370">
                  <c:v>4.0</c:v>
                </c:pt>
                <c:pt idx="21371">
                  <c:v>4.0</c:v>
                </c:pt>
                <c:pt idx="21372">
                  <c:v>4.0</c:v>
                </c:pt>
                <c:pt idx="21373">
                  <c:v>4.0</c:v>
                </c:pt>
                <c:pt idx="21374">
                  <c:v>4.0</c:v>
                </c:pt>
                <c:pt idx="21375">
                  <c:v>4.0</c:v>
                </c:pt>
                <c:pt idx="21376">
                  <c:v>4.0</c:v>
                </c:pt>
                <c:pt idx="21377">
                  <c:v>4.0</c:v>
                </c:pt>
                <c:pt idx="21378">
                  <c:v>4.0</c:v>
                </c:pt>
                <c:pt idx="21379">
                  <c:v>4.0</c:v>
                </c:pt>
                <c:pt idx="21380">
                  <c:v>4.0</c:v>
                </c:pt>
                <c:pt idx="21381">
                  <c:v>4.0</c:v>
                </c:pt>
                <c:pt idx="21382">
                  <c:v>4.0</c:v>
                </c:pt>
                <c:pt idx="21383">
                  <c:v>4.0</c:v>
                </c:pt>
                <c:pt idx="21384">
                  <c:v>4.0</c:v>
                </c:pt>
                <c:pt idx="21385">
                  <c:v>4.0</c:v>
                </c:pt>
                <c:pt idx="21386">
                  <c:v>4.0</c:v>
                </c:pt>
                <c:pt idx="21387">
                  <c:v>4.0</c:v>
                </c:pt>
                <c:pt idx="21388">
                  <c:v>4.0</c:v>
                </c:pt>
                <c:pt idx="21389">
                  <c:v>4.0</c:v>
                </c:pt>
                <c:pt idx="21390">
                  <c:v>4.0</c:v>
                </c:pt>
                <c:pt idx="21391">
                  <c:v>4.0</c:v>
                </c:pt>
                <c:pt idx="21392">
                  <c:v>4.0</c:v>
                </c:pt>
                <c:pt idx="21393">
                  <c:v>4.0</c:v>
                </c:pt>
                <c:pt idx="21394">
                  <c:v>4.0</c:v>
                </c:pt>
                <c:pt idx="21395">
                  <c:v>4.0</c:v>
                </c:pt>
                <c:pt idx="21396">
                  <c:v>4.0</c:v>
                </c:pt>
                <c:pt idx="21397">
                  <c:v>4.0</c:v>
                </c:pt>
                <c:pt idx="21398">
                  <c:v>4.0</c:v>
                </c:pt>
                <c:pt idx="21399">
                  <c:v>4.0</c:v>
                </c:pt>
                <c:pt idx="21400">
                  <c:v>4.0</c:v>
                </c:pt>
                <c:pt idx="21401">
                  <c:v>4.0</c:v>
                </c:pt>
                <c:pt idx="21402">
                  <c:v>4.0</c:v>
                </c:pt>
                <c:pt idx="21403">
                  <c:v>4.0</c:v>
                </c:pt>
                <c:pt idx="21404">
                  <c:v>4.0</c:v>
                </c:pt>
                <c:pt idx="21405">
                  <c:v>4.0</c:v>
                </c:pt>
                <c:pt idx="21406">
                  <c:v>4.0</c:v>
                </c:pt>
                <c:pt idx="21407">
                  <c:v>4.0</c:v>
                </c:pt>
                <c:pt idx="21408">
                  <c:v>4.0</c:v>
                </c:pt>
                <c:pt idx="21409">
                  <c:v>4.0</c:v>
                </c:pt>
                <c:pt idx="21410">
                  <c:v>4.0</c:v>
                </c:pt>
                <c:pt idx="21411">
                  <c:v>4.0</c:v>
                </c:pt>
                <c:pt idx="21412">
                  <c:v>4.0</c:v>
                </c:pt>
                <c:pt idx="21413">
                  <c:v>4.0</c:v>
                </c:pt>
                <c:pt idx="21414">
                  <c:v>4.0</c:v>
                </c:pt>
                <c:pt idx="21415">
                  <c:v>4.0</c:v>
                </c:pt>
                <c:pt idx="21416">
                  <c:v>4.0</c:v>
                </c:pt>
                <c:pt idx="21417">
                  <c:v>4.0</c:v>
                </c:pt>
                <c:pt idx="21418">
                  <c:v>4.0</c:v>
                </c:pt>
                <c:pt idx="21419">
                  <c:v>4.0</c:v>
                </c:pt>
                <c:pt idx="21420">
                  <c:v>4.0</c:v>
                </c:pt>
                <c:pt idx="21421">
                  <c:v>4.0</c:v>
                </c:pt>
                <c:pt idx="21422">
                  <c:v>4.0</c:v>
                </c:pt>
                <c:pt idx="21423">
                  <c:v>4.0</c:v>
                </c:pt>
                <c:pt idx="21424">
                  <c:v>4.0</c:v>
                </c:pt>
                <c:pt idx="21425">
                  <c:v>4.0</c:v>
                </c:pt>
                <c:pt idx="21426">
                  <c:v>4.0</c:v>
                </c:pt>
                <c:pt idx="21427">
                  <c:v>4.0</c:v>
                </c:pt>
                <c:pt idx="21428">
                  <c:v>4.0</c:v>
                </c:pt>
                <c:pt idx="21429">
                  <c:v>4.0</c:v>
                </c:pt>
                <c:pt idx="21430">
                  <c:v>4.0</c:v>
                </c:pt>
                <c:pt idx="21431">
                  <c:v>4.0</c:v>
                </c:pt>
                <c:pt idx="21432">
                  <c:v>4.0</c:v>
                </c:pt>
                <c:pt idx="21433">
                  <c:v>4.0</c:v>
                </c:pt>
                <c:pt idx="21434">
                  <c:v>4.0</c:v>
                </c:pt>
                <c:pt idx="21435">
                  <c:v>4.0</c:v>
                </c:pt>
                <c:pt idx="21436">
                  <c:v>4.0</c:v>
                </c:pt>
                <c:pt idx="21437">
                  <c:v>4.0</c:v>
                </c:pt>
                <c:pt idx="21438">
                  <c:v>4.0</c:v>
                </c:pt>
                <c:pt idx="21439">
                  <c:v>4.0</c:v>
                </c:pt>
                <c:pt idx="21440">
                  <c:v>4.0</c:v>
                </c:pt>
                <c:pt idx="21441">
                  <c:v>4.0</c:v>
                </c:pt>
                <c:pt idx="21442">
                  <c:v>4.0</c:v>
                </c:pt>
                <c:pt idx="21443">
                  <c:v>4.0</c:v>
                </c:pt>
                <c:pt idx="21444">
                  <c:v>4.0</c:v>
                </c:pt>
                <c:pt idx="21445">
                  <c:v>4.0</c:v>
                </c:pt>
                <c:pt idx="21446">
                  <c:v>4.0</c:v>
                </c:pt>
                <c:pt idx="21447">
                  <c:v>4.0</c:v>
                </c:pt>
                <c:pt idx="21448">
                  <c:v>4.0</c:v>
                </c:pt>
                <c:pt idx="21449">
                  <c:v>4.0</c:v>
                </c:pt>
                <c:pt idx="21450">
                  <c:v>4.0</c:v>
                </c:pt>
                <c:pt idx="21451">
                  <c:v>4.0</c:v>
                </c:pt>
                <c:pt idx="21452">
                  <c:v>4.0</c:v>
                </c:pt>
                <c:pt idx="21453">
                  <c:v>4.0</c:v>
                </c:pt>
                <c:pt idx="21454">
                  <c:v>4.0</c:v>
                </c:pt>
                <c:pt idx="21455">
                  <c:v>4.0</c:v>
                </c:pt>
                <c:pt idx="21456">
                  <c:v>4.0</c:v>
                </c:pt>
                <c:pt idx="21457">
                  <c:v>4.0</c:v>
                </c:pt>
                <c:pt idx="21458">
                  <c:v>4.0</c:v>
                </c:pt>
                <c:pt idx="21459">
                  <c:v>4.0</c:v>
                </c:pt>
                <c:pt idx="21460">
                  <c:v>4.0</c:v>
                </c:pt>
                <c:pt idx="21461">
                  <c:v>4.0</c:v>
                </c:pt>
                <c:pt idx="21462">
                  <c:v>4.0</c:v>
                </c:pt>
                <c:pt idx="21463">
                  <c:v>4.0</c:v>
                </c:pt>
                <c:pt idx="21464">
                  <c:v>4.0</c:v>
                </c:pt>
                <c:pt idx="21465">
                  <c:v>4.0</c:v>
                </c:pt>
                <c:pt idx="21466">
                  <c:v>4.0</c:v>
                </c:pt>
                <c:pt idx="21467">
                  <c:v>4.0</c:v>
                </c:pt>
                <c:pt idx="21468">
                  <c:v>4.0</c:v>
                </c:pt>
                <c:pt idx="21469">
                  <c:v>4.0</c:v>
                </c:pt>
                <c:pt idx="21470">
                  <c:v>4.0</c:v>
                </c:pt>
                <c:pt idx="21471">
                  <c:v>4.0</c:v>
                </c:pt>
                <c:pt idx="21472">
                  <c:v>4.0</c:v>
                </c:pt>
                <c:pt idx="21473">
                  <c:v>4.0</c:v>
                </c:pt>
                <c:pt idx="21474">
                  <c:v>4.0</c:v>
                </c:pt>
                <c:pt idx="21475">
                  <c:v>4.0</c:v>
                </c:pt>
                <c:pt idx="21476">
                  <c:v>4.0</c:v>
                </c:pt>
                <c:pt idx="21477">
                  <c:v>4.0</c:v>
                </c:pt>
                <c:pt idx="21478">
                  <c:v>4.0</c:v>
                </c:pt>
                <c:pt idx="21479">
                  <c:v>4.0</c:v>
                </c:pt>
                <c:pt idx="21480">
                  <c:v>4.0</c:v>
                </c:pt>
                <c:pt idx="21481">
                  <c:v>4.0</c:v>
                </c:pt>
                <c:pt idx="21482">
                  <c:v>4.0</c:v>
                </c:pt>
                <c:pt idx="21483">
                  <c:v>4.0</c:v>
                </c:pt>
                <c:pt idx="21484">
                  <c:v>4.0</c:v>
                </c:pt>
                <c:pt idx="21485">
                  <c:v>4.0</c:v>
                </c:pt>
                <c:pt idx="21486">
                  <c:v>4.0</c:v>
                </c:pt>
                <c:pt idx="21487">
                  <c:v>4.0</c:v>
                </c:pt>
                <c:pt idx="21488">
                  <c:v>4.0</c:v>
                </c:pt>
                <c:pt idx="21489">
                  <c:v>4.0</c:v>
                </c:pt>
                <c:pt idx="21490">
                  <c:v>4.0</c:v>
                </c:pt>
                <c:pt idx="21491">
                  <c:v>4.0</c:v>
                </c:pt>
                <c:pt idx="21492">
                  <c:v>4.0</c:v>
                </c:pt>
                <c:pt idx="21493">
                  <c:v>4.0</c:v>
                </c:pt>
                <c:pt idx="21494">
                  <c:v>4.0</c:v>
                </c:pt>
                <c:pt idx="21495">
                  <c:v>4.0</c:v>
                </c:pt>
                <c:pt idx="21496">
                  <c:v>4.0</c:v>
                </c:pt>
                <c:pt idx="21497">
                  <c:v>4.0</c:v>
                </c:pt>
                <c:pt idx="21498">
                  <c:v>4.0</c:v>
                </c:pt>
                <c:pt idx="21499">
                  <c:v>4.0</c:v>
                </c:pt>
                <c:pt idx="21500">
                  <c:v>4.0</c:v>
                </c:pt>
                <c:pt idx="21501">
                  <c:v>4.0</c:v>
                </c:pt>
                <c:pt idx="21502">
                  <c:v>4.0</c:v>
                </c:pt>
                <c:pt idx="21503">
                  <c:v>4.0</c:v>
                </c:pt>
                <c:pt idx="21504">
                  <c:v>4.0</c:v>
                </c:pt>
                <c:pt idx="21505">
                  <c:v>4.0</c:v>
                </c:pt>
                <c:pt idx="21506">
                  <c:v>4.0</c:v>
                </c:pt>
                <c:pt idx="21507">
                  <c:v>4.0</c:v>
                </c:pt>
                <c:pt idx="21508">
                  <c:v>4.0</c:v>
                </c:pt>
                <c:pt idx="21509">
                  <c:v>4.0</c:v>
                </c:pt>
                <c:pt idx="21510">
                  <c:v>4.0</c:v>
                </c:pt>
                <c:pt idx="21511">
                  <c:v>4.0</c:v>
                </c:pt>
                <c:pt idx="21512">
                  <c:v>4.0</c:v>
                </c:pt>
                <c:pt idx="21513">
                  <c:v>4.0</c:v>
                </c:pt>
                <c:pt idx="21514">
                  <c:v>4.0</c:v>
                </c:pt>
                <c:pt idx="21515">
                  <c:v>4.0</c:v>
                </c:pt>
                <c:pt idx="21516">
                  <c:v>4.0</c:v>
                </c:pt>
                <c:pt idx="21517">
                  <c:v>4.0</c:v>
                </c:pt>
                <c:pt idx="21518">
                  <c:v>4.0</c:v>
                </c:pt>
                <c:pt idx="21519">
                  <c:v>4.0</c:v>
                </c:pt>
                <c:pt idx="21520">
                  <c:v>4.0</c:v>
                </c:pt>
                <c:pt idx="21521">
                  <c:v>4.0</c:v>
                </c:pt>
                <c:pt idx="21522">
                  <c:v>4.0</c:v>
                </c:pt>
                <c:pt idx="21523">
                  <c:v>4.0</c:v>
                </c:pt>
                <c:pt idx="21524">
                  <c:v>4.0</c:v>
                </c:pt>
                <c:pt idx="21525">
                  <c:v>4.0</c:v>
                </c:pt>
                <c:pt idx="21526">
                  <c:v>4.0</c:v>
                </c:pt>
                <c:pt idx="21527">
                  <c:v>4.0</c:v>
                </c:pt>
                <c:pt idx="21528">
                  <c:v>4.0</c:v>
                </c:pt>
                <c:pt idx="21529">
                  <c:v>4.0</c:v>
                </c:pt>
                <c:pt idx="21530">
                  <c:v>4.0</c:v>
                </c:pt>
                <c:pt idx="21531">
                  <c:v>4.0</c:v>
                </c:pt>
                <c:pt idx="21532">
                  <c:v>4.0</c:v>
                </c:pt>
                <c:pt idx="21533">
                  <c:v>4.0</c:v>
                </c:pt>
                <c:pt idx="21534">
                  <c:v>4.0</c:v>
                </c:pt>
                <c:pt idx="21535">
                  <c:v>4.0</c:v>
                </c:pt>
                <c:pt idx="21536">
                  <c:v>4.0</c:v>
                </c:pt>
                <c:pt idx="21537">
                  <c:v>4.0</c:v>
                </c:pt>
                <c:pt idx="21538">
                  <c:v>4.0</c:v>
                </c:pt>
                <c:pt idx="21539">
                  <c:v>4.0</c:v>
                </c:pt>
                <c:pt idx="21540">
                  <c:v>4.0</c:v>
                </c:pt>
                <c:pt idx="21541">
                  <c:v>4.0</c:v>
                </c:pt>
                <c:pt idx="21542">
                  <c:v>4.0</c:v>
                </c:pt>
                <c:pt idx="21543">
                  <c:v>4.0</c:v>
                </c:pt>
                <c:pt idx="21544">
                  <c:v>4.0</c:v>
                </c:pt>
                <c:pt idx="21545">
                  <c:v>4.0</c:v>
                </c:pt>
                <c:pt idx="21546">
                  <c:v>4.0</c:v>
                </c:pt>
                <c:pt idx="21547">
                  <c:v>4.0</c:v>
                </c:pt>
                <c:pt idx="21548">
                  <c:v>4.0</c:v>
                </c:pt>
                <c:pt idx="21549">
                  <c:v>4.0</c:v>
                </c:pt>
                <c:pt idx="21550">
                  <c:v>4.0</c:v>
                </c:pt>
                <c:pt idx="21551">
                  <c:v>4.0</c:v>
                </c:pt>
                <c:pt idx="21552">
                  <c:v>4.0</c:v>
                </c:pt>
                <c:pt idx="21553">
                  <c:v>4.0</c:v>
                </c:pt>
                <c:pt idx="21554">
                  <c:v>4.0</c:v>
                </c:pt>
                <c:pt idx="21555">
                  <c:v>4.0</c:v>
                </c:pt>
                <c:pt idx="21556">
                  <c:v>4.0</c:v>
                </c:pt>
                <c:pt idx="21557">
                  <c:v>4.0</c:v>
                </c:pt>
                <c:pt idx="21558">
                  <c:v>4.0</c:v>
                </c:pt>
                <c:pt idx="21559">
                  <c:v>4.0</c:v>
                </c:pt>
                <c:pt idx="21560">
                  <c:v>4.0</c:v>
                </c:pt>
                <c:pt idx="21561">
                  <c:v>4.0</c:v>
                </c:pt>
                <c:pt idx="21562">
                  <c:v>4.0</c:v>
                </c:pt>
                <c:pt idx="21563">
                  <c:v>4.0</c:v>
                </c:pt>
                <c:pt idx="21564">
                  <c:v>4.0</c:v>
                </c:pt>
                <c:pt idx="21565">
                  <c:v>4.0</c:v>
                </c:pt>
                <c:pt idx="21566">
                  <c:v>4.0</c:v>
                </c:pt>
                <c:pt idx="21567">
                  <c:v>4.0</c:v>
                </c:pt>
                <c:pt idx="21568">
                  <c:v>4.0</c:v>
                </c:pt>
                <c:pt idx="21569">
                  <c:v>4.0</c:v>
                </c:pt>
                <c:pt idx="21570">
                  <c:v>4.0</c:v>
                </c:pt>
                <c:pt idx="21571">
                  <c:v>4.0</c:v>
                </c:pt>
                <c:pt idx="21572">
                  <c:v>4.0</c:v>
                </c:pt>
                <c:pt idx="21573">
                  <c:v>4.0</c:v>
                </c:pt>
                <c:pt idx="21574">
                  <c:v>4.0</c:v>
                </c:pt>
                <c:pt idx="21575">
                  <c:v>4.0</c:v>
                </c:pt>
                <c:pt idx="21576">
                  <c:v>4.0</c:v>
                </c:pt>
                <c:pt idx="21577">
                  <c:v>4.0</c:v>
                </c:pt>
                <c:pt idx="21578">
                  <c:v>4.0</c:v>
                </c:pt>
                <c:pt idx="21579">
                  <c:v>4.0</c:v>
                </c:pt>
                <c:pt idx="21580">
                  <c:v>4.0</c:v>
                </c:pt>
                <c:pt idx="21581">
                  <c:v>4.0</c:v>
                </c:pt>
                <c:pt idx="21582">
                  <c:v>4.0</c:v>
                </c:pt>
                <c:pt idx="21583">
                  <c:v>4.0</c:v>
                </c:pt>
                <c:pt idx="21584">
                  <c:v>4.0</c:v>
                </c:pt>
                <c:pt idx="21585">
                  <c:v>4.0</c:v>
                </c:pt>
                <c:pt idx="21586">
                  <c:v>4.0</c:v>
                </c:pt>
                <c:pt idx="21587">
                  <c:v>4.0</c:v>
                </c:pt>
                <c:pt idx="21588">
                  <c:v>4.0</c:v>
                </c:pt>
                <c:pt idx="21589">
                  <c:v>4.0</c:v>
                </c:pt>
                <c:pt idx="21590">
                  <c:v>4.0</c:v>
                </c:pt>
                <c:pt idx="21591">
                  <c:v>4.0</c:v>
                </c:pt>
                <c:pt idx="21592">
                  <c:v>4.0</c:v>
                </c:pt>
                <c:pt idx="21593">
                  <c:v>4.0</c:v>
                </c:pt>
                <c:pt idx="21594">
                  <c:v>4.0</c:v>
                </c:pt>
                <c:pt idx="21595">
                  <c:v>4.0</c:v>
                </c:pt>
                <c:pt idx="21596">
                  <c:v>4.0</c:v>
                </c:pt>
                <c:pt idx="21597">
                  <c:v>4.0</c:v>
                </c:pt>
                <c:pt idx="21598">
                  <c:v>4.0</c:v>
                </c:pt>
                <c:pt idx="21599">
                  <c:v>4.0</c:v>
                </c:pt>
                <c:pt idx="21600">
                  <c:v>4.0</c:v>
                </c:pt>
                <c:pt idx="21601">
                  <c:v>4.0</c:v>
                </c:pt>
                <c:pt idx="21602">
                  <c:v>4.0</c:v>
                </c:pt>
                <c:pt idx="21603">
                  <c:v>4.0</c:v>
                </c:pt>
                <c:pt idx="21604">
                  <c:v>4.0</c:v>
                </c:pt>
                <c:pt idx="21605">
                  <c:v>4.0</c:v>
                </c:pt>
                <c:pt idx="21606">
                  <c:v>4.0</c:v>
                </c:pt>
                <c:pt idx="21607">
                  <c:v>4.0</c:v>
                </c:pt>
                <c:pt idx="21608">
                  <c:v>4.0</c:v>
                </c:pt>
                <c:pt idx="21609">
                  <c:v>4.0</c:v>
                </c:pt>
                <c:pt idx="21610">
                  <c:v>4.0</c:v>
                </c:pt>
                <c:pt idx="21611">
                  <c:v>4.0</c:v>
                </c:pt>
                <c:pt idx="21612">
                  <c:v>4.0</c:v>
                </c:pt>
                <c:pt idx="21613">
                  <c:v>4.0</c:v>
                </c:pt>
                <c:pt idx="21614">
                  <c:v>4.0</c:v>
                </c:pt>
                <c:pt idx="21615">
                  <c:v>4.0</c:v>
                </c:pt>
                <c:pt idx="21616">
                  <c:v>4.0</c:v>
                </c:pt>
                <c:pt idx="21617">
                  <c:v>4.0</c:v>
                </c:pt>
                <c:pt idx="21618">
                  <c:v>4.0</c:v>
                </c:pt>
                <c:pt idx="21619">
                  <c:v>4.0</c:v>
                </c:pt>
                <c:pt idx="21620">
                  <c:v>4.0</c:v>
                </c:pt>
                <c:pt idx="21621">
                  <c:v>4.0</c:v>
                </c:pt>
                <c:pt idx="21622">
                  <c:v>4.0</c:v>
                </c:pt>
                <c:pt idx="21623">
                  <c:v>4.0</c:v>
                </c:pt>
                <c:pt idx="21624">
                  <c:v>4.0</c:v>
                </c:pt>
                <c:pt idx="21625">
                  <c:v>4.0</c:v>
                </c:pt>
                <c:pt idx="21626">
                  <c:v>4.0</c:v>
                </c:pt>
                <c:pt idx="21627">
                  <c:v>4.0</c:v>
                </c:pt>
                <c:pt idx="21628">
                  <c:v>4.0</c:v>
                </c:pt>
                <c:pt idx="21629">
                  <c:v>4.0</c:v>
                </c:pt>
                <c:pt idx="21630">
                  <c:v>4.0</c:v>
                </c:pt>
                <c:pt idx="21631">
                  <c:v>4.0</c:v>
                </c:pt>
                <c:pt idx="21632">
                  <c:v>4.0</c:v>
                </c:pt>
                <c:pt idx="21633">
                  <c:v>4.0</c:v>
                </c:pt>
                <c:pt idx="21634">
                  <c:v>4.0</c:v>
                </c:pt>
                <c:pt idx="21635">
                  <c:v>4.0</c:v>
                </c:pt>
                <c:pt idx="21636">
                  <c:v>4.0</c:v>
                </c:pt>
                <c:pt idx="21637">
                  <c:v>4.0</c:v>
                </c:pt>
                <c:pt idx="21638">
                  <c:v>4.0</c:v>
                </c:pt>
                <c:pt idx="21639">
                  <c:v>4.0</c:v>
                </c:pt>
                <c:pt idx="21640">
                  <c:v>4.0</c:v>
                </c:pt>
                <c:pt idx="21641">
                  <c:v>4.0</c:v>
                </c:pt>
                <c:pt idx="21642">
                  <c:v>4.0</c:v>
                </c:pt>
                <c:pt idx="21643">
                  <c:v>4.0</c:v>
                </c:pt>
                <c:pt idx="21644">
                  <c:v>4.0</c:v>
                </c:pt>
                <c:pt idx="21645">
                  <c:v>4.0</c:v>
                </c:pt>
                <c:pt idx="21646">
                  <c:v>4.0</c:v>
                </c:pt>
                <c:pt idx="21647">
                  <c:v>4.0</c:v>
                </c:pt>
                <c:pt idx="21648">
                  <c:v>4.0</c:v>
                </c:pt>
                <c:pt idx="21649">
                  <c:v>4.0</c:v>
                </c:pt>
                <c:pt idx="21650">
                  <c:v>4.0</c:v>
                </c:pt>
                <c:pt idx="21651">
                  <c:v>4.0</c:v>
                </c:pt>
                <c:pt idx="21652">
                  <c:v>4.0</c:v>
                </c:pt>
                <c:pt idx="21653">
                  <c:v>4.0</c:v>
                </c:pt>
                <c:pt idx="21654">
                  <c:v>4.0</c:v>
                </c:pt>
                <c:pt idx="21655">
                  <c:v>4.0</c:v>
                </c:pt>
                <c:pt idx="21656">
                  <c:v>4.0</c:v>
                </c:pt>
                <c:pt idx="21657">
                  <c:v>4.0</c:v>
                </c:pt>
                <c:pt idx="21658">
                  <c:v>4.0</c:v>
                </c:pt>
                <c:pt idx="21659">
                  <c:v>4.0</c:v>
                </c:pt>
                <c:pt idx="21660">
                  <c:v>4.0</c:v>
                </c:pt>
                <c:pt idx="21661">
                  <c:v>4.0</c:v>
                </c:pt>
                <c:pt idx="21662">
                  <c:v>4.0</c:v>
                </c:pt>
                <c:pt idx="21663">
                  <c:v>4.0</c:v>
                </c:pt>
                <c:pt idx="21664">
                  <c:v>4.0</c:v>
                </c:pt>
                <c:pt idx="21665">
                  <c:v>4.0</c:v>
                </c:pt>
                <c:pt idx="21666">
                  <c:v>4.0</c:v>
                </c:pt>
                <c:pt idx="21667">
                  <c:v>4.0</c:v>
                </c:pt>
                <c:pt idx="21668">
                  <c:v>4.0</c:v>
                </c:pt>
                <c:pt idx="21669">
                  <c:v>4.0</c:v>
                </c:pt>
                <c:pt idx="21670">
                  <c:v>4.0</c:v>
                </c:pt>
                <c:pt idx="21671">
                  <c:v>4.0</c:v>
                </c:pt>
                <c:pt idx="21672">
                  <c:v>4.0</c:v>
                </c:pt>
                <c:pt idx="21673">
                  <c:v>4.0</c:v>
                </c:pt>
                <c:pt idx="21674">
                  <c:v>4.0</c:v>
                </c:pt>
                <c:pt idx="21675">
                  <c:v>4.0</c:v>
                </c:pt>
                <c:pt idx="21676">
                  <c:v>4.0</c:v>
                </c:pt>
                <c:pt idx="21677">
                  <c:v>4.0</c:v>
                </c:pt>
                <c:pt idx="21678">
                  <c:v>4.0</c:v>
                </c:pt>
                <c:pt idx="21679">
                  <c:v>4.0</c:v>
                </c:pt>
                <c:pt idx="21680">
                  <c:v>4.0</c:v>
                </c:pt>
                <c:pt idx="21681">
                  <c:v>4.0</c:v>
                </c:pt>
                <c:pt idx="21682">
                  <c:v>4.0</c:v>
                </c:pt>
                <c:pt idx="21683">
                  <c:v>4.0</c:v>
                </c:pt>
                <c:pt idx="21684">
                  <c:v>4.0</c:v>
                </c:pt>
                <c:pt idx="21685">
                  <c:v>4.0</c:v>
                </c:pt>
                <c:pt idx="21686">
                  <c:v>4.0</c:v>
                </c:pt>
                <c:pt idx="21687">
                  <c:v>4.0</c:v>
                </c:pt>
                <c:pt idx="21688">
                  <c:v>4.0</c:v>
                </c:pt>
                <c:pt idx="21689">
                  <c:v>4.0</c:v>
                </c:pt>
                <c:pt idx="21690">
                  <c:v>4.0</c:v>
                </c:pt>
                <c:pt idx="21691">
                  <c:v>4.0</c:v>
                </c:pt>
                <c:pt idx="21692">
                  <c:v>4.0</c:v>
                </c:pt>
                <c:pt idx="21693">
                  <c:v>4.0</c:v>
                </c:pt>
                <c:pt idx="21694">
                  <c:v>4.0</c:v>
                </c:pt>
                <c:pt idx="21695">
                  <c:v>4.0</c:v>
                </c:pt>
                <c:pt idx="21696">
                  <c:v>4.0</c:v>
                </c:pt>
                <c:pt idx="21697">
                  <c:v>4.0</c:v>
                </c:pt>
                <c:pt idx="21698">
                  <c:v>4.0</c:v>
                </c:pt>
                <c:pt idx="21699">
                  <c:v>4.0</c:v>
                </c:pt>
                <c:pt idx="21700">
                  <c:v>4.0</c:v>
                </c:pt>
                <c:pt idx="21701">
                  <c:v>4.0</c:v>
                </c:pt>
                <c:pt idx="21702">
                  <c:v>4.0</c:v>
                </c:pt>
                <c:pt idx="21703">
                  <c:v>4.0</c:v>
                </c:pt>
                <c:pt idx="21704">
                  <c:v>4.0</c:v>
                </c:pt>
                <c:pt idx="21705">
                  <c:v>4.0</c:v>
                </c:pt>
                <c:pt idx="21706">
                  <c:v>4.0</c:v>
                </c:pt>
                <c:pt idx="21707">
                  <c:v>4.0</c:v>
                </c:pt>
                <c:pt idx="21708">
                  <c:v>4.0</c:v>
                </c:pt>
                <c:pt idx="21709">
                  <c:v>4.0</c:v>
                </c:pt>
                <c:pt idx="21710">
                  <c:v>4.0</c:v>
                </c:pt>
                <c:pt idx="21711">
                  <c:v>4.0</c:v>
                </c:pt>
                <c:pt idx="21712">
                  <c:v>4.0</c:v>
                </c:pt>
                <c:pt idx="21713">
                  <c:v>4.0</c:v>
                </c:pt>
                <c:pt idx="21714">
                  <c:v>4.0</c:v>
                </c:pt>
                <c:pt idx="21715">
                  <c:v>4.0</c:v>
                </c:pt>
                <c:pt idx="21716">
                  <c:v>4.0</c:v>
                </c:pt>
                <c:pt idx="21717">
                  <c:v>4.0</c:v>
                </c:pt>
                <c:pt idx="21718">
                  <c:v>4.0</c:v>
                </c:pt>
                <c:pt idx="21719">
                  <c:v>4.0</c:v>
                </c:pt>
                <c:pt idx="21720">
                  <c:v>4.0</c:v>
                </c:pt>
                <c:pt idx="21721">
                  <c:v>4.0</c:v>
                </c:pt>
                <c:pt idx="21722">
                  <c:v>4.0</c:v>
                </c:pt>
                <c:pt idx="21723">
                  <c:v>4.0</c:v>
                </c:pt>
                <c:pt idx="21724">
                  <c:v>4.0</c:v>
                </c:pt>
                <c:pt idx="21725">
                  <c:v>4.0</c:v>
                </c:pt>
                <c:pt idx="21726">
                  <c:v>4.0</c:v>
                </c:pt>
                <c:pt idx="21727">
                  <c:v>4.0</c:v>
                </c:pt>
                <c:pt idx="21728">
                  <c:v>4.0</c:v>
                </c:pt>
                <c:pt idx="21729">
                  <c:v>4.0</c:v>
                </c:pt>
                <c:pt idx="21730">
                  <c:v>4.0</c:v>
                </c:pt>
                <c:pt idx="21731">
                  <c:v>4.0</c:v>
                </c:pt>
                <c:pt idx="21732">
                  <c:v>4.0</c:v>
                </c:pt>
                <c:pt idx="21733">
                  <c:v>4.0</c:v>
                </c:pt>
                <c:pt idx="21734">
                  <c:v>4.0</c:v>
                </c:pt>
                <c:pt idx="21735">
                  <c:v>4.0</c:v>
                </c:pt>
                <c:pt idx="21736">
                  <c:v>4.0</c:v>
                </c:pt>
                <c:pt idx="21737">
                  <c:v>4.0</c:v>
                </c:pt>
                <c:pt idx="21738">
                  <c:v>4.0</c:v>
                </c:pt>
                <c:pt idx="21739">
                  <c:v>4.0</c:v>
                </c:pt>
                <c:pt idx="21740">
                  <c:v>4.0</c:v>
                </c:pt>
                <c:pt idx="21741">
                  <c:v>4.0</c:v>
                </c:pt>
                <c:pt idx="21742">
                  <c:v>4.0</c:v>
                </c:pt>
                <c:pt idx="21743">
                  <c:v>4.0</c:v>
                </c:pt>
                <c:pt idx="21744">
                  <c:v>4.0</c:v>
                </c:pt>
                <c:pt idx="21745">
                  <c:v>4.0</c:v>
                </c:pt>
                <c:pt idx="21746">
                  <c:v>4.0</c:v>
                </c:pt>
                <c:pt idx="21747">
                  <c:v>4.0</c:v>
                </c:pt>
                <c:pt idx="21748">
                  <c:v>4.0</c:v>
                </c:pt>
                <c:pt idx="21749">
                  <c:v>4.0</c:v>
                </c:pt>
                <c:pt idx="21750">
                  <c:v>4.0</c:v>
                </c:pt>
                <c:pt idx="21751">
                  <c:v>4.0</c:v>
                </c:pt>
                <c:pt idx="21752">
                  <c:v>4.0</c:v>
                </c:pt>
                <c:pt idx="21753">
                  <c:v>4.0</c:v>
                </c:pt>
                <c:pt idx="21754">
                  <c:v>4.0</c:v>
                </c:pt>
                <c:pt idx="21755">
                  <c:v>4.0</c:v>
                </c:pt>
                <c:pt idx="21756">
                  <c:v>4.0</c:v>
                </c:pt>
                <c:pt idx="21757">
                  <c:v>4.0</c:v>
                </c:pt>
                <c:pt idx="21758">
                  <c:v>4.0</c:v>
                </c:pt>
                <c:pt idx="21759">
                  <c:v>4.0</c:v>
                </c:pt>
                <c:pt idx="21760">
                  <c:v>4.0</c:v>
                </c:pt>
                <c:pt idx="21761">
                  <c:v>4.0</c:v>
                </c:pt>
                <c:pt idx="21762">
                  <c:v>4.0</c:v>
                </c:pt>
                <c:pt idx="21763">
                  <c:v>4.0</c:v>
                </c:pt>
                <c:pt idx="21764">
                  <c:v>4.0</c:v>
                </c:pt>
                <c:pt idx="21765">
                  <c:v>4.0</c:v>
                </c:pt>
                <c:pt idx="21766">
                  <c:v>4.0</c:v>
                </c:pt>
                <c:pt idx="21767">
                  <c:v>4.0</c:v>
                </c:pt>
                <c:pt idx="21768">
                  <c:v>4.0</c:v>
                </c:pt>
                <c:pt idx="21769">
                  <c:v>4.0</c:v>
                </c:pt>
                <c:pt idx="21770">
                  <c:v>4.0</c:v>
                </c:pt>
                <c:pt idx="21771">
                  <c:v>4.0</c:v>
                </c:pt>
                <c:pt idx="21772">
                  <c:v>4.0</c:v>
                </c:pt>
                <c:pt idx="21773">
                  <c:v>4.0</c:v>
                </c:pt>
                <c:pt idx="21774">
                  <c:v>4.0</c:v>
                </c:pt>
                <c:pt idx="21775">
                  <c:v>4.0</c:v>
                </c:pt>
                <c:pt idx="21776">
                  <c:v>4.0</c:v>
                </c:pt>
                <c:pt idx="21777">
                  <c:v>4.0</c:v>
                </c:pt>
                <c:pt idx="21778">
                  <c:v>4.0</c:v>
                </c:pt>
                <c:pt idx="21779">
                  <c:v>4.0</c:v>
                </c:pt>
                <c:pt idx="21780">
                  <c:v>4.0</c:v>
                </c:pt>
                <c:pt idx="21781">
                  <c:v>4.0</c:v>
                </c:pt>
                <c:pt idx="21782">
                  <c:v>4.0</c:v>
                </c:pt>
                <c:pt idx="21783">
                  <c:v>4.0</c:v>
                </c:pt>
                <c:pt idx="21784">
                  <c:v>4.0</c:v>
                </c:pt>
                <c:pt idx="21785">
                  <c:v>4.0</c:v>
                </c:pt>
                <c:pt idx="21786">
                  <c:v>4.0</c:v>
                </c:pt>
                <c:pt idx="21787">
                  <c:v>4.0</c:v>
                </c:pt>
                <c:pt idx="21788">
                  <c:v>4.0</c:v>
                </c:pt>
                <c:pt idx="21789">
                  <c:v>4.0</c:v>
                </c:pt>
                <c:pt idx="21790">
                  <c:v>4.0</c:v>
                </c:pt>
                <c:pt idx="21791">
                  <c:v>4.0</c:v>
                </c:pt>
                <c:pt idx="21792">
                  <c:v>4.0</c:v>
                </c:pt>
                <c:pt idx="21793">
                  <c:v>4.0</c:v>
                </c:pt>
                <c:pt idx="21794">
                  <c:v>4.0</c:v>
                </c:pt>
                <c:pt idx="21795">
                  <c:v>4.0</c:v>
                </c:pt>
                <c:pt idx="21796">
                  <c:v>4.0</c:v>
                </c:pt>
                <c:pt idx="21797">
                  <c:v>4.0</c:v>
                </c:pt>
                <c:pt idx="21798">
                  <c:v>4.0</c:v>
                </c:pt>
                <c:pt idx="21799">
                  <c:v>4.0</c:v>
                </c:pt>
                <c:pt idx="21800">
                  <c:v>4.0</c:v>
                </c:pt>
                <c:pt idx="21801">
                  <c:v>4.0</c:v>
                </c:pt>
                <c:pt idx="21802">
                  <c:v>4.0</c:v>
                </c:pt>
                <c:pt idx="21803">
                  <c:v>4.0</c:v>
                </c:pt>
                <c:pt idx="21804">
                  <c:v>4.0</c:v>
                </c:pt>
                <c:pt idx="21805">
                  <c:v>4.0</c:v>
                </c:pt>
                <c:pt idx="21806">
                  <c:v>4.0</c:v>
                </c:pt>
                <c:pt idx="21807">
                  <c:v>4.0</c:v>
                </c:pt>
                <c:pt idx="21808">
                  <c:v>4.0</c:v>
                </c:pt>
                <c:pt idx="21809">
                  <c:v>4.0</c:v>
                </c:pt>
                <c:pt idx="21810">
                  <c:v>4.0</c:v>
                </c:pt>
                <c:pt idx="21811">
                  <c:v>4.0</c:v>
                </c:pt>
                <c:pt idx="21812">
                  <c:v>4.0</c:v>
                </c:pt>
                <c:pt idx="21813">
                  <c:v>4.0</c:v>
                </c:pt>
                <c:pt idx="21814">
                  <c:v>4.0</c:v>
                </c:pt>
                <c:pt idx="21815">
                  <c:v>4.0</c:v>
                </c:pt>
                <c:pt idx="21816">
                  <c:v>4.0</c:v>
                </c:pt>
                <c:pt idx="21817">
                  <c:v>4.0</c:v>
                </c:pt>
                <c:pt idx="21818">
                  <c:v>4.0</c:v>
                </c:pt>
                <c:pt idx="21819">
                  <c:v>4.0</c:v>
                </c:pt>
                <c:pt idx="21820">
                  <c:v>4.0</c:v>
                </c:pt>
                <c:pt idx="21821">
                  <c:v>4.0</c:v>
                </c:pt>
                <c:pt idx="21822">
                  <c:v>4.0</c:v>
                </c:pt>
                <c:pt idx="21823">
                  <c:v>4.0</c:v>
                </c:pt>
                <c:pt idx="21824">
                  <c:v>4.0</c:v>
                </c:pt>
                <c:pt idx="21825">
                  <c:v>4.0</c:v>
                </c:pt>
                <c:pt idx="21826">
                  <c:v>4.0</c:v>
                </c:pt>
                <c:pt idx="21827">
                  <c:v>4.0</c:v>
                </c:pt>
                <c:pt idx="21828">
                  <c:v>4.0</c:v>
                </c:pt>
                <c:pt idx="21829">
                  <c:v>4.0</c:v>
                </c:pt>
                <c:pt idx="21830">
                  <c:v>4.0</c:v>
                </c:pt>
                <c:pt idx="21831">
                  <c:v>4.0</c:v>
                </c:pt>
                <c:pt idx="21832">
                  <c:v>4.0</c:v>
                </c:pt>
                <c:pt idx="21833">
                  <c:v>4.0</c:v>
                </c:pt>
                <c:pt idx="21834">
                  <c:v>4.0</c:v>
                </c:pt>
                <c:pt idx="21835">
                  <c:v>4.0</c:v>
                </c:pt>
                <c:pt idx="21836">
                  <c:v>4.0</c:v>
                </c:pt>
                <c:pt idx="21837">
                  <c:v>4.0</c:v>
                </c:pt>
                <c:pt idx="21838">
                  <c:v>4.0</c:v>
                </c:pt>
                <c:pt idx="21839">
                  <c:v>4.0</c:v>
                </c:pt>
                <c:pt idx="21840">
                  <c:v>4.0</c:v>
                </c:pt>
                <c:pt idx="21841">
                  <c:v>4.0</c:v>
                </c:pt>
                <c:pt idx="21842">
                  <c:v>4.0</c:v>
                </c:pt>
                <c:pt idx="21843">
                  <c:v>4.0</c:v>
                </c:pt>
                <c:pt idx="21844">
                  <c:v>4.0</c:v>
                </c:pt>
                <c:pt idx="21845">
                  <c:v>4.0</c:v>
                </c:pt>
                <c:pt idx="21846">
                  <c:v>4.0</c:v>
                </c:pt>
                <c:pt idx="21847">
                  <c:v>4.0</c:v>
                </c:pt>
                <c:pt idx="21848">
                  <c:v>4.0</c:v>
                </c:pt>
                <c:pt idx="21849">
                  <c:v>4.0</c:v>
                </c:pt>
                <c:pt idx="21850">
                  <c:v>4.0</c:v>
                </c:pt>
                <c:pt idx="21851">
                  <c:v>4.0</c:v>
                </c:pt>
                <c:pt idx="21852">
                  <c:v>4.0</c:v>
                </c:pt>
                <c:pt idx="21853">
                  <c:v>4.0</c:v>
                </c:pt>
                <c:pt idx="21854">
                  <c:v>4.0</c:v>
                </c:pt>
                <c:pt idx="21855">
                  <c:v>4.0</c:v>
                </c:pt>
                <c:pt idx="21856">
                  <c:v>4.0</c:v>
                </c:pt>
                <c:pt idx="21857">
                  <c:v>4.0</c:v>
                </c:pt>
                <c:pt idx="21858">
                  <c:v>4.0</c:v>
                </c:pt>
                <c:pt idx="21859">
                  <c:v>4.0</c:v>
                </c:pt>
                <c:pt idx="21860">
                  <c:v>4.0</c:v>
                </c:pt>
                <c:pt idx="21861">
                  <c:v>4.0</c:v>
                </c:pt>
                <c:pt idx="21862">
                  <c:v>4.0</c:v>
                </c:pt>
                <c:pt idx="21863">
                  <c:v>4.0</c:v>
                </c:pt>
                <c:pt idx="21864">
                  <c:v>4.0</c:v>
                </c:pt>
                <c:pt idx="21865">
                  <c:v>4.0</c:v>
                </c:pt>
                <c:pt idx="21866">
                  <c:v>4.0</c:v>
                </c:pt>
                <c:pt idx="21867">
                  <c:v>4.0</c:v>
                </c:pt>
                <c:pt idx="21868">
                  <c:v>4.0</c:v>
                </c:pt>
                <c:pt idx="21869">
                  <c:v>4.0</c:v>
                </c:pt>
                <c:pt idx="21870">
                  <c:v>4.0</c:v>
                </c:pt>
                <c:pt idx="21871">
                  <c:v>4.0</c:v>
                </c:pt>
                <c:pt idx="21872">
                  <c:v>4.0</c:v>
                </c:pt>
                <c:pt idx="21873">
                  <c:v>4.0</c:v>
                </c:pt>
                <c:pt idx="21874">
                  <c:v>4.0</c:v>
                </c:pt>
                <c:pt idx="21875">
                  <c:v>4.0</c:v>
                </c:pt>
                <c:pt idx="21876">
                  <c:v>4.0</c:v>
                </c:pt>
                <c:pt idx="21877">
                  <c:v>4.0</c:v>
                </c:pt>
                <c:pt idx="21878">
                  <c:v>4.0</c:v>
                </c:pt>
                <c:pt idx="21879">
                  <c:v>4.0</c:v>
                </c:pt>
                <c:pt idx="21880">
                  <c:v>4.0</c:v>
                </c:pt>
                <c:pt idx="21881">
                  <c:v>4.0</c:v>
                </c:pt>
                <c:pt idx="21882">
                  <c:v>4.0</c:v>
                </c:pt>
                <c:pt idx="21883">
                  <c:v>4.0</c:v>
                </c:pt>
                <c:pt idx="21884">
                  <c:v>4.0</c:v>
                </c:pt>
                <c:pt idx="21885">
                  <c:v>4.0</c:v>
                </c:pt>
                <c:pt idx="21886">
                  <c:v>4.0</c:v>
                </c:pt>
                <c:pt idx="21887">
                  <c:v>4.0</c:v>
                </c:pt>
                <c:pt idx="21888">
                  <c:v>4.0</c:v>
                </c:pt>
                <c:pt idx="21889">
                  <c:v>4.0</c:v>
                </c:pt>
                <c:pt idx="21890">
                  <c:v>4.0</c:v>
                </c:pt>
                <c:pt idx="21891">
                  <c:v>4.0</c:v>
                </c:pt>
                <c:pt idx="21892">
                  <c:v>4.0</c:v>
                </c:pt>
                <c:pt idx="21893">
                  <c:v>4.0</c:v>
                </c:pt>
                <c:pt idx="21894">
                  <c:v>4.0</c:v>
                </c:pt>
                <c:pt idx="21895">
                  <c:v>4.0</c:v>
                </c:pt>
                <c:pt idx="21896">
                  <c:v>4.0</c:v>
                </c:pt>
                <c:pt idx="21897">
                  <c:v>4.0</c:v>
                </c:pt>
                <c:pt idx="21898">
                  <c:v>4.0</c:v>
                </c:pt>
                <c:pt idx="21899">
                  <c:v>4.0</c:v>
                </c:pt>
                <c:pt idx="21900">
                  <c:v>4.0</c:v>
                </c:pt>
                <c:pt idx="21901">
                  <c:v>4.0</c:v>
                </c:pt>
                <c:pt idx="21902">
                  <c:v>4.0</c:v>
                </c:pt>
                <c:pt idx="21903">
                  <c:v>4.0</c:v>
                </c:pt>
                <c:pt idx="21904">
                  <c:v>4.0</c:v>
                </c:pt>
                <c:pt idx="21905">
                  <c:v>4.0</c:v>
                </c:pt>
                <c:pt idx="21906">
                  <c:v>4.0</c:v>
                </c:pt>
                <c:pt idx="21907">
                  <c:v>4.0</c:v>
                </c:pt>
                <c:pt idx="21908">
                  <c:v>4.0</c:v>
                </c:pt>
                <c:pt idx="21909">
                  <c:v>4.0</c:v>
                </c:pt>
                <c:pt idx="21910">
                  <c:v>4.0</c:v>
                </c:pt>
                <c:pt idx="21911">
                  <c:v>4.0</c:v>
                </c:pt>
                <c:pt idx="21912">
                  <c:v>4.0</c:v>
                </c:pt>
                <c:pt idx="21913">
                  <c:v>4.0</c:v>
                </c:pt>
                <c:pt idx="21914">
                  <c:v>4.0</c:v>
                </c:pt>
                <c:pt idx="21915">
                  <c:v>4.0</c:v>
                </c:pt>
                <c:pt idx="21916">
                  <c:v>4.0</c:v>
                </c:pt>
                <c:pt idx="21917">
                  <c:v>4.0</c:v>
                </c:pt>
                <c:pt idx="21918">
                  <c:v>4.0</c:v>
                </c:pt>
                <c:pt idx="21919">
                  <c:v>4.0</c:v>
                </c:pt>
                <c:pt idx="21920">
                  <c:v>4.0</c:v>
                </c:pt>
                <c:pt idx="21921">
                  <c:v>4.0</c:v>
                </c:pt>
                <c:pt idx="21922">
                  <c:v>4.0</c:v>
                </c:pt>
                <c:pt idx="21923">
                  <c:v>4.0</c:v>
                </c:pt>
                <c:pt idx="21924">
                  <c:v>4.0</c:v>
                </c:pt>
                <c:pt idx="21925">
                  <c:v>4.0</c:v>
                </c:pt>
                <c:pt idx="21926">
                  <c:v>4.0</c:v>
                </c:pt>
                <c:pt idx="21927">
                  <c:v>4.0</c:v>
                </c:pt>
                <c:pt idx="21928">
                  <c:v>4.0</c:v>
                </c:pt>
                <c:pt idx="21929">
                  <c:v>4.0</c:v>
                </c:pt>
                <c:pt idx="21930">
                  <c:v>4.0</c:v>
                </c:pt>
                <c:pt idx="21931">
                  <c:v>4.0</c:v>
                </c:pt>
                <c:pt idx="21932">
                  <c:v>4.0</c:v>
                </c:pt>
                <c:pt idx="21933">
                  <c:v>4.0</c:v>
                </c:pt>
                <c:pt idx="21934">
                  <c:v>4.0</c:v>
                </c:pt>
                <c:pt idx="21935">
                  <c:v>4.0</c:v>
                </c:pt>
                <c:pt idx="21936">
                  <c:v>4.0</c:v>
                </c:pt>
                <c:pt idx="21937">
                  <c:v>4.0</c:v>
                </c:pt>
                <c:pt idx="21938">
                  <c:v>4.0</c:v>
                </c:pt>
                <c:pt idx="21939">
                  <c:v>4.0</c:v>
                </c:pt>
                <c:pt idx="21940">
                  <c:v>4.0</c:v>
                </c:pt>
                <c:pt idx="21941">
                  <c:v>4.0</c:v>
                </c:pt>
                <c:pt idx="21942">
                  <c:v>4.0</c:v>
                </c:pt>
                <c:pt idx="21943">
                  <c:v>4.0</c:v>
                </c:pt>
                <c:pt idx="21944">
                  <c:v>4.0</c:v>
                </c:pt>
                <c:pt idx="21945">
                  <c:v>4.0</c:v>
                </c:pt>
                <c:pt idx="21946">
                  <c:v>4.0</c:v>
                </c:pt>
                <c:pt idx="21947">
                  <c:v>4.0</c:v>
                </c:pt>
                <c:pt idx="21948">
                  <c:v>4.0</c:v>
                </c:pt>
                <c:pt idx="21949">
                  <c:v>4.0</c:v>
                </c:pt>
                <c:pt idx="21950">
                  <c:v>4.0</c:v>
                </c:pt>
                <c:pt idx="21951">
                  <c:v>4.0</c:v>
                </c:pt>
                <c:pt idx="21952">
                  <c:v>4.0</c:v>
                </c:pt>
                <c:pt idx="21953">
                  <c:v>4.0</c:v>
                </c:pt>
                <c:pt idx="21954">
                  <c:v>4.0</c:v>
                </c:pt>
                <c:pt idx="21955">
                  <c:v>4.0</c:v>
                </c:pt>
                <c:pt idx="21956">
                  <c:v>4.0</c:v>
                </c:pt>
                <c:pt idx="21957">
                  <c:v>4.0</c:v>
                </c:pt>
                <c:pt idx="21958">
                  <c:v>4.0</c:v>
                </c:pt>
                <c:pt idx="21959">
                  <c:v>4.0</c:v>
                </c:pt>
                <c:pt idx="21960">
                  <c:v>4.0</c:v>
                </c:pt>
                <c:pt idx="21961">
                  <c:v>4.0</c:v>
                </c:pt>
                <c:pt idx="21962">
                  <c:v>4.0</c:v>
                </c:pt>
                <c:pt idx="21963">
                  <c:v>4.0</c:v>
                </c:pt>
                <c:pt idx="21964">
                  <c:v>4.0</c:v>
                </c:pt>
                <c:pt idx="21965">
                  <c:v>4.0</c:v>
                </c:pt>
                <c:pt idx="21966">
                  <c:v>4.0</c:v>
                </c:pt>
                <c:pt idx="21967">
                  <c:v>4.0</c:v>
                </c:pt>
                <c:pt idx="21968">
                  <c:v>4.0</c:v>
                </c:pt>
                <c:pt idx="21969">
                  <c:v>4.0</c:v>
                </c:pt>
                <c:pt idx="21970">
                  <c:v>4.0</c:v>
                </c:pt>
                <c:pt idx="21971">
                  <c:v>4.0</c:v>
                </c:pt>
                <c:pt idx="21972">
                  <c:v>4.0</c:v>
                </c:pt>
                <c:pt idx="21973">
                  <c:v>4.0</c:v>
                </c:pt>
                <c:pt idx="21974">
                  <c:v>4.0</c:v>
                </c:pt>
                <c:pt idx="21975">
                  <c:v>4.0</c:v>
                </c:pt>
                <c:pt idx="21976">
                  <c:v>4.0</c:v>
                </c:pt>
                <c:pt idx="21977">
                  <c:v>4.0</c:v>
                </c:pt>
                <c:pt idx="21978">
                  <c:v>4.0</c:v>
                </c:pt>
                <c:pt idx="21979">
                  <c:v>4.0</c:v>
                </c:pt>
                <c:pt idx="21980">
                  <c:v>4.0</c:v>
                </c:pt>
                <c:pt idx="21981">
                  <c:v>4.0</c:v>
                </c:pt>
                <c:pt idx="21982">
                  <c:v>4.0</c:v>
                </c:pt>
                <c:pt idx="21983">
                  <c:v>4.0</c:v>
                </c:pt>
                <c:pt idx="21984">
                  <c:v>4.0</c:v>
                </c:pt>
                <c:pt idx="21985">
                  <c:v>4.0</c:v>
                </c:pt>
                <c:pt idx="21986">
                  <c:v>4.0</c:v>
                </c:pt>
                <c:pt idx="21987">
                  <c:v>4.0</c:v>
                </c:pt>
                <c:pt idx="21988">
                  <c:v>4.0</c:v>
                </c:pt>
                <c:pt idx="21989">
                  <c:v>4.0</c:v>
                </c:pt>
                <c:pt idx="21990">
                  <c:v>4.0</c:v>
                </c:pt>
                <c:pt idx="21991">
                  <c:v>4.0</c:v>
                </c:pt>
                <c:pt idx="21992">
                  <c:v>4.0</c:v>
                </c:pt>
                <c:pt idx="21993">
                  <c:v>4.0</c:v>
                </c:pt>
                <c:pt idx="21994">
                  <c:v>4.0</c:v>
                </c:pt>
                <c:pt idx="21995">
                  <c:v>4.0</c:v>
                </c:pt>
                <c:pt idx="21996">
                  <c:v>4.0</c:v>
                </c:pt>
                <c:pt idx="21997">
                  <c:v>4.0</c:v>
                </c:pt>
                <c:pt idx="21998">
                  <c:v>4.0</c:v>
                </c:pt>
                <c:pt idx="21999">
                  <c:v>4.0</c:v>
                </c:pt>
                <c:pt idx="22000">
                  <c:v>4.0</c:v>
                </c:pt>
                <c:pt idx="22001">
                  <c:v>4.0</c:v>
                </c:pt>
                <c:pt idx="22002">
                  <c:v>4.0</c:v>
                </c:pt>
                <c:pt idx="22003">
                  <c:v>4.0</c:v>
                </c:pt>
                <c:pt idx="22004">
                  <c:v>4.0</c:v>
                </c:pt>
                <c:pt idx="22005">
                  <c:v>4.0</c:v>
                </c:pt>
                <c:pt idx="22006">
                  <c:v>4.0</c:v>
                </c:pt>
                <c:pt idx="22007">
                  <c:v>4.0</c:v>
                </c:pt>
                <c:pt idx="22008">
                  <c:v>4.0</c:v>
                </c:pt>
                <c:pt idx="22009">
                  <c:v>4.0</c:v>
                </c:pt>
                <c:pt idx="22010">
                  <c:v>4.0</c:v>
                </c:pt>
                <c:pt idx="22011">
                  <c:v>4.0</c:v>
                </c:pt>
                <c:pt idx="22012">
                  <c:v>4.0</c:v>
                </c:pt>
                <c:pt idx="22013">
                  <c:v>4.0</c:v>
                </c:pt>
                <c:pt idx="22014">
                  <c:v>4.0</c:v>
                </c:pt>
                <c:pt idx="22015">
                  <c:v>4.0</c:v>
                </c:pt>
                <c:pt idx="22016">
                  <c:v>4.0</c:v>
                </c:pt>
                <c:pt idx="22017">
                  <c:v>4.0</c:v>
                </c:pt>
                <c:pt idx="22018">
                  <c:v>4.0</c:v>
                </c:pt>
                <c:pt idx="22019">
                  <c:v>4.0</c:v>
                </c:pt>
                <c:pt idx="22020">
                  <c:v>4.0</c:v>
                </c:pt>
                <c:pt idx="22021">
                  <c:v>4.0</c:v>
                </c:pt>
                <c:pt idx="22022">
                  <c:v>4.0</c:v>
                </c:pt>
                <c:pt idx="22023">
                  <c:v>4.0</c:v>
                </c:pt>
                <c:pt idx="22024">
                  <c:v>4.0</c:v>
                </c:pt>
                <c:pt idx="22025">
                  <c:v>4.0</c:v>
                </c:pt>
                <c:pt idx="22026">
                  <c:v>4.0</c:v>
                </c:pt>
                <c:pt idx="22027">
                  <c:v>4.0</c:v>
                </c:pt>
                <c:pt idx="22028">
                  <c:v>4.0</c:v>
                </c:pt>
                <c:pt idx="22029">
                  <c:v>4.0</c:v>
                </c:pt>
                <c:pt idx="22030">
                  <c:v>4.0</c:v>
                </c:pt>
                <c:pt idx="22031">
                  <c:v>4.0</c:v>
                </c:pt>
                <c:pt idx="22032">
                  <c:v>4.0</c:v>
                </c:pt>
                <c:pt idx="22033">
                  <c:v>4.0</c:v>
                </c:pt>
                <c:pt idx="22034">
                  <c:v>4.0</c:v>
                </c:pt>
                <c:pt idx="22035">
                  <c:v>4.0</c:v>
                </c:pt>
                <c:pt idx="22036">
                  <c:v>4.0</c:v>
                </c:pt>
                <c:pt idx="22037">
                  <c:v>4.0</c:v>
                </c:pt>
                <c:pt idx="22038">
                  <c:v>4.0</c:v>
                </c:pt>
                <c:pt idx="22039">
                  <c:v>4.0</c:v>
                </c:pt>
                <c:pt idx="22040">
                  <c:v>4.0</c:v>
                </c:pt>
                <c:pt idx="22041">
                  <c:v>4.0</c:v>
                </c:pt>
                <c:pt idx="22042">
                  <c:v>4.0</c:v>
                </c:pt>
                <c:pt idx="22043">
                  <c:v>4.0</c:v>
                </c:pt>
                <c:pt idx="22044">
                  <c:v>4.0</c:v>
                </c:pt>
                <c:pt idx="22045">
                  <c:v>4.0</c:v>
                </c:pt>
                <c:pt idx="22046">
                  <c:v>4.0</c:v>
                </c:pt>
                <c:pt idx="22047">
                  <c:v>4.0</c:v>
                </c:pt>
                <c:pt idx="22048">
                  <c:v>4.0</c:v>
                </c:pt>
                <c:pt idx="22049">
                  <c:v>4.0</c:v>
                </c:pt>
                <c:pt idx="22050">
                  <c:v>4.0</c:v>
                </c:pt>
                <c:pt idx="22051">
                  <c:v>4.0</c:v>
                </c:pt>
                <c:pt idx="22052">
                  <c:v>4.0</c:v>
                </c:pt>
                <c:pt idx="22053">
                  <c:v>4.0</c:v>
                </c:pt>
                <c:pt idx="22054">
                  <c:v>4.0</c:v>
                </c:pt>
                <c:pt idx="22055">
                  <c:v>4.0</c:v>
                </c:pt>
                <c:pt idx="22056">
                  <c:v>4.0</c:v>
                </c:pt>
                <c:pt idx="22057">
                  <c:v>4.0</c:v>
                </c:pt>
                <c:pt idx="22058">
                  <c:v>4.0</c:v>
                </c:pt>
                <c:pt idx="22059">
                  <c:v>4.0</c:v>
                </c:pt>
                <c:pt idx="22060">
                  <c:v>4.0</c:v>
                </c:pt>
                <c:pt idx="22061">
                  <c:v>4.0</c:v>
                </c:pt>
                <c:pt idx="22062">
                  <c:v>4.0</c:v>
                </c:pt>
                <c:pt idx="22063">
                  <c:v>4.0</c:v>
                </c:pt>
                <c:pt idx="22064">
                  <c:v>4.0</c:v>
                </c:pt>
                <c:pt idx="22065">
                  <c:v>4.0</c:v>
                </c:pt>
                <c:pt idx="22066">
                  <c:v>4.0</c:v>
                </c:pt>
                <c:pt idx="22067">
                  <c:v>4.0</c:v>
                </c:pt>
                <c:pt idx="22068">
                  <c:v>4.0</c:v>
                </c:pt>
                <c:pt idx="22069">
                  <c:v>4.0</c:v>
                </c:pt>
                <c:pt idx="22070">
                  <c:v>4.0</c:v>
                </c:pt>
                <c:pt idx="22071">
                  <c:v>4.0</c:v>
                </c:pt>
                <c:pt idx="22072">
                  <c:v>4.0</c:v>
                </c:pt>
                <c:pt idx="22073">
                  <c:v>4.0</c:v>
                </c:pt>
                <c:pt idx="22074">
                  <c:v>4.0</c:v>
                </c:pt>
                <c:pt idx="22075">
                  <c:v>4.0</c:v>
                </c:pt>
                <c:pt idx="22076">
                  <c:v>4.0</c:v>
                </c:pt>
                <c:pt idx="22077">
                  <c:v>4.0</c:v>
                </c:pt>
                <c:pt idx="22078">
                  <c:v>4.0</c:v>
                </c:pt>
                <c:pt idx="22079">
                  <c:v>4.0</c:v>
                </c:pt>
                <c:pt idx="22080">
                  <c:v>4.0</c:v>
                </c:pt>
                <c:pt idx="22081">
                  <c:v>4.0</c:v>
                </c:pt>
                <c:pt idx="22082">
                  <c:v>4.0</c:v>
                </c:pt>
                <c:pt idx="22083">
                  <c:v>4.0</c:v>
                </c:pt>
                <c:pt idx="22084">
                  <c:v>4.0</c:v>
                </c:pt>
                <c:pt idx="22085">
                  <c:v>4.0</c:v>
                </c:pt>
                <c:pt idx="22086">
                  <c:v>4.0</c:v>
                </c:pt>
                <c:pt idx="22087">
                  <c:v>4.0</c:v>
                </c:pt>
                <c:pt idx="22088">
                  <c:v>4.0</c:v>
                </c:pt>
                <c:pt idx="22089">
                  <c:v>4.0</c:v>
                </c:pt>
                <c:pt idx="22090">
                  <c:v>4.0</c:v>
                </c:pt>
                <c:pt idx="22091">
                  <c:v>4.0</c:v>
                </c:pt>
                <c:pt idx="22092">
                  <c:v>4.0</c:v>
                </c:pt>
                <c:pt idx="22093">
                  <c:v>4.0</c:v>
                </c:pt>
                <c:pt idx="22094">
                  <c:v>4.0</c:v>
                </c:pt>
                <c:pt idx="22095">
                  <c:v>4.0</c:v>
                </c:pt>
                <c:pt idx="22096">
                  <c:v>4.0</c:v>
                </c:pt>
                <c:pt idx="22097">
                  <c:v>4.0</c:v>
                </c:pt>
                <c:pt idx="22098">
                  <c:v>4.0</c:v>
                </c:pt>
                <c:pt idx="22099">
                  <c:v>4.0</c:v>
                </c:pt>
                <c:pt idx="22100">
                  <c:v>4.0</c:v>
                </c:pt>
                <c:pt idx="22101">
                  <c:v>4.0</c:v>
                </c:pt>
                <c:pt idx="22102">
                  <c:v>4.0</c:v>
                </c:pt>
                <c:pt idx="22103">
                  <c:v>4.0</c:v>
                </c:pt>
                <c:pt idx="22104">
                  <c:v>4.0</c:v>
                </c:pt>
                <c:pt idx="22105">
                  <c:v>4.0</c:v>
                </c:pt>
                <c:pt idx="22106">
                  <c:v>4.0</c:v>
                </c:pt>
                <c:pt idx="22107">
                  <c:v>4.0</c:v>
                </c:pt>
                <c:pt idx="22108">
                  <c:v>4.0</c:v>
                </c:pt>
                <c:pt idx="22109">
                  <c:v>4.0</c:v>
                </c:pt>
                <c:pt idx="22110">
                  <c:v>4.0</c:v>
                </c:pt>
                <c:pt idx="22111">
                  <c:v>4.0</c:v>
                </c:pt>
                <c:pt idx="22112">
                  <c:v>4.0</c:v>
                </c:pt>
                <c:pt idx="22113">
                  <c:v>4.0</c:v>
                </c:pt>
                <c:pt idx="22114">
                  <c:v>4.0</c:v>
                </c:pt>
                <c:pt idx="22115">
                  <c:v>4.0</c:v>
                </c:pt>
                <c:pt idx="22116">
                  <c:v>4.0</c:v>
                </c:pt>
                <c:pt idx="22117">
                  <c:v>4.0</c:v>
                </c:pt>
                <c:pt idx="22118">
                  <c:v>4.0</c:v>
                </c:pt>
                <c:pt idx="22119">
                  <c:v>4.0</c:v>
                </c:pt>
                <c:pt idx="22120">
                  <c:v>4.0</c:v>
                </c:pt>
                <c:pt idx="22121">
                  <c:v>4.0</c:v>
                </c:pt>
                <c:pt idx="22122">
                  <c:v>4.0</c:v>
                </c:pt>
                <c:pt idx="22123">
                  <c:v>4.0</c:v>
                </c:pt>
                <c:pt idx="22124">
                  <c:v>4.0</c:v>
                </c:pt>
                <c:pt idx="22125">
                  <c:v>4.0</c:v>
                </c:pt>
                <c:pt idx="22126">
                  <c:v>4.0</c:v>
                </c:pt>
                <c:pt idx="22127">
                  <c:v>4.0</c:v>
                </c:pt>
                <c:pt idx="22128">
                  <c:v>4.0</c:v>
                </c:pt>
                <c:pt idx="22129">
                  <c:v>4.0</c:v>
                </c:pt>
                <c:pt idx="22130">
                  <c:v>4.0</c:v>
                </c:pt>
                <c:pt idx="22131">
                  <c:v>4.0</c:v>
                </c:pt>
                <c:pt idx="22132">
                  <c:v>4.0</c:v>
                </c:pt>
                <c:pt idx="22133">
                  <c:v>4.0</c:v>
                </c:pt>
                <c:pt idx="22134">
                  <c:v>4.0</c:v>
                </c:pt>
                <c:pt idx="22135">
                  <c:v>4.0</c:v>
                </c:pt>
                <c:pt idx="22136">
                  <c:v>4.0</c:v>
                </c:pt>
                <c:pt idx="22137">
                  <c:v>4.0</c:v>
                </c:pt>
                <c:pt idx="22138">
                  <c:v>4.0</c:v>
                </c:pt>
                <c:pt idx="22139">
                  <c:v>4.0</c:v>
                </c:pt>
                <c:pt idx="22140">
                  <c:v>4.0</c:v>
                </c:pt>
                <c:pt idx="22141">
                  <c:v>4.0</c:v>
                </c:pt>
                <c:pt idx="22142">
                  <c:v>4.0</c:v>
                </c:pt>
                <c:pt idx="22143">
                  <c:v>4.0</c:v>
                </c:pt>
                <c:pt idx="22144">
                  <c:v>4.0</c:v>
                </c:pt>
                <c:pt idx="22145">
                  <c:v>4.0</c:v>
                </c:pt>
                <c:pt idx="22146">
                  <c:v>4.0</c:v>
                </c:pt>
                <c:pt idx="22147">
                  <c:v>4.0</c:v>
                </c:pt>
                <c:pt idx="22148">
                  <c:v>4.0</c:v>
                </c:pt>
                <c:pt idx="22149">
                  <c:v>4.0</c:v>
                </c:pt>
                <c:pt idx="22150">
                  <c:v>4.0</c:v>
                </c:pt>
                <c:pt idx="22151">
                  <c:v>4.0</c:v>
                </c:pt>
                <c:pt idx="22152">
                  <c:v>4.0</c:v>
                </c:pt>
                <c:pt idx="22153">
                  <c:v>4.0</c:v>
                </c:pt>
                <c:pt idx="22154">
                  <c:v>4.0</c:v>
                </c:pt>
                <c:pt idx="22155">
                  <c:v>4.0</c:v>
                </c:pt>
                <c:pt idx="22156">
                  <c:v>4.0</c:v>
                </c:pt>
                <c:pt idx="22157">
                  <c:v>4.0</c:v>
                </c:pt>
                <c:pt idx="22158">
                  <c:v>4.0</c:v>
                </c:pt>
                <c:pt idx="22159">
                  <c:v>4.0</c:v>
                </c:pt>
                <c:pt idx="22160">
                  <c:v>4.0</c:v>
                </c:pt>
                <c:pt idx="22161">
                  <c:v>4.0</c:v>
                </c:pt>
                <c:pt idx="22162">
                  <c:v>4.0</c:v>
                </c:pt>
                <c:pt idx="22163">
                  <c:v>4.0</c:v>
                </c:pt>
                <c:pt idx="22164">
                  <c:v>4.0</c:v>
                </c:pt>
                <c:pt idx="22165">
                  <c:v>4.0</c:v>
                </c:pt>
                <c:pt idx="22166">
                  <c:v>4.0</c:v>
                </c:pt>
                <c:pt idx="22167">
                  <c:v>4.0</c:v>
                </c:pt>
                <c:pt idx="22168">
                  <c:v>4.0</c:v>
                </c:pt>
                <c:pt idx="22169">
                  <c:v>4.0</c:v>
                </c:pt>
                <c:pt idx="22170">
                  <c:v>4.0</c:v>
                </c:pt>
                <c:pt idx="22171">
                  <c:v>4.0</c:v>
                </c:pt>
                <c:pt idx="22172">
                  <c:v>4.0</c:v>
                </c:pt>
                <c:pt idx="22173">
                  <c:v>4.0</c:v>
                </c:pt>
                <c:pt idx="22174">
                  <c:v>4.0</c:v>
                </c:pt>
                <c:pt idx="22175">
                  <c:v>4.0</c:v>
                </c:pt>
                <c:pt idx="22176">
                  <c:v>4.0</c:v>
                </c:pt>
                <c:pt idx="22177">
                  <c:v>4.0</c:v>
                </c:pt>
                <c:pt idx="22178">
                  <c:v>4.0</c:v>
                </c:pt>
                <c:pt idx="22179">
                  <c:v>4.0</c:v>
                </c:pt>
                <c:pt idx="22180">
                  <c:v>4.0</c:v>
                </c:pt>
                <c:pt idx="22181">
                  <c:v>4.0</c:v>
                </c:pt>
                <c:pt idx="22182">
                  <c:v>4.0</c:v>
                </c:pt>
                <c:pt idx="22183">
                  <c:v>4.0</c:v>
                </c:pt>
                <c:pt idx="22184">
                  <c:v>4.0</c:v>
                </c:pt>
                <c:pt idx="22185">
                  <c:v>4.0</c:v>
                </c:pt>
                <c:pt idx="22186">
                  <c:v>4.0</c:v>
                </c:pt>
                <c:pt idx="22187">
                  <c:v>4.0</c:v>
                </c:pt>
                <c:pt idx="22188">
                  <c:v>4.0</c:v>
                </c:pt>
                <c:pt idx="22189">
                  <c:v>4.0</c:v>
                </c:pt>
                <c:pt idx="22190">
                  <c:v>4.0</c:v>
                </c:pt>
                <c:pt idx="22191">
                  <c:v>4.0</c:v>
                </c:pt>
                <c:pt idx="22192">
                  <c:v>4.0</c:v>
                </c:pt>
                <c:pt idx="22193">
                  <c:v>4.0</c:v>
                </c:pt>
                <c:pt idx="22194">
                  <c:v>4.0</c:v>
                </c:pt>
                <c:pt idx="22195">
                  <c:v>4.0</c:v>
                </c:pt>
                <c:pt idx="22196">
                  <c:v>4.0</c:v>
                </c:pt>
                <c:pt idx="22197">
                  <c:v>4.0</c:v>
                </c:pt>
                <c:pt idx="22198">
                  <c:v>4.0</c:v>
                </c:pt>
                <c:pt idx="22199">
                  <c:v>4.0</c:v>
                </c:pt>
                <c:pt idx="22200">
                  <c:v>4.0</c:v>
                </c:pt>
                <c:pt idx="22201">
                  <c:v>4.0</c:v>
                </c:pt>
                <c:pt idx="22202">
                  <c:v>4.0</c:v>
                </c:pt>
                <c:pt idx="22203">
                  <c:v>4.0</c:v>
                </c:pt>
                <c:pt idx="22204">
                  <c:v>4.0</c:v>
                </c:pt>
                <c:pt idx="22205">
                  <c:v>4.0</c:v>
                </c:pt>
                <c:pt idx="22206">
                  <c:v>4.0</c:v>
                </c:pt>
                <c:pt idx="22207">
                  <c:v>4.0</c:v>
                </c:pt>
                <c:pt idx="22208">
                  <c:v>4.0</c:v>
                </c:pt>
                <c:pt idx="22209">
                  <c:v>4.0</c:v>
                </c:pt>
                <c:pt idx="22210">
                  <c:v>4.0</c:v>
                </c:pt>
                <c:pt idx="22211">
                  <c:v>4.0</c:v>
                </c:pt>
                <c:pt idx="22212">
                  <c:v>4.0</c:v>
                </c:pt>
                <c:pt idx="22213">
                  <c:v>4.0</c:v>
                </c:pt>
                <c:pt idx="22214">
                  <c:v>4.0</c:v>
                </c:pt>
                <c:pt idx="22215">
                  <c:v>4.0</c:v>
                </c:pt>
                <c:pt idx="22216">
                  <c:v>4.0</c:v>
                </c:pt>
                <c:pt idx="22217">
                  <c:v>4.0</c:v>
                </c:pt>
                <c:pt idx="22218">
                  <c:v>4.0</c:v>
                </c:pt>
                <c:pt idx="22219">
                  <c:v>4.0</c:v>
                </c:pt>
                <c:pt idx="22220">
                  <c:v>4.0</c:v>
                </c:pt>
                <c:pt idx="22221">
                  <c:v>4.0</c:v>
                </c:pt>
                <c:pt idx="22222">
                  <c:v>4.0</c:v>
                </c:pt>
                <c:pt idx="22223">
                  <c:v>4.0</c:v>
                </c:pt>
                <c:pt idx="22224">
                  <c:v>4.0</c:v>
                </c:pt>
                <c:pt idx="22225">
                  <c:v>4.0</c:v>
                </c:pt>
                <c:pt idx="22226">
                  <c:v>4.0</c:v>
                </c:pt>
                <c:pt idx="22227">
                  <c:v>4.0</c:v>
                </c:pt>
                <c:pt idx="22228">
                  <c:v>4.0</c:v>
                </c:pt>
                <c:pt idx="22229">
                  <c:v>4.0</c:v>
                </c:pt>
                <c:pt idx="22230">
                  <c:v>4.0</c:v>
                </c:pt>
                <c:pt idx="22231">
                  <c:v>4.0</c:v>
                </c:pt>
                <c:pt idx="22232">
                  <c:v>4.0</c:v>
                </c:pt>
                <c:pt idx="22233">
                  <c:v>4.0</c:v>
                </c:pt>
                <c:pt idx="22234">
                  <c:v>4.0</c:v>
                </c:pt>
                <c:pt idx="22235">
                  <c:v>4.0</c:v>
                </c:pt>
                <c:pt idx="22236">
                  <c:v>4.0</c:v>
                </c:pt>
                <c:pt idx="22237">
                  <c:v>4.0</c:v>
                </c:pt>
                <c:pt idx="22238">
                  <c:v>4.0</c:v>
                </c:pt>
                <c:pt idx="22239">
                  <c:v>4.0</c:v>
                </c:pt>
                <c:pt idx="22240">
                  <c:v>4.0</c:v>
                </c:pt>
                <c:pt idx="22241">
                  <c:v>4.0</c:v>
                </c:pt>
                <c:pt idx="22242">
                  <c:v>4.0</c:v>
                </c:pt>
                <c:pt idx="22243">
                  <c:v>4.0</c:v>
                </c:pt>
                <c:pt idx="22244">
                  <c:v>4.0</c:v>
                </c:pt>
                <c:pt idx="22245">
                  <c:v>4.0</c:v>
                </c:pt>
                <c:pt idx="22246">
                  <c:v>4.0</c:v>
                </c:pt>
                <c:pt idx="22247">
                  <c:v>4.0</c:v>
                </c:pt>
                <c:pt idx="22248">
                  <c:v>4.0</c:v>
                </c:pt>
                <c:pt idx="22249">
                  <c:v>4.0</c:v>
                </c:pt>
                <c:pt idx="22250">
                  <c:v>4.0</c:v>
                </c:pt>
                <c:pt idx="22251">
                  <c:v>4.0</c:v>
                </c:pt>
                <c:pt idx="22252">
                  <c:v>4.0</c:v>
                </c:pt>
                <c:pt idx="22253">
                  <c:v>4.0</c:v>
                </c:pt>
                <c:pt idx="22254">
                  <c:v>4.0</c:v>
                </c:pt>
                <c:pt idx="22255">
                  <c:v>4.0</c:v>
                </c:pt>
                <c:pt idx="22256">
                  <c:v>4.0</c:v>
                </c:pt>
                <c:pt idx="22257">
                  <c:v>4.0</c:v>
                </c:pt>
                <c:pt idx="22258">
                  <c:v>4.0</c:v>
                </c:pt>
                <c:pt idx="22259">
                  <c:v>4.0</c:v>
                </c:pt>
                <c:pt idx="22260">
                  <c:v>4.0</c:v>
                </c:pt>
                <c:pt idx="22261">
                  <c:v>4.0</c:v>
                </c:pt>
                <c:pt idx="22262">
                  <c:v>4.0</c:v>
                </c:pt>
                <c:pt idx="22263">
                  <c:v>4.0</c:v>
                </c:pt>
                <c:pt idx="22264">
                  <c:v>4.0</c:v>
                </c:pt>
                <c:pt idx="22265">
                  <c:v>4.0</c:v>
                </c:pt>
                <c:pt idx="22266">
                  <c:v>4.0</c:v>
                </c:pt>
                <c:pt idx="22267">
                  <c:v>4.0</c:v>
                </c:pt>
                <c:pt idx="22268">
                  <c:v>4.0</c:v>
                </c:pt>
                <c:pt idx="22269">
                  <c:v>4.0</c:v>
                </c:pt>
                <c:pt idx="22270">
                  <c:v>4.0</c:v>
                </c:pt>
                <c:pt idx="22271">
                  <c:v>4.0</c:v>
                </c:pt>
                <c:pt idx="22272">
                  <c:v>4.0</c:v>
                </c:pt>
                <c:pt idx="22273">
                  <c:v>4.0</c:v>
                </c:pt>
                <c:pt idx="22274">
                  <c:v>4.0</c:v>
                </c:pt>
                <c:pt idx="22275">
                  <c:v>4.0</c:v>
                </c:pt>
                <c:pt idx="22276">
                  <c:v>4.0</c:v>
                </c:pt>
                <c:pt idx="22277">
                  <c:v>4.0</c:v>
                </c:pt>
                <c:pt idx="22278">
                  <c:v>4.0</c:v>
                </c:pt>
                <c:pt idx="22279">
                  <c:v>4.0</c:v>
                </c:pt>
                <c:pt idx="22280">
                  <c:v>4.0</c:v>
                </c:pt>
                <c:pt idx="22281">
                  <c:v>4.0</c:v>
                </c:pt>
                <c:pt idx="22282">
                  <c:v>4.0</c:v>
                </c:pt>
                <c:pt idx="22283">
                  <c:v>4.0</c:v>
                </c:pt>
                <c:pt idx="22284">
                  <c:v>4.0</c:v>
                </c:pt>
                <c:pt idx="22285">
                  <c:v>4.0</c:v>
                </c:pt>
                <c:pt idx="22286">
                  <c:v>4.0</c:v>
                </c:pt>
                <c:pt idx="22287">
                  <c:v>4.0</c:v>
                </c:pt>
                <c:pt idx="22288">
                  <c:v>4.0</c:v>
                </c:pt>
                <c:pt idx="22289">
                  <c:v>4.0</c:v>
                </c:pt>
                <c:pt idx="22290">
                  <c:v>4.0</c:v>
                </c:pt>
                <c:pt idx="22291">
                  <c:v>4.0</c:v>
                </c:pt>
                <c:pt idx="22292">
                  <c:v>4.0</c:v>
                </c:pt>
                <c:pt idx="22293">
                  <c:v>4.0</c:v>
                </c:pt>
                <c:pt idx="22294">
                  <c:v>4.0</c:v>
                </c:pt>
                <c:pt idx="22295">
                  <c:v>4.0</c:v>
                </c:pt>
                <c:pt idx="22296">
                  <c:v>4.0</c:v>
                </c:pt>
                <c:pt idx="22297">
                  <c:v>4.0</c:v>
                </c:pt>
                <c:pt idx="22298">
                  <c:v>4.0</c:v>
                </c:pt>
                <c:pt idx="22299">
                  <c:v>4.0</c:v>
                </c:pt>
                <c:pt idx="22300">
                  <c:v>4.0</c:v>
                </c:pt>
                <c:pt idx="22301">
                  <c:v>4.0</c:v>
                </c:pt>
                <c:pt idx="22302">
                  <c:v>4.0</c:v>
                </c:pt>
                <c:pt idx="22303">
                  <c:v>4.0</c:v>
                </c:pt>
                <c:pt idx="22304">
                  <c:v>4.0</c:v>
                </c:pt>
                <c:pt idx="22305">
                  <c:v>4.0</c:v>
                </c:pt>
                <c:pt idx="22306">
                  <c:v>4.0</c:v>
                </c:pt>
                <c:pt idx="22307">
                  <c:v>4.0</c:v>
                </c:pt>
                <c:pt idx="22308">
                  <c:v>4.0</c:v>
                </c:pt>
                <c:pt idx="22309">
                  <c:v>4.0</c:v>
                </c:pt>
                <c:pt idx="22310">
                  <c:v>4.0</c:v>
                </c:pt>
                <c:pt idx="22311">
                  <c:v>4.0</c:v>
                </c:pt>
                <c:pt idx="22312">
                  <c:v>4.0</c:v>
                </c:pt>
                <c:pt idx="22313">
                  <c:v>4.0</c:v>
                </c:pt>
                <c:pt idx="22314">
                  <c:v>4.0</c:v>
                </c:pt>
                <c:pt idx="22315">
                  <c:v>4.0</c:v>
                </c:pt>
                <c:pt idx="22316">
                  <c:v>4.0</c:v>
                </c:pt>
                <c:pt idx="22317">
                  <c:v>4.0</c:v>
                </c:pt>
                <c:pt idx="22318">
                  <c:v>4.0</c:v>
                </c:pt>
                <c:pt idx="22319">
                  <c:v>4.0</c:v>
                </c:pt>
                <c:pt idx="22320">
                  <c:v>4.0</c:v>
                </c:pt>
                <c:pt idx="22321">
                  <c:v>4.0</c:v>
                </c:pt>
                <c:pt idx="22322">
                  <c:v>4.0</c:v>
                </c:pt>
                <c:pt idx="22323">
                  <c:v>4.0</c:v>
                </c:pt>
                <c:pt idx="22324">
                  <c:v>4.0</c:v>
                </c:pt>
                <c:pt idx="22325">
                  <c:v>4.0</c:v>
                </c:pt>
                <c:pt idx="22326">
                  <c:v>4.0</c:v>
                </c:pt>
                <c:pt idx="22327">
                  <c:v>4.0</c:v>
                </c:pt>
                <c:pt idx="22328">
                  <c:v>4.0</c:v>
                </c:pt>
                <c:pt idx="22329">
                  <c:v>4.0</c:v>
                </c:pt>
                <c:pt idx="22330">
                  <c:v>4.0</c:v>
                </c:pt>
                <c:pt idx="22331">
                  <c:v>4.0</c:v>
                </c:pt>
                <c:pt idx="22332">
                  <c:v>4.0</c:v>
                </c:pt>
                <c:pt idx="22333">
                  <c:v>4.0</c:v>
                </c:pt>
                <c:pt idx="22334">
                  <c:v>4.0</c:v>
                </c:pt>
                <c:pt idx="22335">
                  <c:v>4.0</c:v>
                </c:pt>
                <c:pt idx="22336">
                  <c:v>4.0</c:v>
                </c:pt>
                <c:pt idx="22337">
                  <c:v>4.0</c:v>
                </c:pt>
                <c:pt idx="22338">
                  <c:v>4.0</c:v>
                </c:pt>
                <c:pt idx="22339">
                  <c:v>4.0</c:v>
                </c:pt>
                <c:pt idx="22340">
                  <c:v>4.0</c:v>
                </c:pt>
                <c:pt idx="22341">
                  <c:v>4.0</c:v>
                </c:pt>
                <c:pt idx="22342">
                  <c:v>4.0</c:v>
                </c:pt>
                <c:pt idx="22343">
                  <c:v>4.0</c:v>
                </c:pt>
                <c:pt idx="22344">
                  <c:v>4.0</c:v>
                </c:pt>
                <c:pt idx="22345">
                  <c:v>4.0</c:v>
                </c:pt>
                <c:pt idx="22346">
                  <c:v>4.0</c:v>
                </c:pt>
                <c:pt idx="22347">
                  <c:v>4.0</c:v>
                </c:pt>
                <c:pt idx="22348">
                  <c:v>4.0</c:v>
                </c:pt>
                <c:pt idx="22349">
                  <c:v>4.0</c:v>
                </c:pt>
                <c:pt idx="22350">
                  <c:v>4.0</c:v>
                </c:pt>
                <c:pt idx="22351">
                  <c:v>4.0</c:v>
                </c:pt>
                <c:pt idx="22352">
                  <c:v>4.0</c:v>
                </c:pt>
                <c:pt idx="22353">
                  <c:v>4.0</c:v>
                </c:pt>
                <c:pt idx="22354">
                  <c:v>4.0</c:v>
                </c:pt>
                <c:pt idx="22355">
                  <c:v>4.0</c:v>
                </c:pt>
                <c:pt idx="22356">
                  <c:v>4.0</c:v>
                </c:pt>
                <c:pt idx="22357">
                  <c:v>4.0</c:v>
                </c:pt>
                <c:pt idx="22358">
                  <c:v>4.0</c:v>
                </c:pt>
                <c:pt idx="22359">
                  <c:v>4.0</c:v>
                </c:pt>
                <c:pt idx="22360">
                  <c:v>4.0</c:v>
                </c:pt>
                <c:pt idx="22361">
                  <c:v>4.0</c:v>
                </c:pt>
                <c:pt idx="22362">
                  <c:v>4.0</c:v>
                </c:pt>
                <c:pt idx="22363">
                  <c:v>4.0</c:v>
                </c:pt>
                <c:pt idx="22364">
                  <c:v>4.0</c:v>
                </c:pt>
                <c:pt idx="22365">
                  <c:v>4.0</c:v>
                </c:pt>
                <c:pt idx="22366">
                  <c:v>4.0</c:v>
                </c:pt>
                <c:pt idx="22367">
                  <c:v>4.0</c:v>
                </c:pt>
                <c:pt idx="22368">
                  <c:v>4.0</c:v>
                </c:pt>
                <c:pt idx="22369">
                  <c:v>4.0</c:v>
                </c:pt>
                <c:pt idx="22370">
                  <c:v>4.0</c:v>
                </c:pt>
                <c:pt idx="22371">
                  <c:v>4.0</c:v>
                </c:pt>
                <c:pt idx="22372">
                  <c:v>4.0</c:v>
                </c:pt>
                <c:pt idx="22373">
                  <c:v>4.0</c:v>
                </c:pt>
                <c:pt idx="22374">
                  <c:v>4.0</c:v>
                </c:pt>
                <c:pt idx="22375">
                  <c:v>4.0</c:v>
                </c:pt>
                <c:pt idx="22376">
                  <c:v>4.0</c:v>
                </c:pt>
                <c:pt idx="22377">
                  <c:v>4.0</c:v>
                </c:pt>
                <c:pt idx="22378">
                  <c:v>4.0</c:v>
                </c:pt>
                <c:pt idx="22379">
                  <c:v>4.0</c:v>
                </c:pt>
                <c:pt idx="22380">
                  <c:v>4.0</c:v>
                </c:pt>
                <c:pt idx="22381">
                  <c:v>4.0</c:v>
                </c:pt>
                <c:pt idx="22382">
                  <c:v>4.0</c:v>
                </c:pt>
                <c:pt idx="22383">
                  <c:v>4.0</c:v>
                </c:pt>
                <c:pt idx="22384">
                  <c:v>4.0</c:v>
                </c:pt>
                <c:pt idx="22385">
                  <c:v>4.0</c:v>
                </c:pt>
                <c:pt idx="22386">
                  <c:v>4.0</c:v>
                </c:pt>
                <c:pt idx="22387">
                  <c:v>4.0</c:v>
                </c:pt>
                <c:pt idx="22388">
                  <c:v>4.0</c:v>
                </c:pt>
                <c:pt idx="22389">
                  <c:v>4.0</c:v>
                </c:pt>
                <c:pt idx="22390">
                  <c:v>4.0</c:v>
                </c:pt>
                <c:pt idx="22391">
                  <c:v>4.0</c:v>
                </c:pt>
                <c:pt idx="22392">
                  <c:v>4.0</c:v>
                </c:pt>
                <c:pt idx="22393">
                  <c:v>4.0</c:v>
                </c:pt>
                <c:pt idx="22394">
                  <c:v>4.0</c:v>
                </c:pt>
                <c:pt idx="22395">
                  <c:v>4.0</c:v>
                </c:pt>
                <c:pt idx="22396">
                  <c:v>4.0</c:v>
                </c:pt>
                <c:pt idx="22397">
                  <c:v>4.0</c:v>
                </c:pt>
                <c:pt idx="22398">
                  <c:v>4.0</c:v>
                </c:pt>
                <c:pt idx="22399">
                  <c:v>4.0</c:v>
                </c:pt>
                <c:pt idx="22400">
                  <c:v>4.0</c:v>
                </c:pt>
                <c:pt idx="22401">
                  <c:v>4.0</c:v>
                </c:pt>
                <c:pt idx="22402">
                  <c:v>4.0</c:v>
                </c:pt>
                <c:pt idx="22403">
                  <c:v>4.0</c:v>
                </c:pt>
                <c:pt idx="22404">
                  <c:v>4.0</c:v>
                </c:pt>
                <c:pt idx="22405">
                  <c:v>4.0</c:v>
                </c:pt>
                <c:pt idx="22406">
                  <c:v>4.0</c:v>
                </c:pt>
                <c:pt idx="22407">
                  <c:v>4.0</c:v>
                </c:pt>
                <c:pt idx="22408">
                  <c:v>4.0</c:v>
                </c:pt>
                <c:pt idx="22409">
                  <c:v>4.0</c:v>
                </c:pt>
                <c:pt idx="22410">
                  <c:v>4.0</c:v>
                </c:pt>
                <c:pt idx="22411">
                  <c:v>4.0</c:v>
                </c:pt>
                <c:pt idx="22412">
                  <c:v>4.0</c:v>
                </c:pt>
                <c:pt idx="22413">
                  <c:v>4.0</c:v>
                </c:pt>
                <c:pt idx="22414">
                  <c:v>4.0</c:v>
                </c:pt>
                <c:pt idx="22415">
                  <c:v>4.0</c:v>
                </c:pt>
                <c:pt idx="22416">
                  <c:v>4.0</c:v>
                </c:pt>
                <c:pt idx="22417">
                  <c:v>4.0</c:v>
                </c:pt>
                <c:pt idx="22418">
                  <c:v>4.0</c:v>
                </c:pt>
                <c:pt idx="22419">
                  <c:v>4.0</c:v>
                </c:pt>
                <c:pt idx="22420">
                  <c:v>4.0</c:v>
                </c:pt>
                <c:pt idx="22421">
                  <c:v>4.0</c:v>
                </c:pt>
                <c:pt idx="22422">
                  <c:v>4.0</c:v>
                </c:pt>
                <c:pt idx="22423">
                  <c:v>4.0</c:v>
                </c:pt>
                <c:pt idx="22424">
                  <c:v>4.0</c:v>
                </c:pt>
                <c:pt idx="22425">
                  <c:v>4.0</c:v>
                </c:pt>
                <c:pt idx="22426">
                  <c:v>4.0</c:v>
                </c:pt>
                <c:pt idx="22427">
                  <c:v>4.0</c:v>
                </c:pt>
                <c:pt idx="22428">
                  <c:v>4.0</c:v>
                </c:pt>
                <c:pt idx="22429">
                  <c:v>4.0</c:v>
                </c:pt>
                <c:pt idx="22430">
                  <c:v>4.0</c:v>
                </c:pt>
                <c:pt idx="22431">
                  <c:v>4.0</c:v>
                </c:pt>
                <c:pt idx="22432">
                  <c:v>4.0</c:v>
                </c:pt>
                <c:pt idx="22433">
                  <c:v>4.0</c:v>
                </c:pt>
                <c:pt idx="22434">
                  <c:v>4.0</c:v>
                </c:pt>
                <c:pt idx="22435">
                  <c:v>4.0</c:v>
                </c:pt>
                <c:pt idx="22436">
                  <c:v>4.0</c:v>
                </c:pt>
                <c:pt idx="22437">
                  <c:v>4.0</c:v>
                </c:pt>
                <c:pt idx="22438">
                  <c:v>4.0</c:v>
                </c:pt>
                <c:pt idx="22439">
                  <c:v>4.0</c:v>
                </c:pt>
                <c:pt idx="22440">
                  <c:v>4.0</c:v>
                </c:pt>
                <c:pt idx="22441">
                  <c:v>4.0</c:v>
                </c:pt>
                <c:pt idx="22442">
                  <c:v>4.0</c:v>
                </c:pt>
                <c:pt idx="22443">
                  <c:v>4.0</c:v>
                </c:pt>
                <c:pt idx="22444">
                  <c:v>4.0</c:v>
                </c:pt>
                <c:pt idx="22445">
                  <c:v>4.0</c:v>
                </c:pt>
                <c:pt idx="22446">
                  <c:v>4.0</c:v>
                </c:pt>
                <c:pt idx="22447">
                  <c:v>4.0</c:v>
                </c:pt>
                <c:pt idx="22448">
                  <c:v>4.0</c:v>
                </c:pt>
                <c:pt idx="22449">
                  <c:v>4.0</c:v>
                </c:pt>
                <c:pt idx="22450">
                  <c:v>4.0</c:v>
                </c:pt>
                <c:pt idx="22451">
                  <c:v>4.0</c:v>
                </c:pt>
                <c:pt idx="22452">
                  <c:v>4.0</c:v>
                </c:pt>
                <c:pt idx="22453">
                  <c:v>4.0</c:v>
                </c:pt>
                <c:pt idx="22454">
                  <c:v>4.0</c:v>
                </c:pt>
                <c:pt idx="22455">
                  <c:v>4.0</c:v>
                </c:pt>
                <c:pt idx="22456">
                  <c:v>4.0</c:v>
                </c:pt>
                <c:pt idx="22457">
                  <c:v>4.0</c:v>
                </c:pt>
                <c:pt idx="22458">
                  <c:v>4.0</c:v>
                </c:pt>
                <c:pt idx="22459">
                  <c:v>4.0</c:v>
                </c:pt>
                <c:pt idx="22460">
                  <c:v>4.0</c:v>
                </c:pt>
                <c:pt idx="22461">
                  <c:v>4.0</c:v>
                </c:pt>
                <c:pt idx="22462">
                  <c:v>4.0</c:v>
                </c:pt>
                <c:pt idx="22463">
                  <c:v>4.0</c:v>
                </c:pt>
                <c:pt idx="22464">
                  <c:v>4.0</c:v>
                </c:pt>
                <c:pt idx="22465">
                  <c:v>4.0</c:v>
                </c:pt>
                <c:pt idx="22466">
                  <c:v>4.0</c:v>
                </c:pt>
                <c:pt idx="22467">
                  <c:v>4.0</c:v>
                </c:pt>
                <c:pt idx="22468">
                  <c:v>4.0</c:v>
                </c:pt>
                <c:pt idx="22469">
                  <c:v>4.0</c:v>
                </c:pt>
                <c:pt idx="22470">
                  <c:v>4.0</c:v>
                </c:pt>
                <c:pt idx="22471">
                  <c:v>4.0</c:v>
                </c:pt>
                <c:pt idx="22472">
                  <c:v>4.0</c:v>
                </c:pt>
                <c:pt idx="22473">
                  <c:v>4.0</c:v>
                </c:pt>
                <c:pt idx="22474">
                  <c:v>4.0</c:v>
                </c:pt>
                <c:pt idx="22475">
                  <c:v>4.0</c:v>
                </c:pt>
                <c:pt idx="22476">
                  <c:v>4.0</c:v>
                </c:pt>
                <c:pt idx="22477">
                  <c:v>4.0</c:v>
                </c:pt>
                <c:pt idx="22478">
                  <c:v>4.0</c:v>
                </c:pt>
                <c:pt idx="22479">
                  <c:v>4.0</c:v>
                </c:pt>
                <c:pt idx="22480">
                  <c:v>4.0</c:v>
                </c:pt>
                <c:pt idx="22481">
                  <c:v>4.0</c:v>
                </c:pt>
                <c:pt idx="22482">
                  <c:v>4.0</c:v>
                </c:pt>
                <c:pt idx="22483">
                  <c:v>4.0</c:v>
                </c:pt>
                <c:pt idx="22484">
                  <c:v>4.0</c:v>
                </c:pt>
                <c:pt idx="22485">
                  <c:v>4.0</c:v>
                </c:pt>
                <c:pt idx="22486">
                  <c:v>4.0</c:v>
                </c:pt>
                <c:pt idx="22487">
                  <c:v>4.0</c:v>
                </c:pt>
                <c:pt idx="22488">
                  <c:v>4.0</c:v>
                </c:pt>
                <c:pt idx="22489">
                  <c:v>4.0</c:v>
                </c:pt>
                <c:pt idx="22490">
                  <c:v>4.0</c:v>
                </c:pt>
                <c:pt idx="22491">
                  <c:v>4.0</c:v>
                </c:pt>
                <c:pt idx="22492">
                  <c:v>4.0</c:v>
                </c:pt>
                <c:pt idx="22493">
                  <c:v>4.0</c:v>
                </c:pt>
                <c:pt idx="22494">
                  <c:v>4.0</c:v>
                </c:pt>
                <c:pt idx="22495">
                  <c:v>4.0</c:v>
                </c:pt>
                <c:pt idx="22496">
                  <c:v>4.0</c:v>
                </c:pt>
                <c:pt idx="22497">
                  <c:v>4.0</c:v>
                </c:pt>
                <c:pt idx="22498">
                  <c:v>4.0</c:v>
                </c:pt>
                <c:pt idx="22499">
                  <c:v>4.0</c:v>
                </c:pt>
                <c:pt idx="22500">
                  <c:v>4.0</c:v>
                </c:pt>
                <c:pt idx="22501">
                  <c:v>4.0</c:v>
                </c:pt>
                <c:pt idx="22502">
                  <c:v>4.0</c:v>
                </c:pt>
                <c:pt idx="22503">
                  <c:v>4.0</c:v>
                </c:pt>
                <c:pt idx="22504">
                  <c:v>4.0</c:v>
                </c:pt>
                <c:pt idx="22505">
                  <c:v>4.0</c:v>
                </c:pt>
                <c:pt idx="22506">
                  <c:v>4.0</c:v>
                </c:pt>
                <c:pt idx="22507">
                  <c:v>4.0</c:v>
                </c:pt>
                <c:pt idx="22508">
                  <c:v>4.0</c:v>
                </c:pt>
                <c:pt idx="22509">
                  <c:v>4.0</c:v>
                </c:pt>
                <c:pt idx="22510">
                  <c:v>4.0</c:v>
                </c:pt>
                <c:pt idx="22511">
                  <c:v>4.0</c:v>
                </c:pt>
                <c:pt idx="22512">
                  <c:v>4.0</c:v>
                </c:pt>
                <c:pt idx="22513">
                  <c:v>4.0</c:v>
                </c:pt>
                <c:pt idx="22514">
                  <c:v>4.0</c:v>
                </c:pt>
                <c:pt idx="22515">
                  <c:v>4.0</c:v>
                </c:pt>
                <c:pt idx="22516">
                  <c:v>4.0</c:v>
                </c:pt>
                <c:pt idx="22517">
                  <c:v>4.0</c:v>
                </c:pt>
                <c:pt idx="22518">
                  <c:v>4.0</c:v>
                </c:pt>
                <c:pt idx="22519">
                  <c:v>4.0</c:v>
                </c:pt>
                <c:pt idx="22520">
                  <c:v>4.0</c:v>
                </c:pt>
                <c:pt idx="22521">
                  <c:v>4.0</c:v>
                </c:pt>
                <c:pt idx="22522">
                  <c:v>4.0</c:v>
                </c:pt>
                <c:pt idx="22523">
                  <c:v>4.0</c:v>
                </c:pt>
                <c:pt idx="22524">
                  <c:v>4.0</c:v>
                </c:pt>
                <c:pt idx="22525">
                  <c:v>4.0</c:v>
                </c:pt>
                <c:pt idx="22526">
                  <c:v>4.0</c:v>
                </c:pt>
                <c:pt idx="22527">
                  <c:v>4.0</c:v>
                </c:pt>
                <c:pt idx="22528">
                  <c:v>4.0</c:v>
                </c:pt>
                <c:pt idx="22529">
                  <c:v>4.0</c:v>
                </c:pt>
                <c:pt idx="22530">
                  <c:v>4.0</c:v>
                </c:pt>
                <c:pt idx="22531">
                  <c:v>4.0</c:v>
                </c:pt>
                <c:pt idx="22532">
                  <c:v>4.0</c:v>
                </c:pt>
                <c:pt idx="22533">
                  <c:v>4.0</c:v>
                </c:pt>
                <c:pt idx="22534">
                  <c:v>4.0</c:v>
                </c:pt>
                <c:pt idx="22535">
                  <c:v>4.0</c:v>
                </c:pt>
                <c:pt idx="22536">
                  <c:v>4.0</c:v>
                </c:pt>
                <c:pt idx="22537">
                  <c:v>4.0</c:v>
                </c:pt>
                <c:pt idx="22538">
                  <c:v>4.0</c:v>
                </c:pt>
                <c:pt idx="22539">
                  <c:v>4.0</c:v>
                </c:pt>
                <c:pt idx="22540">
                  <c:v>4.0</c:v>
                </c:pt>
                <c:pt idx="22541">
                  <c:v>4.0</c:v>
                </c:pt>
                <c:pt idx="22542">
                  <c:v>4.0</c:v>
                </c:pt>
                <c:pt idx="22543">
                  <c:v>4.0</c:v>
                </c:pt>
                <c:pt idx="22544">
                  <c:v>4.0</c:v>
                </c:pt>
                <c:pt idx="22545">
                  <c:v>4.0</c:v>
                </c:pt>
                <c:pt idx="22546">
                  <c:v>4.0</c:v>
                </c:pt>
                <c:pt idx="22547">
                  <c:v>4.0</c:v>
                </c:pt>
                <c:pt idx="22548">
                  <c:v>4.0</c:v>
                </c:pt>
                <c:pt idx="22549">
                  <c:v>4.0</c:v>
                </c:pt>
                <c:pt idx="22550">
                  <c:v>4.0</c:v>
                </c:pt>
                <c:pt idx="22551">
                  <c:v>4.0</c:v>
                </c:pt>
                <c:pt idx="22552">
                  <c:v>4.0</c:v>
                </c:pt>
                <c:pt idx="22553">
                  <c:v>4.0</c:v>
                </c:pt>
                <c:pt idx="22554">
                  <c:v>4.0</c:v>
                </c:pt>
                <c:pt idx="22555">
                  <c:v>4.0</c:v>
                </c:pt>
                <c:pt idx="22556">
                  <c:v>4.0</c:v>
                </c:pt>
                <c:pt idx="22557">
                  <c:v>4.0</c:v>
                </c:pt>
                <c:pt idx="22558">
                  <c:v>4.0</c:v>
                </c:pt>
                <c:pt idx="22559">
                  <c:v>4.0</c:v>
                </c:pt>
                <c:pt idx="22560">
                  <c:v>4.0</c:v>
                </c:pt>
                <c:pt idx="22561">
                  <c:v>4.0</c:v>
                </c:pt>
                <c:pt idx="22562">
                  <c:v>4.0</c:v>
                </c:pt>
                <c:pt idx="22563">
                  <c:v>4.0</c:v>
                </c:pt>
                <c:pt idx="22564">
                  <c:v>4.0</c:v>
                </c:pt>
                <c:pt idx="22565">
                  <c:v>4.0</c:v>
                </c:pt>
                <c:pt idx="22566">
                  <c:v>4.0</c:v>
                </c:pt>
                <c:pt idx="22567">
                  <c:v>4.0</c:v>
                </c:pt>
                <c:pt idx="22568">
                  <c:v>4.0</c:v>
                </c:pt>
                <c:pt idx="22569">
                  <c:v>4.0</c:v>
                </c:pt>
                <c:pt idx="22570">
                  <c:v>4.0</c:v>
                </c:pt>
                <c:pt idx="22571">
                  <c:v>4.0</c:v>
                </c:pt>
                <c:pt idx="22572">
                  <c:v>4.0</c:v>
                </c:pt>
                <c:pt idx="22573">
                  <c:v>4.0</c:v>
                </c:pt>
                <c:pt idx="22574">
                  <c:v>4.0</c:v>
                </c:pt>
                <c:pt idx="22575">
                  <c:v>4.0</c:v>
                </c:pt>
                <c:pt idx="22576">
                  <c:v>4.0</c:v>
                </c:pt>
                <c:pt idx="22577">
                  <c:v>4.0</c:v>
                </c:pt>
                <c:pt idx="22578">
                  <c:v>4.0</c:v>
                </c:pt>
                <c:pt idx="22579">
                  <c:v>4.0</c:v>
                </c:pt>
                <c:pt idx="22580">
                  <c:v>4.0</c:v>
                </c:pt>
                <c:pt idx="22581">
                  <c:v>4.0</c:v>
                </c:pt>
                <c:pt idx="22582">
                  <c:v>4.0</c:v>
                </c:pt>
                <c:pt idx="22583">
                  <c:v>4.0</c:v>
                </c:pt>
                <c:pt idx="22584">
                  <c:v>4.0</c:v>
                </c:pt>
                <c:pt idx="22585">
                  <c:v>4.0</c:v>
                </c:pt>
                <c:pt idx="22586">
                  <c:v>4.0</c:v>
                </c:pt>
                <c:pt idx="22587">
                  <c:v>4.0</c:v>
                </c:pt>
                <c:pt idx="22588">
                  <c:v>4.0</c:v>
                </c:pt>
                <c:pt idx="22589">
                  <c:v>4.0</c:v>
                </c:pt>
                <c:pt idx="22590">
                  <c:v>4.0</c:v>
                </c:pt>
                <c:pt idx="22591">
                  <c:v>4.0</c:v>
                </c:pt>
                <c:pt idx="22592">
                  <c:v>4.0</c:v>
                </c:pt>
                <c:pt idx="22593">
                  <c:v>4.0</c:v>
                </c:pt>
                <c:pt idx="22594">
                  <c:v>4.0</c:v>
                </c:pt>
                <c:pt idx="22595">
                  <c:v>4.0</c:v>
                </c:pt>
                <c:pt idx="22596">
                  <c:v>4.0</c:v>
                </c:pt>
                <c:pt idx="22597">
                  <c:v>4.0</c:v>
                </c:pt>
                <c:pt idx="22598">
                  <c:v>4.0</c:v>
                </c:pt>
                <c:pt idx="22599">
                  <c:v>4.0</c:v>
                </c:pt>
                <c:pt idx="22600">
                  <c:v>4.0</c:v>
                </c:pt>
                <c:pt idx="22601">
                  <c:v>4.0</c:v>
                </c:pt>
                <c:pt idx="22602">
                  <c:v>4.0</c:v>
                </c:pt>
                <c:pt idx="22603">
                  <c:v>4.0</c:v>
                </c:pt>
                <c:pt idx="22604">
                  <c:v>4.0</c:v>
                </c:pt>
                <c:pt idx="22605">
                  <c:v>4.0</c:v>
                </c:pt>
                <c:pt idx="22606">
                  <c:v>4.0</c:v>
                </c:pt>
                <c:pt idx="22607">
                  <c:v>4.0</c:v>
                </c:pt>
                <c:pt idx="22608">
                  <c:v>4.0</c:v>
                </c:pt>
                <c:pt idx="22609">
                  <c:v>4.0</c:v>
                </c:pt>
                <c:pt idx="22610">
                  <c:v>4.0</c:v>
                </c:pt>
                <c:pt idx="22611">
                  <c:v>4.0</c:v>
                </c:pt>
                <c:pt idx="22612">
                  <c:v>4.0</c:v>
                </c:pt>
                <c:pt idx="22613">
                  <c:v>4.0</c:v>
                </c:pt>
                <c:pt idx="22614">
                  <c:v>4.0</c:v>
                </c:pt>
                <c:pt idx="22615">
                  <c:v>4.0</c:v>
                </c:pt>
                <c:pt idx="22616">
                  <c:v>4.0</c:v>
                </c:pt>
                <c:pt idx="22617">
                  <c:v>4.0</c:v>
                </c:pt>
                <c:pt idx="22618">
                  <c:v>4.0</c:v>
                </c:pt>
                <c:pt idx="22619">
                  <c:v>4.0</c:v>
                </c:pt>
                <c:pt idx="22620">
                  <c:v>4.0</c:v>
                </c:pt>
                <c:pt idx="22621">
                  <c:v>4.0</c:v>
                </c:pt>
                <c:pt idx="22622">
                  <c:v>4.0</c:v>
                </c:pt>
                <c:pt idx="22623">
                  <c:v>4.0</c:v>
                </c:pt>
                <c:pt idx="22624">
                  <c:v>4.0</c:v>
                </c:pt>
                <c:pt idx="22625">
                  <c:v>4.0</c:v>
                </c:pt>
                <c:pt idx="22626">
                  <c:v>4.0</c:v>
                </c:pt>
                <c:pt idx="22627">
                  <c:v>4.0</c:v>
                </c:pt>
                <c:pt idx="22628">
                  <c:v>4.0</c:v>
                </c:pt>
                <c:pt idx="22629">
                  <c:v>4.0</c:v>
                </c:pt>
                <c:pt idx="22630">
                  <c:v>4.0</c:v>
                </c:pt>
                <c:pt idx="22631">
                  <c:v>4.0</c:v>
                </c:pt>
                <c:pt idx="22632">
                  <c:v>4.0</c:v>
                </c:pt>
                <c:pt idx="22633">
                  <c:v>4.0</c:v>
                </c:pt>
                <c:pt idx="22634">
                  <c:v>4.0</c:v>
                </c:pt>
                <c:pt idx="22635">
                  <c:v>4.0</c:v>
                </c:pt>
                <c:pt idx="22636">
                  <c:v>4.0</c:v>
                </c:pt>
                <c:pt idx="22637">
                  <c:v>4.0</c:v>
                </c:pt>
                <c:pt idx="22638">
                  <c:v>4.0</c:v>
                </c:pt>
                <c:pt idx="22639">
                  <c:v>4.0</c:v>
                </c:pt>
                <c:pt idx="22640">
                  <c:v>4.0</c:v>
                </c:pt>
                <c:pt idx="22641">
                  <c:v>4.0</c:v>
                </c:pt>
                <c:pt idx="22642">
                  <c:v>4.0</c:v>
                </c:pt>
                <c:pt idx="22643">
                  <c:v>4.0</c:v>
                </c:pt>
                <c:pt idx="22644">
                  <c:v>4.0</c:v>
                </c:pt>
                <c:pt idx="22645">
                  <c:v>4.0</c:v>
                </c:pt>
                <c:pt idx="22646">
                  <c:v>4.0</c:v>
                </c:pt>
                <c:pt idx="22647">
                  <c:v>4.0</c:v>
                </c:pt>
                <c:pt idx="22648">
                  <c:v>4.0</c:v>
                </c:pt>
                <c:pt idx="22649">
                  <c:v>4.0</c:v>
                </c:pt>
                <c:pt idx="22650">
                  <c:v>4.0</c:v>
                </c:pt>
                <c:pt idx="22651">
                  <c:v>4.0</c:v>
                </c:pt>
                <c:pt idx="22652">
                  <c:v>4.0</c:v>
                </c:pt>
                <c:pt idx="22653">
                  <c:v>4.0</c:v>
                </c:pt>
                <c:pt idx="22654">
                  <c:v>4.0</c:v>
                </c:pt>
                <c:pt idx="22655">
                  <c:v>4.0</c:v>
                </c:pt>
                <c:pt idx="22656">
                  <c:v>4.0</c:v>
                </c:pt>
                <c:pt idx="22657">
                  <c:v>4.0</c:v>
                </c:pt>
                <c:pt idx="22658">
                  <c:v>4.0</c:v>
                </c:pt>
                <c:pt idx="22659">
                  <c:v>4.0</c:v>
                </c:pt>
                <c:pt idx="22660">
                  <c:v>4.0</c:v>
                </c:pt>
                <c:pt idx="22661">
                  <c:v>4.0</c:v>
                </c:pt>
                <c:pt idx="22662">
                  <c:v>4.0</c:v>
                </c:pt>
                <c:pt idx="22663">
                  <c:v>4.0</c:v>
                </c:pt>
                <c:pt idx="22664">
                  <c:v>4.0</c:v>
                </c:pt>
                <c:pt idx="22665">
                  <c:v>4.0</c:v>
                </c:pt>
                <c:pt idx="22666">
                  <c:v>4.0</c:v>
                </c:pt>
                <c:pt idx="22667">
                  <c:v>4.0</c:v>
                </c:pt>
                <c:pt idx="22668">
                  <c:v>4.0</c:v>
                </c:pt>
                <c:pt idx="22669">
                  <c:v>4.0</c:v>
                </c:pt>
                <c:pt idx="22670">
                  <c:v>4.0</c:v>
                </c:pt>
                <c:pt idx="22671">
                  <c:v>4.0</c:v>
                </c:pt>
                <c:pt idx="22672">
                  <c:v>4.0</c:v>
                </c:pt>
                <c:pt idx="22673">
                  <c:v>4.0</c:v>
                </c:pt>
                <c:pt idx="22674">
                  <c:v>4.0</c:v>
                </c:pt>
                <c:pt idx="22675">
                  <c:v>4.0</c:v>
                </c:pt>
                <c:pt idx="22676">
                  <c:v>4.0</c:v>
                </c:pt>
                <c:pt idx="22677">
                  <c:v>4.0</c:v>
                </c:pt>
                <c:pt idx="22678">
                  <c:v>4.0</c:v>
                </c:pt>
                <c:pt idx="22679">
                  <c:v>4.0</c:v>
                </c:pt>
                <c:pt idx="22680">
                  <c:v>4.0</c:v>
                </c:pt>
                <c:pt idx="22681">
                  <c:v>4.0</c:v>
                </c:pt>
                <c:pt idx="22682">
                  <c:v>4.0</c:v>
                </c:pt>
                <c:pt idx="22683">
                  <c:v>4.0</c:v>
                </c:pt>
                <c:pt idx="22684">
                  <c:v>4.0</c:v>
                </c:pt>
                <c:pt idx="22685">
                  <c:v>4.0</c:v>
                </c:pt>
                <c:pt idx="22686">
                  <c:v>4.0</c:v>
                </c:pt>
                <c:pt idx="22687">
                  <c:v>4.0</c:v>
                </c:pt>
                <c:pt idx="22688">
                  <c:v>4.0</c:v>
                </c:pt>
                <c:pt idx="22689">
                  <c:v>4.0</c:v>
                </c:pt>
                <c:pt idx="22690">
                  <c:v>4.0</c:v>
                </c:pt>
                <c:pt idx="22691">
                  <c:v>4.0</c:v>
                </c:pt>
                <c:pt idx="22692">
                  <c:v>4.0</c:v>
                </c:pt>
                <c:pt idx="22693">
                  <c:v>4.0</c:v>
                </c:pt>
                <c:pt idx="22694">
                  <c:v>4.0</c:v>
                </c:pt>
                <c:pt idx="22695">
                  <c:v>4.0</c:v>
                </c:pt>
                <c:pt idx="22696">
                  <c:v>4.0</c:v>
                </c:pt>
                <c:pt idx="22697">
                  <c:v>4.0</c:v>
                </c:pt>
                <c:pt idx="22698">
                  <c:v>4.0</c:v>
                </c:pt>
                <c:pt idx="22699">
                  <c:v>4.0</c:v>
                </c:pt>
                <c:pt idx="22700">
                  <c:v>4.0</c:v>
                </c:pt>
                <c:pt idx="22701">
                  <c:v>4.0</c:v>
                </c:pt>
                <c:pt idx="22702">
                  <c:v>4.0</c:v>
                </c:pt>
                <c:pt idx="22703">
                  <c:v>4.0</c:v>
                </c:pt>
                <c:pt idx="22704">
                  <c:v>4.0</c:v>
                </c:pt>
                <c:pt idx="22705">
                  <c:v>4.0</c:v>
                </c:pt>
                <c:pt idx="22706">
                  <c:v>4.0</c:v>
                </c:pt>
                <c:pt idx="22707">
                  <c:v>4.0</c:v>
                </c:pt>
                <c:pt idx="22708">
                  <c:v>4.0</c:v>
                </c:pt>
                <c:pt idx="22709">
                  <c:v>4.0</c:v>
                </c:pt>
                <c:pt idx="22710">
                  <c:v>4.0</c:v>
                </c:pt>
                <c:pt idx="22711">
                  <c:v>4.0</c:v>
                </c:pt>
                <c:pt idx="22712">
                  <c:v>4.0</c:v>
                </c:pt>
                <c:pt idx="22713">
                  <c:v>4.0</c:v>
                </c:pt>
                <c:pt idx="22714">
                  <c:v>4.0</c:v>
                </c:pt>
                <c:pt idx="22715">
                  <c:v>4.0</c:v>
                </c:pt>
                <c:pt idx="22716">
                  <c:v>4.0</c:v>
                </c:pt>
                <c:pt idx="22717">
                  <c:v>4.0</c:v>
                </c:pt>
                <c:pt idx="22718">
                  <c:v>4.0</c:v>
                </c:pt>
                <c:pt idx="22719">
                  <c:v>4.0</c:v>
                </c:pt>
                <c:pt idx="22720">
                  <c:v>4.0</c:v>
                </c:pt>
                <c:pt idx="22721">
                  <c:v>4.0</c:v>
                </c:pt>
                <c:pt idx="22722">
                  <c:v>4.0</c:v>
                </c:pt>
                <c:pt idx="22723">
                  <c:v>4.0</c:v>
                </c:pt>
                <c:pt idx="22724">
                  <c:v>4.0</c:v>
                </c:pt>
                <c:pt idx="22725">
                  <c:v>4.0</c:v>
                </c:pt>
                <c:pt idx="22726">
                  <c:v>4.0</c:v>
                </c:pt>
                <c:pt idx="22727">
                  <c:v>4.0</c:v>
                </c:pt>
                <c:pt idx="22728">
                  <c:v>4.0</c:v>
                </c:pt>
                <c:pt idx="22729">
                  <c:v>4.0</c:v>
                </c:pt>
                <c:pt idx="22730">
                  <c:v>4.0</c:v>
                </c:pt>
                <c:pt idx="22731">
                  <c:v>4.0</c:v>
                </c:pt>
                <c:pt idx="22732">
                  <c:v>4.0</c:v>
                </c:pt>
                <c:pt idx="22733">
                  <c:v>4.0</c:v>
                </c:pt>
                <c:pt idx="22734">
                  <c:v>4.0</c:v>
                </c:pt>
                <c:pt idx="22735">
                  <c:v>4.0</c:v>
                </c:pt>
                <c:pt idx="22736">
                  <c:v>4.0</c:v>
                </c:pt>
                <c:pt idx="22737">
                  <c:v>4.0</c:v>
                </c:pt>
                <c:pt idx="22738">
                  <c:v>4.0</c:v>
                </c:pt>
                <c:pt idx="22739">
                  <c:v>4.0</c:v>
                </c:pt>
                <c:pt idx="22740">
                  <c:v>4.0</c:v>
                </c:pt>
                <c:pt idx="22741">
                  <c:v>4.0</c:v>
                </c:pt>
                <c:pt idx="22742">
                  <c:v>4.0</c:v>
                </c:pt>
                <c:pt idx="22743">
                  <c:v>4.0</c:v>
                </c:pt>
                <c:pt idx="22744">
                  <c:v>4.0</c:v>
                </c:pt>
                <c:pt idx="22745">
                  <c:v>4.0</c:v>
                </c:pt>
                <c:pt idx="22746">
                  <c:v>4.0</c:v>
                </c:pt>
                <c:pt idx="22747">
                  <c:v>4.0</c:v>
                </c:pt>
                <c:pt idx="22748">
                  <c:v>4.0</c:v>
                </c:pt>
                <c:pt idx="22749">
                  <c:v>4.0</c:v>
                </c:pt>
                <c:pt idx="22750">
                  <c:v>4.0</c:v>
                </c:pt>
                <c:pt idx="22751">
                  <c:v>4.0</c:v>
                </c:pt>
                <c:pt idx="22752">
                  <c:v>4.0</c:v>
                </c:pt>
                <c:pt idx="22753">
                  <c:v>4.0</c:v>
                </c:pt>
                <c:pt idx="22754">
                  <c:v>4.0</c:v>
                </c:pt>
                <c:pt idx="22755">
                  <c:v>4.0</c:v>
                </c:pt>
                <c:pt idx="22756">
                  <c:v>4.0</c:v>
                </c:pt>
                <c:pt idx="22757">
                  <c:v>4.0</c:v>
                </c:pt>
                <c:pt idx="22758">
                  <c:v>4.0</c:v>
                </c:pt>
                <c:pt idx="22759">
                  <c:v>4.0</c:v>
                </c:pt>
                <c:pt idx="22760">
                  <c:v>4.0</c:v>
                </c:pt>
                <c:pt idx="22761">
                  <c:v>4.0</c:v>
                </c:pt>
                <c:pt idx="22762">
                  <c:v>4.0</c:v>
                </c:pt>
                <c:pt idx="22763">
                  <c:v>4.0</c:v>
                </c:pt>
                <c:pt idx="22764">
                  <c:v>4.0</c:v>
                </c:pt>
                <c:pt idx="22765">
                  <c:v>4.0</c:v>
                </c:pt>
                <c:pt idx="22766">
                  <c:v>4.0</c:v>
                </c:pt>
                <c:pt idx="22767">
                  <c:v>4.0</c:v>
                </c:pt>
                <c:pt idx="22768">
                  <c:v>4.0</c:v>
                </c:pt>
                <c:pt idx="22769">
                  <c:v>4.0</c:v>
                </c:pt>
                <c:pt idx="22770">
                  <c:v>4.0</c:v>
                </c:pt>
                <c:pt idx="22771">
                  <c:v>4.0</c:v>
                </c:pt>
                <c:pt idx="22772">
                  <c:v>4.0</c:v>
                </c:pt>
                <c:pt idx="22773">
                  <c:v>4.0</c:v>
                </c:pt>
                <c:pt idx="22774">
                  <c:v>4.0</c:v>
                </c:pt>
                <c:pt idx="22775">
                  <c:v>4.0</c:v>
                </c:pt>
                <c:pt idx="22776">
                  <c:v>4.0</c:v>
                </c:pt>
                <c:pt idx="22777">
                  <c:v>4.0</c:v>
                </c:pt>
                <c:pt idx="22778">
                  <c:v>4.0</c:v>
                </c:pt>
                <c:pt idx="22779">
                  <c:v>4.0</c:v>
                </c:pt>
                <c:pt idx="22780">
                  <c:v>4.0</c:v>
                </c:pt>
                <c:pt idx="22781">
                  <c:v>4.0</c:v>
                </c:pt>
                <c:pt idx="22782">
                  <c:v>4.0</c:v>
                </c:pt>
                <c:pt idx="22783">
                  <c:v>4.0</c:v>
                </c:pt>
                <c:pt idx="22784">
                  <c:v>4.0</c:v>
                </c:pt>
                <c:pt idx="22785">
                  <c:v>4.0</c:v>
                </c:pt>
                <c:pt idx="22786">
                  <c:v>4.0</c:v>
                </c:pt>
                <c:pt idx="22787">
                  <c:v>4.0</c:v>
                </c:pt>
                <c:pt idx="22788">
                  <c:v>4.0</c:v>
                </c:pt>
                <c:pt idx="22789">
                  <c:v>4.0</c:v>
                </c:pt>
                <c:pt idx="22790">
                  <c:v>4.0</c:v>
                </c:pt>
                <c:pt idx="22791">
                  <c:v>4.0</c:v>
                </c:pt>
                <c:pt idx="22792">
                  <c:v>4.0</c:v>
                </c:pt>
                <c:pt idx="22793">
                  <c:v>4.0</c:v>
                </c:pt>
                <c:pt idx="22794">
                  <c:v>4.0</c:v>
                </c:pt>
                <c:pt idx="22795">
                  <c:v>4.0</c:v>
                </c:pt>
                <c:pt idx="22796">
                  <c:v>4.0</c:v>
                </c:pt>
                <c:pt idx="22797">
                  <c:v>4.0</c:v>
                </c:pt>
                <c:pt idx="22798">
                  <c:v>4.0</c:v>
                </c:pt>
                <c:pt idx="22799">
                  <c:v>4.0</c:v>
                </c:pt>
                <c:pt idx="22800">
                  <c:v>4.0</c:v>
                </c:pt>
                <c:pt idx="22801">
                  <c:v>4.0</c:v>
                </c:pt>
                <c:pt idx="22802">
                  <c:v>4.0</c:v>
                </c:pt>
                <c:pt idx="22803">
                  <c:v>4.0</c:v>
                </c:pt>
                <c:pt idx="22804">
                  <c:v>4.0</c:v>
                </c:pt>
                <c:pt idx="22805">
                  <c:v>4.0</c:v>
                </c:pt>
                <c:pt idx="22806">
                  <c:v>4.0</c:v>
                </c:pt>
                <c:pt idx="22807">
                  <c:v>4.0</c:v>
                </c:pt>
                <c:pt idx="22808">
                  <c:v>4.0</c:v>
                </c:pt>
                <c:pt idx="22809">
                  <c:v>4.0</c:v>
                </c:pt>
                <c:pt idx="22810">
                  <c:v>4.0</c:v>
                </c:pt>
                <c:pt idx="22811">
                  <c:v>4.0</c:v>
                </c:pt>
                <c:pt idx="22812">
                  <c:v>4.0</c:v>
                </c:pt>
                <c:pt idx="22813">
                  <c:v>4.0</c:v>
                </c:pt>
                <c:pt idx="22814">
                  <c:v>4.0</c:v>
                </c:pt>
                <c:pt idx="22815">
                  <c:v>4.0</c:v>
                </c:pt>
                <c:pt idx="22816">
                  <c:v>4.0</c:v>
                </c:pt>
                <c:pt idx="22817">
                  <c:v>4.0</c:v>
                </c:pt>
                <c:pt idx="22818">
                  <c:v>4.0</c:v>
                </c:pt>
                <c:pt idx="22819">
                  <c:v>4.0</c:v>
                </c:pt>
                <c:pt idx="22820">
                  <c:v>4.0</c:v>
                </c:pt>
                <c:pt idx="22821">
                  <c:v>4.0</c:v>
                </c:pt>
                <c:pt idx="22822">
                  <c:v>4.0</c:v>
                </c:pt>
                <c:pt idx="22823">
                  <c:v>4.0</c:v>
                </c:pt>
                <c:pt idx="22824">
                  <c:v>4.0</c:v>
                </c:pt>
                <c:pt idx="22825">
                  <c:v>4.0</c:v>
                </c:pt>
                <c:pt idx="22826">
                  <c:v>4.0</c:v>
                </c:pt>
                <c:pt idx="22827">
                  <c:v>4.0</c:v>
                </c:pt>
                <c:pt idx="22828">
                  <c:v>4.0</c:v>
                </c:pt>
                <c:pt idx="22829">
                  <c:v>4.0</c:v>
                </c:pt>
                <c:pt idx="22830">
                  <c:v>4.0</c:v>
                </c:pt>
                <c:pt idx="22831">
                  <c:v>4.0</c:v>
                </c:pt>
                <c:pt idx="22832">
                  <c:v>4.0</c:v>
                </c:pt>
                <c:pt idx="22833">
                  <c:v>4.0</c:v>
                </c:pt>
                <c:pt idx="22834">
                  <c:v>4.0</c:v>
                </c:pt>
                <c:pt idx="22835">
                  <c:v>4.0</c:v>
                </c:pt>
                <c:pt idx="22836">
                  <c:v>4.0</c:v>
                </c:pt>
                <c:pt idx="22837">
                  <c:v>4.0</c:v>
                </c:pt>
                <c:pt idx="22838">
                  <c:v>4.0</c:v>
                </c:pt>
                <c:pt idx="22839">
                  <c:v>4.0</c:v>
                </c:pt>
                <c:pt idx="22840">
                  <c:v>4.0</c:v>
                </c:pt>
                <c:pt idx="22841">
                  <c:v>4.0</c:v>
                </c:pt>
                <c:pt idx="22842">
                  <c:v>4.0</c:v>
                </c:pt>
                <c:pt idx="22843">
                  <c:v>4.0</c:v>
                </c:pt>
                <c:pt idx="22844">
                  <c:v>4.0</c:v>
                </c:pt>
                <c:pt idx="22845">
                  <c:v>4.0</c:v>
                </c:pt>
                <c:pt idx="22846">
                  <c:v>4.0</c:v>
                </c:pt>
                <c:pt idx="22847">
                  <c:v>4.0</c:v>
                </c:pt>
                <c:pt idx="22848">
                  <c:v>4.0</c:v>
                </c:pt>
                <c:pt idx="22849">
                  <c:v>4.0</c:v>
                </c:pt>
                <c:pt idx="22850">
                  <c:v>4.0</c:v>
                </c:pt>
                <c:pt idx="22851">
                  <c:v>4.0</c:v>
                </c:pt>
                <c:pt idx="22852">
                  <c:v>4.0</c:v>
                </c:pt>
                <c:pt idx="22853">
                  <c:v>4.0</c:v>
                </c:pt>
                <c:pt idx="22854">
                  <c:v>4.0</c:v>
                </c:pt>
                <c:pt idx="22855">
                  <c:v>4.0</c:v>
                </c:pt>
                <c:pt idx="22856">
                  <c:v>4.0</c:v>
                </c:pt>
                <c:pt idx="22857">
                  <c:v>4.0</c:v>
                </c:pt>
                <c:pt idx="22858">
                  <c:v>4.0</c:v>
                </c:pt>
                <c:pt idx="22859">
                  <c:v>4.0</c:v>
                </c:pt>
                <c:pt idx="22860">
                  <c:v>4.0</c:v>
                </c:pt>
                <c:pt idx="22861">
                  <c:v>4.0</c:v>
                </c:pt>
                <c:pt idx="22862">
                  <c:v>4.0</c:v>
                </c:pt>
                <c:pt idx="22863">
                  <c:v>4.0</c:v>
                </c:pt>
                <c:pt idx="22864">
                  <c:v>4.0</c:v>
                </c:pt>
                <c:pt idx="22865">
                  <c:v>4.0</c:v>
                </c:pt>
                <c:pt idx="22866">
                  <c:v>4.0</c:v>
                </c:pt>
                <c:pt idx="22867">
                  <c:v>4.0</c:v>
                </c:pt>
                <c:pt idx="22868">
                  <c:v>4.0</c:v>
                </c:pt>
                <c:pt idx="22869">
                  <c:v>4.0</c:v>
                </c:pt>
                <c:pt idx="22870">
                  <c:v>4.0</c:v>
                </c:pt>
                <c:pt idx="22871">
                  <c:v>4.0</c:v>
                </c:pt>
                <c:pt idx="22872">
                  <c:v>4.0</c:v>
                </c:pt>
                <c:pt idx="22873">
                  <c:v>4.0</c:v>
                </c:pt>
                <c:pt idx="22874">
                  <c:v>4.0</c:v>
                </c:pt>
                <c:pt idx="22875">
                  <c:v>4.0</c:v>
                </c:pt>
                <c:pt idx="22876">
                  <c:v>4.0</c:v>
                </c:pt>
                <c:pt idx="22877">
                  <c:v>4.0</c:v>
                </c:pt>
                <c:pt idx="22878">
                  <c:v>4.0</c:v>
                </c:pt>
                <c:pt idx="22879">
                  <c:v>4.0</c:v>
                </c:pt>
                <c:pt idx="22880">
                  <c:v>4.0</c:v>
                </c:pt>
                <c:pt idx="22881">
                  <c:v>4.0</c:v>
                </c:pt>
                <c:pt idx="22882">
                  <c:v>4.0</c:v>
                </c:pt>
                <c:pt idx="22883">
                  <c:v>4.0</c:v>
                </c:pt>
                <c:pt idx="22884">
                  <c:v>4.0</c:v>
                </c:pt>
                <c:pt idx="22885">
                  <c:v>4.0</c:v>
                </c:pt>
                <c:pt idx="22886">
                  <c:v>4.0</c:v>
                </c:pt>
                <c:pt idx="22887">
                  <c:v>4.0</c:v>
                </c:pt>
                <c:pt idx="22888">
                  <c:v>4.0</c:v>
                </c:pt>
                <c:pt idx="22889">
                  <c:v>4.0</c:v>
                </c:pt>
                <c:pt idx="22890">
                  <c:v>4.0</c:v>
                </c:pt>
                <c:pt idx="22891">
                  <c:v>4.0</c:v>
                </c:pt>
                <c:pt idx="22892">
                  <c:v>4.0</c:v>
                </c:pt>
                <c:pt idx="22893">
                  <c:v>4.0</c:v>
                </c:pt>
                <c:pt idx="22894">
                  <c:v>4.0</c:v>
                </c:pt>
                <c:pt idx="22895">
                  <c:v>4.0</c:v>
                </c:pt>
                <c:pt idx="22896">
                  <c:v>4.0</c:v>
                </c:pt>
                <c:pt idx="22897">
                  <c:v>4.0</c:v>
                </c:pt>
                <c:pt idx="22898">
                  <c:v>4.0</c:v>
                </c:pt>
                <c:pt idx="22899">
                  <c:v>4.0</c:v>
                </c:pt>
                <c:pt idx="22900">
                  <c:v>4.0</c:v>
                </c:pt>
                <c:pt idx="22901">
                  <c:v>4.0</c:v>
                </c:pt>
                <c:pt idx="22902">
                  <c:v>4.0</c:v>
                </c:pt>
                <c:pt idx="22903">
                  <c:v>4.0</c:v>
                </c:pt>
                <c:pt idx="22904">
                  <c:v>4.0</c:v>
                </c:pt>
                <c:pt idx="22905">
                  <c:v>4.0</c:v>
                </c:pt>
                <c:pt idx="22906">
                  <c:v>4.0</c:v>
                </c:pt>
                <c:pt idx="22907">
                  <c:v>4.0</c:v>
                </c:pt>
                <c:pt idx="22908">
                  <c:v>4.0</c:v>
                </c:pt>
                <c:pt idx="22909">
                  <c:v>4.0</c:v>
                </c:pt>
                <c:pt idx="22910">
                  <c:v>4.0</c:v>
                </c:pt>
                <c:pt idx="22911">
                  <c:v>4.0</c:v>
                </c:pt>
                <c:pt idx="22912">
                  <c:v>4.0</c:v>
                </c:pt>
                <c:pt idx="22913">
                  <c:v>4.0</c:v>
                </c:pt>
                <c:pt idx="22914">
                  <c:v>4.0</c:v>
                </c:pt>
                <c:pt idx="22915">
                  <c:v>4.0</c:v>
                </c:pt>
                <c:pt idx="22916">
                  <c:v>4.0</c:v>
                </c:pt>
                <c:pt idx="22917">
                  <c:v>4.0</c:v>
                </c:pt>
                <c:pt idx="22918">
                  <c:v>4.0</c:v>
                </c:pt>
                <c:pt idx="22919">
                  <c:v>4.0</c:v>
                </c:pt>
                <c:pt idx="22920">
                  <c:v>4.0</c:v>
                </c:pt>
                <c:pt idx="22921">
                  <c:v>4.0</c:v>
                </c:pt>
                <c:pt idx="22922">
                  <c:v>4.0</c:v>
                </c:pt>
                <c:pt idx="22923">
                  <c:v>4.0</c:v>
                </c:pt>
                <c:pt idx="22924">
                  <c:v>4.0</c:v>
                </c:pt>
                <c:pt idx="22925">
                  <c:v>4.0</c:v>
                </c:pt>
                <c:pt idx="22926">
                  <c:v>4.0</c:v>
                </c:pt>
                <c:pt idx="22927">
                  <c:v>4.0</c:v>
                </c:pt>
                <c:pt idx="22928">
                  <c:v>4.0</c:v>
                </c:pt>
                <c:pt idx="22929">
                  <c:v>4.0</c:v>
                </c:pt>
                <c:pt idx="22930">
                  <c:v>4.0</c:v>
                </c:pt>
                <c:pt idx="22931">
                  <c:v>4.0</c:v>
                </c:pt>
                <c:pt idx="22932">
                  <c:v>4.0</c:v>
                </c:pt>
                <c:pt idx="22933">
                  <c:v>4.0</c:v>
                </c:pt>
                <c:pt idx="22934">
                  <c:v>4.0</c:v>
                </c:pt>
                <c:pt idx="22935">
                  <c:v>4.0</c:v>
                </c:pt>
                <c:pt idx="22936">
                  <c:v>4.0</c:v>
                </c:pt>
                <c:pt idx="22937">
                  <c:v>4.0</c:v>
                </c:pt>
                <c:pt idx="22938">
                  <c:v>4.0</c:v>
                </c:pt>
                <c:pt idx="22939">
                  <c:v>4.0</c:v>
                </c:pt>
                <c:pt idx="22940">
                  <c:v>4.0</c:v>
                </c:pt>
                <c:pt idx="22941">
                  <c:v>4.0</c:v>
                </c:pt>
                <c:pt idx="22942">
                  <c:v>4.0</c:v>
                </c:pt>
                <c:pt idx="22943">
                  <c:v>4.0</c:v>
                </c:pt>
                <c:pt idx="22944">
                  <c:v>4.0</c:v>
                </c:pt>
                <c:pt idx="22945">
                  <c:v>4.0</c:v>
                </c:pt>
                <c:pt idx="22946">
                  <c:v>4.0</c:v>
                </c:pt>
                <c:pt idx="22947">
                  <c:v>4.0</c:v>
                </c:pt>
                <c:pt idx="22948">
                  <c:v>4.0</c:v>
                </c:pt>
                <c:pt idx="22949">
                  <c:v>4.0</c:v>
                </c:pt>
                <c:pt idx="22950">
                  <c:v>4.0</c:v>
                </c:pt>
                <c:pt idx="22951">
                  <c:v>4.0</c:v>
                </c:pt>
                <c:pt idx="22952">
                  <c:v>4.0</c:v>
                </c:pt>
                <c:pt idx="22953">
                  <c:v>4.0</c:v>
                </c:pt>
                <c:pt idx="22954">
                  <c:v>4.0</c:v>
                </c:pt>
                <c:pt idx="22955">
                  <c:v>4.0</c:v>
                </c:pt>
                <c:pt idx="22956">
                  <c:v>4.0</c:v>
                </c:pt>
                <c:pt idx="22957">
                  <c:v>4.0</c:v>
                </c:pt>
                <c:pt idx="22958">
                  <c:v>4.0</c:v>
                </c:pt>
                <c:pt idx="22959">
                  <c:v>4.0</c:v>
                </c:pt>
                <c:pt idx="22960">
                  <c:v>4.0</c:v>
                </c:pt>
                <c:pt idx="22961">
                  <c:v>4.0</c:v>
                </c:pt>
                <c:pt idx="22962">
                  <c:v>4.0</c:v>
                </c:pt>
                <c:pt idx="22963">
                  <c:v>4.0</c:v>
                </c:pt>
                <c:pt idx="22964">
                  <c:v>4.0</c:v>
                </c:pt>
                <c:pt idx="22965">
                  <c:v>4.0</c:v>
                </c:pt>
                <c:pt idx="22966">
                  <c:v>4.0</c:v>
                </c:pt>
                <c:pt idx="22967">
                  <c:v>4.0</c:v>
                </c:pt>
                <c:pt idx="22968">
                  <c:v>4.0</c:v>
                </c:pt>
                <c:pt idx="22969">
                  <c:v>4.0</c:v>
                </c:pt>
                <c:pt idx="22970">
                  <c:v>4.0</c:v>
                </c:pt>
                <c:pt idx="22971">
                  <c:v>4.0</c:v>
                </c:pt>
                <c:pt idx="22972">
                  <c:v>4.0</c:v>
                </c:pt>
                <c:pt idx="22973">
                  <c:v>4.0</c:v>
                </c:pt>
                <c:pt idx="22974">
                  <c:v>4.0</c:v>
                </c:pt>
                <c:pt idx="22975">
                  <c:v>4.0</c:v>
                </c:pt>
                <c:pt idx="22976">
                  <c:v>4.0</c:v>
                </c:pt>
                <c:pt idx="22977">
                  <c:v>4.0</c:v>
                </c:pt>
                <c:pt idx="22978">
                  <c:v>4.0</c:v>
                </c:pt>
                <c:pt idx="22979">
                  <c:v>4.0</c:v>
                </c:pt>
                <c:pt idx="22980">
                  <c:v>4.0</c:v>
                </c:pt>
                <c:pt idx="22981">
                  <c:v>4.0</c:v>
                </c:pt>
                <c:pt idx="22982">
                  <c:v>4.0</c:v>
                </c:pt>
                <c:pt idx="22983">
                  <c:v>4.0</c:v>
                </c:pt>
                <c:pt idx="22984">
                  <c:v>4.0</c:v>
                </c:pt>
                <c:pt idx="22985">
                  <c:v>4.0</c:v>
                </c:pt>
                <c:pt idx="22986">
                  <c:v>4.0</c:v>
                </c:pt>
                <c:pt idx="22987">
                  <c:v>4.0</c:v>
                </c:pt>
                <c:pt idx="22988">
                  <c:v>4.0</c:v>
                </c:pt>
                <c:pt idx="22989">
                  <c:v>4.0</c:v>
                </c:pt>
                <c:pt idx="22990">
                  <c:v>4.0</c:v>
                </c:pt>
                <c:pt idx="22991">
                  <c:v>4.0</c:v>
                </c:pt>
                <c:pt idx="22992">
                  <c:v>4.0</c:v>
                </c:pt>
                <c:pt idx="22993">
                  <c:v>4.0</c:v>
                </c:pt>
                <c:pt idx="22994">
                  <c:v>4.0</c:v>
                </c:pt>
                <c:pt idx="22995">
                  <c:v>4.0</c:v>
                </c:pt>
                <c:pt idx="22996">
                  <c:v>4.0</c:v>
                </c:pt>
                <c:pt idx="22997">
                  <c:v>4.0</c:v>
                </c:pt>
                <c:pt idx="22998">
                  <c:v>4.0</c:v>
                </c:pt>
                <c:pt idx="22999">
                  <c:v>4.0</c:v>
                </c:pt>
                <c:pt idx="23000">
                  <c:v>4.0</c:v>
                </c:pt>
                <c:pt idx="23001">
                  <c:v>4.0</c:v>
                </c:pt>
                <c:pt idx="23002">
                  <c:v>4.0</c:v>
                </c:pt>
                <c:pt idx="23003">
                  <c:v>4.0</c:v>
                </c:pt>
                <c:pt idx="23004">
                  <c:v>4.0</c:v>
                </c:pt>
                <c:pt idx="23005">
                  <c:v>4.0</c:v>
                </c:pt>
                <c:pt idx="23006">
                  <c:v>4.0</c:v>
                </c:pt>
                <c:pt idx="23007">
                  <c:v>4.0</c:v>
                </c:pt>
                <c:pt idx="23008">
                  <c:v>4.0</c:v>
                </c:pt>
                <c:pt idx="23009">
                  <c:v>4.0</c:v>
                </c:pt>
                <c:pt idx="23010">
                  <c:v>4.0</c:v>
                </c:pt>
                <c:pt idx="23011">
                  <c:v>4.0</c:v>
                </c:pt>
                <c:pt idx="23012">
                  <c:v>4.0</c:v>
                </c:pt>
                <c:pt idx="23013">
                  <c:v>4.0</c:v>
                </c:pt>
                <c:pt idx="23014">
                  <c:v>4.0</c:v>
                </c:pt>
                <c:pt idx="23015">
                  <c:v>4.0</c:v>
                </c:pt>
                <c:pt idx="23016">
                  <c:v>4.0</c:v>
                </c:pt>
                <c:pt idx="23017">
                  <c:v>4.0</c:v>
                </c:pt>
                <c:pt idx="23018">
                  <c:v>4.0</c:v>
                </c:pt>
                <c:pt idx="23019">
                  <c:v>4.0</c:v>
                </c:pt>
                <c:pt idx="23020">
                  <c:v>4.0</c:v>
                </c:pt>
                <c:pt idx="23021">
                  <c:v>4.0</c:v>
                </c:pt>
                <c:pt idx="23022">
                  <c:v>4.0</c:v>
                </c:pt>
                <c:pt idx="23023">
                  <c:v>4.0</c:v>
                </c:pt>
                <c:pt idx="23024">
                  <c:v>4.0</c:v>
                </c:pt>
                <c:pt idx="23025">
                  <c:v>4.0</c:v>
                </c:pt>
                <c:pt idx="23026">
                  <c:v>4.0</c:v>
                </c:pt>
                <c:pt idx="23027">
                  <c:v>4.0</c:v>
                </c:pt>
                <c:pt idx="23028">
                  <c:v>4.0</c:v>
                </c:pt>
                <c:pt idx="23029">
                  <c:v>4.0</c:v>
                </c:pt>
                <c:pt idx="23030">
                  <c:v>4.0</c:v>
                </c:pt>
                <c:pt idx="23031">
                  <c:v>4.0</c:v>
                </c:pt>
                <c:pt idx="23032">
                  <c:v>4.0</c:v>
                </c:pt>
                <c:pt idx="23033">
                  <c:v>4.0</c:v>
                </c:pt>
                <c:pt idx="23034">
                  <c:v>4.0</c:v>
                </c:pt>
                <c:pt idx="23035">
                  <c:v>4.0</c:v>
                </c:pt>
                <c:pt idx="23036">
                  <c:v>4.0</c:v>
                </c:pt>
                <c:pt idx="23037">
                  <c:v>4.0</c:v>
                </c:pt>
                <c:pt idx="23038">
                  <c:v>4.0</c:v>
                </c:pt>
                <c:pt idx="23039">
                  <c:v>4.0</c:v>
                </c:pt>
                <c:pt idx="23040">
                  <c:v>4.0</c:v>
                </c:pt>
                <c:pt idx="23041">
                  <c:v>4.0</c:v>
                </c:pt>
                <c:pt idx="23042">
                  <c:v>4.0</c:v>
                </c:pt>
                <c:pt idx="23043">
                  <c:v>4.0</c:v>
                </c:pt>
                <c:pt idx="23044">
                  <c:v>4.0</c:v>
                </c:pt>
                <c:pt idx="23045">
                  <c:v>4.0</c:v>
                </c:pt>
                <c:pt idx="23046">
                  <c:v>4.0</c:v>
                </c:pt>
                <c:pt idx="23047">
                  <c:v>4.0</c:v>
                </c:pt>
                <c:pt idx="23048">
                  <c:v>4.0</c:v>
                </c:pt>
                <c:pt idx="23049">
                  <c:v>4.0</c:v>
                </c:pt>
                <c:pt idx="23050">
                  <c:v>4.0</c:v>
                </c:pt>
                <c:pt idx="23051">
                  <c:v>4.0</c:v>
                </c:pt>
                <c:pt idx="23052">
                  <c:v>4.0</c:v>
                </c:pt>
                <c:pt idx="23053">
                  <c:v>4.0</c:v>
                </c:pt>
                <c:pt idx="23054">
                  <c:v>4.0</c:v>
                </c:pt>
                <c:pt idx="23055">
                  <c:v>4.0</c:v>
                </c:pt>
                <c:pt idx="23056">
                  <c:v>4.0</c:v>
                </c:pt>
                <c:pt idx="23057">
                  <c:v>4.0</c:v>
                </c:pt>
                <c:pt idx="23058">
                  <c:v>4.0</c:v>
                </c:pt>
                <c:pt idx="23059">
                  <c:v>4.0</c:v>
                </c:pt>
                <c:pt idx="23060">
                  <c:v>4.0</c:v>
                </c:pt>
                <c:pt idx="23061">
                  <c:v>4.0</c:v>
                </c:pt>
                <c:pt idx="23062">
                  <c:v>4.0</c:v>
                </c:pt>
                <c:pt idx="23063">
                  <c:v>4.0</c:v>
                </c:pt>
                <c:pt idx="23064">
                  <c:v>4.0</c:v>
                </c:pt>
                <c:pt idx="23065">
                  <c:v>4.0</c:v>
                </c:pt>
                <c:pt idx="23066">
                  <c:v>4.0</c:v>
                </c:pt>
                <c:pt idx="23067">
                  <c:v>4.0</c:v>
                </c:pt>
                <c:pt idx="23068">
                  <c:v>4.0</c:v>
                </c:pt>
                <c:pt idx="23069">
                  <c:v>4.0</c:v>
                </c:pt>
                <c:pt idx="23070">
                  <c:v>4.0</c:v>
                </c:pt>
                <c:pt idx="23071">
                  <c:v>4.0</c:v>
                </c:pt>
                <c:pt idx="23072">
                  <c:v>4.0</c:v>
                </c:pt>
                <c:pt idx="23073">
                  <c:v>4.0</c:v>
                </c:pt>
                <c:pt idx="23074">
                  <c:v>4.0</c:v>
                </c:pt>
                <c:pt idx="23075">
                  <c:v>4.0</c:v>
                </c:pt>
                <c:pt idx="23076">
                  <c:v>4.0</c:v>
                </c:pt>
                <c:pt idx="23077">
                  <c:v>4.0</c:v>
                </c:pt>
                <c:pt idx="23078">
                  <c:v>4.0</c:v>
                </c:pt>
                <c:pt idx="23079">
                  <c:v>4.0</c:v>
                </c:pt>
                <c:pt idx="23080">
                  <c:v>4.0</c:v>
                </c:pt>
                <c:pt idx="23081">
                  <c:v>4.0</c:v>
                </c:pt>
                <c:pt idx="23082">
                  <c:v>4.0</c:v>
                </c:pt>
                <c:pt idx="23083">
                  <c:v>4.0</c:v>
                </c:pt>
                <c:pt idx="23084">
                  <c:v>4.0</c:v>
                </c:pt>
                <c:pt idx="23085">
                  <c:v>4.0</c:v>
                </c:pt>
                <c:pt idx="23086">
                  <c:v>4.0</c:v>
                </c:pt>
                <c:pt idx="23087">
                  <c:v>4.0</c:v>
                </c:pt>
                <c:pt idx="23088">
                  <c:v>4.0</c:v>
                </c:pt>
                <c:pt idx="23089">
                  <c:v>4.0</c:v>
                </c:pt>
                <c:pt idx="23090">
                  <c:v>4.0</c:v>
                </c:pt>
                <c:pt idx="23091">
                  <c:v>4.0</c:v>
                </c:pt>
                <c:pt idx="23092">
                  <c:v>4.0</c:v>
                </c:pt>
                <c:pt idx="23093">
                  <c:v>4.0</c:v>
                </c:pt>
                <c:pt idx="23094">
                  <c:v>4.0</c:v>
                </c:pt>
                <c:pt idx="23095">
                  <c:v>4.0</c:v>
                </c:pt>
                <c:pt idx="23096">
                  <c:v>4.0</c:v>
                </c:pt>
                <c:pt idx="23097">
                  <c:v>4.0</c:v>
                </c:pt>
                <c:pt idx="23098">
                  <c:v>4.0</c:v>
                </c:pt>
                <c:pt idx="23099">
                  <c:v>4.0</c:v>
                </c:pt>
                <c:pt idx="23100">
                  <c:v>4.0</c:v>
                </c:pt>
                <c:pt idx="23101">
                  <c:v>4.0</c:v>
                </c:pt>
                <c:pt idx="23102">
                  <c:v>4.0</c:v>
                </c:pt>
                <c:pt idx="23103">
                  <c:v>4.0</c:v>
                </c:pt>
                <c:pt idx="23104">
                  <c:v>4.0</c:v>
                </c:pt>
                <c:pt idx="23105">
                  <c:v>4.0</c:v>
                </c:pt>
                <c:pt idx="23106">
                  <c:v>4.0</c:v>
                </c:pt>
                <c:pt idx="23107">
                  <c:v>4.0</c:v>
                </c:pt>
                <c:pt idx="23108">
                  <c:v>4.0</c:v>
                </c:pt>
                <c:pt idx="23109">
                  <c:v>4.0</c:v>
                </c:pt>
                <c:pt idx="23110">
                  <c:v>4.0</c:v>
                </c:pt>
                <c:pt idx="23111">
                  <c:v>4.0</c:v>
                </c:pt>
                <c:pt idx="23112">
                  <c:v>4.0</c:v>
                </c:pt>
                <c:pt idx="23113">
                  <c:v>4.0</c:v>
                </c:pt>
                <c:pt idx="23114">
                  <c:v>4.0</c:v>
                </c:pt>
                <c:pt idx="23115">
                  <c:v>4.0</c:v>
                </c:pt>
                <c:pt idx="23116">
                  <c:v>4.0</c:v>
                </c:pt>
                <c:pt idx="23117">
                  <c:v>4.0</c:v>
                </c:pt>
                <c:pt idx="23118">
                  <c:v>4.0</c:v>
                </c:pt>
                <c:pt idx="23119">
                  <c:v>4.0</c:v>
                </c:pt>
                <c:pt idx="23120">
                  <c:v>4.0</c:v>
                </c:pt>
                <c:pt idx="23121">
                  <c:v>4.0</c:v>
                </c:pt>
                <c:pt idx="23122">
                  <c:v>4.0</c:v>
                </c:pt>
                <c:pt idx="23123">
                  <c:v>4.0</c:v>
                </c:pt>
                <c:pt idx="23124">
                  <c:v>4.0</c:v>
                </c:pt>
                <c:pt idx="23125">
                  <c:v>4.0</c:v>
                </c:pt>
                <c:pt idx="23126">
                  <c:v>4.0</c:v>
                </c:pt>
                <c:pt idx="23127">
                  <c:v>4.0</c:v>
                </c:pt>
                <c:pt idx="23128">
                  <c:v>4.0</c:v>
                </c:pt>
                <c:pt idx="23129">
                  <c:v>4.0</c:v>
                </c:pt>
                <c:pt idx="23130">
                  <c:v>4.0</c:v>
                </c:pt>
                <c:pt idx="23131">
                  <c:v>4.0</c:v>
                </c:pt>
                <c:pt idx="23132">
                  <c:v>4.0</c:v>
                </c:pt>
                <c:pt idx="23133">
                  <c:v>4.0</c:v>
                </c:pt>
                <c:pt idx="23134">
                  <c:v>4.0</c:v>
                </c:pt>
                <c:pt idx="23135">
                  <c:v>4.0</c:v>
                </c:pt>
                <c:pt idx="23136">
                  <c:v>4.0</c:v>
                </c:pt>
                <c:pt idx="23137">
                  <c:v>4.0</c:v>
                </c:pt>
                <c:pt idx="23138">
                  <c:v>4.0</c:v>
                </c:pt>
                <c:pt idx="23139">
                  <c:v>4.0</c:v>
                </c:pt>
                <c:pt idx="23140">
                  <c:v>4.0</c:v>
                </c:pt>
                <c:pt idx="23141">
                  <c:v>4.0</c:v>
                </c:pt>
                <c:pt idx="23142">
                  <c:v>4.0</c:v>
                </c:pt>
                <c:pt idx="23143">
                  <c:v>4.0</c:v>
                </c:pt>
                <c:pt idx="23144">
                  <c:v>4.0</c:v>
                </c:pt>
                <c:pt idx="23145">
                  <c:v>4.0</c:v>
                </c:pt>
                <c:pt idx="23146">
                  <c:v>4.0</c:v>
                </c:pt>
                <c:pt idx="23147">
                  <c:v>4.0</c:v>
                </c:pt>
                <c:pt idx="23148">
                  <c:v>4.0</c:v>
                </c:pt>
                <c:pt idx="23149">
                  <c:v>4.0</c:v>
                </c:pt>
                <c:pt idx="23150">
                  <c:v>4.0</c:v>
                </c:pt>
                <c:pt idx="23151">
                  <c:v>4.0</c:v>
                </c:pt>
                <c:pt idx="23152">
                  <c:v>4.0</c:v>
                </c:pt>
                <c:pt idx="23153">
                  <c:v>4.0</c:v>
                </c:pt>
                <c:pt idx="23154">
                  <c:v>4.0</c:v>
                </c:pt>
                <c:pt idx="23155">
                  <c:v>4.0</c:v>
                </c:pt>
                <c:pt idx="23156">
                  <c:v>4.0</c:v>
                </c:pt>
                <c:pt idx="23157">
                  <c:v>4.0</c:v>
                </c:pt>
                <c:pt idx="23158">
                  <c:v>4.0</c:v>
                </c:pt>
                <c:pt idx="23159">
                  <c:v>4.0</c:v>
                </c:pt>
                <c:pt idx="23160">
                  <c:v>4.0</c:v>
                </c:pt>
                <c:pt idx="23161">
                  <c:v>4.0</c:v>
                </c:pt>
                <c:pt idx="23162">
                  <c:v>4.0</c:v>
                </c:pt>
                <c:pt idx="23163">
                  <c:v>4.0</c:v>
                </c:pt>
                <c:pt idx="23164">
                  <c:v>4.0</c:v>
                </c:pt>
                <c:pt idx="23165">
                  <c:v>4.0</c:v>
                </c:pt>
                <c:pt idx="23166">
                  <c:v>4.0</c:v>
                </c:pt>
                <c:pt idx="23167">
                  <c:v>4.0</c:v>
                </c:pt>
                <c:pt idx="23168">
                  <c:v>4.0</c:v>
                </c:pt>
                <c:pt idx="23169">
                  <c:v>4.0</c:v>
                </c:pt>
                <c:pt idx="23170">
                  <c:v>4.0</c:v>
                </c:pt>
                <c:pt idx="23171">
                  <c:v>4.0</c:v>
                </c:pt>
                <c:pt idx="23172">
                  <c:v>4.0</c:v>
                </c:pt>
                <c:pt idx="23173">
                  <c:v>4.0</c:v>
                </c:pt>
                <c:pt idx="23174">
                  <c:v>4.0</c:v>
                </c:pt>
                <c:pt idx="23175">
                  <c:v>4.0</c:v>
                </c:pt>
                <c:pt idx="23176">
                  <c:v>4.0</c:v>
                </c:pt>
                <c:pt idx="23177">
                  <c:v>4.0</c:v>
                </c:pt>
                <c:pt idx="23178">
                  <c:v>4.0</c:v>
                </c:pt>
                <c:pt idx="23179">
                  <c:v>4.0</c:v>
                </c:pt>
                <c:pt idx="23180">
                  <c:v>4.0</c:v>
                </c:pt>
                <c:pt idx="23181">
                  <c:v>4.0</c:v>
                </c:pt>
                <c:pt idx="23182">
                  <c:v>4.0</c:v>
                </c:pt>
                <c:pt idx="23183">
                  <c:v>4.0</c:v>
                </c:pt>
                <c:pt idx="23184">
                  <c:v>4.0</c:v>
                </c:pt>
                <c:pt idx="23185">
                  <c:v>4.0</c:v>
                </c:pt>
                <c:pt idx="23186">
                  <c:v>4.0</c:v>
                </c:pt>
                <c:pt idx="23187">
                  <c:v>4.0</c:v>
                </c:pt>
                <c:pt idx="23188">
                  <c:v>4.0</c:v>
                </c:pt>
                <c:pt idx="23189">
                  <c:v>4.0</c:v>
                </c:pt>
                <c:pt idx="23190">
                  <c:v>4.0</c:v>
                </c:pt>
                <c:pt idx="23191">
                  <c:v>4.0</c:v>
                </c:pt>
                <c:pt idx="23192">
                  <c:v>4.0</c:v>
                </c:pt>
                <c:pt idx="23193">
                  <c:v>4.0</c:v>
                </c:pt>
                <c:pt idx="23194">
                  <c:v>4.0</c:v>
                </c:pt>
                <c:pt idx="23195">
                  <c:v>4.0</c:v>
                </c:pt>
                <c:pt idx="23196">
                  <c:v>4.0</c:v>
                </c:pt>
                <c:pt idx="23197">
                  <c:v>4.0</c:v>
                </c:pt>
                <c:pt idx="23198">
                  <c:v>4.0</c:v>
                </c:pt>
                <c:pt idx="23199">
                  <c:v>4.0</c:v>
                </c:pt>
                <c:pt idx="23200">
                  <c:v>4.0</c:v>
                </c:pt>
                <c:pt idx="23201">
                  <c:v>4.0</c:v>
                </c:pt>
                <c:pt idx="23202">
                  <c:v>4.0</c:v>
                </c:pt>
                <c:pt idx="23203">
                  <c:v>4.0</c:v>
                </c:pt>
                <c:pt idx="23204">
                  <c:v>4.0</c:v>
                </c:pt>
                <c:pt idx="23205">
                  <c:v>4.0</c:v>
                </c:pt>
                <c:pt idx="23206">
                  <c:v>4.0</c:v>
                </c:pt>
                <c:pt idx="23207">
                  <c:v>4.0</c:v>
                </c:pt>
                <c:pt idx="23208">
                  <c:v>4.0</c:v>
                </c:pt>
                <c:pt idx="23209">
                  <c:v>4.0</c:v>
                </c:pt>
                <c:pt idx="23210">
                  <c:v>4.0</c:v>
                </c:pt>
                <c:pt idx="23211">
                  <c:v>4.0</c:v>
                </c:pt>
                <c:pt idx="23212">
                  <c:v>4.0</c:v>
                </c:pt>
                <c:pt idx="23213">
                  <c:v>4.0</c:v>
                </c:pt>
                <c:pt idx="23214">
                  <c:v>4.0</c:v>
                </c:pt>
                <c:pt idx="23215">
                  <c:v>4.0</c:v>
                </c:pt>
                <c:pt idx="23216">
                  <c:v>4.0</c:v>
                </c:pt>
                <c:pt idx="23217">
                  <c:v>4.0</c:v>
                </c:pt>
                <c:pt idx="23218">
                  <c:v>4.0</c:v>
                </c:pt>
                <c:pt idx="23219">
                  <c:v>4.0</c:v>
                </c:pt>
                <c:pt idx="23220">
                  <c:v>4.0</c:v>
                </c:pt>
                <c:pt idx="23221">
                  <c:v>4.0</c:v>
                </c:pt>
                <c:pt idx="23222">
                  <c:v>4.0</c:v>
                </c:pt>
                <c:pt idx="23223">
                  <c:v>4.0</c:v>
                </c:pt>
                <c:pt idx="23224">
                  <c:v>4.0</c:v>
                </c:pt>
                <c:pt idx="23225">
                  <c:v>4.0</c:v>
                </c:pt>
                <c:pt idx="23226">
                  <c:v>4.0</c:v>
                </c:pt>
                <c:pt idx="23227">
                  <c:v>4.0</c:v>
                </c:pt>
                <c:pt idx="23228">
                  <c:v>4.0</c:v>
                </c:pt>
                <c:pt idx="23229">
                  <c:v>4.0</c:v>
                </c:pt>
                <c:pt idx="23230">
                  <c:v>4.0</c:v>
                </c:pt>
                <c:pt idx="23231">
                  <c:v>4.0</c:v>
                </c:pt>
                <c:pt idx="23232">
                  <c:v>4.0</c:v>
                </c:pt>
                <c:pt idx="23233">
                  <c:v>4.0</c:v>
                </c:pt>
                <c:pt idx="23234">
                  <c:v>4.0</c:v>
                </c:pt>
                <c:pt idx="23235">
                  <c:v>4.0</c:v>
                </c:pt>
                <c:pt idx="23236">
                  <c:v>4.0</c:v>
                </c:pt>
                <c:pt idx="23237">
                  <c:v>4.0</c:v>
                </c:pt>
                <c:pt idx="23238">
                  <c:v>4.0</c:v>
                </c:pt>
                <c:pt idx="23239">
                  <c:v>4.0</c:v>
                </c:pt>
                <c:pt idx="23240">
                  <c:v>4.0</c:v>
                </c:pt>
                <c:pt idx="23241">
                  <c:v>4.0</c:v>
                </c:pt>
                <c:pt idx="23242">
                  <c:v>4.0</c:v>
                </c:pt>
                <c:pt idx="23243">
                  <c:v>4.0</c:v>
                </c:pt>
                <c:pt idx="23244">
                  <c:v>4.0</c:v>
                </c:pt>
                <c:pt idx="23245">
                  <c:v>4.0</c:v>
                </c:pt>
                <c:pt idx="23246">
                  <c:v>4.0</c:v>
                </c:pt>
                <c:pt idx="23247">
                  <c:v>4.0</c:v>
                </c:pt>
                <c:pt idx="23248">
                  <c:v>4.0</c:v>
                </c:pt>
                <c:pt idx="23249">
                  <c:v>4.0</c:v>
                </c:pt>
                <c:pt idx="23250">
                  <c:v>4.0</c:v>
                </c:pt>
                <c:pt idx="23251">
                  <c:v>4.0</c:v>
                </c:pt>
                <c:pt idx="23252">
                  <c:v>4.0</c:v>
                </c:pt>
                <c:pt idx="23253">
                  <c:v>4.0</c:v>
                </c:pt>
                <c:pt idx="23254">
                  <c:v>4.0</c:v>
                </c:pt>
                <c:pt idx="23255">
                  <c:v>4.0</c:v>
                </c:pt>
                <c:pt idx="23256">
                  <c:v>4.0</c:v>
                </c:pt>
                <c:pt idx="23257">
                  <c:v>4.0</c:v>
                </c:pt>
                <c:pt idx="23258">
                  <c:v>4.0</c:v>
                </c:pt>
                <c:pt idx="23259">
                  <c:v>4.0</c:v>
                </c:pt>
                <c:pt idx="23260">
                  <c:v>4.0</c:v>
                </c:pt>
                <c:pt idx="23261">
                  <c:v>4.0</c:v>
                </c:pt>
                <c:pt idx="23262">
                  <c:v>4.0</c:v>
                </c:pt>
                <c:pt idx="23263">
                  <c:v>4.0</c:v>
                </c:pt>
                <c:pt idx="23264">
                  <c:v>4.0</c:v>
                </c:pt>
                <c:pt idx="23265">
                  <c:v>4.0</c:v>
                </c:pt>
                <c:pt idx="23266">
                  <c:v>4.0</c:v>
                </c:pt>
                <c:pt idx="23267">
                  <c:v>4.0</c:v>
                </c:pt>
                <c:pt idx="23268">
                  <c:v>4.0</c:v>
                </c:pt>
                <c:pt idx="23269">
                  <c:v>4.0</c:v>
                </c:pt>
                <c:pt idx="23270">
                  <c:v>4.0</c:v>
                </c:pt>
                <c:pt idx="23271">
                  <c:v>4.0</c:v>
                </c:pt>
                <c:pt idx="23272">
                  <c:v>4.0</c:v>
                </c:pt>
                <c:pt idx="23273">
                  <c:v>4.0</c:v>
                </c:pt>
                <c:pt idx="23274">
                  <c:v>4.0</c:v>
                </c:pt>
                <c:pt idx="23275">
                  <c:v>4.0</c:v>
                </c:pt>
                <c:pt idx="23276">
                  <c:v>4.0</c:v>
                </c:pt>
                <c:pt idx="23277">
                  <c:v>4.0</c:v>
                </c:pt>
                <c:pt idx="23278">
                  <c:v>4.0</c:v>
                </c:pt>
                <c:pt idx="23279">
                  <c:v>4.0</c:v>
                </c:pt>
                <c:pt idx="23280">
                  <c:v>4.0</c:v>
                </c:pt>
                <c:pt idx="23281">
                  <c:v>4.0</c:v>
                </c:pt>
                <c:pt idx="23282">
                  <c:v>4.0</c:v>
                </c:pt>
                <c:pt idx="23283">
                  <c:v>4.0</c:v>
                </c:pt>
                <c:pt idx="23284">
                  <c:v>4.0</c:v>
                </c:pt>
                <c:pt idx="23285">
                  <c:v>4.0</c:v>
                </c:pt>
                <c:pt idx="23286">
                  <c:v>4.0</c:v>
                </c:pt>
                <c:pt idx="23287">
                  <c:v>4.0</c:v>
                </c:pt>
                <c:pt idx="23288">
                  <c:v>4.0</c:v>
                </c:pt>
                <c:pt idx="23289">
                  <c:v>4.0</c:v>
                </c:pt>
                <c:pt idx="23290">
                  <c:v>4.0</c:v>
                </c:pt>
                <c:pt idx="23291">
                  <c:v>4.0</c:v>
                </c:pt>
                <c:pt idx="23292">
                  <c:v>4.0</c:v>
                </c:pt>
                <c:pt idx="23293">
                  <c:v>4.0</c:v>
                </c:pt>
                <c:pt idx="23294">
                  <c:v>4.0</c:v>
                </c:pt>
                <c:pt idx="23295">
                  <c:v>4.0</c:v>
                </c:pt>
                <c:pt idx="23296">
                  <c:v>4.0</c:v>
                </c:pt>
                <c:pt idx="23297">
                  <c:v>4.0</c:v>
                </c:pt>
                <c:pt idx="23298">
                  <c:v>4.0</c:v>
                </c:pt>
                <c:pt idx="23299">
                  <c:v>4.0</c:v>
                </c:pt>
                <c:pt idx="23300">
                  <c:v>4.0</c:v>
                </c:pt>
                <c:pt idx="23301">
                  <c:v>4.0</c:v>
                </c:pt>
                <c:pt idx="23302">
                  <c:v>4.0</c:v>
                </c:pt>
                <c:pt idx="23303">
                  <c:v>4.0</c:v>
                </c:pt>
                <c:pt idx="23304">
                  <c:v>4.0</c:v>
                </c:pt>
                <c:pt idx="23305">
                  <c:v>4.0</c:v>
                </c:pt>
                <c:pt idx="23306">
                  <c:v>4.0</c:v>
                </c:pt>
                <c:pt idx="23307">
                  <c:v>4.0</c:v>
                </c:pt>
                <c:pt idx="23308">
                  <c:v>4.0</c:v>
                </c:pt>
                <c:pt idx="23309">
                  <c:v>4.0</c:v>
                </c:pt>
                <c:pt idx="23310">
                  <c:v>4.0</c:v>
                </c:pt>
                <c:pt idx="23311">
                  <c:v>4.0</c:v>
                </c:pt>
                <c:pt idx="23312">
                  <c:v>4.0</c:v>
                </c:pt>
                <c:pt idx="23313">
                  <c:v>4.0</c:v>
                </c:pt>
                <c:pt idx="23314">
                  <c:v>4.0</c:v>
                </c:pt>
                <c:pt idx="23315">
                  <c:v>4.0</c:v>
                </c:pt>
                <c:pt idx="23316">
                  <c:v>4.0</c:v>
                </c:pt>
                <c:pt idx="23317">
                  <c:v>4.0</c:v>
                </c:pt>
                <c:pt idx="23318">
                  <c:v>4.0</c:v>
                </c:pt>
                <c:pt idx="23319">
                  <c:v>4.0</c:v>
                </c:pt>
                <c:pt idx="23320">
                  <c:v>4.0</c:v>
                </c:pt>
                <c:pt idx="23321">
                  <c:v>4.0</c:v>
                </c:pt>
                <c:pt idx="23322">
                  <c:v>4.0</c:v>
                </c:pt>
                <c:pt idx="23323">
                  <c:v>4.0</c:v>
                </c:pt>
                <c:pt idx="23324">
                  <c:v>4.0</c:v>
                </c:pt>
                <c:pt idx="23325">
                  <c:v>4.0</c:v>
                </c:pt>
                <c:pt idx="23326">
                  <c:v>4.0</c:v>
                </c:pt>
                <c:pt idx="23327">
                  <c:v>4.0</c:v>
                </c:pt>
                <c:pt idx="23328">
                  <c:v>4.0</c:v>
                </c:pt>
                <c:pt idx="23329">
                  <c:v>4.0</c:v>
                </c:pt>
                <c:pt idx="23330">
                  <c:v>4.0</c:v>
                </c:pt>
                <c:pt idx="23331">
                  <c:v>4.0</c:v>
                </c:pt>
                <c:pt idx="23332">
                  <c:v>4.0</c:v>
                </c:pt>
                <c:pt idx="23333">
                  <c:v>4.0</c:v>
                </c:pt>
                <c:pt idx="23334">
                  <c:v>4.0</c:v>
                </c:pt>
                <c:pt idx="23335">
                  <c:v>4.0</c:v>
                </c:pt>
                <c:pt idx="23336">
                  <c:v>4.0</c:v>
                </c:pt>
                <c:pt idx="23337">
                  <c:v>4.0</c:v>
                </c:pt>
                <c:pt idx="23338">
                  <c:v>4.0</c:v>
                </c:pt>
                <c:pt idx="23339">
                  <c:v>4.0</c:v>
                </c:pt>
                <c:pt idx="23340">
                  <c:v>4.0</c:v>
                </c:pt>
                <c:pt idx="23341">
                  <c:v>4.0</c:v>
                </c:pt>
                <c:pt idx="23342">
                  <c:v>4.0</c:v>
                </c:pt>
                <c:pt idx="23343">
                  <c:v>4.0</c:v>
                </c:pt>
                <c:pt idx="23344">
                  <c:v>4.0</c:v>
                </c:pt>
                <c:pt idx="23345">
                  <c:v>4.0</c:v>
                </c:pt>
                <c:pt idx="23346">
                  <c:v>4.0</c:v>
                </c:pt>
                <c:pt idx="23347">
                  <c:v>4.0</c:v>
                </c:pt>
                <c:pt idx="23348">
                  <c:v>4.0</c:v>
                </c:pt>
                <c:pt idx="23349">
                  <c:v>4.0</c:v>
                </c:pt>
                <c:pt idx="23350">
                  <c:v>4.0</c:v>
                </c:pt>
                <c:pt idx="23351">
                  <c:v>4.0</c:v>
                </c:pt>
                <c:pt idx="23352">
                  <c:v>4.0</c:v>
                </c:pt>
                <c:pt idx="23353">
                  <c:v>4.0</c:v>
                </c:pt>
                <c:pt idx="23354">
                  <c:v>4.0</c:v>
                </c:pt>
                <c:pt idx="23355">
                  <c:v>4.0</c:v>
                </c:pt>
                <c:pt idx="23356">
                  <c:v>4.0</c:v>
                </c:pt>
                <c:pt idx="23357">
                  <c:v>4.0</c:v>
                </c:pt>
                <c:pt idx="23358">
                  <c:v>4.0</c:v>
                </c:pt>
                <c:pt idx="23359">
                  <c:v>4.0</c:v>
                </c:pt>
                <c:pt idx="23360">
                  <c:v>4.0</c:v>
                </c:pt>
                <c:pt idx="23361">
                  <c:v>4.0</c:v>
                </c:pt>
                <c:pt idx="23362">
                  <c:v>4.0</c:v>
                </c:pt>
                <c:pt idx="23363">
                  <c:v>4.0</c:v>
                </c:pt>
                <c:pt idx="23364">
                  <c:v>4.0</c:v>
                </c:pt>
                <c:pt idx="23365">
                  <c:v>4.0</c:v>
                </c:pt>
                <c:pt idx="23366">
                  <c:v>4.0</c:v>
                </c:pt>
                <c:pt idx="23367">
                  <c:v>4.0</c:v>
                </c:pt>
                <c:pt idx="23368">
                  <c:v>4.0</c:v>
                </c:pt>
                <c:pt idx="23369">
                  <c:v>4.0</c:v>
                </c:pt>
                <c:pt idx="23370">
                  <c:v>4.0</c:v>
                </c:pt>
                <c:pt idx="23371">
                  <c:v>4.0</c:v>
                </c:pt>
                <c:pt idx="23372">
                  <c:v>4.0</c:v>
                </c:pt>
                <c:pt idx="23373">
                  <c:v>4.0</c:v>
                </c:pt>
                <c:pt idx="23374">
                  <c:v>4.0</c:v>
                </c:pt>
                <c:pt idx="23375">
                  <c:v>4.0</c:v>
                </c:pt>
                <c:pt idx="23376">
                  <c:v>4.0</c:v>
                </c:pt>
                <c:pt idx="23377">
                  <c:v>4.0</c:v>
                </c:pt>
                <c:pt idx="23378">
                  <c:v>4.0</c:v>
                </c:pt>
                <c:pt idx="23379">
                  <c:v>4.0</c:v>
                </c:pt>
                <c:pt idx="23380">
                  <c:v>4.0</c:v>
                </c:pt>
                <c:pt idx="23381">
                  <c:v>4.0</c:v>
                </c:pt>
                <c:pt idx="23382">
                  <c:v>4.0</c:v>
                </c:pt>
                <c:pt idx="23383">
                  <c:v>4.0</c:v>
                </c:pt>
                <c:pt idx="23384">
                  <c:v>4.0</c:v>
                </c:pt>
                <c:pt idx="23385">
                  <c:v>4.0</c:v>
                </c:pt>
                <c:pt idx="23386">
                  <c:v>4.0</c:v>
                </c:pt>
                <c:pt idx="23387">
                  <c:v>4.0</c:v>
                </c:pt>
                <c:pt idx="23388">
                  <c:v>4.0</c:v>
                </c:pt>
                <c:pt idx="23389">
                  <c:v>4.0</c:v>
                </c:pt>
                <c:pt idx="23390">
                  <c:v>4.0</c:v>
                </c:pt>
                <c:pt idx="23391">
                  <c:v>4.0</c:v>
                </c:pt>
                <c:pt idx="23392">
                  <c:v>4.0</c:v>
                </c:pt>
                <c:pt idx="23393">
                  <c:v>4.0</c:v>
                </c:pt>
                <c:pt idx="23394">
                  <c:v>4.0</c:v>
                </c:pt>
                <c:pt idx="23395">
                  <c:v>4.0</c:v>
                </c:pt>
                <c:pt idx="23396">
                  <c:v>4.0</c:v>
                </c:pt>
                <c:pt idx="23397">
                  <c:v>4.0</c:v>
                </c:pt>
                <c:pt idx="23398">
                  <c:v>4.0</c:v>
                </c:pt>
                <c:pt idx="23399">
                  <c:v>4.0</c:v>
                </c:pt>
                <c:pt idx="23400">
                  <c:v>4.0</c:v>
                </c:pt>
                <c:pt idx="23401">
                  <c:v>4.0</c:v>
                </c:pt>
                <c:pt idx="23402">
                  <c:v>4.0</c:v>
                </c:pt>
                <c:pt idx="23403">
                  <c:v>4.0</c:v>
                </c:pt>
                <c:pt idx="23404">
                  <c:v>4.0</c:v>
                </c:pt>
                <c:pt idx="23405">
                  <c:v>4.0</c:v>
                </c:pt>
                <c:pt idx="23406">
                  <c:v>4.0</c:v>
                </c:pt>
                <c:pt idx="23407">
                  <c:v>4.0</c:v>
                </c:pt>
                <c:pt idx="23408">
                  <c:v>4.0</c:v>
                </c:pt>
                <c:pt idx="23409">
                  <c:v>4.0</c:v>
                </c:pt>
                <c:pt idx="23410">
                  <c:v>4.0</c:v>
                </c:pt>
                <c:pt idx="23411">
                  <c:v>4.0</c:v>
                </c:pt>
                <c:pt idx="23412">
                  <c:v>4.0</c:v>
                </c:pt>
                <c:pt idx="23413">
                  <c:v>4.0</c:v>
                </c:pt>
                <c:pt idx="23414">
                  <c:v>4.0</c:v>
                </c:pt>
                <c:pt idx="23415">
                  <c:v>4.0</c:v>
                </c:pt>
                <c:pt idx="23416">
                  <c:v>4.0</c:v>
                </c:pt>
                <c:pt idx="23417">
                  <c:v>4.0</c:v>
                </c:pt>
                <c:pt idx="23418">
                  <c:v>4.0</c:v>
                </c:pt>
                <c:pt idx="23419">
                  <c:v>4.0</c:v>
                </c:pt>
                <c:pt idx="23420">
                  <c:v>4.0</c:v>
                </c:pt>
                <c:pt idx="23421">
                  <c:v>4.0</c:v>
                </c:pt>
                <c:pt idx="23422">
                  <c:v>4.0</c:v>
                </c:pt>
                <c:pt idx="23423">
                  <c:v>4.0</c:v>
                </c:pt>
                <c:pt idx="23424">
                  <c:v>4.0</c:v>
                </c:pt>
                <c:pt idx="23425">
                  <c:v>4.0</c:v>
                </c:pt>
                <c:pt idx="23426">
                  <c:v>4.0</c:v>
                </c:pt>
                <c:pt idx="23427">
                  <c:v>4.0</c:v>
                </c:pt>
                <c:pt idx="23428">
                  <c:v>4.0</c:v>
                </c:pt>
                <c:pt idx="23429">
                  <c:v>4.0</c:v>
                </c:pt>
                <c:pt idx="23430">
                  <c:v>4.0</c:v>
                </c:pt>
                <c:pt idx="23431">
                  <c:v>4.0</c:v>
                </c:pt>
                <c:pt idx="23432">
                  <c:v>4.0</c:v>
                </c:pt>
                <c:pt idx="23433">
                  <c:v>4.0</c:v>
                </c:pt>
                <c:pt idx="23434">
                  <c:v>4.0</c:v>
                </c:pt>
                <c:pt idx="23435">
                  <c:v>4.0</c:v>
                </c:pt>
                <c:pt idx="23436">
                  <c:v>4.0</c:v>
                </c:pt>
                <c:pt idx="23437">
                  <c:v>4.0</c:v>
                </c:pt>
                <c:pt idx="23438">
                  <c:v>4.0</c:v>
                </c:pt>
                <c:pt idx="23439">
                  <c:v>4.0</c:v>
                </c:pt>
                <c:pt idx="23440">
                  <c:v>4.0</c:v>
                </c:pt>
                <c:pt idx="23441">
                  <c:v>4.0</c:v>
                </c:pt>
                <c:pt idx="23442">
                  <c:v>4.0</c:v>
                </c:pt>
                <c:pt idx="23443">
                  <c:v>4.0</c:v>
                </c:pt>
                <c:pt idx="23444">
                  <c:v>4.0</c:v>
                </c:pt>
                <c:pt idx="23445">
                  <c:v>4.0</c:v>
                </c:pt>
                <c:pt idx="23446">
                  <c:v>4.0</c:v>
                </c:pt>
                <c:pt idx="23447">
                  <c:v>4.0</c:v>
                </c:pt>
                <c:pt idx="23448">
                  <c:v>4.0</c:v>
                </c:pt>
                <c:pt idx="23449">
                  <c:v>4.0</c:v>
                </c:pt>
                <c:pt idx="23450">
                  <c:v>4.0</c:v>
                </c:pt>
                <c:pt idx="23451">
                  <c:v>4.0</c:v>
                </c:pt>
                <c:pt idx="23452">
                  <c:v>4.0</c:v>
                </c:pt>
                <c:pt idx="23453">
                  <c:v>4.0</c:v>
                </c:pt>
                <c:pt idx="23454">
                  <c:v>4.0</c:v>
                </c:pt>
                <c:pt idx="23455">
                  <c:v>4.0</c:v>
                </c:pt>
                <c:pt idx="23456">
                  <c:v>4.0</c:v>
                </c:pt>
                <c:pt idx="23457">
                  <c:v>4.0</c:v>
                </c:pt>
                <c:pt idx="23458">
                  <c:v>4.0</c:v>
                </c:pt>
                <c:pt idx="23459">
                  <c:v>4.0</c:v>
                </c:pt>
                <c:pt idx="23460">
                  <c:v>4.0</c:v>
                </c:pt>
                <c:pt idx="23461">
                  <c:v>4.0</c:v>
                </c:pt>
                <c:pt idx="23462">
                  <c:v>4.0</c:v>
                </c:pt>
                <c:pt idx="23463">
                  <c:v>4.0</c:v>
                </c:pt>
                <c:pt idx="23464">
                  <c:v>4.0</c:v>
                </c:pt>
                <c:pt idx="23465">
                  <c:v>4.0</c:v>
                </c:pt>
                <c:pt idx="23466">
                  <c:v>4.0</c:v>
                </c:pt>
                <c:pt idx="23467">
                  <c:v>4.0</c:v>
                </c:pt>
                <c:pt idx="23468">
                  <c:v>4.0</c:v>
                </c:pt>
                <c:pt idx="23469">
                  <c:v>4.0</c:v>
                </c:pt>
                <c:pt idx="23470">
                  <c:v>4.0</c:v>
                </c:pt>
                <c:pt idx="23471">
                  <c:v>4.0</c:v>
                </c:pt>
                <c:pt idx="23472">
                  <c:v>4.0</c:v>
                </c:pt>
                <c:pt idx="23473">
                  <c:v>4.0</c:v>
                </c:pt>
                <c:pt idx="23474">
                  <c:v>4.0</c:v>
                </c:pt>
                <c:pt idx="23475">
                  <c:v>4.0</c:v>
                </c:pt>
                <c:pt idx="23476">
                  <c:v>4.0</c:v>
                </c:pt>
                <c:pt idx="23477">
                  <c:v>4.0</c:v>
                </c:pt>
                <c:pt idx="23478">
                  <c:v>4.0</c:v>
                </c:pt>
                <c:pt idx="23479">
                  <c:v>4.0</c:v>
                </c:pt>
                <c:pt idx="23480">
                  <c:v>4.0</c:v>
                </c:pt>
                <c:pt idx="23481">
                  <c:v>4.0</c:v>
                </c:pt>
                <c:pt idx="23482">
                  <c:v>4.0</c:v>
                </c:pt>
                <c:pt idx="23483">
                  <c:v>4.0</c:v>
                </c:pt>
                <c:pt idx="23484">
                  <c:v>4.0</c:v>
                </c:pt>
                <c:pt idx="23485">
                  <c:v>4.0</c:v>
                </c:pt>
                <c:pt idx="23486">
                  <c:v>4.0</c:v>
                </c:pt>
                <c:pt idx="23487">
                  <c:v>4.0</c:v>
                </c:pt>
                <c:pt idx="23488">
                  <c:v>4.0</c:v>
                </c:pt>
                <c:pt idx="23489">
                  <c:v>4.0</c:v>
                </c:pt>
                <c:pt idx="23490">
                  <c:v>4.0</c:v>
                </c:pt>
                <c:pt idx="23491">
                  <c:v>4.0</c:v>
                </c:pt>
                <c:pt idx="23492">
                  <c:v>4.0</c:v>
                </c:pt>
                <c:pt idx="23493">
                  <c:v>4.0</c:v>
                </c:pt>
                <c:pt idx="23494">
                  <c:v>4.0</c:v>
                </c:pt>
                <c:pt idx="23495">
                  <c:v>4.0</c:v>
                </c:pt>
                <c:pt idx="23496">
                  <c:v>4.0</c:v>
                </c:pt>
                <c:pt idx="23497">
                  <c:v>4.0</c:v>
                </c:pt>
                <c:pt idx="23498">
                  <c:v>4.0</c:v>
                </c:pt>
                <c:pt idx="23499">
                  <c:v>4.0</c:v>
                </c:pt>
                <c:pt idx="23500">
                  <c:v>4.0</c:v>
                </c:pt>
                <c:pt idx="23501">
                  <c:v>4.0</c:v>
                </c:pt>
                <c:pt idx="23502">
                  <c:v>4.0</c:v>
                </c:pt>
                <c:pt idx="23503">
                  <c:v>4.0</c:v>
                </c:pt>
                <c:pt idx="23504">
                  <c:v>4.0</c:v>
                </c:pt>
                <c:pt idx="23505">
                  <c:v>4.0</c:v>
                </c:pt>
                <c:pt idx="23506">
                  <c:v>4.0</c:v>
                </c:pt>
                <c:pt idx="23507">
                  <c:v>4.0</c:v>
                </c:pt>
                <c:pt idx="23508">
                  <c:v>4.0</c:v>
                </c:pt>
                <c:pt idx="23509">
                  <c:v>4.0</c:v>
                </c:pt>
                <c:pt idx="23510">
                  <c:v>4.0</c:v>
                </c:pt>
                <c:pt idx="23511">
                  <c:v>4.0</c:v>
                </c:pt>
                <c:pt idx="23512">
                  <c:v>4.0</c:v>
                </c:pt>
                <c:pt idx="23513">
                  <c:v>4.0</c:v>
                </c:pt>
                <c:pt idx="23514">
                  <c:v>4.0</c:v>
                </c:pt>
                <c:pt idx="23515">
                  <c:v>4.0</c:v>
                </c:pt>
                <c:pt idx="23516">
                  <c:v>4.0</c:v>
                </c:pt>
                <c:pt idx="23517">
                  <c:v>4.0</c:v>
                </c:pt>
                <c:pt idx="23518">
                  <c:v>4.0</c:v>
                </c:pt>
                <c:pt idx="23519">
                  <c:v>4.0</c:v>
                </c:pt>
                <c:pt idx="23520">
                  <c:v>4.0</c:v>
                </c:pt>
                <c:pt idx="23521">
                  <c:v>4.0</c:v>
                </c:pt>
                <c:pt idx="23522">
                  <c:v>4.0</c:v>
                </c:pt>
                <c:pt idx="23523">
                  <c:v>4.0</c:v>
                </c:pt>
                <c:pt idx="23524">
                  <c:v>4.0</c:v>
                </c:pt>
                <c:pt idx="23525">
                  <c:v>4.0</c:v>
                </c:pt>
                <c:pt idx="23526">
                  <c:v>4.0</c:v>
                </c:pt>
                <c:pt idx="23527">
                  <c:v>4.0</c:v>
                </c:pt>
                <c:pt idx="23528">
                  <c:v>4.0</c:v>
                </c:pt>
                <c:pt idx="23529">
                  <c:v>4.0</c:v>
                </c:pt>
                <c:pt idx="23530">
                  <c:v>4.0</c:v>
                </c:pt>
                <c:pt idx="23531">
                  <c:v>4.0</c:v>
                </c:pt>
                <c:pt idx="23532">
                  <c:v>4.0</c:v>
                </c:pt>
                <c:pt idx="23533">
                  <c:v>4.0</c:v>
                </c:pt>
                <c:pt idx="23534">
                  <c:v>4.0</c:v>
                </c:pt>
                <c:pt idx="23535">
                  <c:v>4.0</c:v>
                </c:pt>
                <c:pt idx="23536">
                  <c:v>4.0</c:v>
                </c:pt>
                <c:pt idx="23537">
                  <c:v>4.0</c:v>
                </c:pt>
                <c:pt idx="23538">
                  <c:v>4.0</c:v>
                </c:pt>
                <c:pt idx="23539">
                  <c:v>4.0</c:v>
                </c:pt>
                <c:pt idx="23540">
                  <c:v>4.0</c:v>
                </c:pt>
                <c:pt idx="23541">
                  <c:v>4.0</c:v>
                </c:pt>
                <c:pt idx="23542">
                  <c:v>4.0</c:v>
                </c:pt>
                <c:pt idx="23543">
                  <c:v>4.0</c:v>
                </c:pt>
                <c:pt idx="23544">
                  <c:v>4.0</c:v>
                </c:pt>
                <c:pt idx="23545">
                  <c:v>4.0</c:v>
                </c:pt>
                <c:pt idx="23546">
                  <c:v>4.0</c:v>
                </c:pt>
                <c:pt idx="23547">
                  <c:v>4.0</c:v>
                </c:pt>
                <c:pt idx="23548">
                  <c:v>4.0</c:v>
                </c:pt>
                <c:pt idx="23549">
                  <c:v>4.0</c:v>
                </c:pt>
                <c:pt idx="23550">
                  <c:v>4.0</c:v>
                </c:pt>
                <c:pt idx="23551">
                  <c:v>4.0</c:v>
                </c:pt>
                <c:pt idx="23552">
                  <c:v>4.0</c:v>
                </c:pt>
                <c:pt idx="23553">
                  <c:v>4.0</c:v>
                </c:pt>
                <c:pt idx="23554">
                  <c:v>4.0</c:v>
                </c:pt>
                <c:pt idx="23555">
                  <c:v>4.0</c:v>
                </c:pt>
                <c:pt idx="23556">
                  <c:v>4.0</c:v>
                </c:pt>
                <c:pt idx="23557">
                  <c:v>4.0</c:v>
                </c:pt>
                <c:pt idx="23558">
                  <c:v>4.0</c:v>
                </c:pt>
                <c:pt idx="23559">
                  <c:v>4.0</c:v>
                </c:pt>
                <c:pt idx="23560">
                  <c:v>4.0</c:v>
                </c:pt>
                <c:pt idx="23561">
                  <c:v>4.0</c:v>
                </c:pt>
                <c:pt idx="23562">
                  <c:v>4.0</c:v>
                </c:pt>
                <c:pt idx="23563">
                  <c:v>4.0</c:v>
                </c:pt>
                <c:pt idx="23564">
                  <c:v>4.0</c:v>
                </c:pt>
                <c:pt idx="23565">
                  <c:v>4.0</c:v>
                </c:pt>
                <c:pt idx="23566">
                  <c:v>4.0</c:v>
                </c:pt>
                <c:pt idx="23567">
                  <c:v>4.0</c:v>
                </c:pt>
                <c:pt idx="23568">
                  <c:v>4.0</c:v>
                </c:pt>
                <c:pt idx="23569">
                  <c:v>4.0</c:v>
                </c:pt>
                <c:pt idx="23570">
                  <c:v>4.0</c:v>
                </c:pt>
                <c:pt idx="23571">
                  <c:v>4.0</c:v>
                </c:pt>
                <c:pt idx="23572">
                  <c:v>4.0</c:v>
                </c:pt>
                <c:pt idx="23573">
                  <c:v>4.0</c:v>
                </c:pt>
                <c:pt idx="23574">
                  <c:v>4.0</c:v>
                </c:pt>
                <c:pt idx="23575">
                  <c:v>4.0</c:v>
                </c:pt>
                <c:pt idx="23576">
                  <c:v>4.0</c:v>
                </c:pt>
                <c:pt idx="23577">
                  <c:v>4.0</c:v>
                </c:pt>
                <c:pt idx="23578">
                  <c:v>4.0</c:v>
                </c:pt>
                <c:pt idx="23579">
                  <c:v>4.0</c:v>
                </c:pt>
                <c:pt idx="23580">
                  <c:v>4.0</c:v>
                </c:pt>
                <c:pt idx="23581">
                  <c:v>4.0</c:v>
                </c:pt>
                <c:pt idx="23582">
                  <c:v>4.0</c:v>
                </c:pt>
                <c:pt idx="23583">
                  <c:v>4.0</c:v>
                </c:pt>
                <c:pt idx="23584">
                  <c:v>4.0</c:v>
                </c:pt>
                <c:pt idx="23585">
                  <c:v>4.0</c:v>
                </c:pt>
                <c:pt idx="23586">
                  <c:v>4.0</c:v>
                </c:pt>
                <c:pt idx="23587">
                  <c:v>4.0</c:v>
                </c:pt>
                <c:pt idx="23588">
                  <c:v>4.0</c:v>
                </c:pt>
                <c:pt idx="23589">
                  <c:v>4.0</c:v>
                </c:pt>
                <c:pt idx="23590">
                  <c:v>4.0</c:v>
                </c:pt>
                <c:pt idx="23591">
                  <c:v>4.0</c:v>
                </c:pt>
                <c:pt idx="23592">
                  <c:v>4.0</c:v>
                </c:pt>
                <c:pt idx="23593">
                  <c:v>4.0</c:v>
                </c:pt>
                <c:pt idx="23594">
                  <c:v>4.0</c:v>
                </c:pt>
                <c:pt idx="23595">
                  <c:v>4.0</c:v>
                </c:pt>
                <c:pt idx="23596">
                  <c:v>4.0</c:v>
                </c:pt>
                <c:pt idx="23597">
                  <c:v>4.0</c:v>
                </c:pt>
                <c:pt idx="23598">
                  <c:v>4.0</c:v>
                </c:pt>
                <c:pt idx="23599">
                  <c:v>4.0</c:v>
                </c:pt>
                <c:pt idx="23600">
                  <c:v>4.0</c:v>
                </c:pt>
                <c:pt idx="23601">
                  <c:v>4.0</c:v>
                </c:pt>
                <c:pt idx="23602">
                  <c:v>4.0</c:v>
                </c:pt>
                <c:pt idx="23603">
                  <c:v>4.0</c:v>
                </c:pt>
                <c:pt idx="23604">
                  <c:v>4.0</c:v>
                </c:pt>
                <c:pt idx="23605">
                  <c:v>4.0</c:v>
                </c:pt>
                <c:pt idx="23606">
                  <c:v>4.0</c:v>
                </c:pt>
                <c:pt idx="23607">
                  <c:v>4.0</c:v>
                </c:pt>
                <c:pt idx="23608">
                  <c:v>4.0</c:v>
                </c:pt>
                <c:pt idx="23609">
                  <c:v>4.0</c:v>
                </c:pt>
                <c:pt idx="23610">
                  <c:v>4.0</c:v>
                </c:pt>
                <c:pt idx="23611">
                  <c:v>4.0</c:v>
                </c:pt>
                <c:pt idx="23612">
                  <c:v>4.0</c:v>
                </c:pt>
                <c:pt idx="23613">
                  <c:v>4.0</c:v>
                </c:pt>
                <c:pt idx="23614">
                  <c:v>4.0</c:v>
                </c:pt>
                <c:pt idx="23615">
                  <c:v>4.0</c:v>
                </c:pt>
                <c:pt idx="23616">
                  <c:v>4.0</c:v>
                </c:pt>
                <c:pt idx="23617">
                  <c:v>4.0</c:v>
                </c:pt>
                <c:pt idx="23618">
                  <c:v>4.0</c:v>
                </c:pt>
                <c:pt idx="23619">
                  <c:v>4.0</c:v>
                </c:pt>
                <c:pt idx="23620">
                  <c:v>4.0</c:v>
                </c:pt>
                <c:pt idx="23621">
                  <c:v>4.0</c:v>
                </c:pt>
                <c:pt idx="23622">
                  <c:v>4.0</c:v>
                </c:pt>
                <c:pt idx="23623">
                  <c:v>4.0</c:v>
                </c:pt>
                <c:pt idx="23624">
                  <c:v>4.0</c:v>
                </c:pt>
                <c:pt idx="23625">
                  <c:v>4.0</c:v>
                </c:pt>
                <c:pt idx="23626">
                  <c:v>4.0</c:v>
                </c:pt>
                <c:pt idx="23627">
                  <c:v>4.0</c:v>
                </c:pt>
                <c:pt idx="23628">
                  <c:v>4.0</c:v>
                </c:pt>
                <c:pt idx="23629">
                  <c:v>4.0</c:v>
                </c:pt>
                <c:pt idx="23630">
                  <c:v>4.0</c:v>
                </c:pt>
                <c:pt idx="23631">
                  <c:v>4.0</c:v>
                </c:pt>
                <c:pt idx="23632">
                  <c:v>4.0</c:v>
                </c:pt>
                <c:pt idx="23633">
                  <c:v>4.0</c:v>
                </c:pt>
                <c:pt idx="23634">
                  <c:v>4.0</c:v>
                </c:pt>
                <c:pt idx="23635">
                  <c:v>4.0</c:v>
                </c:pt>
                <c:pt idx="23636">
                  <c:v>4.0</c:v>
                </c:pt>
                <c:pt idx="23637">
                  <c:v>4.0</c:v>
                </c:pt>
                <c:pt idx="23638">
                  <c:v>4.0</c:v>
                </c:pt>
                <c:pt idx="23639">
                  <c:v>4.0</c:v>
                </c:pt>
                <c:pt idx="23640">
                  <c:v>4.0</c:v>
                </c:pt>
                <c:pt idx="23641">
                  <c:v>4.0</c:v>
                </c:pt>
                <c:pt idx="23642">
                  <c:v>4.0</c:v>
                </c:pt>
                <c:pt idx="23643">
                  <c:v>4.0</c:v>
                </c:pt>
                <c:pt idx="23644">
                  <c:v>4.0</c:v>
                </c:pt>
                <c:pt idx="23645">
                  <c:v>4.0</c:v>
                </c:pt>
                <c:pt idx="23646">
                  <c:v>4.0</c:v>
                </c:pt>
                <c:pt idx="23647">
                  <c:v>4.0</c:v>
                </c:pt>
                <c:pt idx="23648">
                  <c:v>4.0</c:v>
                </c:pt>
                <c:pt idx="23649">
                  <c:v>4.0</c:v>
                </c:pt>
                <c:pt idx="23650">
                  <c:v>4.0</c:v>
                </c:pt>
                <c:pt idx="23651">
                  <c:v>4.0</c:v>
                </c:pt>
                <c:pt idx="23652">
                  <c:v>4.0</c:v>
                </c:pt>
                <c:pt idx="23653">
                  <c:v>4.0</c:v>
                </c:pt>
                <c:pt idx="23654">
                  <c:v>4.0</c:v>
                </c:pt>
                <c:pt idx="23655">
                  <c:v>4.0</c:v>
                </c:pt>
                <c:pt idx="23656">
                  <c:v>4.0</c:v>
                </c:pt>
                <c:pt idx="23657">
                  <c:v>4.0</c:v>
                </c:pt>
                <c:pt idx="23658">
                  <c:v>4.0</c:v>
                </c:pt>
                <c:pt idx="23659">
                  <c:v>4.0</c:v>
                </c:pt>
                <c:pt idx="23660">
                  <c:v>4.0</c:v>
                </c:pt>
                <c:pt idx="23661">
                  <c:v>4.0</c:v>
                </c:pt>
                <c:pt idx="23662">
                  <c:v>4.0</c:v>
                </c:pt>
                <c:pt idx="23663">
                  <c:v>4.0</c:v>
                </c:pt>
                <c:pt idx="23664">
                  <c:v>4.0</c:v>
                </c:pt>
                <c:pt idx="23665">
                  <c:v>4.0</c:v>
                </c:pt>
                <c:pt idx="23666">
                  <c:v>4.0</c:v>
                </c:pt>
                <c:pt idx="23667">
                  <c:v>4.0</c:v>
                </c:pt>
                <c:pt idx="23668">
                  <c:v>4.0</c:v>
                </c:pt>
                <c:pt idx="23669">
                  <c:v>4.0</c:v>
                </c:pt>
                <c:pt idx="23670">
                  <c:v>4.0</c:v>
                </c:pt>
                <c:pt idx="23671">
                  <c:v>4.0</c:v>
                </c:pt>
                <c:pt idx="23672">
                  <c:v>4.0</c:v>
                </c:pt>
                <c:pt idx="23673">
                  <c:v>4.0</c:v>
                </c:pt>
                <c:pt idx="23674">
                  <c:v>4.0</c:v>
                </c:pt>
                <c:pt idx="23675">
                  <c:v>4.0</c:v>
                </c:pt>
                <c:pt idx="23676">
                  <c:v>4.0</c:v>
                </c:pt>
                <c:pt idx="23677">
                  <c:v>4.0</c:v>
                </c:pt>
                <c:pt idx="23678">
                  <c:v>4.0</c:v>
                </c:pt>
                <c:pt idx="23679">
                  <c:v>4.0</c:v>
                </c:pt>
                <c:pt idx="23680">
                  <c:v>4.0</c:v>
                </c:pt>
                <c:pt idx="23681">
                  <c:v>4.0</c:v>
                </c:pt>
                <c:pt idx="23682">
                  <c:v>4.0</c:v>
                </c:pt>
                <c:pt idx="23683">
                  <c:v>4.0</c:v>
                </c:pt>
                <c:pt idx="23684">
                  <c:v>4.0</c:v>
                </c:pt>
                <c:pt idx="23685">
                  <c:v>4.0</c:v>
                </c:pt>
                <c:pt idx="23686">
                  <c:v>4.0</c:v>
                </c:pt>
                <c:pt idx="23687">
                  <c:v>4.0</c:v>
                </c:pt>
                <c:pt idx="23688">
                  <c:v>4.0</c:v>
                </c:pt>
                <c:pt idx="23689">
                  <c:v>4.0</c:v>
                </c:pt>
                <c:pt idx="23690">
                  <c:v>4.0</c:v>
                </c:pt>
                <c:pt idx="23691">
                  <c:v>4.0</c:v>
                </c:pt>
                <c:pt idx="23692">
                  <c:v>4.0</c:v>
                </c:pt>
                <c:pt idx="23693">
                  <c:v>4.0</c:v>
                </c:pt>
                <c:pt idx="23694">
                  <c:v>4.0</c:v>
                </c:pt>
                <c:pt idx="23695">
                  <c:v>4.0</c:v>
                </c:pt>
                <c:pt idx="23696">
                  <c:v>4.0</c:v>
                </c:pt>
                <c:pt idx="23697">
                  <c:v>4.0</c:v>
                </c:pt>
                <c:pt idx="23698">
                  <c:v>4.0</c:v>
                </c:pt>
                <c:pt idx="23699">
                  <c:v>4.0</c:v>
                </c:pt>
                <c:pt idx="23700">
                  <c:v>4.0</c:v>
                </c:pt>
                <c:pt idx="23701">
                  <c:v>4.0</c:v>
                </c:pt>
                <c:pt idx="23702">
                  <c:v>4.0</c:v>
                </c:pt>
                <c:pt idx="23703">
                  <c:v>4.0</c:v>
                </c:pt>
                <c:pt idx="23704">
                  <c:v>4.0</c:v>
                </c:pt>
                <c:pt idx="23705">
                  <c:v>4.0</c:v>
                </c:pt>
                <c:pt idx="23706">
                  <c:v>4.0</c:v>
                </c:pt>
                <c:pt idx="23707">
                  <c:v>4.0</c:v>
                </c:pt>
                <c:pt idx="23708">
                  <c:v>4.0</c:v>
                </c:pt>
                <c:pt idx="23709">
                  <c:v>4.0</c:v>
                </c:pt>
                <c:pt idx="23710">
                  <c:v>4.0</c:v>
                </c:pt>
                <c:pt idx="23711">
                  <c:v>4.0</c:v>
                </c:pt>
                <c:pt idx="23712">
                  <c:v>4.0</c:v>
                </c:pt>
                <c:pt idx="23713">
                  <c:v>4.0</c:v>
                </c:pt>
                <c:pt idx="23714">
                  <c:v>4.0</c:v>
                </c:pt>
                <c:pt idx="23715">
                  <c:v>4.0</c:v>
                </c:pt>
                <c:pt idx="23716">
                  <c:v>4.0</c:v>
                </c:pt>
                <c:pt idx="23717">
                  <c:v>4.0</c:v>
                </c:pt>
                <c:pt idx="23718">
                  <c:v>4.0</c:v>
                </c:pt>
                <c:pt idx="23719">
                  <c:v>4.0</c:v>
                </c:pt>
                <c:pt idx="23720">
                  <c:v>4.0</c:v>
                </c:pt>
                <c:pt idx="23721">
                  <c:v>4.0</c:v>
                </c:pt>
                <c:pt idx="23722">
                  <c:v>4.0</c:v>
                </c:pt>
                <c:pt idx="23723">
                  <c:v>4.0</c:v>
                </c:pt>
                <c:pt idx="23724">
                  <c:v>4.0</c:v>
                </c:pt>
                <c:pt idx="23725">
                  <c:v>4.0</c:v>
                </c:pt>
                <c:pt idx="23726">
                  <c:v>4.0</c:v>
                </c:pt>
                <c:pt idx="23727">
                  <c:v>4.0</c:v>
                </c:pt>
                <c:pt idx="23728">
                  <c:v>4.0</c:v>
                </c:pt>
                <c:pt idx="23729">
                  <c:v>4.0</c:v>
                </c:pt>
                <c:pt idx="23730">
                  <c:v>4.0</c:v>
                </c:pt>
                <c:pt idx="23731">
                  <c:v>4.0</c:v>
                </c:pt>
                <c:pt idx="23732">
                  <c:v>4.0</c:v>
                </c:pt>
                <c:pt idx="23733">
                  <c:v>4.0</c:v>
                </c:pt>
                <c:pt idx="23734">
                  <c:v>4.0</c:v>
                </c:pt>
                <c:pt idx="23735">
                  <c:v>4.0</c:v>
                </c:pt>
                <c:pt idx="23736">
                  <c:v>4.0</c:v>
                </c:pt>
                <c:pt idx="23737">
                  <c:v>4.0</c:v>
                </c:pt>
                <c:pt idx="23738">
                  <c:v>4.0</c:v>
                </c:pt>
                <c:pt idx="23739">
                  <c:v>4.0</c:v>
                </c:pt>
                <c:pt idx="23740">
                  <c:v>4.0</c:v>
                </c:pt>
                <c:pt idx="23741">
                  <c:v>4.0</c:v>
                </c:pt>
                <c:pt idx="23742">
                  <c:v>4.0</c:v>
                </c:pt>
                <c:pt idx="23743">
                  <c:v>4.0</c:v>
                </c:pt>
                <c:pt idx="23744">
                  <c:v>4.0</c:v>
                </c:pt>
                <c:pt idx="23745">
                  <c:v>4.0</c:v>
                </c:pt>
                <c:pt idx="23746">
                  <c:v>4.0</c:v>
                </c:pt>
                <c:pt idx="23747">
                  <c:v>4.0</c:v>
                </c:pt>
                <c:pt idx="23748">
                  <c:v>4.0</c:v>
                </c:pt>
                <c:pt idx="23749">
                  <c:v>4.0</c:v>
                </c:pt>
                <c:pt idx="23750">
                  <c:v>4.0</c:v>
                </c:pt>
                <c:pt idx="23751">
                  <c:v>4.0</c:v>
                </c:pt>
                <c:pt idx="23752">
                  <c:v>4.0</c:v>
                </c:pt>
                <c:pt idx="23753">
                  <c:v>4.0</c:v>
                </c:pt>
                <c:pt idx="23754">
                  <c:v>4.0</c:v>
                </c:pt>
                <c:pt idx="23755">
                  <c:v>4.0</c:v>
                </c:pt>
                <c:pt idx="23756">
                  <c:v>4.0</c:v>
                </c:pt>
                <c:pt idx="23757">
                  <c:v>4.0</c:v>
                </c:pt>
                <c:pt idx="23758">
                  <c:v>4.0</c:v>
                </c:pt>
                <c:pt idx="23759">
                  <c:v>4.0</c:v>
                </c:pt>
                <c:pt idx="23760">
                  <c:v>4.0</c:v>
                </c:pt>
                <c:pt idx="23761">
                  <c:v>4.0</c:v>
                </c:pt>
                <c:pt idx="23762">
                  <c:v>4.0</c:v>
                </c:pt>
                <c:pt idx="23763">
                  <c:v>4.0</c:v>
                </c:pt>
                <c:pt idx="23764">
                  <c:v>4.0</c:v>
                </c:pt>
                <c:pt idx="23765">
                  <c:v>4.0</c:v>
                </c:pt>
                <c:pt idx="23766">
                  <c:v>4.0</c:v>
                </c:pt>
                <c:pt idx="23767">
                  <c:v>4.0</c:v>
                </c:pt>
                <c:pt idx="23768">
                  <c:v>4.0</c:v>
                </c:pt>
                <c:pt idx="23769">
                  <c:v>4.0</c:v>
                </c:pt>
                <c:pt idx="23770">
                  <c:v>4.0</c:v>
                </c:pt>
                <c:pt idx="23771">
                  <c:v>4.0</c:v>
                </c:pt>
                <c:pt idx="23772">
                  <c:v>4.0</c:v>
                </c:pt>
                <c:pt idx="23773">
                  <c:v>4.0</c:v>
                </c:pt>
                <c:pt idx="23774">
                  <c:v>4.0</c:v>
                </c:pt>
                <c:pt idx="23775">
                  <c:v>4.0</c:v>
                </c:pt>
                <c:pt idx="23776">
                  <c:v>4.0</c:v>
                </c:pt>
                <c:pt idx="23777">
                  <c:v>4.0</c:v>
                </c:pt>
                <c:pt idx="23778">
                  <c:v>4.0</c:v>
                </c:pt>
                <c:pt idx="23779">
                  <c:v>4.0</c:v>
                </c:pt>
                <c:pt idx="23780">
                  <c:v>4.0</c:v>
                </c:pt>
                <c:pt idx="23781">
                  <c:v>4.0</c:v>
                </c:pt>
                <c:pt idx="23782">
                  <c:v>4.0</c:v>
                </c:pt>
                <c:pt idx="23783">
                  <c:v>4.0</c:v>
                </c:pt>
                <c:pt idx="23784">
                  <c:v>4.0</c:v>
                </c:pt>
                <c:pt idx="23785">
                  <c:v>4.0</c:v>
                </c:pt>
                <c:pt idx="23786">
                  <c:v>4.0</c:v>
                </c:pt>
                <c:pt idx="23787">
                  <c:v>4.0</c:v>
                </c:pt>
                <c:pt idx="23788">
                  <c:v>4.0</c:v>
                </c:pt>
                <c:pt idx="23789">
                  <c:v>4.0</c:v>
                </c:pt>
                <c:pt idx="23790">
                  <c:v>4.0</c:v>
                </c:pt>
                <c:pt idx="23791">
                  <c:v>4.0</c:v>
                </c:pt>
                <c:pt idx="23792">
                  <c:v>4.0</c:v>
                </c:pt>
                <c:pt idx="23793">
                  <c:v>4.0</c:v>
                </c:pt>
                <c:pt idx="23794">
                  <c:v>4.0</c:v>
                </c:pt>
                <c:pt idx="23795">
                  <c:v>4.0</c:v>
                </c:pt>
                <c:pt idx="23796">
                  <c:v>4.0</c:v>
                </c:pt>
                <c:pt idx="23797">
                  <c:v>4.0</c:v>
                </c:pt>
                <c:pt idx="23798">
                  <c:v>4.0</c:v>
                </c:pt>
                <c:pt idx="23799">
                  <c:v>4.0</c:v>
                </c:pt>
                <c:pt idx="23800">
                  <c:v>4.0</c:v>
                </c:pt>
                <c:pt idx="23801">
                  <c:v>4.0</c:v>
                </c:pt>
                <c:pt idx="23802">
                  <c:v>4.0</c:v>
                </c:pt>
                <c:pt idx="23803">
                  <c:v>4.0</c:v>
                </c:pt>
                <c:pt idx="23804">
                  <c:v>4.0</c:v>
                </c:pt>
                <c:pt idx="23805">
                  <c:v>4.0</c:v>
                </c:pt>
                <c:pt idx="23806">
                  <c:v>4.0</c:v>
                </c:pt>
                <c:pt idx="23807">
                  <c:v>4.0</c:v>
                </c:pt>
                <c:pt idx="23808">
                  <c:v>4.0</c:v>
                </c:pt>
                <c:pt idx="23809">
                  <c:v>4.0</c:v>
                </c:pt>
                <c:pt idx="23810">
                  <c:v>4.0</c:v>
                </c:pt>
                <c:pt idx="23811">
                  <c:v>4.0</c:v>
                </c:pt>
                <c:pt idx="23812">
                  <c:v>4.0</c:v>
                </c:pt>
                <c:pt idx="23813">
                  <c:v>4.0</c:v>
                </c:pt>
                <c:pt idx="23814">
                  <c:v>4.0</c:v>
                </c:pt>
                <c:pt idx="23815">
                  <c:v>4.0</c:v>
                </c:pt>
                <c:pt idx="23816">
                  <c:v>4.0</c:v>
                </c:pt>
                <c:pt idx="23817">
                  <c:v>4.0</c:v>
                </c:pt>
                <c:pt idx="23818">
                  <c:v>4.0</c:v>
                </c:pt>
                <c:pt idx="23819">
                  <c:v>4.0</c:v>
                </c:pt>
                <c:pt idx="23820">
                  <c:v>4.0</c:v>
                </c:pt>
                <c:pt idx="23821">
                  <c:v>4.0</c:v>
                </c:pt>
                <c:pt idx="23822">
                  <c:v>4.0</c:v>
                </c:pt>
                <c:pt idx="23823">
                  <c:v>4.0</c:v>
                </c:pt>
                <c:pt idx="23824">
                  <c:v>4.0</c:v>
                </c:pt>
                <c:pt idx="23825">
                  <c:v>4.0</c:v>
                </c:pt>
                <c:pt idx="23826">
                  <c:v>4.0</c:v>
                </c:pt>
                <c:pt idx="23827">
                  <c:v>4.0</c:v>
                </c:pt>
                <c:pt idx="23828">
                  <c:v>4.0</c:v>
                </c:pt>
                <c:pt idx="23829">
                  <c:v>4.0</c:v>
                </c:pt>
                <c:pt idx="23830">
                  <c:v>4.0</c:v>
                </c:pt>
                <c:pt idx="23831">
                  <c:v>4.0</c:v>
                </c:pt>
                <c:pt idx="23832">
                  <c:v>4.0</c:v>
                </c:pt>
                <c:pt idx="23833">
                  <c:v>4.0</c:v>
                </c:pt>
                <c:pt idx="23834">
                  <c:v>4.0</c:v>
                </c:pt>
                <c:pt idx="23835">
                  <c:v>4.0</c:v>
                </c:pt>
                <c:pt idx="23836">
                  <c:v>4.0</c:v>
                </c:pt>
                <c:pt idx="23837">
                  <c:v>4.0</c:v>
                </c:pt>
                <c:pt idx="23838">
                  <c:v>4.0</c:v>
                </c:pt>
                <c:pt idx="23839">
                  <c:v>4.0</c:v>
                </c:pt>
                <c:pt idx="23840">
                  <c:v>4.0</c:v>
                </c:pt>
                <c:pt idx="23841">
                  <c:v>4.0</c:v>
                </c:pt>
                <c:pt idx="23842">
                  <c:v>4.0</c:v>
                </c:pt>
                <c:pt idx="23843">
                  <c:v>4.0</c:v>
                </c:pt>
                <c:pt idx="23844">
                  <c:v>4.0</c:v>
                </c:pt>
                <c:pt idx="23845">
                  <c:v>4.0</c:v>
                </c:pt>
                <c:pt idx="23846">
                  <c:v>4.0</c:v>
                </c:pt>
                <c:pt idx="23847">
                  <c:v>4.0</c:v>
                </c:pt>
                <c:pt idx="23848">
                  <c:v>4.0</c:v>
                </c:pt>
                <c:pt idx="23849">
                  <c:v>4.0</c:v>
                </c:pt>
                <c:pt idx="23850">
                  <c:v>4.0</c:v>
                </c:pt>
                <c:pt idx="23851">
                  <c:v>4.0</c:v>
                </c:pt>
                <c:pt idx="23852">
                  <c:v>4.0</c:v>
                </c:pt>
                <c:pt idx="23853">
                  <c:v>4.0</c:v>
                </c:pt>
                <c:pt idx="23854">
                  <c:v>4.0</c:v>
                </c:pt>
                <c:pt idx="23855">
                  <c:v>4.0</c:v>
                </c:pt>
                <c:pt idx="23856">
                  <c:v>4.0</c:v>
                </c:pt>
                <c:pt idx="23857">
                  <c:v>4.0</c:v>
                </c:pt>
                <c:pt idx="23858">
                  <c:v>4.0</c:v>
                </c:pt>
                <c:pt idx="23859">
                  <c:v>4.0</c:v>
                </c:pt>
                <c:pt idx="23860">
                  <c:v>4.0</c:v>
                </c:pt>
                <c:pt idx="23861">
                  <c:v>4.0</c:v>
                </c:pt>
                <c:pt idx="23862">
                  <c:v>4.0</c:v>
                </c:pt>
                <c:pt idx="23863">
                  <c:v>4.0</c:v>
                </c:pt>
                <c:pt idx="23864">
                  <c:v>4.0</c:v>
                </c:pt>
                <c:pt idx="23865">
                  <c:v>4.0</c:v>
                </c:pt>
                <c:pt idx="23866">
                  <c:v>4.0</c:v>
                </c:pt>
                <c:pt idx="23867">
                  <c:v>4.0</c:v>
                </c:pt>
                <c:pt idx="23868">
                  <c:v>4.0</c:v>
                </c:pt>
                <c:pt idx="23869">
                  <c:v>4.0</c:v>
                </c:pt>
                <c:pt idx="23870">
                  <c:v>4.0</c:v>
                </c:pt>
                <c:pt idx="23871">
                  <c:v>4.0</c:v>
                </c:pt>
                <c:pt idx="23872">
                  <c:v>4.0</c:v>
                </c:pt>
                <c:pt idx="23873">
                  <c:v>4.0</c:v>
                </c:pt>
                <c:pt idx="23874">
                  <c:v>4.0</c:v>
                </c:pt>
                <c:pt idx="23875">
                  <c:v>4.0</c:v>
                </c:pt>
                <c:pt idx="23876">
                  <c:v>4.0</c:v>
                </c:pt>
                <c:pt idx="23877">
                  <c:v>4.0</c:v>
                </c:pt>
                <c:pt idx="23878">
                  <c:v>4.0</c:v>
                </c:pt>
                <c:pt idx="23879">
                  <c:v>4.0</c:v>
                </c:pt>
                <c:pt idx="23880">
                  <c:v>4.0</c:v>
                </c:pt>
                <c:pt idx="23881">
                  <c:v>4.0</c:v>
                </c:pt>
                <c:pt idx="23882">
                  <c:v>4.0</c:v>
                </c:pt>
                <c:pt idx="23883">
                  <c:v>4.0</c:v>
                </c:pt>
                <c:pt idx="23884">
                  <c:v>4.0</c:v>
                </c:pt>
                <c:pt idx="23885">
                  <c:v>4.0</c:v>
                </c:pt>
                <c:pt idx="23886">
                  <c:v>4.0</c:v>
                </c:pt>
                <c:pt idx="23887">
                  <c:v>4.0</c:v>
                </c:pt>
                <c:pt idx="23888">
                  <c:v>4.0</c:v>
                </c:pt>
                <c:pt idx="23889">
                  <c:v>4.0</c:v>
                </c:pt>
                <c:pt idx="23890">
                  <c:v>4.0</c:v>
                </c:pt>
                <c:pt idx="23891">
                  <c:v>4.0</c:v>
                </c:pt>
                <c:pt idx="23892">
                  <c:v>4.0</c:v>
                </c:pt>
                <c:pt idx="23893">
                  <c:v>4.0</c:v>
                </c:pt>
                <c:pt idx="23894">
                  <c:v>4.0</c:v>
                </c:pt>
                <c:pt idx="23895">
                  <c:v>4.0</c:v>
                </c:pt>
                <c:pt idx="23896">
                  <c:v>4.0</c:v>
                </c:pt>
                <c:pt idx="23897">
                  <c:v>4.0</c:v>
                </c:pt>
                <c:pt idx="23898">
                  <c:v>4.0</c:v>
                </c:pt>
                <c:pt idx="23899">
                  <c:v>4.0</c:v>
                </c:pt>
                <c:pt idx="23900">
                  <c:v>4.0</c:v>
                </c:pt>
                <c:pt idx="23901">
                  <c:v>4.0</c:v>
                </c:pt>
                <c:pt idx="23902">
                  <c:v>4.0</c:v>
                </c:pt>
                <c:pt idx="23903">
                  <c:v>4.0</c:v>
                </c:pt>
                <c:pt idx="23904">
                  <c:v>4.0</c:v>
                </c:pt>
                <c:pt idx="23905">
                  <c:v>4.0</c:v>
                </c:pt>
                <c:pt idx="23906">
                  <c:v>4.0</c:v>
                </c:pt>
                <c:pt idx="23907">
                  <c:v>4.0</c:v>
                </c:pt>
                <c:pt idx="23908">
                  <c:v>4.0</c:v>
                </c:pt>
                <c:pt idx="23909">
                  <c:v>4.0</c:v>
                </c:pt>
                <c:pt idx="23910">
                  <c:v>4.0</c:v>
                </c:pt>
                <c:pt idx="23911">
                  <c:v>4.0</c:v>
                </c:pt>
                <c:pt idx="23912">
                  <c:v>4.0</c:v>
                </c:pt>
                <c:pt idx="23913">
                  <c:v>4.0</c:v>
                </c:pt>
                <c:pt idx="23914">
                  <c:v>4.0</c:v>
                </c:pt>
                <c:pt idx="23915">
                  <c:v>4.0</c:v>
                </c:pt>
                <c:pt idx="23916">
                  <c:v>4.0</c:v>
                </c:pt>
                <c:pt idx="23917">
                  <c:v>4.0</c:v>
                </c:pt>
                <c:pt idx="23918">
                  <c:v>4.0</c:v>
                </c:pt>
                <c:pt idx="23919">
                  <c:v>4.0</c:v>
                </c:pt>
                <c:pt idx="23920">
                  <c:v>4.0</c:v>
                </c:pt>
                <c:pt idx="23921">
                  <c:v>4.0</c:v>
                </c:pt>
                <c:pt idx="23922">
                  <c:v>4.0</c:v>
                </c:pt>
                <c:pt idx="23923">
                  <c:v>4.0</c:v>
                </c:pt>
                <c:pt idx="23924">
                  <c:v>4.0</c:v>
                </c:pt>
                <c:pt idx="23925">
                  <c:v>4.0</c:v>
                </c:pt>
                <c:pt idx="23926">
                  <c:v>4.0</c:v>
                </c:pt>
                <c:pt idx="23927">
                  <c:v>4.0</c:v>
                </c:pt>
                <c:pt idx="23928">
                  <c:v>4.0</c:v>
                </c:pt>
                <c:pt idx="23929">
                  <c:v>4.0</c:v>
                </c:pt>
                <c:pt idx="23930">
                  <c:v>4.0</c:v>
                </c:pt>
                <c:pt idx="23931">
                  <c:v>4.0</c:v>
                </c:pt>
                <c:pt idx="23932">
                  <c:v>4.0</c:v>
                </c:pt>
                <c:pt idx="23933">
                  <c:v>4.0</c:v>
                </c:pt>
                <c:pt idx="23934">
                  <c:v>4.0</c:v>
                </c:pt>
                <c:pt idx="23935">
                  <c:v>4.0</c:v>
                </c:pt>
                <c:pt idx="23936">
                  <c:v>4.0</c:v>
                </c:pt>
                <c:pt idx="23937">
                  <c:v>4.0</c:v>
                </c:pt>
                <c:pt idx="23938">
                  <c:v>4.0</c:v>
                </c:pt>
                <c:pt idx="23939">
                  <c:v>4.0</c:v>
                </c:pt>
                <c:pt idx="23940">
                  <c:v>4.0</c:v>
                </c:pt>
                <c:pt idx="23941">
                  <c:v>4.0</c:v>
                </c:pt>
                <c:pt idx="23942">
                  <c:v>4.0</c:v>
                </c:pt>
                <c:pt idx="23943">
                  <c:v>4.0</c:v>
                </c:pt>
                <c:pt idx="23944">
                  <c:v>4.0</c:v>
                </c:pt>
                <c:pt idx="23945">
                  <c:v>4.0</c:v>
                </c:pt>
                <c:pt idx="23946">
                  <c:v>4.0</c:v>
                </c:pt>
                <c:pt idx="23947">
                  <c:v>4.0</c:v>
                </c:pt>
                <c:pt idx="23948">
                  <c:v>4.0</c:v>
                </c:pt>
                <c:pt idx="23949">
                  <c:v>4.0</c:v>
                </c:pt>
                <c:pt idx="23950">
                  <c:v>4.0</c:v>
                </c:pt>
                <c:pt idx="23951">
                  <c:v>4.0</c:v>
                </c:pt>
                <c:pt idx="23952">
                  <c:v>4.0</c:v>
                </c:pt>
                <c:pt idx="23953">
                  <c:v>4.0</c:v>
                </c:pt>
                <c:pt idx="23954">
                  <c:v>4.0</c:v>
                </c:pt>
                <c:pt idx="23955">
                  <c:v>4.0</c:v>
                </c:pt>
                <c:pt idx="23956">
                  <c:v>4.0</c:v>
                </c:pt>
                <c:pt idx="23957">
                  <c:v>4.0</c:v>
                </c:pt>
                <c:pt idx="23958">
                  <c:v>4.0</c:v>
                </c:pt>
                <c:pt idx="23959">
                  <c:v>4.0</c:v>
                </c:pt>
                <c:pt idx="23960">
                  <c:v>4.0</c:v>
                </c:pt>
                <c:pt idx="23961">
                  <c:v>4.0</c:v>
                </c:pt>
                <c:pt idx="23962">
                  <c:v>4.0</c:v>
                </c:pt>
                <c:pt idx="23963">
                  <c:v>4.0</c:v>
                </c:pt>
                <c:pt idx="23964">
                  <c:v>4.0</c:v>
                </c:pt>
                <c:pt idx="23965">
                  <c:v>4.0</c:v>
                </c:pt>
                <c:pt idx="23966">
                  <c:v>4.0</c:v>
                </c:pt>
                <c:pt idx="23967">
                  <c:v>4.0</c:v>
                </c:pt>
                <c:pt idx="23968">
                  <c:v>4.0</c:v>
                </c:pt>
                <c:pt idx="23969">
                  <c:v>4.0</c:v>
                </c:pt>
                <c:pt idx="23970">
                  <c:v>4.0</c:v>
                </c:pt>
                <c:pt idx="23971">
                  <c:v>4.0</c:v>
                </c:pt>
                <c:pt idx="23972">
                  <c:v>4.0</c:v>
                </c:pt>
                <c:pt idx="23973">
                  <c:v>4.0</c:v>
                </c:pt>
                <c:pt idx="23974">
                  <c:v>4.0</c:v>
                </c:pt>
                <c:pt idx="23975">
                  <c:v>4.0</c:v>
                </c:pt>
                <c:pt idx="23976">
                  <c:v>4.0</c:v>
                </c:pt>
                <c:pt idx="23977">
                  <c:v>4.0</c:v>
                </c:pt>
                <c:pt idx="23978">
                  <c:v>4.0</c:v>
                </c:pt>
                <c:pt idx="23979">
                  <c:v>4.0</c:v>
                </c:pt>
                <c:pt idx="23980">
                  <c:v>4.0</c:v>
                </c:pt>
                <c:pt idx="23981">
                  <c:v>4.0</c:v>
                </c:pt>
                <c:pt idx="23982">
                  <c:v>4.0</c:v>
                </c:pt>
                <c:pt idx="23983">
                  <c:v>4.0</c:v>
                </c:pt>
                <c:pt idx="23984">
                  <c:v>4.0</c:v>
                </c:pt>
                <c:pt idx="23985">
                  <c:v>4.0</c:v>
                </c:pt>
                <c:pt idx="23986">
                  <c:v>4.0</c:v>
                </c:pt>
                <c:pt idx="23987">
                  <c:v>4.0</c:v>
                </c:pt>
                <c:pt idx="23988">
                  <c:v>4.0</c:v>
                </c:pt>
                <c:pt idx="23989">
                  <c:v>4.0</c:v>
                </c:pt>
                <c:pt idx="23990">
                  <c:v>4.0</c:v>
                </c:pt>
                <c:pt idx="23991">
                  <c:v>4.0</c:v>
                </c:pt>
                <c:pt idx="23992">
                  <c:v>4.0</c:v>
                </c:pt>
                <c:pt idx="23993">
                  <c:v>4.0</c:v>
                </c:pt>
                <c:pt idx="23994">
                  <c:v>4.0</c:v>
                </c:pt>
                <c:pt idx="23995">
                  <c:v>4.0</c:v>
                </c:pt>
                <c:pt idx="23996">
                  <c:v>4.0</c:v>
                </c:pt>
                <c:pt idx="23997">
                  <c:v>4.0</c:v>
                </c:pt>
                <c:pt idx="23998">
                  <c:v>4.0</c:v>
                </c:pt>
                <c:pt idx="23999">
                  <c:v>4.0</c:v>
                </c:pt>
                <c:pt idx="24000">
                  <c:v>4.0</c:v>
                </c:pt>
                <c:pt idx="24001">
                  <c:v>4.0</c:v>
                </c:pt>
                <c:pt idx="24002">
                  <c:v>4.0</c:v>
                </c:pt>
                <c:pt idx="24003">
                  <c:v>4.0</c:v>
                </c:pt>
                <c:pt idx="24004">
                  <c:v>4.0</c:v>
                </c:pt>
                <c:pt idx="24005">
                  <c:v>4.0</c:v>
                </c:pt>
                <c:pt idx="24006">
                  <c:v>4.0</c:v>
                </c:pt>
                <c:pt idx="24007">
                  <c:v>4.0</c:v>
                </c:pt>
                <c:pt idx="24008">
                  <c:v>4.0</c:v>
                </c:pt>
                <c:pt idx="24009">
                  <c:v>4.0</c:v>
                </c:pt>
                <c:pt idx="24010">
                  <c:v>4.0</c:v>
                </c:pt>
                <c:pt idx="24011">
                  <c:v>4.0</c:v>
                </c:pt>
                <c:pt idx="24012">
                  <c:v>4.0</c:v>
                </c:pt>
                <c:pt idx="24013">
                  <c:v>4.0</c:v>
                </c:pt>
                <c:pt idx="24014">
                  <c:v>4.0</c:v>
                </c:pt>
                <c:pt idx="24015">
                  <c:v>4.0</c:v>
                </c:pt>
                <c:pt idx="24016">
                  <c:v>4.0</c:v>
                </c:pt>
                <c:pt idx="24017">
                  <c:v>4.0</c:v>
                </c:pt>
                <c:pt idx="24018">
                  <c:v>4.0</c:v>
                </c:pt>
                <c:pt idx="24019">
                  <c:v>4.0</c:v>
                </c:pt>
                <c:pt idx="24020">
                  <c:v>4.0</c:v>
                </c:pt>
                <c:pt idx="24021">
                  <c:v>4.0</c:v>
                </c:pt>
                <c:pt idx="24022">
                  <c:v>4.0</c:v>
                </c:pt>
                <c:pt idx="24023">
                  <c:v>4.0</c:v>
                </c:pt>
                <c:pt idx="24024">
                  <c:v>4.0</c:v>
                </c:pt>
                <c:pt idx="24025">
                  <c:v>4.0</c:v>
                </c:pt>
                <c:pt idx="24026">
                  <c:v>4.0</c:v>
                </c:pt>
                <c:pt idx="24027">
                  <c:v>4.0</c:v>
                </c:pt>
                <c:pt idx="24028">
                  <c:v>4.0</c:v>
                </c:pt>
                <c:pt idx="24029">
                  <c:v>4.0</c:v>
                </c:pt>
                <c:pt idx="24030">
                  <c:v>4.0</c:v>
                </c:pt>
                <c:pt idx="24031">
                  <c:v>4.0</c:v>
                </c:pt>
                <c:pt idx="24032">
                  <c:v>4.0</c:v>
                </c:pt>
                <c:pt idx="24033">
                  <c:v>4.0</c:v>
                </c:pt>
                <c:pt idx="24034">
                  <c:v>4.0</c:v>
                </c:pt>
                <c:pt idx="24035">
                  <c:v>4.0</c:v>
                </c:pt>
                <c:pt idx="24036">
                  <c:v>4.0</c:v>
                </c:pt>
                <c:pt idx="24037">
                  <c:v>4.0</c:v>
                </c:pt>
                <c:pt idx="24038">
                  <c:v>4.0</c:v>
                </c:pt>
                <c:pt idx="24039">
                  <c:v>4.0</c:v>
                </c:pt>
                <c:pt idx="24040">
                  <c:v>4.0</c:v>
                </c:pt>
                <c:pt idx="24041">
                  <c:v>4.0</c:v>
                </c:pt>
                <c:pt idx="24042">
                  <c:v>4.0</c:v>
                </c:pt>
                <c:pt idx="24043">
                  <c:v>4.0</c:v>
                </c:pt>
                <c:pt idx="24044">
                  <c:v>4.0</c:v>
                </c:pt>
                <c:pt idx="24045">
                  <c:v>4.0</c:v>
                </c:pt>
                <c:pt idx="24046">
                  <c:v>4.0</c:v>
                </c:pt>
                <c:pt idx="24047">
                  <c:v>4.0</c:v>
                </c:pt>
                <c:pt idx="24048">
                  <c:v>4.0</c:v>
                </c:pt>
                <c:pt idx="24049">
                  <c:v>4.0</c:v>
                </c:pt>
                <c:pt idx="24050">
                  <c:v>4.0</c:v>
                </c:pt>
                <c:pt idx="24051">
                  <c:v>4.0</c:v>
                </c:pt>
                <c:pt idx="24052">
                  <c:v>4.0</c:v>
                </c:pt>
                <c:pt idx="24053">
                  <c:v>4.0</c:v>
                </c:pt>
                <c:pt idx="24054">
                  <c:v>4.0</c:v>
                </c:pt>
                <c:pt idx="24055">
                  <c:v>4.0</c:v>
                </c:pt>
                <c:pt idx="24056">
                  <c:v>4.0</c:v>
                </c:pt>
                <c:pt idx="24057">
                  <c:v>4.0</c:v>
                </c:pt>
                <c:pt idx="24058">
                  <c:v>4.0</c:v>
                </c:pt>
                <c:pt idx="24059">
                  <c:v>4.0</c:v>
                </c:pt>
                <c:pt idx="24060">
                  <c:v>4.0</c:v>
                </c:pt>
                <c:pt idx="24061">
                  <c:v>4.0</c:v>
                </c:pt>
                <c:pt idx="24062">
                  <c:v>4.0</c:v>
                </c:pt>
                <c:pt idx="24063">
                  <c:v>4.0</c:v>
                </c:pt>
                <c:pt idx="24064">
                  <c:v>4.0</c:v>
                </c:pt>
                <c:pt idx="24065">
                  <c:v>4.0</c:v>
                </c:pt>
                <c:pt idx="24066">
                  <c:v>4.0</c:v>
                </c:pt>
                <c:pt idx="24067">
                  <c:v>4.0</c:v>
                </c:pt>
                <c:pt idx="24068">
                  <c:v>4.0</c:v>
                </c:pt>
                <c:pt idx="24069">
                  <c:v>4.0</c:v>
                </c:pt>
                <c:pt idx="24070">
                  <c:v>4.0</c:v>
                </c:pt>
                <c:pt idx="24071">
                  <c:v>4.0</c:v>
                </c:pt>
                <c:pt idx="24072">
                  <c:v>4.0</c:v>
                </c:pt>
                <c:pt idx="24073">
                  <c:v>4.0</c:v>
                </c:pt>
                <c:pt idx="24074">
                  <c:v>4.0</c:v>
                </c:pt>
                <c:pt idx="24075">
                  <c:v>4.0</c:v>
                </c:pt>
                <c:pt idx="24076">
                  <c:v>4.0</c:v>
                </c:pt>
                <c:pt idx="24077">
                  <c:v>4.0</c:v>
                </c:pt>
                <c:pt idx="24078">
                  <c:v>4.0</c:v>
                </c:pt>
                <c:pt idx="24079">
                  <c:v>4.0</c:v>
                </c:pt>
                <c:pt idx="24080">
                  <c:v>4.0</c:v>
                </c:pt>
                <c:pt idx="24081">
                  <c:v>4.0</c:v>
                </c:pt>
                <c:pt idx="24082">
                  <c:v>4.0</c:v>
                </c:pt>
                <c:pt idx="24083">
                  <c:v>4.0</c:v>
                </c:pt>
                <c:pt idx="24084">
                  <c:v>4.0</c:v>
                </c:pt>
                <c:pt idx="24085">
                  <c:v>4.0</c:v>
                </c:pt>
                <c:pt idx="24086">
                  <c:v>4.0</c:v>
                </c:pt>
                <c:pt idx="24087">
                  <c:v>4.0</c:v>
                </c:pt>
                <c:pt idx="24088">
                  <c:v>4.0</c:v>
                </c:pt>
                <c:pt idx="24089">
                  <c:v>4.0</c:v>
                </c:pt>
                <c:pt idx="24090">
                  <c:v>4.0</c:v>
                </c:pt>
                <c:pt idx="24091">
                  <c:v>4.0</c:v>
                </c:pt>
                <c:pt idx="24092">
                  <c:v>4.0</c:v>
                </c:pt>
                <c:pt idx="24093">
                  <c:v>4.0</c:v>
                </c:pt>
                <c:pt idx="24094">
                  <c:v>4.0</c:v>
                </c:pt>
                <c:pt idx="24095">
                  <c:v>4.0</c:v>
                </c:pt>
                <c:pt idx="24096">
                  <c:v>4.0</c:v>
                </c:pt>
                <c:pt idx="24097">
                  <c:v>4.0</c:v>
                </c:pt>
                <c:pt idx="24098">
                  <c:v>4.0</c:v>
                </c:pt>
                <c:pt idx="24099">
                  <c:v>4.0</c:v>
                </c:pt>
                <c:pt idx="24100">
                  <c:v>4.0</c:v>
                </c:pt>
                <c:pt idx="24101">
                  <c:v>4.0</c:v>
                </c:pt>
                <c:pt idx="24102">
                  <c:v>4.0</c:v>
                </c:pt>
                <c:pt idx="24103">
                  <c:v>4.0</c:v>
                </c:pt>
                <c:pt idx="24104">
                  <c:v>4.0</c:v>
                </c:pt>
                <c:pt idx="24105">
                  <c:v>4.0</c:v>
                </c:pt>
                <c:pt idx="24106">
                  <c:v>4.0</c:v>
                </c:pt>
                <c:pt idx="24107">
                  <c:v>4.0</c:v>
                </c:pt>
                <c:pt idx="24108">
                  <c:v>4.0</c:v>
                </c:pt>
                <c:pt idx="24109">
                  <c:v>4.0</c:v>
                </c:pt>
                <c:pt idx="24110">
                  <c:v>4.0</c:v>
                </c:pt>
                <c:pt idx="24111">
                  <c:v>4.0</c:v>
                </c:pt>
                <c:pt idx="24112">
                  <c:v>4.0</c:v>
                </c:pt>
                <c:pt idx="24113">
                  <c:v>4.0</c:v>
                </c:pt>
                <c:pt idx="24114">
                  <c:v>4.0</c:v>
                </c:pt>
                <c:pt idx="24115">
                  <c:v>4.0</c:v>
                </c:pt>
                <c:pt idx="24116">
                  <c:v>4.0</c:v>
                </c:pt>
                <c:pt idx="24117">
                  <c:v>4.0</c:v>
                </c:pt>
                <c:pt idx="24118">
                  <c:v>4.0</c:v>
                </c:pt>
                <c:pt idx="24119">
                  <c:v>4.0</c:v>
                </c:pt>
                <c:pt idx="24120">
                  <c:v>4.0</c:v>
                </c:pt>
                <c:pt idx="24121">
                  <c:v>4.0</c:v>
                </c:pt>
                <c:pt idx="24122">
                  <c:v>4.0</c:v>
                </c:pt>
                <c:pt idx="24123">
                  <c:v>4.0</c:v>
                </c:pt>
                <c:pt idx="24124">
                  <c:v>4.0</c:v>
                </c:pt>
                <c:pt idx="24125">
                  <c:v>4.0</c:v>
                </c:pt>
                <c:pt idx="24126">
                  <c:v>4.0</c:v>
                </c:pt>
                <c:pt idx="24127">
                  <c:v>4.0</c:v>
                </c:pt>
                <c:pt idx="24128">
                  <c:v>4.0</c:v>
                </c:pt>
                <c:pt idx="24129">
                  <c:v>4.0</c:v>
                </c:pt>
                <c:pt idx="24130">
                  <c:v>4.0</c:v>
                </c:pt>
                <c:pt idx="24131">
                  <c:v>4.0</c:v>
                </c:pt>
                <c:pt idx="24132">
                  <c:v>4.0</c:v>
                </c:pt>
                <c:pt idx="24133">
                  <c:v>4.0</c:v>
                </c:pt>
                <c:pt idx="24134">
                  <c:v>4.0</c:v>
                </c:pt>
                <c:pt idx="24135">
                  <c:v>4.0</c:v>
                </c:pt>
                <c:pt idx="24136">
                  <c:v>4.0</c:v>
                </c:pt>
                <c:pt idx="24137">
                  <c:v>4.0</c:v>
                </c:pt>
                <c:pt idx="24138">
                  <c:v>4.0</c:v>
                </c:pt>
                <c:pt idx="24139">
                  <c:v>4.0</c:v>
                </c:pt>
                <c:pt idx="24140">
                  <c:v>4.0</c:v>
                </c:pt>
                <c:pt idx="24141">
                  <c:v>4.0</c:v>
                </c:pt>
                <c:pt idx="24142">
                  <c:v>4.0</c:v>
                </c:pt>
                <c:pt idx="24143">
                  <c:v>4.0</c:v>
                </c:pt>
                <c:pt idx="24144">
                  <c:v>4.0</c:v>
                </c:pt>
                <c:pt idx="24145">
                  <c:v>4.0</c:v>
                </c:pt>
                <c:pt idx="24146">
                  <c:v>4.0</c:v>
                </c:pt>
                <c:pt idx="24147">
                  <c:v>4.0</c:v>
                </c:pt>
                <c:pt idx="24148">
                  <c:v>4.0</c:v>
                </c:pt>
                <c:pt idx="24149">
                  <c:v>4.0</c:v>
                </c:pt>
                <c:pt idx="24150">
                  <c:v>4.0</c:v>
                </c:pt>
                <c:pt idx="24151">
                  <c:v>4.0</c:v>
                </c:pt>
                <c:pt idx="24152">
                  <c:v>4.0</c:v>
                </c:pt>
                <c:pt idx="24153">
                  <c:v>4.0</c:v>
                </c:pt>
                <c:pt idx="24154">
                  <c:v>4.0</c:v>
                </c:pt>
                <c:pt idx="24155">
                  <c:v>4.0</c:v>
                </c:pt>
                <c:pt idx="24156">
                  <c:v>4.0</c:v>
                </c:pt>
                <c:pt idx="24157">
                  <c:v>4.0</c:v>
                </c:pt>
                <c:pt idx="24158">
                  <c:v>4.0</c:v>
                </c:pt>
                <c:pt idx="24159">
                  <c:v>4.0</c:v>
                </c:pt>
                <c:pt idx="24160">
                  <c:v>4.0</c:v>
                </c:pt>
                <c:pt idx="24161">
                  <c:v>4.0</c:v>
                </c:pt>
                <c:pt idx="24162">
                  <c:v>4.0</c:v>
                </c:pt>
                <c:pt idx="24163">
                  <c:v>4.0</c:v>
                </c:pt>
                <c:pt idx="24164">
                  <c:v>4.0</c:v>
                </c:pt>
                <c:pt idx="24165">
                  <c:v>4.0</c:v>
                </c:pt>
                <c:pt idx="24166">
                  <c:v>4.0</c:v>
                </c:pt>
                <c:pt idx="24167">
                  <c:v>4.0</c:v>
                </c:pt>
                <c:pt idx="24168">
                  <c:v>4.0</c:v>
                </c:pt>
                <c:pt idx="24169">
                  <c:v>4.0</c:v>
                </c:pt>
                <c:pt idx="24170">
                  <c:v>4.0</c:v>
                </c:pt>
                <c:pt idx="24171">
                  <c:v>4.0</c:v>
                </c:pt>
                <c:pt idx="24172">
                  <c:v>4.0</c:v>
                </c:pt>
                <c:pt idx="24173">
                  <c:v>4.0</c:v>
                </c:pt>
                <c:pt idx="24174">
                  <c:v>4.0</c:v>
                </c:pt>
                <c:pt idx="24175">
                  <c:v>4.0</c:v>
                </c:pt>
                <c:pt idx="24176">
                  <c:v>4.0</c:v>
                </c:pt>
                <c:pt idx="24177">
                  <c:v>4.0</c:v>
                </c:pt>
                <c:pt idx="24178">
                  <c:v>4.0</c:v>
                </c:pt>
                <c:pt idx="24179">
                  <c:v>4.0</c:v>
                </c:pt>
                <c:pt idx="24180">
                  <c:v>4.0</c:v>
                </c:pt>
                <c:pt idx="24181">
                  <c:v>4.0</c:v>
                </c:pt>
                <c:pt idx="24182">
                  <c:v>4.0</c:v>
                </c:pt>
                <c:pt idx="24183">
                  <c:v>4.0</c:v>
                </c:pt>
                <c:pt idx="24184">
                  <c:v>4.0</c:v>
                </c:pt>
                <c:pt idx="24185">
                  <c:v>4.0</c:v>
                </c:pt>
                <c:pt idx="24186">
                  <c:v>4.0</c:v>
                </c:pt>
                <c:pt idx="24187">
                  <c:v>4.0</c:v>
                </c:pt>
                <c:pt idx="24188">
                  <c:v>4.0</c:v>
                </c:pt>
                <c:pt idx="24189">
                  <c:v>4.0</c:v>
                </c:pt>
                <c:pt idx="24190">
                  <c:v>4.0</c:v>
                </c:pt>
                <c:pt idx="24191">
                  <c:v>4.0</c:v>
                </c:pt>
                <c:pt idx="24192">
                  <c:v>4.0</c:v>
                </c:pt>
                <c:pt idx="24193">
                  <c:v>4.0</c:v>
                </c:pt>
                <c:pt idx="24194">
                  <c:v>4.0</c:v>
                </c:pt>
                <c:pt idx="24195">
                  <c:v>4.0</c:v>
                </c:pt>
                <c:pt idx="24196">
                  <c:v>4.0</c:v>
                </c:pt>
                <c:pt idx="24197">
                  <c:v>4.0</c:v>
                </c:pt>
                <c:pt idx="24198">
                  <c:v>4.0</c:v>
                </c:pt>
                <c:pt idx="24199">
                  <c:v>4.0</c:v>
                </c:pt>
                <c:pt idx="24200">
                  <c:v>4.0</c:v>
                </c:pt>
                <c:pt idx="24201">
                  <c:v>4.0</c:v>
                </c:pt>
                <c:pt idx="24202">
                  <c:v>4.0</c:v>
                </c:pt>
                <c:pt idx="24203">
                  <c:v>4.0</c:v>
                </c:pt>
                <c:pt idx="24204">
                  <c:v>4.0</c:v>
                </c:pt>
                <c:pt idx="24205">
                  <c:v>4.0</c:v>
                </c:pt>
                <c:pt idx="24206">
                  <c:v>4.0</c:v>
                </c:pt>
                <c:pt idx="24207">
                  <c:v>4.0</c:v>
                </c:pt>
                <c:pt idx="24208">
                  <c:v>4.0</c:v>
                </c:pt>
                <c:pt idx="24209">
                  <c:v>4.0</c:v>
                </c:pt>
                <c:pt idx="24210">
                  <c:v>4.0</c:v>
                </c:pt>
                <c:pt idx="24211">
                  <c:v>4.0</c:v>
                </c:pt>
                <c:pt idx="24212">
                  <c:v>4.0</c:v>
                </c:pt>
                <c:pt idx="24213">
                  <c:v>4.0</c:v>
                </c:pt>
                <c:pt idx="24214">
                  <c:v>4.0</c:v>
                </c:pt>
                <c:pt idx="24215">
                  <c:v>4.0</c:v>
                </c:pt>
                <c:pt idx="24216">
                  <c:v>4.0</c:v>
                </c:pt>
                <c:pt idx="24217">
                  <c:v>4.0</c:v>
                </c:pt>
                <c:pt idx="24218">
                  <c:v>4.0</c:v>
                </c:pt>
                <c:pt idx="24219">
                  <c:v>4.0</c:v>
                </c:pt>
                <c:pt idx="24220">
                  <c:v>4.0</c:v>
                </c:pt>
                <c:pt idx="24221">
                  <c:v>4.0</c:v>
                </c:pt>
                <c:pt idx="24222">
                  <c:v>4.0</c:v>
                </c:pt>
                <c:pt idx="24223">
                  <c:v>4.0</c:v>
                </c:pt>
                <c:pt idx="24224">
                  <c:v>4.0</c:v>
                </c:pt>
                <c:pt idx="24225">
                  <c:v>4.0</c:v>
                </c:pt>
                <c:pt idx="24226">
                  <c:v>4.0</c:v>
                </c:pt>
                <c:pt idx="24227">
                  <c:v>4.0</c:v>
                </c:pt>
                <c:pt idx="24228">
                  <c:v>4.0</c:v>
                </c:pt>
                <c:pt idx="24229">
                  <c:v>4.0</c:v>
                </c:pt>
                <c:pt idx="24230">
                  <c:v>4.0</c:v>
                </c:pt>
                <c:pt idx="24231">
                  <c:v>4.0</c:v>
                </c:pt>
                <c:pt idx="24232">
                  <c:v>4.0</c:v>
                </c:pt>
                <c:pt idx="24233">
                  <c:v>4.0</c:v>
                </c:pt>
                <c:pt idx="24234">
                  <c:v>4.0</c:v>
                </c:pt>
                <c:pt idx="24235">
                  <c:v>4.0</c:v>
                </c:pt>
                <c:pt idx="24236">
                  <c:v>4.0</c:v>
                </c:pt>
                <c:pt idx="24237">
                  <c:v>4.0</c:v>
                </c:pt>
                <c:pt idx="24238">
                  <c:v>4.0</c:v>
                </c:pt>
                <c:pt idx="24239">
                  <c:v>4.0</c:v>
                </c:pt>
                <c:pt idx="24240">
                  <c:v>4.0</c:v>
                </c:pt>
                <c:pt idx="24241">
                  <c:v>4.0</c:v>
                </c:pt>
                <c:pt idx="24242">
                  <c:v>4.0</c:v>
                </c:pt>
                <c:pt idx="24243">
                  <c:v>4.0</c:v>
                </c:pt>
                <c:pt idx="24244">
                  <c:v>4.0</c:v>
                </c:pt>
                <c:pt idx="24245">
                  <c:v>4.0</c:v>
                </c:pt>
                <c:pt idx="24246">
                  <c:v>4.0</c:v>
                </c:pt>
                <c:pt idx="24247">
                  <c:v>4.0</c:v>
                </c:pt>
                <c:pt idx="24248">
                  <c:v>4.0</c:v>
                </c:pt>
                <c:pt idx="24249">
                  <c:v>4.0</c:v>
                </c:pt>
                <c:pt idx="24250">
                  <c:v>4.0</c:v>
                </c:pt>
                <c:pt idx="24251">
                  <c:v>4.0</c:v>
                </c:pt>
                <c:pt idx="24252">
                  <c:v>4.0</c:v>
                </c:pt>
                <c:pt idx="24253">
                  <c:v>4.0</c:v>
                </c:pt>
                <c:pt idx="24254">
                  <c:v>4.0</c:v>
                </c:pt>
                <c:pt idx="24255">
                  <c:v>4.0</c:v>
                </c:pt>
                <c:pt idx="24256">
                  <c:v>4.0</c:v>
                </c:pt>
                <c:pt idx="24257">
                  <c:v>4.0</c:v>
                </c:pt>
                <c:pt idx="24258">
                  <c:v>4.0</c:v>
                </c:pt>
                <c:pt idx="24259">
                  <c:v>4.0</c:v>
                </c:pt>
                <c:pt idx="24260">
                  <c:v>4.0</c:v>
                </c:pt>
                <c:pt idx="24261">
                  <c:v>4.0</c:v>
                </c:pt>
                <c:pt idx="24262">
                  <c:v>4.0</c:v>
                </c:pt>
                <c:pt idx="24263">
                  <c:v>4.0</c:v>
                </c:pt>
                <c:pt idx="24264">
                  <c:v>4.0</c:v>
                </c:pt>
                <c:pt idx="24265">
                  <c:v>4.0</c:v>
                </c:pt>
                <c:pt idx="24266">
                  <c:v>4.0</c:v>
                </c:pt>
                <c:pt idx="24267">
                  <c:v>4.0</c:v>
                </c:pt>
                <c:pt idx="24268">
                  <c:v>4.0</c:v>
                </c:pt>
                <c:pt idx="24269">
                  <c:v>4.0</c:v>
                </c:pt>
                <c:pt idx="24270">
                  <c:v>4.0</c:v>
                </c:pt>
                <c:pt idx="24271">
                  <c:v>4.0</c:v>
                </c:pt>
                <c:pt idx="24272">
                  <c:v>4.0</c:v>
                </c:pt>
                <c:pt idx="24273">
                  <c:v>4.0</c:v>
                </c:pt>
                <c:pt idx="24274">
                  <c:v>4.0</c:v>
                </c:pt>
                <c:pt idx="24275">
                  <c:v>4.0</c:v>
                </c:pt>
                <c:pt idx="24276">
                  <c:v>4.0</c:v>
                </c:pt>
                <c:pt idx="24277">
                  <c:v>4.0</c:v>
                </c:pt>
                <c:pt idx="24278">
                  <c:v>4.0</c:v>
                </c:pt>
                <c:pt idx="24279">
                  <c:v>4.0</c:v>
                </c:pt>
                <c:pt idx="24280">
                  <c:v>4.0</c:v>
                </c:pt>
                <c:pt idx="24281">
                  <c:v>4.0</c:v>
                </c:pt>
                <c:pt idx="24282">
                  <c:v>4.0</c:v>
                </c:pt>
                <c:pt idx="24283">
                  <c:v>4.0</c:v>
                </c:pt>
                <c:pt idx="24284">
                  <c:v>4.0</c:v>
                </c:pt>
                <c:pt idx="24285">
                  <c:v>4.0</c:v>
                </c:pt>
                <c:pt idx="24286">
                  <c:v>4.0</c:v>
                </c:pt>
                <c:pt idx="24287">
                  <c:v>4.0</c:v>
                </c:pt>
                <c:pt idx="24288">
                  <c:v>4.0</c:v>
                </c:pt>
                <c:pt idx="24289">
                  <c:v>4.0</c:v>
                </c:pt>
                <c:pt idx="24290">
                  <c:v>4.0</c:v>
                </c:pt>
                <c:pt idx="24291">
                  <c:v>4.0</c:v>
                </c:pt>
                <c:pt idx="24292">
                  <c:v>4.0</c:v>
                </c:pt>
                <c:pt idx="24293">
                  <c:v>4.0</c:v>
                </c:pt>
                <c:pt idx="24294">
                  <c:v>4.0</c:v>
                </c:pt>
                <c:pt idx="24295">
                  <c:v>4.0</c:v>
                </c:pt>
                <c:pt idx="24296">
                  <c:v>4.0</c:v>
                </c:pt>
                <c:pt idx="24297">
                  <c:v>4.0</c:v>
                </c:pt>
                <c:pt idx="24298">
                  <c:v>4.0</c:v>
                </c:pt>
                <c:pt idx="24299">
                  <c:v>4.0</c:v>
                </c:pt>
                <c:pt idx="24300">
                  <c:v>4.0</c:v>
                </c:pt>
                <c:pt idx="24301">
                  <c:v>4.0</c:v>
                </c:pt>
                <c:pt idx="24302">
                  <c:v>4.0</c:v>
                </c:pt>
                <c:pt idx="24303">
                  <c:v>4.0</c:v>
                </c:pt>
                <c:pt idx="24304">
                  <c:v>4.0</c:v>
                </c:pt>
                <c:pt idx="24305">
                  <c:v>4.0</c:v>
                </c:pt>
                <c:pt idx="24306">
                  <c:v>4.0</c:v>
                </c:pt>
                <c:pt idx="24307">
                  <c:v>4.0</c:v>
                </c:pt>
                <c:pt idx="24308">
                  <c:v>4.0</c:v>
                </c:pt>
                <c:pt idx="24309">
                  <c:v>4.0</c:v>
                </c:pt>
                <c:pt idx="24310">
                  <c:v>4.0</c:v>
                </c:pt>
                <c:pt idx="24311">
                  <c:v>4.0</c:v>
                </c:pt>
                <c:pt idx="24312">
                  <c:v>4.0</c:v>
                </c:pt>
                <c:pt idx="24313">
                  <c:v>4.0</c:v>
                </c:pt>
                <c:pt idx="24314">
                  <c:v>4.0</c:v>
                </c:pt>
                <c:pt idx="24315">
                  <c:v>4.0</c:v>
                </c:pt>
                <c:pt idx="24316">
                  <c:v>4.0</c:v>
                </c:pt>
                <c:pt idx="24317">
                  <c:v>4.0</c:v>
                </c:pt>
                <c:pt idx="24318">
                  <c:v>4.0</c:v>
                </c:pt>
                <c:pt idx="24319">
                  <c:v>4.0</c:v>
                </c:pt>
                <c:pt idx="24320">
                  <c:v>4.0</c:v>
                </c:pt>
                <c:pt idx="24321">
                  <c:v>4.0</c:v>
                </c:pt>
                <c:pt idx="24322">
                  <c:v>4.0</c:v>
                </c:pt>
                <c:pt idx="24323">
                  <c:v>4.0</c:v>
                </c:pt>
                <c:pt idx="24324">
                  <c:v>4.0</c:v>
                </c:pt>
                <c:pt idx="24325">
                  <c:v>4.0</c:v>
                </c:pt>
                <c:pt idx="24326">
                  <c:v>4.0</c:v>
                </c:pt>
                <c:pt idx="24327">
                  <c:v>4.0</c:v>
                </c:pt>
                <c:pt idx="24328">
                  <c:v>4.0</c:v>
                </c:pt>
                <c:pt idx="24329">
                  <c:v>4.0</c:v>
                </c:pt>
                <c:pt idx="24330">
                  <c:v>4.0</c:v>
                </c:pt>
                <c:pt idx="24331">
                  <c:v>4.0</c:v>
                </c:pt>
                <c:pt idx="24332">
                  <c:v>4.0</c:v>
                </c:pt>
                <c:pt idx="24333">
                  <c:v>4.0</c:v>
                </c:pt>
                <c:pt idx="24334">
                  <c:v>4.0</c:v>
                </c:pt>
                <c:pt idx="24335">
                  <c:v>4.0</c:v>
                </c:pt>
                <c:pt idx="24336">
                  <c:v>4.0</c:v>
                </c:pt>
                <c:pt idx="24337">
                  <c:v>4.0</c:v>
                </c:pt>
                <c:pt idx="24338">
                  <c:v>4.0</c:v>
                </c:pt>
                <c:pt idx="24339">
                  <c:v>4.0</c:v>
                </c:pt>
                <c:pt idx="24340">
                  <c:v>4.0</c:v>
                </c:pt>
                <c:pt idx="24341">
                  <c:v>4.0</c:v>
                </c:pt>
                <c:pt idx="24342">
                  <c:v>4.0</c:v>
                </c:pt>
                <c:pt idx="24343">
                  <c:v>4.0</c:v>
                </c:pt>
                <c:pt idx="24344">
                  <c:v>4.0</c:v>
                </c:pt>
                <c:pt idx="24345">
                  <c:v>4.0</c:v>
                </c:pt>
                <c:pt idx="24346">
                  <c:v>4.0</c:v>
                </c:pt>
                <c:pt idx="24347">
                  <c:v>4.0</c:v>
                </c:pt>
                <c:pt idx="24348">
                  <c:v>4.0</c:v>
                </c:pt>
                <c:pt idx="24349">
                  <c:v>4.0</c:v>
                </c:pt>
                <c:pt idx="24350">
                  <c:v>4.0</c:v>
                </c:pt>
                <c:pt idx="24351">
                  <c:v>4.0</c:v>
                </c:pt>
                <c:pt idx="24352">
                  <c:v>4.0</c:v>
                </c:pt>
                <c:pt idx="24353">
                  <c:v>4.0</c:v>
                </c:pt>
                <c:pt idx="24354">
                  <c:v>4.0</c:v>
                </c:pt>
                <c:pt idx="24355">
                  <c:v>4.0</c:v>
                </c:pt>
                <c:pt idx="24356">
                  <c:v>4.0</c:v>
                </c:pt>
                <c:pt idx="24357">
                  <c:v>4.0</c:v>
                </c:pt>
                <c:pt idx="24358">
                  <c:v>4.0</c:v>
                </c:pt>
                <c:pt idx="24359">
                  <c:v>4.0</c:v>
                </c:pt>
                <c:pt idx="24360">
                  <c:v>4.0</c:v>
                </c:pt>
                <c:pt idx="24361">
                  <c:v>4.0</c:v>
                </c:pt>
                <c:pt idx="24362">
                  <c:v>4.0</c:v>
                </c:pt>
                <c:pt idx="24363">
                  <c:v>4.0</c:v>
                </c:pt>
                <c:pt idx="24364">
                  <c:v>4.0</c:v>
                </c:pt>
                <c:pt idx="24365">
                  <c:v>4.0</c:v>
                </c:pt>
                <c:pt idx="24366">
                  <c:v>4.0</c:v>
                </c:pt>
                <c:pt idx="24367">
                  <c:v>4.0</c:v>
                </c:pt>
                <c:pt idx="24368">
                  <c:v>4.0</c:v>
                </c:pt>
                <c:pt idx="24369">
                  <c:v>4.0</c:v>
                </c:pt>
                <c:pt idx="24370">
                  <c:v>4.0</c:v>
                </c:pt>
                <c:pt idx="24371">
                  <c:v>4.0</c:v>
                </c:pt>
                <c:pt idx="24372">
                  <c:v>4.0</c:v>
                </c:pt>
                <c:pt idx="24373">
                  <c:v>4.0</c:v>
                </c:pt>
                <c:pt idx="24374">
                  <c:v>4.0</c:v>
                </c:pt>
                <c:pt idx="24375">
                  <c:v>4.0</c:v>
                </c:pt>
                <c:pt idx="24376">
                  <c:v>4.0</c:v>
                </c:pt>
                <c:pt idx="24377">
                  <c:v>4.0</c:v>
                </c:pt>
                <c:pt idx="24378">
                  <c:v>4.0</c:v>
                </c:pt>
                <c:pt idx="24379">
                  <c:v>4.0</c:v>
                </c:pt>
                <c:pt idx="24380">
                  <c:v>4.0</c:v>
                </c:pt>
                <c:pt idx="24381">
                  <c:v>4.0</c:v>
                </c:pt>
                <c:pt idx="24382">
                  <c:v>4.0</c:v>
                </c:pt>
                <c:pt idx="24383">
                  <c:v>4.0</c:v>
                </c:pt>
                <c:pt idx="24384">
                  <c:v>4.0</c:v>
                </c:pt>
                <c:pt idx="24385">
                  <c:v>4.0</c:v>
                </c:pt>
                <c:pt idx="24386">
                  <c:v>4.0</c:v>
                </c:pt>
                <c:pt idx="24387">
                  <c:v>4.0</c:v>
                </c:pt>
                <c:pt idx="24388">
                  <c:v>4.0</c:v>
                </c:pt>
                <c:pt idx="24389">
                  <c:v>4.0</c:v>
                </c:pt>
                <c:pt idx="24390">
                  <c:v>4.0</c:v>
                </c:pt>
                <c:pt idx="24391">
                  <c:v>4.0</c:v>
                </c:pt>
                <c:pt idx="24392">
                  <c:v>4.0</c:v>
                </c:pt>
                <c:pt idx="24393">
                  <c:v>4.0</c:v>
                </c:pt>
                <c:pt idx="24394">
                  <c:v>4.0</c:v>
                </c:pt>
                <c:pt idx="24395">
                  <c:v>4.0</c:v>
                </c:pt>
                <c:pt idx="24396">
                  <c:v>4.0</c:v>
                </c:pt>
                <c:pt idx="24397">
                  <c:v>4.0</c:v>
                </c:pt>
                <c:pt idx="24398">
                  <c:v>4.0</c:v>
                </c:pt>
                <c:pt idx="24399">
                  <c:v>4.0</c:v>
                </c:pt>
                <c:pt idx="24400">
                  <c:v>4.0</c:v>
                </c:pt>
                <c:pt idx="24401">
                  <c:v>4.0</c:v>
                </c:pt>
                <c:pt idx="24402">
                  <c:v>4.0</c:v>
                </c:pt>
                <c:pt idx="24403">
                  <c:v>4.0</c:v>
                </c:pt>
                <c:pt idx="24404">
                  <c:v>4.0</c:v>
                </c:pt>
                <c:pt idx="24405">
                  <c:v>4.0</c:v>
                </c:pt>
                <c:pt idx="24406">
                  <c:v>4.0</c:v>
                </c:pt>
                <c:pt idx="24407">
                  <c:v>4.0</c:v>
                </c:pt>
                <c:pt idx="24408">
                  <c:v>4.0</c:v>
                </c:pt>
                <c:pt idx="24409">
                  <c:v>4.0</c:v>
                </c:pt>
                <c:pt idx="24410">
                  <c:v>4.0</c:v>
                </c:pt>
                <c:pt idx="24411">
                  <c:v>4.0</c:v>
                </c:pt>
                <c:pt idx="24412">
                  <c:v>4.0</c:v>
                </c:pt>
                <c:pt idx="24413">
                  <c:v>4.0</c:v>
                </c:pt>
                <c:pt idx="24414">
                  <c:v>4.0</c:v>
                </c:pt>
                <c:pt idx="24415">
                  <c:v>4.0</c:v>
                </c:pt>
                <c:pt idx="24416">
                  <c:v>4.0</c:v>
                </c:pt>
                <c:pt idx="24417">
                  <c:v>4.0</c:v>
                </c:pt>
                <c:pt idx="24418">
                  <c:v>4.0</c:v>
                </c:pt>
                <c:pt idx="24419">
                  <c:v>4.0</c:v>
                </c:pt>
                <c:pt idx="24420">
                  <c:v>4.0</c:v>
                </c:pt>
                <c:pt idx="24421">
                  <c:v>4.0</c:v>
                </c:pt>
                <c:pt idx="24422">
                  <c:v>4.0</c:v>
                </c:pt>
                <c:pt idx="24423">
                  <c:v>4.0</c:v>
                </c:pt>
                <c:pt idx="24424">
                  <c:v>4.0</c:v>
                </c:pt>
                <c:pt idx="24425">
                  <c:v>4.0</c:v>
                </c:pt>
                <c:pt idx="24426">
                  <c:v>4.0</c:v>
                </c:pt>
                <c:pt idx="24427">
                  <c:v>4.0</c:v>
                </c:pt>
                <c:pt idx="24428">
                  <c:v>4.0</c:v>
                </c:pt>
                <c:pt idx="24429">
                  <c:v>4.0</c:v>
                </c:pt>
                <c:pt idx="24430">
                  <c:v>4.0</c:v>
                </c:pt>
                <c:pt idx="24431">
                  <c:v>4.0</c:v>
                </c:pt>
                <c:pt idx="24432">
                  <c:v>4.0</c:v>
                </c:pt>
                <c:pt idx="24433">
                  <c:v>4.0</c:v>
                </c:pt>
                <c:pt idx="24434">
                  <c:v>4.0</c:v>
                </c:pt>
                <c:pt idx="24435">
                  <c:v>4.0</c:v>
                </c:pt>
                <c:pt idx="24436">
                  <c:v>4.0</c:v>
                </c:pt>
                <c:pt idx="24437">
                  <c:v>4.0</c:v>
                </c:pt>
                <c:pt idx="24438">
                  <c:v>4.0</c:v>
                </c:pt>
                <c:pt idx="24439">
                  <c:v>4.0</c:v>
                </c:pt>
                <c:pt idx="24440">
                  <c:v>4.0</c:v>
                </c:pt>
                <c:pt idx="24441">
                  <c:v>4.0</c:v>
                </c:pt>
                <c:pt idx="24442">
                  <c:v>4.0</c:v>
                </c:pt>
                <c:pt idx="24443">
                  <c:v>4.0</c:v>
                </c:pt>
                <c:pt idx="24444">
                  <c:v>4.0</c:v>
                </c:pt>
                <c:pt idx="24445">
                  <c:v>4.0</c:v>
                </c:pt>
                <c:pt idx="24446">
                  <c:v>4.0</c:v>
                </c:pt>
                <c:pt idx="24447">
                  <c:v>4.0</c:v>
                </c:pt>
                <c:pt idx="24448">
                  <c:v>4.0</c:v>
                </c:pt>
                <c:pt idx="24449">
                  <c:v>4.0</c:v>
                </c:pt>
                <c:pt idx="24450">
                  <c:v>4.0</c:v>
                </c:pt>
                <c:pt idx="24451">
                  <c:v>4.0</c:v>
                </c:pt>
                <c:pt idx="24452">
                  <c:v>4.0</c:v>
                </c:pt>
                <c:pt idx="24453">
                  <c:v>4.0</c:v>
                </c:pt>
                <c:pt idx="24454">
                  <c:v>4.0</c:v>
                </c:pt>
                <c:pt idx="24455">
                  <c:v>4.0</c:v>
                </c:pt>
                <c:pt idx="24456">
                  <c:v>4.0</c:v>
                </c:pt>
                <c:pt idx="24457">
                  <c:v>4.0</c:v>
                </c:pt>
                <c:pt idx="24458">
                  <c:v>4.0</c:v>
                </c:pt>
                <c:pt idx="24459">
                  <c:v>4.0</c:v>
                </c:pt>
                <c:pt idx="24460">
                  <c:v>4.0</c:v>
                </c:pt>
                <c:pt idx="24461">
                  <c:v>4.0</c:v>
                </c:pt>
                <c:pt idx="24462">
                  <c:v>4.0</c:v>
                </c:pt>
                <c:pt idx="24463">
                  <c:v>4.0</c:v>
                </c:pt>
                <c:pt idx="24464">
                  <c:v>4.0</c:v>
                </c:pt>
                <c:pt idx="24465">
                  <c:v>4.0</c:v>
                </c:pt>
                <c:pt idx="24466">
                  <c:v>4.0</c:v>
                </c:pt>
                <c:pt idx="24467">
                  <c:v>4.0</c:v>
                </c:pt>
                <c:pt idx="24468">
                  <c:v>4.0</c:v>
                </c:pt>
                <c:pt idx="24469">
                  <c:v>4.0</c:v>
                </c:pt>
                <c:pt idx="24470">
                  <c:v>4.0</c:v>
                </c:pt>
                <c:pt idx="24471">
                  <c:v>4.0</c:v>
                </c:pt>
                <c:pt idx="24472">
                  <c:v>4.0</c:v>
                </c:pt>
                <c:pt idx="24473">
                  <c:v>4.0</c:v>
                </c:pt>
                <c:pt idx="24474">
                  <c:v>4.0</c:v>
                </c:pt>
                <c:pt idx="24475">
                  <c:v>4.0</c:v>
                </c:pt>
                <c:pt idx="24476">
                  <c:v>4.0</c:v>
                </c:pt>
                <c:pt idx="24477">
                  <c:v>4.0</c:v>
                </c:pt>
                <c:pt idx="24478">
                  <c:v>4.0</c:v>
                </c:pt>
                <c:pt idx="24479">
                  <c:v>4.0</c:v>
                </c:pt>
                <c:pt idx="24480">
                  <c:v>4.0</c:v>
                </c:pt>
                <c:pt idx="24481">
                  <c:v>4.0</c:v>
                </c:pt>
                <c:pt idx="24482">
                  <c:v>4.0</c:v>
                </c:pt>
                <c:pt idx="24483">
                  <c:v>4.0</c:v>
                </c:pt>
                <c:pt idx="24484">
                  <c:v>4.0</c:v>
                </c:pt>
                <c:pt idx="24485">
                  <c:v>4.0</c:v>
                </c:pt>
                <c:pt idx="24486">
                  <c:v>4.0</c:v>
                </c:pt>
                <c:pt idx="24487">
                  <c:v>4.0</c:v>
                </c:pt>
                <c:pt idx="24488">
                  <c:v>4.0</c:v>
                </c:pt>
                <c:pt idx="24489">
                  <c:v>4.0</c:v>
                </c:pt>
                <c:pt idx="24490">
                  <c:v>4.0</c:v>
                </c:pt>
                <c:pt idx="24491">
                  <c:v>4.0</c:v>
                </c:pt>
                <c:pt idx="24492">
                  <c:v>4.0</c:v>
                </c:pt>
                <c:pt idx="24493">
                  <c:v>4.0</c:v>
                </c:pt>
                <c:pt idx="24494">
                  <c:v>4.0</c:v>
                </c:pt>
                <c:pt idx="24495">
                  <c:v>4.0</c:v>
                </c:pt>
                <c:pt idx="24496">
                  <c:v>4.0</c:v>
                </c:pt>
                <c:pt idx="24497">
                  <c:v>4.0</c:v>
                </c:pt>
                <c:pt idx="24498">
                  <c:v>4.0</c:v>
                </c:pt>
                <c:pt idx="24499">
                  <c:v>4.0</c:v>
                </c:pt>
                <c:pt idx="24500">
                  <c:v>4.0</c:v>
                </c:pt>
                <c:pt idx="24501">
                  <c:v>4.0</c:v>
                </c:pt>
                <c:pt idx="24502">
                  <c:v>4.0</c:v>
                </c:pt>
                <c:pt idx="24503">
                  <c:v>4.0</c:v>
                </c:pt>
                <c:pt idx="24504">
                  <c:v>4.0</c:v>
                </c:pt>
                <c:pt idx="24505">
                  <c:v>4.0</c:v>
                </c:pt>
                <c:pt idx="24506">
                  <c:v>4.0</c:v>
                </c:pt>
                <c:pt idx="24507">
                  <c:v>4.0</c:v>
                </c:pt>
                <c:pt idx="24508">
                  <c:v>4.0</c:v>
                </c:pt>
                <c:pt idx="24509">
                  <c:v>4.0</c:v>
                </c:pt>
                <c:pt idx="24510">
                  <c:v>4.0</c:v>
                </c:pt>
                <c:pt idx="24511">
                  <c:v>4.0</c:v>
                </c:pt>
                <c:pt idx="24512">
                  <c:v>4.0</c:v>
                </c:pt>
                <c:pt idx="24513">
                  <c:v>4.0</c:v>
                </c:pt>
                <c:pt idx="24514">
                  <c:v>4.0</c:v>
                </c:pt>
                <c:pt idx="24515">
                  <c:v>4.0</c:v>
                </c:pt>
                <c:pt idx="24516">
                  <c:v>4.0</c:v>
                </c:pt>
                <c:pt idx="24517">
                  <c:v>4.0</c:v>
                </c:pt>
                <c:pt idx="24518">
                  <c:v>4.0</c:v>
                </c:pt>
                <c:pt idx="24519">
                  <c:v>4.0</c:v>
                </c:pt>
                <c:pt idx="24520">
                  <c:v>4.0</c:v>
                </c:pt>
                <c:pt idx="24521">
                  <c:v>4.0</c:v>
                </c:pt>
                <c:pt idx="24522">
                  <c:v>4.0</c:v>
                </c:pt>
                <c:pt idx="24523">
                  <c:v>4.0</c:v>
                </c:pt>
                <c:pt idx="24524">
                  <c:v>4.0</c:v>
                </c:pt>
                <c:pt idx="24525">
                  <c:v>4.0</c:v>
                </c:pt>
                <c:pt idx="24526">
                  <c:v>4.0</c:v>
                </c:pt>
                <c:pt idx="24527">
                  <c:v>4.0</c:v>
                </c:pt>
                <c:pt idx="24528">
                  <c:v>4.0</c:v>
                </c:pt>
                <c:pt idx="24529">
                  <c:v>4.0</c:v>
                </c:pt>
                <c:pt idx="24530">
                  <c:v>4.0</c:v>
                </c:pt>
                <c:pt idx="24531">
                  <c:v>4.0</c:v>
                </c:pt>
                <c:pt idx="24532">
                  <c:v>4.0</c:v>
                </c:pt>
                <c:pt idx="24533">
                  <c:v>4.0</c:v>
                </c:pt>
                <c:pt idx="24534">
                  <c:v>4.0</c:v>
                </c:pt>
                <c:pt idx="24535">
                  <c:v>4.0</c:v>
                </c:pt>
                <c:pt idx="24536">
                  <c:v>4.0</c:v>
                </c:pt>
                <c:pt idx="24537">
                  <c:v>4.0</c:v>
                </c:pt>
                <c:pt idx="24538">
                  <c:v>4.0</c:v>
                </c:pt>
                <c:pt idx="24539">
                  <c:v>4.0</c:v>
                </c:pt>
                <c:pt idx="24540">
                  <c:v>4.0</c:v>
                </c:pt>
                <c:pt idx="24541">
                  <c:v>4.0</c:v>
                </c:pt>
                <c:pt idx="24542">
                  <c:v>4.0</c:v>
                </c:pt>
                <c:pt idx="24543">
                  <c:v>4.0</c:v>
                </c:pt>
                <c:pt idx="24544">
                  <c:v>4.0</c:v>
                </c:pt>
                <c:pt idx="24545">
                  <c:v>4.0</c:v>
                </c:pt>
                <c:pt idx="24546">
                  <c:v>4.0</c:v>
                </c:pt>
                <c:pt idx="24547">
                  <c:v>4.0</c:v>
                </c:pt>
                <c:pt idx="24548">
                  <c:v>4.0</c:v>
                </c:pt>
                <c:pt idx="24549">
                  <c:v>4.0</c:v>
                </c:pt>
                <c:pt idx="24550">
                  <c:v>4.0</c:v>
                </c:pt>
                <c:pt idx="24551">
                  <c:v>4.0</c:v>
                </c:pt>
                <c:pt idx="24552">
                  <c:v>4.0</c:v>
                </c:pt>
                <c:pt idx="24553">
                  <c:v>4.0</c:v>
                </c:pt>
                <c:pt idx="24554">
                  <c:v>4.0</c:v>
                </c:pt>
                <c:pt idx="24555">
                  <c:v>4.0</c:v>
                </c:pt>
                <c:pt idx="24556">
                  <c:v>4.0</c:v>
                </c:pt>
                <c:pt idx="24557">
                  <c:v>4.0</c:v>
                </c:pt>
                <c:pt idx="24558">
                  <c:v>4.0</c:v>
                </c:pt>
                <c:pt idx="24559">
                  <c:v>4.0</c:v>
                </c:pt>
                <c:pt idx="24560">
                  <c:v>4.0</c:v>
                </c:pt>
                <c:pt idx="24561">
                  <c:v>4.0</c:v>
                </c:pt>
                <c:pt idx="24562">
                  <c:v>4.0</c:v>
                </c:pt>
                <c:pt idx="24563">
                  <c:v>4.0</c:v>
                </c:pt>
                <c:pt idx="24564">
                  <c:v>4.0</c:v>
                </c:pt>
                <c:pt idx="24565">
                  <c:v>4.0</c:v>
                </c:pt>
                <c:pt idx="24566">
                  <c:v>4.0</c:v>
                </c:pt>
                <c:pt idx="24567">
                  <c:v>4.0</c:v>
                </c:pt>
                <c:pt idx="24568">
                  <c:v>4.0</c:v>
                </c:pt>
                <c:pt idx="24569">
                  <c:v>4.0</c:v>
                </c:pt>
                <c:pt idx="24570">
                  <c:v>4.0</c:v>
                </c:pt>
                <c:pt idx="24571">
                  <c:v>4.0</c:v>
                </c:pt>
                <c:pt idx="24572">
                  <c:v>4.0</c:v>
                </c:pt>
                <c:pt idx="24573">
                  <c:v>4.0</c:v>
                </c:pt>
                <c:pt idx="24574">
                  <c:v>4.0</c:v>
                </c:pt>
                <c:pt idx="24575">
                  <c:v>4.0</c:v>
                </c:pt>
                <c:pt idx="24576">
                  <c:v>4.0</c:v>
                </c:pt>
                <c:pt idx="24577">
                  <c:v>4.0</c:v>
                </c:pt>
                <c:pt idx="24578">
                  <c:v>4.0</c:v>
                </c:pt>
                <c:pt idx="24579">
                  <c:v>4.0</c:v>
                </c:pt>
                <c:pt idx="24580">
                  <c:v>4.0</c:v>
                </c:pt>
                <c:pt idx="24581">
                  <c:v>4.0</c:v>
                </c:pt>
                <c:pt idx="24582">
                  <c:v>4.0</c:v>
                </c:pt>
                <c:pt idx="24583">
                  <c:v>4.0</c:v>
                </c:pt>
                <c:pt idx="24584">
                  <c:v>4.0</c:v>
                </c:pt>
                <c:pt idx="24585">
                  <c:v>4.0</c:v>
                </c:pt>
                <c:pt idx="24586">
                  <c:v>4.0</c:v>
                </c:pt>
                <c:pt idx="24587">
                  <c:v>4.0</c:v>
                </c:pt>
                <c:pt idx="24588">
                  <c:v>4.0</c:v>
                </c:pt>
                <c:pt idx="24589">
                  <c:v>4.0</c:v>
                </c:pt>
                <c:pt idx="24590">
                  <c:v>4.0</c:v>
                </c:pt>
                <c:pt idx="24591">
                  <c:v>4.0</c:v>
                </c:pt>
                <c:pt idx="24592">
                  <c:v>4.0</c:v>
                </c:pt>
                <c:pt idx="24593">
                  <c:v>4.0</c:v>
                </c:pt>
                <c:pt idx="24594">
                  <c:v>4.0</c:v>
                </c:pt>
                <c:pt idx="24595">
                  <c:v>4.0</c:v>
                </c:pt>
                <c:pt idx="24596">
                  <c:v>4.0</c:v>
                </c:pt>
                <c:pt idx="24597">
                  <c:v>4.0</c:v>
                </c:pt>
                <c:pt idx="24598">
                  <c:v>4.0</c:v>
                </c:pt>
                <c:pt idx="24599">
                  <c:v>4.0</c:v>
                </c:pt>
                <c:pt idx="24600">
                  <c:v>4.0</c:v>
                </c:pt>
                <c:pt idx="24601">
                  <c:v>4.0</c:v>
                </c:pt>
                <c:pt idx="24602">
                  <c:v>4.0</c:v>
                </c:pt>
                <c:pt idx="24603">
                  <c:v>4.0</c:v>
                </c:pt>
                <c:pt idx="24604">
                  <c:v>4.0</c:v>
                </c:pt>
                <c:pt idx="24605">
                  <c:v>4.0</c:v>
                </c:pt>
                <c:pt idx="24606">
                  <c:v>4.0</c:v>
                </c:pt>
                <c:pt idx="24607">
                  <c:v>4.0</c:v>
                </c:pt>
                <c:pt idx="24608">
                  <c:v>4.0</c:v>
                </c:pt>
                <c:pt idx="24609">
                  <c:v>4.0</c:v>
                </c:pt>
                <c:pt idx="24610">
                  <c:v>4.0</c:v>
                </c:pt>
                <c:pt idx="24611">
                  <c:v>4.0</c:v>
                </c:pt>
                <c:pt idx="24612">
                  <c:v>4.0</c:v>
                </c:pt>
                <c:pt idx="24613">
                  <c:v>4.0</c:v>
                </c:pt>
                <c:pt idx="24614">
                  <c:v>4.0</c:v>
                </c:pt>
                <c:pt idx="24615">
                  <c:v>4.0</c:v>
                </c:pt>
                <c:pt idx="24616">
                  <c:v>4.0</c:v>
                </c:pt>
                <c:pt idx="24617">
                  <c:v>4.0</c:v>
                </c:pt>
                <c:pt idx="24618">
                  <c:v>4.0</c:v>
                </c:pt>
                <c:pt idx="24619">
                  <c:v>4.0</c:v>
                </c:pt>
                <c:pt idx="24620">
                  <c:v>4.0</c:v>
                </c:pt>
                <c:pt idx="24621">
                  <c:v>4.0</c:v>
                </c:pt>
                <c:pt idx="24622">
                  <c:v>4.0</c:v>
                </c:pt>
                <c:pt idx="24623">
                  <c:v>4.0</c:v>
                </c:pt>
                <c:pt idx="24624">
                  <c:v>4.0</c:v>
                </c:pt>
                <c:pt idx="24625">
                  <c:v>4.0</c:v>
                </c:pt>
                <c:pt idx="24626">
                  <c:v>4.0</c:v>
                </c:pt>
                <c:pt idx="24627">
                  <c:v>4.0</c:v>
                </c:pt>
                <c:pt idx="24628">
                  <c:v>4.0</c:v>
                </c:pt>
                <c:pt idx="24629">
                  <c:v>4.0</c:v>
                </c:pt>
                <c:pt idx="24630">
                  <c:v>4.0</c:v>
                </c:pt>
                <c:pt idx="24631">
                  <c:v>4.0</c:v>
                </c:pt>
                <c:pt idx="24632">
                  <c:v>4.0</c:v>
                </c:pt>
                <c:pt idx="24633">
                  <c:v>4.0</c:v>
                </c:pt>
                <c:pt idx="24634">
                  <c:v>4.0</c:v>
                </c:pt>
                <c:pt idx="24635">
                  <c:v>4.0</c:v>
                </c:pt>
                <c:pt idx="24636">
                  <c:v>4.0</c:v>
                </c:pt>
                <c:pt idx="24637">
                  <c:v>4.0</c:v>
                </c:pt>
                <c:pt idx="24638">
                  <c:v>4.0</c:v>
                </c:pt>
                <c:pt idx="24639">
                  <c:v>4.0</c:v>
                </c:pt>
                <c:pt idx="24640">
                  <c:v>4.0</c:v>
                </c:pt>
                <c:pt idx="24641">
                  <c:v>4.0</c:v>
                </c:pt>
                <c:pt idx="24642">
                  <c:v>4.0</c:v>
                </c:pt>
                <c:pt idx="24643">
                  <c:v>4.0</c:v>
                </c:pt>
                <c:pt idx="24644">
                  <c:v>4.0</c:v>
                </c:pt>
                <c:pt idx="24645">
                  <c:v>4.0</c:v>
                </c:pt>
                <c:pt idx="24646">
                  <c:v>4.0</c:v>
                </c:pt>
                <c:pt idx="24647">
                  <c:v>4.0</c:v>
                </c:pt>
                <c:pt idx="24648">
                  <c:v>4.0</c:v>
                </c:pt>
                <c:pt idx="24649">
                  <c:v>4.0</c:v>
                </c:pt>
                <c:pt idx="24650">
                  <c:v>4.0</c:v>
                </c:pt>
                <c:pt idx="24651">
                  <c:v>4.0</c:v>
                </c:pt>
                <c:pt idx="24652">
                  <c:v>4.0</c:v>
                </c:pt>
                <c:pt idx="24653">
                  <c:v>4.0</c:v>
                </c:pt>
                <c:pt idx="24654">
                  <c:v>4.0</c:v>
                </c:pt>
                <c:pt idx="24655">
                  <c:v>4.0</c:v>
                </c:pt>
                <c:pt idx="24656">
                  <c:v>4.0</c:v>
                </c:pt>
                <c:pt idx="24657">
                  <c:v>4.0</c:v>
                </c:pt>
                <c:pt idx="24658">
                  <c:v>4.0</c:v>
                </c:pt>
                <c:pt idx="24659">
                  <c:v>4.0</c:v>
                </c:pt>
                <c:pt idx="24660">
                  <c:v>4.0</c:v>
                </c:pt>
                <c:pt idx="24661">
                  <c:v>4.0</c:v>
                </c:pt>
                <c:pt idx="24662">
                  <c:v>4.0</c:v>
                </c:pt>
                <c:pt idx="24663">
                  <c:v>4.0</c:v>
                </c:pt>
                <c:pt idx="24664">
                  <c:v>4.0</c:v>
                </c:pt>
                <c:pt idx="24665">
                  <c:v>4.0</c:v>
                </c:pt>
                <c:pt idx="24666">
                  <c:v>4.0</c:v>
                </c:pt>
                <c:pt idx="24667">
                  <c:v>4.0</c:v>
                </c:pt>
                <c:pt idx="24668">
                  <c:v>4.0</c:v>
                </c:pt>
                <c:pt idx="24669">
                  <c:v>4.0</c:v>
                </c:pt>
                <c:pt idx="24670">
                  <c:v>4.0</c:v>
                </c:pt>
                <c:pt idx="24671">
                  <c:v>4.0</c:v>
                </c:pt>
                <c:pt idx="24672">
                  <c:v>4.0</c:v>
                </c:pt>
                <c:pt idx="24673">
                  <c:v>4.0</c:v>
                </c:pt>
                <c:pt idx="24674">
                  <c:v>4.0</c:v>
                </c:pt>
                <c:pt idx="24675">
                  <c:v>4.0</c:v>
                </c:pt>
                <c:pt idx="24676">
                  <c:v>4.0</c:v>
                </c:pt>
                <c:pt idx="24677">
                  <c:v>4.0</c:v>
                </c:pt>
                <c:pt idx="24678">
                  <c:v>4.0</c:v>
                </c:pt>
                <c:pt idx="24679">
                  <c:v>4.0</c:v>
                </c:pt>
                <c:pt idx="24680">
                  <c:v>4.0</c:v>
                </c:pt>
                <c:pt idx="24681">
                  <c:v>4.0</c:v>
                </c:pt>
                <c:pt idx="24682">
                  <c:v>4.0</c:v>
                </c:pt>
                <c:pt idx="24683">
                  <c:v>4.0</c:v>
                </c:pt>
                <c:pt idx="24684">
                  <c:v>4.0</c:v>
                </c:pt>
                <c:pt idx="24685">
                  <c:v>4.0</c:v>
                </c:pt>
                <c:pt idx="24686">
                  <c:v>4.0</c:v>
                </c:pt>
                <c:pt idx="24687">
                  <c:v>4.0</c:v>
                </c:pt>
                <c:pt idx="24688">
                  <c:v>4.0</c:v>
                </c:pt>
                <c:pt idx="24689">
                  <c:v>4.0</c:v>
                </c:pt>
                <c:pt idx="24690">
                  <c:v>4.0</c:v>
                </c:pt>
                <c:pt idx="24691">
                  <c:v>4.0</c:v>
                </c:pt>
                <c:pt idx="24692">
                  <c:v>4.0</c:v>
                </c:pt>
                <c:pt idx="24693">
                  <c:v>4.0</c:v>
                </c:pt>
                <c:pt idx="24694">
                  <c:v>4.0</c:v>
                </c:pt>
                <c:pt idx="24695">
                  <c:v>4.0</c:v>
                </c:pt>
                <c:pt idx="24696">
                  <c:v>4.0</c:v>
                </c:pt>
                <c:pt idx="24697">
                  <c:v>4.0</c:v>
                </c:pt>
                <c:pt idx="24698">
                  <c:v>4.0</c:v>
                </c:pt>
                <c:pt idx="24699">
                  <c:v>4.0</c:v>
                </c:pt>
                <c:pt idx="24700">
                  <c:v>4.0</c:v>
                </c:pt>
                <c:pt idx="24701">
                  <c:v>4.0</c:v>
                </c:pt>
                <c:pt idx="24702">
                  <c:v>4.0</c:v>
                </c:pt>
                <c:pt idx="24703">
                  <c:v>4.0</c:v>
                </c:pt>
                <c:pt idx="24704">
                  <c:v>4.0</c:v>
                </c:pt>
                <c:pt idx="24705">
                  <c:v>4.0</c:v>
                </c:pt>
                <c:pt idx="24706">
                  <c:v>4.0</c:v>
                </c:pt>
                <c:pt idx="24707">
                  <c:v>4.0</c:v>
                </c:pt>
                <c:pt idx="24708">
                  <c:v>4.0</c:v>
                </c:pt>
                <c:pt idx="24709">
                  <c:v>4.0</c:v>
                </c:pt>
                <c:pt idx="24710">
                  <c:v>4.0</c:v>
                </c:pt>
                <c:pt idx="24711">
                  <c:v>4.0</c:v>
                </c:pt>
                <c:pt idx="24712">
                  <c:v>4.0</c:v>
                </c:pt>
                <c:pt idx="24713">
                  <c:v>4.0</c:v>
                </c:pt>
                <c:pt idx="24714">
                  <c:v>4.0</c:v>
                </c:pt>
                <c:pt idx="24715">
                  <c:v>4.0</c:v>
                </c:pt>
                <c:pt idx="24716">
                  <c:v>4.0</c:v>
                </c:pt>
                <c:pt idx="24717">
                  <c:v>4.0</c:v>
                </c:pt>
                <c:pt idx="24718">
                  <c:v>4.0</c:v>
                </c:pt>
                <c:pt idx="24719">
                  <c:v>4.0</c:v>
                </c:pt>
                <c:pt idx="24720">
                  <c:v>4.0</c:v>
                </c:pt>
                <c:pt idx="24721">
                  <c:v>4.0</c:v>
                </c:pt>
                <c:pt idx="24722">
                  <c:v>4.0</c:v>
                </c:pt>
                <c:pt idx="24723">
                  <c:v>4.0</c:v>
                </c:pt>
                <c:pt idx="24724">
                  <c:v>4.0</c:v>
                </c:pt>
                <c:pt idx="24725">
                  <c:v>4.0</c:v>
                </c:pt>
                <c:pt idx="24726">
                  <c:v>4.0</c:v>
                </c:pt>
                <c:pt idx="24727">
                  <c:v>4.0</c:v>
                </c:pt>
                <c:pt idx="24728">
                  <c:v>4.0</c:v>
                </c:pt>
                <c:pt idx="24729">
                  <c:v>4.0</c:v>
                </c:pt>
                <c:pt idx="24730">
                  <c:v>4.0</c:v>
                </c:pt>
                <c:pt idx="24731">
                  <c:v>4.0</c:v>
                </c:pt>
                <c:pt idx="24732">
                  <c:v>4.0</c:v>
                </c:pt>
                <c:pt idx="24733">
                  <c:v>4.0</c:v>
                </c:pt>
                <c:pt idx="24734">
                  <c:v>4.0</c:v>
                </c:pt>
                <c:pt idx="24735">
                  <c:v>4.0</c:v>
                </c:pt>
                <c:pt idx="24736">
                  <c:v>4.0</c:v>
                </c:pt>
                <c:pt idx="24737">
                  <c:v>4.0</c:v>
                </c:pt>
                <c:pt idx="24738">
                  <c:v>4.0</c:v>
                </c:pt>
                <c:pt idx="24739">
                  <c:v>4.0</c:v>
                </c:pt>
                <c:pt idx="24740">
                  <c:v>4.0</c:v>
                </c:pt>
                <c:pt idx="24741">
                  <c:v>4.0</c:v>
                </c:pt>
                <c:pt idx="24742">
                  <c:v>4.0</c:v>
                </c:pt>
                <c:pt idx="24743">
                  <c:v>4.0</c:v>
                </c:pt>
                <c:pt idx="24744">
                  <c:v>4.0</c:v>
                </c:pt>
                <c:pt idx="24745">
                  <c:v>4.0</c:v>
                </c:pt>
                <c:pt idx="24746">
                  <c:v>4.0</c:v>
                </c:pt>
                <c:pt idx="24747">
                  <c:v>4.0</c:v>
                </c:pt>
                <c:pt idx="24748">
                  <c:v>4.0</c:v>
                </c:pt>
                <c:pt idx="24749">
                  <c:v>4.0</c:v>
                </c:pt>
                <c:pt idx="24750">
                  <c:v>4.0</c:v>
                </c:pt>
                <c:pt idx="24751">
                  <c:v>4.0</c:v>
                </c:pt>
                <c:pt idx="24752">
                  <c:v>4.0</c:v>
                </c:pt>
                <c:pt idx="24753">
                  <c:v>4.0</c:v>
                </c:pt>
                <c:pt idx="24754">
                  <c:v>4.0</c:v>
                </c:pt>
                <c:pt idx="24755">
                  <c:v>4.0</c:v>
                </c:pt>
                <c:pt idx="24756">
                  <c:v>4.0</c:v>
                </c:pt>
                <c:pt idx="24757">
                  <c:v>4.0</c:v>
                </c:pt>
                <c:pt idx="24758">
                  <c:v>4.0</c:v>
                </c:pt>
                <c:pt idx="24759">
                  <c:v>4.0</c:v>
                </c:pt>
                <c:pt idx="24760">
                  <c:v>4.0</c:v>
                </c:pt>
                <c:pt idx="24761">
                  <c:v>4.0</c:v>
                </c:pt>
                <c:pt idx="24762">
                  <c:v>4.0</c:v>
                </c:pt>
                <c:pt idx="24763">
                  <c:v>4.0</c:v>
                </c:pt>
                <c:pt idx="24764">
                  <c:v>4.0</c:v>
                </c:pt>
                <c:pt idx="24765">
                  <c:v>4.0</c:v>
                </c:pt>
                <c:pt idx="24766">
                  <c:v>4.0</c:v>
                </c:pt>
                <c:pt idx="24767">
                  <c:v>4.0</c:v>
                </c:pt>
                <c:pt idx="24768">
                  <c:v>4.0</c:v>
                </c:pt>
                <c:pt idx="24769">
                  <c:v>4.0</c:v>
                </c:pt>
                <c:pt idx="24770">
                  <c:v>4.0</c:v>
                </c:pt>
                <c:pt idx="24771">
                  <c:v>4.0</c:v>
                </c:pt>
                <c:pt idx="24772">
                  <c:v>4.0</c:v>
                </c:pt>
                <c:pt idx="24773">
                  <c:v>4.0</c:v>
                </c:pt>
                <c:pt idx="24774">
                  <c:v>4.0</c:v>
                </c:pt>
                <c:pt idx="24775">
                  <c:v>4.0</c:v>
                </c:pt>
                <c:pt idx="24776">
                  <c:v>4.0</c:v>
                </c:pt>
                <c:pt idx="24777">
                  <c:v>4.0</c:v>
                </c:pt>
                <c:pt idx="24778">
                  <c:v>4.0</c:v>
                </c:pt>
                <c:pt idx="24779">
                  <c:v>4.0</c:v>
                </c:pt>
                <c:pt idx="24780">
                  <c:v>4.0</c:v>
                </c:pt>
                <c:pt idx="24781">
                  <c:v>4.0</c:v>
                </c:pt>
                <c:pt idx="24782">
                  <c:v>4.0</c:v>
                </c:pt>
                <c:pt idx="24783">
                  <c:v>4.0</c:v>
                </c:pt>
                <c:pt idx="24784">
                  <c:v>4.0</c:v>
                </c:pt>
                <c:pt idx="24785">
                  <c:v>4.0</c:v>
                </c:pt>
                <c:pt idx="24786">
                  <c:v>4.0</c:v>
                </c:pt>
                <c:pt idx="24787">
                  <c:v>4.0</c:v>
                </c:pt>
                <c:pt idx="24788">
                  <c:v>4.0</c:v>
                </c:pt>
                <c:pt idx="24789">
                  <c:v>4.0</c:v>
                </c:pt>
                <c:pt idx="24790">
                  <c:v>4.0</c:v>
                </c:pt>
                <c:pt idx="24791">
                  <c:v>4.0</c:v>
                </c:pt>
                <c:pt idx="24792">
                  <c:v>4.0</c:v>
                </c:pt>
                <c:pt idx="24793">
                  <c:v>4.0</c:v>
                </c:pt>
                <c:pt idx="24794">
                  <c:v>4.0</c:v>
                </c:pt>
                <c:pt idx="24795">
                  <c:v>4.0</c:v>
                </c:pt>
                <c:pt idx="24796">
                  <c:v>4.0</c:v>
                </c:pt>
                <c:pt idx="24797">
                  <c:v>4.0</c:v>
                </c:pt>
                <c:pt idx="24798">
                  <c:v>4.0</c:v>
                </c:pt>
                <c:pt idx="24799">
                  <c:v>4.0</c:v>
                </c:pt>
                <c:pt idx="24800">
                  <c:v>4.0</c:v>
                </c:pt>
                <c:pt idx="24801">
                  <c:v>4.0</c:v>
                </c:pt>
                <c:pt idx="24802">
                  <c:v>4.0</c:v>
                </c:pt>
                <c:pt idx="24803">
                  <c:v>4.0</c:v>
                </c:pt>
                <c:pt idx="24804">
                  <c:v>4.0</c:v>
                </c:pt>
                <c:pt idx="24805">
                  <c:v>4.0</c:v>
                </c:pt>
                <c:pt idx="24806">
                  <c:v>4.0</c:v>
                </c:pt>
                <c:pt idx="24807">
                  <c:v>4.0</c:v>
                </c:pt>
                <c:pt idx="24808">
                  <c:v>4.0</c:v>
                </c:pt>
                <c:pt idx="24809">
                  <c:v>4.0</c:v>
                </c:pt>
                <c:pt idx="24810">
                  <c:v>4.0</c:v>
                </c:pt>
                <c:pt idx="24811">
                  <c:v>4.0</c:v>
                </c:pt>
                <c:pt idx="24812">
                  <c:v>4.0</c:v>
                </c:pt>
                <c:pt idx="24813">
                  <c:v>4.0</c:v>
                </c:pt>
                <c:pt idx="24814">
                  <c:v>4.0</c:v>
                </c:pt>
                <c:pt idx="24815">
                  <c:v>4.0</c:v>
                </c:pt>
                <c:pt idx="24816">
                  <c:v>4.0</c:v>
                </c:pt>
                <c:pt idx="24817">
                  <c:v>4.0</c:v>
                </c:pt>
                <c:pt idx="24818">
                  <c:v>4.0</c:v>
                </c:pt>
                <c:pt idx="24819">
                  <c:v>4.0</c:v>
                </c:pt>
                <c:pt idx="24820">
                  <c:v>4.0</c:v>
                </c:pt>
                <c:pt idx="24821">
                  <c:v>4.0</c:v>
                </c:pt>
                <c:pt idx="24822">
                  <c:v>4.0</c:v>
                </c:pt>
                <c:pt idx="24823">
                  <c:v>4.0</c:v>
                </c:pt>
                <c:pt idx="24824">
                  <c:v>4.0</c:v>
                </c:pt>
                <c:pt idx="24825">
                  <c:v>4.0</c:v>
                </c:pt>
                <c:pt idx="24826">
                  <c:v>4.0</c:v>
                </c:pt>
                <c:pt idx="24827">
                  <c:v>4.0</c:v>
                </c:pt>
                <c:pt idx="24828">
                  <c:v>4.0</c:v>
                </c:pt>
                <c:pt idx="24829">
                  <c:v>4.0</c:v>
                </c:pt>
                <c:pt idx="24830">
                  <c:v>4.0</c:v>
                </c:pt>
                <c:pt idx="24831">
                  <c:v>4.0</c:v>
                </c:pt>
                <c:pt idx="24832">
                  <c:v>4.0</c:v>
                </c:pt>
                <c:pt idx="24833">
                  <c:v>4.0</c:v>
                </c:pt>
                <c:pt idx="24834">
                  <c:v>4.0</c:v>
                </c:pt>
                <c:pt idx="24835">
                  <c:v>4.0</c:v>
                </c:pt>
                <c:pt idx="24836">
                  <c:v>4.0</c:v>
                </c:pt>
                <c:pt idx="24837">
                  <c:v>4.0</c:v>
                </c:pt>
                <c:pt idx="24838">
                  <c:v>4.0</c:v>
                </c:pt>
                <c:pt idx="24839">
                  <c:v>4.0</c:v>
                </c:pt>
                <c:pt idx="24840">
                  <c:v>4.0</c:v>
                </c:pt>
                <c:pt idx="24841">
                  <c:v>4.0</c:v>
                </c:pt>
                <c:pt idx="24842">
                  <c:v>4.0</c:v>
                </c:pt>
                <c:pt idx="24843">
                  <c:v>4.0</c:v>
                </c:pt>
                <c:pt idx="24844">
                  <c:v>4.0</c:v>
                </c:pt>
                <c:pt idx="24845">
                  <c:v>4.0</c:v>
                </c:pt>
                <c:pt idx="24846">
                  <c:v>4.0</c:v>
                </c:pt>
                <c:pt idx="24847">
                  <c:v>4.0</c:v>
                </c:pt>
                <c:pt idx="24848">
                  <c:v>4.0</c:v>
                </c:pt>
                <c:pt idx="24849">
                  <c:v>4.0</c:v>
                </c:pt>
                <c:pt idx="24850">
                  <c:v>4.0</c:v>
                </c:pt>
                <c:pt idx="24851">
                  <c:v>4.0</c:v>
                </c:pt>
                <c:pt idx="24852">
                  <c:v>4.0</c:v>
                </c:pt>
                <c:pt idx="24853">
                  <c:v>4.0</c:v>
                </c:pt>
                <c:pt idx="24854">
                  <c:v>4.0</c:v>
                </c:pt>
                <c:pt idx="24855">
                  <c:v>4.0</c:v>
                </c:pt>
                <c:pt idx="24856">
                  <c:v>4.0</c:v>
                </c:pt>
                <c:pt idx="24857">
                  <c:v>4.0</c:v>
                </c:pt>
                <c:pt idx="24858">
                  <c:v>4.0</c:v>
                </c:pt>
                <c:pt idx="24859">
                  <c:v>4.0</c:v>
                </c:pt>
                <c:pt idx="24860">
                  <c:v>4.0</c:v>
                </c:pt>
                <c:pt idx="24861">
                  <c:v>4.0</c:v>
                </c:pt>
                <c:pt idx="24862">
                  <c:v>4.0</c:v>
                </c:pt>
                <c:pt idx="24863">
                  <c:v>4.0</c:v>
                </c:pt>
                <c:pt idx="24864">
                  <c:v>4.0</c:v>
                </c:pt>
                <c:pt idx="24865">
                  <c:v>4.0</c:v>
                </c:pt>
                <c:pt idx="24866">
                  <c:v>4.0</c:v>
                </c:pt>
                <c:pt idx="24867">
                  <c:v>4.0</c:v>
                </c:pt>
                <c:pt idx="24868">
                  <c:v>4.0</c:v>
                </c:pt>
                <c:pt idx="24869">
                  <c:v>4.0</c:v>
                </c:pt>
                <c:pt idx="24870">
                  <c:v>4.0</c:v>
                </c:pt>
                <c:pt idx="24871">
                  <c:v>4.0</c:v>
                </c:pt>
                <c:pt idx="24872">
                  <c:v>4.0</c:v>
                </c:pt>
                <c:pt idx="24873">
                  <c:v>4.0</c:v>
                </c:pt>
                <c:pt idx="24874">
                  <c:v>4.0</c:v>
                </c:pt>
                <c:pt idx="24875">
                  <c:v>4.0</c:v>
                </c:pt>
                <c:pt idx="24876">
                  <c:v>4.0</c:v>
                </c:pt>
                <c:pt idx="24877">
                  <c:v>4.0</c:v>
                </c:pt>
                <c:pt idx="24878">
                  <c:v>4.0</c:v>
                </c:pt>
                <c:pt idx="24879">
                  <c:v>4.0</c:v>
                </c:pt>
                <c:pt idx="24880">
                  <c:v>4.0</c:v>
                </c:pt>
                <c:pt idx="24881">
                  <c:v>4.0</c:v>
                </c:pt>
                <c:pt idx="24882">
                  <c:v>4.0</c:v>
                </c:pt>
                <c:pt idx="24883">
                  <c:v>4.0</c:v>
                </c:pt>
                <c:pt idx="24884">
                  <c:v>4.0</c:v>
                </c:pt>
                <c:pt idx="24885">
                  <c:v>4.0</c:v>
                </c:pt>
                <c:pt idx="24886">
                  <c:v>4.0</c:v>
                </c:pt>
                <c:pt idx="24887">
                  <c:v>4.0</c:v>
                </c:pt>
                <c:pt idx="24888">
                  <c:v>4.0</c:v>
                </c:pt>
                <c:pt idx="24889">
                  <c:v>4.0</c:v>
                </c:pt>
                <c:pt idx="24890">
                  <c:v>4.0</c:v>
                </c:pt>
                <c:pt idx="24891">
                  <c:v>4.0</c:v>
                </c:pt>
                <c:pt idx="24892">
                  <c:v>4.0</c:v>
                </c:pt>
                <c:pt idx="24893">
                  <c:v>4.0</c:v>
                </c:pt>
                <c:pt idx="24894">
                  <c:v>4.0</c:v>
                </c:pt>
                <c:pt idx="24895">
                  <c:v>4.0</c:v>
                </c:pt>
                <c:pt idx="24896">
                  <c:v>4.0</c:v>
                </c:pt>
                <c:pt idx="24897">
                  <c:v>4.0</c:v>
                </c:pt>
                <c:pt idx="24898">
                  <c:v>4.0</c:v>
                </c:pt>
                <c:pt idx="24899">
                  <c:v>4.0</c:v>
                </c:pt>
                <c:pt idx="24900">
                  <c:v>4.0</c:v>
                </c:pt>
                <c:pt idx="24901">
                  <c:v>4.0</c:v>
                </c:pt>
                <c:pt idx="24902">
                  <c:v>4.0</c:v>
                </c:pt>
                <c:pt idx="24903">
                  <c:v>4.0</c:v>
                </c:pt>
                <c:pt idx="24904">
                  <c:v>4.0</c:v>
                </c:pt>
                <c:pt idx="24905">
                  <c:v>4.0</c:v>
                </c:pt>
                <c:pt idx="24906">
                  <c:v>4.0</c:v>
                </c:pt>
                <c:pt idx="24907">
                  <c:v>4.0</c:v>
                </c:pt>
                <c:pt idx="24908">
                  <c:v>4.0</c:v>
                </c:pt>
                <c:pt idx="24909">
                  <c:v>4.0</c:v>
                </c:pt>
                <c:pt idx="24910">
                  <c:v>4.0</c:v>
                </c:pt>
                <c:pt idx="24911">
                  <c:v>4.0</c:v>
                </c:pt>
                <c:pt idx="24912">
                  <c:v>4.0</c:v>
                </c:pt>
                <c:pt idx="24913">
                  <c:v>4.0</c:v>
                </c:pt>
                <c:pt idx="24914">
                  <c:v>4.0</c:v>
                </c:pt>
                <c:pt idx="24915">
                  <c:v>4.0</c:v>
                </c:pt>
                <c:pt idx="24916">
                  <c:v>4.0</c:v>
                </c:pt>
                <c:pt idx="24917">
                  <c:v>4.0</c:v>
                </c:pt>
                <c:pt idx="24918">
                  <c:v>4.0</c:v>
                </c:pt>
                <c:pt idx="24919">
                  <c:v>4.0</c:v>
                </c:pt>
                <c:pt idx="24920">
                  <c:v>4.0</c:v>
                </c:pt>
                <c:pt idx="24921">
                  <c:v>4.0</c:v>
                </c:pt>
                <c:pt idx="24922">
                  <c:v>4.0</c:v>
                </c:pt>
                <c:pt idx="24923">
                  <c:v>4.0</c:v>
                </c:pt>
                <c:pt idx="24924">
                  <c:v>4.0</c:v>
                </c:pt>
                <c:pt idx="24925">
                  <c:v>4.0</c:v>
                </c:pt>
                <c:pt idx="24926">
                  <c:v>4.0</c:v>
                </c:pt>
                <c:pt idx="24927">
                  <c:v>4.0</c:v>
                </c:pt>
                <c:pt idx="24928">
                  <c:v>4.0</c:v>
                </c:pt>
                <c:pt idx="24929">
                  <c:v>4.0</c:v>
                </c:pt>
                <c:pt idx="24930">
                  <c:v>4.0</c:v>
                </c:pt>
                <c:pt idx="24931">
                  <c:v>4.0</c:v>
                </c:pt>
                <c:pt idx="24932">
                  <c:v>4.0</c:v>
                </c:pt>
                <c:pt idx="24933">
                  <c:v>4.0</c:v>
                </c:pt>
                <c:pt idx="24934">
                  <c:v>4.0</c:v>
                </c:pt>
                <c:pt idx="24935">
                  <c:v>4.0</c:v>
                </c:pt>
                <c:pt idx="24936">
                  <c:v>4.0</c:v>
                </c:pt>
                <c:pt idx="24937">
                  <c:v>4.0</c:v>
                </c:pt>
                <c:pt idx="24938">
                  <c:v>4.0</c:v>
                </c:pt>
                <c:pt idx="24939">
                  <c:v>4.0</c:v>
                </c:pt>
                <c:pt idx="24940">
                  <c:v>4.0</c:v>
                </c:pt>
                <c:pt idx="24941">
                  <c:v>4.0</c:v>
                </c:pt>
                <c:pt idx="24942">
                  <c:v>4.0</c:v>
                </c:pt>
                <c:pt idx="24943">
                  <c:v>4.0</c:v>
                </c:pt>
                <c:pt idx="24944">
                  <c:v>4.0</c:v>
                </c:pt>
                <c:pt idx="24945">
                  <c:v>4.0</c:v>
                </c:pt>
                <c:pt idx="24946">
                  <c:v>4.0</c:v>
                </c:pt>
                <c:pt idx="24947">
                  <c:v>4.0</c:v>
                </c:pt>
                <c:pt idx="24948">
                  <c:v>4.0</c:v>
                </c:pt>
                <c:pt idx="24949">
                  <c:v>4.0</c:v>
                </c:pt>
                <c:pt idx="24950">
                  <c:v>4.0</c:v>
                </c:pt>
                <c:pt idx="24951">
                  <c:v>4.0</c:v>
                </c:pt>
                <c:pt idx="24952">
                  <c:v>4.0</c:v>
                </c:pt>
                <c:pt idx="24953">
                  <c:v>4.0</c:v>
                </c:pt>
                <c:pt idx="24954">
                  <c:v>4.0</c:v>
                </c:pt>
                <c:pt idx="24955">
                  <c:v>4.0</c:v>
                </c:pt>
                <c:pt idx="24956">
                  <c:v>4.0</c:v>
                </c:pt>
                <c:pt idx="24957">
                  <c:v>4.0</c:v>
                </c:pt>
                <c:pt idx="24958">
                  <c:v>4.0</c:v>
                </c:pt>
                <c:pt idx="24959">
                  <c:v>4.0</c:v>
                </c:pt>
                <c:pt idx="24960">
                  <c:v>4.0</c:v>
                </c:pt>
                <c:pt idx="24961">
                  <c:v>4.0</c:v>
                </c:pt>
                <c:pt idx="24962">
                  <c:v>4.0</c:v>
                </c:pt>
                <c:pt idx="24963">
                  <c:v>4.0</c:v>
                </c:pt>
                <c:pt idx="24964">
                  <c:v>4.0</c:v>
                </c:pt>
                <c:pt idx="24965">
                  <c:v>4.0</c:v>
                </c:pt>
                <c:pt idx="24966">
                  <c:v>4.0</c:v>
                </c:pt>
                <c:pt idx="24967">
                  <c:v>4.0</c:v>
                </c:pt>
                <c:pt idx="24968">
                  <c:v>4.0</c:v>
                </c:pt>
                <c:pt idx="24969">
                  <c:v>4.0</c:v>
                </c:pt>
                <c:pt idx="24970">
                  <c:v>4.0</c:v>
                </c:pt>
                <c:pt idx="24971">
                  <c:v>4.0</c:v>
                </c:pt>
                <c:pt idx="24972">
                  <c:v>4.0</c:v>
                </c:pt>
                <c:pt idx="24973">
                  <c:v>4.0</c:v>
                </c:pt>
                <c:pt idx="24974">
                  <c:v>4.0</c:v>
                </c:pt>
                <c:pt idx="24975">
                  <c:v>4.0</c:v>
                </c:pt>
                <c:pt idx="24976">
                  <c:v>4.0</c:v>
                </c:pt>
                <c:pt idx="24977">
                  <c:v>4.0</c:v>
                </c:pt>
                <c:pt idx="24978">
                  <c:v>4.0</c:v>
                </c:pt>
                <c:pt idx="24979">
                  <c:v>4.0</c:v>
                </c:pt>
                <c:pt idx="24980">
                  <c:v>4.0</c:v>
                </c:pt>
                <c:pt idx="24981">
                  <c:v>4.0</c:v>
                </c:pt>
                <c:pt idx="24982">
                  <c:v>4.0</c:v>
                </c:pt>
                <c:pt idx="24983">
                  <c:v>4.0</c:v>
                </c:pt>
                <c:pt idx="24984">
                  <c:v>4.0</c:v>
                </c:pt>
                <c:pt idx="24985">
                  <c:v>4.0</c:v>
                </c:pt>
                <c:pt idx="24986">
                  <c:v>4.0</c:v>
                </c:pt>
                <c:pt idx="24987">
                  <c:v>4.0</c:v>
                </c:pt>
                <c:pt idx="24988">
                  <c:v>4.0</c:v>
                </c:pt>
                <c:pt idx="24989">
                  <c:v>4.0</c:v>
                </c:pt>
                <c:pt idx="24990">
                  <c:v>4.0</c:v>
                </c:pt>
                <c:pt idx="24991">
                  <c:v>4.0</c:v>
                </c:pt>
                <c:pt idx="24992">
                  <c:v>4.0</c:v>
                </c:pt>
                <c:pt idx="24993">
                  <c:v>4.0</c:v>
                </c:pt>
                <c:pt idx="24994">
                  <c:v>4.0</c:v>
                </c:pt>
                <c:pt idx="24995">
                  <c:v>4.0</c:v>
                </c:pt>
                <c:pt idx="24996">
                  <c:v>4.0</c:v>
                </c:pt>
                <c:pt idx="24997">
                  <c:v>4.0</c:v>
                </c:pt>
                <c:pt idx="24998">
                  <c:v>4.0</c:v>
                </c:pt>
                <c:pt idx="24999">
                  <c:v>4.0</c:v>
                </c:pt>
                <c:pt idx="25000">
                  <c:v>4.0</c:v>
                </c:pt>
                <c:pt idx="25001">
                  <c:v>4.0</c:v>
                </c:pt>
                <c:pt idx="25002">
                  <c:v>4.0</c:v>
                </c:pt>
                <c:pt idx="25003">
                  <c:v>4.0</c:v>
                </c:pt>
                <c:pt idx="25004">
                  <c:v>4.0</c:v>
                </c:pt>
                <c:pt idx="25005">
                  <c:v>4.0</c:v>
                </c:pt>
                <c:pt idx="25006">
                  <c:v>4.0</c:v>
                </c:pt>
                <c:pt idx="25007">
                  <c:v>4.0</c:v>
                </c:pt>
                <c:pt idx="25008">
                  <c:v>4.0</c:v>
                </c:pt>
                <c:pt idx="25009">
                  <c:v>4.0</c:v>
                </c:pt>
                <c:pt idx="25010">
                  <c:v>4.0</c:v>
                </c:pt>
                <c:pt idx="25011">
                  <c:v>4.0</c:v>
                </c:pt>
                <c:pt idx="25012">
                  <c:v>4.0</c:v>
                </c:pt>
                <c:pt idx="25013">
                  <c:v>4.0</c:v>
                </c:pt>
                <c:pt idx="25014">
                  <c:v>4.0</c:v>
                </c:pt>
                <c:pt idx="25015">
                  <c:v>4.0</c:v>
                </c:pt>
                <c:pt idx="25016">
                  <c:v>4.0</c:v>
                </c:pt>
                <c:pt idx="25017">
                  <c:v>4.0</c:v>
                </c:pt>
                <c:pt idx="25018">
                  <c:v>4.0</c:v>
                </c:pt>
                <c:pt idx="25019">
                  <c:v>4.0</c:v>
                </c:pt>
                <c:pt idx="25020">
                  <c:v>4.0</c:v>
                </c:pt>
                <c:pt idx="25021">
                  <c:v>4.0</c:v>
                </c:pt>
                <c:pt idx="25022">
                  <c:v>4.0</c:v>
                </c:pt>
                <c:pt idx="25023">
                  <c:v>4.0</c:v>
                </c:pt>
                <c:pt idx="25024">
                  <c:v>4.0</c:v>
                </c:pt>
                <c:pt idx="25025">
                  <c:v>4.0</c:v>
                </c:pt>
                <c:pt idx="25026">
                  <c:v>4.0</c:v>
                </c:pt>
                <c:pt idx="25027">
                  <c:v>4.0</c:v>
                </c:pt>
                <c:pt idx="25028">
                  <c:v>4.0</c:v>
                </c:pt>
                <c:pt idx="25029">
                  <c:v>4.0</c:v>
                </c:pt>
                <c:pt idx="25030">
                  <c:v>4.0</c:v>
                </c:pt>
                <c:pt idx="25031">
                  <c:v>4.0</c:v>
                </c:pt>
                <c:pt idx="25032">
                  <c:v>4.0</c:v>
                </c:pt>
                <c:pt idx="25033">
                  <c:v>4.0</c:v>
                </c:pt>
                <c:pt idx="25034">
                  <c:v>4.0</c:v>
                </c:pt>
                <c:pt idx="25035">
                  <c:v>4.0</c:v>
                </c:pt>
                <c:pt idx="25036">
                  <c:v>4.0</c:v>
                </c:pt>
                <c:pt idx="25037">
                  <c:v>4.0</c:v>
                </c:pt>
                <c:pt idx="25038">
                  <c:v>4.0</c:v>
                </c:pt>
                <c:pt idx="25039">
                  <c:v>4.0</c:v>
                </c:pt>
                <c:pt idx="25040">
                  <c:v>4.0</c:v>
                </c:pt>
                <c:pt idx="25041">
                  <c:v>4.0</c:v>
                </c:pt>
                <c:pt idx="25042">
                  <c:v>4.0</c:v>
                </c:pt>
                <c:pt idx="25043">
                  <c:v>4.0</c:v>
                </c:pt>
                <c:pt idx="25044">
                  <c:v>4.0</c:v>
                </c:pt>
                <c:pt idx="25045">
                  <c:v>4.0</c:v>
                </c:pt>
                <c:pt idx="25046">
                  <c:v>4.0</c:v>
                </c:pt>
                <c:pt idx="25047">
                  <c:v>4.0</c:v>
                </c:pt>
                <c:pt idx="25048">
                  <c:v>4.0</c:v>
                </c:pt>
                <c:pt idx="25049">
                  <c:v>4.0</c:v>
                </c:pt>
                <c:pt idx="25050">
                  <c:v>4.0</c:v>
                </c:pt>
                <c:pt idx="25051">
                  <c:v>4.0</c:v>
                </c:pt>
                <c:pt idx="25052">
                  <c:v>4.0</c:v>
                </c:pt>
                <c:pt idx="25053">
                  <c:v>4.0</c:v>
                </c:pt>
                <c:pt idx="25054">
                  <c:v>4.0</c:v>
                </c:pt>
                <c:pt idx="25055">
                  <c:v>4.0</c:v>
                </c:pt>
                <c:pt idx="25056">
                  <c:v>4.0</c:v>
                </c:pt>
                <c:pt idx="25057">
                  <c:v>4.0</c:v>
                </c:pt>
                <c:pt idx="25058">
                  <c:v>4.0</c:v>
                </c:pt>
                <c:pt idx="25059">
                  <c:v>4.0</c:v>
                </c:pt>
                <c:pt idx="25060">
                  <c:v>4.0</c:v>
                </c:pt>
                <c:pt idx="25061">
                  <c:v>4.0</c:v>
                </c:pt>
                <c:pt idx="25062">
                  <c:v>4.0</c:v>
                </c:pt>
                <c:pt idx="25063">
                  <c:v>4.0</c:v>
                </c:pt>
                <c:pt idx="25064">
                  <c:v>4.0</c:v>
                </c:pt>
                <c:pt idx="25065">
                  <c:v>4.0</c:v>
                </c:pt>
                <c:pt idx="25066">
                  <c:v>4.0</c:v>
                </c:pt>
                <c:pt idx="25067">
                  <c:v>4.0</c:v>
                </c:pt>
                <c:pt idx="25068">
                  <c:v>4.0</c:v>
                </c:pt>
                <c:pt idx="25069">
                  <c:v>4.0</c:v>
                </c:pt>
                <c:pt idx="25070">
                  <c:v>4.0</c:v>
                </c:pt>
                <c:pt idx="25071">
                  <c:v>4.0</c:v>
                </c:pt>
                <c:pt idx="25072">
                  <c:v>4.0</c:v>
                </c:pt>
                <c:pt idx="25073">
                  <c:v>4.0</c:v>
                </c:pt>
                <c:pt idx="25074">
                  <c:v>4.0</c:v>
                </c:pt>
                <c:pt idx="25075">
                  <c:v>4.0</c:v>
                </c:pt>
                <c:pt idx="25076">
                  <c:v>4.0</c:v>
                </c:pt>
                <c:pt idx="25077">
                  <c:v>4.0</c:v>
                </c:pt>
                <c:pt idx="25078">
                  <c:v>4.0</c:v>
                </c:pt>
                <c:pt idx="25079">
                  <c:v>4.0</c:v>
                </c:pt>
                <c:pt idx="25080">
                  <c:v>4.0</c:v>
                </c:pt>
                <c:pt idx="25081">
                  <c:v>4.0</c:v>
                </c:pt>
                <c:pt idx="25082">
                  <c:v>4.0</c:v>
                </c:pt>
                <c:pt idx="25083">
                  <c:v>4.0</c:v>
                </c:pt>
                <c:pt idx="25084">
                  <c:v>4.0</c:v>
                </c:pt>
                <c:pt idx="25085">
                  <c:v>4.0</c:v>
                </c:pt>
                <c:pt idx="25086">
                  <c:v>4.0</c:v>
                </c:pt>
                <c:pt idx="25087">
                  <c:v>4.0</c:v>
                </c:pt>
                <c:pt idx="25088">
                  <c:v>4.0</c:v>
                </c:pt>
                <c:pt idx="25089">
                  <c:v>4.0</c:v>
                </c:pt>
                <c:pt idx="25090">
                  <c:v>4.0</c:v>
                </c:pt>
                <c:pt idx="25091">
                  <c:v>4.0</c:v>
                </c:pt>
                <c:pt idx="25092">
                  <c:v>4.0</c:v>
                </c:pt>
                <c:pt idx="25093">
                  <c:v>4.0</c:v>
                </c:pt>
                <c:pt idx="25094">
                  <c:v>4.0</c:v>
                </c:pt>
                <c:pt idx="25095">
                  <c:v>4.0</c:v>
                </c:pt>
                <c:pt idx="25096">
                  <c:v>4.0</c:v>
                </c:pt>
                <c:pt idx="25097">
                  <c:v>4.0</c:v>
                </c:pt>
                <c:pt idx="25098">
                  <c:v>4.0</c:v>
                </c:pt>
                <c:pt idx="25099">
                  <c:v>4.0</c:v>
                </c:pt>
                <c:pt idx="25100">
                  <c:v>4.0</c:v>
                </c:pt>
                <c:pt idx="25101">
                  <c:v>4.0</c:v>
                </c:pt>
                <c:pt idx="25102">
                  <c:v>4.0</c:v>
                </c:pt>
                <c:pt idx="25103">
                  <c:v>4.0</c:v>
                </c:pt>
                <c:pt idx="25104">
                  <c:v>4.0</c:v>
                </c:pt>
                <c:pt idx="25105">
                  <c:v>4.0</c:v>
                </c:pt>
                <c:pt idx="25106">
                  <c:v>4.0</c:v>
                </c:pt>
                <c:pt idx="25107">
                  <c:v>4.0</c:v>
                </c:pt>
                <c:pt idx="25108">
                  <c:v>4.0</c:v>
                </c:pt>
                <c:pt idx="25109">
                  <c:v>4.0</c:v>
                </c:pt>
                <c:pt idx="25110">
                  <c:v>4.0</c:v>
                </c:pt>
                <c:pt idx="25111">
                  <c:v>4.0</c:v>
                </c:pt>
                <c:pt idx="25112">
                  <c:v>4.0</c:v>
                </c:pt>
                <c:pt idx="25113">
                  <c:v>4.0</c:v>
                </c:pt>
                <c:pt idx="25114">
                  <c:v>4.0</c:v>
                </c:pt>
                <c:pt idx="25115">
                  <c:v>4.0</c:v>
                </c:pt>
                <c:pt idx="25116">
                  <c:v>4.0</c:v>
                </c:pt>
                <c:pt idx="25117">
                  <c:v>4.0</c:v>
                </c:pt>
                <c:pt idx="25118">
                  <c:v>4.0</c:v>
                </c:pt>
                <c:pt idx="25119">
                  <c:v>4.0</c:v>
                </c:pt>
                <c:pt idx="25120">
                  <c:v>4.0</c:v>
                </c:pt>
                <c:pt idx="25121">
                  <c:v>4.0</c:v>
                </c:pt>
                <c:pt idx="25122">
                  <c:v>4.0</c:v>
                </c:pt>
                <c:pt idx="25123">
                  <c:v>4.0</c:v>
                </c:pt>
                <c:pt idx="25124">
                  <c:v>4.0</c:v>
                </c:pt>
                <c:pt idx="25125">
                  <c:v>4.0</c:v>
                </c:pt>
                <c:pt idx="25126">
                  <c:v>4.0</c:v>
                </c:pt>
                <c:pt idx="25127">
                  <c:v>4.0</c:v>
                </c:pt>
                <c:pt idx="25128">
                  <c:v>4.0</c:v>
                </c:pt>
                <c:pt idx="25129">
                  <c:v>4.0</c:v>
                </c:pt>
                <c:pt idx="25130">
                  <c:v>4.0</c:v>
                </c:pt>
                <c:pt idx="25131">
                  <c:v>4.0</c:v>
                </c:pt>
                <c:pt idx="25132">
                  <c:v>4.0</c:v>
                </c:pt>
                <c:pt idx="25133">
                  <c:v>4.0</c:v>
                </c:pt>
                <c:pt idx="25134">
                  <c:v>4.0</c:v>
                </c:pt>
                <c:pt idx="25135">
                  <c:v>4.0</c:v>
                </c:pt>
                <c:pt idx="25136">
                  <c:v>4.0</c:v>
                </c:pt>
                <c:pt idx="25137">
                  <c:v>4.0</c:v>
                </c:pt>
                <c:pt idx="25138">
                  <c:v>4.0</c:v>
                </c:pt>
                <c:pt idx="25139">
                  <c:v>4.0</c:v>
                </c:pt>
                <c:pt idx="25140">
                  <c:v>4.0</c:v>
                </c:pt>
                <c:pt idx="25141">
                  <c:v>4.0</c:v>
                </c:pt>
                <c:pt idx="25142">
                  <c:v>4.0</c:v>
                </c:pt>
                <c:pt idx="25143">
                  <c:v>4.0</c:v>
                </c:pt>
                <c:pt idx="25144">
                  <c:v>4.0</c:v>
                </c:pt>
                <c:pt idx="25145">
                  <c:v>4.0</c:v>
                </c:pt>
                <c:pt idx="25146">
                  <c:v>4.0</c:v>
                </c:pt>
                <c:pt idx="25147">
                  <c:v>4.0</c:v>
                </c:pt>
                <c:pt idx="25148">
                  <c:v>4.0</c:v>
                </c:pt>
                <c:pt idx="25149">
                  <c:v>4.0</c:v>
                </c:pt>
                <c:pt idx="25150">
                  <c:v>4.0</c:v>
                </c:pt>
                <c:pt idx="25151">
                  <c:v>4.0</c:v>
                </c:pt>
                <c:pt idx="25152">
                  <c:v>4.0</c:v>
                </c:pt>
                <c:pt idx="25153">
                  <c:v>4.0</c:v>
                </c:pt>
                <c:pt idx="25154">
                  <c:v>4.0</c:v>
                </c:pt>
                <c:pt idx="25155">
                  <c:v>4.0</c:v>
                </c:pt>
                <c:pt idx="25156">
                  <c:v>4.0</c:v>
                </c:pt>
                <c:pt idx="25157">
                  <c:v>4.0</c:v>
                </c:pt>
                <c:pt idx="25158">
                  <c:v>4.0</c:v>
                </c:pt>
                <c:pt idx="25159">
                  <c:v>4.0</c:v>
                </c:pt>
                <c:pt idx="25160">
                  <c:v>4.0</c:v>
                </c:pt>
                <c:pt idx="25161">
                  <c:v>4.0</c:v>
                </c:pt>
                <c:pt idx="25162">
                  <c:v>4.0</c:v>
                </c:pt>
                <c:pt idx="25163">
                  <c:v>4.0</c:v>
                </c:pt>
                <c:pt idx="25164">
                  <c:v>4.0</c:v>
                </c:pt>
                <c:pt idx="25165">
                  <c:v>4.0</c:v>
                </c:pt>
                <c:pt idx="25166">
                  <c:v>4.0</c:v>
                </c:pt>
                <c:pt idx="25167">
                  <c:v>4.0</c:v>
                </c:pt>
                <c:pt idx="25168">
                  <c:v>4.0</c:v>
                </c:pt>
                <c:pt idx="25169">
                  <c:v>4.0</c:v>
                </c:pt>
                <c:pt idx="25170">
                  <c:v>4.0</c:v>
                </c:pt>
                <c:pt idx="25171">
                  <c:v>4.0</c:v>
                </c:pt>
                <c:pt idx="25172">
                  <c:v>4.0</c:v>
                </c:pt>
                <c:pt idx="25173">
                  <c:v>4.0</c:v>
                </c:pt>
                <c:pt idx="25174">
                  <c:v>4.0</c:v>
                </c:pt>
                <c:pt idx="25175">
                  <c:v>4.0</c:v>
                </c:pt>
                <c:pt idx="25176">
                  <c:v>4.0</c:v>
                </c:pt>
                <c:pt idx="25177">
                  <c:v>4.0</c:v>
                </c:pt>
                <c:pt idx="25178">
                  <c:v>4.0</c:v>
                </c:pt>
                <c:pt idx="25179">
                  <c:v>4.0</c:v>
                </c:pt>
                <c:pt idx="25180">
                  <c:v>4.0</c:v>
                </c:pt>
                <c:pt idx="25181">
                  <c:v>4.0</c:v>
                </c:pt>
                <c:pt idx="25182">
                  <c:v>4.0</c:v>
                </c:pt>
                <c:pt idx="25183">
                  <c:v>4.0</c:v>
                </c:pt>
                <c:pt idx="25184">
                  <c:v>4.0</c:v>
                </c:pt>
                <c:pt idx="25185">
                  <c:v>4.0</c:v>
                </c:pt>
                <c:pt idx="25186">
                  <c:v>4.0</c:v>
                </c:pt>
                <c:pt idx="25187">
                  <c:v>4.0</c:v>
                </c:pt>
                <c:pt idx="25188">
                  <c:v>4.0</c:v>
                </c:pt>
                <c:pt idx="25189">
                  <c:v>4.0</c:v>
                </c:pt>
                <c:pt idx="25190">
                  <c:v>4.0</c:v>
                </c:pt>
                <c:pt idx="25191">
                  <c:v>4.0</c:v>
                </c:pt>
                <c:pt idx="25192">
                  <c:v>4.0</c:v>
                </c:pt>
                <c:pt idx="25193">
                  <c:v>4.0</c:v>
                </c:pt>
                <c:pt idx="25194">
                  <c:v>4.0</c:v>
                </c:pt>
                <c:pt idx="25195">
                  <c:v>4.0</c:v>
                </c:pt>
                <c:pt idx="25196">
                  <c:v>4.0</c:v>
                </c:pt>
                <c:pt idx="25197">
                  <c:v>4.0</c:v>
                </c:pt>
                <c:pt idx="25198">
                  <c:v>4.0</c:v>
                </c:pt>
                <c:pt idx="25199">
                  <c:v>4.0</c:v>
                </c:pt>
                <c:pt idx="25200">
                  <c:v>4.0</c:v>
                </c:pt>
                <c:pt idx="25201">
                  <c:v>4.0</c:v>
                </c:pt>
                <c:pt idx="25202">
                  <c:v>4.0</c:v>
                </c:pt>
                <c:pt idx="25203">
                  <c:v>4.0</c:v>
                </c:pt>
                <c:pt idx="25204">
                  <c:v>4.0</c:v>
                </c:pt>
                <c:pt idx="25205">
                  <c:v>4.0</c:v>
                </c:pt>
                <c:pt idx="25206">
                  <c:v>4.0</c:v>
                </c:pt>
                <c:pt idx="25207">
                  <c:v>4.0</c:v>
                </c:pt>
                <c:pt idx="25208">
                  <c:v>4.0</c:v>
                </c:pt>
                <c:pt idx="25209">
                  <c:v>4.0</c:v>
                </c:pt>
                <c:pt idx="25210">
                  <c:v>4.0</c:v>
                </c:pt>
                <c:pt idx="25211">
                  <c:v>4.0</c:v>
                </c:pt>
                <c:pt idx="25212">
                  <c:v>4.0</c:v>
                </c:pt>
                <c:pt idx="25213">
                  <c:v>4.0</c:v>
                </c:pt>
                <c:pt idx="25214">
                  <c:v>4.0</c:v>
                </c:pt>
                <c:pt idx="25215">
                  <c:v>4.0</c:v>
                </c:pt>
                <c:pt idx="25216">
                  <c:v>4.0</c:v>
                </c:pt>
                <c:pt idx="25217">
                  <c:v>4.0</c:v>
                </c:pt>
                <c:pt idx="25218">
                  <c:v>4.0</c:v>
                </c:pt>
                <c:pt idx="25219">
                  <c:v>4.0</c:v>
                </c:pt>
                <c:pt idx="25220">
                  <c:v>4.0</c:v>
                </c:pt>
                <c:pt idx="25221">
                  <c:v>4.0</c:v>
                </c:pt>
                <c:pt idx="25222">
                  <c:v>4.0</c:v>
                </c:pt>
                <c:pt idx="25223">
                  <c:v>4.0</c:v>
                </c:pt>
                <c:pt idx="25224">
                  <c:v>4.0</c:v>
                </c:pt>
                <c:pt idx="25225">
                  <c:v>4.0</c:v>
                </c:pt>
                <c:pt idx="25226">
                  <c:v>4.0</c:v>
                </c:pt>
                <c:pt idx="25227">
                  <c:v>4.0</c:v>
                </c:pt>
                <c:pt idx="25228">
                  <c:v>4.0</c:v>
                </c:pt>
                <c:pt idx="25229">
                  <c:v>4.0</c:v>
                </c:pt>
                <c:pt idx="25230">
                  <c:v>4.0</c:v>
                </c:pt>
                <c:pt idx="25231">
                  <c:v>4.0</c:v>
                </c:pt>
                <c:pt idx="25232">
                  <c:v>4.0</c:v>
                </c:pt>
                <c:pt idx="25233">
                  <c:v>4.0</c:v>
                </c:pt>
                <c:pt idx="25234">
                  <c:v>4.0</c:v>
                </c:pt>
                <c:pt idx="25235">
                  <c:v>4.0</c:v>
                </c:pt>
                <c:pt idx="25236">
                  <c:v>4.0</c:v>
                </c:pt>
                <c:pt idx="25237">
                  <c:v>4.0</c:v>
                </c:pt>
                <c:pt idx="25238">
                  <c:v>4.0</c:v>
                </c:pt>
                <c:pt idx="25239">
                  <c:v>4.0</c:v>
                </c:pt>
                <c:pt idx="25240">
                  <c:v>4.0</c:v>
                </c:pt>
                <c:pt idx="25241">
                  <c:v>4.0</c:v>
                </c:pt>
                <c:pt idx="25242">
                  <c:v>4.0</c:v>
                </c:pt>
                <c:pt idx="25243">
                  <c:v>4.0</c:v>
                </c:pt>
                <c:pt idx="25244">
                  <c:v>4.0</c:v>
                </c:pt>
                <c:pt idx="25245">
                  <c:v>4.0</c:v>
                </c:pt>
                <c:pt idx="25246">
                  <c:v>4.0</c:v>
                </c:pt>
                <c:pt idx="25247">
                  <c:v>4.0</c:v>
                </c:pt>
                <c:pt idx="25248">
                  <c:v>4.0</c:v>
                </c:pt>
                <c:pt idx="25249">
                  <c:v>4.0</c:v>
                </c:pt>
                <c:pt idx="25250">
                  <c:v>4.0</c:v>
                </c:pt>
                <c:pt idx="25251">
                  <c:v>4.0</c:v>
                </c:pt>
                <c:pt idx="25252">
                  <c:v>4.0</c:v>
                </c:pt>
                <c:pt idx="25253">
                  <c:v>4.0</c:v>
                </c:pt>
                <c:pt idx="25254">
                  <c:v>4.0</c:v>
                </c:pt>
                <c:pt idx="25255">
                  <c:v>4.0</c:v>
                </c:pt>
                <c:pt idx="25256">
                  <c:v>4.0</c:v>
                </c:pt>
                <c:pt idx="25257">
                  <c:v>4.0</c:v>
                </c:pt>
                <c:pt idx="25258">
                  <c:v>4.0</c:v>
                </c:pt>
                <c:pt idx="25259">
                  <c:v>4.0</c:v>
                </c:pt>
                <c:pt idx="25260">
                  <c:v>4.0</c:v>
                </c:pt>
                <c:pt idx="25261">
                  <c:v>4.0</c:v>
                </c:pt>
                <c:pt idx="25262">
                  <c:v>4.0</c:v>
                </c:pt>
                <c:pt idx="25263">
                  <c:v>4.0</c:v>
                </c:pt>
                <c:pt idx="25264">
                  <c:v>4.0</c:v>
                </c:pt>
                <c:pt idx="25265">
                  <c:v>4.0</c:v>
                </c:pt>
                <c:pt idx="25266">
                  <c:v>4.0</c:v>
                </c:pt>
                <c:pt idx="25267">
                  <c:v>4.0</c:v>
                </c:pt>
                <c:pt idx="25268">
                  <c:v>4.0</c:v>
                </c:pt>
                <c:pt idx="25269">
                  <c:v>4.0</c:v>
                </c:pt>
                <c:pt idx="25270">
                  <c:v>4.0</c:v>
                </c:pt>
                <c:pt idx="25271">
                  <c:v>4.0</c:v>
                </c:pt>
                <c:pt idx="25272">
                  <c:v>4.0</c:v>
                </c:pt>
                <c:pt idx="25273">
                  <c:v>4.0</c:v>
                </c:pt>
                <c:pt idx="25274">
                  <c:v>4.0</c:v>
                </c:pt>
                <c:pt idx="25275">
                  <c:v>4.0</c:v>
                </c:pt>
                <c:pt idx="25276">
                  <c:v>4.0</c:v>
                </c:pt>
                <c:pt idx="25277">
                  <c:v>4.0</c:v>
                </c:pt>
                <c:pt idx="25278">
                  <c:v>4.0</c:v>
                </c:pt>
                <c:pt idx="25279">
                  <c:v>4.0</c:v>
                </c:pt>
                <c:pt idx="25280">
                  <c:v>4.0</c:v>
                </c:pt>
                <c:pt idx="25281">
                  <c:v>4.0</c:v>
                </c:pt>
                <c:pt idx="25282">
                  <c:v>4.0</c:v>
                </c:pt>
                <c:pt idx="25283">
                  <c:v>4.0</c:v>
                </c:pt>
                <c:pt idx="25284">
                  <c:v>4.0</c:v>
                </c:pt>
                <c:pt idx="25285">
                  <c:v>4.0</c:v>
                </c:pt>
                <c:pt idx="25286">
                  <c:v>4.0</c:v>
                </c:pt>
                <c:pt idx="25287">
                  <c:v>4.0</c:v>
                </c:pt>
                <c:pt idx="25288">
                  <c:v>4.0</c:v>
                </c:pt>
                <c:pt idx="25289">
                  <c:v>4.0</c:v>
                </c:pt>
                <c:pt idx="25290">
                  <c:v>4.0</c:v>
                </c:pt>
                <c:pt idx="25291">
                  <c:v>4.0</c:v>
                </c:pt>
                <c:pt idx="25292">
                  <c:v>4.0</c:v>
                </c:pt>
                <c:pt idx="25293">
                  <c:v>4.0</c:v>
                </c:pt>
                <c:pt idx="25294">
                  <c:v>4.0</c:v>
                </c:pt>
                <c:pt idx="25295">
                  <c:v>4.0</c:v>
                </c:pt>
                <c:pt idx="25296">
                  <c:v>4.0</c:v>
                </c:pt>
                <c:pt idx="25297">
                  <c:v>4.0</c:v>
                </c:pt>
                <c:pt idx="25298">
                  <c:v>4.0</c:v>
                </c:pt>
                <c:pt idx="25299">
                  <c:v>4.0</c:v>
                </c:pt>
                <c:pt idx="25300">
                  <c:v>4.0</c:v>
                </c:pt>
                <c:pt idx="25301">
                  <c:v>4.0</c:v>
                </c:pt>
                <c:pt idx="25302">
                  <c:v>4.0</c:v>
                </c:pt>
                <c:pt idx="25303">
                  <c:v>4.0</c:v>
                </c:pt>
                <c:pt idx="25304">
                  <c:v>4.0</c:v>
                </c:pt>
                <c:pt idx="25305">
                  <c:v>4.0</c:v>
                </c:pt>
                <c:pt idx="25306">
                  <c:v>4.0</c:v>
                </c:pt>
                <c:pt idx="25307">
                  <c:v>4.0</c:v>
                </c:pt>
                <c:pt idx="25308">
                  <c:v>4.0</c:v>
                </c:pt>
                <c:pt idx="25309">
                  <c:v>4.0</c:v>
                </c:pt>
                <c:pt idx="25310">
                  <c:v>4.0</c:v>
                </c:pt>
                <c:pt idx="25311">
                  <c:v>4.0</c:v>
                </c:pt>
                <c:pt idx="25312">
                  <c:v>4.0</c:v>
                </c:pt>
                <c:pt idx="25313">
                  <c:v>4.0</c:v>
                </c:pt>
                <c:pt idx="25314">
                  <c:v>4.0</c:v>
                </c:pt>
                <c:pt idx="25315">
                  <c:v>4.0</c:v>
                </c:pt>
                <c:pt idx="25316">
                  <c:v>4.0</c:v>
                </c:pt>
                <c:pt idx="25317">
                  <c:v>4.0</c:v>
                </c:pt>
                <c:pt idx="25318">
                  <c:v>4.0</c:v>
                </c:pt>
                <c:pt idx="25319">
                  <c:v>4.0</c:v>
                </c:pt>
                <c:pt idx="25320">
                  <c:v>4.0</c:v>
                </c:pt>
                <c:pt idx="25321">
                  <c:v>4.0</c:v>
                </c:pt>
                <c:pt idx="25322">
                  <c:v>4.0</c:v>
                </c:pt>
                <c:pt idx="25323">
                  <c:v>4.0</c:v>
                </c:pt>
                <c:pt idx="25324">
                  <c:v>4.0</c:v>
                </c:pt>
                <c:pt idx="25325">
                  <c:v>4.0</c:v>
                </c:pt>
                <c:pt idx="25326">
                  <c:v>4.0</c:v>
                </c:pt>
                <c:pt idx="25327">
                  <c:v>4.0</c:v>
                </c:pt>
                <c:pt idx="25328">
                  <c:v>4.0</c:v>
                </c:pt>
                <c:pt idx="25329">
                  <c:v>4.0</c:v>
                </c:pt>
                <c:pt idx="25330">
                  <c:v>4.0</c:v>
                </c:pt>
                <c:pt idx="25331">
                  <c:v>4.0</c:v>
                </c:pt>
                <c:pt idx="25332">
                  <c:v>4.0</c:v>
                </c:pt>
                <c:pt idx="25333">
                  <c:v>4.0</c:v>
                </c:pt>
                <c:pt idx="25334">
                  <c:v>4.0</c:v>
                </c:pt>
                <c:pt idx="25335">
                  <c:v>4.0</c:v>
                </c:pt>
                <c:pt idx="25336">
                  <c:v>4.0</c:v>
                </c:pt>
                <c:pt idx="25337">
                  <c:v>4.0</c:v>
                </c:pt>
                <c:pt idx="25338">
                  <c:v>4.0</c:v>
                </c:pt>
                <c:pt idx="25339">
                  <c:v>4.0</c:v>
                </c:pt>
                <c:pt idx="25340">
                  <c:v>4.0</c:v>
                </c:pt>
                <c:pt idx="25341">
                  <c:v>4.0</c:v>
                </c:pt>
                <c:pt idx="25342">
                  <c:v>4.0</c:v>
                </c:pt>
                <c:pt idx="25343">
                  <c:v>4.0</c:v>
                </c:pt>
                <c:pt idx="25344">
                  <c:v>4.0</c:v>
                </c:pt>
                <c:pt idx="25345">
                  <c:v>4.0</c:v>
                </c:pt>
                <c:pt idx="25346">
                  <c:v>4.0</c:v>
                </c:pt>
                <c:pt idx="25347">
                  <c:v>4.0</c:v>
                </c:pt>
                <c:pt idx="25348">
                  <c:v>4.0</c:v>
                </c:pt>
                <c:pt idx="25349">
                  <c:v>4.0</c:v>
                </c:pt>
                <c:pt idx="25350">
                  <c:v>4.0</c:v>
                </c:pt>
                <c:pt idx="25351">
                  <c:v>4.0</c:v>
                </c:pt>
                <c:pt idx="25352">
                  <c:v>4.0</c:v>
                </c:pt>
                <c:pt idx="25353">
                  <c:v>4.0</c:v>
                </c:pt>
                <c:pt idx="25354">
                  <c:v>4.0</c:v>
                </c:pt>
                <c:pt idx="25355">
                  <c:v>4.0</c:v>
                </c:pt>
                <c:pt idx="25356">
                  <c:v>4.0</c:v>
                </c:pt>
                <c:pt idx="25357">
                  <c:v>4.0</c:v>
                </c:pt>
                <c:pt idx="25358">
                  <c:v>4.0</c:v>
                </c:pt>
                <c:pt idx="25359">
                  <c:v>4.0</c:v>
                </c:pt>
                <c:pt idx="25360">
                  <c:v>4.0</c:v>
                </c:pt>
                <c:pt idx="25361">
                  <c:v>4.0</c:v>
                </c:pt>
                <c:pt idx="25362">
                  <c:v>4.0</c:v>
                </c:pt>
                <c:pt idx="25363">
                  <c:v>4.0</c:v>
                </c:pt>
                <c:pt idx="25364">
                  <c:v>4.0</c:v>
                </c:pt>
                <c:pt idx="25365">
                  <c:v>4.0</c:v>
                </c:pt>
                <c:pt idx="25366">
                  <c:v>4.0</c:v>
                </c:pt>
                <c:pt idx="25367">
                  <c:v>4.0</c:v>
                </c:pt>
                <c:pt idx="25368">
                  <c:v>4.0</c:v>
                </c:pt>
                <c:pt idx="25369">
                  <c:v>4.0</c:v>
                </c:pt>
                <c:pt idx="25370">
                  <c:v>4.0</c:v>
                </c:pt>
                <c:pt idx="25371">
                  <c:v>4.0</c:v>
                </c:pt>
                <c:pt idx="25372">
                  <c:v>4.0</c:v>
                </c:pt>
                <c:pt idx="25373">
                  <c:v>4.0</c:v>
                </c:pt>
                <c:pt idx="25374">
                  <c:v>4.0</c:v>
                </c:pt>
                <c:pt idx="25375">
                  <c:v>4.0</c:v>
                </c:pt>
                <c:pt idx="25376">
                  <c:v>4.0</c:v>
                </c:pt>
                <c:pt idx="25377">
                  <c:v>4.0</c:v>
                </c:pt>
                <c:pt idx="25378">
                  <c:v>4.0</c:v>
                </c:pt>
                <c:pt idx="25379">
                  <c:v>4.0</c:v>
                </c:pt>
                <c:pt idx="25380">
                  <c:v>4.0</c:v>
                </c:pt>
                <c:pt idx="25381">
                  <c:v>4.0</c:v>
                </c:pt>
                <c:pt idx="25382">
                  <c:v>4.0</c:v>
                </c:pt>
                <c:pt idx="25383">
                  <c:v>4.0</c:v>
                </c:pt>
                <c:pt idx="25384">
                  <c:v>4.0</c:v>
                </c:pt>
                <c:pt idx="25385">
                  <c:v>4.0</c:v>
                </c:pt>
                <c:pt idx="25386">
                  <c:v>4.0</c:v>
                </c:pt>
                <c:pt idx="25387">
                  <c:v>4.0</c:v>
                </c:pt>
                <c:pt idx="25388">
                  <c:v>4.0</c:v>
                </c:pt>
                <c:pt idx="25389">
                  <c:v>4.0</c:v>
                </c:pt>
                <c:pt idx="25390">
                  <c:v>4.0</c:v>
                </c:pt>
                <c:pt idx="25391">
                  <c:v>4.0</c:v>
                </c:pt>
                <c:pt idx="25392">
                  <c:v>4.0</c:v>
                </c:pt>
                <c:pt idx="25393">
                  <c:v>4.0</c:v>
                </c:pt>
                <c:pt idx="25394">
                  <c:v>4.0</c:v>
                </c:pt>
                <c:pt idx="25395">
                  <c:v>4.0</c:v>
                </c:pt>
                <c:pt idx="25396">
                  <c:v>4.0</c:v>
                </c:pt>
                <c:pt idx="25397">
                  <c:v>4.0</c:v>
                </c:pt>
                <c:pt idx="25398">
                  <c:v>4.0</c:v>
                </c:pt>
                <c:pt idx="25399">
                  <c:v>4.0</c:v>
                </c:pt>
                <c:pt idx="25400">
                  <c:v>4.0</c:v>
                </c:pt>
                <c:pt idx="25401">
                  <c:v>4.0</c:v>
                </c:pt>
                <c:pt idx="25402">
                  <c:v>4.0</c:v>
                </c:pt>
                <c:pt idx="25403">
                  <c:v>4.0</c:v>
                </c:pt>
                <c:pt idx="25404">
                  <c:v>4.0</c:v>
                </c:pt>
                <c:pt idx="25405">
                  <c:v>4.0</c:v>
                </c:pt>
                <c:pt idx="25406">
                  <c:v>4.0</c:v>
                </c:pt>
                <c:pt idx="25407">
                  <c:v>4.0</c:v>
                </c:pt>
                <c:pt idx="25408">
                  <c:v>4.0</c:v>
                </c:pt>
                <c:pt idx="25409">
                  <c:v>4.0</c:v>
                </c:pt>
                <c:pt idx="25410">
                  <c:v>4.0</c:v>
                </c:pt>
                <c:pt idx="25411">
                  <c:v>4.0</c:v>
                </c:pt>
                <c:pt idx="25412">
                  <c:v>4.0</c:v>
                </c:pt>
                <c:pt idx="25413">
                  <c:v>4.0</c:v>
                </c:pt>
                <c:pt idx="25414">
                  <c:v>4.0</c:v>
                </c:pt>
                <c:pt idx="25415">
                  <c:v>4.0</c:v>
                </c:pt>
                <c:pt idx="25416">
                  <c:v>4.0</c:v>
                </c:pt>
                <c:pt idx="25417">
                  <c:v>4.0</c:v>
                </c:pt>
                <c:pt idx="25418">
                  <c:v>4.0</c:v>
                </c:pt>
                <c:pt idx="25419">
                  <c:v>4.0</c:v>
                </c:pt>
                <c:pt idx="25420">
                  <c:v>4.0</c:v>
                </c:pt>
                <c:pt idx="25421">
                  <c:v>4.0</c:v>
                </c:pt>
                <c:pt idx="25422">
                  <c:v>4.0</c:v>
                </c:pt>
                <c:pt idx="25423">
                  <c:v>4.0</c:v>
                </c:pt>
                <c:pt idx="25424">
                  <c:v>4.0</c:v>
                </c:pt>
                <c:pt idx="25425">
                  <c:v>4.0</c:v>
                </c:pt>
                <c:pt idx="25426">
                  <c:v>4.0</c:v>
                </c:pt>
                <c:pt idx="25427">
                  <c:v>4.0</c:v>
                </c:pt>
                <c:pt idx="25428">
                  <c:v>4.0</c:v>
                </c:pt>
                <c:pt idx="25429">
                  <c:v>4.0</c:v>
                </c:pt>
                <c:pt idx="25430">
                  <c:v>4.0</c:v>
                </c:pt>
                <c:pt idx="25431">
                  <c:v>4.0</c:v>
                </c:pt>
                <c:pt idx="25432">
                  <c:v>4.0</c:v>
                </c:pt>
                <c:pt idx="25433">
                  <c:v>4.0</c:v>
                </c:pt>
                <c:pt idx="25434">
                  <c:v>4.0</c:v>
                </c:pt>
                <c:pt idx="25435">
                  <c:v>4.0</c:v>
                </c:pt>
                <c:pt idx="25436">
                  <c:v>4.0</c:v>
                </c:pt>
                <c:pt idx="25437">
                  <c:v>4.0</c:v>
                </c:pt>
                <c:pt idx="25438">
                  <c:v>4.0</c:v>
                </c:pt>
                <c:pt idx="25439">
                  <c:v>4.0</c:v>
                </c:pt>
                <c:pt idx="25440">
                  <c:v>4.0</c:v>
                </c:pt>
                <c:pt idx="25441">
                  <c:v>4.0</c:v>
                </c:pt>
                <c:pt idx="25442">
                  <c:v>4.0</c:v>
                </c:pt>
                <c:pt idx="25443">
                  <c:v>4.0</c:v>
                </c:pt>
                <c:pt idx="25444">
                  <c:v>4.0</c:v>
                </c:pt>
                <c:pt idx="25445">
                  <c:v>4.0</c:v>
                </c:pt>
                <c:pt idx="25446">
                  <c:v>4.0</c:v>
                </c:pt>
                <c:pt idx="25447">
                  <c:v>4.0</c:v>
                </c:pt>
                <c:pt idx="25448">
                  <c:v>4.0</c:v>
                </c:pt>
                <c:pt idx="25449">
                  <c:v>4.0</c:v>
                </c:pt>
                <c:pt idx="25450">
                  <c:v>4.0</c:v>
                </c:pt>
                <c:pt idx="25451">
                  <c:v>4.0</c:v>
                </c:pt>
                <c:pt idx="25452">
                  <c:v>4.0</c:v>
                </c:pt>
                <c:pt idx="25453">
                  <c:v>4.0</c:v>
                </c:pt>
                <c:pt idx="25454">
                  <c:v>4.0</c:v>
                </c:pt>
                <c:pt idx="25455">
                  <c:v>4.0</c:v>
                </c:pt>
                <c:pt idx="25456">
                  <c:v>4.0</c:v>
                </c:pt>
                <c:pt idx="25457">
                  <c:v>4.0</c:v>
                </c:pt>
                <c:pt idx="25458">
                  <c:v>4.0</c:v>
                </c:pt>
                <c:pt idx="25459">
                  <c:v>4.0</c:v>
                </c:pt>
                <c:pt idx="25460">
                  <c:v>4.0</c:v>
                </c:pt>
                <c:pt idx="25461">
                  <c:v>4.0</c:v>
                </c:pt>
                <c:pt idx="25462">
                  <c:v>4.0</c:v>
                </c:pt>
                <c:pt idx="25463">
                  <c:v>4.0</c:v>
                </c:pt>
                <c:pt idx="25464">
                  <c:v>4.0</c:v>
                </c:pt>
                <c:pt idx="25465">
                  <c:v>4.0</c:v>
                </c:pt>
                <c:pt idx="25466">
                  <c:v>4.0</c:v>
                </c:pt>
                <c:pt idx="25467">
                  <c:v>4.0</c:v>
                </c:pt>
                <c:pt idx="25468">
                  <c:v>4.0</c:v>
                </c:pt>
                <c:pt idx="25469">
                  <c:v>4.0</c:v>
                </c:pt>
                <c:pt idx="25470">
                  <c:v>4.0</c:v>
                </c:pt>
                <c:pt idx="25471">
                  <c:v>4.0</c:v>
                </c:pt>
                <c:pt idx="25472">
                  <c:v>4.0</c:v>
                </c:pt>
                <c:pt idx="25473">
                  <c:v>4.0</c:v>
                </c:pt>
                <c:pt idx="25474">
                  <c:v>4.0</c:v>
                </c:pt>
                <c:pt idx="25475">
                  <c:v>4.0</c:v>
                </c:pt>
                <c:pt idx="25476">
                  <c:v>4.0</c:v>
                </c:pt>
                <c:pt idx="25477">
                  <c:v>4.0</c:v>
                </c:pt>
                <c:pt idx="25478">
                  <c:v>4.0</c:v>
                </c:pt>
                <c:pt idx="25479">
                  <c:v>4.0</c:v>
                </c:pt>
                <c:pt idx="25480">
                  <c:v>4.0</c:v>
                </c:pt>
                <c:pt idx="25481">
                  <c:v>4.0</c:v>
                </c:pt>
                <c:pt idx="25482">
                  <c:v>4.0</c:v>
                </c:pt>
                <c:pt idx="25483">
                  <c:v>4.0</c:v>
                </c:pt>
                <c:pt idx="25484">
                  <c:v>4.0</c:v>
                </c:pt>
                <c:pt idx="25485">
                  <c:v>4.0</c:v>
                </c:pt>
                <c:pt idx="25486">
                  <c:v>4.0</c:v>
                </c:pt>
                <c:pt idx="25487">
                  <c:v>4.0</c:v>
                </c:pt>
                <c:pt idx="25488">
                  <c:v>4.0</c:v>
                </c:pt>
                <c:pt idx="25489">
                  <c:v>4.0</c:v>
                </c:pt>
                <c:pt idx="25490">
                  <c:v>4.0</c:v>
                </c:pt>
                <c:pt idx="25491">
                  <c:v>4.0</c:v>
                </c:pt>
                <c:pt idx="25492">
                  <c:v>4.0</c:v>
                </c:pt>
                <c:pt idx="25493">
                  <c:v>4.0</c:v>
                </c:pt>
                <c:pt idx="25494">
                  <c:v>4.0</c:v>
                </c:pt>
                <c:pt idx="25495">
                  <c:v>4.0</c:v>
                </c:pt>
                <c:pt idx="25496">
                  <c:v>4.0</c:v>
                </c:pt>
                <c:pt idx="25497">
                  <c:v>4.0</c:v>
                </c:pt>
                <c:pt idx="25498">
                  <c:v>4.0</c:v>
                </c:pt>
                <c:pt idx="25499">
                  <c:v>4.0</c:v>
                </c:pt>
                <c:pt idx="25500">
                  <c:v>4.0</c:v>
                </c:pt>
                <c:pt idx="25501">
                  <c:v>4.0</c:v>
                </c:pt>
                <c:pt idx="25502">
                  <c:v>4.0</c:v>
                </c:pt>
                <c:pt idx="25503">
                  <c:v>4.0</c:v>
                </c:pt>
                <c:pt idx="25504">
                  <c:v>4.0</c:v>
                </c:pt>
                <c:pt idx="25505">
                  <c:v>4.0</c:v>
                </c:pt>
                <c:pt idx="25506">
                  <c:v>4.0</c:v>
                </c:pt>
                <c:pt idx="25507">
                  <c:v>4.0</c:v>
                </c:pt>
                <c:pt idx="25508">
                  <c:v>4.0</c:v>
                </c:pt>
                <c:pt idx="25509">
                  <c:v>4.0</c:v>
                </c:pt>
                <c:pt idx="25510">
                  <c:v>4.0</c:v>
                </c:pt>
                <c:pt idx="25511">
                  <c:v>4.0</c:v>
                </c:pt>
                <c:pt idx="25512">
                  <c:v>4.0</c:v>
                </c:pt>
                <c:pt idx="25513">
                  <c:v>4.0</c:v>
                </c:pt>
                <c:pt idx="25514">
                  <c:v>4.0</c:v>
                </c:pt>
                <c:pt idx="25515">
                  <c:v>4.0</c:v>
                </c:pt>
                <c:pt idx="25516">
                  <c:v>4.0</c:v>
                </c:pt>
                <c:pt idx="25517">
                  <c:v>4.0</c:v>
                </c:pt>
                <c:pt idx="25518">
                  <c:v>4.0</c:v>
                </c:pt>
                <c:pt idx="25519">
                  <c:v>4.0</c:v>
                </c:pt>
                <c:pt idx="25520">
                  <c:v>4.0</c:v>
                </c:pt>
                <c:pt idx="25521">
                  <c:v>4.0</c:v>
                </c:pt>
                <c:pt idx="25522">
                  <c:v>4.0</c:v>
                </c:pt>
                <c:pt idx="25523">
                  <c:v>4.0</c:v>
                </c:pt>
                <c:pt idx="25524">
                  <c:v>4.0</c:v>
                </c:pt>
                <c:pt idx="25525">
                  <c:v>4.0</c:v>
                </c:pt>
                <c:pt idx="25526">
                  <c:v>4.0</c:v>
                </c:pt>
                <c:pt idx="25527">
                  <c:v>4.0</c:v>
                </c:pt>
                <c:pt idx="25528">
                  <c:v>4.0</c:v>
                </c:pt>
                <c:pt idx="25529">
                  <c:v>4.0</c:v>
                </c:pt>
                <c:pt idx="25530">
                  <c:v>4.0</c:v>
                </c:pt>
                <c:pt idx="25531">
                  <c:v>4.0</c:v>
                </c:pt>
                <c:pt idx="25532">
                  <c:v>4.0</c:v>
                </c:pt>
                <c:pt idx="25533">
                  <c:v>4.0</c:v>
                </c:pt>
                <c:pt idx="25534">
                  <c:v>4.0</c:v>
                </c:pt>
                <c:pt idx="25535">
                  <c:v>4.0</c:v>
                </c:pt>
                <c:pt idx="25536">
                  <c:v>4.0</c:v>
                </c:pt>
                <c:pt idx="25537">
                  <c:v>4.0</c:v>
                </c:pt>
                <c:pt idx="25538">
                  <c:v>4.0</c:v>
                </c:pt>
                <c:pt idx="25539">
                  <c:v>4.0</c:v>
                </c:pt>
                <c:pt idx="25540">
                  <c:v>4.0</c:v>
                </c:pt>
                <c:pt idx="25541">
                  <c:v>4.0</c:v>
                </c:pt>
                <c:pt idx="25542">
                  <c:v>4.0</c:v>
                </c:pt>
                <c:pt idx="25543">
                  <c:v>4.0</c:v>
                </c:pt>
                <c:pt idx="25544">
                  <c:v>4.0</c:v>
                </c:pt>
                <c:pt idx="25545">
                  <c:v>4.0</c:v>
                </c:pt>
                <c:pt idx="25546">
                  <c:v>4.0</c:v>
                </c:pt>
                <c:pt idx="25547">
                  <c:v>4.0</c:v>
                </c:pt>
                <c:pt idx="25548">
                  <c:v>4.0</c:v>
                </c:pt>
                <c:pt idx="25549">
                  <c:v>4.0</c:v>
                </c:pt>
                <c:pt idx="25550">
                  <c:v>4.0</c:v>
                </c:pt>
                <c:pt idx="25551">
                  <c:v>4.0</c:v>
                </c:pt>
                <c:pt idx="25552">
                  <c:v>4.0</c:v>
                </c:pt>
                <c:pt idx="25553">
                  <c:v>4.0</c:v>
                </c:pt>
                <c:pt idx="25554">
                  <c:v>4.0</c:v>
                </c:pt>
                <c:pt idx="25555">
                  <c:v>4.0</c:v>
                </c:pt>
                <c:pt idx="25556">
                  <c:v>4.0</c:v>
                </c:pt>
                <c:pt idx="25557">
                  <c:v>4.0</c:v>
                </c:pt>
                <c:pt idx="25558">
                  <c:v>4.0</c:v>
                </c:pt>
                <c:pt idx="25559">
                  <c:v>4.0</c:v>
                </c:pt>
                <c:pt idx="25560">
                  <c:v>4.0</c:v>
                </c:pt>
                <c:pt idx="25561">
                  <c:v>4.0</c:v>
                </c:pt>
                <c:pt idx="25562">
                  <c:v>4.0</c:v>
                </c:pt>
                <c:pt idx="25563">
                  <c:v>4.0</c:v>
                </c:pt>
                <c:pt idx="25564">
                  <c:v>4.0</c:v>
                </c:pt>
                <c:pt idx="25565">
                  <c:v>4.0</c:v>
                </c:pt>
                <c:pt idx="25566">
                  <c:v>4.0</c:v>
                </c:pt>
                <c:pt idx="25567">
                  <c:v>4.0</c:v>
                </c:pt>
                <c:pt idx="25568">
                  <c:v>4.0</c:v>
                </c:pt>
                <c:pt idx="25569">
                  <c:v>4.0</c:v>
                </c:pt>
                <c:pt idx="25570">
                  <c:v>4.0</c:v>
                </c:pt>
                <c:pt idx="25571">
                  <c:v>4.0</c:v>
                </c:pt>
                <c:pt idx="25572">
                  <c:v>4.0</c:v>
                </c:pt>
                <c:pt idx="25573">
                  <c:v>4.0</c:v>
                </c:pt>
                <c:pt idx="25574">
                  <c:v>4.0</c:v>
                </c:pt>
                <c:pt idx="25575">
                  <c:v>4.0</c:v>
                </c:pt>
                <c:pt idx="25576">
                  <c:v>4.0</c:v>
                </c:pt>
                <c:pt idx="25577">
                  <c:v>4.0</c:v>
                </c:pt>
                <c:pt idx="25578">
                  <c:v>4.0</c:v>
                </c:pt>
                <c:pt idx="25579">
                  <c:v>4.0</c:v>
                </c:pt>
                <c:pt idx="25580">
                  <c:v>4.0</c:v>
                </c:pt>
                <c:pt idx="25581">
                  <c:v>4.0</c:v>
                </c:pt>
                <c:pt idx="25582">
                  <c:v>4.0</c:v>
                </c:pt>
                <c:pt idx="25583">
                  <c:v>4.0</c:v>
                </c:pt>
                <c:pt idx="25584">
                  <c:v>4.0</c:v>
                </c:pt>
                <c:pt idx="25585">
                  <c:v>4.0</c:v>
                </c:pt>
                <c:pt idx="25586">
                  <c:v>4.0</c:v>
                </c:pt>
                <c:pt idx="25587">
                  <c:v>4.0</c:v>
                </c:pt>
                <c:pt idx="25588">
                  <c:v>4.0</c:v>
                </c:pt>
                <c:pt idx="25589">
                  <c:v>4.0</c:v>
                </c:pt>
                <c:pt idx="25590">
                  <c:v>4.0</c:v>
                </c:pt>
                <c:pt idx="25591">
                  <c:v>4.0</c:v>
                </c:pt>
                <c:pt idx="25592">
                  <c:v>4.0</c:v>
                </c:pt>
                <c:pt idx="25593">
                  <c:v>4.0</c:v>
                </c:pt>
                <c:pt idx="25594">
                  <c:v>4.0</c:v>
                </c:pt>
                <c:pt idx="25595">
                  <c:v>4.0</c:v>
                </c:pt>
                <c:pt idx="25596">
                  <c:v>4.0</c:v>
                </c:pt>
                <c:pt idx="25597">
                  <c:v>4.0</c:v>
                </c:pt>
                <c:pt idx="25598">
                  <c:v>4.0</c:v>
                </c:pt>
                <c:pt idx="25599">
                  <c:v>4.0</c:v>
                </c:pt>
                <c:pt idx="25600">
                  <c:v>4.0</c:v>
                </c:pt>
                <c:pt idx="25601">
                  <c:v>4.0</c:v>
                </c:pt>
                <c:pt idx="25602">
                  <c:v>4.0</c:v>
                </c:pt>
                <c:pt idx="25603">
                  <c:v>4.0</c:v>
                </c:pt>
                <c:pt idx="25604">
                  <c:v>4.0</c:v>
                </c:pt>
                <c:pt idx="25605">
                  <c:v>4.0</c:v>
                </c:pt>
                <c:pt idx="25606">
                  <c:v>4.0</c:v>
                </c:pt>
                <c:pt idx="25607">
                  <c:v>4.0</c:v>
                </c:pt>
                <c:pt idx="25608">
                  <c:v>4.0</c:v>
                </c:pt>
                <c:pt idx="25609">
                  <c:v>4.0</c:v>
                </c:pt>
                <c:pt idx="25610">
                  <c:v>4.0</c:v>
                </c:pt>
                <c:pt idx="25611">
                  <c:v>4.0</c:v>
                </c:pt>
                <c:pt idx="25612">
                  <c:v>4.0</c:v>
                </c:pt>
                <c:pt idx="25613">
                  <c:v>4.0</c:v>
                </c:pt>
                <c:pt idx="25614">
                  <c:v>4.0</c:v>
                </c:pt>
                <c:pt idx="25615">
                  <c:v>4.0</c:v>
                </c:pt>
                <c:pt idx="25616">
                  <c:v>4.0</c:v>
                </c:pt>
                <c:pt idx="25617">
                  <c:v>4.0</c:v>
                </c:pt>
                <c:pt idx="25618">
                  <c:v>4.0</c:v>
                </c:pt>
                <c:pt idx="25619">
                  <c:v>4.0</c:v>
                </c:pt>
                <c:pt idx="25620">
                  <c:v>4.0</c:v>
                </c:pt>
                <c:pt idx="25621">
                  <c:v>4.0</c:v>
                </c:pt>
                <c:pt idx="25622">
                  <c:v>4.0</c:v>
                </c:pt>
                <c:pt idx="25623">
                  <c:v>4.0</c:v>
                </c:pt>
                <c:pt idx="25624">
                  <c:v>4.0</c:v>
                </c:pt>
                <c:pt idx="25625">
                  <c:v>4.0</c:v>
                </c:pt>
                <c:pt idx="25626">
                  <c:v>4.0</c:v>
                </c:pt>
                <c:pt idx="25627">
                  <c:v>4.0</c:v>
                </c:pt>
                <c:pt idx="25628">
                  <c:v>4.0</c:v>
                </c:pt>
                <c:pt idx="25629">
                  <c:v>4.0</c:v>
                </c:pt>
                <c:pt idx="25630">
                  <c:v>4.0</c:v>
                </c:pt>
                <c:pt idx="25631">
                  <c:v>4.0</c:v>
                </c:pt>
                <c:pt idx="25632">
                  <c:v>4.0</c:v>
                </c:pt>
                <c:pt idx="25633">
                  <c:v>4.0</c:v>
                </c:pt>
                <c:pt idx="25634">
                  <c:v>4.0</c:v>
                </c:pt>
                <c:pt idx="25635">
                  <c:v>4.0</c:v>
                </c:pt>
                <c:pt idx="25636">
                  <c:v>4.0</c:v>
                </c:pt>
                <c:pt idx="25637">
                  <c:v>4.0</c:v>
                </c:pt>
                <c:pt idx="25638">
                  <c:v>4.0</c:v>
                </c:pt>
                <c:pt idx="25639">
                  <c:v>4.0</c:v>
                </c:pt>
                <c:pt idx="25640">
                  <c:v>4.0</c:v>
                </c:pt>
                <c:pt idx="25641">
                  <c:v>4.0</c:v>
                </c:pt>
                <c:pt idx="25642">
                  <c:v>4.0</c:v>
                </c:pt>
                <c:pt idx="25643">
                  <c:v>4.0</c:v>
                </c:pt>
                <c:pt idx="25644">
                  <c:v>4.0</c:v>
                </c:pt>
                <c:pt idx="25645">
                  <c:v>4.0</c:v>
                </c:pt>
                <c:pt idx="25646">
                  <c:v>4.0</c:v>
                </c:pt>
                <c:pt idx="25647">
                  <c:v>4.0</c:v>
                </c:pt>
                <c:pt idx="25648">
                  <c:v>4.0</c:v>
                </c:pt>
                <c:pt idx="25649">
                  <c:v>4.0</c:v>
                </c:pt>
                <c:pt idx="25650">
                  <c:v>4.0</c:v>
                </c:pt>
                <c:pt idx="25651">
                  <c:v>4.0</c:v>
                </c:pt>
                <c:pt idx="25652">
                  <c:v>4.0</c:v>
                </c:pt>
                <c:pt idx="25653">
                  <c:v>4.0</c:v>
                </c:pt>
                <c:pt idx="25654">
                  <c:v>4.0</c:v>
                </c:pt>
                <c:pt idx="25655">
                  <c:v>4.0</c:v>
                </c:pt>
                <c:pt idx="25656">
                  <c:v>4.0</c:v>
                </c:pt>
                <c:pt idx="25657">
                  <c:v>4.0</c:v>
                </c:pt>
                <c:pt idx="25658">
                  <c:v>4.0</c:v>
                </c:pt>
                <c:pt idx="25659">
                  <c:v>4.0</c:v>
                </c:pt>
                <c:pt idx="25660">
                  <c:v>4.0</c:v>
                </c:pt>
                <c:pt idx="25661">
                  <c:v>4.0</c:v>
                </c:pt>
                <c:pt idx="25662">
                  <c:v>4.0</c:v>
                </c:pt>
                <c:pt idx="25663">
                  <c:v>4.0</c:v>
                </c:pt>
                <c:pt idx="25664">
                  <c:v>4.0</c:v>
                </c:pt>
                <c:pt idx="25665">
                  <c:v>4.0</c:v>
                </c:pt>
                <c:pt idx="25666">
                  <c:v>4.0</c:v>
                </c:pt>
                <c:pt idx="25667">
                  <c:v>4.0</c:v>
                </c:pt>
                <c:pt idx="25668">
                  <c:v>4.0</c:v>
                </c:pt>
                <c:pt idx="25669">
                  <c:v>4.0</c:v>
                </c:pt>
                <c:pt idx="25670">
                  <c:v>4.0</c:v>
                </c:pt>
                <c:pt idx="25671">
                  <c:v>4.0</c:v>
                </c:pt>
                <c:pt idx="25672">
                  <c:v>4.0</c:v>
                </c:pt>
                <c:pt idx="25673">
                  <c:v>4.0</c:v>
                </c:pt>
                <c:pt idx="25674">
                  <c:v>4.0</c:v>
                </c:pt>
                <c:pt idx="25675">
                  <c:v>4.0</c:v>
                </c:pt>
                <c:pt idx="25676">
                  <c:v>4.0</c:v>
                </c:pt>
                <c:pt idx="25677">
                  <c:v>4.0</c:v>
                </c:pt>
                <c:pt idx="25678">
                  <c:v>4.0</c:v>
                </c:pt>
                <c:pt idx="25679">
                  <c:v>4.0</c:v>
                </c:pt>
                <c:pt idx="25680">
                  <c:v>4.0</c:v>
                </c:pt>
                <c:pt idx="25681">
                  <c:v>4.0</c:v>
                </c:pt>
                <c:pt idx="25682">
                  <c:v>4.0</c:v>
                </c:pt>
                <c:pt idx="25683">
                  <c:v>4.0</c:v>
                </c:pt>
                <c:pt idx="25684">
                  <c:v>4.0</c:v>
                </c:pt>
                <c:pt idx="25685">
                  <c:v>4.0</c:v>
                </c:pt>
                <c:pt idx="25686">
                  <c:v>4.0</c:v>
                </c:pt>
                <c:pt idx="25687">
                  <c:v>4.0</c:v>
                </c:pt>
                <c:pt idx="25688">
                  <c:v>4.0</c:v>
                </c:pt>
                <c:pt idx="25689">
                  <c:v>4.0</c:v>
                </c:pt>
                <c:pt idx="25690">
                  <c:v>4.0</c:v>
                </c:pt>
                <c:pt idx="25691">
                  <c:v>4.0</c:v>
                </c:pt>
                <c:pt idx="25692">
                  <c:v>4.0</c:v>
                </c:pt>
                <c:pt idx="25693">
                  <c:v>4.0</c:v>
                </c:pt>
                <c:pt idx="25694">
                  <c:v>4.0</c:v>
                </c:pt>
                <c:pt idx="25695">
                  <c:v>4.0</c:v>
                </c:pt>
                <c:pt idx="25696">
                  <c:v>4.0</c:v>
                </c:pt>
                <c:pt idx="25697">
                  <c:v>4.0</c:v>
                </c:pt>
                <c:pt idx="25698">
                  <c:v>4.0</c:v>
                </c:pt>
                <c:pt idx="25699">
                  <c:v>4.0</c:v>
                </c:pt>
                <c:pt idx="25700">
                  <c:v>4.0</c:v>
                </c:pt>
                <c:pt idx="25701">
                  <c:v>4.0</c:v>
                </c:pt>
                <c:pt idx="25702">
                  <c:v>4.0</c:v>
                </c:pt>
                <c:pt idx="25703">
                  <c:v>4.0</c:v>
                </c:pt>
                <c:pt idx="25704">
                  <c:v>4.0</c:v>
                </c:pt>
                <c:pt idx="25705">
                  <c:v>4.0</c:v>
                </c:pt>
                <c:pt idx="25706">
                  <c:v>4.0</c:v>
                </c:pt>
                <c:pt idx="25707">
                  <c:v>4.0</c:v>
                </c:pt>
                <c:pt idx="25708">
                  <c:v>4.0</c:v>
                </c:pt>
                <c:pt idx="25709">
                  <c:v>4.0</c:v>
                </c:pt>
                <c:pt idx="25710">
                  <c:v>4.0</c:v>
                </c:pt>
                <c:pt idx="25711">
                  <c:v>4.0</c:v>
                </c:pt>
                <c:pt idx="25712">
                  <c:v>4.0</c:v>
                </c:pt>
                <c:pt idx="25713">
                  <c:v>4.0</c:v>
                </c:pt>
                <c:pt idx="25714">
                  <c:v>4.0</c:v>
                </c:pt>
                <c:pt idx="25715">
                  <c:v>4.0</c:v>
                </c:pt>
                <c:pt idx="25716">
                  <c:v>4.0</c:v>
                </c:pt>
                <c:pt idx="25717">
                  <c:v>4.0</c:v>
                </c:pt>
                <c:pt idx="25718">
                  <c:v>4.0</c:v>
                </c:pt>
                <c:pt idx="25719">
                  <c:v>4.0</c:v>
                </c:pt>
                <c:pt idx="25720">
                  <c:v>4.0</c:v>
                </c:pt>
                <c:pt idx="25721">
                  <c:v>4.0</c:v>
                </c:pt>
                <c:pt idx="25722">
                  <c:v>4.0</c:v>
                </c:pt>
                <c:pt idx="25723">
                  <c:v>4.0</c:v>
                </c:pt>
                <c:pt idx="25724">
                  <c:v>4.0</c:v>
                </c:pt>
                <c:pt idx="25725">
                  <c:v>4.0</c:v>
                </c:pt>
                <c:pt idx="25726">
                  <c:v>4.0</c:v>
                </c:pt>
                <c:pt idx="25727">
                  <c:v>4.0</c:v>
                </c:pt>
                <c:pt idx="25728">
                  <c:v>4.0</c:v>
                </c:pt>
                <c:pt idx="25729">
                  <c:v>4.0</c:v>
                </c:pt>
                <c:pt idx="25730">
                  <c:v>4.0</c:v>
                </c:pt>
                <c:pt idx="25731">
                  <c:v>4.0</c:v>
                </c:pt>
                <c:pt idx="25732">
                  <c:v>4.0</c:v>
                </c:pt>
                <c:pt idx="25733">
                  <c:v>4.0</c:v>
                </c:pt>
                <c:pt idx="25734">
                  <c:v>4.0</c:v>
                </c:pt>
                <c:pt idx="25735">
                  <c:v>4.0</c:v>
                </c:pt>
                <c:pt idx="25736">
                  <c:v>4.0</c:v>
                </c:pt>
                <c:pt idx="25737">
                  <c:v>4.0</c:v>
                </c:pt>
                <c:pt idx="25738">
                  <c:v>4.0</c:v>
                </c:pt>
                <c:pt idx="25739">
                  <c:v>4.0</c:v>
                </c:pt>
                <c:pt idx="25740">
                  <c:v>4.0</c:v>
                </c:pt>
                <c:pt idx="25741">
                  <c:v>4.0</c:v>
                </c:pt>
                <c:pt idx="25742">
                  <c:v>4.0</c:v>
                </c:pt>
                <c:pt idx="25743">
                  <c:v>4.0</c:v>
                </c:pt>
                <c:pt idx="25744">
                  <c:v>4.0</c:v>
                </c:pt>
                <c:pt idx="25745">
                  <c:v>4.0</c:v>
                </c:pt>
                <c:pt idx="25746">
                  <c:v>4.0</c:v>
                </c:pt>
                <c:pt idx="25747">
                  <c:v>4.0</c:v>
                </c:pt>
                <c:pt idx="25748">
                  <c:v>4.0</c:v>
                </c:pt>
                <c:pt idx="25749">
                  <c:v>4.0</c:v>
                </c:pt>
                <c:pt idx="25750">
                  <c:v>4.0</c:v>
                </c:pt>
                <c:pt idx="25751">
                  <c:v>4.0</c:v>
                </c:pt>
                <c:pt idx="25752">
                  <c:v>4.0</c:v>
                </c:pt>
                <c:pt idx="25753">
                  <c:v>4.0</c:v>
                </c:pt>
                <c:pt idx="25754">
                  <c:v>4.0</c:v>
                </c:pt>
                <c:pt idx="25755">
                  <c:v>4.0</c:v>
                </c:pt>
                <c:pt idx="25756">
                  <c:v>4.0</c:v>
                </c:pt>
                <c:pt idx="25757">
                  <c:v>4.0</c:v>
                </c:pt>
                <c:pt idx="25758">
                  <c:v>4.0</c:v>
                </c:pt>
                <c:pt idx="25759">
                  <c:v>4.0</c:v>
                </c:pt>
                <c:pt idx="25760">
                  <c:v>4.0</c:v>
                </c:pt>
                <c:pt idx="25761">
                  <c:v>4.0</c:v>
                </c:pt>
                <c:pt idx="25762">
                  <c:v>4.0</c:v>
                </c:pt>
                <c:pt idx="25763">
                  <c:v>4.0</c:v>
                </c:pt>
                <c:pt idx="25764">
                  <c:v>4.0</c:v>
                </c:pt>
                <c:pt idx="25765">
                  <c:v>4.0</c:v>
                </c:pt>
                <c:pt idx="25766">
                  <c:v>4.0</c:v>
                </c:pt>
                <c:pt idx="25767">
                  <c:v>4.0</c:v>
                </c:pt>
                <c:pt idx="25768">
                  <c:v>4.0</c:v>
                </c:pt>
                <c:pt idx="25769">
                  <c:v>4.0</c:v>
                </c:pt>
                <c:pt idx="25770">
                  <c:v>4.0</c:v>
                </c:pt>
                <c:pt idx="25771">
                  <c:v>4.0</c:v>
                </c:pt>
                <c:pt idx="25772">
                  <c:v>4.0</c:v>
                </c:pt>
                <c:pt idx="25773">
                  <c:v>4.0</c:v>
                </c:pt>
                <c:pt idx="25774">
                  <c:v>4.0</c:v>
                </c:pt>
                <c:pt idx="25775">
                  <c:v>4.0</c:v>
                </c:pt>
                <c:pt idx="25776">
                  <c:v>4.0</c:v>
                </c:pt>
                <c:pt idx="25777">
                  <c:v>4.0</c:v>
                </c:pt>
                <c:pt idx="25778">
                  <c:v>4.0</c:v>
                </c:pt>
                <c:pt idx="25779">
                  <c:v>4.0</c:v>
                </c:pt>
                <c:pt idx="25780">
                  <c:v>4.0</c:v>
                </c:pt>
                <c:pt idx="25781">
                  <c:v>4.0</c:v>
                </c:pt>
                <c:pt idx="25782">
                  <c:v>4.0</c:v>
                </c:pt>
                <c:pt idx="25783">
                  <c:v>4.0</c:v>
                </c:pt>
                <c:pt idx="25784">
                  <c:v>4.0</c:v>
                </c:pt>
                <c:pt idx="25785">
                  <c:v>4.0</c:v>
                </c:pt>
                <c:pt idx="25786">
                  <c:v>4.0</c:v>
                </c:pt>
                <c:pt idx="25787">
                  <c:v>4.0</c:v>
                </c:pt>
                <c:pt idx="25788">
                  <c:v>4.0</c:v>
                </c:pt>
                <c:pt idx="25789">
                  <c:v>4.0</c:v>
                </c:pt>
                <c:pt idx="25790">
                  <c:v>4.0</c:v>
                </c:pt>
                <c:pt idx="25791">
                  <c:v>4.0</c:v>
                </c:pt>
                <c:pt idx="25792">
                  <c:v>4.0</c:v>
                </c:pt>
                <c:pt idx="25793">
                  <c:v>4.0</c:v>
                </c:pt>
                <c:pt idx="25794">
                  <c:v>4.0</c:v>
                </c:pt>
                <c:pt idx="25795">
                  <c:v>4.0</c:v>
                </c:pt>
                <c:pt idx="25796">
                  <c:v>4.0</c:v>
                </c:pt>
                <c:pt idx="25797">
                  <c:v>4.0</c:v>
                </c:pt>
                <c:pt idx="25798">
                  <c:v>4.0</c:v>
                </c:pt>
                <c:pt idx="25799">
                  <c:v>4.0</c:v>
                </c:pt>
                <c:pt idx="25800">
                  <c:v>4.0</c:v>
                </c:pt>
                <c:pt idx="25801">
                  <c:v>4.0</c:v>
                </c:pt>
                <c:pt idx="25802">
                  <c:v>4.0</c:v>
                </c:pt>
                <c:pt idx="25803">
                  <c:v>4.0</c:v>
                </c:pt>
                <c:pt idx="25804">
                  <c:v>4.0</c:v>
                </c:pt>
                <c:pt idx="25805">
                  <c:v>4.0</c:v>
                </c:pt>
                <c:pt idx="25806">
                  <c:v>4.0</c:v>
                </c:pt>
                <c:pt idx="25807">
                  <c:v>4.0</c:v>
                </c:pt>
                <c:pt idx="25808">
                  <c:v>4.0</c:v>
                </c:pt>
                <c:pt idx="25809">
                  <c:v>4.0</c:v>
                </c:pt>
                <c:pt idx="25810">
                  <c:v>4.0</c:v>
                </c:pt>
                <c:pt idx="25811">
                  <c:v>4.0</c:v>
                </c:pt>
                <c:pt idx="25812">
                  <c:v>4.0</c:v>
                </c:pt>
                <c:pt idx="25813">
                  <c:v>4.0</c:v>
                </c:pt>
                <c:pt idx="25814">
                  <c:v>4.0</c:v>
                </c:pt>
                <c:pt idx="25815">
                  <c:v>4.0</c:v>
                </c:pt>
                <c:pt idx="25816">
                  <c:v>4.0</c:v>
                </c:pt>
                <c:pt idx="25817">
                  <c:v>4.0</c:v>
                </c:pt>
                <c:pt idx="25818">
                  <c:v>4.0</c:v>
                </c:pt>
                <c:pt idx="25819">
                  <c:v>4.0</c:v>
                </c:pt>
                <c:pt idx="25820">
                  <c:v>4.0</c:v>
                </c:pt>
                <c:pt idx="25821">
                  <c:v>4.0</c:v>
                </c:pt>
                <c:pt idx="25822">
                  <c:v>4.0</c:v>
                </c:pt>
                <c:pt idx="25823">
                  <c:v>4.0</c:v>
                </c:pt>
                <c:pt idx="25824">
                  <c:v>4.0</c:v>
                </c:pt>
                <c:pt idx="25825">
                  <c:v>4.0</c:v>
                </c:pt>
                <c:pt idx="25826">
                  <c:v>4.0</c:v>
                </c:pt>
                <c:pt idx="25827">
                  <c:v>4.0</c:v>
                </c:pt>
                <c:pt idx="25828">
                  <c:v>4.0</c:v>
                </c:pt>
                <c:pt idx="25829">
                  <c:v>4.0</c:v>
                </c:pt>
                <c:pt idx="25830">
                  <c:v>4.0</c:v>
                </c:pt>
                <c:pt idx="25831">
                  <c:v>4.0</c:v>
                </c:pt>
                <c:pt idx="25832">
                  <c:v>4.0</c:v>
                </c:pt>
                <c:pt idx="25833">
                  <c:v>4.0</c:v>
                </c:pt>
                <c:pt idx="25834">
                  <c:v>4.0</c:v>
                </c:pt>
                <c:pt idx="25835">
                  <c:v>4.0</c:v>
                </c:pt>
                <c:pt idx="25836">
                  <c:v>4.0</c:v>
                </c:pt>
                <c:pt idx="25837">
                  <c:v>4.0</c:v>
                </c:pt>
                <c:pt idx="25838">
                  <c:v>4.0</c:v>
                </c:pt>
                <c:pt idx="25839">
                  <c:v>4.0</c:v>
                </c:pt>
                <c:pt idx="25840">
                  <c:v>4.0</c:v>
                </c:pt>
                <c:pt idx="25841">
                  <c:v>4.0</c:v>
                </c:pt>
                <c:pt idx="25842">
                  <c:v>4.0</c:v>
                </c:pt>
                <c:pt idx="25843">
                  <c:v>4.0</c:v>
                </c:pt>
                <c:pt idx="25844">
                  <c:v>4.0</c:v>
                </c:pt>
                <c:pt idx="25845">
                  <c:v>4.0</c:v>
                </c:pt>
                <c:pt idx="25846">
                  <c:v>4.0</c:v>
                </c:pt>
                <c:pt idx="25847">
                  <c:v>4.0</c:v>
                </c:pt>
                <c:pt idx="25848">
                  <c:v>4.0</c:v>
                </c:pt>
                <c:pt idx="25849">
                  <c:v>4.0</c:v>
                </c:pt>
                <c:pt idx="25850">
                  <c:v>4.0</c:v>
                </c:pt>
                <c:pt idx="25851">
                  <c:v>4.0</c:v>
                </c:pt>
                <c:pt idx="25852">
                  <c:v>4.0</c:v>
                </c:pt>
                <c:pt idx="25853">
                  <c:v>4.0</c:v>
                </c:pt>
                <c:pt idx="25854">
                  <c:v>4.0</c:v>
                </c:pt>
                <c:pt idx="25855">
                  <c:v>4.0</c:v>
                </c:pt>
                <c:pt idx="25856">
                  <c:v>4.0</c:v>
                </c:pt>
                <c:pt idx="25857">
                  <c:v>4.0</c:v>
                </c:pt>
                <c:pt idx="25858">
                  <c:v>4.0</c:v>
                </c:pt>
                <c:pt idx="25859">
                  <c:v>4.0</c:v>
                </c:pt>
                <c:pt idx="25860">
                  <c:v>4.0</c:v>
                </c:pt>
                <c:pt idx="25861">
                  <c:v>4.0</c:v>
                </c:pt>
                <c:pt idx="25862">
                  <c:v>4.0</c:v>
                </c:pt>
                <c:pt idx="25863">
                  <c:v>4.0</c:v>
                </c:pt>
                <c:pt idx="25864">
                  <c:v>4.0</c:v>
                </c:pt>
                <c:pt idx="25865">
                  <c:v>4.0</c:v>
                </c:pt>
                <c:pt idx="25866">
                  <c:v>4.0</c:v>
                </c:pt>
                <c:pt idx="25867">
                  <c:v>4.0</c:v>
                </c:pt>
                <c:pt idx="25868">
                  <c:v>4.0</c:v>
                </c:pt>
                <c:pt idx="25869">
                  <c:v>4.0</c:v>
                </c:pt>
                <c:pt idx="25870">
                  <c:v>4.0</c:v>
                </c:pt>
                <c:pt idx="25871">
                  <c:v>4.0</c:v>
                </c:pt>
                <c:pt idx="25872">
                  <c:v>4.0</c:v>
                </c:pt>
                <c:pt idx="25873">
                  <c:v>4.0</c:v>
                </c:pt>
                <c:pt idx="25874">
                  <c:v>4.0</c:v>
                </c:pt>
                <c:pt idx="25875">
                  <c:v>4.0</c:v>
                </c:pt>
                <c:pt idx="25876">
                  <c:v>4.0</c:v>
                </c:pt>
                <c:pt idx="25877">
                  <c:v>4.0</c:v>
                </c:pt>
                <c:pt idx="25878">
                  <c:v>4.0</c:v>
                </c:pt>
                <c:pt idx="25879">
                  <c:v>4.0</c:v>
                </c:pt>
                <c:pt idx="25880">
                  <c:v>4.0</c:v>
                </c:pt>
                <c:pt idx="25881">
                  <c:v>4.0</c:v>
                </c:pt>
                <c:pt idx="25882">
                  <c:v>4.0</c:v>
                </c:pt>
                <c:pt idx="25883">
                  <c:v>4.0</c:v>
                </c:pt>
                <c:pt idx="25884">
                  <c:v>4.0</c:v>
                </c:pt>
                <c:pt idx="25885">
                  <c:v>4.0</c:v>
                </c:pt>
                <c:pt idx="25886">
                  <c:v>4.0</c:v>
                </c:pt>
                <c:pt idx="25887">
                  <c:v>4.0</c:v>
                </c:pt>
                <c:pt idx="25888">
                  <c:v>4.0</c:v>
                </c:pt>
                <c:pt idx="25889">
                  <c:v>4.0</c:v>
                </c:pt>
                <c:pt idx="25890">
                  <c:v>4.0</c:v>
                </c:pt>
                <c:pt idx="25891">
                  <c:v>4.0</c:v>
                </c:pt>
                <c:pt idx="25892">
                  <c:v>4.0</c:v>
                </c:pt>
                <c:pt idx="25893">
                  <c:v>4.0</c:v>
                </c:pt>
                <c:pt idx="25894">
                  <c:v>4.0</c:v>
                </c:pt>
                <c:pt idx="25895">
                  <c:v>4.0</c:v>
                </c:pt>
                <c:pt idx="25896">
                  <c:v>4.0</c:v>
                </c:pt>
                <c:pt idx="25897">
                  <c:v>4.0</c:v>
                </c:pt>
                <c:pt idx="25898">
                  <c:v>4.0</c:v>
                </c:pt>
                <c:pt idx="25899">
                  <c:v>4.0</c:v>
                </c:pt>
                <c:pt idx="25900">
                  <c:v>4.0</c:v>
                </c:pt>
                <c:pt idx="25901">
                  <c:v>4.0</c:v>
                </c:pt>
                <c:pt idx="25902">
                  <c:v>4.0</c:v>
                </c:pt>
                <c:pt idx="25903">
                  <c:v>4.0</c:v>
                </c:pt>
                <c:pt idx="25904">
                  <c:v>4.0</c:v>
                </c:pt>
                <c:pt idx="25905">
                  <c:v>4.0</c:v>
                </c:pt>
                <c:pt idx="25906">
                  <c:v>4.0</c:v>
                </c:pt>
                <c:pt idx="25907">
                  <c:v>4.0</c:v>
                </c:pt>
                <c:pt idx="25908">
                  <c:v>4.0</c:v>
                </c:pt>
                <c:pt idx="25909">
                  <c:v>4.0</c:v>
                </c:pt>
                <c:pt idx="25910">
                  <c:v>4.0</c:v>
                </c:pt>
                <c:pt idx="25911">
                  <c:v>4.0</c:v>
                </c:pt>
                <c:pt idx="25912">
                  <c:v>4.0</c:v>
                </c:pt>
                <c:pt idx="25913">
                  <c:v>4.0</c:v>
                </c:pt>
                <c:pt idx="25914">
                  <c:v>4.0</c:v>
                </c:pt>
                <c:pt idx="25915">
                  <c:v>4.0</c:v>
                </c:pt>
                <c:pt idx="25916">
                  <c:v>4.0</c:v>
                </c:pt>
                <c:pt idx="25917">
                  <c:v>4.0</c:v>
                </c:pt>
                <c:pt idx="25918">
                  <c:v>4.0</c:v>
                </c:pt>
                <c:pt idx="25919">
                  <c:v>4.0</c:v>
                </c:pt>
                <c:pt idx="25920">
                  <c:v>4.0</c:v>
                </c:pt>
                <c:pt idx="25921">
                  <c:v>4.0</c:v>
                </c:pt>
                <c:pt idx="25922">
                  <c:v>4.0</c:v>
                </c:pt>
                <c:pt idx="25923">
                  <c:v>4.0</c:v>
                </c:pt>
                <c:pt idx="25924">
                  <c:v>4.0</c:v>
                </c:pt>
                <c:pt idx="25925">
                  <c:v>4.0</c:v>
                </c:pt>
                <c:pt idx="25926">
                  <c:v>4.0</c:v>
                </c:pt>
                <c:pt idx="25927">
                  <c:v>4.0</c:v>
                </c:pt>
                <c:pt idx="25928">
                  <c:v>4.0</c:v>
                </c:pt>
                <c:pt idx="25929">
                  <c:v>4.0</c:v>
                </c:pt>
                <c:pt idx="25930">
                  <c:v>4.0</c:v>
                </c:pt>
                <c:pt idx="25931">
                  <c:v>4.0</c:v>
                </c:pt>
                <c:pt idx="25932">
                  <c:v>4.0</c:v>
                </c:pt>
                <c:pt idx="25933">
                  <c:v>4.0</c:v>
                </c:pt>
                <c:pt idx="25934">
                  <c:v>4.0</c:v>
                </c:pt>
                <c:pt idx="25935">
                  <c:v>4.0</c:v>
                </c:pt>
                <c:pt idx="25936">
                  <c:v>4.0</c:v>
                </c:pt>
                <c:pt idx="25937">
                  <c:v>4.0</c:v>
                </c:pt>
                <c:pt idx="25938">
                  <c:v>4.0</c:v>
                </c:pt>
                <c:pt idx="25939">
                  <c:v>4.0</c:v>
                </c:pt>
                <c:pt idx="25940">
                  <c:v>4.0</c:v>
                </c:pt>
                <c:pt idx="25941">
                  <c:v>4.0</c:v>
                </c:pt>
                <c:pt idx="25942">
                  <c:v>4.0</c:v>
                </c:pt>
                <c:pt idx="25943">
                  <c:v>4.0</c:v>
                </c:pt>
                <c:pt idx="25944">
                  <c:v>4.0</c:v>
                </c:pt>
                <c:pt idx="25945">
                  <c:v>4.0</c:v>
                </c:pt>
                <c:pt idx="25946">
                  <c:v>4.0</c:v>
                </c:pt>
                <c:pt idx="25947">
                  <c:v>4.0</c:v>
                </c:pt>
                <c:pt idx="25948">
                  <c:v>4.0</c:v>
                </c:pt>
                <c:pt idx="25949">
                  <c:v>4.0</c:v>
                </c:pt>
                <c:pt idx="25950">
                  <c:v>4.0</c:v>
                </c:pt>
                <c:pt idx="25951">
                  <c:v>4.0</c:v>
                </c:pt>
                <c:pt idx="25952">
                  <c:v>4.0</c:v>
                </c:pt>
                <c:pt idx="25953">
                  <c:v>4.0</c:v>
                </c:pt>
                <c:pt idx="25954">
                  <c:v>4.0</c:v>
                </c:pt>
                <c:pt idx="25955">
                  <c:v>4.0</c:v>
                </c:pt>
                <c:pt idx="25956">
                  <c:v>4.0</c:v>
                </c:pt>
                <c:pt idx="25957">
                  <c:v>4.0</c:v>
                </c:pt>
                <c:pt idx="25958">
                  <c:v>4.0</c:v>
                </c:pt>
                <c:pt idx="25959">
                  <c:v>4.0</c:v>
                </c:pt>
                <c:pt idx="25960">
                  <c:v>4.0</c:v>
                </c:pt>
                <c:pt idx="25961">
                  <c:v>4.0</c:v>
                </c:pt>
                <c:pt idx="25962">
                  <c:v>4.0</c:v>
                </c:pt>
                <c:pt idx="25963">
                  <c:v>4.0</c:v>
                </c:pt>
                <c:pt idx="25964">
                  <c:v>4.0</c:v>
                </c:pt>
                <c:pt idx="25965">
                  <c:v>4.0</c:v>
                </c:pt>
                <c:pt idx="25966">
                  <c:v>4.0</c:v>
                </c:pt>
                <c:pt idx="25967">
                  <c:v>4.0</c:v>
                </c:pt>
                <c:pt idx="25968">
                  <c:v>4.0</c:v>
                </c:pt>
                <c:pt idx="25969">
                  <c:v>4.0</c:v>
                </c:pt>
                <c:pt idx="25970">
                  <c:v>4.0</c:v>
                </c:pt>
                <c:pt idx="25971">
                  <c:v>4.0</c:v>
                </c:pt>
                <c:pt idx="25972">
                  <c:v>4.0</c:v>
                </c:pt>
                <c:pt idx="25973">
                  <c:v>4.0</c:v>
                </c:pt>
                <c:pt idx="25974">
                  <c:v>4.0</c:v>
                </c:pt>
                <c:pt idx="25975">
                  <c:v>4.0</c:v>
                </c:pt>
                <c:pt idx="25976">
                  <c:v>4.0</c:v>
                </c:pt>
                <c:pt idx="25977">
                  <c:v>4.0</c:v>
                </c:pt>
                <c:pt idx="25978">
                  <c:v>4.0</c:v>
                </c:pt>
                <c:pt idx="25979">
                  <c:v>4.0</c:v>
                </c:pt>
                <c:pt idx="25980">
                  <c:v>4.0</c:v>
                </c:pt>
                <c:pt idx="25981">
                  <c:v>4.0</c:v>
                </c:pt>
                <c:pt idx="25982">
                  <c:v>4.0</c:v>
                </c:pt>
                <c:pt idx="25983">
                  <c:v>4.0</c:v>
                </c:pt>
                <c:pt idx="25984">
                  <c:v>4.0</c:v>
                </c:pt>
                <c:pt idx="25985">
                  <c:v>4.0</c:v>
                </c:pt>
                <c:pt idx="25986">
                  <c:v>4.0</c:v>
                </c:pt>
                <c:pt idx="25987">
                  <c:v>4.0</c:v>
                </c:pt>
                <c:pt idx="25988">
                  <c:v>4.0</c:v>
                </c:pt>
                <c:pt idx="25989">
                  <c:v>4.0</c:v>
                </c:pt>
                <c:pt idx="25990">
                  <c:v>4.0</c:v>
                </c:pt>
                <c:pt idx="25991">
                  <c:v>4.0</c:v>
                </c:pt>
                <c:pt idx="25992">
                  <c:v>4.0</c:v>
                </c:pt>
                <c:pt idx="25993">
                  <c:v>4.0</c:v>
                </c:pt>
                <c:pt idx="25994">
                  <c:v>4.0</c:v>
                </c:pt>
                <c:pt idx="25995">
                  <c:v>4.0</c:v>
                </c:pt>
                <c:pt idx="25996">
                  <c:v>4.0</c:v>
                </c:pt>
                <c:pt idx="25997">
                  <c:v>4.0</c:v>
                </c:pt>
                <c:pt idx="25998">
                  <c:v>4.0</c:v>
                </c:pt>
                <c:pt idx="25999">
                  <c:v>4.0</c:v>
                </c:pt>
                <c:pt idx="26000">
                  <c:v>4.0</c:v>
                </c:pt>
                <c:pt idx="26001">
                  <c:v>4.0</c:v>
                </c:pt>
                <c:pt idx="26002">
                  <c:v>4.0</c:v>
                </c:pt>
                <c:pt idx="26003">
                  <c:v>4.0</c:v>
                </c:pt>
                <c:pt idx="26004">
                  <c:v>4.0</c:v>
                </c:pt>
                <c:pt idx="26005">
                  <c:v>4.0</c:v>
                </c:pt>
                <c:pt idx="26006">
                  <c:v>4.0</c:v>
                </c:pt>
                <c:pt idx="26007">
                  <c:v>4.0</c:v>
                </c:pt>
                <c:pt idx="26008">
                  <c:v>4.0</c:v>
                </c:pt>
                <c:pt idx="26009">
                  <c:v>4.0</c:v>
                </c:pt>
                <c:pt idx="26010">
                  <c:v>4.0</c:v>
                </c:pt>
                <c:pt idx="26011">
                  <c:v>4.0</c:v>
                </c:pt>
                <c:pt idx="26012">
                  <c:v>4.0</c:v>
                </c:pt>
                <c:pt idx="26013">
                  <c:v>4.0</c:v>
                </c:pt>
                <c:pt idx="26014">
                  <c:v>4.0</c:v>
                </c:pt>
                <c:pt idx="26015">
                  <c:v>4.0</c:v>
                </c:pt>
                <c:pt idx="26016">
                  <c:v>4.0</c:v>
                </c:pt>
                <c:pt idx="26017">
                  <c:v>4.0</c:v>
                </c:pt>
                <c:pt idx="26018">
                  <c:v>4.0</c:v>
                </c:pt>
                <c:pt idx="26019">
                  <c:v>4.0</c:v>
                </c:pt>
                <c:pt idx="26020">
                  <c:v>4.0</c:v>
                </c:pt>
                <c:pt idx="26021">
                  <c:v>4.0</c:v>
                </c:pt>
                <c:pt idx="26022">
                  <c:v>4.0</c:v>
                </c:pt>
                <c:pt idx="26023">
                  <c:v>4.0</c:v>
                </c:pt>
                <c:pt idx="26024">
                  <c:v>4.0</c:v>
                </c:pt>
                <c:pt idx="26025">
                  <c:v>4.0</c:v>
                </c:pt>
                <c:pt idx="26026">
                  <c:v>4.0</c:v>
                </c:pt>
                <c:pt idx="26027">
                  <c:v>4.0</c:v>
                </c:pt>
                <c:pt idx="26028">
                  <c:v>4.0</c:v>
                </c:pt>
                <c:pt idx="26029">
                  <c:v>4.0</c:v>
                </c:pt>
                <c:pt idx="26030">
                  <c:v>4.0</c:v>
                </c:pt>
                <c:pt idx="26031">
                  <c:v>4.0</c:v>
                </c:pt>
                <c:pt idx="26032">
                  <c:v>4.0</c:v>
                </c:pt>
                <c:pt idx="26033">
                  <c:v>4.0</c:v>
                </c:pt>
                <c:pt idx="26034">
                  <c:v>4.0</c:v>
                </c:pt>
                <c:pt idx="26035">
                  <c:v>4.0</c:v>
                </c:pt>
                <c:pt idx="26036">
                  <c:v>4.0</c:v>
                </c:pt>
                <c:pt idx="26037">
                  <c:v>4.0</c:v>
                </c:pt>
                <c:pt idx="26038">
                  <c:v>4.0</c:v>
                </c:pt>
                <c:pt idx="26039">
                  <c:v>4.0</c:v>
                </c:pt>
                <c:pt idx="26040">
                  <c:v>4.0</c:v>
                </c:pt>
                <c:pt idx="26041">
                  <c:v>4.0</c:v>
                </c:pt>
                <c:pt idx="26042">
                  <c:v>4.0</c:v>
                </c:pt>
                <c:pt idx="26043">
                  <c:v>4.0</c:v>
                </c:pt>
                <c:pt idx="26044">
                  <c:v>4.0</c:v>
                </c:pt>
                <c:pt idx="26045">
                  <c:v>4.0</c:v>
                </c:pt>
                <c:pt idx="26046">
                  <c:v>4.0</c:v>
                </c:pt>
                <c:pt idx="26047">
                  <c:v>4.0</c:v>
                </c:pt>
                <c:pt idx="26048">
                  <c:v>4.0</c:v>
                </c:pt>
                <c:pt idx="26049">
                  <c:v>4.0</c:v>
                </c:pt>
                <c:pt idx="26050">
                  <c:v>4.0</c:v>
                </c:pt>
                <c:pt idx="26051">
                  <c:v>4.0</c:v>
                </c:pt>
                <c:pt idx="26052">
                  <c:v>4.0</c:v>
                </c:pt>
                <c:pt idx="26053">
                  <c:v>4.0</c:v>
                </c:pt>
                <c:pt idx="26054">
                  <c:v>4.0</c:v>
                </c:pt>
                <c:pt idx="26055">
                  <c:v>4.0</c:v>
                </c:pt>
                <c:pt idx="26056">
                  <c:v>4.0</c:v>
                </c:pt>
                <c:pt idx="26057">
                  <c:v>4.0</c:v>
                </c:pt>
                <c:pt idx="26058">
                  <c:v>4.0</c:v>
                </c:pt>
                <c:pt idx="26059">
                  <c:v>4.0</c:v>
                </c:pt>
                <c:pt idx="26060">
                  <c:v>4.0</c:v>
                </c:pt>
                <c:pt idx="26061">
                  <c:v>4.0</c:v>
                </c:pt>
                <c:pt idx="26062">
                  <c:v>4.0</c:v>
                </c:pt>
                <c:pt idx="26063">
                  <c:v>4.0</c:v>
                </c:pt>
                <c:pt idx="26064">
                  <c:v>4.0</c:v>
                </c:pt>
                <c:pt idx="26065">
                  <c:v>4.0</c:v>
                </c:pt>
                <c:pt idx="26066">
                  <c:v>4.0</c:v>
                </c:pt>
                <c:pt idx="26067">
                  <c:v>4.0</c:v>
                </c:pt>
                <c:pt idx="26068">
                  <c:v>4.0</c:v>
                </c:pt>
                <c:pt idx="26069">
                  <c:v>4.0</c:v>
                </c:pt>
                <c:pt idx="26070">
                  <c:v>4.0</c:v>
                </c:pt>
                <c:pt idx="26071">
                  <c:v>4.0</c:v>
                </c:pt>
                <c:pt idx="26072">
                  <c:v>4.0</c:v>
                </c:pt>
                <c:pt idx="26073">
                  <c:v>4.0</c:v>
                </c:pt>
                <c:pt idx="26074">
                  <c:v>4.0</c:v>
                </c:pt>
                <c:pt idx="26075">
                  <c:v>4.0</c:v>
                </c:pt>
                <c:pt idx="26076">
                  <c:v>4.0</c:v>
                </c:pt>
                <c:pt idx="26077">
                  <c:v>4.0</c:v>
                </c:pt>
                <c:pt idx="26078">
                  <c:v>4.0</c:v>
                </c:pt>
                <c:pt idx="26079">
                  <c:v>4.0</c:v>
                </c:pt>
                <c:pt idx="26080">
                  <c:v>4.0</c:v>
                </c:pt>
                <c:pt idx="26081">
                  <c:v>4.0</c:v>
                </c:pt>
                <c:pt idx="26082">
                  <c:v>4.0</c:v>
                </c:pt>
                <c:pt idx="26083">
                  <c:v>4.0</c:v>
                </c:pt>
                <c:pt idx="26084">
                  <c:v>4.0</c:v>
                </c:pt>
                <c:pt idx="26085">
                  <c:v>4.0</c:v>
                </c:pt>
                <c:pt idx="26086">
                  <c:v>4.0</c:v>
                </c:pt>
                <c:pt idx="26087">
                  <c:v>4.0</c:v>
                </c:pt>
                <c:pt idx="26088">
                  <c:v>4.0</c:v>
                </c:pt>
                <c:pt idx="26089">
                  <c:v>4.0</c:v>
                </c:pt>
                <c:pt idx="26090">
                  <c:v>4.0</c:v>
                </c:pt>
                <c:pt idx="26091">
                  <c:v>4.0</c:v>
                </c:pt>
                <c:pt idx="26092">
                  <c:v>4.0</c:v>
                </c:pt>
                <c:pt idx="26093">
                  <c:v>4.0</c:v>
                </c:pt>
                <c:pt idx="26094">
                  <c:v>4.0</c:v>
                </c:pt>
                <c:pt idx="26095">
                  <c:v>4.0</c:v>
                </c:pt>
                <c:pt idx="26096">
                  <c:v>4.0</c:v>
                </c:pt>
                <c:pt idx="26097">
                  <c:v>4.0</c:v>
                </c:pt>
                <c:pt idx="26098">
                  <c:v>4.0</c:v>
                </c:pt>
                <c:pt idx="26099">
                  <c:v>4.0</c:v>
                </c:pt>
                <c:pt idx="26100">
                  <c:v>4.0</c:v>
                </c:pt>
                <c:pt idx="26101">
                  <c:v>4.0</c:v>
                </c:pt>
                <c:pt idx="26102">
                  <c:v>4.0</c:v>
                </c:pt>
                <c:pt idx="26103">
                  <c:v>4.0</c:v>
                </c:pt>
                <c:pt idx="26104">
                  <c:v>4.0</c:v>
                </c:pt>
                <c:pt idx="26105">
                  <c:v>4.0</c:v>
                </c:pt>
                <c:pt idx="26106">
                  <c:v>4.0</c:v>
                </c:pt>
                <c:pt idx="26107">
                  <c:v>4.0</c:v>
                </c:pt>
                <c:pt idx="26108">
                  <c:v>4.0</c:v>
                </c:pt>
                <c:pt idx="26109">
                  <c:v>4.0</c:v>
                </c:pt>
                <c:pt idx="26110">
                  <c:v>4.0</c:v>
                </c:pt>
                <c:pt idx="26111">
                  <c:v>4.0</c:v>
                </c:pt>
                <c:pt idx="26112">
                  <c:v>4.0</c:v>
                </c:pt>
                <c:pt idx="26113">
                  <c:v>4.0</c:v>
                </c:pt>
                <c:pt idx="26114">
                  <c:v>4.0</c:v>
                </c:pt>
                <c:pt idx="26115">
                  <c:v>4.0</c:v>
                </c:pt>
                <c:pt idx="26116">
                  <c:v>4.0</c:v>
                </c:pt>
                <c:pt idx="26117">
                  <c:v>4.0</c:v>
                </c:pt>
                <c:pt idx="26118">
                  <c:v>4.0</c:v>
                </c:pt>
                <c:pt idx="26119">
                  <c:v>4.0</c:v>
                </c:pt>
                <c:pt idx="26120">
                  <c:v>4.0</c:v>
                </c:pt>
                <c:pt idx="26121">
                  <c:v>4.0</c:v>
                </c:pt>
                <c:pt idx="26122">
                  <c:v>4.0</c:v>
                </c:pt>
                <c:pt idx="26123">
                  <c:v>4.0</c:v>
                </c:pt>
                <c:pt idx="26124">
                  <c:v>4.0</c:v>
                </c:pt>
                <c:pt idx="26125">
                  <c:v>4.0</c:v>
                </c:pt>
                <c:pt idx="26126">
                  <c:v>4.0</c:v>
                </c:pt>
                <c:pt idx="26127">
                  <c:v>4.0</c:v>
                </c:pt>
                <c:pt idx="26128">
                  <c:v>4.0</c:v>
                </c:pt>
                <c:pt idx="26129">
                  <c:v>4.0</c:v>
                </c:pt>
                <c:pt idx="26130">
                  <c:v>4.0</c:v>
                </c:pt>
                <c:pt idx="26131">
                  <c:v>4.0</c:v>
                </c:pt>
                <c:pt idx="26132">
                  <c:v>4.0</c:v>
                </c:pt>
                <c:pt idx="26133">
                  <c:v>4.0</c:v>
                </c:pt>
                <c:pt idx="26134">
                  <c:v>4.0</c:v>
                </c:pt>
                <c:pt idx="26135">
                  <c:v>4.0</c:v>
                </c:pt>
                <c:pt idx="26136">
                  <c:v>4.0</c:v>
                </c:pt>
                <c:pt idx="26137">
                  <c:v>4.0</c:v>
                </c:pt>
                <c:pt idx="26138">
                  <c:v>4.0</c:v>
                </c:pt>
                <c:pt idx="26139">
                  <c:v>4.0</c:v>
                </c:pt>
                <c:pt idx="26140">
                  <c:v>4.0</c:v>
                </c:pt>
                <c:pt idx="26141">
                  <c:v>4.0</c:v>
                </c:pt>
                <c:pt idx="26142">
                  <c:v>4.0</c:v>
                </c:pt>
                <c:pt idx="26143">
                  <c:v>4.0</c:v>
                </c:pt>
                <c:pt idx="26144">
                  <c:v>4.0</c:v>
                </c:pt>
                <c:pt idx="26145">
                  <c:v>4.0</c:v>
                </c:pt>
                <c:pt idx="26146">
                  <c:v>4.0</c:v>
                </c:pt>
                <c:pt idx="26147">
                  <c:v>4.0</c:v>
                </c:pt>
                <c:pt idx="26148">
                  <c:v>4.0</c:v>
                </c:pt>
                <c:pt idx="26149">
                  <c:v>4.0</c:v>
                </c:pt>
                <c:pt idx="26150">
                  <c:v>4.0</c:v>
                </c:pt>
                <c:pt idx="26151">
                  <c:v>4.0</c:v>
                </c:pt>
                <c:pt idx="26152">
                  <c:v>4.0</c:v>
                </c:pt>
                <c:pt idx="26153">
                  <c:v>4.0</c:v>
                </c:pt>
                <c:pt idx="26154">
                  <c:v>4.0</c:v>
                </c:pt>
                <c:pt idx="26155">
                  <c:v>4.0</c:v>
                </c:pt>
                <c:pt idx="26156">
                  <c:v>4.0</c:v>
                </c:pt>
                <c:pt idx="26157">
                  <c:v>4.0</c:v>
                </c:pt>
                <c:pt idx="26158">
                  <c:v>4.0</c:v>
                </c:pt>
                <c:pt idx="26159">
                  <c:v>4.0</c:v>
                </c:pt>
                <c:pt idx="26160">
                  <c:v>4.0</c:v>
                </c:pt>
                <c:pt idx="26161">
                  <c:v>4.0</c:v>
                </c:pt>
                <c:pt idx="26162">
                  <c:v>4.0</c:v>
                </c:pt>
                <c:pt idx="26163">
                  <c:v>4.0</c:v>
                </c:pt>
                <c:pt idx="26164">
                  <c:v>4.0</c:v>
                </c:pt>
                <c:pt idx="26165">
                  <c:v>4.0</c:v>
                </c:pt>
                <c:pt idx="26166">
                  <c:v>4.0</c:v>
                </c:pt>
                <c:pt idx="26167">
                  <c:v>4.0</c:v>
                </c:pt>
                <c:pt idx="26168">
                  <c:v>4.0</c:v>
                </c:pt>
                <c:pt idx="26169">
                  <c:v>4.0</c:v>
                </c:pt>
                <c:pt idx="26170">
                  <c:v>4.0</c:v>
                </c:pt>
                <c:pt idx="26171">
                  <c:v>4.0</c:v>
                </c:pt>
                <c:pt idx="26172">
                  <c:v>4.0</c:v>
                </c:pt>
                <c:pt idx="26173">
                  <c:v>4.0</c:v>
                </c:pt>
                <c:pt idx="26174">
                  <c:v>4.0</c:v>
                </c:pt>
                <c:pt idx="26175">
                  <c:v>4.0</c:v>
                </c:pt>
                <c:pt idx="26176">
                  <c:v>4.0</c:v>
                </c:pt>
                <c:pt idx="26177">
                  <c:v>4.0</c:v>
                </c:pt>
                <c:pt idx="26178">
                  <c:v>4.0</c:v>
                </c:pt>
                <c:pt idx="26179">
                  <c:v>4.0</c:v>
                </c:pt>
                <c:pt idx="26180">
                  <c:v>4.0</c:v>
                </c:pt>
                <c:pt idx="26181">
                  <c:v>4.0</c:v>
                </c:pt>
                <c:pt idx="26182">
                  <c:v>4.0</c:v>
                </c:pt>
                <c:pt idx="26183">
                  <c:v>4.0</c:v>
                </c:pt>
                <c:pt idx="26184">
                  <c:v>4.0</c:v>
                </c:pt>
                <c:pt idx="26185">
                  <c:v>4.0</c:v>
                </c:pt>
                <c:pt idx="26186">
                  <c:v>4.0</c:v>
                </c:pt>
                <c:pt idx="26187">
                  <c:v>4.0</c:v>
                </c:pt>
                <c:pt idx="26188">
                  <c:v>4.0</c:v>
                </c:pt>
                <c:pt idx="26189">
                  <c:v>4.0</c:v>
                </c:pt>
                <c:pt idx="26190">
                  <c:v>4.0</c:v>
                </c:pt>
                <c:pt idx="26191">
                  <c:v>4.0</c:v>
                </c:pt>
                <c:pt idx="26192">
                  <c:v>4.0</c:v>
                </c:pt>
                <c:pt idx="26193">
                  <c:v>4.0</c:v>
                </c:pt>
                <c:pt idx="26194">
                  <c:v>4.0</c:v>
                </c:pt>
                <c:pt idx="26195">
                  <c:v>4.0</c:v>
                </c:pt>
                <c:pt idx="26196">
                  <c:v>4.0</c:v>
                </c:pt>
                <c:pt idx="26197">
                  <c:v>4.0</c:v>
                </c:pt>
                <c:pt idx="26198">
                  <c:v>4.0</c:v>
                </c:pt>
                <c:pt idx="26199">
                  <c:v>4.0</c:v>
                </c:pt>
                <c:pt idx="26200">
                  <c:v>4.0</c:v>
                </c:pt>
                <c:pt idx="26201">
                  <c:v>4.0</c:v>
                </c:pt>
                <c:pt idx="26202">
                  <c:v>4.0</c:v>
                </c:pt>
                <c:pt idx="26203">
                  <c:v>4.0</c:v>
                </c:pt>
                <c:pt idx="26204">
                  <c:v>4.0</c:v>
                </c:pt>
                <c:pt idx="26205">
                  <c:v>4.0</c:v>
                </c:pt>
                <c:pt idx="26206">
                  <c:v>4.0</c:v>
                </c:pt>
                <c:pt idx="26207">
                  <c:v>4.0</c:v>
                </c:pt>
                <c:pt idx="26208">
                  <c:v>4.0</c:v>
                </c:pt>
                <c:pt idx="26209">
                  <c:v>4.0</c:v>
                </c:pt>
                <c:pt idx="26210">
                  <c:v>4.0</c:v>
                </c:pt>
                <c:pt idx="26211">
                  <c:v>4.0</c:v>
                </c:pt>
                <c:pt idx="26212">
                  <c:v>4.0</c:v>
                </c:pt>
                <c:pt idx="26213">
                  <c:v>4.0</c:v>
                </c:pt>
                <c:pt idx="26214">
                  <c:v>4.0</c:v>
                </c:pt>
                <c:pt idx="26215">
                  <c:v>4.0</c:v>
                </c:pt>
                <c:pt idx="26216">
                  <c:v>4.0</c:v>
                </c:pt>
                <c:pt idx="26217">
                  <c:v>4.0</c:v>
                </c:pt>
                <c:pt idx="26218">
                  <c:v>4.0</c:v>
                </c:pt>
                <c:pt idx="26219">
                  <c:v>4.0</c:v>
                </c:pt>
                <c:pt idx="26220">
                  <c:v>4.0</c:v>
                </c:pt>
                <c:pt idx="26221">
                  <c:v>4.0</c:v>
                </c:pt>
                <c:pt idx="26222">
                  <c:v>4.0</c:v>
                </c:pt>
                <c:pt idx="26223">
                  <c:v>4.0</c:v>
                </c:pt>
                <c:pt idx="26224">
                  <c:v>4.0</c:v>
                </c:pt>
                <c:pt idx="26225">
                  <c:v>4.0</c:v>
                </c:pt>
                <c:pt idx="26226">
                  <c:v>4.0</c:v>
                </c:pt>
                <c:pt idx="26227">
                  <c:v>4.0</c:v>
                </c:pt>
                <c:pt idx="26228">
                  <c:v>4.0</c:v>
                </c:pt>
                <c:pt idx="26229">
                  <c:v>4.0</c:v>
                </c:pt>
                <c:pt idx="26230">
                  <c:v>4.0</c:v>
                </c:pt>
                <c:pt idx="26231">
                  <c:v>4.0</c:v>
                </c:pt>
                <c:pt idx="26232">
                  <c:v>4.0</c:v>
                </c:pt>
                <c:pt idx="26233">
                  <c:v>4.0</c:v>
                </c:pt>
                <c:pt idx="26234">
                  <c:v>4.0</c:v>
                </c:pt>
                <c:pt idx="26235">
                  <c:v>4.0</c:v>
                </c:pt>
                <c:pt idx="26236">
                  <c:v>4.0</c:v>
                </c:pt>
                <c:pt idx="26237">
                  <c:v>4.0</c:v>
                </c:pt>
                <c:pt idx="26238">
                  <c:v>4.0</c:v>
                </c:pt>
                <c:pt idx="26239">
                  <c:v>4.0</c:v>
                </c:pt>
                <c:pt idx="26240">
                  <c:v>4.0</c:v>
                </c:pt>
                <c:pt idx="26241">
                  <c:v>4.0</c:v>
                </c:pt>
                <c:pt idx="26242">
                  <c:v>4.0</c:v>
                </c:pt>
                <c:pt idx="26243">
                  <c:v>4.0</c:v>
                </c:pt>
                <c:pt idx="26244">
                  <c:v>4.0</c:v>
                </c:pt>
                <c:pt idx="26245">
                  <c:v>4.0</c:v>
                </c:pt>
                <c:pt idx="26246">
                  <c:v>4.0</c:v>
                </c:pt>
                <c:pt idx="26247">
                  <c:v>4.0</c:v>
                </c:pt>
                <c:pt idx="26248">
                  <c:v>4.0</c:v>
                </c:pt>
                <c:pt idx="26249">
                  <c:v>4.0</c:v>
                </c:pt>
                <c:pt idx="26250">
                  <c:v>4.0</c:v>
                </c:pt>
                <c:pt idx="26251">
                  <c:v>4.0</c:v>
                </c:pt>
                <c:pt idx="26252">
                  <c:v>4.0</c:v>
                </c:pt>
                <c:pt idx="26253">
                  <c:v>4.0</c:v>
                </c:pt>
                <c:pt idx="26254">
                  <c:v>4.0</c:v>
                </c:pt>
                <c:pt idx="26255">
                  <c:v>4.0</c:v>
                </c:pt>
                <c:pt idx="26256">
                  <c:v>4.0</c:v>
                </c:pt>
                <c:pt idx="26257">
                  <c:v>4.0</c:v>
                </c:pt>
                <c:pt idx="26258">
                  <c:v>4.0</c:v>
                </c:pt>
                <c:pt idx="26259">
                  <c:v>4.0</c:v>
                </c:pt>
                <c:pt idx="26260">
                  <c:v>4.0</c:v>
                </c:pt>
                <c:pt idx="26261">
                  <c:v>4.0</c:v>
                </c:pt>
                <c:pt idx="26262">
                  <c:v>4.0</c:v>
                </c:pt>
                <c:pt idx="26263">
                  <c:v>4.0</c:v>
                </c:pt>
                <c:pt idx="26264">
                  <c:v>4.0</c:v>
                </c:pt>
                <c:pt idx="26265">
                  <c:v>4.0</c:v>
                </c:pt>
                <c:pt idx="26266">
                  <c:v>4.0</c:v>
                </c:pt>
                <c:pt idx="26267">
                  <c:v>4.0</c:v>
                </c:pt>
                <c:pt idx="26268">
                  <c:v>4.0</c:v>
                </c:pt>
                <c:pt idx="26269">
                  <c:v>4.0</c:v>
                </c:pt>
                <c:pt idx="26270">
                  <c:v>4.0</c:v>
                </c:pt>
                <c:pt idx="26271">
                  <c:v>4.0</c:v>
                </c:pt>
                <c:pt idx="26272">
                  <c:v>4.0</c:v>
                </c:pt>
                <c:pt idx="26273">
                  <c:v>4.0</c:v>
                </c:pt>
                <c:pt idx="26274">
                  <c:v>4.0</c:v>
                </c:pt>
                <c:pt idx="26275">
                  <c:v>4.0</c:v>
                </c:pt>
                <c:pt idx="26276">
                  <c:v>4.0</c:v>
                </c:pt>
                <c:pt idx="26277">
                  <c:v>4.0</c:v>
                </c:pt>
                <c:pt idx="26278">
                  <c:v>4.0</c:v>
                </c:pt>
                <c:pt idx="26279">
                  <c:v>4.0</c:v>
                </c:pt>
                <c:pt idx="26280">
                  <c:v>4.0</c:v>
                </c:pt>
                <c:pt idx="26281">
                  <c:v>4.0</c:v>
                </c:pt>
                <c:pt idx="26282">
                  <c:v>4.0</c:v>
                </c:pt>
                <c:pt idx="26283">
                  <c:v>4.0</c:v>
                </c:pt>
                <c:pt idx="26284">
                  <c:v>4.0</c:v>
                </c:pt>
                <c:pt idx="26285">
                  <c:v>4.0</c:v>
                </c:pt>
                <c:pt idx="26286">
                  <c:v>4.0</c:v>
                </c:pt>
                <c:pt idx="26287">
                  <c:v>4.0</c:v>
                </c:pt>
                <c:pt idx="26288">
                  <c:v>4.0</c:v>
                </c:pt>
                <c:pt idx="26289">
                  <c:v>4.0</c:v>
                </c:pt>
                <c:pt idx="26290">
                  <c:v>4.0</c:v>
                </c:pt>
                <c:pt idx="26291">
                  <c:v>4.0</c:v>
                </c:pt>
                <c:pt idx="26292">
                  <c:v>4.0</c:v>
                </c:pt>
                <c:pt idx="26293">
                  <c:v>4.0</c:v>
                </c:pt>
                <c:pt idx="26294">
                  <c:v>4.0</c:v>
                </c:pt>
                <c:pt idx="26295">
                  <c:v>4.0</c:v>
                </c:pt>
                <c:pt idx="26296">
                  <c:v>4.0</c:v>
                </c:pt>
                <c:pt idx="26297">
                  <c:v>4.0</c:v>
                </c:pt>
                <c:pt idx="26298">
                  <c:v>4.0</c:v>
                </c:pt>
                <c:pt idx="26299">
                  <c:v>4.0</c:v>
                </c:pt>
                <c:pt idx="26300">
                  <c:v>4.0</c:v>
                </c:pt>
                <c:pt idx="26301">
                  <c:v>4.0</c:v>
                </c:pt>
                <c:pt idx="26302">
                  <c:v>4.0</c:v>
                </c:pt>
                <c:pt idx="26303">
                  <c:v>4.0</c:v>
                </c:pt>
                <c:pt idx="26304">
                  <c:v>4.0</c:v>
                </c:pt>
                <c:pt idx="26305">
                  <c:v>4.0</c:v>
                </c:pt>
                <c:pt idx="26306">
                  <c:v>4.0</c:v>
                </c:pt>
                <c:pt idx="26307">
                  <c:v>4.0</c:v>
                </c:pt>
                <c:pt idx="26308">
                  <c:v>4.0</c:v>
                </c:pt>
                <c:pt idx="26309">
                  <c:v>4.0</c:v>
                </c:pt>
                <c:pt idx="26310">
                  <c:v>4.0</c:v>
                </c:pt>
                <c:pt idx="26311">
                  <c:v>4.0</c:v>
                </c:pt>
                <c:pt idx="26312">
                  <c:v>4.0</c:v>
                </c:pt>
                <c:pt idx="26313">
                  <c:v>4.0</c:v>
                </c:pt>
                <c:pt idx="26314">
                  <c:v>4.0</c:v>
                </c:pt>
                <c:pt idx="26315">
                  <c:v>4.0</c:v>
                </c:pt>
                <c:pt idx="26316">
                  <c:v>4.0</c:v>
                </c:pt>
                <c:pt idx="26317">
                  <c:v>4.0</c:v>
                </c:pt>
                <c:pt idx="26318">
                  <c:v>4.0</c:v>
                </c:pt>
                <c:pt idx="26319">
                  <c:v>4.0</c:v>
                </c:pt>
                <c:pt idx="26320">
                  <c:v>4.0</c:v>
                </c:pt>
                <c:pt idx="26321">
                  <c:v>4.0</c:v>
                </c:pt>
                <c:pt idx="26322">
                  <c:v>4.0</c:v>
                </c:pt>
                <c:pt idx="26323">
                  <c:v>4.0</c:v>
                </c:pt>
                <c:pt idx="26324">
                  <c:v>4.0</c:v>
                </c:pt>
                <c:pt idx="26325">
                  <c:v>4.0</c:v>
                </c:pt>
                <c:pt idx="26326">
                  <c:v>4.0</c:v>
                </c:pt>
                <c:pt idx="26327">
                  <c:v>4.0</c:v>
                </c:pt>
                <c:pt idx="26328">
                  <c:v>4.0</c:v>
                </c:pt>
                <c:pt idx="26329">
                  <c:v>4.0</c:v>
                </c:pt>
                <c:pt idx="26330">
                  <c:v>4.0</c:v>
                </c:pt>
                <c:pt idx="26331">
                  <c:v>4.0</c:v>
                </c:pt>
                <c:pt idx="26332">
                  <c:v>4.0</c:v>
                </c:pt>
                <c:pt idx="26333">
                  <c:v>4.0</c:v>
                </c:pt>
                <c:pt idx="26334">
                  <c:v>4.0</c:v>
                </c:pt>
                <c:pt idx="26335">
                  <c:v>4.0</c:v>
                </c:pt>
                <c:pt idx="26336">
                  <c:v>4.0</c:v>
                </c:pt>
                <c:pt idx="26337">
                  <c:v>4.0</c:v>
                </c:pt>
                <c:pt idx="26338">
                  <c:v>4.0</c:v>
                </c:pt>
                <c:pt idx="26339">
                  <c:v>4.0</c:v>
                </c:pt>
                <c:pt idx="26340">
                  <c:v>4.0</c:v>
                </c:pt>
                <c:pt idx="26341">
                  <c:v>4.0</c:v>
                </c:pt>
                <c:pt idx="26342">
                  <c:v>4.0</c:v>
                </c:pt>
                <c:pt idx="26343">
                  <c:v>4.0</c:v>
                </c:pt>
                <c:pt idx="26344">
                  <c:v>4.0</c:v>
                </c:pt>
                <c:pt idx="26345">
                  <c:v>4.0</c:v>
                </c:pt>
                <c:pt idx="26346">
                  <c:v>4.0</c:v>
                </c:pt>
                <c:pt idx="26347">
                  <c:v>4.0</c:v>
                </c:pt>
                <c:pt idx="26348">
                  <c:v>4.0</c:v>
                </c:pt>
                <c:pt idx="26349">
                  <c:v>4.0</c:v>
                </c:pt>
                <c:pt idx="26350">
                  <c:v>4.0</c:v>
                </c:pt>
                <c:pt idx="26351">
                  <c:v>4.0</c:v>
                </c:pt>
                <c:pt idx="26352">
                  <c:v>4.0</c:v>
                </c:pt>
                <c:pt idx="26353">
                  <c:v>4.0</c:v>
                </c:pt>
                <c:pt idx="26354">
                  <c:v>4.0</c:v>
                </c:pt>
                <c:pt idx="26355">
                  <c:v>4.0</c:v>
                </c:pt>
                <c:pt idx="26356">
                  <c:v>4.0</c:v>
                </c:pt>
                <c:pt idx="26357">
                  <c:v>4.0</c:v>
                </c:pt>
                <c:pt idx="26358">
                  <c:v>4.0</c:v>
                </c:pt>
                <c:pt idx="26359">
                  <c:v>4.0</c:v>
                </c:pt>
                <c:pt idx="26360">
                  <c:v>4.0</c:v>
                </c:pt>
                <c:pt idx="26361">
                  <c:v>4.0</c:v>
                </c:pt>
                <c:pt idx="26362">
                  <c:v>4.0</c:v>
                </c:pt>
                <c:pt idx="26363">
                  <c:v>4.0</c:v>
                </c:pt>
                <c:pt idx="26364">
                  <c:v>4.0</c:v>
                </c:pt>
                <c:pt idx="26365">
                  <c:v>4.0</c:v>
                </c:pt>
                <c:pt idx="26366">
                  <c:v>4.0</c:v>
                </c:pt>
                <c:pt idx="26367">
                  <c:v>4.0</c:v>
                </c:pt>
                <c:pt idx="26368">
                  <c:v>4.0</c:v>
                </c:pt>
                <c:pt idx="26369">
                  <c:v>4.0</c:v>
                </c:pt>
                <c:pt idx="26370">
                  <c:v>4.0</c:v>
                </c:pt>
                <c:pt idx="26371">
                  <c:v>4.0</c:v>
                </c:pt>
                <c:pt idx="26372">
                  <c:v>4.0</c:v>
                </c:pt>
                <c:pt idx="26373">
                  <c:v>4.0</c:v>
                </c:pt>
                <c:pt idx="26374">
                  <c:v>4.0</c:v>
                </c:pt>
                <c:pt idx="26375">
                  <c:v>4.0</c:v>
                </c:pt>
                <c:pt idx="26376">
                  <c:v>4.0</c:v>
                </c:pt>
                <c:pt idx="26377">
                  <c:v>4.0</c:v>
                </c:pt>
                <c:pt idx="26378">
                  <c:v>4.0</c:v>
                </c:pt>
                <c:pt idx="26379">
                  <c:v>4.0</c:v>
                </c:pt>
                <c:pt idx="26380">
                  <c:v>4.0</c:v>
                </c:pt>
                <c:pt idx="26381">
                  <c:v>4.0</c:v>
                </c:pt>
                <c:pt idx="26382">
                  <c:v>4.0</c:v>
                </c:pt>
                <c:pt idx="26383">
                  <c:v>4.0</c:v>
                </c:pt>
                <c:pt idx="26384">
                  <c:v>4.0</c:v>
                </c:pt>
                <c:pt idx="26385">
                  <c:v>4.0</c:v>
                </c:pt>
                <c:pt idx="26386">
                  <c:v>4.0</c:v>
                </c:pt>
                <c:pt idx="26387">
                  <c:v>4.0</c:v>
                </c:pt>
                <c:pt idx="26388">
                  <c:v>4.0</c:v>
                </c:pt>
                <c:pt idx="26389">
                  <c:v>4.0</c:v>
                </c:pt>
                <c:pt idx="26390">
                  <c:v>4.0</c:v>
                </c:pt>
                <c:pt idx="26391">
                  <c:v>4.0</c:v>
                </c:pt>
                <c:pt idx="26392">
                  <c:v>4.0</c:v>
                </c:pt>
                <c:pt idx="26393">
                  <c:v>4.0</c:v>
                </c:pt>
                <c:pt idx="26394">
                  <c:v>4.0</c:v>
                </c:pt>
                <c:pt idx="26395">
                  <c:v>4.0</c:v>
                </c:pt>
                <c:pt idx="26396">
                  <c:v>4.0</c:v>
                </c:pt>
                <c:pt idx="26397">
                  <c:v>4.0</c:v>
                </c:pt>
                <c:pt idx="26398">
                  <c:v>4.0</c:v>
                </c:pt>
                <c:pt idx="26399">
                  <c:v>4.0</c:v>
                </c:pt>
                <c:pt idx="26400">
                  <c:v>4.0</c:v>
                </c:pt>
                <c:pt idx="26401">
                  <c:v>4.0</c:v>
                </c:pt>
                <c:pt idx="26402">
                  <c:v>4.0</c:v>
                </c:pt>
                <c:pt idx="26403">
                  <c:v>4.0</c:v>
                </c:pt>
                <c:pt idx="26404">
                  <c:v>4.0</c:v>
                </c:pt>
                <c:pt idx="26405">
                  <c:v>4.0</c:v>
                </c:pt>
                <c:pt idx="26406">
                  <c:v>4.0</c:v>
                </c:pt>
                <c:pt idx="26407">
                  <c:v>4.0</c:v>
                </c:pt>
                <c:pt idx="26408">
                  <c:v>4.0</c:v>
                </c:pt>
                <c:pt idx="26409">
                  <c:v>4.0</c:v>
                </c:pt>
                <c:pt idx="26410">
                  <c:v>4.0</c:v>
                </c:pt>
                <c:pt idx="26411">
                  <c:v>4.0</c:v>
                </c:pt>
                <c:pt idx="26412">
                  <c:v>4.0</c:v>
                </c:pt>
                <c:pt idx="26413">
                  <c:v>4.0</c:v>
                </c:pt>
                <c:pt idx="26414">
                  <c:v>4.0</c:v>
                </c:pt>
                <c:pt idx="26415">
                  <c:v>4.0</c:v>
                </c:pt>
                <c:pt idx="26416">
                  <c:v>4.0</c:v>
                </c:pt>
                <c:pt idx="26417">
                  <c:v>4.0</c:v>
                </c:pt>
                <c:pt idx="26418">
                  <c:v>4.0</c:v>
                </c:pt>
                <c:pt idx="26419">
                  <c:v>4.0</c:v>
                </c:pt>
                <c:pt idx="26420">
                  <c:v>4.0</c:v>
                </c:pt>
                <c:pt idx="26421">
                  <c:v>4.0</c:v>
                </c:pt>
                <c:pt idx="26422">
                  <c:v>4.0</c:v>
                </c:pt>
                <c:pt idx="26423">
                  <c:v>4.0</c:v>
                </c:pt>
                <c:pt idx="26424">
                  <c:v>4.0</c:v>
                </c:pt>
                <c:pt idx="26425">
                  <c:v>4.0</c:v>
                </c:pt>
                <c:pt idx="26426">
                  <c:v>4.0</c:v>
                </c:pt>
                <c:pt idx="26427">
                  <c:v>4.0</c:v>
                </c:pt>
                <c:pt idx="26428">
                  <c:v>4.0</c:v>
                </c:pt>
                <c:pt idx="26429">
                  <c:v>4.0</c:v>
                </c:pt>
                <c:pt idx="26430">
                  <c:v>4.0</c:v>
                </c:pt>
                <c:pt idx="26431">
                  <c:v>4.0</c:v>
                </c:pt>
                <c:pt idx="26432">
                  <c:v>4.0</c:v>
                </c:pt>
                <c:pt idx="26433">
                  <c:v>4.0</c:v>
                </c:pt>
                <c:pt idx="26434">
                  <c:v>4.0</c:v>
                </c:pt>
                <c:pt idx="26435">
                  <c:v>4.0</c:v>
                </c:pt>
                <c:pt idx="26436">
                  <c:v>4.0</c:v>
                </c:pt>
                <c:pt idx="26437">
                  <c:v>4.0</c:v>
                </c:pt>
                <c:pt idx="26438">
                  <c:v>4.0</c:v>
                </c:pt>
                <c:pt idx="26439">
                  <c:v>4.0</c:v>
                </c:pt>
                <c:pt idx="26440">
                  <c:v>4.0</c:v>
                </c:pt>
                <c:pt idx="26441">
                  <c:v>4.0</c:v>
                </c:pt>
                <c:pt idx="26442">
                  <c:v>4.0</c:v>
                </c:pt>
                <c:pt idx="26443">
                  <c:v>4.0</c:v>
                </c:pt>
                <c:pt idx="26444">
                  <c:v>4.0</c:v>
                </c:pt>
                <c:pt idx="26445">
                  <c:v>4.0</c:v>
                </c:pt>
                <c:pt idx="26446">
                  <c:v>4.0</c:v>
                </c:pt>
                <c:pt idx="26447">
                  <c:v>4.0</c:v>
                </c:pt>
                <c:pt idx="26448">
                  <c:v>4.0</c:v>
                </c:pt>
                <c:pt idx="26449">
                  <c:v>4.0</c:v>
                </c:pt>
                <c:pt idx="26450">
                  <c:v>4.0</c:v>
                </c:pt>
                <c:pt idx="26451">
                  <c:v>4.0</c:v>
                </c:pt>
                <c:pt idx="26452">
                  <c:v>4.0</c:v>
                </c:pt>
                <c:pt idx="26453">
                  <c:v>4.0</c:v>
                </c:pt>
                <c:pt idx="26454">
                  <c:v>4.0</c:v>
                </c:pt>
                <c:pt idx="26455">
                  <c:v>4.0</c:v>
                </c:pt>
                <c:pt idx="26456">
                  <c:v>4.0</c:v>
                </c:pt>
                <c:pt idx="26457">
                  <c:v>4.0</c:v>
                </c:pt>
                <c:pt idx="26458">
                  <c:v>4.0</c:v>
                </c:pt>
                <c:pt idx="26459">
                  <c:v>4.0</c:v>
                </c:pt>
                <c:pt idx="26460">
                  <c:v>4.0</c:v>
                </c:pt>
                <c:pt idx="26461">
                  <c:v>4.0</c:v>
                </c:pt>
                <c:pt idx="26462">
                  <c:v>4.0</c:v>
                </c:pt>
                <c:pt idx="26463">
                  <c:v>4.0</c:v>
                </c:pt>
                <c:pt idx="26464">
                  <c:v>4.0</c:v>
                </c:pt>
                <c:pt idx="26465">
                  <c:v>4.0</c:v>
                </c:pt>
                <c:pt idx="26466">
                  <c:v>4.0</c:v>
                </c:pt>
                <c:pt idx="26467">
                  <c:v>4.0</c:v>
                </c:pt>
                <c:pt idx="26468">
                  <c:v>4.0</c:v>
                </c:pt>
                <c:pt idx="26469">
                  <c:v>4.0</c:v>
                </c:pt>
                <c:pt idx="26470">
                  <c:v>4.0</c:v>
                </c:pt>
                <c:pt idx="26471">
                  <c:v>4.0</c:v>
                </c:pt>
                <c:pt idx="26472">
                  <c:v>4.0</c:v>
                </c:pt>
                <c:pt idx="26473">
                  <c:v>4.0</c:v>
                </c:pt>
                <c:pt idx="26474">
                  <c:v>4.0</c:v>
                </c:pt>
                <c:pt idx="26475">
                  <c:v>4.0</c:v>
                </c:pt>
                <c:pt idx="26476">
                  <c:v>4.0</c:v>
                </c:pt>
                <c:pt idx="26477">
                  <c:v>4.0</c:v>
                </c:pt>
                <c:pt idx="26478">
                  <c:v>4.0</c:v>
                </c:pt>
                <c:pt idx="26479">
                  <c:v>4.0</c:v>
                </c:pt>
                <c:pt idx="26480">
                  <c:v>4.0</c:v>
                </c:pt>
                <c:pt idx="26481">
                  <c:v>4.0</c:v>
                </c:pt>
                <c:pt idx="26482">
                  <c:v>4.0</c:v>
                </c:pt>
                <c:pt idx="26483">
                  <c:v>4.0</c:v>
                </c:pt>
                <c:pt idx="26484">
                  <c:v>4.0</c:v>
                </c:pt>
                <c:pt idx="26485">
                  <c:v>4.0</c:v>
                </c:pt>
                <c:pt idx="26486">
                  <c:v>4.0</c:v>
                </c:pt>
                <c:pt idx="26487">
                  <c:v>4.0</c:v>
                </c:pt>
                <c:pt idx="26488">
                  <c:v>4.0</c:v>
                </c:pt>
                <c:pt idx="26489">
                  <c:v>4.0</c:v>
                </c:pt>
                <c:pt idx="26490">
                  <c:v>4.0</c:v>
                </c:pt>
                <c:pt idx="26491">
                  <c:v>4.0</c:v>
                </c:pt>
                <c:pt idx="26492">
                  <c:v>4.0</c:v>
                </c:pt>
                <c:pt idx="26493">
                  <c:v>4.0</c:v>
                </c:pt>
                <c:pt idx="26494">
                  <c:v>4.0</c:v>
                </c:pt>
                <c:pt idx="26495">
                  <c:v>4.0</c:v>
                </c:pt>
                <c:pt idx="26496">
                  <c:v>4.0</c:v>
                </c:pt>
                <c:pt idx="26497">
                  <c:v>4.0</c:v>
                </c:pt>
                <c:pt idx="26498">
                  <c:v>4.0</c:v>
                </c:pt>
                <c:pt idx="26499">
                  <c:v>4.0</c:v>
                </c:pt>
                <c:pt idx="26500">
                  <c:v>4.0</c:v>
                </c:pt>
                <c:pt idx="26501">
                  <c:v>4.0</c:v>
                </c:pt>
                <c:pt idx="26502">
                  <c:v>4.0</c:v>
                </c:pt>
                <c:pt idx="26503">
                  <c:v>4.0</c:v>
                </c:pt>
                <c:pt idx="26504">
                  <c:v>4.0</c:v>
                </c:pt>
                <c:pt idx="26505">
                  <c:v>4.0</c:v>
                </c:pt>
                <c:pt idx="26506">
                  <c:v>4.0</c:v>
                </c:pt>
                <c:pt idx="26507">
                  <c:v>4.0</c:v>
                </c:pt>
                <c:pt idx="26508">
                  <c:v>4.0</c:v>
                </c:pt>
                <c:pt idx="26509">
                  <c:v>4.0</c:v>
                </c:pt>
                <c:pt idx="26510">
                  <c:v>4.0</c:v>
                </c:pt>
                <c:pt idx="26511">
                  <c:v>4.0</c:v>
                </c:pt>
                <c:pt idx="26512">
                  <c:v>4.0</c:v>
                </c:pt>
                <c:pt idx="26513">
                  <c:v>4.0</c:v>
                </c:pt>
                <c:pt idx="26514">
                  <c:v>4.0</c:v>
                </c:pt>
                <c:pt idx="26515">
                  <c:v>4.0</c:v>
                </c:pt>
                <c:pt idx="26516">
                  <c:v>4.0</c:v>
                </c:pt>
                <c:pt idx="26517">
                  <c:v>4.0</c:v>
                </c:pt>
                <c:pt idx="26518">
                  <c:v>4.0</c:v>
                </c:pt>
                <c:pt idx="26519">
                  <c:v>4.0</c:v>
                </c:pt>
                <c:pt idx="26520">
                  <c:v>4.0</c:v>
                </c:pt>
                <c:pt idx="26521">
                  <c:v>4.0</c:v>
                </c:pt>
                <c:pt idx="26522">
                  <c:v>4.0</c:v>
                </c:pt>
                <c:pt idx="26523">
                  <c:v>4.0</c:v>
                </c:pt>
                <c:pt idx="26524">
                  <c:v>4.0</c:v>
                </c:pt>
                <c:pt idx="26525">
                  <c:v>4.0</c:v>
                </c:pt>
                <c:pt idx="26526">
                  <c:v>4.0</c:v>
                </c:pt>
                <c:pt idx="26527">
                  <c:v>4.0</c:v>
                </c:pt>
                <c:pt idx="26528">
                  <c:v>4.0</c:v>
                </c:pt>
                <c:pt idx="26529">
                  <c:v>4.0</c:v>
                </c:pt>
                <c:pt idx="26530">
                  <c:v>4.0</c:v>
                </c:pt>
                <c:pt idx="26531">
                  <c:v>4.0</c:v>
                </c:pt>
                <c:pt idx="26532">
                  <c:v>4.0</c:v>
                </c:pt>
                <c:pt idx="26533">
                  <c:v>4.0</c:v>
                </c:pt>
                <c:pt idx="26534">
                  <c:v>4.0</c:v>
                </c:pt>
                <c:pt idx="26535">
                  <c:v>4.0</c:v>
                </c:pt>
                <c:pt idx="26536">
                  <c:v>4.0</c:v>
                </c:pt>
                <c:pt idx="26537">
                  <c:v>4.0</c:v>
                </c:pt>
                <c:pt idx="26538">
                  <c:v>4.0</c:v>
                </c:pt>
                <c:pt idx="26539">
                  <c:v>4.0</c:v>
                </c:pt>
                <c:pt idx="26540">
                  <c:v>4.0</c:v>
                </c:pt>
                <c:pt idx="26541">
                  <c:v>4.0</c:v>
                </c:pt>
                <c:pt idx="26542">
                  <c:v>4.0</c:v>
                </c:pt>
                <c:pt idx="26543">
                  <c:v>4.0</c:v>
                </c:pt>
                <c:pt idx="26544">
                  <c:v>4.0</c:v>
                </c:pt>
                <c:pt idx="26545">
                  <c:v>4.0</c:v>
                </c:pt>
                <c:pt idx="26546">
                  <c:v>4.0</c:v>
                </c:pt>
                <c:pt idx="26547">
                  <c:v>4.0</c:v>
                </c:pt>
                <c:pt idx="26548">
                  <c:v>4.0</c:v>
                </c:pt>
                <c:pt idx="26549">
                  <c:v>4.0</c:v>
                </c:pt>
                <c:pt idx="26550">
                  <c:v>4.0</c:v>
                </c:pt>
                <c:pt idx="26551">
                  <c:v>4.0</c:v>
                </c:pt>
                <c:pt idx="26552">
                  <c:v>4.0</c:v>
                </c:pt>
                <c:pt idx="26553">
                  <c:v>4.0</c:v>
                </c:pt>
                <c:pt idx="26554">
                  <c:v>4.0</c:v>
                </c:pt>
                <c:pt idx="26555">
                  <c:v>4.0</c:v>
                </c:pt>
                <c:pt idx="26556">
                  <c:v>4.0</c:v>
                </c:pt>
                <c:pt idx="26557">
                  <c:v>4.0</c:v>
                </c:pt>
                <c:pt idx="26558">
                  <c:v>4.0</c:v>
                </c:pt>
                <c:pt idx="26559">
                  <c:v>4.0</c:v>
                </c:pt>
                <c:pt idx="26560">
                  <c:v>4.0</c:v>
                </c:pt>
                <c:pt idx="26561">
                  <c:v>4.0</c:v>
                </c:pt>
                <c:pt idx="26562">
                  <c:v>4.0</c:v>
                </c:pt>
                <c:pt idx="26563">
                  <c:v>4.0</c:v>
                </c:pt>
                <c:pt idx="26564">
                  <c:v>4.0</c:v>
                </c:pt>
                <c:pt idx="26565">
                  <c:v>4.0</c:v>
                </c:pt>
                <c:pt idx="26566">
                  <c:v>4.0</c:v>
                </c:pt>
                <c:pt idx="26567">
                  <c:v>4.0</c:v>
                </c:pt>
                <c:pt idx="26568">
                  <c:v>4.0</c:v>
                </c:pt>
                <c:pt idx="26569">
                  <c:v>4.0</c:v>
                </c:pt>
                <c:pt idx="26570">
                  <c:v>4.0</c:v>
                </c:pt>
                <c:pt idx="26571">
                  <c:v>4.0</c:v>
                </c:pt>
                <c:pt idx="26572">
                  <c:v>4.0</c:v>
                </c:pt>
                <c:pt idx="26573">
                  <c:v>4.0</c:v>
                </c:pt>
                <c:pt idx="26574">
                  <c:v>4.0</c:v>
                </c:pt>
                <c:pt idx="26575">
                  <c:v>4.0</c:v>
                </c:pt>
                <c:pt idx="26576">
                  <c:v>4.0</c:v>
                </c:pt>
                <c:pt idx="26577">
                  <c:v>4.0</c:v>
                </c:pt>
                <c:pt idx="26578">
                  <c:v>4.0</c:v>
                </c:pt>
                <c:pt idx="26579">
                  <c:v>4.0</c:v>
                </c:pt>
                <c:pt idx="26580">
                  <c:v>4.0</c:v>
                </c:pt>
                <c:pt idx="26581">
                  <c:v>4.0</c:v>
                </c:pt>
                <c:pt idx="26582">
                  <c:v>4.0</c:v>
                </c:pt>
                <c:pt idx="26583">
                  <c:v>4.0</c:v>
                </c:pt>
                <c:pt idx="26584">
                  <c:v>4.0</c:v>
                </c:pt>
                <c:pt idx="26585">
                  <c:v>4.0</c:v>
                </c:pt>
                <c:pt idx="26586">
                  <c:v>4.0</c:v>
                </c:pt>
                <c:pt idx="26587">
                  <c:v>4.0</c:v>
                </c:pt>
                <c:pt idx="26588">
                  <c:v>4.0</c:v>
                </c:pt>
                <c:pt idx="26589">
                  <c:v>4.0</c:v>
                </c:pt>
                <c:pt idx="26590">
                  <c:v>4.0</c:v>
                </c:pt>
                <c:pt idx="26591">
                  <c:v>4.0</c:v>
                </c:pt>
                <c:pt idx="26592">
                  <c:v>4.0</c:v>
                </c:pt>
                <c:pt idx="26593">
                  <c:v>4.0</c:v>
                </c:pt>
                <c:pt idx="26594">
                  <c:v>4.0</c:v>
                </c:pt>
                <c:pt idx="26595">
                  <c:v>4.0</c:v>
                </c:pt>
                <c:pt idx="26596">
                  <c:v>4.0</c:v>
                </c:pt>
                <c:pt idx="26597">
                  <c:v>4.0</c:v>
                </c:pt>
                <c:pt idx="26598">
                  <c:v>4.0</c:v>
                </c:pt>
                <c:pt idx="26599">
                  <c:v>4.0</c:v>
                </c:pt>
                <c:pt idx="26600">
                  <c:v>4.0</c:v>
                </c:pt>
                <c:pt idx="26601">
                  <c:v>4.0</c:v>
                </c:pt>
                <c:pt idx="26602">
                  <c:v>4.0</c:v>
                </c:pt>
                <c:pt idx="26603">
                  <c:v>4.0</c:v>
                </c:pt>
                <c:pt idx="26604">
                  <c:v>4.0</c:v>
                </c:pt>
                <c:pt idx="26605">
                  <c:v>4.0</c:v>
                </c:pt>
                <c:pt idx="26606">
                  <c:v>4.0</c:v>
                </c:pt>
                <c:pt idx="26607">
                  <c:v>4.0</c:v>
                </c:pt>
                <c:pt idx="26608">
                  <c:v>4.0</c:v>
                </c:pt>
                <c:pt idx="26609">
                  <c:v>4.0</c:v>
                </c:pt>
                <c:pt idx="26610">
                  <c:v>4.0</c:v>
                </c:pt>
                <c:pt idx="26611">
                  <c:v>4.0</c:v>
                </c:pt>
                <c:pt idx="26612">
                  <c:v>4.0</c:v>
                </c:pt>
                <c:pt idx="26613">
                  <c:v>4.0</c:v>
                </c:pt>
                <c:pt idx="26614">
                  <c:v>4.0</c:v>
                </c:pt>
                <c:pt idx="26615">
                  <c:v>4.0</c:v>
                </c:pt>
                <c:pt idx="26616">
                  <c:v>4.0</c:v>
                </c:pt>
                <c:pt idx="26617">
                  <c:v>4.0</c:v>
                </c:pt>
                <c:pt idx="26618">
                  <c:v>4.0</c:v>
                </c:pt>
                <c:pt idx="26619">
                  <c:v>4.0</c:v>
                </c:pt>
                <c:pt idx="26620">
                  <c:v>4.0</c:v>
                </c:pt>
                <c:pt idx="26621">
                  <c:v>4.0</c:v>
                </c:pt>
                <c:pt idx="26622">
                  <c:v>4.0</c:v>
                </c:pt>
                <c:pt idx="26623">
                  <c:v>4.0</c:v>
                </c:pt>
                <c:pt idx="26624">
                  <c:v>4.0</c:v>
                </c:pt>
                <c:pt idx="26625">
                  <c:v>4.0</c:v>
                </c:pt>
                <c:pt idx="26626">
                  <c:v>4.0</c:v>
                </c:pt>
                <c:pt idx="26627">
                  <c:v>4.0</c:v>
                </c:pt>
                <c:pt idx="26628">
                  <c:v>4.0</c:v>
                </c:pt>
                <c:pt idx="26629">
                  <c:v>4.0</c:v>
                </c:pt>
                <c:pt idx="26630">
                  <c:v>4.0</c:v>
                </c:pt>
                <c:pt idx="26631">
                  <c:v>4.0</c:v>
                </c:pt>
                <c:pt idx="26632">
                  <c:v>4.0</c:v>
                </c:pt>
                <c:pt idx="26633">
                  <c:v>4.0</c:v>
                </c:pt>
                <c:pt idx="26634">
                  <c:v>4.0</c:v>
                </c:pt>
                <c:pt idx="26635">
                  <c:v>4.0</c:v>
                </c:pt>
                <c:pt idx="26636">
                  <c:v>4.0</c:v>
                </c:pt>
                <c:pt idx="26637">
                  <c:v>4.0</c:v>
                </c:pt>
                <c:pt idx="26638">
                  <c:v>4.0</c:v>
                </c:pt>
                <c:pt idx="26639">
                  <c:v>4.0</c:v>
                </c:pt>
                <c:pt idx="26640">
                  <c:v>4.0</c:v>
                </c:pt>
                <c:pt idx="26641">
                  <c:v>4.0</c:v>
                </c:pt>
                <c:pt idx="26642">
                  <c:v>4.0</c:v>
                </c:pt>
                <c:pt idx="26643">
                  <c:v>4.0</c:v>
                </c:pt>
                <c:pt idx="26644">
                  <c:v>4.0</c:v>
                </c:pt>
                <c:pt idx="26645">
                  <c:v>4.0</c:v>
                </c:pt>
                <c:pt idx="26646">
                  <c:v>4.0</c:v>
                </c:pt>
                <c:pt idx="26647">
                  <c:v>4.0</c:v>
                </c:pt>
                <c:pt idx="26648">
                  <c:v>4.0</c:v>
                </c:pt>
                <c:pt idx="26649">
                  <c:v>4.0</c:v>
                </c:pt>
                <c:pt idx="26650">
                  <c:v>4.0</c:v>
                </c:pt>
                <c:pt idx="26651">
                  <c:v>4.0</c:v>
                </c:pt>
                <c:pt idx="26652">
                  <c:v>4.0</c:v>
                </c:pt>
                <c:pt idx="26653">
                  <c:v>4.0</c:v>
                </c:pt>
                <c:pt idx="26654">
                  <c:v>4.0</c:v>
                </c:pt>
                <c:pt idx="26655">
                  <c:v>4.0</c:v>
                </c:pt>
                <c:pt idx="26656">
                  <c:v>4.0</c:v>
                </c:pt>
                <c:pt idx="26657">
                  <c:v>4.0</c:v>
                </c:pt>
                <c:pt idx="26658">
                  <c:v>4.0</c:v>
                </c:pt>
                <c:pt idx="26659">
                  <c:v>4.0</c:v>
                </c:pt>
                <c:pt idx="26660">
                  <c:v>4.0</c:v>
                </c:pt>
                <c:pt idx="26661">
                  <c:v>4.0</c:v>
                </c:pt>
                <c:pt idx="26662">
                  <c:v>4.0</c:v>
                </c:pt>
                <c:pt idx="26663">
                  <c:v>4.0</c:v>
                </c:pt>
                <c:pt idx="26664">
                  <c:v>4.0</c:v>
                </c:pt>
                <c:pt idx="26665">
                  <c:v>4.0</c:v>
                </c:pt>
                <c:pt idx="26666">
                  <c:v>4.0</c:v>
                </c:pt>
                <c:pt idx="26667">
                  <c:v>4.0</c:v>
                </c:pt>
                <c:pt idx="26668">
                  <c:v>4.0</c:v>
                </c:pt>
                <c:pt idx="26669">
                  <c:v>4.0</c:v>
                </c:pt>
                <c:pt idx="26670">
                  <c:v>4.0</c:v>
                </c:pt>
                <c:pt idx="26671">
                  <c:v>4.0</c:v>
                </c:pt>
                <c:pt idx="26672">
                  <c:v>4.0</c:v>
                </c:pt>
                <c:pt idx="26673">
                  <c:v>4.0</c:v>
                </c:pt>
                <c:pt idx="26674">
                  <c:v>4.0</c:v>
                </c:pt>
                <c:pt idx="26675">
                  <c:v>4.0</c:v>
                </c:pt>
                <c:pt idx="26676">
                  <c:v>4.0</c:v>
                </c:pt>
                <c:pt idx="26677">
                  <c:v>4.0</c:v>
                </c:pt>
                <c:pt idx="26678">
                  <c:v>4.0</c:v>
                </c:pt>
                <c:pt idx="26679">
                  <c:v>4.0</c:v>
                </c:pt>
                <c:pt idx="26680">
                  <c:v>4.0</c:v>
                </c:pt>
                <c:pt idx="26681">
                  <c:v>4.0</c:v>
                </c:pt>
                <c:pt idx="26682">
                  <c:v>4.0</c:v>
                </c:pt>
                <c:pt idx="26683">
                  <c:v>4.0</c:v>
                </c:pt>
                <c:pt idx="26684">
                  <c:v>4.0</c:v>
                </c:pt>
                <c:pt idx="26685">
                  <c:v>4.0</c:v>
                </c:pt>
                <c:pt idx="26686">
                  <c:v>4.0</c:v>
                </c:pt>
                <c:pt idx="26687">
                  <c:v>4.0</c:v>
                </c:pt>
                <c:pt idx="26688">
                  <c:v>4.0</c:v>
                </c:pt>
                <c:pt idx="26689">
                  <c:v>4.0</c:v>
                </c:pt>
                <c:pt idx="26690">
                  <c:v>4.0</c:v>
                </c:pt>
                <c:pt idx="26691">
                  <c:v>4.0</c:v>
                </c:pt>
                <c:pt idx="26692">
                  <c:v>4.0</c:v>
                </c:pt>
                <c:pt idx="26693">
                  <c:v>4.0</c:v>
                </c:pt>
                <c:pt idx="26694">
                  <c:v>4.0</c:v>
                </c:pt>
                <c:pt idx="26695">
                  <c:v>4.0</c:v>
                </c:pt>
                <c:pt idx="26696">
                  <c:v>4.0</c:v>
                </c:pt>
                <c:pt idx="26697">
                  <c:v>4.0</c:v>
                </c:pt>
                <c:pt idx="26698">
                  <c:v>4.0</c:v>
                </c:pt>
                <c:pt idx="26699">
                  <c:v>4.0</c:v>
                </c:pt>
                <c:pt idx="26700">
                  <c:v>4.0</c:v>
                </c:pt>
                <c:pt idx="26701">
                  <c:v>4.0</c:v>
                </c:pt>
                <c:pt idx="26702">
                  <c:v>4.0</c:v>
                </c:pt>
                <c:pt idx="26703">
                  <c:v>4.0</c:v>
                </c:pt>
                <c:pt idx="26704">
                  <c:v>4.0</c:v>
                </c:pt>
                <c:pt idx="26705">
                  <c:v>4.0</c:v>
                </c:pt>
                <c:pt idx="26706">
                  <c:v>4.0</c:v>
                </c:pt>
                <c:pt idx="26707">
                  <c:v>4.0</c:v>
                </c:pt>
                <c:pt idx="26708">
                  <c:v>4.0</c:v>
                </c:pt>
                <c:pt idx="26709">
                  <c:v>4.0</c:v>
                </c:pt>
                <c:pt idx="26710">
                  <c:v>4.0</c:v>
                </c:pt>
                <c:pt idx="26711">
                  <c:v>4.0</c:v>
                </c:pt>
                <c:pt idx="26712">
                  <c:v>4.0</c:v>
                </c:pt>
                <c:pt idx="26713">
                  <c:v>4.0</c:v>
                </c:pt>
                <c:pt idx="26714">
                  <c:v>4.0</c:v>
                </c:pt>
                <c:pt idx="26715">
                  <c:v>4.0</c:v>
                </c:pt>
                <c:pt idx="26716">
                  <c:v>4.0</c:v>
                </c:pt>
                <c:pt idx="26717">
                  <c:v>4.0</c:v>
                </c:pt>
                <c:pt idx="26718">
                  <c:v>4.0</c:v>
                </c:pt>
                <c:pt idx="26719">
                  <c:v>4.0</c:v>
                </c:pt>
                <c:pt idx="26720">
                  <c:v>4.0</c:v>
                </c:pt>
                <c:pt idx="26721">
                  <c:v>4.0</c:v>
                </c:pt>
                <c:pt idx="26722">
                  <c:v>4.0</c:v>
                </c:pt>
                <c:pt idx="26723">
                  <c:v>4.0</c:v>
                </c:pt>
                <c:pt idx="26724">
                  <c:v>4.0</c:v>
                </c:pt>
                <c:pt idx="26725">
                  <c:v>4.0</c:v>
                </c:pt>
                <c:pt idx="26726">
                  <c:v>4.0</c:v>
                </c:pt>
                <c:pt idx="26727">
                  <c:v>4.0</c:v>
                </c:pt>
                <c:pt idx="26728">
                  <c:v>4.0</c:v>
                </c:pt>
                <c:pt idx="26729">
                  <c:v>4.0</c:v>
                </c:pt>
                <c:pt idx="26730">
                  <c:v>4.0</c:v>
                </c:pt>
                <c:pt idx="26731">
                  <c:v>4.0</c:v>
                </c:pt>
                <c:pt idx="26732">
                  <c:v>4.0</c:v>
                </c:pt>
                <c:pt idx="26733">
                  <c:v>4.0</c:v>
                </c:pt>
                <c:pt idx="26734">
                  <c:v>4.0</c:v>
                </c:pt>
                <c:pt idx="26735">
                  <c:v>4.0</c:v>
                </c:pt>
                <c:pt idx="26736">
                  <c:v>4.0</c:v>
                </c:pt>
                <c:pt idx="26737">
                  <c:v>4.0</c:v>
                </c:pt>
                <c:pt idx="26738">
                  <c:v>4.0</c:v>
                </c:pt>
                <c:pt idx="26739">
                  <c:v>4.0</c:v>
                </c:pt>
                <c:pt idx="26740">
                  <c:v>4.0</c:v>
                </c:pt>
                <c:pt idx="26741">
                  <c:v>4.0</c:v>
                </c:pt>
                <c:pt idx="26742">
                  <c:v>4.0</c:v>
                </c:pt>
                <c:pt idx="26743">
                  <c:v>4.0</c:v>
                </c:pt>
                <c:pt idx="26744">
                  <c:v>4.0</c:v>
                </c:pt>
                <c:pt idx="26745">
                  <c:v>4.0</c:v>
                </c:pt>
                <c:pt idx="26746">
                  <c:v>4.0</c:v>
                </c:pt>
                <c:pt idx="26747">
                  <c:v>4.0</c:v>
                </c:pt>
                <c:pt idx="26748">
                  <c:v>4.0</c:v>
                </c:pt>
                <c:pt idx="26749">
                  <c:v>4.0</c:v>
                </c:pt>
                <c:pt idx="26750">
                  <c:v>4.0</c:v>
                </c:pt>
                <c:pt idx="26751">
                  <c:v>4.0</c:v>
                </c:pt>
                <c:pt idx="26752">
                  <c:v>4.0</c:v>
                </c:pt>
                <c:pt idx="26753">
                  <c:v>4.0</c:v>
                </c:pt>
                <c:pt idx="26754">
                  <c:v>4.0</c:v>
                </c:pt>
                <c:pt idx="26755">
                  <c:v>4.0</c:v>
                </c:pt>
                <c:pt idx="26756">
                  <c:v>4.0</c:v>
                </c:pt>
                <c:pt idx="26757">
                  <c:v>4.0</c:v>
                </c:pt>
                <c:pt idx="26758">
                  <c:v>4.0</c:v>
                </c:pt>
                <c:pt idx="26759">
                  <c:v>4.0</c:v>
                </c:pt>
                <c:pt idx="26760">
                  <c:v>4.0</c:v>
                </c:pt>
                <c:pt idx="26761">
                  <c:v>4.0</c:v>
                </c:pt>
                <c:pt idx="26762">
                  <c:v>4.0</c:v>
                </c:pt>
                <c:pt idx="26763">
                  <c:v>4.0</c:v>
                </c:pt>
                <c:pt idx="26764">
                  <c:v>4.0</c:v>
                </c:pt>
                <c:pt idx="26765">
                  <c:v>4.0</c:v>
                </c:pt>
                <c:pt idx="26766">
                  <c:v>4.0</c:v>
                </c:pt>
                <c:pt idx="26767">
                  <c:v>4.0</c:v>
                </c:pt>
                <c:pt idx="26768">
                  <c:v>4.0</c:v>
                </c:pt>
                <c:pt idx="26769">
                  <c:v>4.0</c:v>
                </c:pt>
                <c:pt idx="26770">
                  <c:v>4.0</c:v>
                </c:pt>
                <c:pt idx="26771">
                  <c:v>4.0</c:v>
                </c:pt>
                <c:pt idx="26772">
                  <c:v>4.0</c:v>
                </c:pt>
                <c:pt idx="26773">
                  <c:v>4.0</c:v>
                </c:pt>
                <c:pt idx="26774">
                  <c:v>4.0</c:v>
                </c:pt>
                <c:pt idx="26775">
                  <c:v>4.0</c:v>
                </c:pt>
                <c:pt idx="26776">
                  <c:v>4.0</c:v>
                </c:pt>
                <c:pt idx="26777">
                  <c:v>4.0</c:v>
                </c:pt>
                <c:pt idx="26778">
                  <c:v>4.0</c:v>
                </c:pt>
                <c:pt idx="26779">
                  <c:v>4.0</c:v>
                </c:pt>
                <c:pt idx="26780">
                  <c:v>4.0</c:v>
                </c:pt>
                <c:pt idx="26781">
                  <c:v>4.0</c:v>
                </c:pt>
                <c:pt idx="26782">
                  <c:v>4.0</c:v>
                </c:pt>
                <c:pt idx="26783">
                  <c:v>4.0</c:v>
                </c:pt>
                <c:pt idx="26784">
                  <c:v>4.0</c:v>
                </c:pt>
                <c:pt idx="26785">
                  <c:v>4.0</c:v>
                </c:pt>
                <c:pt idx="26786">
                  <c:v>4.0</c:v>
                </c:pt>
                <c:pt idx="26787">
                  <c:v>4.0</c:v>
                </c:pt>
                <c:pt idx="26788">
                  <c:v>4.0</c:v>
                </c:pt>
                <c:pt idx="26789">
                  <c:v>4.0</c:v>
                </c:pt>
                <c:pt idx="26790">
                  <c:v>4.0</c:v>
                </c:pt>
                <c:pt idx="26791">
                  <c:v>4.0</c:v>
                </c:pt>
                <c:pt idx="26792">
                  <c:v>4.0</c:v>
                </c:pt>
                <c:pt idx="26793">
                  <c:v>4.0</c:v>
                </c:pt>
                <c:pt idx="26794">
                  <c:v>4.0</c:v>
                </c:pt>
                <c:pt idx="26795">
                  <c:v>4.0</c:v>
                </c:pt>
                <c:pt idx="26796">
                  <c:v>4.0</c:v>
                </c:pt>
                <c:pt idx="26797">
                  <c:v>4.0</c:v>
                </c:pt>
                <c:pt idx="26798">
                  <c:v>4.0</c:v>
                </c:pt>
                <c:pt idx="26799">
                  <c:v>4.0</c:v>
                </c:pt>
                <c:pt idx="26800">
                  <c:v>4.0</c:v>
                </c:pt>
                <c:pt idx="26801">
                  <c:v>4.0</c:v>
                </c:pt>
                <c:pt idx="26802">
                  <c:v>4.0</c:v>
                </c:pt>
                <c:pt idx="26803">
                  <c:v>4.0</c:v>
                </c:pt>
                <c:pt idx="26804">
                  <c:v>4.0</c:v>
                </c:pt>
                <c:pt idx="26805">
                  <c:v>4.0</c:v>
                </c:pt>
                <c:pt idx="26806">
                  <c:v>4.0</c:v>
                </c:pt>
                <c:pt idx="26807">
                  <c:v>4.0</c:v>
                </c:pt>
                <c:pt idx="26808">
                  <c:v>4.0</c:v>
                </c:pt>
                <c:pt idx="26809">
                  <c:v>4.0</c:v>
                </c:pt>
                <c:pt idx="26810">
                  <c:v>4.0</c:v>
                </c:pt>
                <c:pt idx="26811">
                  <c:v>4.0</c:v>
                </c:pt>
                <c:pt idx="26812">
                  <c:v>4.0</c:v>
                </c:pt>
                <c:pt idx="26813">
                  <c:v>4.0</c:v>
                </c:pt>
                <c:pt idx="26814">
                  <c:v>4.0</c:v>
                </c:pt>
                <c:pt idx="26815">
                  <c:v>4.0</c:v>
                </c:pt>
                <c:pt idx="26816">
                  <c:v>4.0</c:v>
                </c:pt>
                <c:pt idx="26817">
                  <c:v>4.0</c:v>
                </c:pt>
                <c:pt idx="26818">
                  <c:v>4.0</c:v>
                </c:pt>
                <c:pt idx="26819">
                  <c:v>4.0</c:v>
                </c:pt>
                <c:pt idx="26820">
                  <c:v>4.0</c:v>
                </c:pt>
                <c:pt idx="26821">
                  <c:v>4.0</c:v>
                </c:pt>
                <c:pt idx="26822">
                  <c:v>4.0</c:v>
                </c:pt>
                <c:pt idx="26823">
                  <c:v>4.0</c:v>
                </c:pt>
                <c:pt idx="26824">
                  <c:v>4.0</c:v>
                </c:pt>
                <c:pt idx="26825">
                  <c:v>4.0</c:v>
                </c:pt>
                <c:pt idx="26826">
                  <c:v>4.0</c:v>
                </c:pt>
                <c:pt idx="26827">
                  <c:v>4.0</c:v>
                </c:pt>
                <c:pt idx="26828">
                  <c:v>4.0</c:v>
                </c:pt>
                <c:pt idx="26829">
                  <c:v>4.0</c:v>
                </c:pt>
                <c:pt idx="26830">
                  <c:v>4.0</c:v>
                </c:pt>
                <c:pt idx="26831">
                  <c:v>4.0</c:v>
                </c:pt>
                <c:pt idx="26832">
                  <c:v>4.0</c:v>
                </c:pt>
                <c:pt idx="26833">
                  <c:v>4.0</c:v>
                </c:pt>
                <c:pt idx="26834">
                  <c:v>4.0</c:v>
                </c:pt>
                <c:pt idx="26835">
                  <c:v>4.0</c:v>
                </c:pt>
                <c:pt idx="26836">
                  <c:v>4.0</c:v>
                </c:pt>
                <c:pt idx="26837">
                  <c:v>4.0</c:v>
                </c:pt>
                <c:pt idx="26838">
                  <c:v>4.0</c:v>
                </c:pt>
                <c:pt idx="26839">
                  <c:v>4.0</c:v>
                </c:pt>
                <c:pt idx="26840">
                  <c:v>4.0</c:v>
                </c:pt>
                <c:pt idx="26841">
                  <c:v>4.0</c:v>
                </c:pt>
                <c:pt idx="26842">
                  <c:v>4.0</c:v>
                </c:pt>
                <c:pt idx="26843">
                  <c:v>4.0</c:v>
                </c:pt>
                <c:pt idx="26844">
                  <c:v>4.0</c:v>
                </c:pt>
                <c:pt idx="26845">
                  <c:v>4.0</c:v>
                </c:pt>
                <c:pt idx="26846">
                  <c:v>4.0</c:v>
                </c:pt>
                <c:pt idx="26847">
                  <c:v>4.0</c:v>
                </c:pt>
                <c:pt idx="26848">
                  <c:v>4.0</c:v>
                </c:pt>
                <c:pt idx="26849">
                  <c:v>4.0</c:v>
                </c:pt>
                <c:pt idx="26850">
                  <c:v>4.0</c:v>
                </c:pt>
                <c:pt idx="26851">
                  <c:v>4.0</c:v>
                </c:pt>
                <c:pt idx="26852">
                  <c:v>4.0</c:v>
                </c:pt>
                <c:pt idx="26853">
                  <c:v>4.0</c:v>
                </c:pt>
                <c:pt idx="26854">
                  <c:v>4.0</c:v>
                </c:pt>
                <c:pt idx="26855">
                  <c:v>4.0</c:v>
                </c:pt>
                <c:pt idx="26856">
                  <c:v>4.0</c:v>
                </c:pt>
                <c:pt idx="26857">
                  <c:v>4.0</c:v>
                </c:pt>
                <c:pt idx="26858">
                  <c:v>4.0</c:v>
                </c:pt>
                <c:pt idx="26859">
                  <c:v>4.0</c:v>
                </c:pt>
                <c:pt idx="26860">
                  <c:v>4.0</c:v>
                </c:pt>
                <c:pt idx="26861">
                  <c:v>4.0</c:v>
                </c:pt>
                <c:pt idx="26862">
                  <c:v>4.0</c:v>
                </c:pt>
                <c:pt idx="26863">
                  <c:v>4.0</c:v>
                </c:pt>
                <c:pt idx="26864">
                  <c:v>4.0</c:v>
                </c:pt>
                <c:pt idx="26865">
                  <c:v>4.0</c:v>
                </c:pt>
                <c:pt idx="26866">
                  <c:v>4.0</c:v>
                </c:pt>
                <c:pt idx="26867">
                  <c:v>4.0</c:v>
                </c:pt>
                <c:pt idx="26868">
                  <c:v>4.0</c:v>
                </c:pt>
                <c:pt idx="26869">
                  <c:v>4.0</c:v>
                </c:pt>
                <c:pt idx="26870">
                  <c:v>4.0</c:v>
                </c:pt>
                <c:pt idx="26871">
                  <c:v>4.0</c:v>
                </c:pt>
                <c:pt idx="26872">
                  <c:v>4.0</c:v>
                </c:pt>
                <c:pt idx="26873">
                  <c:v>4.0</c:v>
                </c:pt>
                <c:pt idx="26874">
                  <c:v>4.0</c:v>
                </c:pt>
                <c:pt idx="26875">
                  <c:v>4.0</c:v>
                </c:pt>
                <c:pt idx="26876">
                  <c:v>4.0</c:v>
                </c:pt>
                <c:pt idx="26877">
                  <c:v>4.0</c:v>
                </c:pt>
                <c:pt idx="26878">
                  <c:v>4.0</c:v>
                </c:pt>
                <c:pt idx="26879">
                  <c:v>4.0</c:v>
                </c:pt>
                <c:pt idx="26880">
                  <c:v>4.0</c:v>
                </c:pt>
                <c:pt idx="26881">
                  <c:v>4.0</c:v>
                </c:pt>
                <c:pt idx="26882">
                  <c:v>4.0</c:v>
                </c:pt>
                <c:pt idx="26883">
                  <c:v>4.0</c:v>
                </c:pt>
                <c:pt idx="26884">
                  <c:v>4.0</c:v>
                </c:pt>
                <c:pt idx="26885">
                  <c:v>4.0</c:v>
                </c:pt>
                <c:pt idx="26886">
                  <c:v>4.0</c:v>
                </c:pt>
                <c:pt idx="26887">
                  <c:v>4.0</c:v>
                </c:pt>
                <c:pt idx="26888">
                  <c:v>4.0</c:v>
                </c:pt>
                <c:pt idx="26889">
                  <c:v>4.0</c:v>
                </c:pt>
                <c:pt idx="26890">
                  <c:v>4.0</c:v>
                </c:pt>
                <c:pt idx="26891">
                  <c:v>4.0</c:v>
                </c:pt>
                <c:pt idx="26892">
                  <c:v>4.0</c:v>
                </c:pt>
                <c:pt idx="26893">
                  <c:v>4.0</c:v>
                </c:pt>
                <c:pt idx="26894">
                  <c:v>4.0</c:v>
                </c:pt>
                <c:pt idx="26895">
                  <c:v>4.0</c:v>
                </c:pt>
                <c:pt idx="26896">
                  <c:v>4.0</c:v>
                </c:pt>
                <c:pt idx="26897">
                  <c:v>4.0</c:v>
                </c:pt>
                <c:pt idx="26898">
                  <c:v>4.0</c:v>
                </c:pt>
                <c:pt idx="26899">
                  <c:v>4.0</c:v>
                </c:pt>
                <c:pt idx="26900">
                  <c:v>4.0</c:v>
                </c:pt>
                <c:pt idx="26901">
                  <c:v>4.0</c:v>
                </c:pt>
                <c:pt idx="26902">
                  <c:v>4.0</c:v>
                </c:pt>
                <c:pt idx="26903">
                  <c:v>4.0</c:v>
                </c:pt>
                <c:pt idx="26904">
                  <c:v>4.0</c:v>
                </c:pt>
                <c:pt idx="26905">
                  <c:v>4.0</c:v>
                </c:pt>
                <c:pt idx="26906">
                  <c:v>4.0</c:v>
                </c:pt>
                <c:pt idx="26907">
                  <c:v>4.0</c:v>
                </c:pt>
                <c:pt idx="26908">
                  <c:v>4.0</c:v>
                </c:pt>
                <c:pt idx="26909">
                  <c:v>4.0</c:v>
                </c:pt>
                <c:pt idx="26910">
                  <c:v>4.0</c:v>
                </c:pt>
                <c:pt idx="26911">
                  <c:v>4.0</c:v>
                </c:pt>
                <c:pt idx="26912">
                  <c:v>4.0</c:v>
                </c:pt>
                <c:pt idx="26913">
                  <c:v>4.0</c:v>
                </c:pt>
                <c:pt idx="26914">
                  <c:v>4.0</c:v>
                </c:pt>
                <c:pt idx="26915">
                  <c:v>4.0</c:v>
                </c:pt>
                <c:pt idx="26916">
                  <c:v>4.0</c:v>
                </c:pt>
                <c:pt idx="26917">
                  <c:v>4.0</c:v>
                </c:pt>
                <c:pt idx="26918">
                  <c:v>4.0</c:v>
                </c:pt>
                <c:pt idx="26919">
                  <c:v>4.0</c:v>
                </c:pt>
                <c:pt idx="26920">
                  <c:v>4.0</c:v>
                </c:pt>
                <c:pt idx="26921">
                  <c:v>4.0</c:v>
                </c:pt>
                <c:pt idx="26922">
                  <c:v>4.0</c:v>
                </c:pt>
                <c:pt idx="26923">
                  <c:v>4.0</c:v>
                </c:pt>
                <c:pt idx="26924">
                  <c:v>4.0</c:v>
                </c:pt>
                <c:pt idx="26925">
                  <c:v>4.0</c:v>
                </c:pt>
                <c:pt idx="26926">
                  <c:v>4.0</c:v>
                </c:pt>
                <c:pt idx="26927">
                  <c:v>4.0</c:v>
                </c:pt>
                <c:pt idx="26928">
                  <c:v>4.0</c:v>
                </c:pt>
                <c:pt idx="26929">
                  <c:v>4.0</c:v>
                </c:pt>
                <c:pt idx="26930">
                  <c:v>4.0</c:v>
                </c:pt>
                <c:pt idx="26931">
                  <c:v>4.0</c:v>
                </c:pt>
                <c:pt idx="26932">
                  <c:v>4.0</c:v>
                </c:pt>
                <c:pt idx="26933">
                  <c:v>4.0</c:v>
                </c:pt>
                <c:pt idx="26934">
                  <c:v>4.0</c:v>
                </c:pt>
                <c:pt idx="26935">
                  <c:v>4.0</c:v>
                </c:pt>
                <c:pt idx="26936">
                  <c:v>4.0</c:v>
                </c:pt>
                <c:pt idx="26937">
                  <c:v>4.0</c:v>
                </c:pt>
                <c:pt idx="26938">
                  <c:v>4.0</c:v>
                </c:pt>
                <c:pt idx="26939">
                  <c:v>4.0</c:v>
                </c:pt>
                <c:pt idx="26940">
                  <c:v>4.0</c:v>
                </c:pt>
                <c:pt idx="26941">
                  <c:v>4.0</c:v>
                </c:pt>
                <c:pt idx="26942">
                  <c:v>4.0</c:v>
                </c:pt>
                <c:pt idx="26943">
                  <c:v>4.0</c:v>
                </c:pt>
                <c:pt idx="26944">
                  <c:v>4.0</c:v>
                </c:pt>
                <c:pt idx="26945">
                  <c:v>4.0</c:v>
                </c:pt>
                <c:pt idx="26946">
                  <c:v>4.0</c:v>
                </c:pt>
                <c:pt idx="26947">
                  <c:v>4.0</c:v>
                </c:pt>
                <c:pt idx="26948">
                  <c:v>4.0</c:v>
                </c:pt>
                <c:pt idx="26949">
                  <c:v>4.0</c:v>
                </c:pt>
                <c:pt idx="26950">
                  <c:v>4.0</c:v>
                </c:pt>
                <c:pt idx="26951">
                  <c:v>4.0</c:v>
                </c:pt>
                <c:pt idx="26952">
                  <c:v>4.0</c:v>
                </c:pt>
                <c:pt idx="26953">
                  <c:v>4.0</c:v>
                </c:pt>
                <c:pt idx="26954">
                  <c:v>4.0</c:v>
                </c:pt>
                <c:pt idx="26955">
                  <c:v>4.0</c:v>
                </c:pt>
                <c:pt idx="26956">
                  <c:v>4.0</c:v>
                </c:pt>
                <c:pt idx="26957">
                  <c:v>4.0</c:v>
                </c:pt>
                <c:pt idx="26958">
                  <c:v>4.0</c:v>
                </c:pt>
                <c:pt idx="26959">
                  <c:v>4.0</c:v>
                </c:pt>
                <c:pt idx="26960">
                  <c:v>4.0</c:v>
                </c:pt>
                <c:pt idx="26961">
                  <c:v>4.0</c:v>
                </c:pt>
                <c:pt idx="26962">
                  <c:v>4.0</c:v>
                </c:pt>
                <c:pt idx="26963">
                  <c:v>4.0</c:v>
                </c:pt>
                <c:pt idx="26964">
                  <c:v>4.0</c:v>
                </c:pt>
                <c:pt idx="26965">
                  <c:v>4.0</c:v>
                </c:pt>
                <c:pt idx="26966">
                  <c:v>4.0</c:v>
                </c:pt>
                <c:pt idx="26967">
                  <c:v>4.0</c:v>
                </c:pt>
                <c:pt idx="26968">
                  <c:v>4.0</c:v>
                </c:pt>
                <c:pt idx="26969">
                  <c:v>4.0</c:v>
                </c:pt>
                <c:pt idx="26970">
                  <c:v>4.0</c:v>
                </c:pt>
                <c:pt idx="26971">
                  <c:v>4.0</c:v>
                </c:pt>
                <c:pt idx="26972">
                  <c:v>4.0</c:v>
                </c:pt>
                <c:pt idx="26973">
                  <c:v>4.0</c:v>
                </c:pt>
                <c:pt idx="26974">
                  <c:v>4.0</c:v>
                </c:pt>
                <c:pt idx="26975">
                  <c:v>4.0</c:v>
                </c:pt>
                <c:pt idx="26976">
                  <c:v>4.0</c:v>
                </c:pt>
                <c:pt idx="26977">
                  <c:v>4.0</c:v>
                </c:pt>
                <c:pt idx="26978">
                  <c:v>4.0</c:v>
                </c:pt>
                <c:pt idx="26979">
                  <c:v>4.0</c:v>
                </c:pt>
                <c:pt idx="26980">
                  <c:v>4.0</c:v>
                </c:pt>
                <c:pt idx="26981">
                  <c:v>4.0</c:v>
                </c:pt>
                <c:pt idx="26982">
                  <c:v>4.0</c:v>
                </c:pt>
                <c:pt idx="26983">
                  <c:v>4.0</c:v>
                </c:pt>
                <c:pt idx="26984">
                  <c:v>4.0</c:v>
                </c:pt>
                <c:pt idx="26985">
                  <c:v>4.0</c:v>
                </c:pt>
                <c:pt idx="26986">
                  <c:v>4.0</c:v>
                </c:pt>
                <c:pt idx="26987">
                  <c:v>4.0</c:v>
                </c:pt>
                <c:pt idx="26988">
                  <c:v>4.0</c:v>
                </c:pt>
                <c:pt idx="26989">
                  <c:v>4.0</c:v>
                </c:pt>
                <c:pt idx="26990">
                  <c:v>4.0</c:v>
                </c:pt>
                <c:pt idx="26991">
                  <c:v>4.0</c:v>
                </c:pt>
                <c:pt idx="26992">
                  <c:v>4.0</c:v>
                </c:pt>
                <c:pt idx="26993">
                  <c:v>4.0</c:v>
                </c:pt>
                <c:pt idx="26994">
                  <c:v>4.0</c:v>
                </c:pt>
                <c:pt idx="26995">
                  <c:v>4.0</c:v>
                </c:pt>
                <c:pt idx="26996">
                  <c:v>4.0</c:v>
                </c:pt>
                <c:pt idx="26997">
                  <c:v>4.0</c:v>
                </c:pt>
                <c:pt idx="26998">
                  <c:v>4.0</c:v>
                </c:pt>
                <c:pt idx="26999">
                  <c:v>4.0</c:v>
                </c:pt>
                <c:pt idx="27000">
                  <c:v>4.0</c:v>
                </c:pt>
                <c:pt idx="27001">
                  <c:v>4.0</c:v>
                </c:pt>
                <c:pt idx="27002">
                  <c:v>4.0</c:v>
                </c:pt>
                <c:pt idx="27003">
                  <c:v>4.0</c:v>
                </c:pt>
                <c:pt idx="27004">
                  <c:v>4.0</c:v>
                </c:pt>
                <c:pt idx="27005">
                  <c:v>4.0</c:v>
                </c:pt>
                <c:pt idx="27006">
                  <c:v>4.0</c:v>
                </c:pt>
                <c:pt idx="27007">
                  <c:v>4.0</c:v>
                </c:pt>
                <c:pt idx="27008">
                  <c:v>4.0</c:v>
                </c:pt>
                <c:pt idx="27009">
                  <c:v>4.0</c:v>
                </c:pt>
                <c:pt idx="27010">
                  <c:v>4.0</c:v>
                </c:pt>
                <c:pt idx="27011">
                  <c:v>4.0</c:v>
                </c:pt>
                <c:pt idx="27012">
                  <c:v>4.0</c:v>
                </c:pt>
                <c:pt idx="27013">
                  <c:v>4.0</c:v>
                </c:pt>
                <c:pt idx="27014">
                  <c:v>4.0</c:v>
                </c:pt>
                <c:pt idx="27015">
                  <c:v>4.0</c:v>
                </c:pt>
                <c:pt idx="27016">
                  <c:v>4.0</c:v>
                </c:pt>
                <c:pt idx="27017">
                  <c:v>4.0</c:v>
                </c:pt>
                <c:pt idx="27018">
                  <c:v>4.0</c:v>
                </c:pt>
                <c:pt idx="27019">
                  <c:v>4.0</c:v>
                </c:pt>
                <c:pt idx="27020">
                  <c:v>4.0</c:v>
                </c:pt>
                <c:pt idx="27021">
                  <c:v>4.0</c:v>
                </c:pt>
                <c:pt idx="27022">
                  <c:v>4.0</c:v>
                </c:pt>
                <c:pt idx="27023">
                  <c:v>4.0</c:v>
                </c:pt>
                <c:pt idx="27024">
                  <c:v>4.0</c:v>
                </c:pt>
                <c:pt idx="27025">
                  <c:v>4.0</c:v>
                </c:pt>
                <c:pt idx="27026">
                  <c:v>4.0</c:v>
                </c:pt>
                <c:pt idx="27027">
                  <c:v>4.0</c:v>
                </c:pt>
                <c:pt idx="27028">
                  <c:v>4.0</c:v>
                </c:pt>
                <c:pt idx="27029">
                  <c:v>4.0</c:v>
                </c:pt>
                <c:pt idx="27030">
                  <c:v>4.0</c:v>
                </c:pt>
                <c:pt idx="27031">
                  <c:v>4.0</c:v>
                </c:pt>
                <c:pt idx="27032">
                  <c:v>4.0</c:v>
                </c:pt>
                <c:pt idx="27033">
                  <c:v>4.0</c:v>
                </c:pt>
                <c:pt idx="27034">
                  <c:v>4.0</c:v>
                </c:pt>
                <c:pt idx="27035">
                  <c:v>4.0</c:v>
                </c:pt>
                <c:pt idx="27036">
                  <c:v>4.0</c:v>
                </c:pt>
                <c:pt idx="27037">
                  <c:v>4.0</c:v>
                </c:pt>
                <c:pt idx="27038">
                  <c:v>4.0</c:v>
                </c:pt>
                <c:pt idx="27039">
                  <c:v>4.0</c:v>
                </c:pt>
                <c:pt idx="27040">
                  <c:v>4.0</c:v>
                </c:pt>
                <c:pt idx="27041">
                  <c:v>4.0</c:v>
                </c:pt>
                <c:pt idx="27042">
                  <c:v>4.0</c:v>
                </c:pt>
                <c:pt idx="27043">
                  <c:v>4.0</c:v>
                </c:pt>
                <c:pt idx="27044">
                  <c:v>4.0</c:v>
                </c:pt>
                <c:pt idx="27045">
                  <c:v>4.0</c:v>
                </c:pt>
                <c:pt idx="27046">
                  <c:v>4.0</c:v>
                </c:pt>
                <c:pt idx="27047">
                  <c:v>4.0</c:v>
                </c:pt>
                <c:pt idx="27048">
                  <c:v>4.0</c:v>
                </c:pt>
                <c:pt idx="27049">
                  <c:v>4.0</c:v>
                </c:pt>
                <c:pt idx="27050">
                  <c:v>4.0</c:v>
                </c:pt>
                <c:pt idx="27051">
                  <c:v>4.0</c:v>
                </c:pt>
                <c:pt idx="27052">
                  <c:v>4.0</c:v>
                </c:pt>
                <c:pt idx="27053">
                  <c:v>4.0</c:v>
                </c:pt>
                <c:pt idx="27054">
                  <c:v>4.0</c:v>
                </c:pt>
                <c:pt idx="27055">
                  <c:v>4.0</c:v>
                </c:pt>
                <c:pt idx="27056">
                  <c:v>4.0</c:v>
                </c:pt>
                <c:pt idx="27057">
                  <c:v>4.0</c:v>
                </c:pt>
                <c:pt idx="27058">
                  <c:v>4.0</c:v>
                </c:pt>
                <c:pt idx="27059">
                  <c:v>4.0</c:v>
                </c:pt>
                <c:pt idx="27060">
                  <c:v>4.0</c:v>
                </c:pt>
                <c:pt idx="27061">
                  <c:v>4.0</c:v>
                </c:pt>
                <c:pt idx="27062">
                  <c:v>4.0</c:v>
                </c:pt>
                <c:pt idx="27063">
                  <c:v>4.0</c:v>
                </c:pt>
                <c:pt idx="27064">
                  <c:v>4.0</c:v>
                </c:pt>
                <c:pt idx="27065">
                  <c:v>4.0</c:v>
                </c:pt>
                <c:pt idx="27066">
                  <c:v>4.0</c:v>
                </c:pt>
                <c:pt idx="27067">
                  <c:v>4.0</c:v>
                </c:pt>
                <c:pt idx="27068">
                  <c:v>4.0</c:v>
                </c:pt>
                <c:pt idx="27069">
                  <c:v>4.0</c:v>
                </c:pt>
                <c:pt idx="27070">
                  <c:v>4.0</c:v>
                </c:pt>
                <c:pt idx="27071">
                  <c:v>4.0</c:v>
                </c:pt>
                <c:pt idx="27072">
                  <c:v>4.0</c:v>
                </c:pt>
                <c:pt idx="27073">
                  <c:v>4.0</c:v>
                </c:pt>
                <c:pt idx="27074">
                  <c:v>4.0</c:v>
                </c:pt>
                <c:pt idx="27075">
                  <c:v>4.0</c:v>
                </c:pt>
                <c:pt idx="27076">
                  <c:v>4.0</c:v>
                </c:pt>
                <c:pt idx="27077">
                  <c:v>4.0</c:v>
                </c:pt>
                <c:pt idx="27078">
                  <c:v>4.0</c:v>
                </c:pt>
                <c:pt idx="27079">
                  <c:v>4.0</c:v>
                </c:pt>
                <c:pt idx="27080">
                  <c:v>4.0</c:v>
                </c:pt>
                <c:pt idx="27081">
                  <c:v>4.0</c:v>
                </c:pt>
                <c:pt idx="27082">
                  <c:v>4.0</c:v>
                </c:pt>
                <c:pt idx="27083">
                  <c:v>4.0</c:v>
                </c:pt>
                <c:pt idx="27084">
                  <c:v>4.0</c:v>
                </c:pt>
                <c:pt idx="27085">
                  <c:v>4.0</c:v>
                </c:pt>
                <c:pt idx="27086">
                  <c:v>4.0</c:v>
                </c:pt>
                <c:pt idx="27087">
                  <c:v>4.0</c:v>
                </c:pt>
                <c:pt idx="27088">
                  <c:v>4.0</c:v>
                </c:pt>
                <c:pt idx="27089">
                  <c:v>4.0</c:v>
                </c:pt>
                <c:pt idx="27090">
                  <c:v>4.0</c:v>
                </c:pt>
                <c:pt idx="27091">
                  <c:v>4.0</c:v>
                </c:pt>
                <c:pt idx="27092">
                  <c:v>4.0</c:v>
                </c:pt>
                <c:pt idx="27093">
                  <c:v>4.0</c:v>
                </c:pt>
                <c:pt idx="27094">
                  <c:v>4.0</c:v>
                </c:pt>
                <c:pt idx="27095">
                  <c:v>4.0</c:v>
                </c:pt>
                <c:pt idx="27096">
                  <c:v>4.0</c:v>
                </c:pt>
                <c:pt idx="27097">
                  <c:v>4.0</c:v>
                </c:pt>
                <c:pt idx="27098">
                  <c:v>4.0</c:v>
                </c:pt>
                <c:pt idx="27099">
                  <c:v>4.0</c:v>
                </c:pt>
                <c:pt idx="27100">
                  <c:v>4.0</c:v>
                </c:pt>
                <c:pt idx="27101">
                  <c:v>4.0</c:v>
                </c:pt>
                <c:pt idx="27102">
                  <c:v>4.0</c:v>
                </c:pt>
                <c:pt idx="27103">
                  <c:v>4.0</c:v>
                </c:pt>
                <c:pt idx="27104">
                  <c:v>4.0</c:v>
                </c:pt>
                <c:pt idx="27105">
                  <c:v>4.0</c:v>
                </c:pt>
                <c:pt idx="27106">
                  <c:v>4.0</c:v>
                </c:pt>
                <c:pt idx="27107">
                  <c:v>4.0</c:v>
                </c:pt>
                <c:pt idx="27108">
                  <c:v>4.0</c:v>
                </c:pt>
                <c:pt idx="27109">
                  <c:v>4.0</c:v>
                </c:pt>
                <c:pt idx="27110">
                  <c:v>4.0</c:v>
                </c:pt>
                <c:pt idx="27111">
                  <c:v>4.0</c:v>
                </c:pt>
                <c:pt idx="27112">
                  <c:v>4.0</c:v>
                </c:pt>
                <c:pt idx="27113">
                  <c:v>4.0</c:v>
                </c:pt>
                <c:pt idx="27114">
                  <c:v>4.0</c:v>
                </c:pt>
                <c:pt idx="27115">
                  <c:v>4.0</c:v>
                </c:pt>
                <c:pt idx="27116">
                  <c:v>4.0</c:v>
                </c:pt>
                <c:pt idx="27117">
                  <c:v>4.0</c:v>
                </c:pt>
                <c:pt idx="27118">
                  <c:v>4.0</c:v>
                </c:pt>
                <c:pt idx="27119">
                  <c:v>4.0</c:v>
                </c:pt>
                <c:pt idx="27120">
                  <c:v>4.0</c:v>
                </c:pt>
                <c:pt idx="27121">
                  <c:v>4.0</c:v>
                </c:pt>
                <c:pt idx="27122">
                  <c:v>4.0</c:v>
                </c:pt>
                <c:pt idx="27123">
                  <c:v>4.0</c:v>
                </c:pt>
                <c:pt idx="27124">
                  <c:v>4.0</c:v>
                </c:pt>
                <c:pt idx="27125">
                  <c:v>4.0</c:v>
                </c:pt>
                <c:pt idx="27126">
                  <c:v>4.0</c:v>
                </c:pt>
                <c:pt idx="27127">
                  <c:v>4.0</c:v>
                </c:pt>
                <c:pt idx="27128">
                  <c:v>4.0</c:v>
                </c:pt>
                <c:pt idx="27129">
                  <c:v>4.0</c:v>
                </c:pt>
                <c:pt idx="27130">
                  <c:v>4.0</c:v>
                </c:pt>
                <c:pt idx="27131">
                  <c:v>4.0</c:v>
                </c:pt>
                <c:pt idx="27132">
                  <c:v>4.0</c:v>
                </c:pt>
                <c:pt idx="27133">
                  <c:v>4.0</c:v>
                </c:pt>
                <c:pt idx="27134">
                  <c:v>4.0</c:v>
                </c:pt>
                <c:pt idx="27135">
                  <c:v>4.0</c:v>
                </c:pt>
                <c:pt idx="27136">
                  <c:v>4.0</c:v>
                </c:pt>
                <c:pt idx="27137">
                  <c:v>4.0</c:v>
                </c:pt>
                <c:pt idx="27138">
                  <c:v>4.0</c:v>
                </c:pt>
                <c:pt idx="27139">
                  <c:v>4.0</c:v>
                </c:pt>
                <c:pt idx="27140">
                  <c:v>4.0</c:v>
                </c:pt>
                <c:pt idx="27141">
                  <c:v>4.0</c:v>
                </c:pt>
                <c:pt idx="27142">
                  <c:v>4.0</c:v>
                </c:pt>
                <c:pt idx="27143">
                  <c:v>4.0</c:v>
                </c:pt>
                <c:pt idx="27144">
                  <c:v>4.0</c:v>
                </c:pt>
                <c:pt idx="27145">
                  <c:v>4.0</c:v>
                </c:pt>
                <c:pt idx="27146">
                  <c:v>4.0</c:v>
                </c:pt>
                <c:pt idx="27147">
                  <c:v>4.0</c:v>
                </c:pt>
                <c:pt idx="27148">
                  <c:v>4.0</c:v>
                </c:pt>
                <c:pt idx="27149">
                  <c:v>4.0</c:v>
                </c:pt>
                <c:pt idx="27150">
                  <c:v>4.0</c:v>
                </c:pt>
                <c:pt idx="27151">
                  <c:v>4.0</c:v>
                </c:pt>
                <c:pt idx="27152">
                  <c:v>4.0</c:v>
                </c:pt>
                <c:pt idx="27153">
                  <c:v>4.0</c:v>
                </c:pt>
                <c:pt idx="27154">
                  <c:v>4.0</c:v>
                </c:pt>
                <c:pt idx="27155">
                  <c:v>4.0</c:v>
                </c:pt>
                <c:pt idx="27156">
                  <c:v>4.0</c:v>
                </c:pt>
                <c:pt idx="27157">
                  <c:v>4.0</c:v>
                </c:pt>
                <c:pt idx="27158">
                  <c:v>4.0</c:v>
                </c:pt>
                <c:pt idx="27159">
                  <c:v>4.0</c:v>
                </c:pt>
                <c:pt idx="27160">
                  <c:v>4.0</c:v>
                </c:pt>
                <c:pt idx="27161">
                  <c:v>4.0</c:v>
                </c:pt>
                <c:pt idx="27162">
                  <c:v>4.0</c:v>
                </c:pt>
                <c:pt idx="27163">
                  <c:v>4.0</c:v>
                </c:pt>
                <c:pt idx="27164">
                  <c:v>4.0</c:v>
                </c:pt>
                <c:pt idx="27165">
                  <c:v>4.0</c:v>
                </c:pt>
                <c:pt idx="27166">
                  <c:v>4.0</c:v>
                </c:pt>
                <c:pt idx="27167">
                  <c:v>4.0</c:v>
                </c:pt>
                <c:pt idx="27168">
                  <c:v>4.0</c:v>
                </c:pt>
                <c:pt idx="27169">
                  <c:v>4.0</c:v>
                </c:pt>
                <c:pt idx="27170">
                  <c:v>4.0</c:v>
                </c:pt>
                <c:pt idx="27171">
                  <c:v>4.0</c:v>
                </c:pt>
                <c:pt idx="27172">
                  <c:v>4.0</c:v>
                </c:pt>
                <c:pt idx="27173">
                  <c:v>4.0</c:v>
                </c:pt>
                <c:pt idx="27174">
                  <c:v>4.0</c:v>
                </c:pt>
                <c:pt idx="27175">
                  <c:v>4.0</c:v>
                </c:pt>
                <c:pt idx="27176">
                  <c:v>4.0</c:v>
                </c:pt>
                <c:pt idx="27177">
                  <c:v>4.0</c:v>
                </c:pt>
                <c:pt idx="27178">
                  <c:v>4.0</c:v>
                </c:pt>
                <c:pt idx="27179">
                  <c:v>4.0</c:v>
                </c:pt>
                <c:pt idx="27180">
                  <c:v>4.0</c:v>
                </c:pt>
                <c:pt idx="27181">
                  <c:v>4.0</c:v>
                </c:pt>
                <c:pt idx="27182">
                  <c:v>4.0</c:v>
                </c:pt>
                <c:pt idx="27183">
                  <c:v>4.0</c:v>
                </c:pt>
                <c:pt idx="27184">
                  <c:v>4.0</c:v>
                </c:pt>
                <c:pt idx="27185">
                  <c:v>4.0</c:v>
                </c:pt>
                <c:pt idx="27186">
                  <c:v>4.0</c:v>
                </c:pt>
                <c:pt idx="27187">
                  <c:v>4.0</c:v>
                </c:pt>
                <c:pt idx="27188">
                  <c:v>4.0</c:v>
                </c:pt>
                <c:pt idx="27189">
                  <c:v>4.0</c:v>
                </c:pt>
                <c:pt idx="27190">
                  <c:v>4.0</c:v>
                </c:pt>
                <c:pt idx="27191">
                  <c:v>4.0</c:v>
                </c:pt>
                <c:pt idx="27192">
                  <c:v>4.0</c:v>
                </c:pt>
                <c:pt idx="27193">
                  <c:v>4.0</c:v>
                </c:pt>
                <c:pt idx="27194">
                  <c:v>4.0</c:v>
                </c:pt>
                <c:pt idx="27195">
                  <c:v>4.0</c:v>
                </c:pt>
                <c:pt idx="27196">
                  <c:v>4.0</c:v>
                </c:pt>
                <c:pt idx="27197">
                  <c:v>4.0</c:v>
                </c:pt>
                <c:pt idx="27198">
                  <c:v>4.0</c:v>
                </c:pt>
                <c:pt idx="27199">
                  <c:v>4.0</c:v>
                </c:pt>
                <c:pt idx="27200">
                  <c:v>4.0</c:v>
                </c:pt>
                <c:pt idx="27201">
                  <c:v>4.0</c:v>
                </c:pt>
                <c:pt idx="27202">
                  <c:v>4.0</c:v>
                </c:pt>
                <c:pt idx="27203">
                  <c:v>4.0</c:v>
                </c:pt>
                <c:pt idx="27204">
                  <c:v>4.0</c:v>
                </c:pt>
                <c:pt idx="27205">
                  <c:v>4.0</c:v>
                </c:pt>
                <c:pt idx="27206">
                  <c:v>4.0</c:v>
                </c:pt>
                <c:pt idx="27207">
                  <c:v>4.0</c:v>
                </c:pt>
                <c:pt idx="27208">
                  <c:v>4.0</c:v>
                </c:pt>
                <c:pt idx="27209">
                  <c:v>4.0</c:v>
                </c:pt>
                <c:pt idx="27210">
                  <c:v>4.0</c:v>
                </c:pt>
                <c:pt idx="27211">
                  <c:v>4.0</c:v>
                </c:pt>
                <c:pt idx="27212">
                  <c:v>4.0</c:v>
                </c:pt>
                <c:pt idx="27213">
                  <c:v>4.0</c:v>
                </c:pt>
                <c:pt idx="27214">
                  <c:v>4.0</c:v>
                </c:pt>
                <c:pt idx="27215">
                  <c:v>4.0</c:v>
                </c:pt>
                <c:pt idx="27216">
                  <c:v>4.0</c:v>
                </c:pt>
                <c:pt idx="27217">
                  <c:v>4.0</c:v>
                </c:pt>
                <c:pt idx="27218">
                  <c:v>4.0</c:v>
                </c:pt>
                <c:pt idx="27219">
                  <c:v>4.0</c:v>
                </c:pt>
                <c:pt idx="27220">
                  <c:v>4.0</c:v>
                </c:pt>
                <c:pt idx="27221">
                  <c:v>4.0</c:v>
                </c:pt>
                <c:pt idx="27222">
                  <c:v>4.0</c:v>
                </c:pt>
                <c:pt idx="27223">
                  <c:v>4.0</c:v>
                </c:pt>
                <c:pt idx="27224">
                  <c:v>4.0</c:v>
                </c:pt>
                <c:pt idx="27225">
                  <c:v>4.0</c:v>
                </c:pt>
                <c:pt idx="27226">
                  <c:v>4.0</c:v>
                </c:pt>
                <c:pt idx="27227">
                  <c:v>4.0</c:v>
                </c:pt>
                <c:pt idx="27228">
                  <c:v>4.0</c:v>
                </c:pt>
                <c:pt idx="27229">
                  <c:v>4.0</c:v>
                </c:pt>
                <c:pt idx="27230">
                  <c:v>4.0</c:v>
                </c:pt>
                <c:pt idx="27231">
                  <c:v>4.0</c:v>
                </c:pt>
                <c:pt idx="27232">
                  <c:v>4.0</c:v>
                </c:pt>
                <c:pt idx="27233">
                  <c:v>4.0</c:v>
                </c:pt>
                <c:pt idx="27234">
                  <c:v>4.0</c:v>
                </c:pt>
                <c:pt idx="27235">
                  <c:v>4.0</c:v>
                </c:pt>
                <c:pt idx="27236">
                  <c:v>4.0</c:v>
                </c:pt>
                <c:pt idx="27237">
                  <c:v>4.0</c:v>
                </c:pt>
                <c:pt idx="27238">
                  <c:v>4.0</c:v>
                </c:pt>
                <c:pt idx="27239">
                  <c:v>4.0</c:v>
                </c:pt>
                <c:pt idx="27240">
                  <c:v>4.0</c:v>
                </c:pt>
                <c:pt idx="27241">
                  <c:v>4.0</c:v>
                </c:pt>
                <c:pt idx="27242">
                  <c:v>4.0</c:v>
                </c:pt>
                <c:pt idx="27243">
                  <c:v>4.0</c:v>
                </c:pt>
                <c:pt idx="27244">
                  <c:v>4.0</c:v>
                </c:pt>
                <c:pt idx="27245">
                  <c:v>4.0</c:v>
                </c:pt>
                <c:pt idx="27246">
                  <c:v>4.0</c:v>
                </c:pt>
                <c:pt idx="27247">
                  <c:v>4.0</c:v>
                </c:pt>
                <c:pt idx="27248">
                  <c:v>4.0</c:v>
                </c:pt>
                <c:pt idx="27249">
                  <c:v>4.0</c:v>
                </c:pt>
                <c:pt idx="27250">
                  <c:v>4.0</c:v>
                </c:pt>
                <c:pt idx="27251">
                  <c:v>4.0</c:v>
                </c:pt>
                <c:pt idx="27252">
                  <c:v>4.0</c:v>
                </c:pt>
                <c:pt idx="27253">
                  <c:v>4.0</c:v>
                </c:pt>
                <c:pt idx="27254">
                  <c:v>4.0</c:v>
                </c:pt>
                <c:pt idx="27255">
                  <c:v>4.0</c:v>
                </c:pt>
                <c:pt idx="27256">
                  <c:v>4.0</c:v>
                </c:pt>
                <c:pt idx="27257">
                  <c:v>4.0</c:v>
                </c:pt>
                <c:pt idx="27258">
                  <c:v>4.0</c:v>
                </c:pt>
                <c:pt idx="27259">
                  <c:v>4.0</c:v>
                </c:pt>
                <c:pt idx="27260">
                  <c:v>4.0</c:v>
                </c:pt>
                <c:pt idx="27261">
                  <c:v>4.0</c:v>
                </c:pt>
                <c:pt idx="27262">
                  <c:v>4.0</c:v>
                </c:pt>
                <c:pt idx="27263">
                  <c:v>4.0</c:v>
                </c:pt>
                <c:pt idx="27264">
                  <c:v>4.0</c:v>
                </c:pt>
                <c:pt idx="27265">
                  <c:v>4.0</c:v>
                </c:pt>
                <c:pt idx="27266">
                  <c:v>4.0</c:v>
                </c:pt>
                <c:pt idx="27267">
                  <c:v>4.0</c:v>
                </c:pt>
                <c:pt idx="27268">
                  <c:v>4.0</c:v>
                </c:pt>
                <c:pt idx="27269">
                  <c:v>4.0</c:v>
                </c:pt>
                <c:pt idx="27270">
                  <c:v>4.0</c:v>
                </c:pt>
                <c:pt idx="27271">
                  <c:v>4.0</c:v>
                </c:pt>
                <c:pt idx="27272">
                  <c:v>4.0</c:v>
                </c:pt>
                <c:pt idx="27273">
                  <c:v>4.0</c:v>
                </c:pt>
                <c:pt idx="27274">
                  <c:v>4.0</c:v>
                </c:pt>
                <c:pt idx="27275">
                  <c:v>4.0</c:v>
                </c:pt>
                <c:pt idx="27276">
                  <c:v>4.0</c:v>
                </c:pt>
                <c:pt idx="27277">
                  <c:v>4.0</c:v>
                </c:pt>
                <c:pt idx="27278">
                  <c:v>4.0</c:v>
                </c:pt>
                <c:pt idx="27279">
                  <c:v>4.0</c:v>
                </c:pt>
                <c:pt idx="27280">
                  <c:v>4.0</c:v>
                </c:pt>
                <c:pt idx="27281">
                  <c:v>4.0</c:v>
                </c:pt>
                <c:pt idx="27282">
                  <c:v>4.0</c:v>
                </c:pt>
                <c:pt idx="27283">
                  <c:v>4.0</c:v>
                </c:pt>
                <c:pt idx="27284">
                  <c:v>4.0</c:v>
                </c:pt>
                <c:pt idx="27285">
                  <c:v>4.0</c:v>
                </c:pt>
                <c:pt idx="27286">
                  <c:v>4.0</c:v>
                </c:pt>
                <c:pt idx="27287">
                  <c:v>4.0</c:v>
                </c:pt>
                <c:pt idx="27288">
                  <c:v>4.0</c:v>
                </c:pt>
                <c:pt idx="27289">
                  <c:v>4.0</c:v>
                </c:pt>
                <c:pt idx="27290">
                  <c:v>4.0</c:v>
                </c:pt>
                <c:pt idx="27291">
                  <c:v>4.0</c:v>
                </c:pt>
                <c:pt idx="27292">
                  <c:v>4.0</c:v>
                </c:pt>
                <c:pt idx="27293">
                  <c:v>4.0</c:v>
                </c:pt>
                <c:pt idx="27294">
                  <c:v>4.0</c:v>
                </c:pt>
                <c:pt idx="27295">
                  <c:v>4.0</c:v>
                </c:pt>
                <c:pt idx="27296">
                  <c:v>4.0</c:v>
                </c:pt>
                <c:pt idx="27297">
                  <c:v>4.0</c:v>
                </c:pt>
                <c:pt idx="27298">
                  <c:v>4.0</c:v>
                </c:pt>
                <c:pt idx="27299">
                  <c:v>4.0</c:v>
                </c:pt>
                <c:pt idx="27300">
                  <c:v>4.0</c:v>
                </c:pt>
                <c:pt idx="27301">
                  <c:v>4.0</c:v>
                </c:pt>
                <c:pt idx="27302">
                  <c:v>4.0</c:v>
                </c:pt>
                <c:pt idx="27303">
                  <c:v>4.0</c:v>
                </c:pt>
                <c:pt idx="27304">
                  <c:v>4.0</c:v>
                </c:pt>
                <c:pt idx="27305">
                  <c:v>4.0</c:v>
                </c:pt>
                <c:pt idx="27306">
                  <c:v>4.0</c:v>
                </c:pt>
                <c:pt idx="27307">
                  <c:v>4.0</c:v>
                </c:pt>
                <c:pt idx="27308">
                  <c:v>4.0</c:v>
                </c:pt>
                <c:pt idx="27309">
                  <c:v>4.0</c:v>
                </c:pt>
                <c:pt idx="27310">
                  <c:v>4.0</c:v>
                </c:pt>
                <c:pt idx="27311">
                  <c:v>4.0</c:v>
                </c:pt>
                <c:pt idx="27312">
                  <c:v>4.0</c:v>
                </c:pt>
                <c:pt idx="27313">
                  <c:v>4.0</c:v>
                </c:pt>
                <c:pt idx="27314">
                  <c:v>4.0</c:v>
                </c:pt>
                <c:pt idx="27315">
                  <c:v>4.0</c:v>
                </c:pt>
                <c:pt idx="27316">
                  <c:v>4.0</c:v>
                </c:pt>
                <c:pt idx="27317">
                  <c:v>4.0</c:v>
                </c:pt>
                <c:pt idx="27318">
                  <c:v>4.0</c:v>
                </c:pt>
                <c:pt idx="27319">
                  <c:v>4.0</c:v>
                </c:pt>
                <c:pt idx="27320">
                  <c:v>4.0</c:v>
                </c:pt>
                <c:pt idx="27321">
                  <c:v>4.0</c:v>
                </c:pt>
                <c:pt idx="27322">
                  <c:v>4.0</c:v>
                </c:pt>
                <c:pt idx="27323">
                  <c:v>4.0</c:v>
                </c:pt>
                <c:pt idx="27324">
                  <c:v>4.0</c:v>
                </c:pt>
                <c:pt idx="27325">
                  <c:v>4.0</c:v>
                </c:pt>
                <c:pt idx="27326">
                  <c:v>4.0</c:v>
                </c:pt>
                <c:pt idx="27327">
                  <c:v>4.0</c:v>
                </c:pt>
                <c:pt idx="27328">
                  <c:v>4.0</c:v>
                </c:pt>
                <c:pt idx="27329">
                  <c:v>4.0</c:v>
                </c:pt>
                <c:pt idx="27330">
                  <c:v>4.0</c:v>
                </c:pt>
                <c:pt idx="27331">
                  <c:v>4.0</c:v>
                </c:pt>
                <c:pt idx="27332">
                  <c:v>4.0</c:v>
                </c:pt>
                <c:pt idx="27333">
                  <c:v>4.0</c:v>
                </c:pt>
                <c:pt idx="27334">
                  <c:v>4.0</c:v>
                </c:pt>
                <c:pt idx="27335">
                  <c:v>4.0</c:v>
                </c:pt>
                <c:pt idx="27336">
                  <c:v>4.0</c:v>
                </c:pt>
                <c:pt idx="27337">
                  <c:v>4.0</c:v>
                </c:pt>
                <c:pt idx="27338">
                  <c:v>4.0</c:v>
                </c:pt>
                <c:pt idx="27339">
                  <c:v>4.0</c:v>
                </c:pt>
                <c:pt idx="27340">
                  <c:v>4.0</c:v>
                </c:pt>
                <c:pt idx="27341">
                  <c:v>4.0</c:v>
                </c:pt>
                <c:pt idx="27342">
                  <c:v>4.0</c:v>
                </c:pt>
                <c:pt idx="27343">
                  <c:v>4.0</c:v>
                </c:pt>
                <c:pt idx="27344">
                  <c:v>4.0</c:v>
                </c:pt>
                <c:pt idx="27345">
                  <c:v>4.0</c:v>
                </c:pt>
                <c:pt idx="27346">
                  <c:v>4.0</c:v>
                </c:pt>
                <c:pt idx="27347">
                  <c:v>4.0</c:v>
                </c:pt>
                <c:pt idx="27348">
                  <c:v>4.0</c:v>
                </c:pt>
                <c:pt idx="27349">
                  <c:v>4.0</c:v>
                </c:pt>
                <c:pt idx="27350">
                  <c:v>4.0</c:v>
                </c:pt>
                <c:pt idx="27351">
                  <c:v>4.0</c:v>
                </c:pt>
                <c:pt idx="27352">
                  <c:v>4.0</c:v>
                </c:pt>
                <c:pt idx="27353">
                  <c:v>4.0</c:v>
                </c:pt>
                <c:pt idx="27354">
                  <c:v>4.0</c:v>
                </c:pt>
                <c:pt idx="27355">
                  <c:v>4.0</c:v>
                </c:pt>
                <c:pt idx="27356">
                  <c:v>4.0</c:v>
                </c:pt>
                <c:pt idx="27357">
                  <c:v>4.0</c:v>
                </c:pt>
                <c:pt idx="27358">
                  <c:v>4.0</c:v>
                </c:pt>
                <c:pt idx="27359">
                  <c:v>4.0</c:v>
                </c:pt>
                <c:pt idx="27360">
                  <c:v>4.0</c:v>
                </c:pt>
                <c:pt idx="27361">
                  <c:v>4.0</c:v>
                </c:pt>
                <c:pt idx="27362">
                  <c:v>4.0</c:v>
                </c:pt>
                <c:pt idx="27363">
                  <c:v>4.0</c:v>
                </c:pt>
                <c:pt idx="27364">
                  <c:v>4.0</c:v>
                </c:pt>
                <c:pt idx="27365">
                  <c:v>4.0</c:v>
                </c:pt>
                <c:pt idx="27366">
                  <c:v>4.0</c:v>
                </c:pt>
                <c:pt idx="27367">
                  <c:v>4.0</c:v>
                </c:pt>
                <c:pt idx="27368">
                  <c:v>4.0</c:v>
                </c:pt>
                <c:pt idx="27369">
                  <c:v>4.0</c:v>
                </c:pt>
                <c:pt idx="27370">
                  <c:v>4.0</c:v>
                </c:pt>
                <c:pt idx="27371">
                  <c:v>4.0</c:v>
                </c:pt>
                <c:pt idx="27372">
                  <c:v>4.0</c:v>
                </c:pt>
                <c:pt idx="27373">
                  <c:v>4.0</c:v>
                </c:pt>
                <c:pt idx="27374">
                  <c:v>4.0</c:v>
                </c:pt>
                <c:pt idx="27375">
                  <c:v>4.0</c:v>
                </c:pt>
                <c:pt idx="27376">
                  <c:v>4.0</c:v>
                </c:pt>
                <c:pt idx="27377">
                  <c:v>4.0</c:v>
                </c:pt>
                <c:pt idx="27378">
                  <c:v>4.0</c:v>
                </c:pt>
                <c:pt idx="27379">
                  <c:v>4.0</c:v>
                </c:pt>
                <c:pt idx="27380">
                  <c:v>4.0</c:v>
                </c:pt>
                <c:pt idx="27381">
                  <c:v>4.0</c:v>
                </c:pt>
                <c:pt idx="27382">
                  <c:v>4.0</c:v>
                </c:pt>
                <c:pt idx="27383">
                  <c:v>4.0</c:v>
                </c:pt>
                <c:pt idx="27384">
                  <c:v>4.0</c:v>
                </c:pt>
                <c:pt idx="27385">
                  <c:v>3.0</c:v>
                </c:pt>
                <c:pt idx="27386">
                  <c:v>3.0</c:v>
                </c:pt>
                <c:pt idx="27387">
                  <c:v>3.0</c:v>
                </c:pt>
                <c:pt idx="27388">
                  <c:v>3.0</c:v>
                </c:pt>
                <c:pt idx="27389">
                  <c:v>3.0</c:v>
                </c:pt>
                <c:pt idx="27390">
                  <c:v>3.0</c:v>
                </c:pt>
                <c:pt idx="27391">
                  <c:v>3.0</c:v>
                </c:pt>
                <c:pt idx="27392">
                  <c:v>3.0</c:v>
                </c:pt>
                <c:pt idx="27393">
                  <c:v>3.0</c:v>
                </c:pt>
                <c:pt idx="27394">
                  <c:v>3.0</c:v>
                </c:pt>
                <c:pt idx="27395">
                  <c:v>3.0</c:v>
                </c:pt>
                <c:pt idx="27396">
                  <c:v>3.0</c:v>
                </c:pt>
                <c:pt idx="27397">
                  <c:v>3.0</c:v>
                </c:pt>
                <c:pt idx="27398">
                  <c:v>3.0</c:v>
                </c:pt>
                <c:pt idx="27399">
                  <c:v>3.0</c:v>
                </c:pt>
                <c:pt idx="27400">
                  <c:v>3.0</c:v>
                </c:pt>
                <c:pt idx="27401">
                  <c:v>3.0</c:v>
                </c:pt>
                <c:pt idx="27402">
                  <c:v>3.0</c:v>
                </c:pt>
                <c:pt idx="27403">
                  <c:v>3.0</c:v>
                </c:pt>
                <c:pt idx="27404">
                  <c:v>3.0</c:v>
                </c:pt>
                <c:pt idx="27405">
                  <c:v>3.0</c:v>
                </c:pt>
                <c:pt idx="27406">
                  <c:v>3.0</c:v>
                </c:pt>
                <c:pt idx="27407">
                  <c:v>3.0</c:v>
                </c:pt>
                <c:pt idx="27408">
                  <c:v>3.0</c:v>
                </c:pt>
                <c:pt idx="27409">
                  <c:v>3.0</c:v>
                </c:pt>
                <c:pt idx="27410">
                  <c:v>3.0</c:v>
                </c:pt>
                <c:pt idx="27411">
                  <c:v>3.0</c:v>
                </c:pt>
                <c:pt idx="27412">
                  <c:v>3.0</c:v>
                </c:pt>
                <c:pt idx="27413">
                  <c:v>3.0</c:v>
                </c:pt>
                <c:pt idx="27414">
                  <c:v>3.0</c:v>
                </c:pt>
                <c:pt idx="27415">
                  <c:v>3.0</c:v>
                </c:pt>
                <c:pt idx="27416">
                  <c:v>3.0</c:v>
                </c:pt>
                <c:pt idx="27417">
                  <c:v>3.0</c:v>
                </c:pt>
                <c:pt idx="27418">
                  <c:v>3.0</c:v>
                </c:pt>
                <c:pt idx="27419">
                  <c:v>3.0</c:v>
                </c:pt>
                <c:pt idx="27420">
                  <c:v>3.0</c:v>
                </c:pt>
                <c:pt idx="27421">
                  <c:v>3.0</c:v>
                </c:pt>
                <c:pt idx="27422">
                  <c:v>3.0</c:v>
                </c:pt>
                <c:pt idx="27423">
                  <c:v>3.0</c:v>
                </c:pt>
                <c:pt idx="27424">
                  <c:v>3.0</c:v>
                </c:pt>
                <c:pt idx="27425">
                  <c:v>3.0</c:v>
                </c:pt>
                <c:pt idx="27426">
                  <c:v>3.0</c:v>
                </c:pt>
                <c:pt idx="27427">
                  <c:v>3.0</c:v>
                </c:pt>
                <c:pt idx="27428">
                  <c:v>3.0</c:v>
                </c:pt>
                <c:pt idx="27429">
                  <c:v>3.0</c:v>
                </c:pt>
                <c:pt idx="27430">
                  <c:v>3.0</c:v>
                </c:pt>
                <c:pt idx="27431">
                  <c:v>3.0</c:v>
                </c:pt>
                <c:pt idx="27432">
                  <c:v>3.0</c:v>
                </c:pt>
                <c:pt idx="27433">
                  <c:v>3.0</c:v>
                </c:pt>
                <c:pt idx="27434">
                  <c:v>3.0</c:v>
                </c:pt>
                <c:pt idx="27435">
                  <c:v>3.0</c:v>
                </c:pt>
                <c:pt idx="27436">
                  <c:v>3.0</c:v>
                </c:pt>
                <c:pt idx="27437">
                  <c:v>3.0</c:v>
                </c:pt>
                <c:pt idx="27438">
                  <c:v>3.0</c:v>
                </c:pt>
                <c:pt idx="27439">
                  <c:v>3.0</c:v>
                </c:pt>
                <c:pt idx="27440">
                  <c:v>3.0</c:v>
                </c:pt>
                <c:pt idx="27441">
                  <c:v>3.0</c:v>
                </c:pt>
                <c:pt idx="27442">
                  <c:v>3.0</c:v>
                </c:pt>
                <c:pt idx="27443">
                  <c:v>3.0</c:v>
                </c:pt>
                <c:pt idx="27444">
                  <c:v>3.0</c:v>
                </c:pt>
                <c:pt idx="27445">
                  <c:v>3.0</c:v>
                </c:pt>
                <c:pt idx="27446">
                  <c:v>3.0</c:v>
                </c:pt>
                <c:pt idx="27447">
                  <c:v>3.0</c:v>
                </c:pt>
                <c:pt idx="27448">
                  <c:v>3.0</c:v>
                </c:pt>
                <c:pt idx="27449">
                  <c:v>3.0</c:v>
                </c:pt>
                <c:pt idx="27450">
                  <c:v>3.0</c:v>
                </c:pt>
                <c:pt idx="27451">
                  <c:v>3.0</c:v>
                </c:pt>
                <c:pt idx="27452">
                  <c:v>3.0</c:v>
                </c:pt>
                <c:pt idx="27453">
                  <c:v>3.0</c:v>
                </c:pt>
                <c:pt idx="27454">
                  <c:v>3.0</c:v>
                </c:pt>
                <c:pt idx="27455">
                  <c:v>3.0</c:v>
                </c:pt>
                <c:pt idx="27456">
                  <c:v>3.0</c:v>
                </c:pt>
                <c:pt idx="27457">
                  <c:v>3.0</c:v>
                </c:pt>
                <c:pt idx="27458">
                  <c:v>3.0</c:v>
                </c:pt>
                <c:pt idx="27459">
                  <c:v>3.0</c:v>
                </c:pt>
                <c:pt idx="27460">
                  <c:v>3.0</c:v>
                </c:pt>
                <c:pt idx="27461">
                  <c:v>3.0</c:v>
                </c:pt>
                <c:pt idx="27462">
                  <c:v>3.0</c:v>
                </c:pt>
                <c:pt idx="27463">
                  <c:v>3.0</c:v>
                </c:pt>
                <c:pt idx="27464">
                  <c:v>3.0</c:v>
                </c:pt>
                <c:pt idx="27465">
                  <c:v>3.0</c:v>
                </c:pt>
                <c:pt idx="27466">
                  <c:v>3.0</c:v>
                </c:pt>
                <c:pt idx="27467">
                  <c:v>3.0</c:v>
                </c:pt>
                <c:pt idx="27468">
                  <c:v>3.0</c:v>
                </c:pt>
                <c:pt idx="27469">
                  <c:v>3.0</c:v>
                </c:pt>
                <c:pt idx="27470">
                  <c:v>3.0</c:v>
                </c:pt>
                <c:pt idx="27471">
                  <c:v>3.0</c:v>
                </c:pt>
                <c:pt idx="27472">
                  <c:v>3.0</c:v>
                </c:pt>
                <c:pt idx="27473">
                  <c:v>3.0</c:v>
                </c:pt>
                <c:pt idx="27474">
                  <c:v>3.0</c:v>
                </c:pt>
                <c:pt idx="27475">
                  <c:v>3.0</c:v>
                </c:pt>
                <c:pt idx="27476">
                  <c:v>3.0</c:v>
                </c:pt>
                <c:pt idx="27477">
                  <c:v>3.0</c:v>
                </c:pt>
                <c:pt idx="27478">
                  <c:v>3.0</c:v>
                </c:pt>
                <c:pt idx="27479">
                  <c:v>3.0</c:v>
                </c:pt>
                <c:pt idx="27480">
                  <c:v>3.0</c:v>
                </c:pt>
                <c:pt idx="27481">
                  <c:v>3.0</c:v>
                </c:pt>
                <c:pt idx="27482">
                  <c:v>3.0</c:v>
                </c:pt>
                <c:pt idx="27483">
                  <c:v>3.0</c:v>
                </c:pt>
                <c:pt idx="27484">
                  <c:v>3.0</c:v>
                </c:pt>
                <c:pt idx="27485">
                  <c:v>3.0</c:v>
                </c:pt>
                <c:pt idx="27486">
                  <c:v>3.0</c:v>
                </c:pt>
                <c:pt idx="27487">
                  <c:v>3.0</c:v>
                </c:pt>
                <c:pt idx="27488">
                  <c:v>3.0</c:v>
                </c:pt>
                <c:pt idx="27489">
                  <c:v>3.0</c:v>
                </c:pt>
                <c:pt idx="27490">
                  <c:v>3.0</c:v>
                </c:pt>
                <c:pt idx="27491">
                  <c:v>3.0</c:v>
                </c:pt>
                <c:pt idx="27492">
                  <c:v>3.0</c:v>
                </c:pt>
                <c:pt idx="27493">
                  <c:v>3.0</c:v>
                </c:pt>
                <c:pt idx="27494">
                  <c:v>3.0</c:v>
                </c:pt>
                <c:pt idx="27495">
                  <c:v>3.0</c:v>
                </c:pt>
                <c:pt idx="27496">
                  <c:v>3.0</c:v>
                </c:pt>
                <c:pt idx="27497">
                  <c:v>3.0</c:v>
                </c:pt>
                <c:pt idx="27498">
                  <c:v>3.0</c:v>
                </c:pt>
                <c:pt idx="27499">
                  <c:v>3.0</c:v>
                </c:pt>
                <c:pt idx="27500">
                  <c:v>3.0</c:v>
                </c:pt>
                <c:pt idx="27501">
                  <c:v>3.0</c:v>
                </c:pt>
                <c:pt idx="27502">
                  <c:v>3.0</c:v>
                </c:pt>
                <c:pt idx="27503">
                  <c:v>3.0</c:v>
                </c:pt>
                <c:pt idx="27504">
                  <c:v>3.0</c:v>
                </c:pt>
                <c:pt idx="27505">
                  <c:v>3.0</c:v>
                </c:pt>
                <c:pt idx="27506">
                  <c:v>3.0</c:v>
                </c:pt>
                <c:pt idx="27507">
                  <c:v>3.0</c:v>
                </c:pt>
                <c:pt idx="27508">
                  <c:v>3.0</c:v>
                </c:pt>
                <c:pt idx="27509">
                  <c:v>3.0</c:v>
                </c:pt>
                <c:pt idx="27510">
                  <c:v>3.0</c:v>
                </c:pt>
                <c:pt idx="27511">
                  <c:v>3.0</c:v>
                </c:pt>
                <c:pt idx="27512">
                  <c:v>3.0</c:v>
                </c:pt>
                <c:pt idx="27513">
                  <c:v>3.0</c:v>
                </c:pt>
                <c:pt idx="27514">
                  <c:v>3.0</c:v>
                </c:pt>
                <c:pt idx="27515">
                  <c:v>3.0</c:v>
                </c:pt>
                <c:pt idx="27516">
                  <c:v>3.0</c:v>
                </c:pt>
                <c:pt idx="27517">
                  <c:v>3.0</c:v>
                </c:pt>
                <c:pt idx="27518">
                  <c:v>3.0</c:v>
                </c:pt>
                <c:pt idx="27519">
                  <c:v>3.0</c:v>
                </c:pt>
                <c:pt idx="27520">
                  <c:v>3.0</c:v>
                </c:pt>
                <c:pt idx="27521">
                  <c:v>3.0</c:v>
                </c:pt>
                <c:pt idx="27522">
                  <c:v>3.0</c:v>
                </c:pt>
                <c:pt idx="27523">
                  <c:v>3.0</c:v>
                </c:pt>
                <c:pt idx="27524">
                  <c:v>3.0</c:v>
                </c:pt>
                <c:pt idx="27525">
                  <c:v>3.0</c:v>
                </c:pt>
                <c:pt idx="27526">
                  <c:v>3.0</c:v>
                </c:pt>
                <c:pt idx="27527">
                  <c:v>3.0</c:v>
                </c:pt>
                <c:pt idx="27528">
                  <c:v>3.0</c:v>
                </c:pt>
                <c:pt idx="27529">
                  <c:v>3.0</c:v>
                </c:pt>
                <c:pt idx="27530">
                  <c:v>3.0</c:v>
                </c:pt>
                <c:pt idx="27531">
                  <c:v>3.0</c:v>
                </c:pt>
                <c:pt idx="27532">
                  <c:v>3.0</c:v>
                </c:pt>
                <c:pt idx="27533">
                  <c:v>3.0</c:v>
                </c:pt>
                <c:pt idx="27534">
                  <c:v>3.0</c:v>
                </c:pt>
                <c:pt idx="27535">
                  <c:v>3.0</c:v>
                </c:pt>
                <c:pt idx="27536">
                  <c:v>3.0</c:v>
                </c:pt>
                <c:pt idx="27537">
                  <c:v>3.0</c:v>
                </c:pt>
                <c:pt idx="27538">
                  <c:v>3.0</c:v>
                </c:pt>
                <c:pt idx="27539">
                  <c:v>3.0</c:v>
                </c:pt>
                <c:pt idx="27540">
                  <c:v>3.0</c:v>
                </c:pt>
                <c:pt idx="27541">
                  <c:v>3.0</c:v>
                </c:pt>
                <c:pt idx="27542">
                  <c:v>3.0</c:v>
                </c:pt>
                <c:pt idx="27543">
                  <c:v>3.0</c:v>
                </c:pt>
                <c:pt idx="27544">
                  <c:v>3.0</c:v>
                </c:pt>
                <c:pt idx="27545">
                  <c:v>3.0</c:v>
                </c:pt>
                <c:pt idx="27546">
                  <c:v>3.0</c:v>
                </c:pt>
                <c:pt idx="27547">
                  <c:v>3.0</c:v>
                </c:pt>
                <c:pt idx="27548">
                  <c:v>3.0</c:v>
                </c:pt>
                <c:pt idx="27549">
                  <c:v>3.0</c:v>
                </c:pt>
                <c:pt idx="27550">
                  <c:v>3.0</c:v>
                </c:pt>
                <c:pt idx="27551">
                  <c:v>3.0</c:v>
                </c:pt>
                <c:pt idx="27552">
                  <c:v>3.0</c:v>
                </c:pt>
                <c:pt idx="27553">
                  <c:v>3.0</c:v>
                </c:pt>
                <c:pt idx="27554">
                  <c:v>3.0</c:v>
                </c:pt>
                <c:pt idx="27555">
                  <c:v>3.0</c:v>
                </c:pt>
                <c:pt idx="27556">
                  <c:v>3.0</c:v>
                </c:pt>
                <c:pt idx="27557">
                  <c:v>3.0</c:v>
                </c:pt>
                <c:pt idx="27558">
                  <c:v>3.0</c:v>
                </c:pt>
                <c:pt idx="27559">
                  <c:v>3.0</c:v>
                </c:pt>
                <c:pt idx="27560">
                  <c:v>3.0</c:v>
                </c:pt>
                <c:pt idx="27561">
                  <c:v>3.0</c:v>
                </c:pt>
                <c:pt idx="27562">
                  <c:v>3.0</c:v>
                </c:pt>
                <c:pt idx="27563">
                  <c:v>3.0</c:v>
                </c:pt>
                <c:pt idx="27564">
                  <c:v>3.0</c:v>
                </c:pt>
                <c:pt idx="27565">
                  <c:v>3.0</c:v>
                </c:pt>
                <c:pt idx="27566">
                  <c:v>3.0</c:v>
                </c:pt>
                <c:pt idx="27567">
                  <c:v>3.0</c:v>
                </c:pt>
                <c:pt idx="27568">
                  <c:v>3.0</c:v>
                </c:pt>
                <c:pt idx="27569">
                  <c:v>3.0</c:v>
                </c:pt>
                <c:pt idx="27570">
                  <c:v>3.0</c:v>
                </c:pt>
                <c:pt idx="27571">
                  <c:v>3.0</c:v>
                </c:pt>
                <c:pt idx="27572">
                  <c:v>3.0</c:v>
                </c:pt>
                <c:pt idx="27573">
                  <c:v>3.0</c:v>
                </c:pt>
                <c:pt idx="27574">
                  <c:v>3.0</c:v>
                </c:pt>
                <c:pt idx="27575">
                  <c:v>3.0</c:v>
                </c:pt>
                <c:pt idx="27576">
                  <c:v>3.0</c:v>
                </c:pt>
                <c:pt idx="27577">
                  <c:v>3.0</c:v>
                </c:pt>
                <c:pt idx="27578">
                  <c:v>3.0</c:v>
                </c:pt>
                <c:pt idx="27579">
                  <c:v>3.0</c:v>
                </c:pt>
                <c:pt idx="27580">
                  <c:v>3.0</c:v>
                </c:pt>
                <c:pt idx="27581">
                  <c:v>3.0</c:v>
                </c:pt>
                <c:pt idx="27582">
                  <c:v>3.0</c:v>
                </c:pt>
                <c:pt idx="27583">
                  <c:v>3.0</c:v>
                </c:pt>
                <c:pt idx="27584">
                  <c:v>3.0</c:v>
                </c:pt>
                <c:pt idx="27585">
                  <c:v>3.0</c:v>
                </c:pt>
                <c:pt idx="27586">
                  <c:v>3.0</c:v>
                </c:pt>
                <c:pt idx="27587">
                  <c:v>3.0</c:v>
                </c:pt>
                <c:pt idx="27588">
                  <c:v>3.0</c:v>
                </c:pt>
                <c:pt idx="27589">
                  <c:v>3.0</c:v>
                </c:pt>
                <c:pt idx="27590">
                  <c:v>3.0</c:v>
                </c:pt>
                <c:pt idx="27591">
                  <c:v>3.0</c:v>
                </c:pt>
                <c:pt idx="27592">
                  <c:v>3.0</c:v>
                </c:pt>
                <c:pt idx="27593">
                  <c:v>3.0</c:v>
                </c:pt>
                <c:pt idx="27594">
                  <c:v>3.0</c:v>
                </c:pt>
                <c:pt idx="27595">
                  <c:v>3.0</c:v>
                </c:pt>
                <c:pt idx="27596">
                  <c:v>3.0</c:v>
                </c:pt>
                <c:pt idx="27597">
                  <c:v>3.0</c:v>
                </c:pt>
                <c:pt idx="27598">
                  <c:v>3.0</c:v>
                </c:pt>
                <c:pt idx="27599">
                  <c:v>3.0</c:v>
                </c:pt>
                <c:pt idx="27600">
                  <c:v>3.0</c:v>
                </c:pt>
                <c:pt idx="27601">
                  <c:v>3.0</c:v>
                </c:pt>
                <c:pt idx="27602">
                  <c:v>3.0</c:v>
                </c:pt>
                <c:pt idx="27603">
                  <c:v>3.0</c:v>
                </c:pt>
                <c:pt idx="27604">
                  <c:v>3.0</c:v>
                </c:pt>
                <c:pt idx="27605">
                  <c:v>3.0</c:v>
                </c:pt>
                <c:pt idx="27606">
                  <c:v>3.0</c:v>
                </c:pt>
                <c:pt idx="27607">
                  <c:v>3.0</c:v>
                </c:pt>
                <c:pt idx="27608">
                  <c:v>3.0</c:v>
                </c:pt>
                <c:pt idx="27609">
                  <c:v>3.0</c:v>
                </c:pt>
                <c:pt idx="27610">
                  <c:v>3.0</c:v>
                </c:pt>
                <c:pt idx="27611">
                  <c:v>3.0</c:v>
                </c:pt>
                <c:pt idx="27612">
                  <c:v>3.0</c:v>
                </c:pt>
                <c:pt idx="27613">
                  <c:v>3.0</c:v>
                </c:pt>
                <c:pt idx="27614">
                  <c:v>3.0</c:v>
                </c:pt>
                <c:pt idx="27615">
                  <c:v>3.0</c:v>
                </c:pt>
                <c:pt idx="27616">
                  <c:v>3.0</c:v>
                </c:pt>
                <c:pt idx="27617">
                  <c:v>3.0</c:v>
                </c:pt>
                <c:pt idx="27618">
                  <c:v>3.0</c:v>
                </c:pt>
                <c:pt idx="27619">
                  <c:v>3.0</c:v>
                </c:pt>
                <c:pt idx="27620">
                  <c:v>3.0</c:v>
                </c:pt>
                <c:pt idx="27621">
                  <c:v>3.0</c:v>
                </c:pt>
                <c:pt idx="27622">
                  <c:v>3.0</c:v>
                </c:pt>
                <c:pt idx="27623">
                  <c:v>3.0</c:v>
                </c:pt>
                <c:pt idx="27624">
                  <c:v>3.0</c:v>
                </c:pt>
                <c:pt idx="27625">
                  <c:v>3.0</c:v>
                </c:pt>
                <c:pt idx="27626">
                  <c:v>3.0</c:v>
                </c:pt>
                <c:pt idx="27627">
                  <c:v>3.0</c:v>
                </c:pt>
                <c:pt idx="27628">
                  <c:v>3.0</c:v>
                </c:pt>
                <c:pt idx="27629">
                  <c:v>3.0</c:v>
                </c:pt>
                <c:pt idx="27630">
                  <c:v>3.0</c:v>
                </c:pt>
                <c:pt idx="27631">
                  <c:v>3.0</c:v>
                </c:pt>
                <c:pt idx="27632">
                  <c:v>3.0</c:v>
                </c:pt>
                <c:pt idx="27633">
                  <c:v>3.0</c:v>
                </c:pt>
                <c:pt idx="27634">
                  <c:v>3.0</c:v>
                </c:pt>
                <c:pt idx="27635">
                  <c:v>3.0</c:v>
                </c:pt>
                <c:pt idx="27636">
                  <c:v>3.0</c:v>
                </c:pt>
                <c:pt idx="27637">
                  <c:v>3.0</c:v>
                </c:pt>
                <c:pt idx="27638">
                  <c:v>3.0</c:v>
                </c:pt>
                <c:pt idx="27639">
                  <c:v>3.0</c:v>
                </c:pt>
                <c:pt idx="27640">
                  <c:v>3.0</c:v>
                </c:pt>
                <c:pt idx="27641">
                  <c:v>3.0</c:v>
                </c:pt>
                <c:pt idx="27642">
                  <c:v>3.0</c:v>
                </c:pt>
                <c:pt idx="27643">
                  <c:v>3.0</c:v>
                </c:pt>
                <c:pt idx="27644">
                  <c:v>3.0</c:v>
                </c:pt>
                <c:pt idx="27645">
                  <c:v>3.0</c:v>
                </c:pt>
                <c:pt idx="27646">
                  <c:v>3.0</c:v>
                </c:pt>
                <c:pt idx="27647">
                  <c:v>3.0</c:v>
                </c:pt>
                <c:pt idx="27648">
                  <c:v>3.0</c:v>
                </c:pt>
                <c:pt idx="27649">
                  <c:v>3.0</c:v>
                </c:pt>
                <c:pt idx="27650">
                  <c:v>3.0</c:v>
                </c:pt>
                <c:pt idx="27651">
                  <c:v>3.0</c:v>
                </c:pt>
                <c:pt idx="27652">
                  <c:v>3.0</c:v>
                </c:pt>
                <c:pt idx="27653">
                  <c:v>3.0</c:v>
                </c:pt>
                <c:pt idx="27654">
                  <c:v>3.0</c:v>
                </c:pt>
                <c:pt idx="27655">
                  <c:v>3.0</c:v>
                </c:pt>
                <c:pt idx="27656">
                  <c:v>3.0</c:v>
                </c:pt>
                <c:pt idx="27657">
                  <c:v>3.0</c:v>
                </c:pt>
                <c:pt idx="27658">
                  <c:v>3.0</c:v>
                </c:pt>
                <c:pt idx="27659">
                  <c:v>3.0</c:v>
                </c:pt>
                <c:pt idx="27660">
                  <c:v>3.0</c:v>
                </c:pt>
                <c:pt idx="27661">
                  <c:v>3.0</c:v>
                </c:pt>
                <c:pt idx="27662">
                  <c:v>3.0</c:v>
                </c:pt>
                <c:pt idx="27663">
                  <c:v>3.0</c:v>
                </c:pt>
                <c:pt idx="27664">
                  <c:v>3.0</c:v>
                </c:pt>
                <c:pt idx="27665">
                  <c:v>3.0</c:v>
                </c:pt>
                <c:pt idx="27666">
                  <c:v>3.0</c:v>
                </c:pt>
                <c:pt idx="27667">
                  <c:v>3.0</c:v>
                </c:pt>
                <c:pt idx="27668">
                  <c:v>3.0</c:v>
                </c:pt>
                <c:pt idx="27669">
                  <c:v>3.0</c:v>
                </c:pt>
                <c:pt idx="27670">
                  <c:v>3.0</c:v>
                </c:pt>
                <c:pt idx="27671">
                  <c:v>3.0</c:v>
                </c:pt>
                <c:pt idx="27672">
                  <c:v>3.0</c:v>
                </c:pt>
                <c:pt idx="27673">
                  <c:v>3.0</c:v>
                </c:pt>
                <c:pt idx="27674">
                  <c:v>3.0</c:v>
                </c:pt>
                <c:pt idx="27675">
                  <c:v>3.0</c:v>
                </c:pt>
                <c:pt idx="27676">
                  <c:v>3.0</c:v>
                </c:pt>
                <c:pt idx="27677">
                  <c:v>3.0</c:v>
                </c:pt>
                <c:pt idx="27678">
                  <c:v>3.0</c:v>
                </c:pt>
                <c:pt idx="27679">
                  <c:v>3.0</c:v>
                </c:pt>
                <c:pt idx="27680">
                  <c:v>3.0</c:v>
                </c:pt>
                <c:pt idx="27681">
                  <c:v>3.0</c:v>
                </c:pt>
                <c:pt idx="27682">
                  <c:v>3.0</c:v>
                </c:pt>
                <c:pt idx="27683">
                  <c:v>3.0</c:v>
                </c:pt>
                <c:pt idx="27684">
                  <c:v>3.0</c:v>
                </c:pt>
                <c:pt idx="27685">
                  <c:v>3.0</c:v>
                </c:pt>
                <c:pt idx="27686">
                  <c:v>3.0</c:v>
                </c:pt>
                <c:pt idx="27687">
                  <c:v>3.0</c:v>
                </c:pt>
                <c:pt idx="27688">
                  <c:v>3.0</c:v>
                </c:pt>
                <c:pt idx="27689">
                  <c:v>3.0</c:v>
                </c:pt>
                <c:pt idx="27690">
                  <c:v>3.0</c:v>
                </c:pt>
                <c:pt idx="27691">
                  <c:v>3.0</c:v>
                </c:pt>
                <c:pt idx="27692">
                  <c:v>3.0</c:v>
                </c:pt>
                <c:pt idx="27693">
                  <c:v>3.0</c:v>
                </c:pt>
                <c:pt idx="27694">
                  <c:v>3.0</c:v>
                </c:pt>
                <c:pt idx="27695">
                  <c:v>3.0</c:v>
                </c:pt>
                <c:pt idx="27696">
                  <c:v>3.0</c:v>
                </c:pt>
                <c:pt idx="27697">
                  <c:v>3.0</c:v>
                </c:pt>
                <c:pt idx="27698">
                  <c:v>3.0</c:v>
                </c:pt>
                <c:pt idx="27699">
                  <c:v>3.0</c:v>
                </c:pt>
                <c:pt idx="27700">
                  <c:v>3.0</c:v>
                </c:pt>
                <c:pt idx="27701">
                  <c:v>3.0</c:v>
                </c:pt>
                <c:pt idx="27702">
                  <c:v>3.0</c:v>
                </c:pt>
                <c:pt idx="27703">
                  <c:v>3.0</c:v>
                </c:pt>
                <c:pt idx="27704">
                  <c:v>3.0</c:v>
                </c:pt>
                <c:pt idx="27705">
                  <c:v>3.0</c:v>
                </c:pt>
                <c:pt idx="27706">
                  <c:v>3.0</c:v>
                </c:pt>
                <c:pt idx="27707">
                  <c:v>3.0</c:v>
                </c:pt>
                <c:pt idx="27708">
                  <c:v>3.0</c:v>
                </c:pt>
                <c:pt idx="27709">
                  <c:v>3.0</c:v>
                </c:pt>
                <c:pt idx="27710">
                  <c:v>3.0</c:v>
                </c:pt>
                <c:pt idx="27711">
                  <c:v>3.0</c:v>
                </c:pt>
                <c:pt idx="27712">
                  <c:v>3.0</c:v>
                </c:pt>
                <c:pt idx="27713">
                  <c:v>3.0</c:v>
                </c:pt>
                <c:pt idx="27714">
                  <c:v>3.0</c:v>
                </c:pt>
                <c:pt idx="27715">
                  <c:v>3.0</c:v>
                </c:pt>
                <c:pt idx="27716">
                  <c:v>3.0</c:v>
                </c:pt>
                <c:pt idx="27717">
                  <c:v>3.0</c:v>
                </c:pt>
                <c:pt idx="27718">
                  <c:v>3.0</c:v>
                </c:pt>
                <c:pt idx="27719">
                  <c:v>3.0</c:v>
                </c:pt>
                <c:pt idx="27720">
                  <c:v>3.0</c:v>
                </c:pt>
                <c:pt idx="27721">
                  <c:v>3.0</c:v>
                </c:pt>
                <c:pt idx="27722">
                  <c:v>3.0</c:v>
                </c:pt>
                <c:pt idx="27723">
                  <c:v>3.0</c:v>
                </c:pt>
                <c:pt idx="27724">
                  <c:v>3.0</c:v>
                </c:pt>
                <c:pt idx="27725">
                  <c:v>3.0</c:v>
                </c:pt>
                <c:pt idx="27726">
                  <c:v>3.0</c:v>
                </c:pt>
                <c:pt idx="27727">
                  <c:v>3.0</c:v>
                </c:pt>
                <c:pt idx="27728">
                  <c:v>3.0</c:v>
                </c:pt>
                <c:pt idx="27729">
                  <c:v>3.0</c:v>
                </c:pt>
                <c:pt idx="27730">
                  <c:v>3.0</c:v>
                </c:pt>
                <c:pt idx="27731">
                  <c:v>3.0</c:v>
                </c:pt>
                <c:pt idx="27732">
                  <c:v>3.0</c:v>
                </c:pt>
                <c:pt idx="27733">
                  <c:v>3.0</c:v>
                </c:pt>
                <c:pt idx="27734">
                  <c:v>3.0</c:v>
                </c:pt>
                <c:pt idx="27735">
                  <c:v>3.0</c:v>
                </c:pt>
                <c:pt idx="27736">
                  <c:v>3.0</c:v>
                </c:pt>
                <c:pt idx="27737">
                  <c:v>3.0</c:v>
                </c:pt>
                <c:pt idx="27738">
                  <c:v>3.0</c:v>
                </c:pt>
                <c:pt idx="27739">
                  <c:v>3.0</c:v>
                </c:pt>
                <c:pt idx="27740">
                  <c:v>3.0</c:v>
                </c:pt>
                <c:pt idx="27741">
                  <c:v>3.0</c:v>
                </c:pt>
                <c:pt idx="27742">
                  <c:v>3.0</c:v>
                </c:pt>
                <c:pt idx="27743">
                  <c:v>3.0</c:v>
                </c:pt>
                <c:pt idx="27744">
                  <c:v>3.0</c:v>
                </c:pt>
                <c:pt idx="27745">
                  <c:v>3.0</c:v>
                </c:pt>
                <c:pt idx="27746">
                  <c:v>3.0</c:v>
                </c:pt>
                <c:pt idx="27747">
                  <c:v>3.0</c:v>
                </c:pt>
                <c:pt idx="27748">
                  <c:v>3.0</c:v>
                </c:pt>
                <c:pt idx="27749">
                  <c:v>3.0</c:v>
                </c:pt>
                <c:pt idx="27750">
                  <c:v>3.0</c:v>
                </c:pt>
                <c:pt idx="27751">
                  <c:v>3.0</c:v>
                </c:pt>
                <c:pt idx="27752">
                  <c:v>3.0</c:v>
                </c:pt>
                <c:pt idx="27753">
                  <c:v>3.0</c:v>
                </c:pt>
                <c:pt idx="27754">
                  <c:v>3.0</c:v>
                </c:pt>
                <c:pt idx="27755">
                  <c:v>3.0</c:v>
                </c:pt>
                <c:pt idx="27756">
                  <c:v>3.0</c:v>
                </c:pt>
                <c:pt idx="27757">
                  <c:v>3.0</c:v>
                </c:pt>
                <c:pt idx="27758">
                  <c:v>3.0</c:v>
                </c:pt>
                <c:pt idx="27759">
                  <c:v>3.0</c:v>
                </c:pt>
                <c:pt idx="27760">
                  <c:v>3.0</c:v>
                </c:pt>
                <c:pt idx="27761">
                  <c:v>3.0</c:v>
                </c:pt>
                <c:pt idx="27762">
                  <c:v>3.0</c:v>
                </c:pt>
                <c:pt idx="27763">
                  <c:v>3.0</c:v>
                </c:pt>
                <c:pt idx="27764">
                  <c:v>3.0</c:v>
                </c:pt>
                <c:pt idx="27765">
                  <c:v>3.0</c:v>
                </c:pt>
                <c:pt idx="27766">
                  <c:v>3.0</c:v>
                </c:pt>
                <c:pt idx="27767">
                  <c:v>3.0</c:v>
                </c:pt>
                <c:pt idx="27768">
                  <c:v>3.0</c:v>
                </c:pt>
                <c:pt idx="27769">
                  <c:v>3.0</c:v>
                </c:pt>
                <c:pt idx="27770">
                  <c:v>3.0</c:v>
                </c:pt>
                <c:pt idx="27771">
                  <c:v>3.0</c:v>
                </c:pt>
                <c:pt idx="27772">
                  <c:v>3.0</c:v>
                </c:pt>
                <c:pt idx="27773">
                  <c:v>3.0</c:v>
                </c:pt>
                <c:pt idx="27774">
                  <c:v>3.0</c:v>
                </c:pt>
                <c:pt idx="27775">
                  <c:v>3.0</c:v>
                </c:pt>
                <c:pt idx="27776">
                  <c:v>3.0</c:v>
                </c:pt>
                <c:pt idx="27777">
                  <c:v>3.0</c:v>
                </c:pt>
                <c:pt idx="27778">
                  <c:v>3.0</c:v>
                </c:pt>
                <c:pt idx="27779">
                  <c:v>3.0</c:v>
                </c:pt>
                <c:pt idx="27780">
                  <c:v>3.0</c:v>
                </c:pt>
                <c:pt idx="27781">
                  <c:v>3.0</c:v>
                </c:pt>
                <c:pt idx="27782">
                  <c:v>3.0</c:v>
                </c:pt>
                <c:pt idx="27783">
                  <c:v>3.0</c:v>
                </c:pt>
                <c:pt idx="27784">
                  <c:v>3.0</c:v>
                </c:pt>
                <c:pt idx="27785">
                  <c:v>3.0</c:v>
                </c:pt>
                <c:pt idx="27786">
                  <c:v>3.0</c:v>
                </c:pt>
                <c:pt idx="27787">
                  <c:v>3.0</c:v>
                </c:pt>
                <c:pt idx="27788">
                  <c:v>3.0</c:v>
                </c:pt>
                <c:pt idx="27789">
                  <c:v>3.0</c:v>
                </c:pt>
                <c:pt idx="27790">
                  <c:v>3.0</c:v>
                </c:pt>
                <c:pt idx="27791">
                  <c:v>3.0</c:v>
                </c:pt>
                <c:pt idx="27792">
                  <c:v>3.0</c:v>
                </c:pt>
                <c:pt idx="27793">
                  <c:v>3.0</c:v>
                </c:pt>
                <c:pt idx="27794">
                  <c:v>3.0</c:v>
                </c:pt>
                <c:pt idx="27795">
                  <c:v>3.0</c:v>
                </c:pt>
                <c:pt idx="27796">
                  <c:v>3.0</c:v>
                </c:pt>
                <c:pt idx="27797">
                  <c:v>3.0</c:v>
                </c:pt>
                <c:pt idx="27798">
                  <c:v>3.0</c:v>
                </c:pt>
                <c:pt idx="27799">
                  <c:v>3.0</c:v>
                </c:pt>
                <c:pt idx="27800">
                  <c:v>3.0</c:v>
                </c:pt>
                <c:pt idx="27801">
                  <c:v>3.0</c:v>
                </c:pt>
                <c:pt idx="27802">
                  <c:v>3.0</c:v>
                </c:pt>
                <c:pt idx="27803">
                  <c:v>3.0</c:v>
                </c:pt>
                <c:pt idx="27804">
                  <c:v>3.0</c:v>
                </c:pt>
                <c:pt idx="27805">
                  <c:v>3.0</c:v>
                </c:pt>
                <c:pt idx="27806">
                  <c:v>3.0</c:v>
                </c:pt>
                <c:pt idx="27807">
                  <c:v>3.0</c:v>
                </c:pt>
                <c:pt idx="27808">
                  <c:v>3.0</c:v>
                </c:pt>
                <c:pt idx="27809">
                  <c:v>3.0</c:v>
                </c:pt>
                <c:pt idx="27810">
                  <c:v>3.0</c:v>
                </c:pt>
                <c:pt idx="27811">
                  <c:v>3.0</c:v>
                </c:pt>
                <c:pt idx="27812">
                  <c:v>3.0</c:v>
                </c:pt>
                <c:pt idx="27813">
                  <c:v>3.0</c:v>
                </c:pt>
                <c:pt idx="27814">
                  <c:v>3.0</c:v>
                </c:pt>
                <c:pt idx="27815">
                  <c:v>3.0</c:v>
                </c:pt>
                <c:pt idx="27816">
                  <c:v>3.0</c:v>
                </c:pt>
                <c:pt idx="27817">
                  <c:v>3.0</c:v>
                </c:pt>
                <c:pt idx="27818">
                  <c:v>3.0</c:v>
                </c:pt>
                <c:pt idx="27819">
                  <c:v>3.0</c:v>
                </c:pt>
                <c:pt idx="27820">
                  <c:v>3.0</c:v>
                </c:pt>
                <c:pt idx="27821">
                  <c:v>3.0</c:v>
                </c:pt>
                <c:pt idx="27822">
                  <c:v>3.0</c:v>
                </c:pt>
                <c:pt idx="27823">
                  <c:v>3.0</c:v>
                </c:pt>
                <c:pt idx="27824">
                  <c:v>3.0</c:v>
                </c:pt>
                <c:pt idx="27825">
                  <c:v>3.0</c:v>
                </c:pt>
                <c:pt idx="27826">
                  <c:v>3.0</c:v>
                </c:pt>
                <c:pt idx="27827">
                  <c:v>3.0</c:v>
                </c:pt>
                <c:pt idx="27828">
                  <c:v>3.0</c:v>
                </c:pt>
                <c:pt idx="27829">
                  <c:v>3.0</c:v>
                </c:pt>
                <c:pt idx="27830">
                  <c:v>3.0</c:v>
                </c:pt>
                <c:pt idx="27831">
                  <c:v>3.0</c:v>
                </c:pt>
                <c:pt idx="27832">
                  <c:v>3.0</c:v>
                </c:pt>
                <c:pt idx="27833">
                  <c:v>3.0</c:v>
                </c:pt>
                <c:pt idx="27834">
                  <c:v>3.0</c:v>
                </c:pt>
                <c:pt idx="27835">
                  <c:v>3.0</c:v>
                </c:pt>
                <c:pt idx="27836">
                  <c:v>3.0</c:v>
                </c:pt>
                <c:pt idx="27837">
                  <c:v>3.0</c:v>
                </c:pt>
                <c:pt idx="27838">
                  <c:v>3.0</c:v>
                </c:pt>
                <c:pt idx="27839">
                  <c:v>3.0</c:v>
                </c:pt>
                <c:pt idx="27840">
                  <c:v>3.0</c:v>
                </c:pt>
                <c:pt idx="27841">
                  <c:v>3.0</c:v>
                </c:pt>
                <c:pt idx="27842">
                  <c:v>3.0</c:v>
                </c:pt>
                <c:pt idx="27843">
                  <c:v>3.0</c:v>
                </c:pt>
                <c:pt idx="27844">
                  <c:v>3.0</c:v>
                </c:pt>
                <c:pt idx="27845">
                  <c:v>3.0</c:v>
                </c:pt>
                <c:pt idx="27846">
                  <c:v>3.0</c:v>
                </c:pt>
                <c:pt idx="27847">
                  <c:v>3.0</c:v>
                </c:pt>
                <c:pt idx="27848">
                  <c:v>3.0</c:v>
                </c:pt>
                <c:pt idx="27849">
                  <c:v>3.0</c:v>
                </c:pt>
                <c:pt idx="27850">
                  <c:v>3.0</c:v>
                </c:pt>
                <c:pt idx="27851">
                  <c:v>3.0</c:v>
                </c:pt>
                <c:pt idx="27852">
                  <c:v>3.0</c:v>
                </c:pt>
                <c:pt idx="27853">
                  <c:v>3.0</c:v>
                </c:pt>
                <c:pt idx="27854">
                  <c:v>3.0</c:v>
                </c:pt>
                <c:pt idx="27855">
                  <c:v>3.0</c:v>
                </c:pt>
                <c:pt idx="27856">
                  <c:v>3.0</c:v>
                </c:pt>
                <c:pt idx="27857">
                  <c:v>3.0</c:v>
                </c:pt>
                <c:pt idx="27858">
                  <c:v>3.0</c:v>
                </c:pt>
                <c:pt idx="27859">
                  <c:v>3.0</c:v>
                </c:pt>
                <c:pt idx="27860">
                  <c:v>3.0</c:v>
                </c:pt>
                <c:pt idx="27861">
                  <c:v>3.0</c:v>
                </c:pt>
                <c:pt idx="27862">
                  <c:v>3.0</c:v>
                </c:pt>
                <c:pt idx="27863">
                  <c:v>3.0</c:v>
                </c:pt>
                <c:pt idx="27864">
                  <c:v>3.0</c:v>
                </c:pt>
                <c:pt idx="27865">
                  <c:v>3.0</c:v>
                </c:pt>
                <c:pt idx="27866">
                  <c:v>3.0</c:v>
                </c:pt>
                <c:pt idx="27867">
                  <c:v>3.0</c:v>
                </c:pt>
                <c:pt idx="27868">
                  <c:v>3.0</c:v>
                </c:pt>
                <c:pt idx="27869">
                  <c:v>3.0</c:v>
                </c:pt>
                <c:pt idx="27870">
                  <c:v>3.0</c:v>
                </c:pt>
                <c:pt idx="27871">
                  <c:v>3.0</c:v>
                </c:pt>
                <c:pt idx="27872">
                  <c:v>3.0</c:v>
                </c:pt>
                <c:pt idx="27873">
                  <c:v>3.0</c:v>
                </c:pt>
                <c:pt idx="27874">
                  <c:v>3.0</c:v>
                </c:pt>
                <c:pt idx="27875">
                  <c:v>3.0</c:v>
                </c:pt>
                <c:pt idx="27876">
                  <c:v>3.0</c:v>
                </c:pt>
                <c:pt idx="27877">
                  <c:v>3.0</c:v>
                </c:pt>
                <c:pt idx="27878">
                  <c:v>3.0</c:v>
                </c:pt>
                <c:pt idx="27879">
                  <c:v>3.0</c:v>
                </c:pt>
                <c:pt idx="27880">
                  <c:v>3.0</c:v>
                </c:pt>
                <c:pt idx="27881">
                  <c:v>3.0</c:v>
                </c:pt>
                <c:pt idx="27882">
                  <c:v>3.0</c:v>
                </c:pt>
                <c:pt idx="27883">
                  <c:v>3.0</c:v>
                </c:pt>
                <c:pt idx="27884">
                  <c:v>3.0</c:v>
                </c:pt>
                <c:pt idx="27885">
                  <c:v>3.0</c:v>
                </c:pt>
                <c:pt idx="27886">
                  <c:v>3.0</c:v>
                </c:pt>
                <c:pt idx="27887">
                  <c:v>3.0</c:v>
                </c:pt>
                <c:pt idx="27888">
                  <c:v>3.0</c:v>
                </c:pt>
                <c:pt idx="27889">
                  <c:v>3.0</c:v>
                </c:pt>
                <c:pt idx="27890">
                  <c:v>3.0</c:v>
                </c:pt>
                <c:pt idx="27891">
                  <c:v>3.0</c:v>
                </c:pt>
                <c:pt idx="27892">
                  <c:v>3.0</c:v>
                </c:pt>
                <c:pt idx="27893">
                  <c:v>3.0</c:v>
                </c:pt>
                <c:pt idx="27894">
                  <c:v>3.0</c:v>
                </c:pt>
                <c:pt idx="27895">
                  <c:v>3.0</c:v>
                </c:pt>
                <c:pt idx="27896">
                  <c:v>3.0</c:v>
                </c:pt>
                <c:pt idx="27897">
                  <c:v>3.0</c:v>
                </c:pt>
                <c:pt idx="27898">
                  <c:v>3.0</c:v>
                </c:pt>
                <c:pt idx="27899">
                  <c:v>3.0</c:v>
                </c:pt>
                <c:pt idx="27900">
                  <c:v>3.0</c:v>
                </c:pt>
                <c:pt idx="27901">
                  <c:v>3.0</c:v>
                </c:pt>
                <c:pt idx="27902">
                  <c:v>3.0</c:v>
                </c:pt>
                <c:pt idx="27903">
                  <c:v>3.0</c:v>
                </c:pt>
                <c:pt idx="27904">
                  <c:v>3.0</c:v>
                </c:pt>
                <c:pt idx="27905">
                  <c:v>3.0</c:v>
                </c:pt>
                <c:pt idx="27906">
                  <c:v>3.0</c:v>
                </c:pt>
                <c:pt idx="27907">
                  <c:v>3.0</c:v>
                </c:pt>
                <c:pt idx="27908">
                  <c:v>3.0</c:v>
                </c:pt>
                <c:pt idx="27909">
                  <c:v>3.0</c:v>
                </c:pt>
                <c:pt idx="27910">
                  <c:v>3.0</c:v>
                </c:pt>
                <c:pt idx="27911">
                  <c:v>3.0</c:v>
                </c:pt>
                <c:pt idx="27912">
                  <c:v>3.0</c:v>
                </c:pt>
                <c:pt idx="27913">
                  <c:v>3.0</c:v>
                </c:pt>
                <c:pt idx="27914">
                  <c:v>3.0</c:v>
                </c:pt>
                <c:pt idx="27915">
                  <c:v>3.0</c:v>
                </c:pt>
                <c:pt idx="27916">
                  <c:v>3.0</c:v>
                </c:pt>
                <c:pt idx="27917">
                  <c:v>3.0</c:v>
                </c:pt>
                <c:pt idx="27918">
                  <c:v>3.0</c:v>
                </c:pt>
                <c:pt idx="27919">
                  <c:v>3.0</c:v>
                </c:pt>
                <c:pt idx="27920">
                  <c:v>3.0</c:v>
                </c:pt>
                <c:pt idx="27921">
                  <c:v>3.0</c:v>
                </c:pt>
                <c:pt idx="27922">
                  <c:v>3.0</c:v>
                </c:pt>
                <c:pt idx="27923">
                  <c:v>3.0</c:v>
                </c:pt>
                <c:pt idx="27924">
                  <c:v>3.0</c:v>
                </c:pt>
                <c:pt idx="27925">
                  <c:v>3.0</c:v>
                </c:pt>
                <c:pt idx="27926">
                  <c:v>3.0</c:v>
                </c:pt>
                <c:pt idx="27927">
                  <c:v>3.0</c:v>
                </c:pt>
                <c:pt idx="27928">
                  <c:v>3.0</c:v>
                </c:pt>
                <c:pt idx="27929">
                  <c:v>3.0</c:v>
                </c:pt>
                <c:pt idx="27930">
                  <c:v>3.0</c:v>
                </c:pt>
                <c:pt idx="27931">
                  <c:v>3.0</c:v>
                </c:pt>
                <c:pt idx="27932">
                  <c:v>3.0</c:v>
                </c:pt>
                <c:pt idx="27933">
                  <c:v>3.0</c:v>
                </c:pt>
                <c:pt idx="27934">
                  <c:v>3.0</c:v>
                </c:pt>
                <c:pt idx="27935">
                  <c:v>3.0</c:v>
                </c:pt>
                <c:pt idx="27936">
                  <c:v>3.0</c:v>
                </c:pt>
                <c:pt idx="27937">
                  <c:v>3.0</c:v>
                </c:pt>
                <c:pt idx="27938">
                  <c:v>3.0</c:v>
                </c:pt>
                <c:pt idx="27939">
                  <c:v>3.0</c:v>
                </c:pt>
                <c:pt idx="27940">
                  <c:v>3.0</c:v>
                </c:pt>
                <c:pt idx="27941">
                  <c:v>3.0</c:v>
                </c:pt>
                <c:pt idx="27942">
                  <c:v>3.0</c:v>
                </c:pt>
                <c:pt idx="27943">
                  <c:v>3.0</c:v>
                </c:pt>
                <c:pt idx="27944">
                  <c:v>3.0</c:v>
                </c:pt>
                <c:pt idx="27945">
                  <c:v>3.0</c:v>
                </c:pt>
                <c:pt idx="27946">
                  <c:v>3.0</c:v>
                </c:pt>
                <c:pt idx="27947">
                  <c:v>3.0</c:v>
                </c:pt>
                <c:pt idx="27948">
                  <c:v>3.0</c:v>
                </c:pt>
                <c:pt idx="27949">
                  <c:v>3.0</c:v>
                </c:pt>
                <c:pt idx="27950">
                  <c:v>3.0</c:v>
                </c:pt>
                <c:pt idx="27951">
                  <c:v>3.0</c:v>
                </c:pt>
                <c:pt idx="27952">
                  <c:v>3.0</c:v>
                </c:pt>
                <c:pt idx="27953">
                  <c:v>3.0</c:v>
                </c:pt>
                <c:pt idx="27954">
                  <c:v>3.0</c:v>
                </c:pt>
                <c:pt idx="27955">
                  <c:v>3.0</c:v>
                </c:pt>
                <c:pt idx="27956">
                  <c:v>3.0</c:v>
                </c:pt>
                <c:pt idx="27957">
                  <c:v>3.0</c:v>
                </c:pt>
                <c:pt idx="27958">
                  <c:v>3.0</c:v>
                </c:pt>
                <c:pt idx="27959">
                  <c:v>3.0</c:v>
                </c:pt>
                <c:pt idx="27960">
                  <c:v>3.0</c:v>
                </c:pt>
                <c:pt idx="27961">
                  <c:v>3.0</c:v>
                </c:pt>
                <c:pt idx="27962">
                  <c:v>3.0</c:v>
                </c:pt>
                <c:pt idx="27963">
                  <c:v>3.0</c:v>
                </c:pt>
                <c:pt idx="27964">
                  <c:v>3.0</c:v>
                </c:pt>
                <c:pt idx="27965">
                  <c:v>3.0</c:v>
                </c:pt>
                <c:pt idx="27966">
                  <c:v>3.0</c:v>
                </c:pt>
                <c:pt idx="27967">
                  <c:v>3.0</c:v>
                </c:pt>
                <c:pt idx="27968">
                  <c:v>3.0</c:v>
                </c:pt>
                <c:pt idx="27969">
                  <c:v>3.0</c:v>
                </c:pt>
                <c:pt idx="27970">
                  <c:v>3.0</c:v>
                </c:pt>
                <c:pt idx="27971">
                  <c:v>3.0</c:v>
                </c:pt>
                <c:pt idx="27972">
                  <c:v>3.0</c:v>
                </c:pt>
                <c:pt idx="27973">
                  <c:v>3.0</c:v>
                </c:pt>
                <c:pt idx="27974">
                  <c:v>3.0</c:v>
                </c:pt>
                <c:pt idx="27975">
                  <c:v>3.0</c:v>
                </c:pt>
                <c:pt idx="27976">
                  <c:v>3.0</c:v>
                </c:pt>
                <c:pt idx="27977">
                  <c:v>3.0</c:v>
                </c:pt>
                <c:pt idx="27978">
                  <c:v>3.0</c:v>
                </c:pt>
                <c:pt idx="27979">
                  <c:v>3.0</c:v>
                </c:pt>
                <c:pt idx="27980">
                  <c:v>3.0</c:v>
                </c:pt>
                <c:pt idx="27981">
                  <c:v>3.0</c:v>
                </c:pt>
                <c:pt idx="27982">
                  <c:v>3.0</c:v>
                </c:pt>
                <c:pt idx="27983">
                  <c:v>3.0</c:v>
                </c:pt>
                <c:pt idx="27984">
                  <c:v>3.0</c:v>
                </c:pt>
                <c:pt idx="27985">
                  <c:v>3.0</c:v>
                </c:pt>
                <c:pt idx="27986">
                  <c:v>3.0</c:v>
                </c:pt>
                <c:pt idx="27987">
                  <c:v>3.0</c:v>
                </c:pt>
                <c:pt idx="27988">
                  <c:v>3.0</c:v>
                </c:pt>
                <c:pt idx="27989">
                  <c:v>3.0</c:v>
                </c:pt>
                <c:pt idx="27990">
                  <c:v>3.0</c:v>
                </c:pt>
                <c:pt idx="27991">
                  <c:v>3.0</c:v>
                </c:pt>
                <c:pt idx="27992">
                  <c:v>3.0</c:v>
                </c:pt>
                <c:pt idx="27993">
                  <c:v>3.0</c:v>
                </c:pt>
                <c:pt idx="27994">
                  <c:v>3.0</c:v>
                </c:pt>
                <c:pt idx="27995">
                  <c:v>3.0</c:v>
                </c:pt>
                <c:pt idx="27996">
                  <c:v>3.0</c:v>
                </c:pt>
                <c:pt idx="27997">
                  <c:v>3.0</c:v>
                </c:pt>
                <c:pt idx="27998">
                  <c:v>3.0</c:v>
                </c:pt>
                <c:pt idx="27999">
                  <c:v>3.0</c:v>
                </c:pt>
                <c:pt idx="28000">
                  <c:v>3.0</c:v>
                </c:pt>
                <c:pt idx="28001">
                  <c:v>3.0</c:v>
                </c:pt>
                <c:pt idx="28002">
                  <c:v>3.0</c:v>
                </c:pt>
                <c:pt idx="28003">
                  <c:v>3.0</c:v>
                </c:pt>
                <c:pt idx="28004">
                  <c:v>3.0</c:v>
                </c:pt>
                <c:pt idx="28005">
                  <c:v>3.0</c:v>
                </c:pt>
                <c:pt idx="28006">
                  <c:v>3.0</c:v>
                </c:pt>
                <c:pt idx="28007">
                  <c:v>3.0</c:v>
                </c:pt>
                <c:pt idx="28008">
                  <c:v>3.0</c:v>
                </c:pt>
                <c:pt idx="28009">
                  <c:v>3.0</c:v>
                </c:pt>
                <c:pt idx="28010">
                  <c:v>3.0</c:v>
                </c:pt>
                <c:pt idx="28011">
                  <c:v>3.0</c:v>
                </c:pt>
                <c:pt idx="28012">
                  <c:v>3.0</c:v>
                </c:pt>
                <c:pt idx="28013">
                  <c:v>3.0</c:v>
                </c:pt>
                <c:pt idx="28014">
                  <c:v>3.0</c:v>
                </c:pt>
                <c:pt idx="28015">
                  <c:v>3.0</c:v>
                </c:pt>
                <c:pt idx="28016">
                  <c:v>3.0</c:v>
                </c:pt>
                <c:pt idx="28017">
                  <c:v>3.0</c:v>
                </c:pt>
                <c:pt idx="28018">
                  <c:v>3.0</c:v>
                </c:pt>
                <c:pt idx="28019">
                  <c:v>3.0</c:v>
                </c:pt>
                <c:pt idx="28020">
                  <c:v>3.0</c:v>
                </c:pt>
                <c:pt idx="28021">
                  <c:v>3.0</c:v>
                </c:pt>
                <c:pt idx="28022">
                  <c:v>3.0</c:v>
                </c:pt>
                <c:pt idx="28023">
                  <c:v>3.0</c:v>
                </c:pt>
                <c:pt idx="28024">
                  <c:v>3.0</c:v>
                </c:pt>
                <c:pt idx="28025">
                  <c:v>3.0</c:v>
                </c:pt>
                <c:pt idx="28026">
                  <c:v>3.0</c:v>
                </c:pt>
                <c:pt idx="28027">
                  <c:v>3.0</c:v>
                </c:pt>
                <c:pt idx="28028">
                  <c:v>3.0</c:v>
                </c:pt>
                <c:pt idx="28029">
                  <c:v>3.0</c:v>
                </c:pt>
                <c:pt idx="28030">
                  <c:v>3.0</c:v>
                </c:pt>
                <c:pt idx="28031">
                  <c:v>3.0</c:v>
                </c:pt>
                <c:pt idx="28032">
                  <c:v>3.0</c:v>
                </c:pt>
                <c:pt idx="28033">
                  <c:v>3.0</c:v>
                </c:pt>
                <c:pt idx="28034">
                  <c:v>3.0</c:v>
                </c:pt>
                <c:pt idx="28035">
                  <c:v>3.0</c:v>
                </c:pt>
                <c:pt idx="28036">
                  <c:v>3.0</c:v>
                </c:pt>
                <c:pt idx="28037">
                  <c:v>3.0</c:v>
                </c:pt>
                <c:pt idx="28038">
                  <c:v>3.0</c:v>
                </c:pt>
                <c:pt idx="28039">
                  <c:v>3.0</c:v>
                </c:pt>
                <c:pt idx="28040">
                  <c:v>3.0</c:v>
                </c:pt>
                <c:pt idx="28041">
                  <c:v>3.0</c:v>
                </c:pt>
                <c:pt idx="28042">
                  <c:v>3.0</c:v>
                </c:pt>
                <c:pt idx="28043">
                  <c:v>3.0</c:v>
                </c:pt>
                <c:pt idx="28044">
                  <c:v>3.0</c:v>
                </c:pt>
                <c:pt idx="28045">
                  <c:v>3.0</c:v>
                </c:pt>
                <c:pt idx="28046">
                  <c:v>3.0</c:v>
                </c:pt>
                <c:pt idx="28047">
                  <c:v>3.0</c:v>
                </c:pt>
                <c:pt idx="28048">
                  <c:v>3.0</c:v>
                </c:pt>
                <c:pt idx="28049">
                  <c:v>3.0</c:v>
                </c:pt>
                <c:pt idx="28050">
                  <c:v>3.0</c:v>
                </c:pt>
                <c:pt idx="28051">
                  <c:v>3.0</c:v>
                </c:pt>
                <c:pt idx="28052">
                  <c:v>3.0</c:v>
                </c:pt>
                <c:pt idx="28053">
                  <c:v>3.0</c:v>
                </c:pt>
                <c:pt idx="28054">
                  <c:v>3.0</c:v>
                </c:pt>
                <c:pt idx="28055">
                  <c:v>3.0</c:v>
                </c:pt>
                <c:pt idx="28056">
                  <c:v>3.0</c:v>
                </c:pt>
                <c:pt idx="28057">
                  <c:v>3.0</c:v>
                </c:pt>
                <c:pt idx="28058">
                  <c:v>3.0</c:v>
                </c:pt>
                <c:pt idx="28059">
                  <c:v>3.0</c:v>
                </c:pt>
                <c:pt idx="28060">
                  <c:v>3.0</c:v>
                </c:pt>
                <c:pt idx="28061">
                  <c:v>3.0</c:v>
                </c:pt>
                <c:pt idx="28062">
                  <c:v>3.0</c:v>
                </c:pt>
                <c:pt idx="28063">
                  <c:v>3.0</c:v>
                </c:pt>
                <c:pt idx="28064">
                  <c:v>3.0</c:v>
                </c:pt>
                <c:pt idx="28065">
                  <c:v>3.0</c:v>
                </c:pt>
                <c:pt idx="28066">
                  <c:v>3.0</c:v>
                </c:pt>
                <c:pt idx="28067">
                  <c:v>3.0</c:v>
                </c:pt>
                <c:pt idx="28068">
                  <c:v>3.0</c:v>
                </c:pt>
                <c:pt idx="28069">
                  <c:v>3.0</c:v>
                </c:pt>
                <c:pt idx="28070">
                  <c:v>3.0</c:v>
                </c:pt>
                <c:pt idx="28071">
                  <c:v>3.0</c:v>
                </c:pt>
                <c:pt idx="28072">
                  <c:v>3.0</c:v>
                </c:pt>
                <c:pt idx="28073">
                  <c:v>3.0</c:v>
                </c:pt>
                <c:pt idx="28074">
                  <c:v>3.0</c:v>
                </c:pt>
                <c:pt idx="28075">
                  <c:v>3.0</c:v>
                </c:pt>
                <c:pt idx="28076">
                  <c:v>3.0</c:v>
                </c:pt>
                <c:pt idx="28077">
                  <c:v>3.0</c:v>
                </c:pt>
                <c:pt idx="28078">
                  <c:v>3.0</c:v>
                </c:pt>
                <c:pt idx="28079">
                  <c:v>3.0</c:v>
                </c:pt>
                <c:pt idx="28080">
                  <c:v>3.0</c:v>
                </c:pt>
                <c:pt idx="28081">
                  <c:v>3.0</c:v>
                </c:pt>
                <c:pt idx="28082">
                  <c:v>3.0</c:v>
                </c:pt>
                <c:pt idx="28083">
                  <c:v>3.0</c:v>
                </c:pt>
                <c:pt idx="28084">
                  <c:v>3.0</c:v>
                </c:pt>
                <c:pt idx="28085">
                  <c:v>3.0</c:v>
                </c:pt>
                <c:pt idx="28086">
                  <c:v>3.0</c:v>
                </c:pt>
                <c:pt idx="28087">
                  <c:v>3.0</c:v>
                </c:pt>
                <c:pt idx="28088">
                  <c:v>3.0</c:v>
                </c:pt>
                <c:pt idx="28089">
                  <c:v>3.0</c:v>
                </c:pt>
                <c:pt idx="28090">
                  <c:v>3.0</c:v>
                </c:pt>
                <c:pt idx="28091">
                  <c:v>3.0</c:v>
                </c:pt>
                <c:pt idx="28092">
                  <c:v>3.0</c:v>
                </c:pt>
                <c:pt idx="28093">
                  <c:v>3.0</c:v>
                </c:pt>
                <c:pt idx="28094">
                  <c:v>3.0</c:v>
                </c:pt>
                <c:pt idx="28095">
                  <c:v>3.0</c:v>
                </c:pt>
                <c:pt idx="28096">
                  <c:v>3.0</c:v>
                </c:pt>
                <c:pt idx="28097">
                  <c:v>3.0</c:v>
                </c:pt>
                <c:pt idx="28098">
                  <c:v>3.0</c:v>
                </c:pt>
                <c:pt idx="28099">
                  <c:v>3.0</c:v>
                </c:pt>
                <c:pt idx="28100">
                  <c:v>3.0</c:v>
                </c:pt>
                <c:pt idx="28101">
                  <c:v>3.0</c:v>
                </c:pt>
                <c:pt idx="28102">
                  <c:v>3.0</c:v>
                </c:pt>
                <c:pt idx="28103">
                  <c:v>3.0</c:v>
                </c:pt>
                <c:pt idx="28104">
                  <c:v>3.0</c:v>
                </c:pt>
                <c:pt idx="28105">
                  <c:v>3.0</c:v>
                </c:pt>
                <c:pt idx="28106">
                  <c:v>3.0</c:v>
                </c:pt>
                <c:pt idx="28107">
                  <c:v>3.0</c:v>
                </c:pt>
                <c:pt idx="28108">
                  <c:v>3.0</c:v>
                </c:pt>
                <c:pt idx="28109">
                  <c:v>3.0</c:v>
                </c:pt>
                <c:pt idx="28110">
                  <c:v>3.0</c:v>
                </c:pt>
                <c:pt idx="28111">
                  <c:v>3.0</c:v>
                </c:pt>
                <c:pt idx="28112">
                  <c:v>3.0</c:v>
                </c:pt>
                <c:pt idx="28113">
                  <c:v>3.0</c:v>
                </c:pt>
                <c:pt idx="28114">
                  <c:v>3.0</c:v>
                </c:pt>
                <c:pt idx="28115">
                  <c:v>3.0</c:v>
                </c:pt>
                <c:pt idx="28116">
                  <c:v>3.0</c:v>
                </c:pt>
                <c:pt idx="28117">
                  <c:v>3.0</c:v>
                </c:pt>
                <c:pt idx="28118">
                  <c:v>3.0</c:v>
                </c:pt>
                <c:pt idx="28119">
                  <c:v>3.0</c:v>
                </c:pt>
                <c:pt idx="28120">
                  <c:v>3.0</c:v>
                </c:pt>
                <c:pt idx="28121">
                  <c:v>3.0</c:v>
                </c:pt>
                <c:pt idx="28122">
                  <c:v>3.0</c:v>
                </c:pt>
                <c:pt idx="28123">
                  <c:v>3.0</c:v>
                </c:pt>
                <c:pt idx="28124">
                  <c:v>3.0</c:v>
                </c:pt>
                <c:pt idx="28125">
                  <c:v>3.0</c:v>
                </c:pt>
                <c:pt idx="28126">
                  <c:v>3.0</c:v>
                </c:pt>
                <c:pt idx="28127">
                  <c:v>3.0</c:v>
                </c:pt>
                <c:pt idx="28128">
                  <c:v>3.0</c:v>
                </c:pt>
                <c:pt idx="28129">
                  <c:v>3.0</c:v>
                </c:pt>
                <c:pt idx="28130">
                  <c:v>3.0</c:v>
                </c:pt>
                <c:pt idx="28131">
                  <c:v>3.0</c:v>
                </c:pt>
                <c:pt idx="28132">
                  <c:v>3.0</c:v>
                </c:pt>
                <c:pt idx="28133">
                  <c:v>3.0</c:v>
                </c:pt>
                <c:pt idx="28134">
                  <c:v>3.0</c:v>
                </c:pt>
                <c:pt idx="28135">
                  <c:v>3.0</c:v>
                </c:pt>
                <c:pt idx="28136">
                  <c:v>3.0</c:v>
                </c:pt>
                <c:pt idx="28137">
                  <c:v>3.0</c:v>
                </c:pt>
                <c:pt idx="28138">
                  <c:v>3.0</c:v>
                </c:pt>
                <c:pt idx="28139">
                  <c:v>3.0</c:v>
                </c:pt>
                <c:pt idx="28140">
                  <c:v>3.0</c:v>
                </c:pt>
                <c:pt idx="28141">
                  <c:v>3.0</c:v>
                </c:pt>
                <c:pt idx="28142">
                  <c:v>3.0</c:v>
                </c:pt>
                <c:pt idx="28143">
                  <c:v>3.0</c:v>
                </c:pt>
                <c:pt idx="28144">
                  <c:v>3.0</c:v>
                </c:pt>
                <c:pt idx="28145">
                  <c:v>3.0</c:v>
                </c:pt>
                <c:pt idx="28146">
                  <c:v>3.0</c:v>
                </c:pt>
                <c:pt idx="28147">
                  <c:v>3.0</c:v>
                </c:pt>
                <c:pt idx="28148">
                  <c:v>3.0</c:v>
                </c:pt>
                <c:pt idx="28149">
                  <c:v>3.0</c:v>
                </c:pt>
                <c:pt idx="28150">
                  <c:v>3.0</c:v>
                </c:pt>
                <c:pt idx="28151">
                  <c:v>3.0</c:v>
                </c:pt>
                <c:pt idx="28152">
                  <c:v>3.0</c:v>
                </c:pt>
                <c:pt idx="28153">
                  <c:v>3.0</c:v>
                </c:pt>
                <c:pt idx="28154">
                  <c:v>3.0</c:v>
                </c:pt>
                <c:pt idx="28155">
                  <c:v>3.0</c:v>
                </c:pt>
                <c:pt idx="28156">
                  <c:v>3.0</c:v>
                </c:pt>
                <c:pt idx="28157">
                  <c:v>3.0</c:v>
                </c:pt>
                <c:pt idx="28158">
                  <c:v>3.0</c:v>
                </c:pt>
                <c:pt idx="28159">
                  <c:v>3.0</c:v>
                </c:pt>
                <c:pt idx="28160">
                  <c:v>3.0</c:v>
                </c:pt>
                <c:pt idx="28161">
                  <c:v>3.0</c:v>
                </c:pt>
                <c:pt idx="28162">
                  <c:v>3.0</c:v>
                </c:pt>
                <c:pt idx="28163">
                  <c:v>3.0</c:v>
                </c:pt>
                <c:pt idx="28164">
                  <c:v>3.0</c:v>
                </c:pt>
                <c:pt idx="28165">
                  <c:v>3.0</c:v>
                </c:pt>
                <c:pt idx="28166">
                  <c:v>3.0</c:v>
                </c:pt>
                <c:pt idx="28167">
                  <c:v>3.0</c:v>
                </c:pt>
                <c:pt idx="28168">
                  <c:v>3.0</c:v>
                </c:pt>
                <c:pt idx="28169">
                  <c:v>3.0</c:v>
                </c:pt>
                <c:pt idx="28170">
                  <c:v>3.0</c:v>
                </c:pt>
                <c:pt idx="28171">
                  <c:v>3.0</c:v>
                </c:pt>
                <c:pt idx="28172">
                  <c:v>3.0</c:v>
                </c:pt>
                <c:pt idx="28173">
                  <c:v>3.0</c:v>
                </c:pt>
                <c:pt idx="28174">
                  <c:v>3.0</c:v>
                </c:pt>
                <c:pt idx="28175">
                  <c:v>3.0</c:v>
                </c:pt>
                <c:pt idx="28176">
                  <c:v>3.0</c:v>
                </c:pt>
                <c:pt idx="28177">
                  <c:v>3.0</c:v>
                </c:pt>
                <c:pt idx="28178">
                  <c:v>3.0</c:v>
                </c:pt>
                <c:pt idx="28179">
                  <c:v>3.0</c:v>
                </c:pt>
                <c:pt idx="28180">
                  <c:v>3.0</c:v>
                </c:pt>
                <c:pt idx="28181">
                  <c:v>3.0</c:v>
                </c:pt>
                <c:pt idx="28182">
                  <c:v>3.0</c:v>
                </c:pt>
                <c:pt idx="28183">
                  <c:v>3.0</c:v>
                </c:pt>
                <c:pt idx="28184">
                  <c:v>3.0</c:v>
                </c:pt>
                <c:pt idx="28185">
                  <c:v>3.0</c:v>
                </c:pt>
                <c:pt idx="28186">
                  <c:v>3.0</c:v>
                </c:pt>
                <c:pt idx="28187">
                  <c:v>3.0</c:v>
                </c:pt>
                <c:pt idx="28188">
                  <c:v>3.0</c:v>
                </c:pt>
                <c:pt idx="28189">
                  <c:v>3.0</c:v>
                </c:pt>
                <c:pt idx="28190">
                  <c:v>3.0</c:v>
                </c:pt>
                <c:pt idx="28191">
                  <c:v>3.0</c:v>
                </c:pt>
                <c:pt idx="28192">
                  <c:v>3.0</c:v>
                </c:pt>
                <c:pt idx="28193">
                  <c:v>3.0</c:v>
                </c:pt>
                <c:pt idx="28194">
                  <c:v>3.0</c:v>
                </c:pt>
                <c:pt idx="28195">
                  <c:v>3.0</c:v>
                </c:pt>
                <c:pt idx="28196">
                  <c:v>3.0</c:v>
                </c:pt>
                <c:pt idx="28197">
                  <c:v>3.0</c:v>
                </c:pt>
                <c:pt idx="28198">
                  <c:v>3.0</c:v>
                </c:pt>
                <c:pt idx="28199">
                  <c:v>3.0</c:v>
                </c:pt>
                <c:pt idx="28200">
                  <c:v>3.0</c:v>
                </c:pt>
                <c:pt idx="28201">
                  <c:v>3.0</c:v>
                </c:pt>
                <c:pt idx="28202">
                  <c:v>3.0</c:v>
                </c:pt>
                <c:pt idx="28203">
                  <c:v>3.0</c:v>
                </c:pt>
                <c:pt idx="28204">
                  <c:v>3.0</c:v>
                </c:pt>
                <c:pt idx="28205">
                  <c:v>3.0</c:v>
                </c:pt>
                <c:pt idx="28206">
                  <c:v>3.0</c:v>
                </c:pt>
                <c:pt idx="28207">
                  <c:v>3.0</c:v>
                </c:pt>
                <c:pt idx="28208">
                  <c:v>3.0</c:v>
                </c:pt>
                <c:pt idx="28209">
                  <c:v>3.0</c:v>
                </c:pt>
                <c:pt idx="28210">
                  <c:v>3.0</c:v>
                </c:pt>
                <c:pt idx="28211">
                  <c:v>3.0</c:v>
                </c:pt>
                <c:pt idx="28212">
                  <c:v>3.0</c:v>
                </c:pt>
                <c:pt idx="28213">
                  <c:v>3.0</c:v>
                </c:pt>
                <c:pt idx="28214">
                  <c:v>3.0</c:v>
                </c:pt>
                <c:pt idx="28215">
                  <c:v>3.0</c:v>
                </c:pt>
                <c:pt idx="28216">
                  <c:v>3.0</c:v>
                </c:pt>
                <c:pt idx="28217">
                  <c:v>3.0</c:v>
                </c:pt>
                <c:pt idx="28218">
                  <c:v>3.0</c:v>
                </c:pt>
                <c:pt idx="28219">
                  <c:v>3.0</c:v>
                </c:pt>
                <c:pt idx="28220">
                  <c:v>3.0</c:v>
                </c:pt>
                <c:pt idx="28221">
                  <c:v>3.0</c:v>
                </c:pt>
                <c:pt idx="28222">
                  <c:v>3.0</c:v>
                </c:pt>
                <c:pt idx="28223">
                  <c:v>3.0</c:v>
                </c:pt>
                <c:pt idx="28224">
                  <c:v>3.0</c:v>
                </c:pt>
                <c:pt idx="28225">
                  <c:v>3.0</c:v>
                </c:pt>
                <c:pt idx="28226">
                  <c:v>3.0</c:v>
                </c:pt>
                <c:pt idx="28227">
                  <c:v>3.0</c:v>
                </c:pt>
                <c:pt idx="28228">
                  <c:v>3.0</c:v>
                </c:pt>
                <c:pt idx="28229">
                  <c:v>3.0</c:v>
                </c:pt>
                <c:pt idx="28230">
                  <c:v>3.0</c:v>
                </c:pt>
                <c:pt idx="28231">
                  <c:v>3.0</c:v>
                </c:pt>
                <c:pt idx="28232">
                  <c:v>3.0</c:v>
                </c:pt>
                <c:pt idx="28233">
                  <c:v>3.0</c:v>
                </c:pt>
                <c:pt idx="28234">
                  <c:v>3.0</c:v>
                </c:pt>
                <c:pt idx="28235">
                  <c:v>3.0</c:v>
                </c:pt>
                <c:pt idx="28236">
                  <c:v>3.0</c:v>
                </c:pt>
                <c:pt idx="28237">
                  <c:v>3.0</c:v>
                </c:pt>
                <c:pt idx="28238">
                  <c:v>3.0</c:v>
                </c:pt>
                <c:pt idx="28239">
                  <c:v>3.0</c:v>
                </c:pt>
                <c:pt idx="28240">
                  <c:v>3.0</c:v>
                </c:pt>
                <c:pt idx="28241">
                  <c:v>3.0</c:v>
                </c:pt>
                <c:pt idx="28242">
                  <c:v>3.0</c:v>
                </c:pt>
                <c:pt idx="28243">
                  <c:v>3.0</c:v>
                </c:pt>
                <c:pt idx="28244">
                  <c:v>3.0</c:v>
                </c:pt>
                <c:pt idx="28245">
                  <c:v>3.0</c:v>
                </c:pt>
                <c:pt idx="28246">
                  <c:v>3.0</c:v>
                </c:pt>
                <c:pt idx="28247">
                  <c:v>3.0</c:v>
                </c:pt>
                <c:pt idx="28248">
                  <c:v>3.0</c:v>
                </c:pt>
                <c:pt idx="28249">
                  <c:v>3.0</c:v>
                </c:pt>
                <c:pt idx="28250">
                  <c:v>3.0</c:v>
                </c:pt>
                <c:pt idx="28251">
                  <c:v>3.0</c:v>
                </c:pt>
                <c:pt idx="28252">
                  <c:v>3.0</c:v>
                </c:pt>
                <c:pt idx="28253">
                  <c:v>3.0</c:v>
                </c:pt>
                <c:pt idx="28254">
                  <c:v>3.0</c:v>
                </c:pt>
                <c:pt idx="28255">
                  <c:v>3.0</c:v>
                </c:pt>
                <c:pt idx="28256">
                  <c:v>3.0</c:v>
                </c:pt>
                <c:pt idx="28257">
                  <c:v>3.0</c:v>
                </c:pt>
                <c:pt idx="28258">
                  <c:v>3.0</c:v>
                </c:pt>
                <c:pt idx="28259">
                  <c:v>3.0</c:v>
                </c:pt>
                <c:pt idx="28260">
                  <c:v>3.0</c:v>
                </c:pt>
                <c:pt idx="28261">
                  <c:v>3.0</c:v>
                </c:pt>
                <c:pt idx="28262">
                  <c:v>3.0</c:v>
                </c:pt>
                <c:pt idx="28263">
                  <c:v>3.0</c:v>
                </c:pt>
                <c:pt idx="28264">
                  <c:v>3.0</c:v>
                </c:pt>
                <c:pt idx="28265">
                  <c:v>3.0</c:v>
                </c:pt>
                <c:pt idx="28266">
                  <c:v>3.0</c:v>
                </c:pt>
                <c:pt idx="28267">
                  <c:v>3.0</c:v>
                </c:pt>
                <c:pt idx="28268">
                  <c:v>3.0</c:v>
                </c:pt>
                <c:pt idx="28269">
                  <c:v>3.0</c:v>
                </c:pt>
                <c:pt idx="28270">
                  <c:v>3.0</c:v>
                </c:pt>
                <c:pt idx="28271">
                  <c:v>3.0</c:v>
                </c:pt>
                <c:pt idx="28272">
                  <c:v>3.0</c:v>
                </c:pt>
                <c:pt idx="28273">
                  <c:v>3.0</c:v>
                </c:pt>
                <c:pt idx="28274">
                  <c:v>3.0</c:v>
                </c:pt>
                <c:pt idx="28275">
                  <c:v>3.0</c:v>
                </c:pt>
                <c:pt idx="28276">
                  <c:v>3.0</c:v>
                </c:pt>
                <c:pt idx="28277">
                  <c:v>3.0</c:v>
                </c:pt>
                <c:pt idx="28278">
                  <c:v>3.0</c:v>
                </c:pt>
                <c:pt idx="28279">
                  <c:v>3.0</c:v>
                </c:pt>
                <c:pt idx="28280">
                  <c:v>3.0</c:v>
                </c:pt>
                <c:pt idx="28281">
                  <c:v>3.0</c:v>
                </c:pt>
                <c:pt idx="28282">
                  <c:v>3.0</c:v>
                </c:pt>
                <c:pt idx="28283">
                  <c:v>3.0</c:v>
                </c:pt>
                <c:pt idx="28284">
                  <c:v>3.0</c:v>
                </c:pt>
                <c:pt idx="28285">
                  <c:v>3.0</c:v>
                </c:pt>
                <c:pt idx="28286">
                  <c:v>3.0</c:v>
                </c:pt>
                <c:pt idx="28287">
                  <c:v>3.0</c:v>
                </c:pt>
                <c:pt idx="28288">
                  <c:v>3.0</c:v>
                </c:pt>
                <c:pt idx="28289">
                  <c:v>3.0</c:v>
                </c:pt>
                <c:pt idx="28290">
                  <c:v>3.0</c:v>
                </c:pt>
                <c:pt idx="28291">
                  <c:v>3.0</c:v>
                </c:pt>
                <c:pt idx="28292">
                  <c:v>3.0</c:v>
                </c:pt>
                <c:pt idx="28293">
                  <c:v>3.0</c:v>
                </c:pt>
                <c:pt idx="28294">
                  <c:v>3.0</c:v>
                </c:pt>
                <c:pt idx="28295">
                  <c:v>3.0</c:v>
                </c:pt>
                <c:pt idx="28296">
                  <c:v>3.0</c:v>
                </c:pt>
                <c:pt idx="28297">
                  <c:v>3.0</c:v>
                </c:pt>
                <c:pt idx="28298">
                  <c:v>3.0</c:v>
                </c:pt>
                <c:pt idx="28299">
                  <c:v>3.0</c:v>
                </c:pt>
                <c:pt idx="28300">
                  <c:v>3.0</c:v>
                </c:pt>
                <c:pt idx="28301">
                  <c:v>3.0</c:v>
                </c:pt>
                <c:pt idx="28302">
                  <c:v>3.0</c:v>
                </c:pt>
                <c:pt idx="28303">
                  <c:v>3.0</c:v>
                </c:pt>
                <c:pt idx="28304">
                  <c:v>3.0</c:v>
                </c:pt>
                <c:pt idx="28305">
                  <c:v>3.0</c:v>
                </c:pt>
                <c:pt idx="28306">
                  <c:v>3.0</c:v>
                </c:pt>
                <c:pt idx="28307">
                  <c:v>3.0</c:v>
                </c:pt>
                <c:pt idx="28308">
                  <c:v>3.0</c:v>
                </c:pt>
                <c:pt idx="28309">
                  <c:v>3.0</c:v>
                </c:pt>
                <c:pt idx="28310">
                  <c:v>3.0</c:v>
                </c:pt>
                <c:pt idx="28311">
                  <c:v>3.0</c:v>
                </c:pt>
                <c:pt idx="28312">
                  <c:v>3.0</c:v>
                </c:pt>
                <c:pt idx="28313">
                  <c:v>3.0</c:v>
                </c:pt>
                <c:pt idx="28314">
                  <c:v>3.0</c:v>
                </c:pt>
                <c:pt idx="28315">
                  <c:v>3.0</c:v>
                </c:pt>
                <c:pt idx="28316">
                  <c:v>3.0</c:v>
                </c:pt>
                <c:pt idx="28317">
                  <c:v>3.0</c:v>
                </c:pt>
                <c:pt idx="28318">
                  <c:v>3.0</c:v>
                </c:pt>
                <c:pt idx="28319">
                  <c:v>3.0</c:v>
                </c:pt>
                <c:pt idx="28320">
                  <c:v>3.0</c:v>
                </c:pt>
                <c:pt idx="28321">
                  <c:v>3.0</c:v>
                </c:pt>
                <c:pt idx="28322">
                  <c:v>3.0</c:v>
                </c:pt>
                <c:pt idx="28323">
                  <c:v>3.0</c:v>
                </c:pt>
                <c:pt idx="28324">
                  <c:v>3.0</c:v>
                </c:pt>
                <c:pt idx="28325">
                  <c:v>3.0</c:v>
                </c:pt>
                <c:pt idx="28326">
                  <c:v>3.0</c:v>
                </c:pt>
                <c:pt idx="28327">
                  <c:v>3.0</c:v>
                </c:pt>
                <c:pt idx="28328">
                  <c:v>3.0</c:v>
                </c:pt>
                <c:pt idx="28329">
                  <c:v>3.0</c:v>
                </c:pt>
                <c:pt idx="28330">
                  <c:v>3.0</c:v>
                </c:pt>
                <c:pt idx="28331">
                  <c:v>3.0</c:v>
                </c:pt>
                <c:pt idx="28332">
                  <c:v>3.0</c:v>
                </c:pt>
                <c:pt idx="28333">
                  <c:v>3.0</c:v>
                </c:pt>
                <c:pt idx="28334">
                  <c:v>3.0</c:v>
                </c:pt>
                <c:pt idx="28335">
                  <c:v>3.0</c:v>
                </c:pt>
                <c:pt idx="28336">
                  <c:v>3.0</c:v>
                </c:pt>
                <c:pt idx="28337">
                  <c:v>3.0</c:v>
                </c:pt>
                <c:pt idx="28338">
                  <c:v>3.0</c:v>
                </c:pt>
                <c:pt idx="28339">
                  <c:v>3.0</c:v>
                </c:pt>
                <c:pt idx="28340">
                  <c:v>3.0</c:v>
                </c:pt>
                <c:pt idx="28341">
                  <c:v>3.0</c:v>
                </c:pt>
                <c:pt idx="28342">
                  <c:v>3.0</c:v>
                </c:pt>
                <c:pt idx="28343">
                  <c:v>3.0</c:v>
                </c:pt>
                <c:pt idx="28344">
                  <c:v>3.0</c:v>
                </c:pt>
                <c:pt idx="28345">
                  <c:v>3.0</c:v>
                </c:pt>
                <c:pt idx="28346">
                  <c:v>3.0</c:v>
                </c:pt>
                <c:pt idx="28347">
                  <c:v>3.0</c:v>
                </c:pt>
                <c:pt idx="28348">
                  <c:v>3.0</c:v>
                </c:pt>
                <c:pt idx="28349">
                  <c:v>3.0</c:v>
                </c:pt>
                <c:pt idx="28350">
                  <c:v>3.0</c:v>
                </c:pt>
                <c:pt idx="28351">
                  <c:v>3.0</c:v>
                </c:pt>
                <c:pt idx="28352">
                  <c:v>3.0</c:v>
                </c:pt>
                <c:pt idx="28353">
                  <c:v>3.0</c:v>
                </c:pt>
                <c:pt idx="28354">
                  <c:v>3.0</c:v>
                </c:pt>
                <c:pt idx="28355">
                  <c:v>3.0</c:v>
                </c:pt>
                <c:pt idx="28356">
                  <c:v>3.0</c:v>
                </c:pt>
                <c:pt idx="28357">
                  <c:v>3.0</c:v>
                </c:pt>
                <c:pt idx="28358">
                  <c:v>3.0</c:v>
                </c:pt>
                <c:pt idx="28359">
                  <c:v>3.0</c:v>
                </c:pt>
                <c:pt idx="28360">
                  <c:v>3.0</c:v>
                </c:pt>
                <c:pt idx="28361">
                  <c:v>3.0</c:v>
                </c:pt>
                <c:pt idx="28362">
                  <c:v>3.0</c:v>
                </c:pt>
                <c:pt idx="28363">
                  <c:v>3.0</c:v>
                </c:pt>
                <c:pt idx="28364">
                  <c:v>3.0</c:v>
                </c:pt>
                <c:pt idx="28365">
                  <c:v>3.0</c:v>
                </c:pt>
                <c:pt idx="28366">
                  <c:v>3.0</c:v>
                </c:pt>
                <c:pt idx="28367">
                  <c:v>3.0</c:v>
                </c:pt>
                <c:pt idx="28368">
                  <c:v>3.0</c:v>
                </c:pt>
                <c:pt idx="28369">
                  <c:v>3.0</c:v>
                </c:pt>
                <c:pt idx="28370">
                  <c:v>3.0</c:v>
                </c:pt>
                <c:pt idx="28371">
                  <c:v>3.0</c:v>
                </c:pt>
                <c:pt idx="28372">
                  <c:v>3.0</c:v>
                </c:pt>
                <c:pt idx="28373">
                  <c:v>3.0</c:v>
                </c:pt>
                <c:pt idx="28374">
                  <c:v>3.0</c:v>
                </c:pt>
                <c:pt idx="28375">
                  <c:v>3.0</c:v>
                </c:pt>
                <c:pt idx="28376">
                  <c:v>3.0</c:v>
                </c:pt>
                <c:pt idx="28377">
                  <c:v>3.0</c:v>
                </c:pt>
                <c:pt idx="28378">
                  <c:v>3.0</c:v>
                </c:pt>
                <c:pt idx="28379">
                  <c:v>3.0</c:v>
                </c:pt>
                <c:pt idx="28380">
                  <c:v>3.0</c:v>
                </c:pt>
                <c:pt idx="28381">
                  <c:v>3.0</c:v>
                </c:pt>
                <c:pt idx="28382">
                  <c:v>3.0</c:v>
                </c:pt>
                <c:pt idx="28383">
                  <c:v>3.0</c:v>
                </c:pt>
                <c:pt idx="28384">
                  <c:v>3.0</c:v>
                </c:pt>
                <c:pt idx="28385">
                  <c:v>3.0</c:v>
                </c:pt>
                <c:pt idx="28386">
                  <c:v>3.0</c:v>
                </c:pt>
                <c:pt idx="28387">
                  <c:v>3.0</c:v>
                </c:pt>
                <c:pt idx="28388">
                  <c:v>3.0</c:v>
                </c:pt>
                <c:pt idx="28389">
                  <c:v>3.0</c:v>
                </c:pt>
                <c:pt idx="28390">
                  <c:v>3.0</c:v>
                </c:pt>
                <c:pt idx="28391">
                  <c:v>3.0</c:v>
                </c:pt>
                <c:pt idx="28392">
                  <c:v>3.0</c:v>
                </c:pt>
                <c:pt idx="28393">
                  <c:v>3.0</c:v>
                </c:pt>
                <c:pt idx="28394">
                  <c:v>3.0</c:v>
                </c:pt>
                <c:pt idx="28395">
                  <c:v>3.0</c:v>
                </c:pt>
                <c:pt idx="28396">
                  <c:v>3.0</c:v>
                </c:pt>
                <c:pt idx="28397">
                  <c:v>3.0</c:v>
                </c:pt>
                <c:pt idx="28398">
                  <c:v>3.0</c:v>
                </c:pt>
                <c:pt idx="28399">
                  <c:v>3.0</c:v>
                </c:pt>
                <c:pt idx="28400">
                  <c:v>3.0</c:v>
                </c:pt>
                <c:pt idx="28401">
                  <c:v>3.0</c:v>
                </c:pt>
                <c:pt idx="28402">
                  <c:v>3.0</c:v>
                </c:pt>
                <c:pt idx="28403">
                  <c:v>3.0</c:v>
                </c:pt>
                <c:pt idx="28404">
                  <c:v>3.0</c:v>
                </c:pt>
                <c:pt idx="28405">
                  <c:v>3.0</c:v>
                </c:pt>
                <c:pt idx="28406">
                  <c:v>3.0</c:v>
                </c:pt>
                <c:pt idx="28407">
                  <c:v>3.0</c:v>
                </c:pt>
                <c:pt idx="28408">
                  <c:v>3.0</c:v>
                </c:pt>
                <c:pt idx="28409">
                  <c:v>3.0</c:v>
                </c:pt>
                <c:pt idx="28410">
                  <c:v>3.0</c:v>
                </c:pt>
                <c:pt idx="28411">
                  <c:v>3.0</c:v>
                </c:pt>
                <c:pt idx="28412">
                  <c:v>3.0</c:v>
                </c:pt>
                <c:pt idx="28413">
                  <c:v>3.0</c:v>
                </c:pt>
                <c:pt idx="28414">
                  <c:v>3.0</c:v>
                </c:pt>
                <c:pt idx="28415">
                  <c:v>3.0</c:v>
                </c:pt>
                <c:pt idx="28416">
                  <c:v>3.0</c:v>
                </c:pt>
                <c:pt idx="28417">
                  <c:v>3.0</c:v>
                </c:pt>
                <c:pt idx="28418">
                  <c:v>3.0</c:v>
                </c:pt>
                <c:pt idx="28419">
                  <c:v>3.0</c:v>
                </c:pt>
                <c:pt idx="28420">
                  <c:v>3.0</c:v>
                </c:pt>
                <c:pt idx="28421">
                  <c:v>3.0</c:v>
                </c:pt>
                <c:pt idx="28422">
                  <c:v>3.0</c:v>
                </c:pt>
                <c:pt idx="28423">
                  <c:v>3.0</c:v>
                </c:pt>
                <c:pt idx="28424">
                  <c:v>3.0</c:v>
                </c:pt>
                <c:pt idx="28425">
                  <c:v>3.0</c:v>
                </c:pt>
                <c:pt idx="28426">
                  <c:v>3.0</c:v>
                </c:pt>
                <c:pt idx="28427">
                  <c:v>3.0</c:v>
                </c:pt>
                <c:pt idx="28428">
                  <c:v>3.0</c:v>
                </c:pt>
                <c:pt idx="28429">
                  <c:v>3.0</c:v>
                </c:pt>
                <c:pt idx="28430">
                  <c:v>3.0</c:v>
                </c:pt>
                <c:pt idx="28431">
                  <c:v>3.0</c:v>
                </c:pt>
                <c:pt idx="28432">
                  <c:v>3.0</c:v>
                </c:pt>
                <c:pt idx="28433">
                  <c:v>3.0</c:v>
                </c:pt>
                <c:pt idx="28434">
                  <c:v>3.0</c:v>
                </c:pt>
                <c:pt idx="28435">
                  <c:v>3.0</c:v>
                </c:pt>
                <c:pt idx="28436">
                  <c:v>3.0</c:v>
                </c:pt>
                <c:pt idx="28437">
                  <c:v>3.0</c:v>
                </c:pt>
                <c:pt idx="28438">
                  <c:v>3.0</c:v>
                </c:pt>
                <c:pt idx="28439">
                  <c:v>3.0</c:v>
                </c:pt>
                <c:pt idx="28440">
                  <c:v>3.0</c:v>
                </c:pt>
                <c:pt idx="28441">
                  <c:v>3.0</c:v>
                </c:pt>
                <c:pt idx="28442">
                  <c:v>3.0</c:v>
                </c:pt>
                <c:pt idx="28443">
                  <c:v>3.0</c:v>
                </c:pt>
                <c:pt idx="28444">
                  <c:v>3.0</c:v>
                </c:pt>
                <c:pt idx="28445">
                  <c:v>3.0</c:v>
                </c:pt>
                <c:pt idx="28446">
                  <c:v>3.0</c:v>
                </c:pt>
                <c:pt idx="28447">
                  <c:v>3.0</c:v>
                </c:pt>
                <c:pt idx="28448">
                  <c:v>3.0</c:v>
                </c:pt>
                <c:pt idx="28449">
                  <c:v>3.0</c:v>
                </c:pt>
                <c:pt idx="28450">
                  <c:v>3.0</c:v>
                </c:pt>
                <c:pt idx="28451">
                  <c:v>3.0</c:v>
                </c:pt>
                <c:pt idx="28452">
                  <c:v>3.0</c:v>
                </c:pt>
                <c:pt idx="28453">
                  <c:v>3.0</c:v>
                </c:pt>
                <c:pt idx="28454">
                  <c:v>3.0</c:v>
                </c:pt>
                <c:pt idx="28455">
                  <c:v>3.0</c:v>
                </c:pt>
                <c:pt idx="28456">
                  <c:v>3.0</c:v>
                </c:pt>
                <c:pt idx="28457">
                  <c:v>3.0</c:v>
                </c:pt>
                <c:pt idx="28458">
                  <c:v>3.0</c:v>
                </c:pt>
                <c:pt idx="28459">
                  <c:v>3.0</c:v>
                </c:pt>
                <c:pt idx="28460">
                  <c:v>3.0</c:v>
                </c:pt>
                <c:pt idx="28461">
                  <c:v>3.0</c:v>
                </c:pt>
                <c:pt idx="28462">
                  <c:v>3.0</c:v>
                </c:pt>
                <c:pt idx="28463">
                  <c:v>3.0</c:v>
                </c:pt>
                <c:pt idx="28464">
                  <c:v>3.0</c:v>
                </c:pt>
                <c:pt idx="28465">
                  <c:v>3.0</c:v>
                </c:pt>
                <c:pt idx="28466">
                  <c:v>3.0</c:v>
                </c:pt>
                <c:pt idx="28467">
                  <c:v>3.0</c:v>
                </c:pt>
                <c:pt idx="28468">
                  <c:v>3.0</c:v>
                </c:pt>
                <c:pt idx="28469">
                  <c:v>3.0</c:v>
                </c:pt>
                <c:pt idx="28470">
                  <c:v>3.0</c:v>
                </c:pt>
                <c:pt idx="28471">
                  <c:v>3.0</c:v>
                </c:pt>
                <c:pt idx="28472">
                  <c:v>3.0</c:v>
                </c:pt>
                <c:pt idx="28473">
                  <c:v>3.0</c:v>
                </c:pt>
                <c:pt idx="28474">
                  <c:v>3.0</c:v>
                </c:pt>
                <c:pt idx="28475">
                  <c:v>3.0</c:v>
                </c:pt>
                <c:pt idx="28476">
                  <c:v>3.0</c:v>
                </c:pt>
                <c:pt idx="28477">
                  <c:v>3.0</c:v>
                </c:pt>
                <c:pt idx="28478">
                  <c:v>3.0</c:v>
                </c:pt>
                <c:pt idx="28479">
                  <c:v>3.0</c:v>
                </c:pt>
                <c:pt idx="28480">
                  <c:v>3.0</c:v>
                </c:pt>
                <c:pt idx="28481">
                  <c:v>3.0</c:v>
                </c:pt>
                <c:pt idx="28482">
                  <c:v>3.0</c:v>
                </c:pt>
                <c:pt idx="28483">
                  <c:v>3.0</c:v>
                </c:pt>
                <c:pt idx="28484">
                  <c:v>3.0</c:v>
                </c:pt>
                <c:pt idx="28485">
                  <c:v>3.0</c:v>
                </c:pt>
                <c:pt idx="28486">
                  <c:v>3.0</c:v>
                </c:pt>
                <c:pt idx="28487">
                  <c:v>3.0</c:v>
                </c:pt>
                <c:pt idx="28488">
                  <c:v>3.0</c:v>
                </c:pt>
                <c:pt idx="28489">
                  <c:v>3.0</c:v>
                </c:pt>
                <c:pt idx="28490">
                  <c:v>3.0</c:v>
                </c:pt>
                <c:pt idx="28491">
                  <c:v>3.0</c:v>
                </c:pt>
                <c:pt idx="28492">
                  <c:v>3.0</c:v>
                </c:pt>
                <c:pt idx="28493">
                  <c:v>3.0</c:v>
                </c:pt>
                <c:pt idx="28494">
                  <c:v>3.0</c:v>
                </c:pt>
                <c:pt idx="28495">
                  <c:v>3.0</c:v>
                </c:pt>
                <c:pt idx="28496">
                  <c:v>3.0</c:v>
                </c:pt>
                <c:pt idx="28497">
                  <c:v>3.0</c:v>
                </c:pt>
                <c:pt idx="28498">
                  <c:v>3.0</c:v>
                </c:pt>
                <c:pt idx="28499">
                  <c:v>3.0</c:v>
                </c:pt>
                <c:pt idx="28500">
                  <c:v>3.0</c:v>
                </c:pt>
                <c:pt idx="28501">
                  <c:v>3.0</c:v>
                </c:pt>
                <c:pt idx="28502">
                  <c:v>3.0</c:v>
                </c:pt>
                <c:pt idx="28503">
                  <c:v>3.0</c:v>
                </c:pt>
                <c:pt idx="28504">
                  <c:v>3.0</c:v>
                </c:pt>
                <c:pt idx="28505">
                  <c:v>3.0</c:v>
                </c:pt>
                <c:pt idx="28506">
                  <c:v>3.0</c:v>
                </c:pt>
                <c:pt idx="28507">
                  <c:v>3.0</c:v>
                </c:pt>
                <c:pt idx="28508">
                  <c:v>3.0</c:v>
                </c:pt>
                <c:pt idx="28509">
                  <c:v>3.0</c:v>
                </c:pt>
                <c:pt idx="28510">
                  <c:v>3.0</c:v>
                </c:pt>
                <c:pt idx="28511">
                  <c:v>3.0</c:v>
                </c:pt>
                <c:pt idx="28512">
                  <c:v>3.0</c:v>
                </c:pt>
                <c:pt idx="28513">
                  <c:v>3.0</c:v>
                </c:pt>
                <c:pt idx="28514">
                  <c:v>3.0</c:v>
                </c:pt>
                <c:pt idx="28515">
                  <c:v>3.0</c:v>
                </c:pt>
                <c:pt idx="28516">
                  <c:v>3.0</c:v>
                </c:pt>
                <c:pt idx="28517">
                  <c:v>3.0</c:v>
                </c:pt>
                <c:pt idx="28518">
                  <c:v>3.0</c:v>
                </c:pt>
                <c:pt idx="28519">
                  <c:v>3.0</c:v>
                </c:pt>
                <c:pt idx="28520">
                  <c:v>3.0</c:v>
                </c:pt>
                <c:pt idx="28521">
                  <c:v>3.0</c:v>
                </c:pt>
                <c:pt idx="28522">
                  <c:v>3.0</c:v>
                </c:pt>
                <c:pt idx="28523">
                  <c:v>3.0</c:v>
                </c:pt>
                <c:pt idx="28524">
                  <c:v>3.0</c:v>
                </c:pt>
                <c:pt idx="28525">
                  <c:v>3.0</c:v>
                </c:pt>
                <c:pt idx="28526">
                  <c:v>3.0</c:v>
                </c:pt>
                <c:pt idx="28527">
                  <c:v>3.0</c:v>
                </c:pt>
                <c:pt idx="28528">
                  <c:v>3.0</c:v>
                </c:pt>
                <c:pt idx="28529">
                  <c:v>3.0</c:v>
                </c:pt>
                <c:pt idx="28530">
                  <c:v>3.0</c:v>
                </c:pt>
                <c:pt idx="28531">
                  <c:v>3.0</c:v>
                </c:pt>
                <c:pt idx="28532">
                  <c:v>3.0</c:v>
                </c:pt>
                <c:pt idx="28533">
                  <c:v>3.0</c:v>
                </c:pt>
                <c:pt idx="28534">
                  <c:v>3.0</c:v>
                </c:pt>
                <c:pt idx="28535">
                  <c:v>3.0</c:v>
                </c:pt>
                <c:pt idx="28536">
                  <c:v>3.0</c:v>
                </c:pt>
                <c:pt idx="28537">
                  <c:v>3.0</c:v>
                </c:pt>
                <c:pt idx="28538">
                  <c:v>3.0</c:v>
                </c:pt>
                <c:pt idx="28539">
                  <c:v>3.0</c:v>
                </c:pt>
                <c:pt idx="28540">
                  <c:v>3.0</c:v>
                </c:pt>
                <c:pt idx="28541">
                  <c:v>3.0</c:v>
                </c:pt>
                <c:pt idx="28542">
                  <c:v>3.0</c:v>
                </c:pt>
                <c:pt idx="28543">
                  <c:v>3.0</c:v>
                </c:pt>
                <c:pt idx="28544">
                  <c:v>3.0</c:v>
                </c:pt>
                <c:pt idx="28545">
                  <c:v>3.0</c:v>
                </c:pt>
                <c:pt idx="28546">
                  <c:v>3.0</c:v>
                </c:pt>
                <c:pt idx="28547">
                  <c:v>3.0</c:v>
                </c:pt>
                <c:pt idx="28548">
                  <c:v>3.0</c:v>
                </c:pt>
                <c:pt idx="28549">
                  <c:v>3.0</c:v>
                </c:pt>
                <c:pt idx="28550">
                  <c:v>3.0</c:v>
                </c:pt>
                <c:pt idx="28551">
                  <c:v>3.0</c:v>
                </c:pt>
                <c:pt idx="28552">
                  <c:v>3.0</c:v>
                </c:pt>
                <c:pt idx="28553">
                  <c:v>3.0</c:v>
                </c:pt>
                <c:pt idx="28554">
                  <c:v>3.0</c:v>
                </c:pt>
                <c:pt idx="28555">
                  <c:v>3.0</c:v>
                </c:pt>
                <c:pt idx="28556">
                  <c:v>3.0</c:v>
                </c:pt>
                <c:pt idx="28557">
                  <c:v>3.0</c:v>
                </c:pt>
                <c:pt idx="28558">
                  <c:v>3.0</c:v>
                </c:pt>
                <c:pt idx="28559">
                  <c:v>3.0</c:v>
                </c:pt>
                <c:pt idx="28560">
                  <c:v>3.0</c:v>
                </c:pt>
                <c:pt idx="28561">
                  <c:v>3.0</c:v>
                </c:pt>
                <c:pt idx="28562">
                  <c:v>3.0</c:v>
                </c:pt>
                <c:pt idx="28563">
                  <c:v>3.0</c:v>
                </c:pt>
                <c:pt idx="28564">
                  <c:v>3.0</c:v>
                </c:pt>
                <c:pt idx="28565">
                  <c:v>3.0</c:v>
                </c:pt>
                <c:pt idx="28566">
                  <c:v>3.0</c:v>
                </c:pt>
                <c:pt idx="28567">
                  <c:v>3.0</c:v>
                </c:pt>
                <c:pt idx="28568">
                  <c:v>3.0</c:v>
                </c:pt>
                <c:pt idx="28569">
                  <c:v>3.0</c:v>
                </c:pt>
                <c:pt idx="28570">
                  <c:v>3.0</c:v>
                </c:pt>
                <c:pt idx="28571">
                  <c:v>3.0</c:v>
                </c:pt>
                <c:pt idx="28572">
                  <c:v>3.0</c:v>
                </c:pt>
                <c:pt idx="28573">
                  <c:v>3.0</c:v>
                </c:pt>
                <c:pt idx="28574">
                  <c:v>3.0</c:v>
                </c:pt>
                <c:pt idx="28575">
                  <c:v>3.0</c:v>
                </c:pt>
                <c:pt idx="28576">
                  <c:v>3.0</c:v>
                </c:pt>
                <c:pt idx="28577">
                  <c:v>3.0</c:v>
                </c:pt>
                <c:pt idx="28578">
                  <c:v>3.0</c:v>
                </c:pt>
                <c:pt idx="28579">
                  <c:v>3.0</c:v>
                </c:pt>
                <c:pt idx="28580">
                  <c:v>3.0</c:v>
                </c:pt>
                <c:pt idx="28581">
                  <c:v>3.0</c:v>
                </c:pt>
                <c:pt idx="28582">
                  <c:v>3.0</c:v>
                </c:pt>
                <c:pt idx="28583">
                  <c:v>3.0</c:v>
                </c:pt>
                <c:pt idx="28584">
                  <c:v>3.0</c:v>
                </c:pt>
                <c:pt idx="28585">
                  <c:v>3.0</c:v>
                </c:pt>
                <c:pt idx="28586">
                  <c:v>3.0</c:v>
                </c:pt>
                <c:pt idx="28587">
                  <c:v>3.0</c:v>
                </c:pt>
                <c:pt idx="28588">
                  <c:v>3.0</c:v>
                </c:pt>
                <c:pt idx="28589">
                  <c:v>3.0</c:v>
                </c:pt>
                <c:pt idx="28590">
                  <c:v>3.0</c:v>
                </c:pt>
                <c:pt idx="28591">
                  <c:v>3.0</c:v>
                </c:pt>
                <c:pt idx="28592">
                  <c:v>3.0</c:v>
                </c:pt>
                <c:pt idx="28593">
                  <c:v>3.0</c:v>
                </c:pt>
                <c:pt idx="28594">
                  <c:v>3.0</c:v>
                </c:pt>
                <c:pt idx="28595">
                  <c:v>3.0</c:v>
                </c:pt>
                <c:pt idx="28596">
                  <c:v>3.0</c:v>
                </c:pt>
                <c:pt idx="28597">
                  <c:v>3.0</c:v>
                </c:pt>
                <c:pt idx="28598">
                  <c:v>3.0</c:v>
                </c:pt>
                <c:pt idx="28599">
                  <c:v>3.0</c:v>
                </c:pt>
                <c:pt idx="28600">
                  <c:v>3.0</c:v>
                </c:pt>
                <c:pt idx="28601">
                  <c:v>3.0</c:v>
                </c:pt>
                <c:pt idx="28602">
                  <c:v>3.0</c:v>
                </c:pt>
                <c:pt idx="28603">
                  <c:v>3.0</c:v>
                </c:pt>
                <c:pt idx="28604">
                  <c:v>3.0</c:v>
                </c:pt>
                <c:pt idx="28605">
                  <c:v>3.0</c:v>
                </c:pt>
                <c:pt idx="28606">
                  <c:v>3.0</c:v>
                </c:pt>
                <c:pt idx="28607">
                  <c:v>3.0</c:v>
                </c:pt>
                <c:pt idx="28608">
                  <c:v>3.0</c:v>
                </c:pt>
                <c:pt idx="28609">
                  <c:v>3.0</c:v>
                </c:pt>
                <c:pt idx="28610">
                  <c:v>3.0</c:v>
                </c:pt>
                <c:pt idx="28611">
                  <c:v>3.0</c:v>
                </c:pt>
                <c:pt idx="28612">
                  <c:v>3.0</c:v>
                </c:pt>
                <c:pt idx="28613">
                  <c:v>3.0</c:v>
                </c:pt>
                <c:pt idx="28614">
                  <c:v>3.0</c:v>
                </c:pt>
                <c:pt idx="28615">
                  <c:v>3.0</c:v>
                </c:pt>
                <c:pt idx="28616">
                  <c:v>3.0</c:v>
                </c:pt>
                <c:pt idx="28617">
                  <c:v>3.0</c:v>
                </c:pt>
                <c:pt idx="28618">
                  <c:v>3.0</c:v>
                </c:pt>
                <c:pt idx="28619">
                  <c:v>3.0</c:v>
                </c:pt>
                <c:pt idx="28620">
                  <c:v>3.0</c:v>
                </c:pt>
                <c:pt idx="28621">
                  <c:v>3.0</c:v>
                </c:pt>
                <c:pt idx="28622">
                  <c:v>3.0</c:v>
                </c:pt>
                <c:pt idx="28623">
                  <c:v>3.0</c:v>
                </c:pt>
                <c:pt idx="28624">
                  <c:v>3.0</c:v>
                </c:pt>
                <c:pt idx="28625">
                  <c:v>3.0</c:v>
                </c:pt>
                <c:pt idx="28626">
                  <c:v>3.0</c:v>
                </c:pt>
                <c:pt idx="28627">
                  <c:v>3.0</c:v>
                </c:pt>
                <c:pt idx="28628">
                  <c:v>3.0</c:v>
                </c:pt>
                <c:pt idx="28629">
                  <c:v>3.0</c:v>
                </c:pt>
                <c:pt idx="28630">
                  <c:v>3.0</c:v>
                </c:pt>
                <c:pt idx="28631">
                  <c:v>3.0</c:v>
                </c:pt>
                <c:pt idx="28632">
                  <c:v>3.0</c:v>
                </c:pt>
                <c:pt idx="28633">
                  <c:v>3.0</c:v>
                </c:pt>
                <c:pt idx="28634">
                  <c:v>3.0</c:v>
                </c:pt>
                <c:pt idx="28635">
                  <c:v>3.0</c:v>
                </c:pt>
                <c:pt idx="28636">
                  <c:v>3.0</c:v>
                </c:pt>
                <c:pt idx="28637">
                  <c:v>3.0</c:v>
                </c:pt>
                <c:pt idx="28638">
                  <c:v>3.0</c:v>
                </c:pt>
                <c:pt idx="28639">
                  <c:v>3.0</c:v>
                </c:pt>
                <c:pt idx="28640">
                  <c:v>3.0</c:v>
                </c:pt>
                <c:pt idx="28641">
                  <c:v>3.0</c:v>
                </c:pt>
                <c:pt idx="28642">
                  <c:v>3.0</c:v>
                </c:pt>
                <c:pt idx="28643">
                  <c:v>3.0</c:v>
                </c:pt>
                <c:pt idx="28644">
                  <c:v>3.0</c:v>
                </c:pt>
                <c:pt idx="28645">
                  <c:v>3.0</c:v>
                </c:pt>
                <c:pt idx="28646">
                  <c:v>3.0</c:v>
                </c:pt>
                <c:pt idx="28647">
                  <c:v>3.0</c:v>
                </c:pt>
                <c:pt idx="28648">
                  <c:v>3.0</c:v>
                </c:pt>
                <c:pt idx="28649">
                  <c:v>3.0</c:v>
                </c:pt>
                <c:pt idx="28650">
                  <c:v>3.0</c:v>
                </c:pt>
                <c:pt idx="28651">
                  <c:v>3.0</c:v>
                </c:pt>
                <c:pt idx="28652">
                  <c:v>3.0</c:v>
                </c:pt>
                <c:pt idx="28653">
                  <c:v>3.0</c:v>
                </c:pt>
                <c:pt idx="28654">
                  <c:v>3.0</c:v>
                </c:pt>
                <c:pt idx="28655">
                  <c:v>3.0</c:v>
                </c:pt>
                <c:pt idx="28656">
                  <c:v>3.0</c:v>
                </c:pt>
                <c:pt idx="28657">
                  <c:v>3.0</c:v>
                </c:pt>
                <c:pt idx="28658">
                  <c:v>3.0</c:v>
                </c:pt>
                <c:pt idx="28659">
                  <c:v>3.0</c:v>
                </c:pt>
                <c:pt idx="28660">
                  <c:v>3.0</c:v>
                </c:pt>
                <c:pt idx="28661">
                  <c:v>3.0</c:v>
                </c:pt>
                <c:pt idx="28662">
                  <c:v>3.0</c:v>
                </c:pt>
                <c:pt idx="28663">
                  <c:v>3.0</c:v>
                </c:pt>
                <c:pt idx="28664">
                  <c:v>3.0</c:v>
                </c:pt>
                <c:pt idx="28665">
                  <c:v>3.0</c:v>
                </c:pt>
                <c:pt idx="28666">
                  <c:v>3.0</c:v>
                </c:pt>
                <c:pt idx="28667">
                  <c:v>3.0</c:v>
                </c:pt>
                <c:pt idx="28668">
                  <c:v>3.0</c:v>
                </c:pt>
                <c:pt idx="28669">
                  <c:v>3.0</c:v>
                </c:pt>
                <c:pt idx="28670">
                  <c:v>3.0</c:v>
                </c:pt>
                <c:pt idx="28671">
                  <c:v>3.0</c:v>
                </c:pt>
                <c:pt idx="28672">
                  <c:v>3.0</c:v>
                </c:pt>
                <c:pt idx="28673">
                  <c:v>3.0</c:v>
                </c:pt>
                <c:pt idx="28674">
                  <c:v>3.0</c:v>
                </c:pt>
                <c:pt idx="28675">
                  <c:v>3.0</c:v>
                </c:pt>
                <c:pt idx="28676">
                  <c:v>3.0</c:v>
                </c:pt>
                <c:pt idx="28677">
                  <c:v>3.0</c:v>
                </c:pt>
                <c:pt idx="28678">
                  <c:v>3.0</c:v>
                </c:pt>
                <c:pt idx="28679">
                  <c:v>3.0</c:v>
                </c:pt>
                <c:pt idx="28680">
                  <c:v>3.0</c:v>
                </c:pt>
                <c:pt idx="28681">
                  <c:v>3.0</c:v>
                </c:pt>
                <c:pt idx="28682">
                  <c:v>3.0</c:v>
                </c:pt>
                <c:pt idx="28683">
                  <c:v>3.0</c:v>
                </c:pt>
                <c:pt idx="28684">
                  <c:v>3.0</c:v>
                </c:pt>
                <c:pt idx="28685">
                  <c:v>3.0</c:v>
                </c:pt>
                <c:pt idx="28686">
                  <c:v>3.0</c:v>
                </c:pt>
                <c:pt idx="28687">
                  <c:v>3.0</c:v>
                </c:pt>
                <c:pt idx="28688">
                  <c:v>3.0</c:v>
                </c:pt>
                <c:pt idx="28689">
                  <c:v>3.0</c:v>
                </c:pt>
                <c:pt idx="28690">
                  <c:v>3.0</c:v>
                </c:pt>
                <c:pt idx="28691">
                  <c:v>3.0</c:v>
                </c:pt>
                <c:pt idx="28692">
                  <c:v>3.0</c:v>
                </c:pt>
                <c:pt idx="28693">
                  <c:v>3.0</c:v>
                </c:pt>
                <c:pt idx="28694">
                  <c:v>3.0</c:v>
                </c:pt>
                <c:pt idx="28695">
                  <c:v>3.0</c:v>
                </c:pt>
                <c:pt idx="28696">
                  <c:v>3.0</c:v>
                </c:pt>
                <c:pt idx="28697">
                  <c:v>3.0</c:v>
                </c:pt>
                <c:pt idx="28698">
                  <c:v>3.0</c:v>
                </c:pt>
                <c:pt idx="28699">
                  <c:v>3.0</c:v>
                </c:pt>
                <c:pt idx="28700">
                  <c:v>3.0</c:v>
                </c:pt>
                <c:pt idx="28701">
                  <c:v>3.0</c:v>
                </c:pt>
                <c:pt idx="28702">
                  <c:v>3.0</c:v>
                </c:pt>
                <c:pt idx="28703">
                  <c:v>3.0</c:v>
                </c:pt>
                <c:pt idx="28704">
                  <c:v>3.0</c:v>
                </c:pt>
                <c:pt idx="28705">
                  <c:v>3.0</c:v>
                </c:pt>
                <c:pt idx="28706">
                  <c:v>3.0</c:v>
                </c:pt>
                <c:pt idx="28707">
                  <c:v>3.0</c:v>
                </c:pt>
                <c:pt idx="28708">
                  <c:v>3.0</c:v>
                </c:pt>
                <c:pt idx="28709">
                  <c:v>3.0</c:v>
                </c:pt>
                <c:pt idx="28710">
                  <c:v>3.0</c:v>
                </c:pt>
                <c:pt idx="28711">
                  <c:v>3.0</c:v>
                </c:pt>
                <c:pt idx="28712">
                  <c:v>3.0</c:v>
                </c:pt>
                <c:pt idx="28713">
                  <c:v>3.0</c:v>
                </c:pt>
                <c:pt idx="28714">
                  <c:v>3.0</c:v>
                </c:pt>
                <c:pt idx="28715">
                  <c:v>3.0</c:v>
                </c:pt>
                <c:pt idx="28716">
                  <c:v>3.0</c:v>
                </c:pt>
                <c:pt idx="28717">
                  <c:v>3.0</c:v>
                </c:pt>
                <c:pt idx="28718">
                  <c:v>3.0</c:v>
                </c:pt>
                <c:pt idx="28719">
                  <c:v>3.0</c:v>
                </c:pt>
                <c:pt idx="28720">
                  <c:v>3.0</c:v>
                </c:pt>
                <c:pt idx="28721">
                  <c:v>3.0</c:v>
                </c:pt>
                <c:pt idx="28722">
                  <c:v>3.0</c:v>
                </c:pt>
                <c:pt idx="28723">
                  <c:v>3.0</c:v>
                </c:pt>
                <c:pt idx="28724">
                  <c:v>3.0</c:v>
                </c:pt>
                <c:pt idx="28725">
                  <c:v>3.0</c:v>
                </c:pt>
                <c:pt idx="28726">
                  <c:v>3.0</c:v>
                </c:pt>
                <c:pt idx="28727">
                  <c:v>3.0</c:v>
                </c:pt>
                <c:pt idx="28728">
                  <c:v>3.0</c:v>
                </c:pt>
                <c:pt idx="28729">
                  <c:v>3.0</c:v>
                </c:pt>
                <c:pt idx="28730">
                  <c:v>3.0</c:v>
                </c:pt>
                <c:pt idx="28731">
                  <c:v>3.0</c:v>
                </c:pt>
                <c:pt idx="28732">
                  <c:v>3.0</c:v>
                </c:pt>
                <c:pt idx="28733">
                  <c:v>3.0</c:v>
                </c:pt>
                <c:pt idx="28734">
                  <c:v>3.0</c:v>
                </c:pt>
                <c:pt idx="28735">
                  <c:v>3.0</c:v>
                </c:pt>
                <c:pt idx="28736">
                  <c:v>3.0</c:v>
                </c:pt>
                <c:pt idx="28737">
                  <c:v>3.0</c:v>
                </c:pt>
                <c:pt idx="28738">
                  <c:v>3.0</c:v>
                </c:pt>
                <c:pt idx="28739">
                  <c:v>3.0</c:v>
                </c:pt>
                <c:pt idx="28740">
                  <c:v>3.0</c:v>
                </c:pt>
                <c:pt idx="28741">
                  <c:v>3.0</c:v>
                </c:pt>
                <c:pt idx="28742">
                  <c:v>3.0</c:v>
                </c:pt>
                <c:pt idx="28743">
                  <c:v>3.0</c:v>
                </c:pt>
                <c:pt idx="28744">
                  <c:v>3.0</c:v>
                </c:pt>
                <c:pt idx="28745">
                  <c:v>3.0</c:v>
                </c:pt>
                <c:pt idx="28746">
                  <c:v>3.0</c:v>
                </c:pt>
                <c:pt idx="28747">
                  <c:v>3.0</c:v>
                </c:pt>
                <c:pt idx="28748">
                  <c:v>3.0</c:v>
                </c:pt>
                <c:pt idx="28749">
                  <c:v>3.0</c:v>
                </c:pt>
                <c:pt idx="28750">
                  <c:v>3.0</c:v>
                </c:pt>
                <c:pt idx="28751">
                  <c:v>3.0</c:v>
                </c:pt>
                <c:pt idx="28752">
                  <c:v>3.0</c:v>
                </c:pt>
                <c:pt idx="28753">
                  <c:v>3.0</c:v>
                </c:pt>
                <c:pt idx="28754">
                  <c:v>3.0</c:v>
                </c:pt>
                <c:pt idx="28755">
                  <c:v>3.0</c:v>
                </c:pt>
                <c:pt idx="28756">
                  <c:v>3.0</c:v>
                </c:pt>
                <c:pt idx="28757">
                  <c:v>3.0</c:v>
                </c:pt>
                <c:pt idx="28758">
                  <c:v>3.0</c:v>
                </c:pt>
                <c:pt idx="28759">
                  <c:v>3.0</c:v>
                </c:pt>
                <c:pt idx="28760">
                  <c:v>3.0</c:v>
                </c:pt>
                <c:pt idx="28761">
                  <c:v>3.0</c:v>
                </c:pt>
                <c:pt idx="28762">
                  <c:v>3.0</c:v>
                </c:pt>
                <c:pt idx="28763">
                  <c:v>3.0</c:v>
                </c:pt>
                <c:pt idx="28764">
                  <c:v>3.0</c:v>
                </c:pt>
                <c:pt idx="28765">
                  <c:v>3.0</c:v>
                </c:pt>
                <c:pt idx="28766">
                  <c:v>3.0</c:v>
                </c:pt>
                <c:pt idx="28767">
                  <c:v>3.0</c:v>
                </c:pt>
                <c:pt idx="28768">
                  <c:v>3.0</c:v>
                </c:pt>
                <c:pt idx="28769">
                  <c:v>3.0</c:v>
                </c:pt>
                <c:pt idx="28770">
                  <c:v>3.0</c:v>
                </c:pt>
                <c:pt idx="28771">
                  <c:v>3.0</c:v>
                </c:pt>
                <c:pt idx="28772">
                  <c:v>3.0</c:v>
                </c:pt>
                <c:pt idx="28773">
                  <c:v>3.0</c:v>
                </c:pt>
                <c:pt idx="28774">
                  <c:v>3.0</c:v>
                </c:pt>
                <c:pt idx="28775">
                  <c:v>3.0</c:v>
                </c:pt>
                <c:pt idx="28776">
                  <c:v>3.0</c:v>
                </c:pt>
                <c:pt idx="28777">
                  <c:v>3.0</c:v>
                </c:pt>
                <c:pt idx="28778">
                  <c:v>3.0</c:v>
                </c:pt>
                <c:pt idx="28779">
                  <c:v>3.0</c:v>
                </c:pt>
                <c:pt idx="28780">
                  <c:v>3.0</c:v>
                </c:pt>
                <c:pt idx="28781">
                  <c:v>3.0</c:v>
                </c:pt>
                <c:pt idx="28782">
                  <c:v>3.0</c:v>
                </c:pt>
                <c:pt idx="28783">
                  <c:v>3.0</c:v>
                </c:pt>
                <c:pt idx="28784">
                  <c:v>3.0</c:v>
                </c:pt>
                <c:pt idx="28785">
                  <c:v>3.0</c:v>
                </c:pt>
                <c:pt idx="28786">
                  <c:v>3.0</c:v>
                </c:pt>
                <c:pt idx="28787">
                  <c:v>3.0</c:v>
                </c:pt>
                <c:pt idx="28788">
                  <c:v>3.0</c:v>
                </c:pt>
                <c:pt idx="28789">
                  <c:v>3.0</c:v>
                </c:pt>
                <c:pt idx="28790">
                  <c:v>3.0</c:v>
                </c:pt>
                <c:pt idx="28791">
                  <c:v>3.0</c:v>
                </c:pt>
                <c:pt idx="28792">
                  <c:v>3.0</c:v>
                </c:pt>
                <c:pt idx="28793">
                  <c:v>3.0</c:v>
                </c:pt>
                <c:pt idx="28794">
                  <c:v>3.0</c:v>
                </c:pt>
                <c:pt idx="28795">
                  <c:v>3.0</c:v>
                </c:pt>
                <c:pt idx="28796">
                  <c:v>3.0</c:v>
                </c:pt>
                <c:pt idx="28797">
                  <c:v>3.0</c:v>
                </c:pt>
                <c:pt idx="28798">
                  <c:v>3.0</c:v>
                </c:pt>
                <c:pt idx="28799">
                  <c:v>3.0</c:v>
                </c:pt>
                <c:pt idx="28800">
                  <c:v>3.0</c:v>
                </c:pt>
                <c:pt idx="28801">
                  <c:v>3.0</c:v>
                </c:pt>
                <c:pt idx="28802">
                  <c:v>3.0</c:v>
                </c:pt>
                <c:pt idx="28803">
                  <c:v>3.0</c:v>
                </c:pt>
                <c:pt idx="28804">
                  <c:v>3.0</c:v>
                </c:pt>
                <c:pt idx="28805">
                  <c:v>3.0</c:v>
                </c:pt>
                <c:pt idx="28806">
                  <c:v>3.0</c:v>
                </c:pt>
                <c:pt idx="28807">
                  <c:v>3.0</c:v>
                </c:pt>
                <c:pt idx="28808">
                  <c:v>3.0</c:v>
                </c:pt>
                <c:pt idx="28809">
                  <c:v>3.0</c:v>
                </c:pt>
                <c:pt idx="28810">
                  <c:v>3.0</c:v>
                </c:pt>
                <c:pt idx="28811">
                  <c:v>3.0</c:v>
                </c:pt>
                <c:pt idx="28812">
                  <c:v>3.0</c:v>
                </c:pt>
                <c:pt idx="28813">
                  <c:v>3.0</c:v>
                </c:pt>
                <c:pt idx="28814">
                  <c:v>3.0</c:v>
                </c:pt>
                <c:pt idx="28815">
                  <c:v>3.0</c:v>
                </c:pt>
                <c:pt idx="28816">
                  <c:v>3.0</c:v>
                </c:pt>
                <c:pt idx="28817">
                  <c:v>3.0</c:v>
                </c:pt>
                <c:pt idx="28818">
                  <c:v>3.0</c:v>
                </c:pt>
                <c:pt idx="28819">
                  <c:v>3.0</c:v>
                </c:pt>
                <c:pt idx="28820">
                  <c:v>3.0</c:v>
                </c:pt>
                <c:pt idx="28821">
                  <c:v>3.0</c:v>
                </c:pt>
                <c:pt idx="28822">
                  <c:v>3.0</c:v>
                </c:pt>
                <c:pt idx="28823">
                  <c:v>3.0</c:v>
                </c:pt>
                <c:pt idx="28824">
                  <c:v>3.0</c:v>
                </c:pt>
                <c:pt idx="28825">
                  <c:v>3.0</c:v>
                </c:pt>
                <c:pt idx="28826">
                  <c:v>3.0</c:v>
                </c:pt>
                <c:pt idx="28827">
                  <c:v>3.0</c:v>
                </c:pt>
                <c:pt idx="28828">
                  <c:v>3.0</c:v>
                </c:pt>
                <c:pt idx="28829">
                  <c:v>3.0</c:v>
                </c:pt>
                <c:pt idx="28830">
                  <c:v>3.0</c:v>
                </c:pt>
                <c:pt idx="28831">
                  <c:v>3.0</c:v>
                </c:pt>
                <c:pt idx="28832">
                  <c:v>3.0</c:v>
                </c:pt>
                <c:pt idx="28833">
                  <c:v>3.0</c:v>
                </c:pt>
                <c:pt idx="28834">
                  <c:v>3.0</c:v>
                </c:pt>
                <c:pt idx="28835">
                  <c:v>3.0</c:v>
                </c:pt>
                <c:pt idx="28836">
                  <c:v>3.0</c:v>
                </c:pt>
                <c:pt idx="28837">
                  <c:v>3.0</c:v>
                </c:pt>
                <c:pt idx="28838">
                  <c:v>3.0</c:v>
                </c:pt>
                <c:pt idx="28839">
                  <c:v>3.0</c:v>
                </c:pt>
                <c:pt idx="28840">
                  <c:v>3.0</c:v>
                </c:pt>
                <c:pt idx="28841">
                  <c:v>3.0</c:v>
                </c:pt>
                <c:pt idx="28842">
                  <c:v>3.0</c:v>
                </c:pt>
                <c:pt idx="28843">
                  <c:v>3.0</c:v>
                </c:pt>
                <c:pt idx="28844">
                  <c:v>3.0</c:v>
                </c:pt>
                <c:pt idx="28845">
                  <c:v>3.0</c:v>
                </c:pt>
                <c:pt idx="28846">
                  <c:v>3.0</c:v>
                </c:pt>
                <c:pt idx="28847">
                  <c:v>3.0</c:v>
                </c:pt>
                <c:pt idx="28848">
                  <c:v>3.0</c:v>
                </c:pt>
                <c:pt idx="28849">
                  <c:v>3.0</c:v>
                </c:pt>
                <c:pt idx="28850">
                  <c:v>3.0</c:v>
                </c:pt>
                <c:pt idx="28851">
                  <c:v>3.0</c:v>
                </c:pt>
                <c:pt idx="28852">
                  <c:v>3.0</c:v>
                </c:pt>
                <c:pt idx="28853">
                  <c:v>3.0</c:v>
                </c:pt>
                <c:pt idx="28854">
                  <c:v>3.0</c:v>
                </c:pt>
                <c:pt idx="28855">
                  <c:v>3.0</c:v>
                </c:pt>
                <c:pt idx="28856">
                  <c:v>3.0</c:v>
                </c:pt>
                <c:pt idx="28857">
                  <c:v>3.0</c:v>
                </c:pt>
                <c:pt idx="28858">
                  <c:v>3.0</c:v>
                </c:pt>
                <c:pt idx="28859">
                  <c:v>3.0</c:v>
                </c:pt>
                <c:pt idx="28860">
                  <c:v>3.0</c:v>
                </c:pt>
                <c:pt idx="28861">
                  <c:v>3.0</c:v>
                </c:pt>
                <c:pt idx="28862">
                  <c:v>3.0</c:v>
                </c:pt>
                <c:pt idx="28863">
                  <c:v>3.0</c:v>
                </c:pt>
                <c:pt idx="28864">
                  <c:v>3.0</c:v>
                </c:pt>
                <c:pt idx="28865">
                  <c:v>3.0</c:v>
                </c:pt>
                <c:pt idx="28866">
                  <c:v>3.0</c:v>
                </c:pt>
                <c:pt idx="28867">
                  <c:v>3.0</c:v>
                </c:pt>
                <c:pt idx="28868">
                  <c:v>3.0</c:v>
                </c:pt>
                <c:pt idx="28869">
                  <c:v>3.0</c:v>
                </c:pt>
                <c:pt idx="28870">
                  <c:v>3.0</c:v>
                </c:pt>
                <c:pt idx="28871">
                  <c:v>3.0</c:v>
                </c:pt>
                <c:pt idx="28872">
                  <c:v>3.0</c:v>
                </c:pt>
                <c:pt idx="28873">
                  <c:v>3.0</c:v>
                </c:pt>
                <c:pt idx="28874">
                  <c:v>3.0</c:v>
                </c:pt>
                <c:pt idx="28875">
                  <c:v>3.0</c:v>
                </c:pt>
                <c:pt idx="28876">
                  <c:v>3.0</c:v>
                </c:pt>
                <c:pt idx="28877">
                  <c:v>3.0</c:v>
                </c:pt>
                <c:pt idx="28878">
                  <c:v>3.0</c:v>
                </c:pt>
                <c:pt idx="28879">
                  <c:v>3.0</c:v>
                </c:pt>
                <c:pt idx="28880">
                  <c:v>3.0</c:v>
                </c:pt>
                <c:pt idx="28881">
                  <c:v>3.0</c:v>
                </c:pt>
                <c:pt idx="28882">
                  <c:v>3.0</c:v>
                </c:pt>
                <c:pt idx="28883">
                  <c:v>3.0</c:v>
                </c:pt>
                <c:pt idx="28884">
                  <c:v>3.0</c:v>
                </c:pt>
                <c:pt idx="28885">
                  <c:v>3.0</c:v>
                </c:pt>
                <c:pt idx="28886">
                  <c:v>3.0</c:v>
                </c:pt>
                <c:pt idx="28887">
                  <c:v>3.0</c:v>
                </c:pt>
                <c:pt idx="28888">
                  <c:v>3.0</c:v>
                </c:pt>
                <c:pt idx="28889">
                  <c:v>3.0</c:v>
                </c:pt>
                <c:pt idx="28890">
                  <c:v>3.0</c:v>
                </c:pt>
                <c:pt idx="28891">
                  <c:v>3.0</c:v>
                </c:pt>
                <c:pt idx="28892">
                  <c:v>3.0</c:v>
                </c:pt>
                <c:pt idx="28893">
                  <c:v>3.0</c:v>
                </c:pt>
                <c:pt idx="28894">
                  <c:v>3.0</c:v>
                </c:pt>
                <c:pt idx="28895">
                  <c:v>3.0</c:v>
                </c:pt>
                <c:pt idx="28896">
                  <c:v>3.0</c:v>
                </c:pt>
                <c:pt idx="28897">
                  <c:v>3.0</c:v>
                </c:pt>
                <c:pt idx="28898">
                  <c:v>3.0</c:v>
                </c:pt>
                <c:pt idx="28899">
                  <c:v>3.0</c:v>
                </c:pt>
                <c:pt idx="28900">
                  <c:v>3.0</c:v>
                </c:pt>
                <c:pt idx="28901">
                  <c:v>3.0</c:v>
                </c:pt>
                <c:pt idx="28902">
                  <c:v>3.0</c:v>
                </c:pt>
                <c:pt idx="28903">
                  <c:v>3.0</c:v>
                </c:pt>
                <c:pt idx="28904">
                  <c:v>3.0</c:v>
                </c:pt>
                <c:pt idx="28905">
                  <c:v>3.0</c:v>
                </c:pt>
                <c:pt idx="28906">
                  <c:v>3.0</c:v>
                </c:pt>
                <c:pt idx="28907">
                  <c:v>3.0</c:v>
                </c:pt>
                <c:pt idx="28908">
                  <c:v>3.0</c:v>
                </c:pt>
                <c:pt idx="28909">
                  <c:v>3.0</c:v>
                </c:pt>
                <c:pt idx="28910">
                  <c:v>3.0</c:v>
                </c:pt>
                <c:pt idx="28911">
                  <c:v>3.0</c:v>
                </c:pt>
                <c:pt idx="28912">
                  <c:v>3.0</c:v>
                </c:pt>
                <c:pt idx="28913">
                  <c:v>3.0</c:v>
                </c:pt>
                <c:pt idx="28914">
                  <c:v>3.0</c:v>
                </c:pt>
                <c:pt idx="28915">
                  <c:v>3.0</c:v>
                </c:pt>
                <c:pt idx="28916">
                  <c:v>3.0</c:v>
                </c:pt>
                <c:pt idx="28917">
                  <c:v>3.0</c:v>
                </c:pt>
                <c:pt idx="28918">
                  <c:v>3.0</c:v>
                </c:pt>
                <c:pt idx="28919">
                  <c:v>3.0</c:v>
                </c:pt>
                <c:pt idx="28920">
                  <c:v>3.0</c:v>
                </c:pt>
                <c:pt idx="28921">
                  <c:v>3.0</c:v>
                </c:pt>
                <c:pt idx="28922">
                  <c:v>3.0</c:v>
                </c:pt>
                <c:pt idx="28923">
                  <c:v>3.0</c:v>
                </c:pt>
                <c:pt idx="28924">
                  <c:v>3.0</c:v>
                </c:pt>
                <c:pt idx="28925">
                  <c:v>3.0</c:v>
                </c:pt>
                <c:pt idx="28926">
                  <c:v>3.0</c:v>
                </c:pt>
                <c:pt idx="28927">
                  <c:v>3.0</c:v>
                </c:pt>
                <c:pt idx="28928">
                  <c:v>3.0</c:v>
                </c:pt>
                <c:pt idx="28929">
                  <c:v>3.0</c:v>
                </c:pt>
                <c:pt idx="28930">
                  <c:v>3.0</c:v>
                </c:pt>
                <c:pt idx="28931">
                  <c:v>3.0</c:v>
                </c:pt>
                <c:pt idx="28932">
                  <c:v>3.0</c:v>
                </c:pt>
                <c:pt idx="28933">
                  <c:v>3.0</c:v>
                </c:pt>
                <c:pt idx="28934">
                  <c:v>3.0</c:v>
                </c:pt>
                <c:pt idx="28935">
                  <c:v>3.0</c:v>
                </c:pt>
                <c:pt idx="28936">
                  <c:v>3.0</c:v>
                </c:pt>
                <c:pt idx="28937">
                  <c:v>3.0</c:v>
                </c:pt>
                <c:pt idx="28938">
                  <c:v>3.0</c:v>
                </c:pt>
                <c:pt idx="28939">
                  <c:v>3.0</c:v>
                </c:pt>
                <c:pt idx="28940">
                  <c:v>3.0</c:v>
                </c:pt>
                <c:pt idx="28941">
                  <c:v>3.0</c:v>
                </c:pt>
                <c:pt idx="28942">
                  <c:v>3.0</c:v>
                </c:pt>
                <c:pt idx="28943">
                  <c:v>3.0</c:v>
                </c:pt>
                <c:pt idx="28944">
                  <c:v>3.0</c:v>
                </c:pt>
                <c:pt idx="28945">
                  <c:v>3.0</c:v>
                </c:pt>
                <c:pt idx="28946">
                  <c:v>3.0</c:v>
                </c:pt>
                <c:pt idx="28947">
                  <c:v>3.0</c:v>
                </c:pt>
                <c:pt idx="28948">
                  <c:v>3.0</c:v>
                </c:pt>
                <c:pt idx="28949">
                  <c:v>3.0</c:v>
                </c:pt>
                <c:pt idx="28950">
                  <c:v>3.0</c:v>
                </c:pt>
                <c:pt idx="28951">
                  <c:v>3.0</c:v>
                </c:pt>
                <c:pt idx="28952">
                  <c:v>3.0</c:v>
                </c:pt>
                <c:pt idx="28953">
                  <c:v>3.0</c:v>
                </c:pt>
                <c:pt idx="28954">
                  <c:v>3.0</c:v>
                </c:pt>
                <c:pt idx="28955">
                  <c:v>3.0</c:v>
                </c:pt>
                <c:pt idx="28956">
                  <c:v>3.0</c:v>
                </c:pt>
                <c:pt idx="28957">
                  <c:v>3.0</c:v>
                </c:pt>
                <c:pt idx="28958">
                  <c:v>3.0</c:v>
                </c:pt>
                <c:pt idx="28959">
                  <c:v>3.0</c:v>
                </c:pt>
                <c:pt idx="28960">
                  <c:v>3.0</c:v>
                </c:pt>
                <c:pt idx="28961">
                  <c:v>3.0</c:v>
                </c:pt>
                <c:pt idx="28962">
                  <c:v>3.0</c:v>
                </c:pt>
                <c:pt idx="28963">
                  <c:v>3.0</c:v>
                </c:pt>
                <c:pt idx="28964">
                  <c:v>3.0</c:v>
                </c:pt>
                <c:pt idx="28965">
                  <c:v>3.0</c:v>
                </c:pt>
                <c:pt idx="28966">
                  <c:v>3.0</c:v>
                </c:pt>
                <c:pt idx="28967">
                  <c:v>3.0</c:v>
                </c:pt>
                <c:pt idx="28968">
                  <c:v>3.0</c:v>
                </c:pt>
                <c:pt idx="28969">
                  <c:v>3.0</c:v>
                </c:pt>
                <c:pt idx="28970">
                  <c:v>3.0</c:v>
                </c:pt>
                <c:pt idx="28971">
                  <c:v>3.0</c:v>
                </c:pt>
                <c:pt idx="28972">
                  <c:v>3.0</c:v>
                </c:pt>
                <c:pt idx="28973">
                  <c:v>3.0</c:v>
                </c:pt>
                <c:pt idx="28974">
                  <c:v>3.0</c:v>
                </c:pt>
                <c:pt idx="28975">
                  <c:v>3.0</c:v>
                </c:pt>
                <c:pt idx="28976">
                  <c:v>3.0</c:v>
                </c:pt>
                <c:pt idx="28977">
                  <c:v>3.0</c:v>
                </c:pt>
                <c:pt idx="28978">
                  <c:v>3.0</c:v>
                </c:pt>
                <c:pt idx="28979">
                  <c:v>3.0</c:v>
                </c:pt>
                <c:pt idx="28980">
                  <c:v>3.0</c:v>
                </c:pt>
                <c:pt idx="28981">
                  <c:v>3.0</c:v>
                </c:pt>
                <c:pt idx="28982">
                  <c:v>3.0</c:v>
                </c:pt>
                <c:pt idx="28983">
                  <c:v>3.0</c:v>
                </c:pt>
                <c:pt idx="28984">
                  <c:v>3.0</c:v>
                </c:pt>
                <c:pt idx="28985">
                  <c:v>3.0</c:v>
                </c:pt>
                <c:pt idx="28986">
                  <c:v>3.0</c:v>
                </c:pt>
                <c:pt idx="28987">
                  <c:v>3.0</c:v>
                </c:pt>
                <c:pt idx="28988">
                  <c:v>3.0</c:v>
                </c:pt>
                <c:pt idx="28989">
                  <c:v>3.0</c:v>
                </c:pt>
                <c:pt idx="28990">
                  <c:v>3.0</c:v>
                </c:pt>
                <c:pt idx="28991">
                  <c:v>3.0</c:v>
                </c:pt>
                <c:pt idx="28992">
                  <c:v>3.0</c:v>
                </c:pt>
                <c:pt idx="28993">
                  <c:v>3.0</c:v>
                </c:pt>
                <c:pt idx="28994">
                  <c:v>3.0</c:v>
                </c:pt>
                <c:pt idx="28995">
                  <c:v>3.0</c:v>
                </c:pt>
                <c:pt idx="28996">
                  <c:v>3.0</c:v>
                </c:pt>
                <c:pt idx="28997">
                  <c:v>3.0</c:v>
                </c:pt>
                <c:pt idx="28998">
                  <c:v>3.0</c:v>
                </c:pt>
                <c:pt idx="28999">
                  <c:v>3.0</c:v>
                </c:pt>
                <c:pt idx="29000">
                  <c:v>3.0</c:v>
                </c:pt>
                <c:pt idx="29001">
                  <c:v>3.0</c:v>
                </c:pt>
                <c:pt idx="29002">
                  <c:v>3.0</c:v>
                </c:pt>
                <c:pt idx="29003">
                  <c:v>3.0</c:v>
                </c:pt>
                <c:pt idx="29004">
                  <c:v>3.0</c:v>
                </c:pt>
                <c:pt idx="29005">
                  <c:v>3.0</c:v>
                </c:pt>
                <c:pt idx="29006">
                  <c:v>3.0</c:v>
                </c:pt>
                <c:pt idx="29007">
                  <c:v>3.0</c:v>
                </c:pt>
                <c:pt idx="29008">
                  <c:v>3.0</c:v>
                </c:pt>
                <c:pt idx="29009">
                  <c:v>3.0</c:v>
                </c:pt>
                <c:pt idx="29010">
                  <c:v>3.0</c:v>
                </c:pt>
                <c:pt idx="29011">
                  <c:v>3.0</c:v>
                </c:pt>
                <c:pt idx="29012">
                  <c:v>3.0</c:v>
                </c:pt>
                <c:pt idx="29013">
                  <c:v>3.0</c:v>
                </c:pt>
                <c:pt idx="29014">
                  <c:v>3.0</c:v>
                </c:pt>
                <c:pt idx="29015">
                  <c:v>3.0</c:v>
                </c:pt>
                <c:pt idx="29016">
                  <c:v>3.0</c:v>
                </c:pt>
                <c:pt idx="29017">
                  <c:v>3.0</c:v>
                </c:pt>
                <c:pt idx="29018">
                  <c:v>3.0</c:v>
                </c:pt>
                <c:pt idx="29019">
                  <c:v>3.0</c:v>
                </c:pt>
                <c:pt idx="29020">
                  <c:v>3.0</c:v>
                </c:pt>
                <c:pt idx="29021">
                  <c:v>3.0</c:v>
                </c:pt>
                <c:pt idx="29022">
                  <c:v>3.0</c:v>
                </c:pt>
                <c:pt idx="29023">
                  <c:v>3.0</c:v>
                </c:pt>
                <c:pt idx="29024">
                  <c:v>3.0</c:v>
                </c:pt>
                <c:pt idx="29025">
                  <c:v>3.0</c:v>
                </c:pt>
                <c:pt idx="29026">
                  <c:v>3.0</c:v>
                </c:pt>
                <c:pt idx="29027">
                  <c:v>3.0</c:v>
                </c:pt>
                <c:pt idx="29028">
                  <c:v>3.0</c:v>
                </c:pt>
                <c:pt idx="29029">
                  <c:v>3.0</c:v>
                </c:pt>
                <c:pt idx="29030">
                  <c:v>3.0</c:v>
                </c:pt>
                <c:pt idx="29031">
                  <c:v>3.0</c:v>
                </c:pt>
                <c:pt idx="29032">
                  <c:v>3.0</c:v>
                </c:pt>
                <c:pt idx="29033">
                  <c:v>3.0</c:v>
                </c:pt>
                <c:pt idx="29034">
                  <c:v>3.0</c:v>
                </c:pt>
                <c:pt idx="29035">
                  <c:v>3.0</c:v>
                </c:pt>
                <c:pt idx="29036">
                  <c:v>3.0</c:v>
                </c:pt>
                <c:pt idx="29037">
                  <c:v>3.0</c:v>
                </c:pt>
                <c:pt idx="29038">
                  <c:v>3.0</c:v>
                </c:pt>
                <c:pt idx="29039">
                  <c:v>3.0</c:v>
                </c:pt>
                <c:pt idx="29040">
                  <c:v>3.0</c:v>
                </c:pt>
                <c:pt idx="29041">
                  <c:v>3.0</c:v>
                </c:pt>
                <c:pt idx="29042">
                  <c:v>3.0</c:v>
                </c:pt>
                <c:pt idx="29043">
                  <c:v>3.0</c:v>
                </c:pt>
                <c:pt idx="29044">
                  <c:v>3.0</c:v>
                </c:pt>
                <c:pt idx="29045">
                  <c:v>3.0</c:v>
                </c:pt>
                <c:pt idx="29046">
                  <c:v>3.0</c:v>
                </c:pt>
                <c:pt idx="29047">
                  <c:v>3.0</c:v>
                </c:pt>
                <c:pt idx="29048">
                  <c:v>3.0</c:v>
                </c:pt>
                <c:pt idx="29049">
                  <c:v>3.0</c:v>
                </c:pt>
                <c:pt idx="29050">
                  <c:v>3.0</c:v>
                </c:pt>
                <c:pt idx="29051">
                  <c:v>3.0</c:v>
                </c:pt>
                <c:pt idx="29052">
                  <c:v>3.0</c:v>
                </c:pt>
                <c:pt idx="29053">
                  <c:v>3.0</c:v>
                </c:pt>
                <c:pt idx="29054">
                  <c:v>3.0</c:v>
                </c:pt>
                <c:pt idx="29055">
                  <c:v>3.0</c:v>
                </c:pt>
                <c:pt idx="29056">
                  <c:v>3.0</c:v>
                </c:pt>
                <c:pt idx="29057">
                  <c:v>3.0</c:v>
                </c:pt>
                <c:pt idx="29058">
                  <c:v>3.0</c:v>
                </c:pt>
                <c:pt idx="29059">
                  <c:v>3.0</c:v>
                </c:pt>
                <c:pt idx="29060">
                  <c:v>3.0</c:v>
                </c:pt>
                <c:pt idx="29061">
                  <c:v>3.0</c:v>
                </c:pt>
                <c:pt idx="29062">
                  <c:v>3.0</c:v>
                </c:pt>
                <c:pt idx="29063">
                  <c:v>3.0</c:v>
                </c:pt>
                <c:pt idx="29064">
                  <c:v>3.0</c:v>
                </c:pt>
                <c:pt idx="29065">
                  <c:v>3.0</c:v>
                </c:pt>
                <c:pt idx="29066">
                  <c:v>3.0</c:v>
                </c:pt>
                <c:pt idx="29067">
                  <c:v>3.0</c:v>
                </c:pt>
                <c:pt idx="29068">
                  <c:v>3.0</c:v>
                </c:pt>
                <c:pt idx="29069">
                  <c:v>3.0</c:v>
                </c:pt>
                <c:pt idx="29070">
                  <c:v>3.0</c:v>
                </c:pt>
                <c:pt idx="29071">
                  <c:v>3.0</c:v>
                </c:pt>
                <c:pt idx="29072">
                  <c:v>3.0</c:v>
                </c:pt>
                <c:pt idx="29073">
                  <c:v>3.0</c:v>
                </c:pt>
                <c:pt idx="29074">
                  <c:v>3.0</c:v>
                </c:pt>
                <c:pt idx="29075">
                  <c:v>3.0</c:v>
                </c:pt>
                <c:pt idx="29076">
                  <c:v>3.0</c:v>
                </c:pt>
                <c:pt idx="29077">
                  <c:v>3.0</c:v>
                </c:pt>
                <c:pt idx="29078">
                  <c:v>3.0</c:v>
                </c:pt>
                <c:pt idx="29079">
                  <c:v>3.0</c:v>
                </c:pt>
                <c:pt idx="29080">
                  <c:v>3.0</c:v>
                </c:pt>
                <c:pt idx="29081">
                  <c:v>3.0</c:v>
                </c:pt>
                <c:pt idx="29082">
                  <c:v>3.0</c:v>
                </c:pt>
                <c:pt idx="29083">
                  <c:v>3.0</c:v>
                </c:pt>
                <c:pt idx="29084">
                  <c:v>3.0</c:v>
                </c:pt>
                <c:pt idx="29085">
                  <c:v>3.0</c:v>
                </c:pt>
                <c:pt idx="29086">
                  <c:v>3.0</c:v>
                </c:pt>
                <c:pt idx="29087">
                  <c:v>3.0</c:v>
                </c:pt>
                <c:pt idx="29088">
                  <c:v>3.0</c:v>
                </c:pt>
                <c:pt idx="29089">
                  <c:v>3.0</c:v>
                </c:pt>
                <c:pt idx="29090">
                  <c:v>3.0</c:v>
                </c:pt>
                <c:pt idx="29091">
                  <c:v>3.0</c:v>
                </c:pt>
                <c:pt idx="29092">
                  <c:v>3.0</c:v>
                </c:pt>
                <c:pt idx="29093">
                  <c:v>3.0</c:v>
                </c:pt>
                <c:pt idx="29094">
                  <c:v>3.0</c:v>
                </c:pt>
                <c:pt idx="29095">
                  <c:v>3.0</c:v>
                </c:pt>
                <c:pt idx="29096">
                  <c:v>3.0</c:v>
                </c:pt>
                <c:pt idx="29097">
                  <c:v>3.0</c:v>
                </c:pt>
                <c:pt idx="29098">
                  <c:v>3.0</c:v>
                </c:pt>
                <c:pt idx="29099">
                  <c:v>3.0</c:v>
                </c:pt>
                <c:pt idx="29100">
                  <c:v>3.0</c:v>
                </c:pt>
                <c:pt idx="29101">
                  <c:v>3.0</c:v>
                </c:pt>
                <c:pt idx="29102">
                  <c:v>3.0</c:v>
                </c:pt>
                <c:pt idx="29103">
                  <c:v>3.0</c:v>
                </c:pt>
                <c:pt idx="29104">
                  <c:v>3.0</c:v>
                </c:pt>
                <c:pt idx="29105">
                  <c:v>3.0</c:v>
                </c:pt>
                <c:pt idx="29106">
                  <c:v>3.0</c:v>
                </c:pt>
                <c:pt idx="29107">
                  <c:v>3.0</c:v>
                </c:pt>
                <c:pt idx="29108">
                  <c:v>3.0</c:v>
                </c:pt>
                <c:pt idx="29109">
                  <c:v>3.0</c:v>
                </c:pt>
                <c:pt idx="29110">
                  <c:v>3.0</c:v>
                </c:pt>
                <c:pt idx="29111">
                  <c:v>3.0</c:v>
                </c:pt>
                <c:pt idx="29112">
                  <c:v>3.0</c:v>
                </c:pt>
                <c:pt idx="29113">
                  <c:v>3.0</c:v>
                </c:pt>
                <c:pt idx="29114">
                  <c:v>3.0</c:v>
                </c:pt>
                <c:pt idx="29115">
                  <c:v>3.0</c:v>
                </c:pt>
                <c:pt idx="29116">
                  <c:v>3.0</c:v>
                </c:pt>
                <c:pt idx="29117">
                  <c:v>3.0</c:v>
                </c:pt>
                <c:pt idx="29118">
                  <c:v>3.0</c:v>
                </c:pt>
                <c:pt idx="29119">
                  <c:v>3.0</c:v>
                </c:pt>
                <c:pt idx="29120">
                  <c:v>3.0</c:v>
                </c:pt>
                <c:pt idx="29121">
                  <c:v>3.0</c:v>
                </c:pt>
                <c:pt idx="29122">
                  <c:v>3.0</c:v>
                </c:pt>
                <c:pt idx="29123">
                  <c:v>3.0</c:v>
                </c:pt>
                <c:pt idx="29124">
                  <c:v>3.0</c:v>
                </c:pt>
                <c:pt idx="29125">
                  <c:v>3.0</c:v>
                </c:pt>
                <c:pt idx="29126">
                  <c:v>3.0</c:v>
                </c:pt>
                <c:pt idx="29127">
                  <c:v>3.0</c:v>
                </c:pt>
                <c:pt idx="29128">
                  <c:v>3.0</c:v>
                </c:pt>
                <c:pt idx="29129">
                  <c:v>3.0</c:v>
                </c:pt>
                <c:pt idx="29130">
                  <c:v>3.0</c:v>
                </c:pt>
                <c:pt idx="29131">
                  <c:v>3.0</c:v>
                </c:pt>
                <c:pt idx="29132">
                  <c:v>3.0</c:v>
                </c:pt>
                <c:pt idx="29133">
                  <c:v>3.0</c:v>
                </c:pt>
                <c:pt idx="29134">
                  <c:v>3.0</c:v>
                </c:pt>
                <c:pt idx="29135">
                  <c:v>3.0</c:v>
                </c:pt>
                <c:pt idx="29136">
                  <c:v>3.0</c:v>
                </c:pt>
                <c:pt idx="29137">
                  <c:v>3.0</c:v>
                </c:pt>
                <c:pt idx="29138">
                  <c:v>3.0</c:v>
                </c:pt>
                <c:pt idx="29139">
                  <c:v>3.0</c:v>
                </c:pt>
                <c:pt idx="29140">
                  <c:v>3.0</c:v>
                </c:pt>
                <c:pt idx="29141">
                  <c:v>3.0</c:v>
                </c:pt>
                <c:pt idx="29142">
                  <c:v>3.0</c:v>
                </c:pt>
                <c:pt idx="29143">
                  <c:v>3.0</c:v>
                </c:pt>
                <c:pt idx="29144">
                  <c:v>3.0</c:v>
                </c:pt>
                <c:pt idx="29145">
                  <c:v>3.0</c:v>
                </c:pt>
                <c:pt idx="29146">
                  <c:v>3.0</c:v>
                </c:pt>
                <c:pt idx="29147">
                  <c:v>3.0</c:v>
                </c:pt>
                <c:pt idx="29148">
                  <c:v>3.0</c:v>
                </c:pt>
                <c:pt idx="29149">
                  <c:v>3.0</c:v>
                </c:pt>
                <c:pt idx="29150">
                  <c:v>3.0</c:v>
                </c:pt>
                <c:pt idx="29151">
                  <c:v>3.0</c:v>
                </c:pt>
                <c:pt idx="29152">
                  <c:v>3.0</c:v>
                </c:pt>
                <c:pt idx="29153">
                  <c:v>3.0</c:v>
                </c:pt>
                <c:pt idx="29154">
                  <c:v>3.0</c:v>
                </c:pt>
                <c:pt idx="29155">
                  <c:v>3.0</c:v>
                </c:pt>
                <c:pt idx="29156">
                  <c:v>3.0</c:v>
                </c:pt>
                <c:pt idx="29157">
                  <c:v>3.0</c:v>
                </c:pt>
                <c:pt idx="29158">
                  <c:v>3.0</c:v>
                </c:pt>
                <c:pt idx="29159">
                  <c:v>3.0</c:v>
                </c:pt>
                <c:pt idx="29160">
                  <c:v>3.0</c:v>
                </c:pt>
                <c:pt idx="29161">
                  <c:v>3.0</c:v>
                </c:pt>
                <c:pt idx="29162">
                  <c:v>3.0</c:v>
                </c:pt>
                <c:pt idx="29163">
                  <c:v>3.0</c:v>
                </c:pt>
                <c:pt idx="29164">
                  <c:v>3.0</c:v>
                </c:pt>
                <c:pt idx="29165">
                  <c:v>3.0</c:v>
                </c:pt>
                <c:pt idx="29166">
                  <c:v>3.0</c:v>
                </c:pt>
                <c:pt idx="29167">
                  <c:v>3.0</c:v>
                </c:pt>
                <c:pt idx="29168">
                  <c:v>3.0</c:v>
                </c:pt>
                <c:pt idx="29169">
                  <c:v>3.0</c:v>
                </c:pt>
                <c:pt idx="29170">
                  <c:v>3.0</c:v>
                </c:pt>
                <c:pt idx="29171">
                  <c:v>3.0</c:v>
                </c:pt>
                <c:pt idx="29172">
                  <c:v>3.0</c:v>
                </c:pt>
                <c:pt idx="29173">
                  <c:v>3.0</c:v>
                </c:pt>
                <c:pt idx="29174">
                  <c:v>3.0</c:v>
                </c:pt>
                <c:pt idx="29175">
                  <c:v>3.0</c:v>
                </c:pt>
                <c:pt idx="29176">
                  <c:v>3.0</c:v>
                </c:pt>
                <c:pt idx="29177">
                  <c:v>3.0</c:v>
                </c:pt>
                <c:pt idx="29178">
                  <c:v>3.0</c:v>
                </c:pt>
                <c:pt idx="29179">
                  <c:v>3.0</c:v>
                </c:pt>
                <c:pt idx="29180">
                  <c:v>3.0</c:v>
                </c:pt>
                <c:pt idx="29181">
                  <c:v>3.0</c:v>
                </c:pt>
                <c:pt idx="29182">
                  <c:v>3.0</c:v>
                </c:pt>
                <c:pt idx="29183">
                  <c:v>3.0</c:v>
                </c:pt>
                <c:pt idx="29184">
                  <c:v>3.0</c:v>
                </c:pt>
                <c:pt idx="29185">
                  <c:v>3.0</c:v>
                </c:pt>
                <c:pt idx="29186">
                  <c:v>3.0</c:v>
                </c:pt>
                <c:pt idx="29187">
                  <c:v>3.0</c:v>
                </c:pt>
                <c:pt idx="29188">
                  <c:v>3.0</c:v>
                </c:pt>
                <c:pt idx="29189">
                  <c:v>3.0</c:v>
                </c:pt>
                <c:pt idx="29190">
                  <c:v>3.0</c:v>
                </c:pt>
                <c:pt idx="29191">
                  <c:v>3.0</c:v>
                </c:pt>
                <c:pt idx="29192">
                  <c:v>3.0</c:v>
                </c:pt>
                <c:pt idx="29193">
                  <c:v>3.0</c:v>
                </c:pt>
                <c:pt idx="29194">
                  <c:v>3.0</c:v>
                </c:pt>
                <c:pt idx="29195">
                  <c:v>3.0</c:v>
                </c:pt>
                <c:pt idx="29196">
                  <c:v>3.0</c:v>
                </c:pt>
                <c:pt idx="29197">
                  <c:v>3.0</c:v>
                </c:pt>
                <c:pt idx="29198">
                  <c:v>3.0</c:v>
                </c:pt>
                <c:pt idx="29199">
                  <c:v>3.0</c:v>
                </c:pt>
                <c:pt idx="29200">
                  <c:v>3.0</c:v>
                </c:pt>
                <c:pt idx="29201">
                  <c:v>3.0</c:v>
                </c:pt>
                <c:pt idx="29202">
                  <c:v>3.0</c:v>
                </c:pt>
                <c:pt idx="29203">
                  <c:v>3.0</c:v>
                </c:pt>
                <c:pt idx="29204">
                  <c:v>3.0</c:v>
                </c:pt>
                <c:pt idx="29205">
                  <c:v>3.0</c:v>
                </c:pt>
                <c:pt idx="29206">
                  <c:v>3.0</c:v>
                </c:pt>
                <c:pt idx="29207">
                  <c:v>3.0</c:v>
                </c:pt>
                <c:pt idx="29208">
                  <c:v>3.0</c:v>
                </c:pt>
                <c:pt idx="29209">
                  <c:v>3.0</c:v>
                </c:pt>
                <c:pt idx="29210">
                  <c:v>3.0</c:v>
                </c:pt>
                <c:pt idx="29211">
                  <c:v>3.0</c:v>
                </c:pt>
                <c:pt idx="29212">
                  <c:v>3.0</c:v>
                </c:pt>
                <c:pt idx="29213">
                  <c:v>3.0</c:v>
                </c:pt>
                <c:pt idx="29214">
                  <c:v>3.0</c:v>
                </c:pt>
                <c:pt idx="29215">
                  <c:v>3.0</c:v>
                </c:pt>
                <c:pt idx="29216">
                  <c:v>3.0</c:v>
                </c:pt>
                <c:pt idx="29217">
                  <c:v>3.0</c:v>
                </c:pt>
                <c:pt idx="29218">
                  <c:v>3.0</c:v>
                </c:pt>
                <c:pt idx="29219">
                  <c:v>3.0</c:v>
                </c:pt>
                <c:pt idx="29220">
                  <c:v>3.0</c:v>
                </c:pt>
                <c:pt idx="29221">
                  <c:v>3.0</c:v>
                </c:pt>
                <c:pt idx="29222">
                  <c:v>3.0</c:v>
                </c:pt>
                <c:pt idx="29223">
                  <c:v>3.0</c:v>
                </c:pt>
                <c:pt idx="29224">
                  <c:v>3.0</c:v>
                </c:pt>
                <c:pt idx="29225">
                  <c:v>3.0</c:v>
                </c:pt>
                <c:pt idx="29226">
                  <c:v>3.0</c:v>
                </c:pt>
                <c:pt idx="29227">
                  <c:v>3.0</c:v>
                </c:pt>
                <c:pt idx="29228">
                  <c:v>3.0</c:v>
                </c:pt>
                <c:pt idx="29229">
                  <c:v>3.0</c:v>
                </c:pt>
                <c:pt idx="29230">
                  <c:v>3.0</c:v>
                </c:pt>
                <c:pt idx="29231">
                  <c:v>3.0</c:v>
                </c:pt>
                <c:pt idx="29232">
                  <c:v>3.0</c:v>
                </c:pt>
                <c:pt idx="29233">
                  <c:v>3.0</c:v>
                </c:pt>
                <c:pt idx="29234">
                  <c:v>3.0</c:v>
                </c:pt>
                <c:pt idx="29235">
                  <c:v>3.0</c:v>
                </c:pt>
                <c:pt idx="29236">
                  <c:v>3.0</c:v>
                </c:pt>
                <c:pt idx="29237">
                  <c:v>3.0</c:v>
                </c:pt>
                <c:pt idx="29238">
                  <c:v>3.0</c:v>
                </c:pt>
                <c:pt idx="29239">
                  <c:v>3.0</c:v>
                </c:pt>
                <c:pt idx="29240">
                  <c:v>3.0</c:v>
                </c:pt>
                <c:pt idx="29241">
                  <c:v>3.0</c:v>
                </c:pt>
                <c:pt idx="29242">
                  <c:v>3.0</c:v>
                </c:pt>
                <c:pt idx="29243">
                  <c:v>3.0</c:v>
                </c:pt>
                <c:pt idx="29244">
                  <c:v>3.0</c:v>
                </c:pt>
                <c:pt idx="29245">
                  <c:v>3.0</c:v>
                </c:pt>
                <c:pt idx="29246">
                  <c:v>3.0</c:v>
                </c:pt>
                <c:pt idx="29247">
                  <c:v>3.0</c:v>
                </c:pt>
                <c:pt idx="29248">
                  <c:v>3.0</c:v>
                </c:pt>
                <c:pt idx="29249">
                  <c:v>3.0</c:v>
                </c:pt>
                <c:pt idx="29250">
                  <c:v>3.0</c:v>
                </c:pt>
                <c:pt idx="29251">
                  <c:v>3.0</c:v>
                </c:pt>
                <c:pt idx="29252">
                  <c:v>3.0</c:v>
                </c:pt>
                <c:pt idx="29253">
                  <c:v>3.0</c:v>
                </c:pt>
                <c:pt idx="29254">
                  <c:v>3.0</c:v>
                </c:pt>
                <c:pt idx="29255">
                  <c:v>3.0</c:v>
                </c:pt>
                <c:pt idx="29256">
                  <c:v>3.0</c:v>
                </c:pt>
                <c:pt idx="29257">
                  <c:v>3.0</c:v>
                </c:pt>
                <c:pt idx="29258">
                  <c:v>3.0</c:v>
                </c:pt>
                <c:pt idx="29259">
                  <c:v>3.0</c:v>
                </c:pt>
                <c:pt idx="29260">
                  <c:v>3.0</c:v>
                </c:pt>
                <c:pt idx="29261">
                  <c:v>3.0</c:v>
                </c:pt>
                <c:pt idx="29262">
                  <c:v>3.0</c:v>
                </c:pt>
                <c:pt idx="29263">
                  <c:v>3.0</c:v>
                </c:pt>
                <c:pt idx="29264">
                  <c:v>3.0</c:v>
                </c:pt>
                <c:pt idx="29265">
                  <c:v>3.0</c:v>
                </c:pt>
                <c:pt idx="29266">
                  <c:v>3.0</c:v>
                </c:pt>
                <c:pt idx="29267">
                  <c:v>3.0</c:v>
                </c:pt>
                <c:pt idx="29268">
                  <c:v>3.0</c:v>
                </c:pt>
                <c:pt idx="29269">
                  <c:v>3.0</c:v>
                </c:pt>
                <c:pt idx="29270">
                  <c:v>3.0</c:v>
                </c:pt>
                <c:pt idx="29271">
                  <c:v>3.0</c:v>
                </c:pt>
                <c:pt idx="29272">
                  <c:v>3.0</c:v>
                </c:pt>
                <c:pt idx="29273">
                  <c:v>3.0</c:v>
                </c:pt>
                <c:pt idx="29274">
                  <c:v>3.0</c:v>
                </c:pt>
                <c:pt idx="29275">
                  <c:v>3.0</c:v>
                </c:pt>
                <c:pt idx="29276">
                  <c:v>3.0</c:v>
                </c:pt>
                <c:pt idx="29277">
                  <c:v>3.0</c:v>
                </c:pt>
                <c:pt idx="29278">
                  <c:v>3.0</c:v>
                </c:pt>
                <c:pt idx="29279">
                  <c:v>3.0</c:v>
                </c:pt>
                <c:pt idx="29280">
                  <c:v>3.0</c:v>
                </c:pt>
                <c:pt idx="29281">
                  <c:v>3.0</c:v>
                </c:pt>
                <c:pt idx="29282">
                  <c:v>3.0</c:v>
                </c:pt>
                <c:pt idx="29283">
                  <c:v>3.0</c:v>
                </c:pt>
                <c:pt idx="29284">
                  <c:v>3.0</c:v>
                </c:pt>
                <c:pt idx="29285">
                  <c:v>3.0</c:v>
                </c:pt>
                <c:pt idx="29286">
                  <c:v>3.0</c:v>
                </c:pt>
                <c:pt idx="29287">
                  <c:v>3.0</c:v>
                </c:pt>
                <c:pt idx="29288">
                  <c:v>3.0</c:v>
                </c:pt>
                <c:pt idx="29289">
                  <c:v>3.0</c:v>
                </c:pt>
                <c:pt idx="29290">
                  <c:v>3.0</c:v>
                </c:pt>
                <c:pt idx="29291">
                  <c:v>3.0</c:v>
                </c:pt>
                <c:pt idx="29292">
                  <c:v>3.0</c:v>
                </c:pt>
                <c:pt idx="29293">
                  <c:v>3.0</c:v>
                </c:pt>
                <c:pt idx="29294">
                  <c:v>3.0</c:v>
                </c:pt>
                <c:pt idx="29295">
                  <c:v>3.0</c:v>
                </c:pt>
                <c:pt idx="29296">
                  <c:v>3.0</c:v>
                </c:pt>
                <c:pt idx="29297">
                  <c:v>3.0</c:v>
                </c:pt>
                <c:pt idx="29298">
                  <c:v>3.0</c:v>
                </c:pt>
                <c:pt idx="29299">
                  <c:v>3.0</c:v>
                </c:pt>
                <c:pt idx="29300">
                  <c:v>3.0</c:v>
                </c:pt>
                <c:pt idx="29301">
                  <c:v>3.0</c:v>
                </c:pt>
                <c:pt idx="29302">
                  <c:v>3.0</c:v>
                </c:pt>
                <c:pt idx="29303">
                  <c:v>3.0</c:v>
                </c:pt>
                <c:pt idx="29304">
                  <c:v>3.0</c:v>
                </c:pt>
                <c:pt idx="29305">
                  <c:v>3.0</c:v>
                </c:pt>
                <c:pt idx="29306">
                  <c:v>3.0</c:v>
                </c:pt>
                <c:pt idx="29307">
                  <c:v>3.0</c:v>
                </c:pt>
                <c:pt idx="29308">
                  <c:v>3.0</c:v>
                </c:pt>
                <c:pt idx="29309">
                  <c:v>3.0</c:v>
                </c:pt>
                <c:pt idx="29310">
                  <c:v>3.0</c:v>
                </c:pt>
                <c:pt idx="29311">
                  <c:v>3.0</c:v>
                </c:pt>
                <c:pt idx="29312">
                  <c:v>3.0</c:v>
                </c:pt>
                <c:pt idx="29313">
                  <c:v>3.0</c:v>
                </c:pt>
                <c:pt idx="29314">
                  <c:v>3.0</c:v>
                </c:pt>
                <c:pt idx="29315">
                  <c:v>3.0</c:v>
                </c:pt>
                <c:pt idx="29316">
                  <c:v>3.0</c:v>
                </c:pt>
                <c:pt idx="29317">
                  <c:v>3.0</c:v>
                </c:pt>
                <c:pt idx="29318">
                  <c:v>3.0</c:v>
                </c:pt>
                <c:pt idx="29319">
                  <c:v>3.0</c:v>
                </c:pt>
                <c:pt idx="29320">
                  <c:v>3.0</c:v>
                </c:pt>
                <c:pt idx="29321">
                  <c:v>3.0</c:v>
                </c:pt>
                <c:pt idx="29322">
                  <c:v>3.0</c:v>
                </c:pt>
                <c:pt idx="29323">
                  <c:v>3.0</c:v>
                </c:pt>
                <c:pt idx="29324">
                  <c:v>3.0</c:v>
                </c:pt>
                <c:pt idx="29325">
                  <c:v>3.0</c:v>
                </c:pt>
                <c:pt idx="29326">
                  <c:v>3.0</c:v>
                </c:pt>
                <c:pt idx="29327">
                  <c:v>3.0</c:v>
                </c:pt>
                <c:pt idx="29328">
                  <c:v>3.0</c:v>
                </c:pt>
                <c:pt idx="29329">
                  <c:v>3.0</c:v>
                </c:pt>
                <c:pt idx="29330">
                  <c:v>3.0</c:v>
                </c:pt>
                <c:pt idx="29331">
                  <c:v>3.0</c:v>
                </c:pt>
                <c:pt idx="29332">
                  <c:v>3.0</c:v>
                </c:pt>
                <c:pt idx="29333">
                  <c:v>3.0</c:v>
                </c:pt>
                <c:pt idx="29334">
                  <c:v>3.0</c:v>
                </c:pt>
                <c:pt idx="29335">
                  <c:v>3.0</c:v>
                </c:pt>
                <c:pt idx="29336">
                  <c:v>3.0</c:v>
                </c:pt>
                <c:pt idx="29337">
                  <c:v>3.0</c:v>
                </c:pt>
                <c:pt idx="29338">
                  <c:v>3.0</c:v>
                </c:pt>
                <c:pt idx="29339">
                  <c:v>3.0</c:v>
                </c:pt>
                <c:pt idx="29340">
                  <c:v>3.0</c:v>
                </c:pt>
                <c:pt idx="29341">
                  <c:v>3.0</c:v>
                </c:pt>
                <c:pt idx="29342">
                  <c:v>3.0</c:v>
                </c:pt>
                <c:pt idx="29343">
                  <c:v>3.0</c:v>
                </c:pt>
                <c:pt idx="29344">
                  <c:v>3.0</c:v>
                </c:pt>
                <c:pt idx="29345">
                  <c:v>3.0</c:v>
                </c:pt>
                <c:pt idx="29346">
                  <c:v>3.0</c:v>
                </c:pt>
                <c:pt idx="29347">
                  <c:v>3.0</c:v>
                </c:pt>
                <c:pt idx="29348">
                  <c:v>3.0</c:v>
                </c:pt>
                <c:pt idx="29349">
                  <c:v>3.0</c:v>
                </c:pt>
                <c:pt idx="29350">
                  <c:v>3.0</c:v>
                </c:pt>
                <c:pt idx="29351">
                  <c:v>3.0</c:v>
                </c:pt>
                <c:pt idx="29352">
                  <c:v>3.0</c:v>
                </c:pt>
                <c:pt idx="29353">
                  <c:v>3.0</c:v>
                </c:pt>
                <c:pt idx="29354">
                  <c:v>3.0</c:v>
                </c:pt>
                <c:pt idx="29355">
                  <c:v>3.0</c:v>
                </c:pt>
                <c:pt idx="29356">
                  <c:v>3.0</c:v>
                </c:pt>
                <c:pt idx="29357">
                  <c:v>3.0</c:v>
                </c:pt>
                <c:pt idx="29358">
                  <c:v>3.0</c:v>
                </c:pt>
                <c:pt idx="29359">
                  <c:v>3.0</c:v>
                </c:pt>
                <c:pt idx="29360">
                  <c:v>3.0</c:v>
                </c:pt>
                <c:pt idx="29361">
                  <c:v>3.0</c:v>
                </c:pt>
                <c:pt idx="29362">
                  <c:v>3.0</c:v>
                </c:pt>
                <c:pt idx="29363">
                  <c:v>3.0</c:v>
                </c:pt>
                <c:pt idx="29364">
                  <c:v>3.0</c:v>
                </c:pt>
                <c:pt idx="29365">
                  <c:v>3.0</c:v>
                </c:pt>
                <c:pt idx="29366">
                  <c:v>3.0</c:v>
                </c:pt>
                <c:pt idx="29367">
                  <c:v>3.0</c:v>
                </c:pt>
                <c:pt idx="29368">
                  <c:v>3.0</c:v>
                </c:pt>
                <c:pt idx="29369">
                  <c:v>3.0</c:v>
                </c:pt>
                <c:pt idx="29370">
                  <c:v>3.0</c:v>
                </c:pt>
                <c:pt idx="29371">
                  <c:v>3.0</c:v>
                </c:pt>
                <c:pt idx="29372">
                  <c:v>3.0</c:v>
                </c:pt>
                <c:pt idx="29373">
                  <c:v>3.0</c:v>
                </c:pt>
                <c:pt idx="29374">
                  <c:v>3.0</c:v>
                </c:pt>
                <c:pt idx="29375">
                  <c:v>3.0</c:v>
                </c:pt>
                <c:pt idx="29376">
                  <c:v>3.0</c:v>
                </c:pt>
                <c:pt idx="29377">
                  <c:v>3.0</c:v>
                </c:pt>
                <c:pt idx="29378">
                  <c:v>3.0</c:v>
                </c:pt>
                <c:pt idx="29379">
                  <c:v>3.0</c:v>
                </c:pt>
                <c:pt idx="29380">
                  <c:v>3.0</c:v>
                </c:pt>
                <c:pt idx="29381">
                  <c:v>3.0</c:v>
                </c:pt>
                <c:pt idx="29382">
                  <c:v>3.0</c:v>
                </c:pt>
                <c:pt idx="29383">
                  <c:v>3.0</c:v>
                </c:pt>
                <c:pt idx="29384">
                  <c:v>3.0</c:v>
                </c:pt>
                <c:pt idx="29385">
                  <c:v>3.0</c:v>
                </c:pt>
                <c:pt idx="29386">
                  <c:v>3.0</c:v>
                </c:pt>
                <c:pt idx="29387">
                  <c:v>3.0</c:v>
                </c:pt>
                <c:pt idx="29388">
                  <c:v>3.0</c:v>
                </c:pt>
                <c:pt idx="29389">
                  <c:v>3.0</c:v>
                </c:pt>
                <c:pt idx="29390">
                  <c:v>3.0</c:v>
                </c:pt>
                <c:pt idx="29391">
                  <c:v>3.0</c:v>
                </c:pt>
                <c:pt idx="29392">
                  <c:v>3.0</c:v>
                </c:pt>
                <c:pt idx="29393">
                  <c:v>3.0</c:v>
                </c:pt>
                <c:pt idx="29394">
                  <c:v>3.0</c:v>
                </c:pt>
                <c:pt idx="29395">
                  <c:v>3.0</c:v>
                </c:pt>
                <c:pt idx="29396">
                  <c:v>3.0</c:v>
                </c:pt>
                <c:pt idx="29397">
                  <c:v>3.0</c:v>
                </c:pt>
                <c:pt idx="29398">
                  <c:v>3.0</c:v>
                </c:pt>
                <c:pt idx="29399">
                  <c:v>3.0</c:v>
                </c:pt>
                <c:pt idx="29400">
                  <c:v>3.0</c:v>
                </c:pt>
                <c:pt idx="29401">
                  <c:v>3.0</c:v>
                </c:pt>
                <c:pt idx="29402">
                  <c:v>3.0</c:v>
                </c:pt>
                <c:pt idx="29403">
                  <c:v>3.0</c:v>
                </c:pt>
                <c:pt idx="29404">
                  <c:v>3.0</c:v>
                </c:pt>
                <c:pt idx="29405">
                  <c:v>3.0</c:v>
                </c:pt>
                <c:pt idx="29406">
                  <c:v>3.0</c:v>
                </c:pt>
                <c:pt idx="29407">
                  <c:v>3.0</c:v>
                </c:pt>
                <c:pt idx="29408">
                  <c:v>3.0</c:v>
                </c:pt>
                <c:pt idx="29409">
                  <c:v>3.0</c:v>
                </c:pt>
                <c:pt idx="29410">
                  <c:v>3.0</c:v>
                </c:pt>
                <c:pt idx="29411">
                  <c:v>3.0</c:v>
                </c:pt>
                <c:pt idx="29412">
                  <c:v>3.0</c:v>
                </c:pt>
                <c:pt idx="29413">
                  <c:v>3.0</c:v>
                </c:pt>
                <c:pt idx="29414">
                  <c:v>3.0</c:v>
                </c:pt>
                <c:pt idx="29415">
                  <c:v>3.0</c:v>
                </c:pt>
                <c:pt idx="29416">
                  <c:v>3.0</c:v>
                </c:pt>
                <c:pt idx="29417">
                  <c:v>3.0</c:v>
                </c:pt>
                <c:pt idx="29418">
                  <c:v>3.0</c:v>
                </c:pt>
                <c:pt idx="29419">
                  <c:v>3.0</c:v>
                </c:pt>
                <c:pt idx="29420">
                  <c:v>3.0</c:v>
                </c:pt>
                <c:pt idx="29421">
                  <c:v>3.0</c:v>
                </c:pt>
                <c:pt idx="29422">
                  <c:v>3.0</c:v>
                </c:pt>
                <c:pt idx="29423">
                  <c:v>3.0</c:v>
                </c:pt>
                <c:pt idx="29424">
                  <c:v>3.0</c:v>
                </c:pt>
                <c:pt idx="29425">
                  <c:v>3.0</c:v>
                </c:pt>
                <c:pt idx="29426">
                  <c:v>3.0</c:v>
                </c:pt>
                <c:pt idx="29427">
                  <c:v>3.0</c:v>
                </c:pt>
                <c:pt idx="29428">
                  <c:v>3.0</c:v>
                </c:pt>
                <c:pt idx="29429">
                  <c:v>3.0</c:v>
                </c:pt>
                <c:pt idx="29430">
                  <c:v>3.0</c:v>
                </c:pt>
                <c:pt idx="29431">
                  <c:v>3.0</c:v>
                </c:pt>
                <c:pt idx="29432">
                  <c:v>3.0</c:v>
                </c:pt>
                <c:pt idx="29433">
                  <c:v>3.0</c:v>
                </c:pt>
                <c:pt idx="29434">
                  <c:v>3.0</c:v>
                </c:pt>
                <c:pt idx="29435">
                  <c:v>3.0</c:v>
                </c:pt>
                <c:pt idx="29436">
                  <c:v>3.0</c:v>
                </c:pt>
                <c:pt idx="29437">
                  <c:v>3.0</c:v>
                </c:pt>
                <c:pt idx="29438">
                  <c:v>3.0</c:v>
                </c:pt>
                <c:pt idx="29439">
                  <c:v>3.0</c:v>
                </c:pt>
                <c:pt idx="29440">
                  <c:v>3.0</c:v>
                </c:pt>
                <c:pt idx="29441">
                  <c:v>3.0</c:v>
                </c:pt>
                <c:pt idx="29442">
                  <c:v>3.0</c:v>
                </c:pt>
                <c:pt idx="29443">
                  <c:v>3.0</c:v>
                </c:pt>
                <c:pt idx="29444">
                  <c:v>3.0</c:v>
                </c:pt>
                <c:pt idx="29445">
                  <c:v>3.0</c:v>
                </c:pt>
                <c:pt idx="29446">
                  <c:v>3.0</c:v>
                </c:pt>
                <c:pt idx="29447">
                  <c:v>3.0</c:v>
                </c:pt>
                <c:pt idx="29448">
                  <c:v>3.0</c:v>
                </c:pt>
                <c:pt idx="29449">
                  <c:v>3.0</c:v>
                </c:pt>
                <c:pt idx="29450">
                  <c:v>3.0</c:v>
                </c:pt>
                <c:pt idx="29451">
                  <c:v>3.0</c:v>
                </c:pt>
                <c:pt idx="29452">
                  <c:v>3.0</c:v>
                </c:pt>
                <c:pt idx="29453">
                  <c:v>3.0</c:v>
                </c:pt>
                <c:pt idx="29454">
                  <c:v>3.0</c:v>
                </c:pt>
                <c:pt idx="29455">
                  <c:v>3.0</c:v>
                </c:pt>
                <c:pt idx="29456">
                  <c:v>3.0</c:v>
                </c:pt>
                <c:pt idx="29457">
                  <c:v>3.0</c:v>
                </c:pt>
                <c:pt idx="29458">
                  <c:v>3.0</c:v>
                </c:pt>
                <c:pt idx="29459">
                  <c:v>3.0</c:v>
                </c:pt>
                <c:pt idx="29460">
                  <c:v>3.0</c:v>
                </c:pt>
                <c:pt idx="29461">
                  <c:v>3.0</c:v>
                </c:pt>
                <c:pt idx="29462">
                  <c:v>3.0</c:v>
                </c:pt>
                <c:pt idx="29463">
                  <c:v>3.0</c:v>
                </c:pt>
                <c:pt idx="29464">
                  <c:v>3.0</c:v>
                </c:pt>
                <c:pt idx="29465">
                  <c:v>3.0</c:v>
                </c:pt>
                <c:pt idx="29466">
                  <c:v>3.0</c:v>
                </c:pt>
                <c:pt idx="29467">
                  <c:v>3.0</c:v>
                </c:pt>
                <c:pt idx="29468">
                  <c:v>3.0</c:v>
                </c:pt>
                <c:pt idx="29469">
                  <c:v>3.0</c:v>
                </c:pt>
                <c:pt idx="29470">
                  <c:v>3.0</c:v>
                </c:pt>
                <c:pt idx="29471">
                  <c:v>3.0</c:v>
                </c:pt>
                <c:pt idx="29472">
                  <c:v>3.0</c:v>
                </c:pt>
                <c:pt idx="29473">
                  <c:v>3.0</c:v>
                </c:pt>
                <c:pt idx="29474">
                  <c:v>3.0</c:v>
                </c:pt>
                <c:pt idx="29475">
                  <c:v>3.0</c:v>
                </c:pt>
                <c:pt idx="29476">
                  <c:v>3.0</c:v>
                </c:pt>
                <c:pt idx="29477">
                  <c:v>3.0</c:v>
                </c:pt>
                <c:pt idx="29478">
                  <c:v>3.0</c:v>
                </c:pt>
                <c:pt idx="29479">
                  <c:v>3.0</c:v>
                </c:pt>
                <c:pt idx="29480">
                  <c:v>3.0</c:v>
                </c:pt>
                <c:pt idx="29481">
                  <c:v>3.0</c:v>
                </c:pt>
                <c:pt idx="29482">
                  <c:v>3.0</c:v>
                </c:pt>
                <c:pt idx="29483">
                  <c:v>3.0</c:v>
                </c:pt>
                <c:pt idx="29484">
                  <c:v>3.0</c:v>
                </c:pt>
                <c:pt idx="29485">
                  <c:v>3.0</c:v>
                </c:pt>
                <c:pt idx="29486">
                  <c:v>3.0</c:v>
                </c:pt>
                <c:pt idx="29487">
                  <c:v>3.0</c:v>
                </c:pt>
                <c:pt idx="29488">
                  <c:v>3.0</c:v>
                </c:pt>
                <c:pt idx="29489">
                  <c:v>3.0</c:v>
                </c:pt>
                <c:pt idx="29490">
                  <c:v>3.0</c:v>
                </c:pt>
                <c:pt idx="29491">
                  <c:v>3.0</c:v>
                </c:pt>
                <c:pt idx="29492">
                  <c:v>3.0</c:v>
                </c:pt>
                <c:pt idx="29493">
                  <c:v>3.0</c:v>
                </c:pt>
                <c:pt idx="29494">
                  <c:v>3.0</c:v>
                </c:pt>
                <c:pt idx="29495">
                  <c:v>3.0</c:v>
                </c:pt>
                <c:pt idx="29496">
                  <c:v>3.0</c:v>
                </c:pt>
                <c:pt idx="29497">
                  <c:v>3.0</c:v>
                </c:pt>
                <c:pt idx="29498">
                  <c:v>3.0</c:v>
                </c:pt>
                <c:pt idx="29499">
                  <c:v>3.0</c:v>
                </c:pt>
                <c:pt idx="29500">
                  <c:v>3.0</c:v>
                </c:pt>
                <c:pt idx="29501">
                  <c:v>3.0</c:v>
                </c:pt>
                <c:pt idx="29502">
                  <c:v>3.0</c:v>
                </c:pt>
                <c:pt idx="29503">
                  <c:v>3.0</c:v>
                </c:pt>
                <c:pt idx="29504">
                  <c:v>3.0</c:v>
                </c:pt>
                <c:pt idx="29505">
                  <c:v>3.0</c:v>
                </c:pt>
                <c:pt idx="29506">
                  <c:v>3.0</c:v>
                </c:pt>
                <c:pt idx="29507">
                  <c:v>3.0</c:v>
                </c:pt>
                <c:pt idx="29508">
                  <c:v>3.0</c:v>
                </c:pt>
                <c:pt idx="29509">
                  <c:v>3.0</c:v>
                </c:pt>
                <c:pt idx="29510">
                  <c:v>3.0</c:v>
                </c:pt>
                <c:pt idx="29511">
                  <c:v>3.0</c:v>
                </c:pt>
                <c:pt idx="29512">
                  <c:v>3.0</c:v>
                </c:pt>
                <c:pt idx="29513">
                  <c:v>3.0</c:v>
                </c:pt>
                <c:pt idx="29514">
                  <c:v>3.0</c:v>
                </c:pt>
                <c:pt idx="29515">
                  <c:v>3.0</c:v>
                </c:pt>
                <c:pt idx="29516">
                  <c:v>3.0</c:v>
                </c:pt>
                <c:pt idx="29517">
                  <c:v>3.0</c:v>
                </c:pt>
                <c:pt idx="29518">
                  <c:v>3.0</c:v>
                </c:pt>
                <c:pt idx="29519">
                  <c:v>3.0</c:v>
                </c:pt>
                <c:pt idx="29520">
                  <c:v>3.0</c:v>
                </c:pt>
                <c:pt idx="29521">
                  <c:v>3.0</c:v>
                </c:pt>
                <c:pt idx="29522">
                  <c:v>3.0</c:v>
                </c:pt>
                <c:pt idx="29523">
                  <c:v>3.0</c:v>
                </c:pt>
                <c:pt idx="29524">
                  <c:v>3.0</c:v>
                </c:pt>
                <c:pt idx="29525">
                  <c:v>3.0</c:v>
                </c:pt>
                <c:pt idx="29526">
                  <c:v>3.0</c:v>
                </c:pt>
                <c:pt idx="29527">
                  <c:v>3.0</c:v>
                </c:pt>
                <c:pt idx="29528">
                  <c:v>3.0</c:v>
                </c:pt>
                <c:pt idx="29529">
                  <c:v>3.0</c:v>
                </c:pt>
                <c:pt idx="29530">
                  <c:v>3.0</c:v>
                </c:pt>
                <c:pt idx="29531">
                  <c:v>3.0</c:v>
                </c:pt>
                <c:pt idx="29532">
                  <c:v>3.0</c:v>
                </c:pt>
                <c:pt idx="29533">
                  <c:v>3.0</c:v>
                </c:pt>
                <c:pt idx="29534">
                  <c:v>3.0</c:v>
                </c:pt>
                <c:pt idx="29535">
                  <c:v>3.0</c:v>
                </c:pt>
                <c:pt idx="29536">
                  <c:v>3.0</c:v>
                </c:pt>
                <c:pt idx="29537">
                  <c:v>3.0</c:v>
                </c:pt>
                <c:pt idx="29538">
                  <c:v>3.0</c:v>
                </c:pt>
                <c:pt idx="29539">
                  <c:v>3.0</c:v>
                </c:pt>
                <c:pt idx="29540">
                  <c:v>3.0</c:v>
                </c:pt>
                <c:pt idx="29541">
                  <c:v>3.0</c:v>
                </c:pt>
                <c:pt idx="29542">
                  <c:v>3.0</c:v>
                </c:pt>
                <c:pt idx="29543">
                  <c:v>3.0</c:v>
                </c:pt>
                <c:pt idx="29544">
                  <c:v>3.0</c:v>
                </c:pt>
                <c:pt idx="29545">
                  <c:v>3.0</c:v>
                </c:pt>
                <c:pt idx="29546">
                  <c:v>3.0</c:v>
                </c:pt>
                <c:pt idx="29547">
                  <c:v>3.0</c:v>
                </c:pt>
                <c:pt idx="29548">
                  <c:v>3.0</c:v>
                </c:pt>
                <c:pt idx="29549">
                  <c:v>3.0</c:v>
                </c:pt>
                <c:pt idx="29550">
                  <c:v>3.0</c:v>
                </c:pt>
                <c:pt idx="29551">
                  <c:v>3.0</c:v>
                </c:pt>
                <c:pt idx="29552">
                  <c:v>3.0</c:v>
                </c:pt>
                <c:pt idx="29553">
                  <c:v>3.0</c:v>
                </c:pt>
                <c:pt idx="29554">
                  <c:v>3.0</c:v>
                </c:pt>
                <c:pt idx="29555">
                  <c:v>3.0</c:v>
                </c:pt>
                <c:pt idx="29556">
                  <c:v>3.0</c:v>
                </c:pt>
                <c:pt idx="29557">
                  <c:v>3.0</c:v>
                </c:pt>
                <c:pt idx="29558">
                  <c:v>3.0</c:v>
                </c:pt>
                <c:pt idx="29559">
                  <c:v>3.0</c:v>
                </c:pt>
                <c:pt idx="29560">
                  <c:v>3.0</c:v>
                </c:pt>
                <c:pt idx="29561">
                  <c:v>3.0</c:v>
                </c:pt>
                <c:pt idx="29562">
                  <c:v>3.0</c:v>
                </c:pt>
                <c:pt idx="29563">
                  <c:v>3.0</c:v>
                </c:pt>
                <c:pt idx="29564">
                  <c:v>3.0</c:v>
                </c:pt>
                <c:pt idx="29565">
                  <c:v>3.0</c:v>
                </c:pt>
                <c:pt idx="29566">
                  <c:v>3.0</c:v>
                </c:pt>
                <c:pt idx="29567">
                  <c:v>3.0</c:v>
                </c:pt>
                <c:pt idx="29568">
                  <c:v>3.0</c:v>
                </c:pt>
                <c:pt idx="29569">
                  <c:v>3.0</c:v>
                </c:pt>
                <c:pt idx="29570">
                  <c:v>3.0</c:v>
                </c:pt>
                <c:pt idx="29571">
                  <c:v>3.0</c:v>
                </c:pt>
                <c:pt idx="29572">
                  <c:v>3.0</c:v>
                </c:pt>
                <c:pt idx="29573">
                  <c:v>3.0</c:v>
                </c:pt>
                <c:pt idx="29574">
                  <c:v>3.0</c:v>
                </c:pt>
                <c:pt idx="29575">
                  <c:v>3.0</c:v>
                </c:pt>
                <c:pt idx="29576">
                  <c:v>3.0</c:v>
                </c:pt>
                <c:pt idx="29577">
                  <c:v>3.0</c:v>
                </c:pt>
                <c:pt idx="29578">
                  <c:v>3.0</c:v>
                </c:pt>
                <c:pt idx="29579">
                  <c:v>3.0</c:v>
                </c:pt>
                <c:pt idx="29580">
                  <c:v>3.0</c:v>
                </c:pt>
                <c:pt idx="29581">
                  <c:v>3.0</c:v>
                </c:pt>
                <c:pt idx="29582">
                  <c:v>3.0</c:v>
                </c:pt>
                <c:pt idx="29583">
                  <c:v>3.0</c:v>
                </c:pt>
                <c:pt idx="29584">
                  <c:v>3.0</c:v>
                </c:pt>
                <c:pt idx="29585">
                  <c:v>3.0</c:v>
                </c:pt>
                <c:pt idx="29586">
                  <c:v>3.0</c:v>
                </c:pt>
                <c:pt idx="29587">
                  <c:v>3.0</c:v>
                </c:pt>
                <c:pt idx="29588">
                  <c:v>3.0</c:v>
                </c:pt>
                <c:pt idx="29589">
                  <c:v>3.0</c:v>
                </c:pt>
                <c:pt idx="29590">
                  <c:v>3.0</c:v>
                </c:pt>
                <c:pt idx="29591">
                  <c:v>3.0</c:v>
                </c:pt>
                <c:pt idx="29592">
                  <c:v>3.0</c:v>
                </c:pt>
                <c:pt idx="29593">
                  <c:v>3.0</c:v>
                </c:pt>
                <c:pt idx="29594">
                  <c:v>3.0</c:v>
                </c:pt>
                <c:pt idx="29595">
                  <c:v>3.0</c:v>
                </c:pt>
                <c:pt idx="29596">
                  <c:v>3.0</c:v>
                </c:pt>
                <c:pt idx="29597">
                  <c:v>3.0</c:v>
                </c:pt>
                <c:pt idx="29598">
                  <c:v>3.0</c:v>
                </c:pt>
                <c:pt idx="29599">
                  <c:v>3.0</c:v>
                </c:pt>
                <c:pt idx="29600">
                  <c:v>3.0</c:v>
                </c:pt>
                <c:pt idx="29601">
                  <c:v>3.0</c:v>
                </c:pt>
                <c:pt idx="29602">
                  <c:v>3.0</c:v>
                </c:pt>
                <c:pt idx="29603">
                  <c:v>3.0</c:v>
                </c:pt>
                <c:pt idx="29604">
                  <c:v>3.0</c:v>
                </c:pt>
                <c:pt idx="29605">
                  <c:v>3.0</c:v>
                </c:pt>
                <c:pt idx="29606">
                  <c:v>3.0</c:v>
                </c:pt>
                <c:pt idx="29607">
                  <c:v>3.0</c:v>
                </c:pt>
                <c:pt idx="29608">
                  <c:v>3.0</c:v>
                </c:pt>
                <c:pt idx="29609">
                  <c:v>3.0</c:v>
                </c:pt>
                <c:pt idx="29610">
                  <c:v>3.0</c:v>
                </c:pt>
                <c:pt idx="29611">
                  <c:v>3.0</c:v>
                </c:pt>
                <c:pt idx="29612">
                  <c:v>3.0</c:v>
                </c:pt>
                <c:pt idx="29613">
                  <c:v>3.0</c:v>
                </c:pt>
                <c:pt idx="29614">
                  <c:v>3.0</c:v>
                </c:pt>
                <c:pt idx="29615">
                  <c:v>3.0</c:v>
                </c:pt>
                <c:pt idx="29616">
                  <c:v>3.0</c:v>
                </c:pt>
                <c:pt idx="29617">
                  <c:v>3.0</c:v>
                </c:pt>
                <c:pt idx="29618">
                  <c:v>3.0</c:v>
                </c:pt>
                <c:pt idx="29619">
                  <c:v>3.0</c:v>
                </c:pt>
                <c:pt idx="29620">
                  <c:v>3.0</c:v>
                </c:pt>
                <c:pt idx="29621">
                  <c:v>3.0</c:v>
                </c:pt>
                <c:pt idx="29622">
                  <c:v>3.0</c:v>
                </c:pt>
                <c:pt idx="29623">
                  <c:v>3.0</c:v>
                </c:pt>
                <c:pt idx="29624">
                  <c:v>3.0</c:v>
                </c:pt>
                <c:pt idx="29625">
                  <c:v>3.0</c:v>
                </c:pt>
                <c:pt idx="29626">
                  <c:v>3.0</c:v>
                </c:pt>
                <c:pt idx="29627">
                  <c:v>3.0</c:v>
                </c:pt>
                <c:pt idx="29628">
                  <c:v>3.0</c:v>
                </c:pt>
                <c:pt idx="29629">
                  <c:v>3.0</c:v>
                </c:pt>
                <c:pt idx="29630">
                  <c:v>3.0</c:v>
                </c:pt>
                <c:pt idx="29631">
                  <c:v>3.0</c:v>
                </c:pt>
                <c:pt idx="29632">
                  <c:v>3.0</c:v>
                </c:pt>
                <c:pt idx="29633">
                  <c:v>3.0</c:v>
                </c:pt>
                <c:pt idx="29634">
                  <c:v>3.0</c:v>
                </c:pt>
                <c:pt idx="29635">
                  <c:v>3.0</c:v>
                </c:pt>
                <c:pt idx="29636">
                  <c:v>3.0</c:v>
                </c:pt>
                <c:pt idx="29637">
                  <c:v>3.0</c:v>
                </c:pt>
                <c:pt idx="29638">
                  <c:v>3.0</c:v>
                </c:pt>
                <c:pt idx="29639">
                  <c:v>3.0</c:v>
                </c:pt>
                <c:pt idx="29640">
                  <c:v>3.0</c:v>
                </c:pt>
                <c:pt idx="29641">
                  <c:v>3.0</c:v>
                </c:pt>
                <c:pt idx="29642">
                  <c:v>3.0</c:v>
                </c:pt>
                <c:pt idx="29643">
                  <c:v>3.0</c:v>
                </c:pt>
                <c:pt idx="29644">
                  <c:v>3.0</c:v>
                </c:pt>
                <c:pt idx="29645">
                  <c:v>3.0</c:v>
                </c:pt>
                <c:pt idx="29646">
                  <c:v>3.0</c:v>
                </c:pt>
                <c:pt idx="29647">
                  <c:v>3.0</c:v>
                </c:pt>
                <c:pt idx="29648">
                  <c:v>3.0</c:v>
                </c:pt>
                <c:pt idx="29649">
                  <c:v>3.0</c:v>
                </c:pt>
                <c:pt idx="29650">
                  <c:v>3.0</c:v>
                </c:pt>
                <c:pt idx="29651">
                  <c:v>3.0</c:v>
                </c:pt>
                <c:pt idx="29652">
                  <c:v>3.0</c:v>
                </c:pt>
                <c:pt idx="29653">
                  <c:v>3.0</c:v>
                </c:pt>
                <c:pt idx="29654">
                  <c:v>3.0</c:v>
                </c:pt>
                <c:pt idx="29655">
                  <c:v>3.0</c:v>
                </c:pt>
                <c:pt idx="29656">
                  <c:v>3.0</c:v>
                </c:pt>
                <c:pt idx="29657">
                  <c:v>3.0</c:v>
                </c:pt>
                <c:pt idx="29658">
                  <c:v>3.0</c:v>
                </c:pt>
                <c:pt idx="29659">
                  <c:v>3.0</c:v>
                </c:pt>
                <c:pt idx="29660">
                  <c:v>3.0</c:v>
                </c:pt>
                <c:pt idx="29661">
                  <c:v>3.0</c:v>
                </c:pt>
                <c:pt idx="29662">
                  <c:v>3.0</c:v>
                </c:pt>
                <c:pt idx="29663">
                  <c:v>3.0</c:v>
                </c:pt>
                <c:pt idx="29664">
                  <c:v>3.0</c:v>
                </c:pt>
                <c:pt idx="29665">
                  <c:v>3.0</c:v>
                </c:pt>
                <c:pt idx="29666">
                  <c:v>3.0</c:v>
                </c:pt>
                <c:pt idx="29667">
                  <c:v>3.0</c:v>
                </c:pt>
                <c:pt idx="29668">
                  <c:v>3.0</c:v>
                </c:pt>
                <c:pt idx="29669">
                  <c:v>3.0</c:v>
                </c:pt>
                <c:pt idx="29670">
                  <c:v>3.0</c:v>
                </c:pt>
                <c:pt idx="29671">
                  <c:v>3.0</c:v>
                </c:pt>
                <c:pt idx="29672">
                  <c:v>3.0</c:v>
                </c:pt>
                <c:pt idx="29673">
                  <c:v>3.0</c:v>
                </c:pt>
                <c:pt idx="29674">
                  <c:v>3.0</c:v>
                </c:pt>
                <c:pt idx="29675">
                  <c:v>3.0</c:v>
                </c:pt>
                <c:pt idx="29676">
                  <c:v>3.0</c:v>
                </c:pt>
                <c:pt idx="29677">
                  <c:v>3.0</c:v>
                </c:pt>
                <c:pt idx="29678">
                  <c:v>3.0</c:v>
                </c:pt>
                <c:pt idx="29679">
                  <c:v>3.0</c:v>
                </c:pt>
                <c:pt idx="29680">
                  <c:v>3.0</c:v>
                </c:pt>
                <c:pt idx="29681">
                  <c:v>3.0</c:v>
                </c:pt>
                <c:pt idx="29682">
                  <c:v>3.0</c:v>
                </c:pt>
                <c:pt idx="29683">
                  <c:v>3.0</c:v>
                </c:pt>
                <c:pt idx="29684">
                  <c:v>3.0</c:v>
                </c:pt>
                <c:pt idx="29685">
                  <c:v>3.0</c:v>
                </c:pt>
                <c:pt idx="29686">
                  <c:v>3.0</c:v>
                </c:pt>
                <c:pt idx="29687">
                  <c:v>3.0</c:v>
                </c:pt>
                <c:pt idx="29688">
                  <c:v>3.0</c:v>
                </c:pt>
                <c:pt idx="29689">
                  <c:v>3.0</c:v>
                </c:pt>
                <c:pt idx="29690">
                  <c:v>3.0</c:v>
                </c:pt>
                <c:pt idx="29691">
                  <c:v>3.0</c:v>
                </c:pt>
                <c:pt idx="29692">
                  <c:v>3.0</c:v>
                </c:pt>
                <c:pt idx="29693">
                  <c:v>3.0</c:v>
                </c:pt>
                <c:pt idx="29694">
                  <c:v>3.0</c:v>
                </c:pt>
                <c:pt idx="29695">
                  <c:v>3.0</c:v>
                </c:pt>
                <c:pt idx="29696">
                  <c:v>3.0</c:v>
                </c:pt>
                <c:pt idx="29697">
                  <c:v>3.0</c:v>
                </c:pt>
                <c:pt idx="29698">
                  <c:v>3.0</c:v>
                </c:pt>
                <c:pt idx="29699">
                  <c:v>3.0</c:v>
                </c:pt>
                <c:pt idx="29700">
                  <c:v>3.0</c:v>
                </c:pt>
                <c:pt idx="29701">
                  <c:v>3.0</c:v>
                </c:pt>
                <c:pt idx="29702">
                  <c:v>3.0</c:v>
                </c:pt>
                <c:pt idx="29703">
                  <c:v>3.0</c:v>
                </c:pt>
                <c:pt idx="29704">
                  <c:v>3.0</c:v>
                </c:pt>
                <c:pt idx="29705">
                  <c:v>3.0</c:v>
                </c:pt>
                <c:pt idx="29706">
                  <c:v>3.0</c:v>
                </c:pt>
                <c:pt idx="29707">
                  <c:v>3.0</c:v>
                </c:pt>
                <c:pt idx="29708">
                  <c:v>3.0</c:v>
                </c:pt>
                <c:pt idx="29709">
                  <c:v>3.0</c:v>
                </c:pt>
                <c:pt idx="29710">
                  <c:v>3.0</c:v>
                </c:pt>
                <c:pt idx="29711">
                  <c:v>3.0</c:v>
                </c:pt>
                <c:pt idx="29712">
                  <c:v>3.0</c:v>
                </c:pt>
                <c:pt idx="29713">
                  <c:v>3.0</c:v>
                </c:pt>
                <c:pt idx="29714">
                  <c:v>3.0</c:v>
                </c:pt>
                <c:pt idx="29715">
                  <c:v>3.0</c:v>
                </c:pt>
                <c:pt idx="29716">
                  <c:v>3.0</c:v>
                </c:pt>
                <c:pt idx="29717">
                  <c:v>3.0</c:v>
                </c:pt>
                <c:pt idx="29718">
                  <c:v>3.0</c:v>
                </c:pt>
                <c:pt idx="29719">
                  <c:v>3.0</c:v>
                </c:pt>
                <c:pt idx="29720">
                  <c:v>3.0</c:v>
                </c:pt>
                <c:pt idx="29721">
                  <c:v>3.0</c:v>
                </c:pt>
                <c:pt idx="29722">
                  <c:v>3.0</c:v>
                </c:pt>
                <c:pt idx="29723">
                  <c:v>3.0</c:v>
                </c:pt>
                <c:pt idx="29724">
                  <c:v>3.0</c:v>
                </c:pt>
                <c:pt idx="29725">
                  <c:v>3.0</c:v>
                </c:pt>
                <c:pt idx="29726">
                  <c:v>3.0</c:v>
                </c:pt>
                <c:pt idx="29727">
                  <c:v>3.0</c:v>
                </c:pt>
                <c:pt idx="29728">
                  <c:v>3.0</c:v>
                </c:pt>
                <c:pt idx="29729">
                  <c:v>3.0</c:v>
                </c:pt>
                <c:pt idx="29730">
                  <c:v>3.0</c:v>
                </c:pt>
                <c:pt idx="29731">
                  <c:v>3.0</c:v>
                </c:pt>
                <c:pt idx="29732">
                  <c:v>3.0</c:v>
                </c:pt>
                <c:pt idx="29733">
                  <c:v>3.0</c:v>
                </c:pt>
                <c:pt idx="29734">
                  <c:v>3.0</c:v>
                </c:pt>
                <c:pt idx="29735">
                  <c:v>3.0</c:v>
                </c:pt>
                <c:pt idx="29736">
                  <c:v>3.0</c:v>
                </c:pt>
                <c:pt idx="29737">
                  <c:v>3.0</c:v>
                </c:pt>
                <c:pt idx="29738">
                  <c:v>3.0</c:v>
                </c:pt>
                <c:pt idx="29739">
                  <c:v>3.0</c:v>
                </c:pt>
                <c:pt idx="29740">
                  <c:v>3.0</c:v>
                </c:pt>
                <c:pt idx="29741">
                  <c:v>3.0</c:v>
                </c:pt>
                <c:pt idx="29742">
                  <c:v>3.0</c:v>
                </c:pt>
                <c:pt idx="29743">
                  <c:v>3.0</c:v>
                </c:pt>
                <c:pt idx="29744">
                  <c:v>3.0</c:v>
                </c:pt>
                <c:pt idx="29745">
                  <c:v>3.0</c:v>
                </c:pt>
                <c:pt idx="29746">
                  <c:v>3.0</c:v>
                </c:pt>
                <c:pt idx="29747">
                  <c:v>3.0</c:v>
                </c:pt>
                <c:pt idx="29748">
                  <c:v>3.0</c:v>
                </c:pt>
                <c:pt idx="29749">
                  <c:v>3.0</c:v>
                </c:pt>
                <c:pt idx="29750">
                  <c:v>3.0</c:v>
                </c:pt>
                <c:pt idx="29751">
                  <c:v>3.0</c:v>
                </c:pt>
                <c:pt idx="29752">
                  <c:v>3.0</c:v>
                </c:pt>
                <c:pt idx="29753">
                  <c:v>3.0</c:v>
                </c:pt>
                <c:pt idx="29754">
                  <c:v>3.0</c:v>
                </c:pt>
                <c:pt idx="29755">
                  <c:v>3.0</c:v>
                </c:pt>
                <c:pt idx="29756">
                  <c:v>3.0</c:v>
                </c:pt>
                <c:pt idx="29757">
                  <c:v>3.0</c:v>
                </c:pt>
                <c:pt idx="29758">
                  <c:v>3.0</c:v>
                </c:pt>
                <c:pt idx="29759">
                  <c:v>3.0</c:v>
                </c:pt>
                <c:pt idx="29760">
                  <c:v>3.0</c:v>
                </c:pt>
                <c:pt idx="29761">
                  <c:v>3.0</c:v>
                </c:pt>
                <c:pt idx="29762">
                  <c:v>3.0</c:v>
                </c:pt>
                <c:pt idx="29763">
                  <c:v>3.0</c:v>
                </c:pt>
                <c:pt idx="29764">
                  <c:v>3.0</c:v>
                </c:pt>
                <c:pt idx="29765">
                  <c:v>3.0</c:v>
                </c:pt>
                <c:pt idx="29766">
                  <c:v>3.0</c:v>
                </c:pt>
                <c:pt idx="29767">
                  <c:v>3.0</c:v>
                </c:pt>
                <c:pt idx="29768">
                  <c:v>3.0</c:v>
                </c:pt>
                <c:pt idx="29769">
                  <c:v>3.0</c:v>
                </c:pt>
                <c:pt idx="29770">
                  <c:v>3.0</c:v>
                </c:pt>
                <c:pt idx="29771">
                  <c:v>3.0</c:v>
                </c:pt>
                <c:pt idx="29772">
                  <c:v>3.0</c:v>
                </c:pt>
                <c:pt idx="29773">
                  <c:v>3.0</c:v>
                </c:pt>
                <c:pt idx="29774">
                  <c:v>3.0</c:v>
                </c:pt>
                <c:pt idx="29775">
                  <c:v>3.0</c:v>
                </c:pt>
                <c:pt idx="29776">
                  <c:v>3.0</c:v>
                </c:pt>
                <c:pt idx="29777">
                  <c:v>3.0</c:v>
                </c:pt>
                <c:pt idx="29778">
                  <c:v>3.0</c:v>
                </c:pt>
                <c:pt idx="29779">
                  <c:v>3.0</c:v>
                </c:pt>
                <c:pt idx="29780">
                  <c:v>3.0</c:v>
                </c:pt>
                <c:pt idx="29781">
                  <c:v>3.0</c:v>
                </c:pt>
                <c:pt idx="29782">
                  <c:v>3.0</c:v>
                </c:pt>
                <c:pt idx="29783">
                  <c:v>3.0</c:v>
                </c:pt>
                <c:pt idx="29784">
                  <c:v>3.0</c:v>
                </c:pt>
                <c:pt idx="29785">
                  <c:v>3.0</c:v>
                </c:pt>
                <c:pt idx="29786">
                  <c:v>3.0</c:v>
                </c:pt>
                <c:pt idx="29787">
                  <c:v>3.0</c:v>
                </c:pt>
                <c:pt idx="29788">
                  <c:v>3.0</c:v>
                </c:pt>
                <c:pt idx="29789">
                  <c:v>3.0</c:v>
                </c:pt>
                <c:pt idx="29790">
                  <c:v>3.0</c:v>
                </c:pt>
                <c:pt idx="29791">
                  <c:v>3.0</c:v>
                </c:pt>
                <c:pt idx="29792">
                  <c:v>3.0</c:v>
                </c:pt>
                <c:pt idx="29793">
                  <c:v>3.0</c:v>
                </c:pt>
                <c:pt idx="29794">
                  <c:v>3.0</c:v>
                </c:pt>
                <c:pt idx="29795">
                  <c:v>3.0</c:v>
                </c:pt>
                <c:pt idx="29796">
                  <c:v>3.0</c:v>
                </c:pt>
                <c:pt idx="29797">
                  <c:v>3.0</c:v>
                </c:pt>
                <c:pt idx="29798">
                  <c:v>3.0</c:v>
                </c:pt>
                <c:pt idx="29799">
                  <c:v>3.0</c:v>
                </c:pt>
                <c:pt idx="29800">
                  <c:v>3.0</c:v>
                </c:pt>
                <c:pt idx="29801">
                  <c:v>3.0</c:v>
                </c:pt>
                <c:pt idx="29802">
                  <c:v>3.0</c:v>
                </c:pt>
                <c:pt idx="29803">
                  <c:v>3.0</c:v>
                </c:pt>
                <c:pt idx="29804">
                  <c:v>3.0</c:v>
                </c:pt>
                <c:pt idx="29805">
                  <c:v>3.0</c:v>
                </c:pt>
                <c:pt idx="29806">
                  <c:v>3.0</c:v>
                </c:pt>
                <c:pt idx="29807">
                  <c:v>3.0</c:v>
                </c:pt>
                <c:pt idx="29808">
                  <c:v>3.0</c:v>
                </c:pt>
                <c:pt idx="29809">
                  <c:v>3.0</c:v>
                </c:pt>
                <c:pt idx="29810">
                  <c:v>3.0</c:v>
                </c:pt>
                <c:pt idx="29811">
                  <c:v>3.0</c:v>
                </c:pt>
                <c:pt idx="29812">
                  <c:v>3.0</c:v>
                </c:pt>
                <c:pt idx="29813">
                  <c:v>3.0</c:v>
                </c:pt>
                <c:pt idx="29814">
                  <c:v>3.0</c:v>
                </c:pt>
                <c:pt idx="29815">
                  <c:v>3.0</c:v>
                </c:pt>
                <c:pt idx="29816">
                  <c:v>3.0</c:v>
                </c:pt>
                <c:pt idx="29817">
                  <c:v>3.0</c:v>
                </c:pt>
                <c:pt idx="29818">
                  <c:v>3.0</c:v>
                </c:pt>
                <c:pt idx="29819">
                  <c:v>3.0</c:v>
                </c:pt>
                <c:pt idx="29820">
                  <c:v>3.0</c:v>
                </c:pt>
                <c:pt idx="29821">
                  <c:v>3.0</c:v>
                </c:pt>
                <c:pt idx="29822">
                  <c:v>3.0</c:v>
                </c:pt>
                <c:pt idx="29823">
                  <c:v>3.0</c:v>
                </c:pt>
                <c:pt idx="29824">
                  <c:v>3.0</c:v>
                </c:pt>
                <c:pt idx="29825">
                  <c:v>3.0</c:v>
                </c:pt>
                <c:pt idx="29826">
                  <c:v>3.0</c:v>
                </c:pt>
                <c:pt idx="29827">
                  <c:v>3.0</c:v>
                </c:pt>
                <c:pt idx="29828">
                  <c:v>3.0</c:v>
                </c:pt>
                <c:pt idx="29829">
                  <c:v>3.0</c:v>
                </c:pt>
                <c:pt idx="29830">
                  <c:v>3.0</c:v>
                </c:pt>
                <c:pt idx="29831">
                  <c:v>3.0</c:v>
                </c:pt>
                <c:pt idx="29832">
                  <c:v>3.0</c:v>
                </c:pt>
                <c:pt idx="29833">
                  <c:v>3.0</c:v>
                </c:pt>
                <c:pt idx="29834">
                  <c:v>3.0</c:v>
                </c:pt>
                <c:pt idx="29835">
                  <c:v>3.0</c:v>
                </c:pt>
                <c:pt idx="29836">
                  <c:v>3.0</c:v>
                </c:pt>
                <c:pt idx="29837">
                  <c:v>3.0</c:v>
                </c:pt>
                <c:pt idx="29838">
                  <c:v>3.0</c:v>
                </c:pt>
                <c:pt idx="29839">
                  <c:v>3.0</c:v>
                </c:pt>
                <c:pt idx="29840">
                  <c:v>3.0</c:v>
                </c:pt>
                <c:pt idx="29841">
                  <c:v>3.0</c:v>
                </c:pt>
                <c:pt idx="29842">
                  <c:v>3.0</c:v>
                </c:pt>
                <c:pt idx="29843">
                  <c:v>3.0</c:v>
                </c:pt>
                <c:pt idx="29844">
                  <c:v>3.0</c:v>
                </c:pt>
                <c:pt idx="29845">
                  <c:v>3.0</c:v>
                </c:pt>
                <c:pt idx="29846">
                  <c:v>3.0</c:v>
                </c:pt>
                <c:pt idx="29847">
                  <c:v>3.0</c:v>
                </c:pt>
                <c:pt idx="29848">
                  <c:v>3.0</c:v>
                </c:pt>
                <c:pt idx="29849">
                  <c:v>3.0</c:v>
                </c:pt>
                <c:pt idx="29850">
                  <c:v>3.0</c:v>
                </c:pt>
                <c:pt idx="29851">
                  <c:v>3.0</c:v>
                </c:pt>
                <c:pt idx="29852">
                  <c:v>3.0</c:v>
                </c:pt>
                <c:pt idx="29853">
                  <c:v>3.0</c:v>
                </c:pt>
                <c:pt idx="29854">
                  <c:v>3.0</c:v>
                </c:pt>
                <c:pt idx="29855">
                  <c:v>3.0</c:v>
                </c:pt>
                <c:pt idx="29856">
                  <c:v>3.0</c:v>
                </c:pt>
                <c:pt idx="29857">
                  <c:v>3.0</c:v>
                </c:pt>
                <c:pt idx="29858">
                  <c:v>3.0</c:v>
                </c:pt>
                <c:pt idx="29859">
                  <c:v>3.0</c:v>
                </c:pt>
                <c:pt idx="29860">
                  <c:v>3.0</c:v>
                </c:pt>
                <c:pt idx="29861">
                  <c:v>3.0</c:v>
                </c:pt>
                <c:pt idx="29862">
                  <c:v>3.0</c:v>
                </c:pt>
                <c:pt idx="29863">
                  <c:v>3.0</c:v>
                </c:pt>
                <c:pt idx="29864">
                  <c:v>3.0</c:v>
                </c:pt>
                <c:pt idx="29865">
                  <c:v>3.0</c:v>
                </c:pt>
                <c:pt idx="29866">
                  <c:v>3.0</c:v>
                </c:pt>
                <c:pt idx="29867">
                  <c:v>3.0</c:v>
                </c:pt>
                <c:pt idx="29868">
                  <c:v>3.0</c:v>
                </c:pt>
                <c:pt idx="29869">
                  <c:v>3.0</c:v>
                </c:pt>
                <c:pt idx="29870">
                  <c:v>3.0</c:v>
                </c:pt>
                <c:pt idx="29871">
                  <c:v>3.0</c:v>
                </c:pt>
                <c:pt idx="29872">
                  <c:v>3.0</c:v>
                </c:pt>
                <c:pt idx="29873">
                  <c:v>3.0</c:v>
                </c:pt>
                <c:pt idx="29874">
                  <c:v>3.0</c:v>
                </c:pt>
                <c:pt idx="29875">
                  <c:v>3.0</c:v>
                </c:pt>
                <c:pt idx="29876">
                  <c:v>3.0</c:v>
                </c:pt>
                <c:pt idx="29877">
                  <c:v>3.0</c:v>
                </c:pt>
                <c:pt idx="29878">
                  <c:v>3.0</c:v>
                </c:pt>
                <c:pt idx="29879">
                  <c:v>3.0</c:v>
                </c:pt>
                <c:pt idx="29880">
                  <c:v>3.0</c:v>
                </c:pt>
                <c:pt idx="29881">
                  <c:v>3.0</c:v>
                </c:pt>
                <c:pt idx="29882">
                  <c:v>3.0</c:v>
                </c:pt>
                <c:pt idx="29883">
                  <c:v>3.0</c:v>
                </c:pt>
                <c:pt idx="29884">
                  <c:v>3.0</c:v>
                </c:pt>
                <c:pt idx="29885">
                  <c:v>3.0</c:v>
                </c:pt>
                <c:pt idx="29886">
                  <c:v>3.0</c:v>
                </c:pt>
                <c:pt idx="29887">
                  <c:v>3.0</c:v>
                </c:pt>
                <c:pt idx="29888">
                  <c:v>3.0</c:v>
                </c:pt>
                <c:pt idx="29889">
                  <c:v>3.0</c:v>
                </c:pt>
                <c:pt idx="29890">
                  <c:v>3.0</c:v>
                </c:pt>
                <c:pt idx="29891">
                  <c:v>3.0</c:v>
                </c:pt>
                <c:pt idx="29892">
                  <c:v>3.0</c:v>
                </c:pt>
                <c:pt idx="29893">
                  <c:v>3.0</c:v>
                </c:pt>
                <c:pt idx="29894">
                  <c:v>3.0</c:v>
                </c:pt>
                <c:pt idx="29895">
                  <c:v>3.0</c:v>
                </c:pt>
                <c:pt idx="29896">
                  <c:v>3.0</c:v>
                </c:pt>
                <c:pt idx="29897">
                  <c:v>3.0</c:v>
                </c:pt>
                <c:pt idx="29898">
                  <c:v>3.0</c:v>
                </c:pt>
                <c:pt idx="29899">
                  <c:v>3.0</c:v>
                </c:pt>
                <c:pt idx="29900">
                  <c:v>3.0</c:v>
                </c:pt>
                <c:pt idx="29901">
                  <c:v>3.0</c:v>
                </c:pt>
                <c:pt idx="29902">
                  <c:v>3.0</c:v>
                </c:pt>
                <c:pt idx="29903">
                  <c:v>3.0</c:v>
                </c:pt>
                <c:pt idx="29904">
                  <c:v>3.0</c:v>
                </c:pt>
                <c:pt idx="29905">
                  <c:v>3.0</c:v>
                </c:pt>
                <c:pt idx="29906">
                  <c:v>3.0</c:v>
                </c:pt>
                <c:pt idx="29907">
                  <c:v>3.0</c:v>
                </c:pt>
                <c:pt idx="29908">
                  <c:v>3.0</c:v>
                </c:pt>
                <c:pt idx="29909">
                  <c:v>3.0</c:v>
                </c:pt>
                <c:pt idx="29910">
                  <c:v>3.0</c:v>
                </c:pt>
                <c:pt idx="29911">
                  <c:v>3.0</c:v>
                </c:pt>
                <c:pt idx="29912">
                  <c:v>3.0</c:v>
                </c:pt>
                <c:pt idx="29913">
                  <c:v>3.0</c:v>
                </c:pt>
                <c:pt idx="29914">
                  <c:v>3.0</c:v>
                </c:pt>
                <c:pt idx="29915">
                  <c:v>3.0</c:v>
                </c:pt>
                <c:pt idx="29916">
                  <c:v>3.0</c:v>
                </c:pt>
                <c:pt idx="29917">
                  <c:v>3.0</c:v>
                </c:pt>
                <c:pt idx="29918">
                  <c:v>3.0</c:v>
                </c:pt>
                <c:pt idx="29919">
                  <c:v>3.0</c:v>
                </c:pt>
                <c:pt idx="29920">
                  <c:v>3.0</c:v>
                </c:pt>
                <c:pt idx="29921">
                  <c:v>3.0</c:v>
                </c:pt>
                <c:pt idx="29922">
                  <c:v>3.0</c:v>
                </c:pt>
                <c:pt idx="29923">
                  <c:v>3.0</c:v>
                </c:pt>
                <c:pt idx="29924">
                  <c:v>3.0</c:v>
                </c:pt>
                <c:pt idx="29925">
                  <c:v>3.0</c:v>
                </c:pt>
                <c:pt idx="29926">
                  <c:v>3.0</c:v>
                </c:pt>
                <c:pt idx="29927">
                  <c:v>3.0</c:v>
                </c:pt>
                <c:pt idx="29928">
                  <c:v>3.0</c:v>
                </c:pt>
                <c:pt idx="29929">
                  <c:v>3.0</c:v>
                </c:pt>
                <c:pt idx="29930">
                  <c:v>3.0</c:v>
                </c:pt>
                <c:pt idx="29931">
                  <c:v>3.0</c:v>
                </c:pt>
                <c:pt idx="29932">
                  <c:v>3.0</c:v>
                </c:pt>
                <c:pt idx="29933">
                  <c:v>3.0</c:v>
                </c:pt>
                <c:pt idx="29934">
                  <c:v>3.0</c:v>
                </c:pt>
                <c:pt idx="29935">
                  <c:v>3.0</c:v>
                </c:pt>
                <c:pt idx="29936">
                  <c:v>3.0</c:v>
                </c:pt>
                <c:pt idx="29937">
                  <c:v>3.0</c:v>
                </c:pt>
                <c:pt idx="29938">
                  <c:v>3.0</c:v>
                </c:pt>
                <c:pt idx="29939">
                  <c:v>3.0</c:v>
                </c:pt>
                <c:pt idx="29940">
                  <c:v>3.0</c:v>
                </c:pt>
                <c:pt idx="29941">
                  <c:v>3.0</c:v>
                </c:pt>
                <c:pt idx="29942">
                  <c:v>3.0</c:v>
                </c:pt>
                <c:pt idx="29943">
                  <c:v>3.0</c:v>
                </c:pt>
                <c:pt idx="29944">
                  <c:v>3.0</c:v>
                </c:pt>
                <c:pt idx="29945">
                  <c:v>3.0</c:v>
                </c:pt>
                <c:pt idx="29946">
                  <c:v>3.0</c:v>
                </c:pt>
                <c:pt idx="29947">
                  <c:v>3.0</c:v>
                </c:pt>
                <c:pt idx="29948">
                  <c:v>3.0</c:v>
                </c:pt>
                <c:pt idx="29949">
                  <c:v>3.0</c:v>
                </c:pt>
                <c:pt idx="29950">
                  <c:v>3.0</c:v>
                </c:pt>
                <c:pt idx="29951">
                  <c:v>3.0</c:v>
                </c:pt>
                <c:pt idx="29952">
                  <c:v>3.0</c:v>
                </c:pt>
                <c:pt idx="29953">
                  <c:v>3.0</c:v>
                </c:pt>
                <c:pt idx="29954">
                  <c:v>3.0</c:v>
                </c:pt>
                <c:pt idx="29955">
                  <c:v>3.0</c:v>
                </c:pt>
                <c:pt idx="29956">
                  <c:v>3.0</c:v>
                </c:pt>
                <c:pt idx="29957">
                  <c:v>3.0</c:v>
                </c:pt>
                <c:pt idx="29958">
                  <c:v>3.0</c:v>
                </c:pt>
                <c:pt idx="29959">
                  <c:v>3.0</c:v>
                </c:pt>
                <c:pt idx="29960">
                  <c:v>3.0</c:v>
                </c:pt>
                <c:pt idx="29961">
                  <c:v>3.0</c:v>
                </c:pt>
                <c:pt idx="29962">
                  <c:v>3.0</c:v>
                </c:pt>
                <c:pt idx="29963">
                  <c:v>3.0</c:v>
                </c:pt>
                <c:pt idx="29964">
                  <c:v>3.0</c:v>
                </c:pt>
                <c:pt idx="29965">
                  <c:v>3.0</c:v>
                </c:pt>
                <c:pt idx="29966">
                  <c:v>3.0</c:v>
                </c:pt>
                <c:pt idx="29967">
                  <c:v>3.0</c:v>
                </c:pt>
                <c:pt idx="29968">
                  <c:v>3.0</c:v>
                </c:pt>
                <c:pt idx="29969">
                  <c:v>3.0</c:v>
                </c:pt>
                <c:pt idx="29970">
                  <c:v>3.0</c:v>
                </c:pt>
                <c:pt idx="29971">
                  <c:v>3.0</c:v>
                </c:pt>
                <c:pt idx="29972">
                  <c:v>3.0</c:v>
                </c:pt>
                <c:pt idx="29973">
                  <c:v>3.0</c:v>
                </c:pt>
                <c:pt idx="29974">
                  <c:v>3.0</c:v>
                </c:pt>
                <c:pt idx="29975">
                  <c:v>3.0</c:v>
                </c:pt>
                <c:pt idx="29976">
                  <c:v>3.0</c:v>
                </c:pt>
                <c:pt idx="29977">
                  <c:v>3.0</c:v>
                </c:pt>
                <c:pt idx="29978">
                  <c:v>3.0</c:v>
                </c:pt>
                <c:pt idx="29979">
                  <c:v>3.0</c:v>
                </c:pt>
                <c:pt idx="29980">
                  <c:v>3.0</c:v>
                </c:pt>
                <c:pt idx="29981">
                  <c:v>3.0</c:v>
                </c:pt>
                <c:pt idx="29982">
                  <c:v>3.0</c:v>
                </c:pt>
                <c:pt idx="29983">
                  <c:v>3.0</c:v>
                </c:pt>
                <c:pt idx="29984">
                  <c:v>3.0</c:v>
                </c:pt>
                <c:pt idx="29985">
                  <c:v>3.0</c:v>
                </c:pt>
                <c:pt idx="29986">
                  <c:v>3.0</c:v>
                </c:pt>
                <c:pt idx="29987">
                  <c:v>3.0</c:v>
                </c:pt>
                <c:pt idx="29988">
                  <c:v>3.0</c:v>
                </c:pt>
                <c:pt idx="29989">
                  <c:v>3.0</c:v>
                </c:pt>
                <c:pt idx="29990">
                  <c:v>3.0</c:v>
                </c:pt>
                <c:pt idx="29991">
                  <c:v>3.0</c:v>
                </c:pt>
                <c:pt idx="29992">
                  <c:v>3.0</c:v>
                </c:pt>
                <c:pt idx="29993">
                  <c:v>3.0</c:v>
                </c:pt>
                <c:pt idx="29994">
                  <c:v>3.0</c:v>
                </c:pt>
                <c:pt idx="29995">
                  <c:v>3.0</c:v>
                </c:pt>
                <c:pt idx="29996">
                  <c:v>3.0</c:v>
                </c:pt>
                <c:pt idx="29997">
                  <c:v>3.0</c:v>
                </c:pt>
                <c:pt idx="29998">
                  <c:v>3.0</c:v>
                </c:pt>
                <c:pt idx="29999">
                  <c:v>3.0</c:v>
                </c:pt>
                <c:pt idx="30000">
                  <c:v>3.0</c:v>
                </c:pt>
                <c:pt idx="30001">
                  <c:v>3.0</c:v>
                </c:pt>
                <c:pt idx="30002">
                  <c:v>3.0</c:v>
                </c:pt>
                <c:pt idx="30003">
                  <c:v>3.0</c:v>
                </c:pt>
                <c:pt idx="30004">
                  <c:v>3.0</c:v>
                </c:pt>
                <c:pt idx="30005">
                  <c:v>3.0</c:v>
                </c:pt>
                <c:pt idx="30006">
                  <c:v>3.0</c:v>
                </c:pt>
                <c:pt idx="30007">
                  <c:v>3.0</c:v>
                </c:pt>
                <c:pt idx="30008">
                  <c:v>3.0</c:v>
                </c:pt>
                <c:pt idx="30009">
                  <c:v>3.0</c:v>
                </c:pt>
                <c:pt idx="30010">
                  <c:v>3.0</c:v>
                </c:pt>
                <c:pt idx="30011">
                  <c:v>3.0</c:v>
                </c:pt>
                <c:pt idx="30012">
                  <c:v>3.0</c:v>
                </c:pt>
                <c:pt idx="30013">
                  <c:v>3.0</c:v>
                </c:pt>
                <c:pt idx="30014">
                  <c:v>3.0</c:v>
                </c:pt>
                <c:pt idx="30015">
                  <c:v>3.0</c:v>
                </c:pt>
                <c:pt idx="30016">
                  <c:v>3.0</c:v>
                </c:pt>
                <c:pt idx="30017">
                  <c:v>3.0</c:v>
                </c:pt>
                <c:pt idx="30018">
                  <c:v>3.0</c:v>
                </c:pt>
                <c:pt idx="30019">
                  <c:v>3.0</c:v>
                </c:pt>
                <c:pt idx="30020">
                  <c:v>3.0</c:v>
                </c:pt>
                <c:pt idx="30021">
                  <c:v>3.0</c:v>
                </c:pt>
                <c:pt idx="30022">
                  <c:v>3.0</c:v>
                </c:pt>
                <c:pt idx="30023">
                  <c:v>3.0</c:v>
                </c:pt>
                <c:pt idx="30024">
                  <c:v>3.0</c:v>
                </c:pt>
                <c:pt idx="30025">
                  <c:v>3.0</c:v>
                </c:pt>
                <c:pt idx="30026">
                  <c:v>3.0</c:v>
                </c:pt>
                <c:pt idx="30027">
                  <c:v>3.0</c:v>
                </c:pt>
                <c:pt idx="30028">
                  <c:v>3.0</c:v>
                </c:pt>
                <c:pt idx="30029">
                  <c:v>3.0</c:v>
                </c:pt>
                <c:pt idx="30030">
                  <c:v>3.0</c:v>
                </c:pt>
                <c:pt idx="30031">
                  <c:v>3.0</c:v>
                </c:pt>
                <c:pt idx="30032">
                  <c:v>3.0</c:v>
                </c:pt>
                <c:pt idx="30033">
                  <c:v>3.0</c:v>
                </c:pt>
                <c:pt idx="30034">
                  <c:v>3.0</c:v>
                </c:pt>
                <c:pt idx="30035">
                  <c:v>3.0</c:v>
                </c:pt>
                <c:pt idx="30036">
                  <c:v>3.0</c:v>
                </c:pt>
                <c:pt idx="30037">
                  <c:v>3.0</c:v>
                </c:pt>
                <c:pt idx="30038">
                  <c:v>3.0</c:v>
                </c:pt>
                <c:pt idx="30039">
                  <c:v>3.0</c:v>
                </c:pt>
                <c:pt idx="30040">
                  <c:v>3.0</c:v>
                </c:pt>
                <c:pt idx="30041">
                  <c:v>3.0</c:v>
                </c:pt>
                <c:pt idx="30042">
                  <c:v>3.0</c:v>
                </c:pt>
                <c:pt idx="30043">
                  <c:v>3.0</c:v>
                </c:pt>
                <c:pt idx="30044">
                  <c:v>3.0</c:v>
                </c:pt>
                <c:pt idx="30045">
                  <c:v>3.0</c:v>
                </c:pt>
                <c:pt idx="30046">
                  <c:v>3.0</c:v>
                </c:pt>
                <c:pt idx="30047">
                  <c:v>3.0</c:v>
                </c:pt>
                <c:pt idx="30048">
                  <c:v>3.0</c:v>
                </c:pt>
                <c:pt idx="30049">
                  <c:v>3.0</c:v>
                </c:pt>
                <c:pt idx="30050">
                  <c:v>3.0</c:v>
                </c:pt>
                <c:pt idx="30051">
                  <c:v>3.0</c:v>
                </c:pt>
                <c:pt idx="30052">
                  <c:v>3.0</c:v>
                </c:pt>
                <c:pt idx="30053">
                  <c:v>3.0</c:v>
                </c:pt>
                <c:pt idx="30054">
                  <c:v>3.0</c:v>
                </c:pt>
                <c:pt idx="30055">
                  <c:v>3.0</c:v>
                </c:pt>
                <c:pt idx="30056">
                  <c:v>3.0</c:v>
                </c:pt>
                <c:pt idx="30057">
                  <c:v>3.0</c:v>
                </c:pt>
                <c:pt idx="30058">
                  <c:v>3.0</c:v>
                </c:pt>
                <c:pt idx="30059">
                  <c:v>3.0</c:v>
                </c:pt>
                <c:pt idx="30060">
                  <c:v>3.0</c:v>
                </c:pt>
                <c:pt idx="30061">
                  <c:v>3.0</c:v>
                </c:pt>
                <c:pt idx="30062">
                  <c:v>3.0</c:v>
                </c:pt>
                <c:pt idx="30063">
                  <c:v>3.0</c:v>
                </c:pt>
                <c:pt idx="30064">
                  <c:v>3.0</c:v>
                </c:pt>
                <c:pt idx="30065">
                  <c:v>3.0</c:v>
                </c:pt>
                <c:pt idx="30066">
                  <c:v>3.0</c:v>
                </c:pt>
                <c:pt idx="30067">
                  <c:v>3.0</c:v>
                </c:pt>
                <c:pt idx="30068">
                  <c:v>3.0</c:v>
                </c:pt>
                <c:pt idx="30069">
                  <c:v>3.0</c:v>
                </c:pt>
                <c:pt idx="30070">
                  <c:v>3.0</c:v>
                </c:pt>
                <c:pt idx="30071">
                  <c:v>3.0</c:v>
                </c:pt>
                <c:pt idx="30072">
                  <c:v>3.0</c:v>
                </c:pt>
                <c:pt idx="30073">
                  <c:v>3.0</c:v>
                </c:pt>
                <c:pt idx="30074">
                  <c:v>3.0</c:v>
                </c:pt>
                <c:pt idx="30075">
                  <c:v>3.0</c:v>
                </c:pt>
                <c:pt idx="30076">
                  <c:v>3.0</c:v>
                </c:pt>
                <c:pt idx="30077">
                  <c:v>3.0</c:v>
                </c:pt>
                <c:pt idx="30078">
                  <c:v>3.0</c:v>
                </c:pt>
                <c:pt idx="30079">
                  <c:v>3.0</c:v>
                </c:pt>
                <c:pt idx="30080">
                  <c:v>3.0</c:v>
                </c:pt>
                <c:pt idx="30081">
                  <c:v>3.0</c:v>
                </c:pt>
                <c:pt idx="30082">
                  <c:v>3.0</c:v>
                </c:pt>
                <c:pt idx="30083">
                  <c:v>3.0</c:v>
                </c:pt>
                <c:pt idx="30084">
                  <c:v>3.0</c:v>
                </c:pt>
                <c:pt idx="30085">
                  <c:v>3.0</c:v>
                </c:pt>
                <c:pt idx="30086">
                  <c:v>3.0</c:v>
                </c:pt>
                <c:pt idx="30087">
                  <c:v>3.0</c:v>
                </c:pt>
                <c:pt idx="30088">
                  <c:v>3.0</c:v>
                </c:pt>
                <c:pt idx="30089">
                  <c:v>3.0</c:v>
                </c:pt>
                <c:pt idx="30090">
                  <c:v>3.0</c:v>
                </c:pt>
                <c:pt idx="30091">
                  <c:v>3.0</c:v>
                </c:pt>
                <c:pt idx="30092">
                  <c:v>3.0</c:v>
                </c:pt>
                <c:pt idx="30093">
                  <c:v>3.0</c:v>
                </c:pt>
                <c:pt idx="30094">
                  <c:v>3.0</c:v>
                </c:pt>
                <c:pt idx="30095">
                  <c:v>3.0</c:v>
                </c:pt>
                <c:pt idx="30096">
                  <c:v>3.0</c:v>
                </c:pt>
                <c:pt idx="30097">
                  <c:v>3.0</c:v>
                </c:pt>
                <c:pt idx="30098">
                  <c:v>3.0</c:v>
                </c:pt>
                <c:pt idx="30099">
                  <c:v>3.0</c:v>
                </c:pt>
                <c:pt idx="30100">
                  <c:v>3.0</c:v>
                </c:pt>
                <c:pt idx="30101">
                  <c:v>3.0</c:v>
                </c:pt>
                <c:pt idx="30102">
                  <c:v>3.0</c:v>
                </c:pt>
                <c:pt idx="30103">
                  <c:v>3.0</c:v>
                </c:pt>
                <c:pt idx="30104">
                  <c:v>3.0</c:v>
                </c:pt>
                <c:pt idx="30105">
                  <c:v>3.0</c:v>
                </c:pt>
                <c:pt idx="30106">
                  <c:v>3.0</c:v>
                </c:pt>
                <c:pt idx="30107">
                  <c:v>3.0</c:v>
                </c:pt>
                <c:pt idx="30108">
                  <c:v>3.0</c:v>
                </c:pt>
                <c:pt idx="30109">
                  <c:v>3.0</c:v>
                </c:pt>
                <c:pt idx="30110">
                  <c:v>3.0</c:v>
                </c:pt>
                <c:pt idx="30111">
                  <c:v>3.0</c:v>
                </c:pt>
                <c:pt idx="30112">
                  <c:v>3.0</c:v>
                </c:pt>
                <c:pt idx="30113">
                  <c:v>3.0</c:v>
                </c:pt>
                <c:pt idx="30114">
                  <c:v>3.0</c:v>
                </c:pt>
                <c:pt idx="30115">
                  <c:v>3.0</c:v>
                </c:pt>
                <c:pt idx="30116">
                  <c:v>3.0</c:v>
                </c:pt>
                <c:pt idx="30117">
                  <c:v>3.0</c:v>
                </c:pt>
                <c:pt idx="30118">
                  <c:v>3.0</c:v>
                </c:pt>
                <c:pt idx="30119">
                  <c:v>3.0</c:v>
                </c:pt>
                <c:pt idx="30120">
                  <c:v>3.0</c:v>
                </c:pt>
                <c:pt idx="30121">
                  <c:v>3.0</c:v>
                </c:pt>
                <c:pt idx="30122">
                  <c:v>3.0</c:v>
                </c:pt>
                <c:pt idx="30123">
                  <c:v>3.0</c:v>
                </c:pt>
                <c:pt idx="30124">
                  <c:v>3.0</c:v>
                </c:pt>
                <c:pt idx="30125">
                  <c:v>3.0</c:v>
                </c:pt>
                <c:pt idx="30126">
                  <c:v>3.0</c:v>
                </c:pt>
                <c:pt idx="30127">
                  <c:v>3.0</c:v>
                </c:pt>
                <c:pt idx="30128">
                  <c:v>3.0</c:v>
                </c:pt>
                <c:pt idx="30129">
                  <c:v>3.0</c:v>
                </c:pt>
                <c:pt idx="30130">
                  <c:v>3.0</c:v>
                </c:pt>
                <c:pt idx="30131">
                  <c:v>3.0</c:v>
                </c:pt>
                <c:pt idx="30132">
                  <c:v>3.0</c:v>
                </c:pt>
                <c:pt idx="30133">
                  <c:v>3.0</c:v>
                </c:pt>
                <c:pt idx="30134">
                  <c:v>3.0</c:v>
                </c:pt>
                <c:pt idx="30135">
                  <c:v>3.0</c:v>
                </c:pt>
                <c:pt idx="30136">
                  <c:v>3.0</c:v>
                </c:pt>
                <c:pt idx="30137">
                  <c:v>3.0</c:v>
                </c:pt>
                <c:pt idx="30138">
                  <c:v>3.0</c:v>
                </c:pt>
                <c:pt idx="30139">
                  <c:v>3.0</c:v>
                </c:pt>
                <c:pt idx="30140">
                  <c:v>3.0</c:v>
                </c:pt>
                <c:pt idx="30141">
                  <c:v>3.0</c:v>
                </c:pt>
                <c:pt idx="30142">
                  <c:v>3.0</c:v>
                </c:pt>
                <c:pt idx="30143">
                  <c:v>3.0</c:v>
                </c:pt>
                <c:pt idx="30144">
                  <c:v>3.0</c:v>
                </c:pt>
                <c:pt idx="30145">
                  <c:v>3.0</c:v>
                </c:pt>
                <c:pt idx="30146">
                  <c:v>3.0</c:v>
                </c:pt>
                <c:pt idx="30147">
                  <c:v>3.0</c:v>
                </c:pt>
                <c:pt idx="30148">
                  <c:v>3.0</c:v>
                </c:pt>
                <c:pt idx="30149">
                  <c:v>3.0</c:v>
                </c:pt>
                <c:pt idx="30150">
                  <c:v>3.0</c:v>
                </c:pt>
                <c:pt idx="30151">
                  <c:v>3.0</c:v>
                </c:pt>
                <c:pt idx="30152">
                  <c:v>3.0</c:v>
                </c:pt>
                <c:pt idx="30153">
                  <c:v>3.0</c:v>
                </c:pt>
                <c:pt idx="30154">
                  <c:v>3.0</c:v>
                </c:pt>
                <c:pt idx="30155">
                  <c:v>3.0</c:v>
                </c:pt>
                <c:pt idx="30156">
                  <c:v>3.0</c:v>
                </c:pt>
                <c:pt idx="30157">
                  <c:v>3.0</c:v>
                </c:pt>
                <c:pt idx="30158">
                  <c:v>3.0</c:v>
                </c:pt>
                <c:pt idx="30159">
                  <c:v>3.0</c:v>
                </c:pt>
                <c:pt idx="30160">
                  <c:v>3.0</c:v>
                </c:pt>
                <c:pt idx="30161">
                  <c:v>3.0</c:v>
                </c:pt>
                <c:pt idx="30162">
                  <c:v>3.0</c:v>
                </c:pt>
                <c:pt idx="30163">
                  <c:v>3.0</c:v>
                </c:pt>
                <c:pt idx="30164">
                  <c:v>3.0</c:v>
                </c:pt>
                <c:pt idx="30165">
                  <c:v>3.0</c:v>
                </c:pt>
                <c:pt idx="30166">
                  <c:v>3.0</c:v>
                </c:pt>
                <c:pt idx="30167">
                  <c:v>3.0</c:v>
                </c:pt>
                <c:pt idx="30168">
                  <c:v>3.0</c:v>
                </c:pt>
                <c:pt idx="30169">
                  <c:v>3.0</c:v>
                </c:pt>
                <c:pt idx="30170">
                  <c:v>3.0</c:v>
                </c:pt>
                <c:pt idx="30171">
                  <c:v>3.0</c:v>
                </c:pt>
                <c:pt idx="30172">
                  <c:v>3.0</c:v>
                </c:pt>
                <c:pt idx="30173">
                  <c:v>3.0</c:v>
                </c:pt>
                <c:pt idx="30174">
                  <c:v>3.0</c:v>
                </c:pt>
                <c:pt idx="30175">
                  <c:v>3.0</c:v>
                </c:pt>
                <c:pt idx="30176">
                  <c:v>3.0</c:v>
                </c:pt>
                <c:pt idx="30177">
                  <c:v>3.0</c:v>
                </c:pt>
                <c:pt idx="30178">
                  <c:v>3.0</c:v>
                </c:pt>
                <c:pt idx="30179">
                  <c:v>3.0</c:v>
                </c:pt>
                <c:pt idx="30180">
                  <c:v>3.0</c:v>
                </c:pt>
                <c:pt idx="30181">
                  <c:v>3.0</c:v>
                </c:pt>
                <c:pt idx="30182">
                  <c:v>3.0</c:v>
                </c:pt>
                <c:pt idx="30183">
                  <c:v>3.0</c:v>
                </c:pt>
                <c:pt idx="30184">
                  <c:v>3.0</c:v>
                </c:pt>
                <c:pt idx="30185">
                  <c:v>3.0</c:v>
                </c:pt>
                <c:pt idx="30186">
                  <c:v>3.0</c:v>
                </c:pt>
                <c:pt idx="30187">
                  <c:v>3.0</c:v>
                </c:pt>
                <c:pt idx="30188">
                  <c:v>3.0</c:v>
                </c:pt>
                <c:pt idx="30189">
                  <c:v>3.0</c:v>
                </c:pt>
                <c:pt idx="30190">
                  <c:v>3.0</c:v>
                </c:pt>
                <c:pt idx="30191">
                  <c:v>3.0</c:v>
                </c:pt>
                <c:pt idx="30192">
                  <c:v>3.0</c:v>
                </c:pt>
                <c:pt idx="30193">
                  <c:v>3.0</c:v>
                </c:pt>
                <c:pt idx="30194">
                  <c:v>3.0</c:v>
                </c:pt>
                <c:pt idx="30195">
                  <c:v>3.0</c:v>
                </c:pt>
                <c:pt idx="30196">
                  <c:v>3.0</c:v>
                </c:pt>
                <c:pt idx="30197">
                  <c:v>3.0</c:v>
                </c:pt>
                <c:pt idx="30198">
                  <c:v>3.0</c:v>
                </c:pt>
                <c:pt idx="30199">
                  <c:v>3.0</c:v>
                </c:pt>
                <c:pt idx="30200">
                  <c:v>3.0</c:v>
                </c:pt>
                <c:pt idx="30201">
                  <c:v>3.0</c:v>
                </c:pt>
                <c:pt idx="30202">
                  <c:v>3.0</c:v>
                </c:pt>
                <c:pt idx="30203">
                  <c:v>3.0</c:v>
                </c:pt>
                <c:pt idx="30204">
                  <c:v>3.0</c:v>
                </c:pt>
                <c:pt idx="30205">
                  <c:v>3.0</c:v>
                </c:pt>
                <c:pt idx="30206">
                  <c:v>3.0</c:v>
                </c:pt>
                <c:pt idx="30207">
                  <c:v>3.0</c:v>
                </c:pt>
                <c:pt idx="30208">
                  <c:v>3.0</c:v>
                </c:pt>
                <c:pt idx="30209">
                  <c:v>3.0</c:v>
                </c:pt>
                <c:pt idx="30210">
                  <c:v>3.0</c:v>
                </c:pt>
                <c:pt idx="30211">
                  <c:v>3.0</c:v>
                </c:pt>
                <c:pt idx="30212">
                  <c:v>3.0</c:v>
                </c:pt>
                <c:pt idx="30213">
                  <c:v>3.0</c:v>
                </c:pt>
                <c:pt idx="30214">
                  <c:v>3.0</c:v>
                </c:pt>
                <c:pt idx="30215">
                  <c:v>3.0</c:v>
                </c:pt>
                <c:pt idx="30216">
                  <c:v>3.0</c:v>
                </c:pt>
                <c:pt idx="30217">
                  <c:v>3.0</c:v>
                </c:pt>
                <c:pt idx="30218">
                  <c:v>3.0</c:v>
                </c:pt>
                <c:pt idx="30219">
                  <c:v>3.0</c:v>
                </c:pt>
                <c:pt idx="30220">
                  <c:v>3.0</c:v>
                </c:pt>
                <c:pt idx="30221">
                  <c:v>3.0</c:v>
                </c:pt>
                <c:pt idx="30222">
                  <c:v>3.0</c:v>
                </c:pt>
                <c:pt idx="30223">
                  <c:v>3.0</c:v>
                </c:pt>
                <c:pt idx="30224">
                  <c:v>3.0</c:v>
                </c:pt>
                <c:pt idx="30225">
                  <c:v>3.0</c:v>
                </c:pt>
                <c:pt idx="30226">
                  <c:v>3.0</c:v>
                </c:pt>
                <c:pt idx="30227">
                  <c:v>3.0</c:v>
                </c:pt>
                <c:pt idx="30228">
                  <c:v>3.0</c:v>
                </c:pt>
                <c:pt idx="30229">
                  <c:v>3.0</c:v>
                </c:pt>
                <c:pt idx="30230">
                  <c:v>3.0</c:v>
                </c:pt>
                <c:pt idx="30231">
                  <c:v>3.0</c:v>
                </c:pt>
                <c:pt idx="30232">
                  <c:v>3.0</c:v>
                </c:pt>
                <c:pt idx="30233">
                  <c:v>3.0</c:v>
                </c:pt>
                <c:pt idx="30234">
                  <c:v>3.0</c:v>
                </c:pt>
                <c:pt idx="30235">
                  <c:v>3.0</c:v>
                </c:pt>
                <c:pt idx="30236">
                  <c:v>3.0</c:v>
                </c:pt>
                <c:pt idx="30237">
                  <c:v>3.0</c:v>
                </c:pt>
                <c:pt idx="30238">
                  <c:v>3.0</c:v>
                </c:pt>
                <c:pt idx="30239">
                  <c:v>3.0</c:v>
                </c:pt>
                <c:pt idx="30240">
                  <c:v>3.0</c:v>
                </c:pt>
                <c:pt idx="30241">
                  <c:v>3.0</c:v>
                </c:pt>
                <c:pt idx="30242">
                  <c:v>3.0</c:v>
                </c:pt>
                <c:pt idx="30243">
                  <c:v>3.0</c:v>
                </c:pt>
                <c:pt idx="30244">
                  <c:v>3.0</c:v>
                </c:pt>
                <c:pt idx="30245">
                  <c:v>3.0</c:v>
                </c:pt>
                <c:pt idx="30246">
                  <c:v>3.0</c:v>
                </c:pt>
                <c:pt idx="30247">
                  <c:v>3.0</c:v>
                </c:pt>
                <c:pt idx="30248">
                  <c:v>3.0</c:v>
                </c:pt>
                <c:pt idx="30249">
                  <c:v>3.0</c:v>
                </c:pt>
                <c:pt idx="30250">
                  <c:v>3.0</c:v>
                </c:pt>
                <c:pt idx="30251">
                  <c:v>3.0</c:v>
                </c:pt>
                <c:pt idx="30252">
                  <c:v>3.0</c:v>
                </c:pt>
                <c:pt idx="30253">
                  <c:v>3.0</c:v>
                </c:pt>
                <c:pt idx="30254">
                  <c:v>3.0</c:v>
                </c:pt>
                <c:pt idx="30255">
                  <c:v>3.0</c:v>
                </c:pt>
                <c:pt idx="30256">
                  <c:v>3.0</c:v>
                </c:pt>
                <c:pt idx="30257">
                  <c:v>3.0</c:v>
                </c:pt>
                <c:pt idx="30258">
                  <c:v>3.0</c:v>
                </c:pt>
                <c:pt idx="30259">
                  <c:v>3.0</c:v>
                </c:pt>
                <c:pt idx="30260">
                  <c:v>3.0</c:v>
                </c:pt>
                <c:pt idx="30261">
                  <c:v>3.0</c:v>
                </c:pt>
                <c:pt idx="30262">
                  <c:v>3.0</c:v>
                </c:pt>
                <c:pt idx="30263">
                  <c:v>3.0</c:v>
                </c:pt>
                <c:pt idx="30264">
                  <c:v>3.0</c:v>
                </c:pt>
                <c:pt idx="30265">
                  <c:v>3.0</c:v>
                </c:pt>
                <c:pt idx="30266">
                  <c:v>3.0</c:v>
                </c:pt>
                <c:pt idx="30267">
                  <c:v>3.0</c:v>
                </c:pt>
                <c:pt idx="30268">
                  <c:v>3.0</c:v>
                </c:pt>
                <c:pt idx="30269">
                  <c:v>3.0</c:v>
                </c:pt>
                <c:pt idx="30270">
                  <c:v>3.0</c:v>
                </c:pt>
                <c:pt idx="30271">
                  <c:v>3.0</c:v>
                </c:pt>
                <c:pt idx="30272">
                  <c:v>3.0</c:v>
                </c:pt>
                <c:pt idx="30273">
                  <c:v>3.0</c:v>
                </c:pt>
                <c:pt idx="30274">
                  <c:v>3.0</c:v>
                </c:pt>
                <c:pt idx="30275">
                  <c:v>3.0</c:v>
                </c:pt>
                <c:pt idx="30276">
                  <c:v>3.0</c:v>
                </c:pt>
                <c:pt idx="30277">
                  <c:v>3.0</c:v>
                </c:pt>
                <c:pt idx="30278">
                  <c:v>3.0</c:v>
                </c:pt>
                <c:pt idx="30279">
                  <c:v>3.0</c:v>
                </c:pt>
                <c:pt idx="30280">
                  <c:v>3.0</c:v>
                </c:pt>
                <c:pt idx="30281">
                  <c:v>3.0</c:v>
                </c:pt>
                <c:pt idx="30282">
                  <c:v>3.0</c:v>
                </c:pt>
                <c:pt idx="30283">
                  <c:v>3.0</c:v>
                </c:pt>
                <c:pt idx="30284">
                  <c:v>3.0</c:v>
                </c:pt>
                <c:pt idx="30285">
                  <c:v>3.0</c:v>
                </c:pt>
                <c:pt idx="30286">
                  <c:v>3.0</c:v>
                </c:pt>
                <c:pt idx="30287">
                  <c:v>3.0</c:v>
                </c:pt>
                <c:pt idx="30288">
                  <c:v>3.0</c:v>
                </c:pt>
                <c:pt idx="30289">
                  <c:v>3.0</c:v>
                </c:pt>
                <c:pt idx="30290">
                  <c:v>3.0</c:v>
                </c:pt>
                <c:pt idx="30291">
                  <c:v>3.0</c:v>
                </c:pt>
                <c:pt idx="30292">
                  <c:v>3.0</c:v>
                </c:pt>
                <c:pt idx="30293">
                  <c:v>3.0</c:v>
                </c:pt>
                <c:pt idx="30294">
                  <c:v>3.0</c:v>
                </c:pt>
                <c:pt idx="30295">
                  <c:v>3.0</c:v>
                </c:pt>
                <c:pt idx="30296">
                  <c:v>3.0</c:v>
                </c:pt>
                <c:pt idx="30297">
                  <c:v>3.0</c:v>
                </c:pt>
                <c:pt idx="30298">
                  <c:v>3.0</c:v>
                </c:pt>
                <c:pt idx="30299">
                  <c:v>3.0</c:v>
                </c:pt>
                <c:pt idx="30300">
                  <c:v>3.0</c:v>
                </c:pt>
                <c:pt idx="30301">
                  <c:v>3.0</c:v>
                </c:pt>
                <c:pt idx="30302">
                  <c:v>3.0</c:v>
                </c:pt>
                <c:pt idx="30303">
                  <c:v>3.0</c:v>
                </c:pt>
                <c:pt idx="30304">
                  <c:v>3.0</c:v>
                </c:pt>
                <c:pt idx="30305">
                  <c:v>3.0</c:v>
                </c:pt>
                <c:pt idx="30306">
                  <c:v>3.0</c:v>
                </c:pt>
                <c:pt idx="30307">
                  <c:v>3.0</c:v>
                </c:pt>
                <c:pt idx="30308">
                  <c:v>3.0</c:v>
                </c:pt>
                <c:pt idx="30309">
                  <c:v>3.0</c:v>
                </c:pt>
                <c:pt idx="30310">
                  <c:v>3.0</c:v>
                </c:pt>
                <c:pt idx="30311">
                  <c:v>3.0</c:v>
                </c:pt>
                <c:pt idx="30312">
                  <c:v>3.0</c:v>
                </c:pt>
                <c:pt idx="30313">
                  <c:v>3.0</c:v>
                </c:pt>
                <c:pt idx="30314">
                  <c:v>3.0</c:v>
                </c:pt>
                <c:pt idx="30315">
                  <c:v>3.0</c:v>
                </c:pt>
                <c:pt idx="30316">
                  <c:v>3.0</c:v>
                </c:pt>
                <c:pt idx="30317">
                  <c:v>3.0</c:v>
                </c:pt>
                <c:pt idx="30318">
                  <c:v>3.0</c:v>
                </c:pt>
                <c:pt idx="30319">
                  <c:v>3.0</c:v>
                </c:pt>
                <c:pt idx="30320">
                  <c:v>3.0</c:v>
                </c:pt>
                <c:pt idx="30321">
                  <c:v>3.0</c:v>
                </c:pt>
                <c:pt idx="30322">
                  <c:v>3.0</c:v>
                </c:pt>
                <c:pt idx="30323">
                  <c:v>3.0</c:v>
                </c:pt>
                <c:pt idx="30324">
                  <c:v>3.0</c:v>
                </c:pt>
                <c:pt idx="30325">
                  <c:v>3.0</c:v>
                </c:pt>
                <c:pt idx="30326">
                  <c:v>3.0</c:v>
                </c:pt>
                <c:pt idx="30327">
                  <c:v>3.0</c:v>
                </c:pt>
                <c:pt idx="30328">
                  <c:v>3.0</c:v>
                </c:pt>
                <c:pt idx="30329">
                  <c:v>3.0</c:v>
                </c:pt>
                <c:pt idx="30330">
                  <c:v>3.0</c:v>
                </c:pt>
                <c:pt idx="30331">
                  <c:v>3.0</c:v>
                </c:pt>
                <c:pt idx="30332">
                  <c:v>3.0</c:v>
                </c:pt>
                <c:pt idx="30333">
                  <c:v>3.0</c:v>
                </c:pt>
                <c:pt idx="30334">
                  <c:v>3.0</c:v>
                </c:pt>
                <c:pt idx="30335">
                  <c:v>3.0</c:v>
                </c:pt>
                <c:pt idx="30336">
                  <c:v>3.0</c:v>
                </c:pt>
                <c:pt idx="30337">
                  <c:v>3.0</c:v>
                </c:pt>
                <c:pt idx="30338">
                  <c:v>3.0</c:v>
                </c:pt>
                <c:pt idx="30339">
                  <c:v>3.0</c:v>
                </c:pt>
                <c:pt idx="30340">
                  <c:v>3.0</c:v>
                </c:pt>
                <c:pt idx="30341">
                  <c:v>3.0</c:v>
                </c:pt>
                <c:pt idx="30342">
                  <c:v>3.0</c:v>
                </c:pt>
                <c:pt idx="30343">
                  <c:v>3.0</c:v>
                </c:pt>
                <c:pt idx="30344">
                  <c:v>3.0</c:v>
                </c:pt>
                <c:pt idx="30345">
                  <c:v>3.0</c:v>
                </c:pt>
                <c:pt idx="30346">
                  <c:v>3.0</c:v>
                </c:pt>
                <c:pt idx="30347">
                  <c:v>3.0</c:v>
                </c:pt>
                <c:pt idx="30348">
                  <c:v>3.0</c:v>
                </c:pt>
                <c:pt idx="30349">
                  <c:v>3.0</c:v>
                </c:pt>
                <c:pt idx="30350">
                  <c:v>3.0</c:v>
                </c:pt>
                <c:pt idx="30351">
                  <c:v>3.0</c:v>
                </c:pt>
                <c:pt idx="30352">
                  <c:v>3.0</c:v>
                </c:pt>
                <c:pt idx="30353">
                  <c:v>3.0</c:v>
                </c:pt>
                <c:pt idx="30354">
                  <c:v>3.0</c:v>
                </c:pt>
                <c:pt idx="30355">
                  <c:v>3.0</c:v>
                </c:pt>
                <c:pt idx="30356">
                  <c:v>3.0</c:v>
                </c:pt>
                <c:pt idx="30357">
                  <c:v>3.0</c:v>
                </c:pt>
                <c:pt idx="30358">
                  <c:v>3.0</c:v>
                </c:pt>
                <c:pt idx="30359">
                  <c:v>3.0</c:v>
                </c:pt>
                <c:pt idx="30360">
                  <c:v>3.0</c:v>
                </c:pt>
                <c:pt idx="30361">
                  <c:v>3.0</c:v>
                </c:pt>
                <c:pt idx="30362">
                  <c:v>3.0</c:v>
                </c:pt>
                <c:pt idx="30363">
                  <c:v>3.0</c:v>
                </c:pt>
                <c:pt idx="30364">
                  <c:v>3.0</c:v>
                </c:pt>
                <c:pt idx="30365">
                  <c:v>3.0</c:v>
                </c:pt>
                <c:pt idx="30366">
                  <c:v>3.0</c:v>
                </c:pt>
                <c:pt idx="30367">
                  <c:v>3.0</c:v>
                </c:pt>
                <c:pt idx="30368">
                  <c:v>3.0</c:v>
                </c:pt>
                <c:pt idx="30369">
                  <c:v>3.0</c:v>
                </c:pt>
                <c:pt idx="30370">
                  <c:v>3.0</c:v>
                </c:pt>
                <c:pt idx="30371">
                  <c:v>3.0</c:v>
                </c:pt>
                <c:pt idx="30372">
                  <c:v>3.0</c:v>
                </c:pt>
                <c:pt idx="30373">
                  <c:v>3.0</c:v>
                </c:pt>
                <c:pt idx="30374">
                  <c:v>3.0</c:v>
                </c:pt>
                <c:pt idx="30375">
                  <c:v>3.0</c:v>
                </c:pt>
                <c:pt idx="30376">
                  <c:v>3.0</c:v>
                </c:pt>
                <c:pt idx="30377">
                  <c:v>3.0</c:v>
                </c:pt>
                <c:pt idx="30378">
                  <c:v>3.0</c:v>
                </c:pt>
                <c:pt idx="30379">
                  <c:v>3.0</c:v>
                </c:pt>
                <c:pt idx="30380">
                  <c:v>3.0</c:v>
                </c:pt>
                <c:pt idx="30381">
                  <c:v>3.0</c:v>
                </c:pt>
                <c:pt idx="30382">
                  <c:v>3.0</c:v>
                </c:pt>
                <c:pt idx="30383">
                  <c:v>3.0</c:v>
                </c:pt>
                <c:pt idx="30384">
                  <c:v>3.0</c:v>
                </c:pt>
                <c:pt idx="30385">
                  <c:v>3.0</c:v>
                </c:pt>
                <c:pt idx="30386">
                  <c:v>3.0</c:v>
                </c:pt>
                <c:pt idx="30387">
                  <c:v>3.0</c:v>
                </c:pt>
                <c:pt idx="30388">
                  <c:v>3.0</c:v>
                </c:pt>
                <c:pt idx="30389">
                  <c:v>3.0</c:v>
                </c:pt>
                <c:pt idx="30390">
                  <c:v>3.0</c:v>
                </c:pt>
                <c:pt idx="30391">
                  <c:v>3.0</c:v>
                </c:pt>
                <c:pt idx="30392">
                  <c:v>3.0</c:v>
                </c:pt>
                <c:pt idx="30393">
                  <c:v>3.0</c:v>
                </c:pt>
                <c:pt idx="30394">
                  <c:v>3.0</c:v>
                </c:pt>
                <c:pt idx="30395">
                  <c:v>3.0</c:v>
                </c:pt>
                <c:pt idx="30396">
                  <c:v>3.0</c:v>
                </c:pt>
                <c:pt idx="30397">
                  <c:v>3.0</c:v>
                </c:pt>
                <c:pt idx="30398">
                  <c:v>3.0</c:v>
                </c:pt>
                <c:pt idx="30399">
                  <c:v>3.0</c:v>
                </c:pt>
                <c:pt idx="30400">
                  <c:v>3.0</c:v>
                </c:pt>
                <c:pt idx="30401">
                  <c:v>3.0</c:v>
                </c:pt>
                <c:pt idx="30402">
                  <c:v>3.0</c:v>
                </c:pt>
                <c:pt idx="30403">
                  <c:v>3.0</c:v>
                </c:pt>
                <c:pt idx="30404">
                  <c:v>3.0</c:v>
                </c:pt>
                <c:pt idx="30405">
                  <c:v>3.0</c:v>
                </c:pt>
                <c:pt idx="30406">
                  <c:v>3.0</c:v>
                </c:pt>
                <c:pt idx="30407">
                  <c:v>3.0</c:v>
                </c:pt>
                <c:pt idx="30408">
                  <c:v>3.0</c:v>
                </c:pt>
                <c:pt idx="30409">
                  <c:v>3.0</c:v>
                </c:pt>
                <c:pt idx="30410">
                  <c:v>3.0</c:v>
                </c:pt>
                <c:pt idx="30411">
                  <c:v>3.0</c:v>
                </c:pt>
                <c:pt idx="30412">
                  <c:v>3.0</c:v>
                </c:pt>
                <c:pt idx="30413">
                  <c:v>3.0</c:v>
                </c:pt>
                <c:pt idx="30414">
                  <c:v>3.0</c:v>
                </c:pt>
                <c:pt idx="30415">
                  <c:v>3.0</c:v>
                </c:pt>
                <c:pt idx="30416">
                  <c:v>3.0</c:v>
                </c:pt>
                <c:pt idx="30417">
                  <c:v>3.0</c:v>
                </c:pt>
                <c:pt idx="30418">
                  <c:v>3.0</c:v>
                </c:pt>
                <c:pt idx="30419">
                  <c:v>3.0</c:v>
                </c:pt>
                <c:pt idx="30420">
                  <c:v>3.0</c:v>
                </c:pt>
                <c:pt idx="30421">
                  <c:v>3.0</c:v>
                </c:pt>
                <c:pt idx="30422">
                  <c:v>3.0</c:v>
                </c:pt>
                <c:pt idx="30423">
                  <c:v>3.0</c:v>
                </c:pt>
                <c:pt idx="30424">
                  <c:v>3.0</c:v>
                </c:pt>
                <c:pt idx="30425">
                  <c:v>3.0</c:v>
                </c:pt>
                <c:pt idx="30426">
                  <c:v>3.0</c:v>
                </c:pt>
                <c:pt idx="30427">
                  <c:v>3.0</c:v>
                </c:pt>
                <c:pt idx="30428">
                  <c:v>3.0</c:v>
                </c:pt>
                <c:pt idx="30429">
                  <c:v>3.0</c:v>
                </c:pt>
                <c:pt idx="30430">
                  <c:v>3.0</c:v>
                </c:pt>
                <c:pt idx="30431">
                  <c:v>3.0</c:v>
                </c:pt>
                <c:pt idx="30432">
                  <c:v>3.0</c:v>
                </c:pt>
                <c:pt idx="30433">
                  <c:v>3.0</c:v>
                </c:pt>
                <c:pt idx="30434">
                  <c:v>3.0</c:v>
                </c:pt>
                <c:pt idx="30435">
                  <c:v>3.0</c:v>
                </c:pt>
                <c:pt idx="30436">
                  <c:v>3.0</c:v>
                </c:pt>
                <c:pt idx="30437">
                  <c:v>3.0</c:v>
                </c:pt>
                <c:pt idx="30438">
                  <c:v>3.0</c:v>
                </c:pt>
                <c:pt idx="30439">
                  <c:v>3.0</c:v>
                </c:pt>
                <c:pt idx="30440">
                  <c:v>3.0</c:v>
                </c:pt>
                <c:pt idx="30441">
                  <c:v>3.0</c:v>
                </c:pt>
                <c:pt idx="30442">
                  <c:v>3.0</c:v>
                </c:pt>
                <c:pt idx="30443">
                  <c:v>3.0</c:v>
                </c:pt>
                <c:pt idx="30444">
                  <c:v>3.0</c:v>
                </c:pt>
                <c:pt idx="30445">
                  <c:v>3.0</c:v>
                </c:pt>
                <c:pt idx="30446">
                  <c:v>3.0</c:v>
                </c:pt>
                <c:pt idx="30447">
                  <c:v>3.0</c:v>
                </c:pt>
                <c:pt idx="30448">
                  <c:v>3.0</c:v>
                </c:pt>
                <c:pt idx="30449">
                  <c:v>3.0</c:v>
                </c:pt>
                <c:pt idx="30450">
                  <c:v>3.0</c:v>
                </c:pt>
                <c:pt idx="30451">
                  <c:v>3.0</c:v>
                </c:pt>
                <c:pt idx="30452">
                  <c:v>3.0</c:v>
                </c:pt>
                <c:pt idx="30453">
                  <c:v>3.0</c:v>
                </c:pt>
                <c:pt idx="30454">
                  <c:v>3.0</c:v>
                </c:pt>
                <c:pt idx="30455">
                  <c:v>3.0</c:v>
                </c:pt>
                <c:pt idx="30456">
                  <c:v>3.0</c:v>
                </c:pt>
                <c:pt idx="30457">
                  <c:v>3.0</c:v>
                </c:pt>
                <c:pt idx="30458">
                  <c:v>3.0</c:v>
                </c:pt>
                <c:pt idx="30459">
                  <c:v>3.0</c:v>
                </c:pt>
                <c:pt idx="30460">
                  <c:v>3.0</c:v>
                </c:pt>
                <c:pt idx="30461">
                  <c:v>3.0</c:v>
                </c:pt>
                <c:pt idx="30462">
                  <c:v>3.0</c:v>
                </c:pt>
                <c:pt idx="30463">
                  <c:v>3.0</c:v>
                </c:pt>
                <c:pt idx="30464">
                  <c:v>3.0</c:v>
                </c:pt>
                <c:pt idx="30465">
                  <c:v>3.0</c:v>
                </c:pt>
                <c:pt idx="30466">
                  <c:v>3.0</c:v>
                </c:pt>
                <c:pt idx="30467">
                  <c:v>3.0</c:v>
                </c:pt>
                <c:pt idx="30468">
                  <c:v>3.0</c:v>
                </c:pt>
                <c:pt idx="30469">
                  <c:v>3.0</c:v>
                </c:pt>
                <c:pt idx="30470">
                  <c:v>3.0</c:v>
                </c:pt>
                <c:pt idx="30471">
                  <c:v>3.0</c:v>
                </c:pt>
                <c:pt idx="30472">
                  <c:v>3.0</c:v>
                </c:pt>
                <c:pt idx="30473">
                  <c:v>3.0</c:v>
                </c:pt>
                <c:pt idx="30474">
                  <c:v>3.0</c:v>
                </c:pt>
                <c:pt idx="30475">
                  <c:v>3.0</c:v>
                </c:pt>
                <c:pt idx="30476">
                  <c:v>3.0</c:v>
                </c:pt>
                <c:pt idx="30477">
                  <c:v>3.0</c:v>
                </c:pt>
                <c:pt idx="30478">
                  <c:v>3.0</c:v>
                </c:pt>
                <c:pt idx="30479">
                  <c:v>3.0</c:v>
                </c:pt>
                <c:pt idx="30480">
                  <c:v>3.0</c:v>
                </c:pt>
                <c:pt idx="30481">
                  <c:v>3.0</c:v>
                </c:pt>
                <c:pt idx="30482">
                  <c:v>3.0</c:v>
                </c:pt>
                <c:pt idx="30483">
                  <c:v>3.0</c:v>
                </c:pt>
                <c:pt idx="30484">
                  <c:v>3.0</c:v>
                </c:pt>
                <c:pt idx="30485">
                  <c:v>3.0</c:v>
                </c:pt>
                <c:pt idx="30486">
                  <c:v>3.0</c:v>
                </c:pt>
                <c:pt idx="30487">
                  <c:v>3.0</c:v>
                </c:pt>
                <c:pt idx="30488">
                  <c:v>3.0</c:v>
                </c:pt>
                <c:pt idx="30489">
                  <c:v>3.0</c:v>
                </c:pt>
                <c:pt idx="30490">
                  <c:v>3.0</c:v>
                </c:pt>
                <c:pt idx="30491">
                  <c:v>3.0</c:v>
                </c:pt>
                <c:pt idx="30492">
                  <c:v>3.0</c:v>
                </c:pt>
                <c:pt idx="30493">
                  <c:v>3.0</c:v>
                </c:pt>
                <c:pt idx="30494">
                  <c:v>3.0</c:v>
                </c:pt>
                <c:pt idx="30495">
                  <c:v>3.0</c:v>
                </c:pt>
                <c:pt idx="30496">
                  <c:v>3.0</c:v>
                </c:pt>
                <c:pt idx="30497">
                  <c:v>3.0</c:v>
                </c:pt>
                <c:pt idx="30498">
                  <c:v>3.0</c:v>
                </c:pt>
                <c:pt idx="30499">
                  <c:v>3.0</c:v>
                </c:pt>
                <c:pt idx="30500">
                  <c:v>3.0</c:v>
                </c:pt>
                <c:pt idx="30501">
                  <c:v>3.0</c:v>
                </c:pt>
                <c:pt idx="30502">
                  <c:v>3.0</c:v>
                </c:pt>
                <c:pt idx="30503">
                  <c:v>3.0</c:v>
                </c:pt>
                <c:pt idx="30504">
                  <c:v>3.0</c:v>
                </c:pt>
                <c:pt idx="30505">
                  <c:v>3.0</c:v>
                </c:pt>
                <c:pt idx="30506">
                  <c:v>3.0</c:v>
                </c:pt>
                <c:pt idx="30507">
                  <c:v>3.0</c:v>
                </c:pt>
                <c:pt idx="30508">
                  <c:v>3.0</c:v>
                </c:pt>
                <c:pt idx="30509">
                  <c:v>3.0</c:v>
                </c:pt>
                <c:pt idx="30510">
                  <c:v>3.0</c:v>
                </c:pt>
                <c:pt idx="30511">
                  <c:v>3.0</c:v>
                </c:pt>
                <c:pt idx="30512">
                  <c:v>3.0</c:v>
                </c:pt>
                <c:pt idx="30513">
                  <c:v>3.0</c:v>
                </c:pt>
                <c:pt idx="30514">
                  <c:v>3.0</c:v>
                </c:pt>
                <c:pt idx="30515">
                  <c:v>3.0</c:v>
                </c:pt>
                <c:pt idx="30516">
                  <c:v>3.0</c:v>
                </c:pt>
                <c:pt idx="30517">
                  <c:v>3.0</c:v>
                </c:pt>
                <c:pt idx="30518">
                  <c:v>3.0</c:v>
                </c:pt>
                <c:pt idx="30519">
                  <c:v>3.0</c:v>
                </c:pt>
                <c:pt idx="30520">
                  <c:v>3.0</c:v>
                </c:pt>
                <c:pt idx="30521">
                  <c:v>3.0</c:v>
                </c:pt>
                <c:pt idx="30522">
                  <c:v>3.0</c:v>
                </c:pt>
                <c:pt idx="30523">
                  <c:v>3.0</c:v>
                </c:pt>
                <c:pt idx="30524">
                  <c:v>3.0</c:v>
                </c:pt>
                <c:pt idx="30525">
                  <c:v>3.0</c:v>
                </c:pt>
                <c:pt idx="30526">
                  <c:v>3.0</c:v>
                </c:pt>
                <c:pt idx="30527">
                  <c:v>3.0</c:v>
                </c:pt>
                <c:pt idx="30528">
                  <c:v>3.0</c:v>
                </c:pt>
                <c:pt idx="30529">
                  <c:v>3.0</c:v>
                </c:pt>
                <c:pt idx="30530">
                  <c:v>3.0</c:v>
                </c:pt>
                <c:pt idx="30531">
                  <c:v>3.0</c:v>
                </c:pt>
                <c:pt idx="30532">
                  <c:v>3.0</c:v>
                </c:pt>
                <c:pt idx="30533">
                  <c:v>3.0</c:v>
                </c:pt>
                <c:pt idx="30534">
                  <c:v>3.0</c:v>
                </c:pt>
                <c:pt idx="30535">
                  <c:v>3.0</c:v>
                </c:pt>
                <c:pt idx="30536">
                  <c:v>3.0</c:v>
                </c:pt>
                <c:pt idx="30537">
                  <c:v>3.0</c:v>
                </c:pt>
                <c:pt idx="30538">
                  <c:v>3.0</c:v>
                </c:pt>
                <c:pt idx="30539">
                  <c:v>3.0</c:v>
                </c:pt>
                <c:pt idx="30540">
                  <c:v>3.0</c:v>
                </c:pt>
                <c:pt idx="30541">
                  <c:v>3.0</c:v>
                </c:pt>
                <c:pt idx="30542">
                  <c:v>3.0</c:v>
                </c:pt>
                <c:pt idx="30543">
                  <c:v>3.0</c:v>
                </c:pt>
                <c:pt idx="30544">
                  <c:v>3.0</c:v>
                </c:pt>
                <c:pt idx="30545">
                  <c:v>3.0</c:v>
                </c:pt>
                <c:pt idx="30546">
                  <c:v>3.0</c:v>
                </c:pt>
                <c:pt idx="30547">
                  <c:v>3.0</c:v>
                </c:pt>
                <c:pt idx="30548">
                  <c:v>3.0</c:v>
                </c:pt>
                <c:pt idx="30549">
                  <c:v>3.0</c:v>
                </c:pt>
                <c:pt idx="30550">
                  <c:v>3.0</c:v>
                </c:pt>
                <c:pt idx="30551">
                  <c:v>3.0</c:v>
                </c:pt>
                <c:pt idx="30552">
                  <c:v>3.0</c:v>
                </c:pt>
                <c:pt idx="30553">
                  <c:v>3.0</c:v>
                </c:pt>
                <c:pt idx="30554">
                  <c:v>3.0</c:v>
                </c:pt>
                <c:pt idx="30555">
                  <c:v>3.0</c:v>
                </c:pt>
                <c:pt idx="30556">
                  <c:v>3.0</c:v>
                </c:pt>
                <c:pt idx="30557">
                  <c:v>3.0</c:v>
                </c:pt>
                <c:pt idx="30558">
                  <c:v>3.0</c:v>
                </c:pt>
                <c:pt idx="30559">
                  <c:v>3.0</c:v>
                </c:pt>
                <c:pt idx="30560">
                  <c:v>3.0</c:v>
                </c:pt>
                <c:pt idx="30561">
                  <c:v>3.0</c:v>
                </c:pt>
                <c:pt idx="30562">
                  <c:v>3.0</c:v>
                </c:pt>
                <c:pt idx="30563">
                  <c:v>3.0</c:v>
                </c:pt>
                <c:pt idx="30564">
                  <c:v>3.0</c:v>
                </c:pt>
                <c:pt idx="30565">
                  <c:v>3.0</c:v>
                </c:pt>
                <c:pt idx="30566">
                  <c:v>3.0</c:v>
                </c:pt>
                <c:pt idx="30567">
                  <c:v>3.0</c:v>
                </c:pt>
                <c:pt idx="30568">
                  <c:v>3.0</c:v>
                </c:pt>
                <c:pt idx="30569">
                  <c:v>3.0</c:v>
                </c:pt>
                <c:pt idx="30570">
                  <c:v>3.0</c:v>
                </c:pt>
                <c:pt idx="30571">
                  <c:v>3.0</c:v>
                </c:pt>
                <c:pt idx="30572">
                  <c:v>3.0</c:v>
                </c:pt>
                <c:pt idx="30573">
                  <c:v>3.0</c:v>
                </c:pt>
                <c:pt idx="30574">
                  <c:v>3.0</c:v>
                </c:pt>
                <c:pt idx="30575">
                  <c:v>3.0</c:v>
                </c:pt>
                <c:pt idx="30576">
                  <c:v>3.0</c:v>
                </c:pt>
                <c:pt idx="30577">
                  <c:v>3.0</c:v>
                </c:pt>
                <c:pt idx="30578">
                  <c:v>3.0</c:v>
                </c:pt>
                <c:pt idx="30579">
                  <c:v>3.0</c:v>
                </c:pt>
                <c:pt idx="30580">
                  <c:v>3.0</c:v>
                </c:pt>
                <c:pt idx="30581">
                  <c:v>3.0</c:v>
                </c:pt>
                <c:pt idx="30582">
                  <c:v>3.0</c:v>
                </c:pt>
                <c:pt idx="30583">
                  <c:v>3.0</c:v>
                </c:pt>
                <c:pt idx="30584">
                  <c:v>3.0</c:v>
                </c:pt>
                <c:pt idx="30585">
                  <c:v>3.0</c:v>
                </c:pt>
                <c:pt idx="30586">
                  <c:v>3.0</c:v>
                </c:pt>
                <c:pt idx="30587">
                  <c:v>3.0</c:v>
                </c:pt>
                <c:pt idx="30588">
                  <c:v>3.0</c:v>
                </c:pt>
                <c:pt idx="30589">
                  <c:v>3.0</c:v>
                </c:pt>
                <c:pt idx="30590">
                  <c:v>3.0</c:v>
                </c:pt>
                <c:pt idx="30591">
                  <c:v>3.0</c:v>
                </c:pt>
                <c:pt idx="30592">
                  <c:v>3.0</c:v>
                </c:pt>
                <c:pt idx="30593">
                  <c:v>3.0</c:v>
                </c:pt>
                <c:pt idx="30594">
                  <c:v>3.0</c:v>
                </c:pt>
                <c:pt idx="30595">
                  <c:v>3.0</c:v>
                </c:pt>
                <c:pt idx="30596">
                  <c:v>3.0</c:v>
                </c:pt>
                <c:pt idx="30597">
                  <c:v>3.0</c:v>
                </c:pt>
                <c:pt idx="30598">
                  <c:v>3.0</c:v>
                </c:pt>
                <c:pt idx="30599">
                  <c:v>3.0</c:v>
                </c:pt>
                <c:pt idx="30600">
                  <c:v>3.0</c:v>
                </c:pt>
                <c:pt idx="30601">
                  <c:v>3.0</c:v>
                </c:pt>
                <c:pt idx="30602">
                  <c:v>3.0</c:v>
                </c:pt>
                <c:pt idx="30603">
                  <c:v>3.0</c:v>
                </c:pt>
                <c:pt idx="30604">
                  <c:v>3.0</c:v>
                </c:pt>
                <c:pt idx="30605">
                  <c:v>3.0</c:v>
                </c:pt>
                <c:pt idx="30606">
                  <c:v>3.0</c:v>
                </c:pt>
                <c:pt idx="30607">
                  <c:v>3.0</c:v>
                </c:pt>
                <c:pt idx="30608">
                  <c:v>3.0</c:v>
                </c:pt>
                <c:pt idx="30609">
                  <c:v>3.0</c:v>
                </c:pt>
                <c:pt idx="30610">
                  <c:v>3.0</c:v>
                </c:pt>
                <c:pt idx="30611">
                  <c:v>3.0</c:v>
                </c:pt>
                <c:pt idx="30612">
                  <c:v>3.0</c:v>
                </c:pt>
                <c:pt idx="30613">
                  <c:v>3.0</c:v>
                </c:pt>
                <c:pt idx="30614">
                  <c:v>3.0</c:v>
                </c:pt>
                <c:pt idx="30615">
                  <c:v>3.0</c:v>
                </c:pt>
                <c:pt idx="30616">
                  <c:v>3.0</c:v>
                </c:pt>
                <c:pt idx="30617">
                  <c:v>3.0</c:v>
                </c:pt>
                <c:pt idx="30618">
                  <c:v>3.0</c:v>
                </c:pt>
                <c:pt idx="30619">
                  <c:v>3.0</c:v>
                </c:pt>
                <c:pt idx="30620">
                  <c:v>3.0</c:v>
                </c:pt>
                <c:pt idx="30621">
                  <c:v>3.0</c:v>
                </c:pt>
                <c:pt idx="30622">
                  <c:v>3.0</c:v>
                </c:pt>
                <c:pt idx="30623">
                  <c:v>3.0</c:v>
                </c:pt>
                <c:pt idx="30624">
                  <c:v>3.0</c:v>
                </c:pt>
                <c:pt idx="30625">
                  <c:v>3.0</c:v>
                </c:pt>
                <c:pt idx="30626">
                  <c:v>3.0</c:v>
                </c:pt>
                <c:pt idx="30627">
                  <c:v>3.0</c:v>
                </c:pt>
                <c:pt idx="30628">
                  <c:v>3.0</c:v>
                </c:pt>
                <c:pt idx="30629">
                  <c:v>3.0</c:v>
                </c:pt>
                <c:pt idx="30630">
                  <c:v>3.0</c:v>
                </c:pt>
                <c:pt idx="30631">
                  <c:v>3.0</c:v>
                </c:pt>
                <c:pt idx="30632">
                  <c:v>3.0</c:v>
                </c:pt>
                <c:pt idx="30633">
                  <c:v>3.0</c:v>
                </c:pt>
                <c:pt idx="30634">
                  <c:v>3.0</c:v>
                </c:pt>
                <c:pt idx="30635">
                  <c:v>3.0</c:v>
                </c:pt>
                <c:pt idx="30636">
                  <c:v>3.0</c:v>
                </c:pt>
                <c:pt idx="30637">
                  <c:v>3.0</c:v>
                </c:pt>
                <c:pt idx="30638">
                  <c:v>3.0</c:v>
                </c:pt>
                <c:pt idx="30639">
                  <c:v>3.0</c:v>
                </c:pt>
                <c:pt idx="30640">
                  <c:v>3.0</c:v>
                </c:pt>
                <c:pt idx="30641">
                  <c:v>3.0</c:v>
                </c:pt>
                <c:pt idx="30642">
                  <c:v>3.0</c:v>
                </c:pt>
                <c:pt idx="30643">
                  <c:v>3.0</c:v>
                </c:pt>
                <c:pt idx="30644">
                  <c:v>3.0</c:v>
                </c:pt>
                <c:pt idx="30645">
                  <c:v>3.0</c:v>
                </c:pt>
                <c:pt idx="30646">
                  <c:v>3.0</c:v>
                </c:pt>
                <c:pt idx="30647">
                  <c:v>3.0</c:v>
                </c:pt>
                <c:pt idx="30648">
                  <c:v>3.0</c:v>
                </c:pt>
                <c:pt idx="30649">
                  <c:v>3.0</c:v>
                </c:pt>
                <c:pt idx="30650">
                  <c:v>3.0</c:v>
                </c:pt>
                <c:pt idx="30651">
                  <c:v>3.0</c:v>
                </c:pt>
                <c:pt idx="30652">
                  <c:v>3.0</c:v>
                </c:pt>
                <c:pt idx="30653">
                  <c:v>3.0</c:v>
                </c:pt>
                <c:pt idx="30654">
                  <c:v>3.0</c:v>
                </c:pt>
                <c:pt idx="30655">
                  <c:v>3.0</c:v>
                </c:pt>
                <c:pt idx="30656">
                  <c:v>3.0</c:v>
                </c:pt>
                <c:pt idx="30657">
                  <c:v>3.0</c:v>
                </c:pt>
                <c:pt idx="30658">
                  <c:v>3.0</c:v>
                </c:pt>
                <c:pt idx="30659">
                  <c:v>3.0</c:v>
                </c:pt>
                <c:pt idx="30660">
                  <c:v>3.0</c:v>
                </c:pt>
                <c:pt idx="30661">
                  <c:v>3.0</c:v>
                </c:pt>
                <c:pt idx="30662">
                  <c:v>3.0</c:v>
                </c:pt>
                <c:pt idx="30663">
                  <c:v>3.0</c:v>
                </c:pt>
                <c:pt idx="30664">
                  <c:v>3.0</c:v>
                </c:pt>
                <c:pt idx="30665">
                  <c:v>3.0</c:v>
                </c:pt>
                <c:pt idx="30666">
                  <c:v>3.0</c:v>
                </c:pt>
                <c:pt idx="30667">
                  <c:v>3.0</c:v>
                </c:pt>
                <c:pt idx="30668">
                  <c:v>3.0</c:v>
                </c:pt>
                <c:pt idx="30669">
                  <c:v>3.0</c:v>
                </c:pt>
                <c:pt idx="30670">
                  <c:v>3.0</c:v>
                </c:pt>
                <c:pt idx="30671">
                  <c:v>3.0</c:v>
                </c:pt>
                <c:pt idx="30672">
                  <c:v>3.0</c:v>
                </c:pt>
                <c:pt idx="30673">
                  <c:v>3.0</c:v>
                </c:pt>
                <c:pt idx="30674">
                  <c:v>3.0</c:v>
                </c:pt>
                <c:pt idx="30675">
                  <c:v>3.0</c:v>
                </c:pt>
                <c:pt idx="30676">
                  <c:v>3.0</c:v>
                </c:pt>
                <c:pt idx="30677">
                  <c:v>3.0</c:v>
                </c:pt>
                <c:pt idx="30678">
                  <c:v>3.0</c:v>
                </c:pt>
                <c:pt idx="30679">
                  <c:v>3.0</c:v>
                </c:pt>
                <c:pt idx="30680">
                  <c:v>3.0</c:v>
                </c:pt>
                <c:pt idx="30681">
                  <c:v>3.0</c:v>
                </c:pt>
                <c:pt idx="30682">
                  <c:v>3.0</c:v>
                </c:pt>
                <c:pt idx="30683">
                  <c:v>3.0</c:v>
                </c:pt>
                <c:pt idx="30684">
                  <c:v>3.0</c:v>
                </c:pt>
                <c:pt idx="30685">
                  <c:v>3.0</c:v>
                </c:pt>
                <c:pt idx="30686">
                  <c:v>3.0</c:v>
                </c:pt>
                <c:pt idx="30687">
                  <c:v>3.0</c:v>
                </c:pt>
                <c:pt idx="30688">
                  <c:v>3.0</c:v>
                </c:pt>
                <c:pt idx="30689">
                  <c:v>3.0</c:v>
                </c:pt>
                <c:pt idx="30690">
                  <c:v>3.0</c:v>
                </c:pt>
                <c:pt idx="30691">
                  <c:v>3.0</c:v>
                </c:pt>
                <c:pt idx="30692">
                  <c:v>3.0</c:v>
                </c:pt>
                <c:pt idx="30693">
                  <c:v>3.0</c:v>
                </c:pt>
                <c:pt idx="30694">
                  <c:v>3.0</c:v>
                </c:pt>
                <c:pt idx="30695">
                  <c:v>3.0</c:v>
                </c:pt>
                <c:pt idx="30696">
                  <c:v>3.0</c:v>
                </c:pt>
                <c:pt idx="30697">
                  <c:v>3.0</c:v>
                </c:pt>
                <c:pt idx="30698">
                  <c:v>3.0</c:v>
                </c:pt>
                <c:pt idx="30699">
                  <c:v>3.0</c:v>
                </c:pt>
                <c:pt idx="30700">
                  <c:v>3.0</c:v>
                </c:pt>
                <c:pt idx="30701">
                  <c:v>3.0</c:v>
                </c:pt>
                <c:pt idx="30702">
                  <c:v>3.0</c:v>
                </c:pt>
                <c:pt idx="30703">
                  <c:v>3.0</c:v>
                </c:pt>
                <c:pt idx="30704">
                  <c:v>3.0</c:v>
                </c:pt>
                <c:pt idx="30705">
                  <c:v>3.0</c:v>
                </c:pt>
                <c:pt idx="30706">
                  <c:v>3.0</c:v>
                </c:pt>
                <c:pt idx="30707">
                  <c:v>3.0</c:v>
                </c:pt>
                <c:pt idx="30708">
                  <c:v>3.0</c:v>
                </c:pt>
                <c:pt idx="30709">
                  <c:v>3.0</c:v>
                </c:pt>
                <c:pt idx="30710">
                  <c:v>3.0</c:v>
                </c:pt>
                <c:pt idx="30711">
                  <c:v>3.0</c:v>
                </c:pt>
                <c:pt idx="30712">
                  <c:v>3.0</c:v>
                </c:pt>
                <c:pt idx="30713">
                  <c:v>3.0</c:v>
                </c:pt>
                <c:pt idx="30714">
                  <c:v>3.0</c:v>
                </c:pt>
                <c:pt idx="30715">
                  <c:v>3.0</c:v>
                </c:pt>
                <c:pt idx="30716">
                  <c:v>3.0</c:v>
                </c:pt>
                <c:pt idx="30717">
                  <c:v>3.0</c:v>
                </c:pt>
                <c:pt idx="30718">
                  <c:v>3.0</c:v>
                </c:pt>
                <c:pt idx="30719">
                  <c:v>3.0</c:v>
                </c:pt>
                <c:pt idx="30720">
                  <c:v>3.0</c:v>
                </c:pt>
                <c:pt idx="30721">
                  <c:v>3.0</c:v>
                </c:pt>
                <c:pt idx="30722">
                  <c:v>3.0</c:v>
                </c:pt>
                <c:pt idx="30723">
                  <c:v>3.0</c:v>
                </c:pt>
                <c:pt idx="30724">
                  <c:v>3.0</c:v>
                </c:pt>
                <c:pt idx="30725">
                  <c:v>3.0</c:v>
                </c:pt>
                <c:pt idx="30726">
                  <c:v>3.0</c:v>
                </c:pt>
                <c:pt idx="30727">
                  <c:v>3.0</c:v>
                </c:pt>
                <c:pt idx="30728">
                  <c:v>3.0</c:v>
                </c:pt>
                <c:pt idx="30729">
                  <c:v>3.0</c:v>
                </c:pt>
                <c:pt idx="30730">
                  <c:v>3.0</c:v>
                </c:pt>
                <c:pt idx="30731">
                  <c:v>3.0</c:v>
                </c:pt>
                <c:pt idx="30732">
                  <c:v>3.0</c:v>
                </c:pt>
                <c:pt idx="30733">
                  <c:v>3.0</c:v>
                </c:pt>
                <c:pt idx="30734">
                  <c:v>3.0</c:v>
                </c:pt>
                <c:pt idx="30735">
                  <c:v>3.0</c:v>
                </c:pt>
                <c:pt idx="30736">
                  <c:v>3.0</c:v>
                </c:pt>
                <c:pt idx="30737">
                  <c:v>3.0</c:v>
                </c:pt>
                <c:pt idx="30738">
                  <c:v>3.0</c:v>
                </c:pt>
                <c:pt idx="30739">
                  <c:v>3.0</c:v>
                </c:pt>
                <c:pt idx="30740">
                  <c:v>3.0</c:v>
                </c:pt>
                <c:pt idx="30741">
                  <c:v>3.0</c:v>
                </c:pt>
                <c:pt idx="30742">
                  <c:v>3.0</c:v>
                </c:pt>
                <c:pt idx="30743">
                  <c:v>3.0</c:v>
                </c:pt>
                <c:pt idx="30744">
                  <c:v>3.0</c:v>
                </c:pt>
                <c:pt idx="30745">
                  <c:v>3.0</c:v>
                </c:pt>
                <c:pt idx="30746">
                  <c:v>3.0</c:v>
                </c:pt>
                <c:pt idx="30747">
                  <c:v>3.0</c:v>
                </c:pt>
                <c:pt idx="30748">
                  <c:v>3.0</c:v>
                </c:pt>
                <c:pt idx="30749">
                  <c:v>3.0</c:v>
                </c:pt>
                <c:pt idx="30750">
                  <c:v>3.0</c:v>
                </c:pt>
                <c:pt idx="30751">
                  <c:v>3.0</c:v>
                </c:pt>
                <c:pt idx="30752">
                  <c:v>3.0</c:v>
                </c:pt>
                <c:pt idx="30753">
                  <c:v>3.0</c:v>
                </c:pt>
                <c:pt idx="30754">
                  <c:v>3.0</c:v>
                </c:pt>
                <c:pt idx="30755">
                  <c:v>3.0</c:v>
                </c:pt>
                <c:pt idx="30756">
                  <c:v>3.0</c:v>
                </c:pt>
                <c:pt idx="30757">
                  <c:v>3.0</c:v>
                </c:pt>
                <c:pt idx="30758">
                  <c:v>3.0</c:v>
                </c:pt>
                <c:pt idx="30759">
                  <c:v>3.0</c:v>
                </c:pt>
                <c:pt idx="30760">
                  <c:v>3.0</c:v>
                </c:pt>
                <c:pt idx="30761">
                  <c:v>3.0</c:v>
                </c:pt>
                <c:pt idx="30762">
                  <c:v>3.0</c:v>
                </c:pt>
                <c:pt idx="30763">
                  <c:v>3.0</c:v>
                </c:pt>
                <c:pt idx="30764">
                  <c:v>3.0</c:v>
                </c:pt>
                <c:pt idx="30765">
                  <c:v>3.0</c:v>
                </c:pt>
                <c:pt idx="30766">
                  <c:v>3.0</c:v>
                </c:pt>
                <c:pt idx="30767">
                  <c:v>3.0</c:v>
                </c:pt>
                <c:pt idx="30768">
                  <c:v>3.0</c:v>
                </c:pt>
                <c:pt idx="30769">
                  <c:v>3.0</c:v>
                </c:pt>
                <c:pt idx="30770">
                  <c:v>3.0</c:v>
                </c:pt>
                <c:pt idx="30771">
                  <c:v>3.0</c:v>
                </c:pt>
                <c:pt idx="30772">
                  <c:v>3.0</c:v>
                </c:pt>
                <c:pt idx="30773">
                  <c:v>3.0</c:v>
                </c:pt>
                <c:pt idx="30774">
                  <c:v>3.0</c:v>
                </c:pt>
                <c:pt idx="30775">
                  <c:v>3.0</c:v>
                </c:pt>
                <c:pt idx="30776">
                  <c:v>3.0</c:v>
                </c:pt>
                <c:pt idx="30777">
                  <c:v>3.0</c:v>
                </c:pt>
                <c:pt idx="30778">
                  <c:v>3.0</c:v>
                </c:pt>
                <c:pt idx="30779">
                  <c:v>3.0</c:v>
                </c:pt>
                <c:pt idx="30780">
                  <c:v>3.0</c:v>
                </c:pt>
                <c:pt idx="30781">
                  <c:v>3.0</c:v>
                </c:pt>
                <c:pt idx="30782">
                  <c:v>3.0</c:v>
                </c:pt>
                <c:pt idx="30783">
                  <c:v>3.0</c:v>
                </c:pt>
                <c:pt idx="30784">
                  <c:v>3.0</c:v>
                </c:pt>
                <c:pt idx="30785">
                  <c:v>3.0</c:v>
                </c:pt>
                <c:pt idx="30786">
                  <c:v>3.0</c:v>
                </c:pt>
                <c:pt idx="30787">
                  <c:v>3.0</c:v>
                </c:pt>
                <c:pt idx="30788">
                  <c:v>3.0</c:v>
                </c:pt>
                <c:pt idx="30789">
                  <c:v>3.0</c:v>
                </c:pt>
                <c:pt idx="30790">
                  <c:v>3.0</c:v>
                </c:pt>
                <c:pt idx="30791">
                  <c:v>3.0</c:v>
                </c:pt>
                <c:pt idx="30792">
                  <c:v>3.0</c:v>
                </c:pt>
                <c:pt idx="30793">
                  <c:v>3.0</c:v>
                </c:pt>
                <c:pt idx="30794">
                  <c:v>3.0</c:v>
                </c:pt>
                <c:pt idx="30795">
                  <c:v>3.0</c:v>
                </c:pt>
                <c:pt idx="30796">
                  <c:v>3.0</c:v>
                </c:pt>
                <c:pt idx="30797">
                  <c:v>3.0</c:v>
                </c:pt>
                <c:pt idx="30798">
                  <c:v>3.0</c:v>
                </c:pt>
                <c:pt idx="30799">
                  <c:v>3.0</c:v>
                </c:pt>
                <c:pt idx="30800">
                  <c:v>3.0</c:v>
                </c:pt>
                <c:pt idx="30801">
                  <c:v>3.0</c:v>
                </c:pt>
                <c:pt idx="30802">
                  <c:v>3.0</c:v>
                </c:pt>
                <c:pt idx="30803">
                  <c:v>3.0</c:v>
                </c:pt>
                <c:pt idx="30804">
                  <c:v>3.0</c:v>
                </c:pt>
                <c:pt idx="30805">
                  <c:v>3.0</c:v>
                </c:pt>
                <c:pt idx="30806">
                  <c:v>3.0</c:v>
                </c:pt>
                <c:pt idx="30807">
                  <c:v>3.0</c:v>
                </c:pt>
                <c:pt idx="30808">
                  <c:v>3.0</c:v>
                </c:pt>
                <c:pt idx="30809">
                  <c:v>3.0</c:v>
                </c:pt>
                <c:pt idx="30810">
                  <c:v>3.0</c:v>
                </c:pt>
                <c:pt idx="30811">
                  <c:v>3.0</c:v>
                </c:pt>
                <c:pt idx="30812">
                  <c:v>3.0</c:v>
                </c:pt>
                <c:pt idx="30813">
                  <c:v>3.0</c:v>
                </c:pt>
                <c:pt idx="30814">
                  <c:v>3.0</c:v>
                </c:pt>
                <c:pt idx="30815">
                  <c:v>3.0</c:v>
                </c:pt>
                <c:pt idx="30816">
                  <c:v>3.0</c:v>
                </c:pt>
                <c:pt idx="30817">
                  <c:v>3.0</c:v>
                </c:pt>
                <c:pt idx="30818">
                  <c:v>3.0</c:v>
                </c:pt>
                <c:pt idx="30819">
                  <c:v>3.0</c:v>
                </c:pt>
                <c:pt idx="30820">
                  <c:v>3.0</c:v>
                </c:pt>
                <c:pt idx="30821">
                  <c:v>3.0</c:v>
                </c:pt>
                <c:pt idx="30822">
                  <c:v>3.0</c:v>
                </c:pt>
                <c:pt idx="30823">
                  <c:v>3.0</c:v>
                </c:pt>
                <c:pt idx="30824">
                  <c:v>3.0</c:v>
                </c:pt>
                <c:pt idx="30825">
                  <c:v>3.0</c:v>
                </c:pt>
                <c:pt idx="30826">
                  <c:v>3.0</c:v>
                </c:pt>
                <c:pt idx="30827">
                  <c:v>3.0</c:v>
                </c:pt>
                <c:pt idx="30828">
                  <c:v>3.0</c:v>
                </c:pt>
                <c:pt idx="30829">
                  <c:v>3.0</c:v>
                </c:pt>
                <c:pt idx="30830">
                  <c:v>3.0</c:v>
                </c:pt>
                <c:pt idx="30831">
                  <c:v>3.0</c:v>
                </c:pt>
                <c:pt idx="30832">
                  <c:v>3.0</c:v>
                </c:pt>
                <c:pt idx="30833">
                  <c:v>3.0</c:v>
                </c:pt>
                <c:pt idx="30834">
                  <c:v>3.0</c:v>
                </c:pt>
                <c:pt idx="30835">
                  <c:v>3.0</c:v>
                </c:pt>
                <c:pt idx="30836">
                  <c:v>3.0</c:v>
                </c:pt>
                <c:pt idx="30837">
                  <c:v>3.0</c:v>
                </c:pt>
                <c:pt idx="30838">
                  <c:v>3.0</c:v>
                </c:pt>
                <c:pt idx="30839">
                  <c:v>3.0</c:v>
                </c:pt>
                <c:pt idx="30840">
                  <c:v>3.0</c:v>
                </c:pt>
                <c:pt idx="30841">
                  <c:v>3.0</c:v>
                </c:pt>
                <c:pt idx="30842">
                  <c:v>3.0</c:v>
                </c:pt>
                <c:pt idx="30843">
                  <c:v>3.0</c:v>
                </c:pt>
                <c:pt idx="30844">
                  <c:v>3.0</c:v>
                </c:pt>
                <c:pt idx="30845">
                  <c:v>3.0</c:v>
                </c:pt>
                <c:pt idx="30846">
                  <c:v>3.0</c:v>
                </c:pt>
                <c:pt idx="30847">
                  <c:v>3.0</c:v>
                </c:pt>
                <c:pt idx="30848">
                  <c:v>3.0</c:v>
                </c:pt>
                <c:pt idx="30849">
                  <c:v>3.0</c:v>
                </c:pt>
                <c:pt idx="30850">
                  <c:v>3.0</c:v>
                </c:pt>
                <c:pt idx="30851">
                  <c:v>3.0</c:v>
                </c:pt>
                <c:pt idx="30852">
                  <c:v>3.0</c:v>
                </c:pt>
                <c:pt idx="30853">
                  <c:v>3.0</c:v>
                </c:pt>
                <c:pt idx="30854">
                  <c:v>3.0</c:v>
                </c:pt>
                <c:pt idx="30855">
                  <c:v>3.0</c:v>
                </c:pt>
                <c:pt idx="30856">
                  <c:v>3.0</c:v>
                </c:pt>
                <c:pt idx="30857">
                  <c:v>3.0</c:v>
                </c:pt>
                <c:pt idx="30858">
                  <c:v>3.0</c:v>
                </c:pt>
                <c:pt idx="30859">
                  <c:v>3.0</c:v>
                </c:pt>
                <c:pt idx="30860">
                  <c:v>3.0</c:v>
                </c:pt>
                <c:pt idx="30861">
                  <c:v>3.0</c:v>
                </c:pt>
                <c:pt idx="30862">
                  <c:v>3.0</c:v>
                </c:pt>
                <c:pt idx="30863">
                  <c:v>3.0</c:v>
                </c:pt>
                <c:pt idx="30864">
                  <c:v>3.0</c:v>
                </c:pt>
                <c:pt idx="30865">
                  <c:v>3.0</c:v>
                </c:pt>
                <c:pt idx="30866">
                  <c:v>3.0</c:v>
                </c:pt>
                <c:pt idx="30867">
                  <c:v>3.0</c:v>
                </c:pt>
                <c:pt idx="30868">
                  <c:v>3.0</c:v>
                </c:pt>
                <c:pt idx="30869">
                  <c:v>3.0</c:v>
                </c:pt>
                <c:pt idx="30870">
                  <c:v>3.0</c:v>
                </c:pt>
                <c:pt idx="30871">
                  <c:v>3.0</c:v>
                </c:pt>
                <c:pt idx="30872">
                  <c:v>3.0</c:v>
                </c:pt>
                <c:pt idx="30873">
                  <c:v>3.0</c:v>
                </c:pt>
                <c:pt idx="30874">
                  <c:v>3.0</c:v>
                </c:pt>
                <c:pt idx="30875">
                  <c:v>3.0</c:v>
                </c:pt>
                <c:pt idx="30876">
                  <c:v>3.0</c:v>
                </c:pt>
                <c:pt idx="30877">
                  <c:v>3.0</c:v>
                </c:pt>
                <c:pt idx="30878">
                  <c:v>3.0</c:v>
                </c:pt>
                <c:pt idx="30879">
                  <c:v>3.0</c:v>
                </c:pt>
                <c:pt idx="30880">
                  <c:v>3.0</c:v>
                </c:pt>
                <c:pt idx="30881">
                  <c:v>3.0</c:v>
                </c:pt>
                <c:pt idx="30882">
                  <c:v>3.0</c:v>
                </c:pt>
                <c:pt idx="30883">
                  <c:v>3.0</c:v>
                </c:pt>
                <c:pt idx="30884">
                  <c:v>3.0</c:v>
                </c:pt>
                <c:pt idx="30885">
                  <c:v>3.0</c:v>
                </c:pt>
                <c:pt idx="30886">
                  <c:v>3.0</c:v>
                </c:pt>
                <c:pt idx="30887">
                  <c:v>3.0</c:v>
                </c:pt>
                <c:pt idx="30888">
                  <c:v>3.0</c:v>
                </c:pt>
                <c:pt idx="30889">
                  <c:v>3.0</c:v>
                </c:pt>
                <c:pt idx="30890">
                  <c:v>3.0</c:v>
                </c:pt>
                <c:pt idx="30891">
                  <c:v>3.0</c:v>
                </c:pt>
                <c:pt idx="30892">
                  <c:v>3.0</c:v>
                </c:pt>
                <c:pt idx="30893">
                  <c:v>3.0</c:v>
                </c:pt>
                <c:pt idx="30894">
                  <c:v>3.0</c:v>
                </c:pt>
                <c:pt idx="30895">
                  <c:v>3.0</c:v>
                </c:pt>
                <c:pt idx="30896">
                  <c:v>3.0</c:v>
                </c:pt>
                <c:pt idx="30897">
                  <c:v>3.0</c:v>
                </c:pt>
                <c:pt idx="30898">
                  <c:v>3.0</c:v>
                </c:pt>
                <c:pt idx="30899">
                  <c:v>3.0</c:v>
                </c:pt>
                <c:pt idx="30900">
                  <c:v>3.0</c:v>
                </c:pt>
                <c:pt idx="30901">
                  <c:v>3.0</c:v>
                </c:pt>
                <c:pt idx="30902">
                  <c:v>3.0</c:v>
                </c:pt>
                <c:pt idx="30903">
                  <c:v>3.0</c:v>
                </c:pt>
                <c:pt idx="30904">
                  <c:v>3.0</c:v>
                </c:pt>
                <c:pt idx="30905">
                  <c:v>3.0</c:v>
                </c:pt>
                <c:pt idx="30906">
                  <c:v>3.0</c:v>
                </c:pt>
                <c:pt idx="30907">
                  <c:v>3.0</c:v>
                </c:pt>
                <c:pt idx="30908">
                  <c:v>3.0</c:v>
                </c:pt>
                <c:pt idx="30909">
                  <c:v>3.0</c:v>
                </c:pt>
                <c:pt idx="30910">
                  <c:v>3.0</c:v>
                </c:pt>
                <c:pt idx="30911">
                  <c:v>3.0</c:v>
                </c:pt>
                <c:pt idx="30912">
                  <c:v>3.0</c:v>
                </c:pt>
                <c:pt idx="30913">
                  <c:v>3.0</c:v>
                </c:pt>
                <c:pt idx="30914">
                  <c:v>3.0</c:v>
                </c:pt>
                <c:pt idx="30915">
                  <c:v>3.0</c:v>
                </c:pt>
                <c:pt idx="30916">
                  <c:v>3.0</c:v>
                </c:pt>
                <c:pt idx="30917">
                  <c:v>3.0</c:v>
                </c:pt>
                <c:pt idx="30918">
                  <c:v>3.0</c:v>
                </c:pt>
                <c:pt idx="30919">
                  <c:v>3.0</c:v>
                </c:pt>
                <c:pt idx="30920">
                  <c:v>3.0</c:v>
                </c:pt>
                <c:pt idx="30921">
                  <c:v>3.0</c:v>
                </c:pt>
                <c:pt idx="30922">
                  <c:v>3.0</c:v>
                </c:pt>
                <c:pt idx="30923">
                  <c:v>3.0</c:v>
                </c:pt>
                <c:pt idx="30924">
                  <c:v>3.0</c:v>
                </c:pt>
                <c:pt idx="30925">
                  <c:v>3.0</c:v>
                </c:pt>
                <c:pt idx="30926">
                  <c:v>3.0</c:v>
                </c:pt>
                <c:pt idx="30927">
                  <c:v>3.0</c:v>
                </c:pt>
                <c:pt idx="30928">
                  <c:v>3.0</c:v>
                </c:pt>
                <c:pt idx="30929">
                  <c:v>3.0</c:v>
                </c:pt>
                <c:pt idx="30930">
                  <c:v>3.0</c:v>
                </c:pt>
                <c:pt idx="30931">
                  <c:v>3.0</c:v>
                </c:pt>
                <c:pt idx="30932">
                  <c:v>3.0</c:v>
                </c:pt>
                <c:pt idx="30933">
                  <c:v>3.0</c:v>
                </c:pt>
                <c:pt idx="30934">
                  <c:v>3.0</c:v>
                </c:pt>
                <c:pt idx="30935">
                  <c:v>3.0</c:v>
                </c:pt>
                <c:pt idx="30936">
                  <c:v>3.0</c:v>
                </c:pt>
                <c:pt idx="30937">
                  <c:v>3.0</c:v>
                </c:pt>
                <c:pt idx="30938">
                  <c:v>3.0</c:v>
                </c:pt>
                <c:pt idx="30939">
                  <c:v>3.0</c:v>
                </c:pt>
                <c:pt idx="30940">
                  <c:v>3.0</c:v>
                </c:pt>
                <c:pt idx="30941">
                  <c:v>3.0</c:v>
                </c:pt>
                <c:pt idx="30942">
                  <c:v>3.0</c:v>
                </c:pt>
                <c:pt idx="30943">
                  <c:v>3.0</c:v>
                </c:pt>
                <c:pt idx="30944">
                  <c:v>3.0</c:v>
                </c:pt>
                <c:pt idx="30945">
                  <c:v>3.0</c:v>
                </c:pt>
                <c:pt idx="30946">
                  <c:v>3.0</c:v>
                </c:pt>
                <c:pt idx="30947">
                  <c:v>3.0</c:v>
                </c:pt>
                <c:pt idx="30948">
                  <c:v>3.0</c:v>
                </c:pt>
                <c:pt idx="30949">
                  <c:v>3.0</c:v>
                </c:pt>
                <c:pt idx="30950">
                  <c:v>3.0</c:v>
                </c:pt>
                <c:pt idx="30951">
                  <c:v>3.0</c:v>
                </c:pt>
                <c:pt idx="30952">
                  <c:v>3.0</c:v>
                </c:pt>
                <c:pt idx="30953">
                  <c:v>3.0</c:v>
                </c:pt>
                <c:pt idx="30954">
                  <c:v>3.0</c:v>
                </c:pt>
                <c:pt idx="30955">
                  <c:v>3.0</c:v>
                </c:pt>
                <c:pt idx="30956">
                  <c:v>3.0</c:v>
                </c:pt>
                <c:pt idx="30957">
                  <c:v>3.0</c:v>
                </c:pt>
                <c:pt idx="30958">
                  <c:v>3.0</c:v>
                </c:pt>
                <c:pt idx="30959">
                  <c:v>3.0</c:v>
                </c:pt>
                <c:pt idx="30960">
                  <c:v>3.0</c:v>
                </c:pt>
                <c:pt idx="30961">
                  <c:v>3.0</c:v>
                </c:pt>
                <c:pt idx="30962">
                  <c:v>3.0</c:v>
                </c:pt>
                <c:pt idx="30963">
                  <c:v>3.0</c:v>
                </c:pt>
                <c:pt idx="30964">
                  <c:v>3.0</c:v>
                </c:pt>
                <c:pt idx="30965">
                  <c:v>3.0</c:v>
                </c:pt>
                <c:pt idx="30966">
                  <c:v>3.0</c:v>
                </c:pt>
                <c:pt idx="30967">
                  <c:v>3.0</c:v>
                </c:pt>
                <c:pt idx="30968">
                  <c:v>3.0</c:v>
                </c:pt>
                <c:pt idx="30969">
                  <c:v>3.0</c:v>
                </c:pt>
                <c:pt idx="30970">
                  <c:v>3.0</c:v>
                </c:pt>
                <c:pt idx="30971">
                  <c:v>3.0</c:v>
                </c:pt>
                <c:pt idx="30972">
                  <c:v>3.0</c:v>
                </c:pt>
                <c:pt idx="30973">
                  <c:v>3.0</c:v>
                </c:pt>
                <c:pt idx="30974">
                  <c:v>3.0</c:v>
                </c:pt>
                <c:pt idx="30975">
                  <c:v>3.0</c:v>
                </c:pt>
                <c:pt idx="30976">
                  <c:v>3.0</c:v>
                </c:pt>
                <c:pt idx="30977">
                  <c:v>3.0</c:v>
                </c:pt>
                <c:pt idx="30978">
                  <c:v>3.0</c:v>
                </c:pt>
                <c:pt idx="30979">
                  <c:v>3.0</c:v>
                </c:pt>
                <c:pt idx="30980">
                  <c:v>3.0</c:v>
                </c:pt>
                <c:pt idx="30981">
                  <c:v>3.0</c:v>
                </c:pt>
                <c:pt idx="30982">
                  <c:v>3.0</c:v>
                </c:pt>
                <c:pt idx="30983">
                  <c:v>3.0</c:v>
                </c:pt>
                <c:pt idx="30984">
                  <c:v>3.0</c:v>
                </c:pt>
                <c:pt idx="30985">
                  <c:v>3.0</c:v>
                </c:pt>
                <c:pt idx="30986">
                  <c:v>3.0</c:v>
                </c:pt>
                <c:pt idx="30987">
                  <c:v>3.0</c:v>
                </c:pt>
                <c:pt idx="30988">
                  <c:v>3.0</c:v>
                </c:pt>
                <c:pt idx="30989">
                  <c:v>3.0</c:v>
                </c:pt>
                <c:pt idx="30990">
                  <c:v>3.0</c:v>
                </c:pt>
                <c:pt idx="30991">
                  <c:v>3.0</c:v>
                </c:pt>
                <c:pt idx="30992">
                  <c:v>3.0</c:v>
                </c:pt>
                <c:pt idx="30993">
                  <c:v>3.0</c:v>
                </c:pt>
                <c:pt idx="30994">
                  <c:v>3.0</c:v>
                </c:pt>
                <c:pt idx="30995">
                  <c:v>3.0</c:v>
                </c:pt>
                <c:pt idx="30996">
                  <c:v>3.0</c:v>
                </c:pt>
                <c:pt idx="30997">
                  <c:v>3.0</c:v>
                </c:pt>
                <c:pt idx="30998">
                  <c:v>3.0</c:v>
                </c:pt>
                <c:pt idx="30999">
                  <c:v>3.0</c:v>
                </c:pt>
                <c:pt idx="31000">
                  <c:v>3.0</c:v>
                </c:pt>
                <c:pt idx="31001">
                  <c:v>3.0</c:v>
                </c:pt>
                <c:pt idx="31002">
                  <c:v>3.0</c:v>
                </c:pt>
                <c:pt idx="31003">
                  <c:v>3.0</c:v>
                </c:pt>
                <c:pt idx="31004">
                  <c:v>3.0</c:v>
                </c:pt>
                <c:pt idx="31005">
                  <c:v>3.0</c:v>
                </c:pt>
                <c:pt idx="31006">
                  <c:v>3.0</c:v>
                </c:pt>
                <c:pt idx="31007">
                  <c:v>3.0</c:v>
                </c:pt>
                <c:pt idx="31008">
                  <c:v>3.0</c:v>
                </c:pt>
                <c:pt idx="31009">
                  <c:v>3.0</c:v>
                </c:pt>
                <c:pt idx="31010">
                  <c:v>3.0</c:v>
                </c:pt>
                <c:pt idx="31011">
                  <c:v>3.0</c:v>
                </c:pt>
                <c:pt idx="31012">
                  <c:v>3.0</c:v>
                </c:pt>
                <c:pt idx="31013">
                  <c:v>3.0</c:v>
                </c:pt>
                <c:pt idx="31014">
                  <c:v>3.0</c:v>
                </c:pt>
                <c:pt idx="31015">
                  <c:v>3.0</c:v>
                </c:pt>
                <c:pt idx="31016">
                  <c:v>3.0</c:v>
                </c:pt>
                <c:pt idx="31017">
                  <c:v>3.0</c:v>
                </c:pt>
                <c:pt idx="31018">
                  <c:v>3.0</c:v>
                </c:pt>
                <c:pt idx="31019">
                  <c:v>3.0</c:v>
                </c:pt>
                <c:pt idx="31020">
                  <c:v>3.0</c:v>
                </c:pt>
                <c:pt idx="31021">
                  <c:v>3.0</c:v>
                </c:pt>
                <c:pt idx="31022">
                  <c:v>3.0</c:v>
                </c:pt>
                <c:pt idx="31023">
                  <c:v>3.0</c:v>
                </c:pt>
                <c:pt idx="31024">
                  <c:v>3.0</c:v>
                </c:pt>
                <c:pt idx="31025">
                  <c:v>3.0</c:v>
                </c:pt>
                <c:pt idx="31026">
                  <c:v>3.0</c:v>
                </c:pt>
                <c:pt idx="31027">
                  <c:v>3.0</c:v>
                </c:pt>
                <c:pt idx="31028">
                  <c:v>3.0</c:v>
                </c:pt>
                <c:pt idx="31029">
                  <c:v>3.0</c:v>
                </c:pt>
                <c:pt idx="31030">
                  <c:v>3.0</c:v>
                </c:pt>
                <c:pt idx="31031">
                  <c:v>3.0</c:v>
                </c:pt>
                <c:pt idx="31032">
                  <c:v>3.0</c:v>
                </c:pt>
                <c:pt idx="31033">
                  <c:v>3.0</c:v>
                </c:pt>
                <c:pt idx="31034">
                  <c:v>3.0</c:v>
                </c:pt>
                <c:pt idx="31035">
                  <c:v>3.0</c:v>
                </c:pt>
                <c:pt idx="31036">
                  <c:v>3.0</c:v>
                </c:pt>
                <c:pt idx="31037">
                  <c:v>3.0</c:v>
                </c:pt>
                <c:pt idx="31038">
                  <c:v>3.0</c:v>
                </c:pt>
                <c:pt idx="31039">
                  <c:v>3.0</c:v>
                </c:pt>
                <c:pt idx="31040">
                  <c:v>3.0</c:v>
                </c:pt>
                <c:pt idx="31041">
                  <c:v>3.0</c:v>
                </c:pt>
                <c:pt idx="31042">
                  <c:v>3.0</c:v>
                </c:pt>
                <c:pt idx="31043">
                  <c:v>3.0</c:v>
                </c:pt>
                <c:pt idx="31044">
                  <c:v>3.0</c:v>
                </c:pt>
                <c:pt idx="31045">
                  <c:v>3.0</c:v>
                </c:pt>
                <c:pt idx="31046">
                  <c:v>3.0</c:v>
                </c:pt>
                <c:pt idx="31047">
                  <c:v>3.0</c:v>
                </c:pt>
                <c:pt idx="31048">
                  <c:v>3.0</c:v>
                </c:pt>
                <c:pt idx="31049">
                  <c:v>3.0</c:v>
                </c:pt>
                <c:pt idx="31050">
                  <c:v>3.0</c:v>
                </c:pt>
                <c:pt idx="31051">
                  <c:v>3.0</c:v>
                </c:pt>
                <c:pt idx="31052">
                  <c:v>3.0</c:v>
                </c:pt>
                <c:pt idx="31053">
                  <c:v>3.0</c:v>
                </c:pt>
                <c:pt idx="31054">
                  <c:v>3.0</c:v>
                </c:pt>
                <c:pt idx="31055">
                  <c:v>3.0</c:v>
                </c:pt>
                <c:pt idx="31056">
                  <c:v>3.0</c:v>
                </c:pt>
                <c:pt idx="31057">
                  <c:v>3.0</c:v>
                </c:pt>
                <c:pt idx="31058">
                  <c:v>3.0</c:v>
                </c:pt>
                <c:pt idx="31059">
                  <c:v>3.0</c:v>
                </c:pt>
                <c:pt idx="31060">
                  <c:v>3.0</c:v>
                </c:pt>
                <c:pt idx="31061">
                  <c:v>3.0</c:v>
                </c:pt>
                <c:pt idx="31062">
                  <c:v>3.0</c:v>
                </c:pt>
                <c:pt idx="31063">
                  <c:v>3.0</c:v>
                </c:pt>
                <c:pt idx="31064">
                  <c:v>3.0</c:v>
                </c:pt>
                <c:pt idx="31065">
                  <c:v>3.0</c:v>
                </c:pt>
                <c:pt idx="31066">
                  <c:v>3.0</c:v>
                </c:pt>
                <c:pt idx="31067">
                  <c:v>3.0</c:v>
                </c:pt>
                <c:pt idx="31068">
                  <c:v>3.0</c:v>
                </c:pt>
                <c:pt idx="31069">
                  <c:v>3.0</c:v>
                </c:pt>
                <c:pt idx="31070">
                  <c:v>3.0</c:v>
                </c:pt>
                <c:pt idx="31071">
                  <c:v>3.0</c:v>
                </c:pt>
                <c:pt idx="31072">
                  <c:v>3.0</c:v>
                </c:pt>
                <c:pt idx="31073">
                  <c:v>3.0</c:v>
                </c:pt>
                <c:pt idx="31074">
                  <c:v>3.0</c:v>
                </c:pt>
                <c:pt idx="31075">
                  <c:v>3.0</c:v>
                </c:pt>
                <c:pt idx="31076">
                  <c:v>3.0</c:v>
                </c:pt>
                <c:pt idx="31077">
                  <c:v>3.0</c:v>
                </c:pt>
                <c:pt idx="31078">
                  <c:v>3.0</c:v>
                </c:pt>
                <c:pt idx="31079">
                  <c:v>3.0</c:v>
                </c:pt>
                <c:pt idx="31080">
                  <c:v>3.0</c:v>
                </c:pt>
                <c:pt idx="31081">
                  <c:v>3.0</c:v>
                </c:pt>
                <c:pt idx="31082">
                  <c:v>3.0</c:v>
                </c:pt>
                <c:pt idx="31083">
                  <c:v>3.0</c:v>
                </c:pt>
                <c:pt idx="31084">
                  <c:v>3.0</c:v>
                </c:pt>
                <c:pt idx="31085">
                  <c:v>3.0</c:v>
                </c:pt>
                <c:pt idx="31086">
                  <c:v>3.0</c:v>
                </c:pt>
                <c:pt idx="31087">
                  <c:v>3.0</c:v>
                </c:pt>
                <c:pt idx="31088">
                  <c:v>3.0</c:v>
                </c:pt>
                <c:pt idx="31089">
                  <c:v>3.0</c:v>
                </c:pt>
                <c:pt idx="31090">
                  <c:v>3.0</c:v>
                </c:pt>
                <c:pt idx="31091">
                  <c:v>3.0</c:v>
                </c:pt>
                <c:pt idx="31092">
                  <c:v>3.0</c:v>
                </c:pt>
                <c:pt idx="31093">
                  <c:v>3.0</c:v>
                </c:pt>
                <c:pt idx="31094">
                  <c:v>3.0</c:v>
                </c:pt>
                <c:pt idx="31095">
                  <c:v>3.0</c:v>
                </c:pt>
                <c:pt idx="31096">
                  <c:v>3.0</c:v>
                </c:pt>
                <c:pt idx="31097">
                  <c:v>3.0</c:v>
                </c:pt>
                <c:pt idx="31098">
                  <c:v>3.0</c:v>
                </c:pt>
                <c:pt idx="31099">
                  <c:v>3.0</c:v>
                </c:pt>
                <c:pt idx="31100">
                  <c:v>3.0</c:v>
                </c:pt>
                <c:pt idx="31101">
                  <c:v>3.0</c:v>
                </c:pt>
                <c:pt idx="31102">
                  <c:v>3.0</c:v>
                </c:pt>
                <c:pt idx="31103">
                  <c:v>3.0</c:v>
                </c:pt>
                <c:pt idx="31104">
                  <c:v>3.0</c:v>
                </c:pt>
                <c:pt idx="31105">
                  <c:v>3.0</c:v>
                </c:pt>
                <c:pt idx="31106">
                  <c:v>3.0</c:v>
                </c:pt>
                <c:pt idx="31107">
                  <c:v>3.0</c:v>
                </c:pt>
                <c:pt idx="31108">
                  <c:v>3.0</c:v>
                </c:pt>
                <c:pt idx="31109">
                  <c:v>3.0</c:v>
                </c:pt>
                <c:pt idx="31110">
                  <c:v>3.0</c:v>
                </c:pt>
                <c:pt idx="31111">
                  <c:v>3.0</c:v>
                </c:pt>
                <c:pt idx="31112">
                  <c:v>3.0</c:v>
                </c:pt>
                <c:pt idx="31113">
                  <c:v>3.0</c:v>
                </c:pt>
                <c:pt idx="31114">
                  <c:v>3.0</c:v>
                </c:pt>
                <c:pt idx="31115">
                  <c:v>3.0</c:v>
                </c:pt>
                <c:pt idx="31116">
                  <c:v>3.0</c:v>
                </c:pt>
                <c:pt idx="31117">
                  <c:v>3.0</c:v>
                </c:pt>
                <c:pt idx="31118">
                  <c:v>3.0</c:v>
                </c:pt>
                <c:pt idx="31119">
                  <c:v>3.0</c:v>
                </c:pt>
                <c:pt idx="31120">
                  <c:v>3.0</c:v>
                </c:pt>
                <c:pt idx="31121">
                  <c:v>3.0</c:v>
                </c:pt>
                <c:pt idx="31122">
                  <c:v>3.0</c:v>
                </c:pt>
                <c:pt idx="31123">
                  <c:v>3.0</c:v>
                </c:pt>
                <c:pt idx="31124">
                  <c:v>3.0</c:v>
                </c:pt>
                <c:pt idx="31125">
                  <c:v>3.0</c:v>
                </c:pt>
                <c:pt idx="31126">
                  <c:v>3.0</c:v>
                </c:pt>
                <c:pt idx="31127">
                  <c:v>3.0</c:v>
                </c:pt>
                <c:pt idx="31128">
                  <c:v>3.0</c:v>
                </c:pt>
                <c:pt idx="31129">
                  <c:v>3.0</c:v>
                </c:pt>
                <c:pt idx="31130">
                  <c:v>3.0</c:v>
                </c:pt>
                <c:pt idx="31131">
                  <c:v>3.0</c:v>
                </c:pt>
                <c:pt idx="31132">
                  <c:v>3.0</c:v>
                </c:pt>
                <c:pt idx="31133">
                  <c:v>3.0</c:v>
                </c:pt>
                <c:pt idx="31134">
                  <c:v>3.0</c:v>
                </c:pt>
                <c:pt idx="31135">
                  <c:v>3.0</c:v>
                </c:pt>
                <c:pt idx="31136">
                  <c:v>3.0</c:v>
                </c:pt>
                <c:pt idx="31137">
                  <c:v>3.0</c:v>
                </c:pt>
                <c:pt idx="31138">
                  <c:v>3.0</c:v>
                </c:pt>
                <c:pt idx="31139">
                  <c:v>3.0</c:v>
                </c:pt>
                <c:pt idx="31140">
                  <c:v>3.0</c:v>
                </c:pt>
                <c:pt idx="31141">
                  <c:v>3.0</c:v>
                </c:pt>
                <c:pt idx="31142">
                  <c:v>3.0</c:v>
                </c:pt>
                <c:pt idx="31143">
                  <c:v>3.0</c:v>
                </c:pt>
                <c:pt idx="31144">
                  <c:v>3.0</c:v>
                </c:pt>
                <c:pt idx="31145">
                  <c:v>3.0</c:v>
                </c:pt>
                <c:pt idx="31146">
                  <c:v>3.0</c:v>
                </c:pt>
                <c:pt idx="31147">
                  <c:v>3.0</c:v>
                </c:pt>
                <c:pt idx="31148">
                  <c:v>3.0</c:v>
                </c:pt>
                <c:pt idx="31149">
                  <c:v>3.0</c:v>
                </c:pt>
                <c:pt idx="31150">
                  <c:v>3.0</c:v>
                </c:pt>
                <c:pt idx="31151">
                  <c:v>3.0</c:v>
                </c:pt>
                <c:pt idx="31152">
                  <c:v>3.0</c:v>
                </c:pt>
                <c:pt idx="31153">
                  <c:v>3.0</c:v>
                </c:pt>
                <c:pt idx="31154">
                  <c:v>3.0</c:v>
                </c:pt>
                <c:pt idx="31155">
                  <c:v>3.0</c:v>
                </c:pt>
                <c:pt idx="31156">
                  <c:v>3.0</c:v>
                </c:pt>
                <c:pt idx="31157">
                  <c:v>3.0</c:v>
                </c:pt>
                <c:pt idx="31158">
                  <c:v>3.0</c:v>
                </c:pt>
                <c:pt idx="31159">
                  <c:v>3.0</c:v>
                </c:pt>
                <c:pt idx="31160">
                  <c:v>3.0</c:v>
                </c:pt>
                <c:pt idx="31161">
                  <c:v>3.0</c:v>
                </c:pt>
                <c:pt idx="31162">
                  <c:v>3.0</c:v>
                </c:pt>
                <c:pt idx="31163">
                  <c:v>3.0</c:v>
                </c:pt>
                <c:pt idx="31164">
                  <c:v>3.0</c:v>
                </c:pt>
                <c:pt idx="31165">
                  <c:v>3.0</c:v>
                </c:pt>
                <c:pt idx="31166">
                  <c:v>3.0</c:v>
                </c:pt>
                <c:pt idx="31167">
                  <c:v>3.0</c:v>
                </c:pt>
                <c:pt idx="31168">
                  <c:v>3.0</c:v>
                </c:pt>
                <c:pt idx="31169">
                  <c:v>3.0</c:v>
                </c:pt>
                <c:pt idx="31170">
                  <c:v>3.0</c:v>
                </c:pt>
                <c:pt idx="31171">
                  <c:v>3.0</c:v>
                </c:pt>
                <c:pt idx="31172">
                  <c:v>3.0</c:v>
                </c:pt>
                <c:pt idx="31173">
                  <c:v>3.0</c:v>
                </c:pt>
                <c:pt idx="31174">
                  <c:v>3.0</c:v>
                </c:pt>
                <c:pt idx="31175">
                  <c:v>3.0</c:v>
                </c:pt>
                <c:pt idx="31176">
                  <c:v>3.0</c:v>
                </c:pt>
                <c:pt idx="31177">
                  <c:v>3.0</c:v>
                </c:pt>
                <c:pt idx="31178">
                  <c:v>3.0</c:v>
                </c:pt>
                <c:pt idx="31179">
                  <c:v>3.0</c:v>
                </c:pt>
                <c:pt idx="31180">
                  <c:v>3.0</c:v>
                </c:pt>
                <c:pt idx="31181">
                  <c:v>3.0</c:v>
                </c:pt>
                <c:pt idx="31182">
                  <c:v>3.0</c:v>
                </c:pt>
                <c:pt idx="31183">
                  <c:v>3.0</c:v>
                </c:pt>
                <c:pt idx="31184">
                  <c:v>3.0</c:v>
                </c:pt>
                <c:pt idx="31185">
                  <c:v>3.0</c:v>
                </c:pt>
                <c:pt idx="31186">
                  <c:v>3.0</c:v>
                </c:pt>
                <c:pt idx="31187">
                  <c:v>3.0</c:v>
                </c:pt>
                <c:pt idx="31188">
                  <c:v>3.0</c:v>
                </c:pt>
                <c:pt idx="31189">
                  <c:v>3.0</c:v>
                </c:pt>
                <c:pt idx="31190">
                  <c:v>3.0</c:v>
                </c:pt>
                <c:pt idx="31191">
                  <c:v>3.0</c:v>
                </c:pt>
                <c:pt idx="31192">
                  <c:v>3.0</c:v>
                </c:pt>
                <c:pt idx="31193">
                  <c:v>3.0</c:v>
                </c:pt>
                <c:pt idx="31194">
                  <c:v>3.0</c:v>
                </c:pt>
                <c:pt idx="31195">
                  <c:v>3.0</c:v>
                </c:pt>
                <c:pt idx="31196">
                  <c:v>3.0</c:v>
                </c:pt>
                <c:pt idx="31197">
                  <c:v>3.0</c:v>
                </c:pt>
                <c:pt idx="31198">
                  <c:v>3.0</c:v>
                </c:pt>
                <c:pt idx="31199">
                  <c:v>3.0</c:v>
                </c:pt>
                <c:pt idx="31200">
                  <c:v>3.0</c:v>
                </c:pt>
                <c:pt idx="31201">
                  <c:v>3.0</c:v>
                </c:pt>
                <c:pt idx="31202">
                  <c:v>3.0</c:v>
                </c:pt>
                <c:pt idx="31203">
                  <c:v>3.0</c:v>
                </c:pt>
                <c:pt idx="31204">
                  <c:v>3.0</c:v>
                </c:pt>
                <c:pt idx="31205">
                  <c:v>3.0</c:v>
                </c:pt>
                <c:pt idx="31206">
                  <c:v>3.0</c:v>
                </c:pt>
                <c:pt idx="31207">
                  <c:v>3.0</c:v>
                </c:pt>
                <c:pt idx="31208">
                  <c:v>3.0</c:v>
                </c:pt>
                <c:pt idx="31209">
                  <c:v>3.0</c:v>
                </c:pt>
                <c:pt idx="31210">
                  <c:v>3.0</c:v>
                </c:pt>
                <c:pt idx="31211">
                  <c:v>3.0</c:v>
                </c:pt>
                <c:pt idx="31212">
                  <c:v>3.0</c:v>
                </c:pt>
                <c:pt idx="31213">
                  <c:v>3.0</c:v>
                </c:pt>
                <c:pt idx="31214">
                  <c:v>3.0</c:v>
                </c:pt>
                <c:pt idx="31215">
                  <c:v>3.0</c:v>
                </c:pt>
                <c:pt idx="31216">
                  <c:v>3.0</c:v>
                </c:pt>
                <c:pt idx="31217">
                  <c:v>3.0</c:v>
                </c:pt>
                <c:pt idx="31218">
                  <c:v>3.0</c:v>
                </c:pt>
                <c:pt idx="31219">
                  <c:v>3.0</c:v>
                </c:pt>
                <c:pt idx="31220">
                  <c:v>3.0</c:v>
                </c:pt>
                <c:pt idx="31221">
                  <c:v>3.0</c:v>
                </c:pt>
                <c:pt idx="31222">
                  <c:v>3.0</c:v>
                </c:pt>
                <c:pt idx="31223">
                  <c:v>3.0</c:v>
                </c:pt>
                <c:pt idx="31224">
                  <c:v>3.0</c:v>
                </c:pt>
                <c:pt idx="31225">
                  <c:v>3.0</c:v>
                </c:pt>
                <c:pt idx="31226">
                  <c:v>3.0</c:v>
                </c:pt>
                <c:pt idx="31227">
                  <c:v>3.0</c:v>
                </c:pt>
                <c:pt idx="31228">
                  <c:v>3.0</c:v>
                </c:pt>
                <c:pt idx="31229">
                  <c:v>3.0</c:v>
                </c:pt>
                <c:pt idx="31230">
                  <c:v>3.0</c:v>
                </c:pt>
                <c:pt idx="31231">
                  <c:v>3.0</c:v>
                </c:pt>
                <c:pt idx="31232">
                  <c:v>3.0</c:v>
                </c:pt>
                <c:pt idx="31233">
                  <c:v>3.0</c:v>
                </c:pt>
                <c:pt idx="31234">
                  <c:v>3.0</c:v>
                </c:pt>
                <c:pt idx="31235">
                  <c:v>3.0</c:v>
                </c:pt>
                <c:pt idx="31236">
                  <c:v>3.0</c:v>
                </c:pt>
                <c:pt idx="31237">
                  <c:v>3.0</c:v>
                </c:pt>
                <c:pt idx="31238">
                  <c:v>3.0</c:v>
                </c:pt>
                <c:pt idx="31239">
                  <c:v>3.0</c:v>
                </c:pt>
                <c:pt idx="31240">
                  <c:v>3.0</c:v>
                </c:pt>
                <c:pt idx="31241">
                  <c:v>3.0</c:v>
                </c:pt>
                <c:pt idx="31242">
                  <c:v>3.0</c:v>
                </c:pt>
                <c:pt idx="31243">
                  <c:v>3.0</c:v>
                </c:pt>
                <c:pt idx="31244">
                  <c:v>3.0</c:v>
                </c:pt>
                <c:pt idx="31245">
                  <c:v>3.0</c:v>
                </c:pt>
                <c:pt idx="31246">
                  <c:v>3.0</c:v>
                </c:pt>
                <c:pt idx="31247">
                  <c:v>3.0</c:v>
                </c:pt>
                <c:pt idx="31248">
                  <c:v>3.0</c:v>
                </c:pt>
                <c:pt idx="31249">
                  <c:v>3.0</c:v>
                </c:pt>
                <c:pt idx="31250">
                  <c:v>3.0</c:v>
                </c:pt>
                <c:pt idx="31251">
                  <c:v>3.0</c:v>
                </c:pt>
                <c:pt idx="31252">
                  <c:v>3.0</c:v>
                </c:pt>
                <c:pt idx="31253">
                  <c:v>3.0</c:v>
                </c:pt>
                <c:pt idx="31254">
                  <c:v>3.0</c:v>
                </c:pt>
                <c:pt idx="31255">
                  <c:v>3.0</c:v>
                </c:pt>
                <c:pt idx="31256">
                  <c:v>3.0</c:v>
                </c:pt>
                <c:pt idx="31257">
                  <c:v>3.0</c:v>
                </c:pt>
                <c:pt idx="31258">
                  <c:v>3.0</c:v>
                </c:pt>
                <c:pt idx="31259">
                  <c:v>3.0</c:v>
                </c:pt>
                <c:pt idx="31260">
                  <c:v>3.0</c:v>
                </c:pt>
                <c:pt idx="31261">
                  <c:v>3.0</c:v>
                </c:pt>
                <c:pt idx="31262">
                  <c:v>3.0</c:v>
                </c:pt>
                <c:pt idx="31263">
                  <c:v>3.0</c:v>
                </c:pt>
                <c:pt idx="31264">
                  <c:v>3.0</c:v>
                </c:pt>
                <c:pt idx="31265">
                  <c:v>3.0</c:v>
                </c:pt>
                <c:pt idx="31266">
                  <c:v>3.0</c:v>
                </c:pt>
                <c:pt idx="31267">
                  <c:v>3.0</c:v>
                </c:pt>
                <c:pt idx="31268">
                  <c:v>3.0</c:v>
                </c:pt>
                <c:pt idx="31269">
                  <c:v>3.0</c:v>
                </c:pt>
                <c:pt idx="31270">
                  <c:v>3.0</c:v>
                </c:pt>
                <c:pt idx="31271">
                  <c:v>3.0</c:v>
                </c:pt>
                <c:pt idx="31272">
                  <c:v>3.0</c:v>
                </c:pt>
                <c:pt idx="31273">
                  <c:v>3.0</c:v>
                </c:pt>
                <c:pt idx="31274">
                  <c:v>3.0</c:v>
                </c:pt>
                <c:pt idx="31275">
                  <c:v>3.0</c:v>
                </c:pt>
                <c:pt idx="31276">
                  <c:v>3.0</c:v>
                </c:pt>
                <c:pt idx="31277">
                  <c:v>3.0</c:v>
                </c:pt>
                <c:pt idx="31278">
                  <c:v>3.0</c:v>
                </c:pt>
                <c:pt idx="31279">
                  <c:v>3.0</c:v>
                </c:pt>
                <c:pt idx="31280">
                  <c:v>3.0</c:v>
                </c:pt>
                <c:pt idx="31281">
                  <c:v>3.0</c:v>
                </c:pt>
                <c:pt idx="31282">
                  <c:v>3.0</c:v>
                </c:pt>
                <c:pt idx="31283">
                  <c:v>3.0</c:v>
                </c:pt>
                <c:pt idx="31284">
                  <c:v>3.0</c:v>
                </c:pt>
                <c:pt idx="31285">
                  <c:v>3.0</c:v>
                </c:pt>
                <c:pt idx="31286">
                  <c:v>3.0</c:v>
                </c:pt>
                <c:pt idx="31287">
                  <c:v>3.0</c:v>
                </c:pt>
                <c:pt idx="31288">
                  <c:v>3.0</c:v>
                </c:pt>
                <c:pt idx="31289">
                  <c:v>3.0</c:v>
                </c:pt>
                <c:pt idx="31290">
                  <c:v>3.0</c:v>
                </c:pt>
                <c:pt idx="31291">
                  <c:v>3.0</c:v>
                </c:pt>
                <c:pt idx="31292">
                  <c:v>3.0</c:v>
                </c:pt>
                <c:pt idx="31293">
                  <c:v>3.0</c:v>
                </c:pt>
                <c:pt idx="31294">
                  <c:v>3.0</c:v>
                </c:pt>
                <c:pt idx="31295">
                  <c:v>3.0</c:v>
                </c:pt>
                <c:pt idx="31296">
                  <c:v>3.0</c:v>
                </c:pt>
                <c:pt idx="31297">
                  <c:v>3.0</c:v>
                </c:pt>
                <c:pt idx="31298">
                  <c:v>3.0</c:v>
                </c:pt>
                <c:pt idx="31299">
                  <c:v>3.0</c:v>
                </c:pt>
                <c:pt idx="31300">
                  <c:v>3.0</c:v>
                </c:pt>
                <c:pt idx="31301">
                  <c:v>3.0</c:v>
                </c:pt>
                <c:pt idx="31302">
                  <c:v>3.0</c:v>
                </c:pt>
                <c:pt idx="31303">
                  <c:v>3.0</c:v>
                </c:pt>
                <c:pt idx="31304">
                  <c:v>3.0</c:v>
                </c:pt>
                <c:pt idx="31305">
                  <c:v>3.0</c:v>
                </c:pt>
                <c:pt idx="31306">
                  <c:v>3.0</c:v>
                </c:pt>
                <c:pt idx="31307">
                  <c:v>3.0</c:v>
                </c:pt>
                <c:pt idx="31308">
                  <c:v>3.0</c:v>
                </c:pt>
                <c:pt idx="31309">
                  <c:v>3.0</c:v>
                </c:pt>
                <c:pt idx="31310">
                  <c:v>3.0</c:v>
                </c:pt>
                <c:pt idx="31311">
                  <c:v>3.0</c:v>
                </c:pt>
                <c:pt idx="31312">
                  <c:v>3.0</c:v>
                </c:pt>
                <c:pt idx="31313">
                  <c:v>3.0</c:v>
                </c:pt>
                <c:pt idx="31314">
                  <c:v>3.0</c:v>
                </c:pt>
                <c:pt idx="31315">
                  <c:v>3.0</c:v>
                </c:pt>
                <c:pt idx="31316">
                  <c:v>3.0</c:v>
                </c:pt>
                <c:pt idx="31317">
                  <c:v>3.0</c:v>
                </c:pt>
                <c:pt idx="31318">
                  <c:v>3.0</c:v>
                </c:pt>
                <c:pt idx="31319">
                  <c:v>3.0</c:v>
                </c:pt>
                <c:pt idx="31320">
                  <c:v>3.0</c:v>
                </c:pt>
                <c:pt idx="31321">
                  <c:v>3.0</c:v>
                </c:pt>
                <c:pt idx="31322">
                  <c:v>3.0</c:v>
                </c:pt>
                <c:pt idx="31323">
                  <c:v>3.0</c:v>
                </c:pt>
                <c:pt idx="31324">
                  <c:v>3.0</c:v>
                </c:pt>
                <c:pt idx="31325">
                  <c:v>3.0</c:v>
                </c:pt>
                <c:pt idx="31326">
                  <c:v>3.0</c:v>
                </c:pt>
                <c:pt idx="31327">
                  <c:v>3.0</c:v>
                </c:pt>
                <c:pt idx="31328">
                  <c:v>3.0</c:v>
                </c:pt>
                <c:pt idx="31329">
                  <c:v>3.0</c:v>
                </c:pt>
                <c:pt idx="31330">
                  <c:v>3.0</c:v>
                </c:pt>
                <c:pt idx="31331">
                  <c:v>3.0</c:v>
                </c:pt>
                <c:pt idx="31332">
                  <c:v>3.0</c:v>
                </c:pt>
                <c:pt idx="31333">
                  <c:v>3.0</c:v>
                </c:pt>
                <c:pt idx="31334">
                  <c:v>3.0</c:v>
                </c:pt>
                <c:pt idx="31335">
                  <c:v>3.0</c:v>
                </c:pt>
                <c:pt idx="31336">
                  <c:v>3.0</c:v>
                </c:pt>
                <c:pt idx="31337">
                  <c:v>3.0</c:v>
                </c:pt>
                <c:pt idx="31338">
                  <c:v>3.0</c:v>
                </c:pt>
                <c:pt idx="31339">
                  <c:v>3.0</c:v>
                </c:pt>
                <c:pt idx="31340">
                  <c:v>3.0</c:v>
                </c:pt>
                <c:pt idx="31341">
                  <c:v>3.0</c:v>
                </c:pt>
                <c:pt idx="31342">
                  <c:v>3.0</c:v>
                </c:pt>
                <c:pt idx="31343">
                  <c:v>3.0</c:v>
                </c:pt>
                <c:pt idx="31344">
                  <c:v>3.0</c:v>
                </c:pt>
                <c:pt idx="31345">
                  <c:v>3.0</c:v>
                </c:pt>
                <c:pt idx="31346">
                  <c:v>3.0</c:v>
                </c:pt>
                <c:pt idx="31347">
                  <c:v>3.0</c:v>
                </c:pt>
                <c:pt idx="31348">
                  <c:v>3.0</c:v>
                </c:pt>
                <c:pt idx="31349">
                  <c:v>3.0</c:v>
                </c:pt>
                <c:pt idx="31350">
                  <c:v>3.0</c:v>
                </c:pt>
                <c:pt idx="31351">
                  <c:v>3.0</c:v>
                </c:pt>
                <c:pt idx="31352">
                  <c:v>3.0</c:v>
                </c:pt>
                <c:pt idx="31353">
                  <c:v>3.0</c:v>
                </c:pt>
                <c:pt idx="31354">
                  <c:v>3.0</c:v>
                </c:pt>
                <c:pt idx="31355">
                  <c:v>3.0</c:v>
                </c:pt>
                <c:pt idx="31356">
                  <c:v>3.0</c:v>
                </c:pt>
                <c:pt idx="31357">
                  <c:v>3.0</c:v>
                </c:pt>
                <c:pt idx="31358">
                  <c:v>3.0</c:v>
                </c:pt>
                <c:pt idx="31359">
                  <c:v>3.0</c:v>
                </c:pt>
                <c:pt idx="31360">
                  <c:v>3.0</c:v>
                </c:pt>
                <c:pt idx="31361">
                  <c:v>3.0</c:v>
                </c:pt>
                <c:pt idx="31362">
                  <c:v>3.0</c:v>
                </c:pt>
                <c:pt idx="31363">
                  <c:v>3.0</c:v>
                </c:pt>
                <c:pt idx="31364">
                  <c:v>3.0</c:v>
                </c:pt>
                <c:pt idx="31365">
                  <c:v>3.0</c:v>
                </c:pt>
                <c:pt idx="31366">
                  <c:v>3.0</c:v>
                </c:pt>
                <c:pt idx="31367">
                  <c:v>3.0</c:v>
                </c:pt>
                <c:pt idx="31368">
                  <c:v>3.0</c:v>
                </c:pt>
                <c:pt idx="31369">
                  <c:v>3.0</c:v>
                </c:pt>
                <c:pt idx="31370">
                  <c:v>3.0</c:v>
                </c:pt>
                <c:pt idx="31371">
                  <c:v>3.0</c:v>
                </c:pt>
                <c:pt idx="31372">
                  <c:v>3.0</c:v>
                </c:pt>
                <c:pt idx="31373">
                  <c:v>3.0</c:v>
                </c:pt>
                <c:pt idx="31374">
                  <c:v>3.0</c:v>
                </c:pt>
                <c:pt idx="31375">
                  <c:v>3.0</c:v>
                </c:pt>
                <c:pt idx="31376">
                  <c:v>3.0</c:v>
                </c:pt>
                <c:pt idx="31377">
                  <c:v>3.0</c:v>
                </c:pt>
                <c:pt idx="31378">
                  <c:v>3.0</c:v>
                </c:pt>
                <c:pt idx="31379">
                  <c:v>3.0</c:v>
                </c:pt>
                <c:pt idx="31380">
                  <c:v>3.0</c:v>
                </c:pt>
                <c:pt idx="31381">
                  <c:v>3.0</c:v>
                </c:pt>
                <c:pt idx="31382">
                  <c:v>3.0</c:v>
                </c:pt>
                <c:pt idx="31383">
                  <c:v>3.0</c:v>
                </c:pt>
                <c:pt idx="31384">
                  <c:v>3.0</c:v>
                </c:pt>
                <c:pt idx="31385">
                  <c:v>3.0</c:v>
                </c:pt>
                <c:pt idx="31386">
                  <c:v>3.0</c:v>
                </c:pt>
                <c:pt idx="31387">
                  <c:v>3.0</c:v>
                </c:pt>
                <c:pt idx="31388">
                  <c:v>3.0</c:v>
                </c:pt>
                <c:pt idx="31389">
                  <c:v>3.0</c:v>
                </c:pt>
                <c:pt idx="31390">
                  <c:v>3.0</c:v>
                </c:pt>
                <c:pt idx="31391">
                  <c:v>3.0</c:v>
                </c:pt>
                <c:pt idx="31392">
                  <c:v>3.0</c:v>
                </c:pt>
                <c:pt idx="31393">
                  <c:v>3.0</c:v>
                </c:pt>
                <c:pt idx="31394">
                  <c:v>3.0</c:v>
                </c:pt>
                <c:pt idx="31395">
                  <c:v>3.0</c:v>
                </c:pt>
                <c:pt idx="31396">
                  <c:v>3.0</c:v>
                </c:pt>
                <c:pt idx="31397">
                  <c:v>3.0</c:v>
                </c:pt>
                <c:pt idx="31398">
                  <c:v>3.0</c:v>
                </c:pt>
                <c:pt idx="31399">
                  <c:v>3.0</c:v>
                </c:pt>
                <c:pt idx="31400">
                  <c:v>3.0</c:v>
                </c:pt>
                <c:pt idx="31401">
                  <c:v>3.0</c:v>
                </c:pt>
                <c:pt idx="31402">
                  <c:v>3.0</c:v>
                </c:pt>
                <c:pt idx="31403">
                  <c:v>3.0</c:v>
                </c:pt>
                <c:pt idx="31404">
                  <c:v>3.0</c:v>
                </c:pt>
                <c:pt idx="31405">
                  <c:v>3.0</c:v>
                </c:pt>
                <c:pt idx="31406">
                  <c:v>3.0</c:v>
                </c:pt>
                <c:pt idx="31407">
                  <c:v>3.0</c:v>
                </c:pt>
                <c:pt idx="31408">
                  <c:v>3.0</c:v>
                </c:pt>
                <c:pt idx="31409">
                  <c:v>3.0</c:v>
                </c:pt>
                <c:pt idx="31410">
                  <c:v>3.0</c:v>
                </c:pt>
                <c:pt idx="31411">
                  <c:v>3.0</c:v>
                </c:pt>
                <c:pt idx="31412">
                  <c:v>3.0</c:v>
                </c:pt>
                <c:pt idx="31413">
                  <c:v>3.0</c:v>
                </c:pt>
                <c:pt idx="31414">
                  <c:v>3.0</c:v>
                </c:pt>
                <c:pt idx="31415">
                  <c:v>3.0</c:v>
                </c:pt>
                <c:pt idx="31416">
                  <c:v>3.0</c:v>
                </c:pt>
                <c:pt idx="31417">
                  <c:v>3.0</c:v>
                </c:pt>
                <c:pt idx="31418">
                  <c:v>3.0</c:v>
                </c:pt>
                <c:pt idx="31419">
                  <c:v>3.0</c:v>
                </c:pt>
                <c:pt idx="31420">
                  <c:v>3.0</c:v>
                </c:pt>
                <c:pt idx="31421">
                  <c:v>3.0</c:v>
                </c:pt>
                <c:pt idx="31422">
                  <c:v>3.0</c:v>
                </c:pt>
                <c:pt idx="31423">
                  <c:v>3.0</c:v>
                </c:pt>
                <c:pt idx="31424">
                  <c:v>3.0</c:v>
                </c:pt>
                <c:pt idx="31425">
                  <c:v>3.0</c:v>
                </c:pt>
                <c:pt idx="31426">
                  <c:v>3.0</c:v>
                </c:pt>
                <c:pt idx="31427">
                  <c:v>3.0</c:v>
                </c:pt>
                <c:pt idx="31428">
                  <c:v>3.0</c:v>
                </c:pt>
                <c:pt idx="31429">
                  <c:v>3.0</c:v>
                </c:pt>
                <c:pt idx="31430">
                  <c:v>3.0</c:v>
                </c:pt>
                <c:pt idx="31431">
                  <c:v>3.0</c:v>
                </c:pt>
                <c:pt idx="31432">
                  <c:v>3.0</c:v>
                </c:pt>
                <c:pt idx="31433">
                  <c:v>3.0</c:v>
                </c:pt>
                <c:pt idx="31434">
                  <c:v>3.0</c:v>
                </c:pt>
                <c:pt idx="31435">
                  <c:v>3.0</c:v>
                </c:pt>
                <c:pt idx="31436">
                  <c:v>3.0</c:v>
                </c:pt>
                <c:pt idx="31437">
                  <c:v>3.0</c:v>
                </c:pt>
                <c:pt idx="31438">
                  <c:v>3.0</c:v>
                </c:pt>
                <c:pt idx="31439">
                  <c:v>3.0</c:v>
                </c:pt>
                <c:pt idx="31440">
                  <c:v>3.0</c:v>
                </c:pt>
                <c:pt idx="31441">
                  <c:v>3.0</c:v>
                </c:pt>
                <c:pt idx="31442">
                  <c:v>3.0</c:v>
                </c:pt>
                <c:pt idx="31443">
                  <c:v>3.0</c:v>
                </c:pt>
                <c:pt idx="31444">
                  <c:v>3.0</c:v>
                </c:pt>
                <c:pt idx="31445">
                  <c:v>3.0</c:v>
                </c:pt>
                <c:pt idx="31446">
                  <c:v>3.0</c:v>
                </c:pt>
                <c:pt idx="31447">
                  <c:v>3.0</c:v>
                </c:pt>
                <c:pt idx="31448">
                  <c:v>3.0</c:v>
                </c:pt>
                <c:pt idx="31449">
                  <c:v>3.0</c:v>
                </c:pt>
                <c:pt idx="31450">
                  <c:v>3.0</c:v>
                </c:pt>
                <c:pt idx="31451">
                  <c:v>3.0</c:v>
                </c:pt>
                <c:pt idx="31452">
                  <c:v>3.0</c:v>
                </c:pt>
                <c:pt idx="31453">
                  <c:v>3.0</c:v>
                </c:pt>
                <c:pt idx="31454">
                  <c:v>3.0</c:v>
                </c:pt>
                <c:pt idx="31455">
                  <c:v>3.0</c:v>
                </c:pt>
                <c:pt idx="31456">
                  <c:v>3.0</c:v>
                </c:pt>
                <c:pt idx="31457">
                  <c:v>3.0</c:v>
                </c:pt>
                <c:pt idx="31458">
                  <c:v>3.0</c:v>
                </c:pt>
                <c:pt idx="31459">
                  <c:v>3.0</c:v>
                </c:pt>
                <c:pt idx="31460">
                  <c:v>3.0</c:v>
                </c:pt>
                <c:pt idx="31461">
                  <c:v>3.0</c:v>
                </c:pt>
                <c:pt idx="31462">
                  <c:v>3.0</c:v>
                </c:pt>
                <c:pt idx="31463">
                  <c:v>3.0</c:v>
                </c:pt>
                <c:pt idx="31464">
                  <c:v>3.0</c:v>
                </c:pt>
                <c:pt idx="31465">
                  <c:v>3.0</c:v>
                </c:pt>
                <c:pt idx="31466">
                  <c:v>3.0</c:v>
                </c:pt>
                <c:pt idx="31467">
                  <c:v>3.0</c:v>
                </c:pt>
                <c:pt idx="31468">
                  <c:v>3.0</c:v>
                </c:pt>
                <c:pt idx="31469">
                  <c:v>3.0</c:v>
                </c:pt>
                <c:pt idx="31470">
                  <c:v>3.0</c:v>
                </c:pt>
                <c:pt idx="31471">
                  <c:v>3.0</c:v>
                </c:pt>
                <c:pt idx="31472">
                  <c:v>3.0</c:v>
                </c:pt>
                <c:pt idx="31473">
                  <c:v>3.0</c:v>
                </c:pt>
                <c:pt idx="31474">
                  <c:v>3.0</c:v>
                </c:pt>
                <c:pt idx="31475">
                  <c:v>3.0</c:v>
                </c:pt>
                <c:pt idx="31476">
                  <c:v>3.0</c:v>
                </c:pt>
                <c:pt idx="31477">
                  <c:v>3.0</c:v>
                </c:pt>
                <c:pt idx="31478">
                  <c:v>3.0</c:v>
                </c:pt>
                <c:pt idx="31479">
                  <c:v>3.0</c:v>
                </c:pt>
                <c:pt idx="31480">
                  <c:v>3.0</c:v>
                </c:pt>
                <c:pt idx="31481">
                  <c:v>3.0</c:v>
                </c:pt>
                <c:pt idx="31482">
                  <c:v>3.0</c:v>
                </c:pt>
                <c:pt idx="31483">
                  <c:v>3.0</c:v>
                </c:pt>
                <c:pt idx="31484">
                  <c:v>3.0</c:v>
                </c:pt>
                <c:pt idx="31485">
                  <c:v>3.0</c:v>
                </c:pt>
                <c:pt idx="31486">
                  <c:v>3.0</c:v>
                </c:pt>
                <c:pt idx="31487">
                  <c:v>3.0</c:v>
                </c:pt>
                <c:pt idx="31488">
                  <c:v>3.0</c:v>
                </c:pt>
                <c:pt idx="31489">
                  <c:v>3.0</c:v>
                </c:pt>
                <c:pt idx="31490">
                  <c:v>3.0</c:v>
                </c:pt>
                <c:pt idx="31491">
                  <c:v>3.0</c:v>
                </c:pt>
                <c:pt idx="31492">
                  <c:v>3.0</c:v>
                </c:pt>
                <c:pt idx="31493">
                  <c:v>3.0</c:v>
                </c:pt>
                <c:pt idx="31494">
                  <c:v>3.0</c:v>
                </c:pt>
                <c:pt idx="31495">
                  <c:v>3.0</c:v>
                </c:pt>
                <c:pt idx="31496">
                  <c:v>3.0</c:v>
                </c:pt>
                <c:pt idx="31497">
                  <c:v>3.0</c:v>
                </c:pt>
                <c:pt idx="31498">
                  <c:v>3.0</c:v>
                </c:pt>
                <c:pt idx="31499">
                  <c:v>3.0</c:v>
                </c:pt>
                <c:pt idx="31500">
                  <c:v>3.0</c:v>
                </c:pt>
                <c:pt idx="31501">
                  <c:v>3.0</c:v>
                </c:pt>
                <c:pt idx="31502">
                  <c:v>3.0</c:v>
                </c:pt>
                <c:pt idx="31503">
                  <c:v>3.0</c:v>
                </c:pt>
                <c:pt idx="31504">
                  <c:v>3.0</c:v>
                </c:pt>
                <c:pt idx="31505">
                  <c:v>3.0</c:v>
                </c:pt>
                <c:pt idx="31506">
                  <c:v>3.0</c:v>
                </c:pt>
                <c:pt idx="31507">
                  <c:v>3.0</c:v>
                </c:pt>
                <c:pt idx="31508">
                  <c:v>3.0</c:v>
                </c:pt>
                <c:pt idx="31509">
                  <c:v>3.0</c:v>
                </c:pt>
                <c:pt idx="31510">
                  <c:v>3.0</c:v>
                </c:pt>
                <c:pt idx="31511">
                  <c:v>3.0</c:v>
                </c:pt>
                <c:pt idx="31512">
                  <c:v>3.0</c:v>
                </c:pt>
                <c:pt idx="31513">
                  <c:v>3.0</c:v>
                </c:pt>
                <c:pt idx="31514">
                  <c:v>3.0</c:v>
                </c:pt>
                <c:pt idx="31515">
                  <c:v>3.0</c:v>
                </c:pt>
                <c:pt idx="31516">
                  <c:v>3.0</c:v>
                </c:pt>
                <c:pt idx="31517">
                  <c:v>3.0</c:v>
                </c:pt>
                <c:pt idx="31518">
                  <c:v>3.0</c:v>
                </c:pt>
                <c:pt idx="31519">
                  <c:v>3.0</c:v>
                </c:pt>
                <c:pt idx="31520">
                  <c:v>3.0</c:v>
                </c:pt>
                <c:pt idx="31521">
                  <c:v>3.0</c:v>
                </c:pt>
                <c:pt idx="31522">
                  <c:v>3.0</c:v>
                </c:pt>
                <c:pt idx="31523">
                  <c:v>3.0</c:v>
                </c:pt>
                <c:pt idx="31524">
                  <c:v>3.0</c:v>
                </c:pt>
                <c:pt idx="31525">
                  <c:v>3.0</c:v>
                </c:pt>
                <c:pt idx="31526">
                  <c:v>3.0</c:v>
                </c:pt>
                <c:pt idx="31527">
                  <c:v>3.0</c:v>
                </c:pt>
                <c:pt idx="31528">
                  <c:v>3.0</c:v>
                </c:pt>
                <c:pt idx="31529">
                  <c:v>3.0</c:v>
                </c:pt>
                <c:pt idx="31530">
                  <c:v>3.0</c:v>
                </c:pt>
                <c:pt idx="31531">
                  <c:v>3.0</c:v>
                </c:pt>
                <c:pt idx="31532">
                  <c:v>3.0</c:v>
                </c:pt>
                <c:pt idx="31533">
                  <c:v>3.0</c:v>
                </c:pt>
                <c:pt idx="31534">
                  <c:v>3.0</c:v>
                </c:pt>
                <c:pt idx="31535">
                  <c:v>3.0</c:v>
                </c:pt>
                <c:pt idx="31536">
                  <c:v>3.0</c:v>
                </c:pt>
                <c:pt idx="31537">
                  <c:v>3.0</c:v>
                </c:pt>
                <c:pt idx="31538">
                  <c:v>3.0</c:v>
                </c:pt>
                <c:pt idx="31539">
                  <c:v>3.0</c:v>
                </c:pt>
                <c:pt idx="31540">
                  <c:v>3.0</c:v>
                </c:pt>
                <c:pt idx="31541">
                  <c:v>3.0</c:v>
                </c:pt>
                <c:pt idx="31542">
                  <c:v>3.0</c:v>
                </c:pt>
                <c:pt idx="31543">
                  <c:v>3.0</c:v>
                </c:pt>
                <c:pt idx="31544">
                  <c:v>3.0</c:v>
                </c:pt>
                <c:pt idx="31545">
                  <c:v>3.0</c:v>
                </c:pt>
                <c:pt idx="31546">
                  <c:v>3.0</c:v>
                </c:pt>
                <c:pt idx="31547">
                  <c:v>3.0</c:v>
                </c:pt>
                <c:pt idx="31548">
                  <c:v>3.0</c:v>
                </c:pt>
                <c:pt idx="31549">
                  <c:v>3.0</c:v>
                </c:pt>
                <c:pt idx="31550">
                  <c:v>3.0</c:v>
                </c:pt>
                <c:pt idx="31551">
                  <c:v>3.0</c:v>
                </c:pt>
                <c:pt idx="31552">
                  <c:v>3.0</c:v>
                </c:pt>
                <c:pt idx="31553">
                  <c:v>3.0</c:v>
                </c:pt>
                <c:pt idx="31554">
                  <c:v>3.0</c:v>
                </c:pt>
                <c:pt idx="31555">
                  <c:v>3.0</c:v>
                </c:pt>
                <c:pt idx="31556">
                  <c:v>3.0</c:v>
                </c:pt>
                <c:pt idx="31557">
                  <c:v>3.0</c:v>
                </c:pt>
                <c:pt idx="31558">
                  <c:v>3.0</c:v>
                </c:pt>
                <c:pt idx="31559">
                  <c:v>3.0</c:v>
                </c:pt>
                <c:pt idx="31560">
                  <c:v>3.0</c:v>
                </c:pt>
                <c:pt idx="31561">
                  <c:v>3.0</c:v>
                </c:pt>
                <c:pt idx="31562">
                  <c:v>3.0</c:v>
                </c:pt>
                <c:pt idx="31563">
                  <c:v>3.0</c:v>
                </c:pt>
                <c:pt idx="31564">
                  <c:v>3.0</c:v>
                </c:pt>
                <c:pt idx="31565">
                  <c:v>3.0</c:v>
                </c:pt>
                <c:pt idx="31566">
                  <c:v>3.0</c:v>
                </c:pt>
                <c:pt idx="31567">
                  <c:v>3.0</c:v>
                </c:pt>
                <c:pt idx="31568">
                  <c:v>3.0</c:v>
                </c:pt>
                <c:pt idx="31569">
                  <c:v>3.0</c:v>
                </c:pt>
                <c:pt idx="31570">
                  <c:v>3.0</c:v>
                </c:pt>
                <c:pt idx="31571">
                  <c:v>3.0</c:v>
                </c:pt>
                <c:pt idx="31572">
                  <c:v>3.0</c:v>
                </c:pt>
                <c:pt idx="31573">
                  <c:v>3.0</c:v>
                </c:pt>
                <c:pt idx="31574">
                  <c:v>3.0</c:v>
                </c:pt>
                <c:pt idx="31575">
                  <c:v>3.0</c:v>
                </c:pt>
                <c:pt idx="31576">
                  <c:v>3.0</c:v>
                </c:pt>
                <c:pt idx="31577">
                  <c:v>3.0</c:v>
                </c:pt>
                <c:pt idx="31578">
                  <c:v>3.0</c:v>
                </c:pt>
                <c:pt idx="31579">
                  <c:v>3.0</c:v>
                </c:pt>
                <c:pt idx="31580">
                  <c:v>3.0</c:v>
                </c:pt>
                <c:pt idx="31581">
                  <c:v>3.0</c:v>
                </c:pt>
                <c:pt idx="31582">
                  <c:v>3.0</c:v>
                </c:pt>
                <c:pt idx="31583">
                  <c:v>3.0</c:v>
                </c:pt>
                <c:pt idx="31584">
                  <c:v>3.0</c:v>
                </c:pt>
                <c:pt idx="31585">
                  <c:v>3.0</c:v>
                </c:pt>
                <c:pt idx="31586">
                  <c:v>3.0</c:v>
                </c:pt>
                <c:pt idx="31587">
                  <c:v>3.0</c:v>
                </c:pt>
                <c:pt idx="31588">
                  <c:v>3.0</c:v>
                </c:pt>
                <c:pt idx="31589">
                  <c:v>3.0</c:v>
                </c:pt>
                <c:pt idx="31590">
                  <c:v>3.0</c:v>
                </c:pt>
                <c:pt idx="31591">
                  <c:v>3.0</c:v>
                </c:pt>
                <c:pt idx="31592">
                  <c:v>3.0</c:v>
                </c:pt>
                <c:pt idx="31593">
                  <c:v>3.0</c:v>
                </c:pt>
                <c:pt idx="31594">
                  <c:v>3.0</c:v>
                </c:pt>
                <c:pt idx="31595">
                  <c:v>3.0</c:v>
                </c:pt>
                <c:pt idx="31596">
                  <c:v>3.0</c:v>
                </c:pt>
                <c:pt idx="31597">
                  <c:v>3.0</c:v>
                </c:pt>
                <c:pt idx="31598">
                  <c:v>3.0</c:v>
                </c:pt>
                <c:pt idx="31599">
                  <c:v>3.0</c:v>
                </c:pt>
                <c:pt idx="31600">
                  <c:v>3.0</c:v>
                </c:pt>
                <c:pt idx="31601">
                  <c:v>3.0</c:v>
                </c:pt>
                <c:pt idx="31602">
                  <c:v>3.0</c:v>
                </c:pt>
                <c:pt idx="31603">
                  <c:v>3.0</c:v>
                </c:pt>
                <c:pt idx="31604">
                  <c:v>3.0</c:v>
                </c:pt>
                <c:pt idx="31605">
                  <c:v>3.0</c:v>
                </c:pt>
                <c:pt idx="31606">
                  <c:v>3.0</c:v>
                </c:pt>
                <c:pt idx="31607">
                  <c:v>3.0</c:v>
                </c:pt>
                <c:pt idx="31608">
                  <c:v>3.0</c:v>
                </c:pt>
                <c:pt idx="31609">
                  <c:v>3.0</c:v>
                </c:pt>
                <c:pt idx="31610">
                  <c:v>3.0</c:v>
                </c:pt>
                <c:pt idx="31611">
                  <c:v>3.0</c:v>
                </c:pt>
                <c:pt idx="31612">
                  <c:v>3.0</c:v>
                </c:pt>
                <c:pt idx="31613">
                  <c:v>3.0</c:v>
                </c:pt>
                <c:pt idx="31614">
                  <c:v>3.0</c:v>
                </c:pt>
                <c:pt idx="31615">
                  <c:v>3.0</c:v>
                </c:pt>
                <c:pt idx="31616">
                  <c:v>3.0</c:v>
                </c:pt>
                <c:pt idx="31617">
                  <c:v>3.0</c:v>
                </c:pt>
                <c:pt idx="31618">
                  <c:v>3.0</c:v>
                </c:pt>
                <c:pt idx="31619">
                  <c:v>3.0</c:v>
                </c:pt>
                <c:pt idx="31620">
                  <c:v>3.0</c:v>
                </c:pt>
                <c:pt idx="31621">
                  <c:v>3.0</c:v>
                </c:pt>
                <c:pt idx="31622">
                  <c:v>3.0</c:v>
                </c:pt>
                <c:pt idx="31623">
                  <c:v>3.0</c:v>
                </c:pt>
                <c:pt idx="31624">
                  <c:v>3.0</c:v>
                </c:pt>
                <c:pt idx="31625">
                  <c:v>3.0</c:v>
                </c:pt>
                <c:pt idx="31626">
                  <c:v>3.0</c:v>
                </c:pt>
                <c:pt idx="31627">
                  <c:v>3.0</c:v>
                </c:pt>
                <c:pt idx="31628">
                  <c:v>3.0</c:v>
                </c:pt>
                <c:pt idx="31629">
                  <c:v>3.0</c:v>
                </c:pt>
                <c:pt idx="31630">
                  <c:v>3.0</c:v>
                </c:pt>
                <c:pt idx="31631">
                  <c:v>3.0</c:v>
                </c:pt>
                <c:pt idx="31632">
                  <c:v>3.0</c:v>
                </c:pt>
                <c:pt idx="31633">
                  <c:v>3.0</c:v>
                </c:pt>
                <c:pt idx="31634">
                  <c:v>3.0</c:v>
                </c:pt>
                <c:pt idx="31635">
                  <c:v>3.0</c:v>
                </c:pt>
                <c:pt idx="31636">
                  <c:v>3.0</c:v>
                </c:pt>
                <c:pt idx="31637">
                  <c:v>3.0</c:v>
                </c:pt>
                <c:pt idx="31638">
                  <c:v>3.0</c:v>
                </c:pt>
                <c:pt idx="31639">
                  <c:v>3.0</c:v>
                </c:pt>
                <c:pt idx="31640">
                  <c:v>3.0</c:v>
                </c:pt>
                <c:pt idx="31641">
                  <c:v>3.0</c:v>
                </c:pt>
                <c:pt idx="31642">
                  <c:v>3.0</c:v>
                </c:pt>
                <c:pt idx="31643">
                  <c:v>3.0</c:v>
                </c:pt>
                <c:pt idx="31644">
                  <c:v>3.0</c:v>
                </c:pt>
                <c:pt idx="31645">
                  <c:v>3.0</c:v>
                </c:pt>
                <c:pt idx="31646">
                  <c:v>3.0</c:v>
                </c:pt>
                <c:pt idx="31647">
                  <c:v>3.0</c:v>
                </c:pt>
                <c:pt idx="31648">
                  <c:v>3.0</c:v>
                </c:pt>
                <c:pt idx="31649">
                  <c:v>3.0</c:v>
                </c:pt>
                <c:pt idx="31650">
                  <c:v>3.0</c:v>
                </c:pt>
                <c:pt idx="31651">
                  <c:v>3.0</c:v>
                </c:pt>
                <c:pt idx="31652">
                  <c:v>3.0</c:v>
                </c:pt>
                <c:pt idx="31653">
                  <c:v>3.0</c:v>
                </c:pt>
                <c:pt idx="31654">
                  <c:v>3.0</c:v>
                </c:pt>
                <c:pt idx="31655">
                  <c:v>3.0</c:v>
                </c:pt>
                <c:pt idx="31656">
                  <c:v>3.0</c:v>
                </c:pt>
                <c:pt idx="31657">
                  <c:v>3.0</c:v>
                </c:pt>
                <c:pt idx="31658">
                  <c:v>3.0</c:v>
                </c:pt>
                <c:pt idx="31659">
                  <c:v>3.0</c:v>
                </c:pt>
                <c:pt idx="31660">
                  <c:v>3.0</c:v>
                </c:pt>
                <c:pt idx="31661">
                  <c:v>3.0</c:v>
                </c:pt>
                <c:pt idx="31662">
                  <c:v>3.0</c:v>
                </c:pt>
                <c:pt idx="31663">
                  <c:v>3.0</c:v>
                </c:pt>
                <c:pt idx="31664">
                  <c:v>3.0</c:v>
                </c:pt>
                <c:pt idx="31665">
                  <c:v>3.0</c:v>
                </c:pt>
                <c:pt idx="31666">
                  <c:v>3.0</c:v>
                </c:pt>
                <c:pt idx="31667">
                  <c:v>3.0</c:v>
                </c:pt>
                <c:pt idx="31668">
                  <c:v>3.0</c:v>
                </c:pt>
                <c:pt idx="31669">
                  <c:v>3.0</c:v>
                </c:pt>
                <c:pt idx="31670">
                  <c:v>3.0</c:v>
                </c:pt>
                <c:pt idx="31671">
                  <c:v>3.0</c:v>
                </c:pt>
                <c:pt idx="31672">
                  <c:v>3.0</c:v>
                </c:pt>
                <c:pt idx="31673">
                  <c:v>3.0</c:v>
                </c:pt>
                <c:pt idx="31674">
                  <c:v>3.0</c:v>
                </c:pt>
                <c:pt idx="31675">
                  <c:v>3.0</c:v>
                </c:pt>
                <c:pt idx="31676">
                  <c:v>3.0</c:v>
                </c:pt>
                <c:pt idx="31677">
                  <c:v>3.0</c:v>
                </c:pt>
                <c:pt idx="31678">
                  <c:v>3.0</c:v>
                </c:pt>
                <c:pt idx="31679">
                  <c:v>3.0</c:v>
                </c:pt>
                <c:pt idx="31680">
                  <c:v>3.0</c:v>
                </c:pt>
                <c:pt idx="31681">
                  <c:v>3.0</c:v>
                </c:pt>
                <c:pt idx="31682">
                  <c:v>3.0</c:v>
                </c:pt>
                <c:pt idx="31683">
                  <c:v>3.0</c:v>
                </c:pt>
                <c:pt idx="31684">
                  <c:v>3.0</c:v>
                </c:pt>
                <c:pt idx="31685">
                  <c:v>3.0</c:v>
                </c:pt>
                <c:pt idx="31686">
                  <c:v>3.0</c:v>
                </c:pt>
                <c:pt idx="31687">
                  <c:v>3.0</c:v>
                </c:pt>
                <c:pt idx="31688">
                  <c:v>3.0</c:v>
                </c:pt>
                <c:pt idx="31689">
                  <c:v>3.0</c:v>
                </c:pt>
                <c:pt idx="31690">
                  <c:v>3.0</c:v>
                </c:pt>
                <c:pt idx="31691">
                  <c:v>3.0</c:v>
                </c:pt>
                <c:pt idx="31692">
                  <c:v>3.0</c:v>
                </c:pt>
                <c:pt idx="31693">
                  <c:v>3.0</c:v>
                </c:pt>
                <c:pt idx="31694">
                  <c:v>3.0</c:v>
                </c:pt>
                <c:pt idx="31695">
                  <c:v>3.0</c:v>
                </c:pt>
                <c:pt idx="31696">
                  <c:v>3.0</c:v>
                </c:pt>
                <c:pt idx="31697">
                  <c:v>3.0</c:v>
                </c:pt>
                <c:pt idx="31698">
                  <c:v>3.0</c:v>
                </c:pt>
                <c:pt idx="31699">
                  <c:v>3.0</c:v>
                </c:pt>
                <c:pt idx="31700">
                  <c:v>3.0</c:v>
                </c:pt>
                <c:pt idx="31701">
                  <c:v>3.0</c:v>
                </c:pt>
                <c:pt idx="31702">
                  <c:v>3.0</c:v>
                </c:pt>
                <c:pt idx="31703">
                  <c:v>3.0</c:v>
                </c:pt>
                <c:pt idx="31704">
                  <c:v>3.0</c:v>
                </c:pt>
                <c:pt idx="31705">
                  <c:v>3.0</c:v>
                </c:pt>
                <c:pt idx="31706">
                  <c:v>3.0</c:v>
                </c:pt>
                <c:pt idx="31707">
                  <c:v>3.0</c:v>
                </c:pt>
                <c:pt idx="31708">
                  <c:v>3.0</c:v>
                </c:pt>
                <c:pt idx="31709">
                  <c:v>3.0</c:v>
                </c:pt>
                <c:pt idx="31710">
                  <c:v>3.0</c:v>
                </c:pt>
                <c:pt idx="31711">
                  <c:v>3.0</c:v>
                </c:pt>
                <c:pt idx="31712">
                  <c:v>3.0</c:v>
                </c:pt>
                <c:pt idx="31713">
                  <c:v>3.0</c:v>
                </c:pt>
                <c:pt idx="31714">
                  <c:v>3.0</c:v>
                </c:pt>
                <c:pt idx="31715">
                  <c:v>3.0</c:v>
                </c:pt>
                <c:pt idx="31716">
                  <c:v>3.0</c:v>
                </c:pt>
                <c:pt idx="31717">
                  <c:v>3.0</c:v>
                </c:pt>
                <c:pt idx="31718">
                  <c:v>3.0</c:v>
                </c:pt>
                <c:pt idx="31719">
                  <c:v>3.0</c:v>
                </c:pt>
                <c:pt idx="31720">
                  <c:v>3.0</c:v>
                </c:pt>
                <c:pt idx="31721">
                  <c:v>3.0</c:v>
                </c:pt>
                <c:pt idx="31722">
                  <c:v>3.0</c:v>
                </c:pt>
                <c:pt idx="31723">
                  <c:v>3.0</c:v>
                </c:pt>
                <c:pt idx="31724">
                  <c:v>3.0</c:v>
                </c:pt>
                <c:pt idx="31725">
                  <c:v>3.0</c:v>
                </c:pt>
                <c:pt idx="31726">
                  <c:v>3.0</c:v>
                </c:pt>
                <c:pt idx="31727">
                  <c:v>3.0</c:v>
                </c:pt>
                <c:pt idx="31728">
                  <c:v>3.0</c:v>
                </c:pt>
                <c:pt idx="31729">
                  <c:v>3.0</c:v>
                </c:pt>
                <c:pt idx="31730">
                  <c:v>3.0</c:v>
                </c:pt>
                <c:pt idx="31731">
                  <c:v>3.0</c:v>
                </c:pt>
                <c:pt idx="31732">
                  <c:v>3.0</c:v>
                </c:pt>
                <c:pt idx="31733">
                  <c:v>3.0</c:v>
                </c:pt>
                <c:pt idx="31734">
                  <c:v>3.0</c:v>
                </c:pt>
                <c:pt idx="31735">
                  <c:v>3.0</c:v>
                </c:pt>
                <c:pt idx="31736">
                  <c:v>3.0</c:v>
                </c:pt>
                <c:pt idx="31737">
                  <c:v>3.0</c:v>
                </c:pt>
                <c:pt idx="31738">
                  <c:v>3.0</c:v>
                </c:pt>
                <c:pt idx="31739">
                  <c:v>3.0</c:v>
                </c:pt>
                <c:pt idx="31740">
                  <c:v>3.0</c:v>
                </c:pt>
                <c:pt idx="31741">
                  <c:v>3.0</c:v>
                </c:pt>
                <c:pt idx="31742">
                  <c:v>3.0</c:v>
                </c:pt>
                <c:pt idx="31743">
                  <c:v>3.0</c:v>
                </c:pt>
                <c:pt idx="31744">
                  <c:v>3.0</c:v>
                </c:pt>
                <c:pt idx="31745">
                  <c:v>3.0</c:v>
                </c:pt>
                <c:pt idx="31746">
                  <c:v>3.0</c:v>
                </c:pt>
                <c:pt idx="31747">
                  <c:v>3.0</c:v>
                </c:pt>
                <c:pt idx="31748">
                  <c:v>3.0</c:v>
                </c:pt>
                <c:pt idx="31749">
                  <c:v>3.0</c:v>
                </c:pt>
                <c:pt idx="31750">
                  <c:v>3.0</c:v>
                </c:pt>
                <c:pt idx="31751">
                  <c:v>3.0</c:v>
                </c:pt>
                <c:pt idx="31752">
                  <c:v>3.0</c:v>
                </c:pt>
                <c:pt idx="31753">
                  <c:v>3.0</c:v>
                </c:pt>
                <c:pt idx="31754">
                  <c:v>3.0</c:v>
                </c:pt>
                <c:pt idx="31755">
                  <c:v>3.0</c:v>
                </c:pt>
                <c:pt idx="31756">
                  <c:v>3.0</c:v>
                </c:pt>
                <c:pt idx="31757">
                  <c:v>3.0</c:v>
                </c:pt>
                <c:pt idx="31758">
                  <c:v>3.0</c:v>
                </c:pt>
                <c:pt idx="31759">
                  <c:v>3.0</c:v>
                </c:pt>
                <c:pt idx="31760">
                  <c:v>3.0</c:v>
                </c:pt>
                <c:pt idx="31761">
                  <c:v>3.0</c:v>
                </c:pt>
                <c:pt idx="31762">
                  <c:v>3.0</c:v>
                </c:pt>
                <c:pt idx="31763">
                  <c:v>3.0</c:v>
                </c:pt>
                <c:pt idx="31764">
                  <c:v>3.0</c:v>
                </c:pt>
                <c:pt idx="31765">
                  <c:v>3.0</c:v>
                </c:pt>
                <c:pt idx="31766">
                  <c:v>3.0</c:v>
                </c:pt>
                <c:pt idx="31767">
                  <c:v>3.0</c:v>
                </c:pt>
                <c:pt idx="31768">
                  <c:v>3.0</c:v>
                </c:pt>
                <c:pt idx="31769">
                  <c:v>3.0</c:v>
                </c:pt>
                <c:pt idx="31770">
                  <c:v>3.0</c:v>
                </c:pt>
                <c:pt idx="31771">
                  <c:v>3.0</c:v>
                </c:pt>
                <c:pt idx="31772">
                  <c:v>3.0</c:v>
                </c:pt>
                <c:pt idx="31773">
                  <c:v>3.0</c:v>
                </c:pt>
                <c:pt idx="31774">
                  <c:v>3.0</c:v>
                </c:pt>
                <c:pt idx="31775">
                  <c:v>3.0</c:v>
                </c:pt>
                <c:pt idx="31776">
                  <c:v>3.0</c:v>
                </c:pt>
                <c:pt idx="31777">
                  <c:v>3.0</c:v>
                </c:pt>
                <c:pt idx="31778">
                  <c:v>3.0</c:v>
                </c:pt>
                <c:pt idx="31779">
                  <c:v>3.0</c:v>
                </c:pt>
                <c:pt idx="31780">
                  <c:v>3.0</c:v>
                </c:pt>
                <c:pt idx="31781">
                  <c:v>3.0</c:v>
                </c:pt>
                <c:pt idx="31782">
                  <c:v>3.0</c:v>
                </c:pt>
                <c:pt idx="31783">
                  <c:v>3.0</c:v>
                </c:pt>
                <c:pt idx="31784">
                  <c:v>3.0</c:v>
                </c:pt>
                <c:pt idx="31785">
                  <c:v>3.0</c:v>
                </c:pt>
                <c:pt idx="31786">
                  <c:v>3.0</c:v>
                </c:pt>
                <c:pt idx="31787">
                  <c:v>3.0</c:v>
                </c:pt>
                <c:pt idx="31788">
                  <c:v>3.0</c:v>
                </c:pt>
                <c:pt idx="31789">
                  <c:v>3.0</c:v>
                </c:pt>
                <c:pt idx="31790">
                  <c:v>3.0</c:v>
                </c:pt>
                <c:pt idx="31791">
                  <c:v>3.0</c:v>
                </c:pt>
                <c:pt idx="31792">
                  <c:v>3.0</c:v>
                </c:pt>
                <c:pt idx="31793">
                  <c:v>3.0</c:v>
                </c:pt>
                <c:pt idx="31794">
                  <c:v>3.0</c:v>
                </c:pt>
                <c:pt idx="31795">
                  <c:v>3.0</c:v>
                </c:pt>
                <c:pt idx="31796">
                  <c:v>3.0</c:v>
                </c:pt>
                <c:pt idx="31797">
                  <c:v>3.0</c:v>
                </c:pt>
                <c:pt idx="31798">
                  <c:v>3.0</c:v>
                </c:pt>
                <c:pt idx="31799">
                  <c:v>3.0</c:v>
                </c:pt>
                <c:pt idx="31800">
                  <c:v>3.0</c:v>
                </c:pt>
                <c:pt idx="31801">
                  <c:v>3.0</c:v>
                </c:pt>
                <c:pt idx="31802">
                  <c:v>3.0</c:v>
                </c:pt>
                <c:pt idx="31803">
                  <c:v>3.0</c:v>
                </c:pt>
                <c:pt idx="31804">
                  <c:v>3.0</c:v>
                </c:pt>
                <c:pt idx="31805">
                  <c:v>3.0</c:v>
                </c:pt>
                <c:pt idx="31806">
                  <c:v>3.0</c:v>
                </c:pt>
                <c:pt idx="31807">
                  <c:v>3.0</c:v>
                </c:pt>
                <c:pt idx="31808">
                  <c:v>3.0</c:v>
                </c:pt>
                <c:pt idx="31809">
                  <c:v>3.0</c:v>
                </c:pt>
                <c:pt idx="31810">
                  <c:v>3.0</c:v>
                </c:pt>
                <c:pt idx="31811">
                  <c:v>3.0</c:v>
                </c:pt>
                <c:pt idx="31812">
                  <c:v>3.0</c:v>
                </c:pt>
                <c:pt idx="31813">
                  <c:v>3.0</c:v>
                </c:pt>
                <c:pt idx="31814">
                  <c:v>3.0</c:v>
                </c:pt>
                <c:pt idx="31815">
                  <c:v>3.0</c:v>
                </c:pt>
                <c:pt idx="31816">
                  <c:v>3.0</c:v>
                </c:pt>
                <c:pt idx="31817">
                  <c:v>3.0</c:v>
                </c:pt>
                <c:pt idx="31818">
                  <c:v>3.0</c:v>
                </c:pt>
                <c:pt idx="31819">
                  <c:v>3.0</c:v>
                </c:pt>
                <c:pt idx="31820">
                  <c:v>3.0</c:v>
                </c:pt>
                <c:pt idx="31821">
                  <c:v>3.0</c:v>
                </c:pt>
                <c:pt idx="31822">
                  <c:v>3.0</c:v>
                </c:pt>
                <c:pt idx="31823">
                  <c:v>3.0</c:v>
                </c:pt>
                <c:pt idx="31824">
                  <c:v>3.0</c:v>
                </c:pt>
                <c:pt idx="31825">
                  <c:v>3.0</c:v>
                </c:pt>
                <c:pt idx="31826">
                  <c:v>3.0</c:v>
                </c:pt>
                <c:pt idx="31827">
                  <c:v>3.0</c:v>
                </c:pt>
                <c:pt idx="31828">
                  <c:v>3.0</c:v>
                </c:pt>
                <c:pt idx="31829">
                  <c:v>3.0</c:v>
                </c:pt>
                <c:pt idx="31830">
                  <c:v>3.0</c:v>
                </c:pt>
                <c:pt idx="31831">
                  <c:v>3.0</c:v>
                </c:pt>
                <c:pt idx="31832">
                  <c:v>3.0</c:v>
                </c:pt>
                <c:pt idx="31833">
                  <c:v>3.0</c:v>
                </c:pt>
                <c:pt idx="31834">
                  <c:v>3.0</c:v>
                </c:pt>
                <c:pt idx="31835">
                  <c:v>3.0</c:v>
                </c:pt>
                <c:pt idx="31836">
                  <c:v>3.0</c:v>
                </c:pt>
                <c:pt idx="31837">
                  <c:v>3.0</c:v>
                </c:pt>
                <c:pt idx="31838">
                  <c:v>3.0</c:v>
                </c:pt>
                <c:pt idx="31839">
                  <c:v>3.0</c:v>
                </c:pt>
                <c:pt idx="31840">
                  <c:v>3.0</c:v>
                </c:pt>
                <c:pt idx="31841">
                  <c:v>3.0</c:v>
                </c:pt>
                <c:pt idx="31842">
                  <c:v>3.0</c:v>
                </c:pt>
                <c:pt idx="31843">
                  <c:v>3.0</c:v>
                </c:pt>
                <c:pt idx="31844">
                  <c:v>3.0</c:v>
                </c:pt>
                <c:pt idx="31845">
                  <c:v>3.0</c:v>
                </c:pt>
                <c:pt idx="31846">
                  <c:v>3.0</c:v>
                </c:pt>
                <c:pt idx="31847">
                  <c:v>3.0</c:v>
                </c:pt>
                <c:pt idx="31848">
                  <c:v>3.0</c:v>
                </c:pt>
                <c:pt idx="31849">
                  <c:v>3.0</c:v>
                </c:pt>
                <c:pt idx="31850">
                  <c:v>3.0</c:v>
                </c:pt>
                <c:pt idx="31851">
                  <c:v>3.0</c:v>
                </c:pt>
                <c:pt idx="31852">
                  <c:v>3.0</c:v>
                </c:pt>
                <c:pt idx="31853">
                  <c:v>3.0</c:v>
                </c:pt>
                <c:pt idx="31854">
                  <c:v>3.0</c:v>
                </c:pt>
                <c:pt idx="31855">
                  <c:v>3.0</c:v>
                </c:pt>
                <c:pt idx="31856">
                  <c:v>3.0</c:v>
                </c:pt>
                <c:pt idx="31857">
                  <c:v>3.0</c:v>
                </c:pt>
                <c:pt idx="31858">
                  <c:v>3.0</c:v>
                </c:pt>
                <c:pt idx="31859">
                  <c:v>3.0</c:v>
                </c:pt>
                <c:pt idx="31860">
                  <c:v>3.0</c:v>
                </c:pt>
                <c:pt idx="31861">
                  <c:v>3.0</c:v>
                </c:pt>
                <c:pt idx="31862">
                  <c:v>3.0</c:v>
                </c:pt>
                <c:pt idx="31863">
                  <c:v>3.0</c:v>
                </c:pt>
                <c:pt idx="31864">
                  <c:v>3.0</c:v>
                </c:pt>
                <c:pt idx="31865">
                  <c:v>3.0</c:v>
                </c:pt>
                <c:pt idx="31866">
                  <c:v>3.0</c:v>
                </c:pt>
                <c:pt idx="31867">
                  <c:v>3.0</c:v>
                </c:pt>
                <c:pt idx="31868">
                  <c:v>3.0</c:v>
                </c:pt>
                <c:pt idx="31869">
                  <c:v>3.0</c:v>
                </c:pt>
                <c:pt idx="31870">
                  <c:v>3.0</c:v>
                </c:pt>
                <c:pt idx="31871">
                  <c:v>3.0</c:v>
                </c:pt>
                <c:pt idx="31872">
                  <c:v>3.0</c:v>
                </c:pt>
                <c:pt idx="31873">
                  <c:v>3.0</c:v>
                </c:pt>
                <c:pt idx="31874">
                  <c:v>3.0</c:v>
                </c:pt>
                <c:pt idx="31875">
                  <c:v>3.0</c:v>
                </c:pt>
                <c:pt idx="31876">
                  <c:v>3.0</c:v>
                </c:pt>
                <c:pt idx="31877">
                  <c:v>3.0</c:v>
                </c:pt>
                <c:pt idx="31878">
                  <c:v>3.0</c:v>
                </c:pt>
                <c:pt idx="31879">
                  <c:v>3.0</c:v>
                </c:pt>
                <c:pt idx="31880">
                  <c:v>3.0</c:v>
                </c:pt>
                <c:pt idx="31881">
                  <c:v>3.0</c:v>
                </c:pt>
                <c:pt idx="31882">
                  <c:v>3.0</c:v>
                </c:pt>
                <c:pt idx="31883">
                  <c:v>3.0</c:v>
                </c:pt>
                <c:pt idx="31884">
                  <c:v>3.0</c:v>
                </c:pt>
                <c:pt idx="31885">
                  <c:v>3.0</c:v>
                </c:pt>
                <c:pt idx="31886">
                  <c:v>3.0</c:v>
                </c:pt>
                <c:pt idx="31887">
                  <c:v>3.0</c:v>
                </c:pt>
                <c:pt idx="31888">
                  <c:v>3.0</c:v>
                </c:pt>
                <c:pt idx="31889">
                  <c:v>3.0</c:v>
                </c:pt>
                <c:pt idx="31890">
                  <c:v>3.0</c:v>
                </c:pt>
                <c:pt idx="31891">
                  <c:v>3.0</c:v>
                </c:pt>
                <c:pt idx="31892">
                  <c:v>3.0</c:v>
                </c:pt>
                <c:pt idx="31893">
                  <c:v>3.0</c:v>
                </c:pt>
                <c:pt idx="31894">
                  <c:v>3.0</c:v>
                </c:pt>
                <c:pt idx="31895">
                  <c:v>3.0</c:v>
                </c:pt>
                <c:pt idx="31896">
                  <c:v>3.0</c:v>
                </c:pt>
                <c:pt idx="31897">
                  <c:v>3.0</c:v>
                </c:pt>
                <c:pt idx="31898">
                  <c:v>3.0</c:v>
                </c:pt>
                <c:pt idx="31899">
                  <c:v>3.0</c:v>
                </c:pt>
                <c:pt idx="31900">
                  <c:v>3.0</c:v>
                </c:pt>
                <c:pt idx="31901">
                  <c:v>3.0</c:v>
                </c:pt>
                <c:pt idx="31902">
                  <c:v>3.0</c:v>
                </c:pt>
                <c:pt idx="31903">
                  <c:v>3.0</c:v>
                </c:pt>
                <c:pt idx="31904">
                  <c:v>3.0</c:v>
                </c:pt>
                <c:pt idx="31905">
                  <c:v>3.0</c:v>
                </c:pt>
                <c:pt idx="31906">
                  <c:v>3.0</c:v>
                </c:pt>
                <c:pt idx="31907">
                  <c:v>3.0</c:v>
                </c:pt>
                <c:pt idx="31908">
                  <c:v>3.0</c:v>
                </c:pt>
                <c:pt idx="31909">
                  <c:v>3.0</c:v>
                </c:pt>
                <c:pt idx="31910">
                  <c:v>3.0</c:v>
                </c:pt>
                <c:pt idx="31911">
                  <c:v>3.0</c:v>
                </c:pt>
                <c:pt idx="31912">
                  <c:v>3.0</c:v>
                </c:pt>
                <c:pt idx="31913">
                  <c:v>3.0</c:v>
                </c:pt>
                <c:pt idx="31914">
                  <c:v>3.0</c:v>
                </c:pt>
                <c:pt idx="31915">
                  <c:v>3.0</c:v>
                </c:pt>
                <c:pt idx="31916">
                  <c:v>3.0</c:v>
                </c:pt>
                <c:pt idx="31917">
                  <c:v>3.0</c:v>
                </c:pt>
                <c:pt idx="31918">
                  <c:v>3.0</c:v>
                </c:pt>
                <c:pt idx="31919">
                  <c:v>3.0</c:v>
                </c:pt>
                <c:pt idx="31920">
                  <c:v>3.0</c:v>
                </c:pt>
                <c:pt idx="31921">
                  <c:v>3.0</c:v>
                </c:pt>
                <c:pt idx="31922">
                  <c:v>3.0</c:v>
                </c:pt>
                <c:pt idx="31923">
                  <c:v>3.0</c:v>
                </c:pt>
                <c:pt idx="31924">
                  <c:v>3.0</c:v>
                </c:pt>
                <c:pt idx="31925">
                  <c:v>3.0</c:v>
                </c:pt>
                <c:pt idx="31926">
                  <c:v>3.0</c:v>
                </c:pt>
                <c:pt idx="31927">
                  <c:v>3.0</c:v>
                </c:pt>
                <c:pt idx="31928">
                  <c:v>3.0</c:v>
                </c:pt>
                <c:pt idx="31929">
                  <c:v>3.0</c:v>
                </c:pt>
                <c:pt idx="31930">
                  <c:v>3.0</c:v>
                </c:pt>
                <c:pt idx="31931">
                  <c:v>3.0</c:v>
                </c:pt>
                <c:pt idx="31932">
                  <c:v>3.0</c:v>
                </c:pt>
                <c:pt idx="31933">
                  <c:v>3.0</c:v>
                </c:pt>
                <c:pt idx="31934">
                  <c:v>3.0</c:v>
                </c:pt>
                <c:pt idx="31935">
                  <c:v>3.0</c:v>
                </c:pt>
                <c:pt idx="31936">
                  <c:v>3.0</c:v>
                </c:pt>
                <c:pt idx="31937">
                  <c:v>3.0</c:v>
                </c:pt>
                <c:pt idx="31938">
                  <c:v>3.0</c:v>
                </c:pt>
                <c:pt idx="31939">
                  <c:v>3.0</c:v>
                </c:pt>
                <c:pt idx="31940">
                  <c:v>3.0</c:v>
                </c:pt>
                <c:pt idx="31941">
                  <c:v>3.0</c:v>
                </c:pt>
                <c:pt idx="31942">
                  <c:v>3.0</c:v>
                </c:pt>
                <c:pt idx="31943">
                  <c:v>3.0</c:v>
                </c:pt>
                <c:pt idx="31944">
                  <c:v>3.0</c:v>
                </c:pt>
                <c:pt idx="31945">
                  <c:v>3.0</c:v>
                </c:pt>
                <c:pt idx="31946">
                  <c:v>3.0</c:v>
                </c:pt>
                <c:pt idx="31947">
                  <c:v>3.0</c:v>
                </c:pt>
                <c:pt idx="31948">
                  <c:v>3.0</c:v>
                </c:pt>
                <c:pt idx="31949">
                  <c:v>3.0</c:v>
                </c:pt>
                <c:pt idx="31950">
                  <c:v>3.0</c:v>
                </c:pt>
                <c:pt idx="31951">
                  <c:v>3.0</c:v>
                </c:pt>
                <c:pt idx="31952">
                  <c:v>3.0</c:v>
                </c:pt>
                <c:pt idx="31953">
                  <c:v>3.0</c:v>
                </c:pt>
                <c:pt idx="31954">
                  <c:v>3.0</c:v>
                </c:pt>
                <c:pt idx="31955">
                  <c:v>3.0</c:v>
                </c:pt>
                <c:pt idx="31956">
                  <c:v>3.0</c:v>
                </c:pt>
                <c:pt idx="31957">
                  <c:v>3.0</c:v>
                </c:pt>
                <c:pt idx="31958">
                  <c:v>3.0</c:v>
                </c:pt>
                <c:pt idx="31959">
                  <c:v>3.0</c:v>
                </c:pt>
                <c:pt idx="31960">
                  <c:v>3.0</c:v>
                </c:pt>
                <c:pt idx="31961">
                  <c:v>3.0</c:v>
                </c:pt>
                <c:pt idx="31962">
                  <c:v>3.0</c:v>
                </c:pt>
                <c:pt idx="31963">
                  <c:v>3.0</c:v>
                </c:pt>
                <c:pt idx="31964">
                  <c:v>3.0</c:v>
                </c:pt>
                <c:pt idx="31965">
                  <c:v>3.0</c:v>
                </c:pt>
                <c:pt idx="31966">
                  <c:v>3.0</c:v>
                </c:pt>
                <c:pt idx="31967">
                  <c:v>3.0</c:v>
                </c:pt>
                <c:pt idx="31968">
                  <c:v>3.0</c:v>
                </c:pt>
                <c:pt idx="31969">
                  <c:v>3.0</c:v>
                </c:pt>
                <c:pt idx="31970">
                  <c:v>3.0</c:v>
                </c:pt>
                <c:pt idx="31971">
                  <c:v>3.0</c:v>
                </c:pt>
                <c:pt idx="31972">
                  <c:v>3.0</c:v>
                </c:pt>
                <c:pt idx="31973">
                  <c:v>3.0</c:v>
                </c:pt>
                <c:pt idx="31974">
                  <c:v>3.0</c:v>
                </c:pt>
                <c:pt idx="31975">
                  <c:v>3.0</c:v>
                </c:pt>
                <c:pt idx="31976">
                  <c:v>3.0</c:v>
                </c:pt>
                <c:pt idx="31977">
                  <c:v>3.0</c:v>
                </c:pt>
                <c:pt idx="31978">
                  <c:v>3.0</c:v>
                </c:pt>
                <c:pt idx="31979">
                  <c:v>3.0</c:v>
                </c:pt>
                <c:pt idx="31980">
                  <c:v>3.0</c:v>
                </c:pt>
                <c:pt idx="31981">
                  <c:v>3.0</c:v>
                </c:pt>
                <c:pt idx="31982">
                  <c:v>3.0</c:v>
                </c:pt>
                <c:pt idx="31983">
                  <c:v>3.0</c:v>
                </c:pt>
                <c:pt idx="31984">
                  <c:v>3.0</c:v>
                </c:pt>
                <c:pt idx="31985">
                  <c:v>3.0</c:v>
                </c:pt>
                <c:pt idx="31986">
                  <c:v>3.0</c:v>
                </c:pt>
                <c:pt idx="31987">
                  <c:v>3.0</c:v>
                </c:pt>
                <c:pt idx="31988">
                  <c:v>3.0</c:v>
                </c:pt>
                <c:pt idx="31989">
                  <c:v>3.0</c:v>
                </c:pt>
                <c:pt idx="31990">
                  <c:v>3.0</c:v>
                </c:pt>
                <c:pt idx="31991">
                  <c:v>3.0</c:v>
                </c:pt>
                <c:pt idx="31992">
                  <c:v>3.0</c:v>
                </c:pt>
                <c:pt idx="31993">
                  <c:v>3.0</c:v>
                </c:pt>
                <c:pt idx="31994">
                  <c:v>3.0</c:v>
                </c:pt>
                <c:pt idx="31995">
                  <c:v>3.0</c:v>
                </c:pt>
                <c:pt idx="31996">
                  <c:v>3.0</c:v>
                </c:pt>
                <c:pt idx="31997">
                  <c:v>3.0</c:v>
                </c:pt>
                <c:pt idx="31998">
                  <c:v>3.0</c:v>
                </c:pt>
                <c:pt idx="31999">
                  <c:v>3.0</c:v>
                </c:pt>
                <c:pt idx="32000">
                  <c:v>3.0</c:v>
                </c:pt>
                <c:pt idx="32001">
                  <c:v>3.0</c:v>
                </c:pt>
                <c:pt idx="32002">
                  <c:v>3.0</c:v>
                </c:pt>
                <c:pt idx="32003">
                  <c:v>3.0</c:v>
                </c:pt>
                <c:pt idx="32004">
                  <c:v>3.0</c:v>
                </c:pt>
                <c:pt idx="32005">
                  <c:v>3.0</c:v>
                </c:pt>
                <c:pt idx="32006">
                  <c:v>3.0</c:v>
                </c:pt>
                <c:pt idx="32007">
                  <c:v>3.0</c:v>
                </c:pt>
                <c:pt idx="32008">
                  <c:v>3.0</c:v>
                </c:pt>
                <c:pt idx="32009">
                  <c:v>3.0</c:v>
                </c:pt>
                <c:pt idx="32010">
                  <c:v>3.0</c:v>
                </c:pt>
                <c:pt idx="32011">
                  <c:v>3.0</c:v>
                </c:pt>
                <c:pt idx="32012">
                  <c:v>3.0</c:v>
                </c:pt>
                <c:pt idx="32013">
                  <c:v>3.0</c:v>
                </c:pt>
                <c:pt idx="32014">
                  <c:v>3.0</c:v>
                </c:pt>
                <c:pt idx="32015">
                  <c:v>3.0</c:v>
                </c:pt>
                <c:pt idx="32016">
                  <c:v>3.0</c:v>
                </c:pt>
                <c:pt idx="32017">
                  <c:v>3.0</c:v>
                </c:pt>
                <c:pt idx="32018">
                  <c:v>3.0</c:v>
                </c:pt>
                <c:pt idx="32019">
                  <c:v>3.0</c:v>
                </c:pt>
                <c:pt idx="32020">
                  <c:v>3.0</c:v>
                </c:pt>
                <c:pt idx="32021">
                  <c:v>3.0</c:v>
                </c:pt>
                <c:pt idx="32022">
                  <c:v>3.0</c:v>
                </c:pt>
                <c:pt idx="32023">
                  <c:v>3.0</c:v>
                </c:pt>
                <c:pt idx="32024">
                  <c:v>3.0</c:v>
                </c:pt>
                <c:pt idx="32025">
                  <c:v>3.0</c:v>
                </c:pt>
                <c:pt idx="32026">
                  <c:v>3.0</c:v>
                </c:pt>
                <c:pt idx="32027">
                  <c:v>3.0</c:v>
                </c:pt>
                <c:pt idx="32028">
                  <c:v>3.0</c:v>
                </c:pt>
                <c:pt idx="32029">
                  <c:v>3.0</c:v>
                </c:pt>
                <c:pt idx="32030">
                  <c:v>3.0</c:v>
                </c:pt>
                <c:pt idx="32031">
                  <c:v>3.0</c:v>
                </c:pt>
                <c:pt idx="32032">
                  <c:v>3.0</c:v>
                </c:pt>
                <c:pt idx="32033">
                  <c:v>3.0</c:v>
                </c:pt>
                <c:pt idx="32034">
                  <c:v>3.0</c:v>
                </c:pt>
                <c:pt idx="32035">
                  <c:v>3.0</c:v>
                </c:pt>
                <c:pt idx="32036">
                  <c:v>3.0</c:v>
                </c:pt>
                <c:pt idx="32037">
                  <c:v>3.0</c:v>
                </c:pt>
                <c:pt idx="32038">
                  <c:v>3.0</c:v>
                </c:pt>
                <c:pt idx="32039">
                  <c:v>3.0</c:v>
                </c:pt>
                <c:pt idx="32040">
                  <c:v>3.0</c:v>
                </c:pt>
                <c:pt idx="32041">
                  <c:v>3.0</c:v>
                </c:pt>
                <c:pt idx="32042">
                  <c:v>3.0</c:v>
                </c:pt>
                <c:pt idx="32043">
                  <c:v>3.0</c:v>
                </c:pt>
                <c:pt idx="32044">
                  <c:v>3.0</c:v>
                </c:pt>
                <c:pt idx="32045">
                  <c:v>3.0</c:v>
                </c:pt>
                <c:pt idx="32046">
                  <c:v>3.0</c:v>
                </c:pt>
                <c:pt idx="32047">
                  <c:v>3.0</c:v>
                </c:pt>
                <c:pt idx="32048">
                  <c:v>3.0</c:v>
                </c:pt>
                <c:pt idx="32049">
                  <c:v>3.0</c:v>
                </c:pt>
                <c:pt idx="32050">
                  <c:v>3.0</c:v>
                </c:pt>
                <c:pt idx="32051">
                  <c:v>3.0</c:v>
                </c:pt>
                <c:pt idx="32052">
                  <c:v>3.0</c:v>
                </c:pt>
                <c:pt idx="32053">
                  <c:v>3.0</c:v>
                </c:pt>
                <c:pt idx="32054">
                  <c:v>3.0</c:v>
                </c:pt>
                <c:pt idx="32055">
                  <c:v>3.0</c:v>
                </c:pt>
                <c:pt idx="32056">
                  <c:v>3.0</c:v>
                </c:pt>
                <c:pt idx="32057">
                  <c:v>3.0</c:v>
                </c:pt>
                <c:pt idx="32058">
                  <c:v>3.0</c:v>
                </c:pt>
                <c:pt idx="32059">
                  <c:v>3.0</c:v>
                </c:pt>
                <c:pt idx="32060">
                  <c:v>3.0</c:v>
                </c:pt>
                <c:pt idx="32061">
                  <c:v>3.0</c:v>
                </c:pt>
                <c:pt idx="32062">
                  <c:v>3.0</c:v>
                </c:pt>
                <c:pt idx="32063">
                  <c:v>3.0</c:v>
                </c:pt>
                <c:pt idx="32064">
                  <c:v>3.0</c:v>
                </c:pt>
                <c:pt idx="32065">
                  <c:v>3.0</c:v>
                </c:pt>
                <c:pt idx="32066">
                  <c:v>3.0</c:v>
                </c:pt>
                <c:pt idx="32067">
                  <c:v>3.0</c:v>
                </c:pt>
                <c:pt idx="32068">
                  <c:v>3.0</c:v>
                </c:pt>
                <c:pt idx="32069">
                  <c:v>3.0</c:v>
                </c:pt>
                <c:pt idx="32070">
                  <c:v>3.0</c:v>
                </c:pt>
                <c:pt idx="32071">
                  <c:v>3.0</c:v>
                </c:pt>
                <c:pt idx="32072">
                  <c:v>3.0</c:v>
                </c:pt>
                <c:pt idx="32073">
                  <c:v>3.0</c:v>
                </c:pt>
                <c:pt idx="32074">
                  <c:v>3.0</c:v>
                </c:pt>
                <c:pt idx="32075">
                  <c:v>3.0</c:v>
                </c:pt>
                <c:pt idx="32076">
                  <c:v>3.0</c:v>
                </c:pt>
                <c:pt idx="32077">
                  <c:v>3.0</c:v>
                </c:pt>
                <c:pt idx="32078">
                  <c:v>3.0</c:v>
                </c:pt>
                <c:pt idx="32079">
                  <c:v>3.0</c:v>
                </c:pt>
                <c:pt idx="32080">
                  <c:v>3.0</c:v>
                </c:pt>
                <c:pt idx="32081">
                  <c:v>3.0</c:v>
                </c:pt>
                <c:pt idx="32082">
                  <c:v>3.0</c:v>
                </c:pt>
                <c:pt idx="32083">
                  <c:v>3.0</c:v>
                </c:pt>
                <c:pt idx="32084">
                  <c:v>3.0</c:v>
                </c:pt>
                <c:pt idx="32085">
                  <c:v>3.0</c:v>
                </c:pt>
                <c:pt idx="32086">
                  <c:v>3.0</c:v>
                </c:pt>
                <c:pt idx="32087">
                  <c:v>3.0</c:v>
                </c:pt>
                <c:pt idx="32088">
                  <c:v>3.0</c:v>
                </c:pt>
                <c:pt idx="32089">
                  <c:v>3.0</c:v>
                </c:pt>
                <c:pt idx="32090">
                  <c:v>3.0</c:v>
                </c:pt>
                <c:pt idx="32091">
                  <c:v>3.0</c:v>
                </c:pt>
                <c:pt idx="32092">
                  <c:v>3.0</c:v>
                </c:pt>
                <c:pt idx="32093">
                  <c:v>3.0</c:v>
                </c:pt>
                <c:pt idx="32094">
                  <c:v>3.0</c:v>
                </c:pt>
                <c:pt idx="32095">
                  <c:v>3.0</c:v>
                </c:pt>
                <c:pt idx="32096">
                  <c:v>3.0</c:v>
                </c:pt>
                <c:pt idx="32097">
                  <c:v>3.0</c:v>
                </c:pt>
                <c:pt idx="32098">
                  <c:v>3.0</c:v>
                </c:pt>
                <c:pt idx="32099">
                  <c:v>3.0</c:v>
                </c:pt>
                <c:pt idx="32100">
                  <c:v>3.0</c:v>
                </c:pt>
                <c:pt idx="32101">
                  <c:v>3.0</c:v>
                </c:pt>
                <c:pt idx="32102">
                  <c:v>3.0</c:v>
                </c:pt>
                <c:pt idx="32103">
                  <c:v>3.0</c:v>
                </c:pt>
                <c:pt idx="32104">
                  <c:v>3.0</c:v>
                </c:pt>
                <c:pt idx="32105">
                  <c:v>3.0</c:v>
                </c:pt>
                <c:pt idx="32106">
                  <c:v>3.0</c:v>
                </c:pt>
                <c:pt idx="32107">
                  <c:v>3.0</c:v>
                </c:pt>
                <c:pt idx="32108">
                  <c:v>3.0</c:v>
                </c:pt>
                <c:pt idx="32109">
                  <c:v>3.0</c:v>
                </c:pt>
                <c:pt idx="32110">
                  <c:v>3.0</c:v>
                </c:pt>
                <c:pt idx="32111">
                  <c:v>3.0</c:v>
                </c:pt>
                <c:pt idx="32112">
                  <c:v>3.0</c:v>
                </c:pt>
                <c:pt idx="32113">
                  <c:v>3.0</c:v>
                </c:pt>
                <c:pt idx="32114">
                  <c:v>3.0</c:v>
                </c:pt>
                <c:pt idx="32115">
                  <c:v>3.0</c:v>
                </c:pt>
                <c:pt idx="32116">
                  <c:v>3.0</c:v>
                </c:pt>
                <c:pt idx="32117">
                  <c:v>3.0</c:v>
                </c:pt>
                <c:pt idx="32118">
                  <c:v>3.0</c:v>
                </c:pt>
                <c:pt idx="32119">
                  <c:v>3.0</c:v>
                </c:pt>
                <c:pt idx="32120">
                  <c:v>3.0</c:v>
                </c:pt>
                <c:pt idx="32121">
                  <c:v>3.0</c:v>
                </c:pt>
                <c:pt idx="32122">
                  <c:v>3.0</c:v>
                </c:pt>
                <c:pt idx="32123">
                  <c:v>3.0</c:v>
                </c:pt>
                <c:pt idx="32124">
                  <c:v>3.0</c:v>
                </c:pt>
                <c:pt idx="32125">
                  <c:v>3.0</c:v>
                </c:pt>
                <c:pt idx="32126">
                  <c:v>3.0</c:v>
                </c:pt>
                <c:pt idx="32127">
                  <c:v>3.0</c:v>
                </c:pt>
                <c:pt idx="32128">
                  <c:v>3.0</c:v>
                </c:pt>
                <c:pt idx="32129">
                  <c:v>3.0</c:v>
                </c:pt>
                <c:pt idx="32130">
                  <c:v>3.0</c:v>
                </c:pt>
                <c:pt idx="32131">
                  <c:v>3.0</c:v>
                </c:pt>
                <c:pt idx="32132">
                  <c:v>3.0</c:v>
                </c:pt>
                <c:pt idx="32133">
                  <c:v>3.0</c:v>
                </c:pt>
                <c:pt idx="32134">
                  <c:v>3.0</c:v>
                </c:pt>
                <c:pt idx="32135">
                  <c:v>3.0</c:v>
                </c:pt>
                <c:pt idx="32136">
                  <c:v>3.0</c:v>
                </c:pt>
                <c:pt idx="32137">
                  <c:v>3.0</c:v>
                </c:pt>
                <c:pt idx="32138">
                  <c:v>3.0</c:v>
                </c:pt>
                <c:pt idx="32139">
                  <c:v>3.0</c:v>
                </c:pt>
                <c:pt idx="32140">
                  <c:v>3.0</c:v>
                </c:pt>
                <c:pt idx="32141">
                  <c:v>3.0</c:v>
                </c:pt>
                <c:pt idx="32142">
                  <c:v>3.0</c:v>
                </c:pt>
                <c:pt idx="32143">
                  <c:v>3.0</c:v>
                </c:pt>
                <c:pt idx="32144">
                  <c:v>3.0</c:v>
                </c:pt>
                <c:pt idx="32145">
                  <c:v>3.0</c:v>
                </c:pt>
                <c:pt idx="32146">
                  <c:v>3.0</c:v>
                </c:pt>
                <c:pt idx="32147">
                  <c:v>3.0</c:v>
                </c:pt>
                <c:pt idx="32148">
                  <c:v>3.0</c:v>
                </c:pt>
                <c:pt idx="32149">
                  <c:v>3.0</c:v>
                </c:pt>
                <c:pt idx="32150">
                  <c:v>3.0</c:v>
                </c:pt>
                <c:pt idx="32151">
                  <c:v>3.0</c:v>
                </c:pt>
                <c:pt idx="32152">
                  <c:v>3.0</c:v>
                </c:pt>
                <c:pt idx="32153">
                  <c:v>3.0</c:v>
                </c:pt>
                <c:pt idx="32154">
                  <c:v>3.0</c:v>
                </c:pt>
                <c:pt idx="32155">
                  <c:v>3.0</c:v>
                </c:pt>
                <c:pt idx="32156">
                  <c:v>3.0</c:v>
                </c:pt>
                <c:pt idx="32157">
                  <c:v>3.0</c:v>
                </c:pt>
                <c:pt idx="32158">
                  <c:v>3.0</c:v>
                </c:pt>
                <c:pt idx="32159">
                  <c:v>3.0</c:v>
                </c:pt>
                <c:pt idx="32160">
                  <c:v>3.0</c:v>
                </c:pt>
                <c:pt idx="32161">
                  <c:v>3.0</c:v>
                </c:pt>
                <c:pt idx="32162">
                  <c:v>3.0</c:v>
                </c:pt>
                <c:pt idx="32163">
                  <c:v>3.0</c:v>
                </c:pt>
                <c:pt idx="32164">
                  <c:v>3.0</c:v>
                </c:pt>
                <c:pt idx="32165">
                  <c:v>3.0</c:v>
                </c:pt>
                <c:pt idx="32166">
                  <c:v>3.0</c:v>
                </c:pt>
                <c:pt idx="32167">
                  <c:v>3.0</c:v>
                </c:pt>
                <c:pt idx="32168">
                  <c:v>3.0</c:v>
                </c:pt>
                <c:pt idx="32169">
                  <c:v>3.0</c:v>
                </c:pt>
                <c:pt idx="32170">
                  <c:v>3.0</c:v>
                </c:pt>
                <c:pt idx="32171">
                  <c:v>3.0</c:v>
                </c:pt>
                <c:pt idx="32172">
                  <c:v>3.0</c:v>
                </c:pt>
                <c:pt idx="32173">
                  <c:v>3.0</c:v>
                </c:pt>
                <c:pt idx="32174">
                  <c:v>3.0</c:v>
                </c:pt>
                <c:pt idx="32175">
                  <c:v>3.0</c:v>
                </c:pt>
                <c:pt idx="32176">
                  <c:v>3.0</c:v>
                </c:pt>
                <c:pt idx="32177">
                  <c:v>3.0</c:v>
                </c:pt>
                <c:pt idx="32178">
                  <c:v>3.0</c:v>
                </c:pt>
                <c:pt idx="32179">
                  <c:v>3.0</c:v>
                </c:pt>
                <c:pt idx="32180">
                  <c:v>3.0</c:v>
                </c:pt>
                <c:pt idx="32181">
                  <c:v>3.0</c:v>
                </c:pt>
                <c:pt idx="32182">
                  <c:v>3.0</c:v>
                </c:pt>
                <c:pt idx="32183">
                  <c:v>3.0</c:v>
                </c:pt>
                <c:pt idx="32184">
                  <c:v>3.0</c:v>
                </c:pt>
                <c:pt idx="32185">
                  <c:v>3.0</c:v>
                </c:pt>
                <c:pt idx="32186">
                  <c:v>3.0</c:v>
                </c:pt>
                <c:pt idx="32187">
                  <c:v>3.0</c:v>
                </c:pt>
                <c:pt idx="32188">
                  <c:v>3.0</c:v>
                </c:pt>
                <c:pt idx="32189">
                  <c:v>3.0</c:v>
                </c:pt>
                <c:pt idx="32190">
                  <c:v>3.0</c:v>
                </c:pt>
                <c:pt idx="32191">
                  <c:v>3.0</c:v>
                </c:pt>
                <c:pt idx="32192">
                  <c:v>3.0</c:v>
                </c:pt>
                <c:pt idx="32193">
                  <c:v>3.0</c:v>
                </c:pt>
                <c:pt idx="32194">
                  <c:v>3.0</c:v>
                </c:pt>
                <c:pt idx="32195">
                  <c:v>3.0</c:v>
                </c:pt>
                <c:pt idx="32196">
                  <c:v>3.0</c:v>
                </c:pt>
                <c:pt idx="32197">
                  <c:v>3.0</c:v>
                </c:pt>
                <c:pt idx="32198">
                  <c:v>3.0</c:v>
                </c:pt>
                <c:pt idx="32199">
                  <c:v>3.0</c:v>
                </c:pt>
                <c:pt idx="32200">
                  <c:v>3.0</c:v>
                </c:pt>
                <c:pt idx="32201">
                  <c:v>3.0</c:v>
                </c:pt>
                <c:pt idx="32202">
                  <c:v>3.0</c:v>
                </c:pt>
                <c:pt idx="32203">
                  <c:v>3.0</c:v>
                </c:pt>
                <c:pt idx="32204">
                  <c:v>3.0</c:v>
                </c:pt>
                <c:pt idx="32205">
                  <c:v>3.0</c:v>
                </c:pt>
                <c:pt idx="32206">
                  <c:v>3.0</c:v>
                </c:pt>
                <c:pt idx="32207">
                  <c:v>3.0</c:v>
                </c:pt>
                <c:pt idx="32208">
                  <c:v>3.0</c:v>
                </c:pt>
                <c:pt idx="32209">
                  <c:v>3.0</c:v>
                </c:pt>
                <c:pt idx="32210">
                  <c:v>3.0</c:v>
                </c:pt>
                <c:pt idx="32211">
                  <c:v>3.0</c:v>
                </c:pt>
                <c:pt idx="32212">
                  <c:v>3.0</c:v>
                </c:pt>
                <c:pt idx="32213">
                  <c:v>3.0</c:v>
                </c:pt>
                <c:pt idx="32214">
                  <c:v>3.0</c:v>
                </c:pt>
                <c:pt idx="32215">
                  <c:v>3.0</c:v>
                </c:pt>
                <c:pt idx="32216">
                  <c:v>3.0</c:v>
                </c:pt>
                <c:pt idx="32217">
                  <c:v>3.0</c:v>
                </c:pt>
                <c:pt idx="32218">
                  <c:v>3.0</c:v>
                </c:pt>
                <c:pt idx="32219">
                  <c:v>3.0</c:v>
                </c:pt>
                <c:pt idx="32220">
                  <c:v>3.0</c:v>
                </c:pt>
                <c:pt idx="32221">
                  <c:v>3.0</c:v>
                </c:pt>
                <c:pt idx="32222">
                  <c:v>3.0</c:v>
                </c:pt>
                <c:pt idx="32223">
                  <c:v>3.0</c:v>
                </c:pt>
                <c:pt idx="32224">
                  <c:v>3.0</c:v>
                </c:pt>
                <c:pt idx="32225">
                  <c:v>3.0</c:v>
                </c:pt>
                <c:pt idx="32226">
                  <c:v>3.0</c:v>
                </c:pt>
                <c:pt idx="32227">
                  <c:v>3.0</c:v>
                </c:pt>
                <c:pt idx="32228">
                  <c:v>3.0</c:v>
                </c:pt>
                <c:pt idx="32229">
                  <c:v>3.0</c:v>
                </c:pt>
                <c:pt idx="32230">
                  <c:v>3.0</c:v>
                </c:pt>
                <c:pt idx="32231">
                  <c:v>3.0</c:v>
                </c:pt>
                <c:pt idx="32232">
                  <c:v>3.0</c:v>
                </c:pt>
                <c:pt idx="32233">
                  <c:v>3.0</c:v>
                </c:pt>
                <c:pt idx="32234">
                  <c:v>3.0</c:v>
                </c:pt>
                <c:pt idx="32235">
                  <c:v>3.0</c:v>
                </c:pt>
                <c:pt idx="32236">
                  <c:v>3.0</c:v>
                </c:pt>
                <c:pt idx="32237">
                  <c:v>3.0</c:v>
                </c:pt>
                <c:pt idx="32238">
                  <c:v>3.0</c:v>
                </c:pt>
                <c:pt idx="32239">
                  <c:v>3.0</c:v>
                </c:pt>
                <c:pt idx="32240">
                  <c:v>3.0</c:v>
                </c:pt>
                <c:pt idx="32241">
                  <c:v>3.0</c:v>
                </c:pt>
                <c:pt idx="32242">
                  <c:v>3.0</c:v>
                </c:pt>
                <c:pt idx="32243">
                  <c:v>3.0</c:v>
                </c:pt>
                <c:pt idx="32244">
                  <c:v>3.0</c:v>
                </c:pt>
                <c:pt idx="32245">
                  <c:v>3.0</c:v>
                </c:pt>
                <c:pt idx="32246">
                  <c:v>3.0</c:v>
                </c:pt>
                <c:pt idx="32247">
                  <c:v>3.0</c:v>
                </c:pt>
                <c:pt idx="32248">
                  <c:v>3.0</c:v>
                </c:pt>
                <c:pt idx="32249">
                  <c:v>3.0</c:v>
                </c:pt>
                <c:pt idx="32250">
                  <c:v>3.0</c:v>
                </c:pt>
                <c:pt idx="32251">
                  <c:v>3.0</c:v>
                </c:pt>
                <c:pt idx="32252">
                  <c:v>3.0</c:v>
                </c:pt>
                <c:pt idx="32253">
                  <c:v>3.0</c:v>
                </c:pt>
                <c:pt idx="32254">
                  <c:v>3.0</c:v>
                </c:pt>
                <c:pt idx="32255">
                  <c:v>3.0</c:v>
                </c:pt>
                <c:pt idx="32256">
                  <c:v>3.0</c:v>
                </c:pt>
                <c:pt idx="32257">
                  <c:v>3.0</c:v>
                </c:pt>
                <c:pt idx="32258">
                  <c:v>3.0</c:v>
                </c:pt>
                <c:pt idx="32259">
                  <c:v>3.0</c:v>
                </c:pt>
                <c:pt idx="32260">
                  <c:v>3.0</c:v>
                </c:pt>
                <c:pt idx="32261">
                  <c:v>3.0</c:v>
                </c:pt>
                <c:pt idx="32262">
                  <c:v>3.0</c:v>
                </c:pt>
                <c:pt idx="32263">
                  <c:v>3.0</c:v>
                </c:pt>
                <c:pt idx="32264">
                  <c:v>3.0</c:v>
                </c:pt>
                <c:pt idx="32265">
                  <c:v>3.0</c:v>
                </c:pt>
                <c:pt idx="32266">
                  <c:v>3.0</c:v>
                </c:pt>
                <c:pt idx="32267">
                  <c:v>3.0</c:v>
                </c:pt>
                <c:pt idx="32268">
                  <c:v>3.0</c:v>
                </c:pt>
                <c:pt idx="32269">
                  <c:v>3.0</c:v>
                </c:pt>
                <c:pt idx="32270">
                  <c:v>3.0</c:v>
                </c:pt>
                <c:pt idx="32271">
                  <c:v>3.0</c:v>
                </c:pt>
                <c:pt idx="32272">
                  <c:v>3.0</c:v>
                </c:pt>
                <c:pt idx="32273">
                  <c:v>3.0</c:v>
                </c:pt>
                <c:pt idx="32274">
                  <c:v>3.0</c:v>
                </c:pt>
                <c:pt idx="32275">
                  <c:v>3.0</c:v>
                </c:pt>
                <c:pt idx="32276">
                  <c:v>3.0</c:v>
                </c:pt>
                <c:pt idx="32277">
                  <c:v>3.0</c:v>
                </c:pt>
                <c:pt idx="32278">
                  <c:v>3.0</c:v>
                </c:pt>
                <c:pt idx="32279">
                  <c:v>3.0</c:v>
                </c:pt>
                <c:pt idx="32280">
                  <c:v>3.0</c:v>
                </c:pt>
                <c:pt idx="32281">
                  <c:v>3.0</c:v>
                </c:pt>
                <c:pt idx="32282">
                  <c:v>3.0</c:v>
                </c:pt>
                <c:pt idx="32283">
                  <c:v>3.0</c:v>
                </c:pt>
                <c:pt idx="32284">
                  <c:v>3.0</c:v>
                </c:pt>
                <c:pt idx="32285">
                  <c:v>3.0</c:v>
                </c:pt>
                <c:pt idx="32286">
                  <c:v>3.0</c:v>
                </c:pt>
                <c:pt idx="32287">
                  <c:v>3.0</c:v>
                </c:pt>
                <c:pt idx="32288">
                  <c:v>3.0</c:v>
                </c:pt>
                <c:pt idx="32289">
                  <c:v>3.0</c:v>
                </c:pt>
                <c:pt idx="32290">
                  <c:v>3.0</c:v>
                </c:pt>
                <c:pt idx="32291">
                  <c:v>3.0</c:v>
                </c:pt>
                <c:pt idx="32292">
                  <c:v>3.0</c:v>
                </c:pt>
                <c:pt idx="32293">
                  <c:v>3.0</c:v>
                </c:pt>
                <c:pt idx="32294">
                  <c:v>3.0</c:v>
                </c:pt>
                <c:pt idx="32295">
                  <c:v>3.0</c:v>
                </c:pt>
                <c:pt idx="32296">
                  <c:v>3.0</c:v>
                </c:pt>
                <c:pt idx="32297">
                  <c:v>3.0</c:v>
                </c:pt>
                <c:pt idx="32298">
                  <c:v>3.0</c:v>
                </c:pt>
                <c:pt idx="32299">
                  <c:v>3.0</c:v>
                </c:pt>
                <c:pt idx="32300">
                  <c:v>3.0</c:v>
                </c:pt>
                <c:pt idx="32301">
                  <c:v>3.0</c:v>
                </c:pt>
                <c:pt idx="32302">
                  <c:v>3.0</c:v>
                </c:pt>
                <c:pt idx="32303">
                  <c:v>3.0</c:v>
                </c:pt>
                <c:pt idx="32304">
                  <c:v>3.0</c:v>
                </c:pt>
                <c:pt idx="32305">
                  <c:v>3.0</c:v>
                </c:pt>
                <c:pt idx="32306">
                  <c:v>3.0</c:v>
                </c:pt>
                <c:pt idx="32307">
                  <c:v>3.0</c:v>
                </c:pt>
                <c:pt idx="32308">
                  <c:v>3.0</c:v>
                </c:pt>
                <c:pt idx="32309">
                  <c:v>3.0</c:v>
                </c:pt>
                <c:pt idx="32310">
                  <c:v>3.0</c:v>
                </c:pt>
                <c:pt idx="32311">
                  <c:v>3.0</c:v>
                </c:pt>
                <c:pt idx="32312">
                  <c:v>3.0</c:v>
                </c:pt>
                <c:pt idx="32313">
                  <c:v>3.0</c:v>
                </c:pt>
                <c:pt idx="32314">
                  <c:v>3.0</c:v>
                </c:pt>
                <c:pt idx="32315">
                  <c:v>3.0</c:v>
                </c:pt>
                <c:pt idx="32316">
                  <c:v>3.0</c:v>
                </c:pt>
                <c:pt idx="32317">
                  <c:v>3.0</c:v>
                </c:pt>
                <c:pt idx="32318">
                  <c:v>3.0</c:v>
                </c:pt>
                <c:pt idx="32319">
                  <c:v>3.0</c:v>
                </c:pt>
                <c:pt idx="32320">
                  <c:v>3.0</c:v>
                </c:pt>
                <c:pt idx="32321">
                  <c:v>3.0</c:v>
                </c:pt>
                <c:pt idx="32322">
                  <c:v>3.0</c:v>
                </c:pt>
                <c:pt idx="32323">
                  <c:v>3.0</c:v>
                </c:pt>
                <c:pt idx="32324">
                  <c:v>3.0</c:v>
                </c:pt>
                <c:pt idx="32325">
                  <c:v>3.0</c:v>
                </c:pt>
                <c:pt idx="32326">
                  <c:v>3.0</c:v>
                </c:pt>
                <c:pt idx="32327">
                  <c:v>3.0</c:v>
                </c:pt>
                <c:pt idx="32328">
                  <c:v>3.0</c:v>
                </c:pt>
                <c:pt idx="32329">
                  <c:v>3.0</c:v>
                </c:pt>
                <c:pt idx="32330">
                  <c:v>3.0</c:v>
                </c:pt>
                <c:pt idx="32331">
                  <c:v>3.0</c:v>
                </c:pt>
                <c:pt idx="32332">
                  <c:v>3.0</c:v>
                </c:pt>
                <c:pt idx="32333">
                  <c:v>3.0</c:v>
                </c:pt>
                <c:pt idx="32334">
                  <c:v>3.0</c:v>
                </c:pt>
                <c:pt idx="32335">
                  <c:v>3.0</c:v>
                </c:pt>
                <c:pt idx="32336">
                  <c:v>3.0</c:v>
                </c:pt>
                <c:pt idx="32337">
                  <c:v>3.0</c:v>
                </c:pt>
                <c:pt idx="32338">
                  <c:v>3.0</c:v>
                </c:pt>
                <c:pt idx="32339">
                  <c:v>3.0</c:v>
                </c:pt>
                <c:pt idx="32340">
                  <c:v>3.0</c:v>
                </c:pt>
                <c:pt idx="32341">
                  <c:v>3.0</c:v>
                </c:pt>
                <c:pt idx="32342">
                  <c:v>3.0</c:v>
                </c:pt>
                <c:pt idx="32343">
                  <c:v>3.0</c:v>
                </c:pt>
                <c:pt idx="32344">
                  <c:v>3.0</c:v>
                </c:pt>
                <c:pt idx="32345">
                  <c:v>3.0</c:v>
                </c:pt>
                <c:pt idx="32346">
                  <c:v>3.0</c:v>
                </c:pt>
                <c:pt idx="32347">
                  <c:v>3.0</c:v>
                </c:pt>
                <c:pt idx="32348">
                  <c:v>3.0</c:v>
                </c:pt>
                <c:pt idx="32349">
                  <c:v>3.0</c:v>
                </c:pt>
                <c:pt idx="32350">
                  <c:v>3.0</c:v>
                </c:pt>
                <c:pt idx="32351">
                  <c:v>3.0</c:v>
                </c:pt>
                <c:pt idx="32352">
                  <c:v>3.0</c:v>
                </c:pt>
                <c:pt idx="32353">
                  <c:v>3.0</c:v>
                </c:pt>
                <c:pt idx="32354">
                  <c:v>3.0</c:v>
                </c:pt>
                <c:pt idx="32355">
                  <c:v>3.0</c:v>
                </c:pt>
                <c:pt idx="32356">
                  <c:v>3.0</c:v>
                </c:pt>
                <c:pt idx="32357">
                  <c:v>3.0</c:v>
                </c:pt>
                <c:pt idx="32358">
                  <c:v>3.0</c:v>
                </c:pt>
                <c:pt idx="32359">
                  <c:v>3.0</c:v>
                </c:pt>
                <c:pt idx="32360">
                  <c:v>3.0</c:v>
                </c:pt>
                <c:pt idx="32361">
                  <c:v>3.0</c:v>
                </c:pt>
                <c:pt idx="32362">
                  <c:v>3.0</c:v>
                </c:pt>
                <c:pt idx="32363">
                  <c:v>3.0</c:v>
                </c:pt>
                <c:pt idx="32364">
                  <c:v>3.0</c:v>
                </c:pt>
                <c:pt idx="32365">
                  <c:v>3.0</c:v>
                </c:pt>
                <c:pt idx="32366">
                  <c:v>3.0</c:v>
                </c:pt>
                <c:pt idx="32367">
                  <c:v>3.0</c:v>
                </c:pt>
                <c:pt idx="32368">
                  <c:v>3.0</c:v>
                </c:pt>
                <c:pt idx="32369">
                  <c:v>3.0</c:v>
                </c:pt>
                <c:pt idx="32370">
                  <c:v>3.0</c:v>
                </c:pt>
                <c:pt idx="32371">
                  <c:v>3.0</c:v>
                </c:pt>
                <c:pt idx="32372">
                  <c:v>3.0</c:v>
                </c:pt>
                <c:pt idx="32373">
                  <c:v>3.0</c:v>
                </c:pt>
                <c:pt idx="32374">
                  <c:v>3.0</c:v>
                </c:pt>
                <c:pt idx="32375">
                  <c:v>3.0</c:v>
                </c:pt>
                <c:pt idx="32376">
                  <c:v>3.0</c:v>
                </c:pt>
                <c:pt idx="32377">
                  <c:v>3.0</c:v>
                </c:pt>
                <c:pt idx="32378">
                  <c:v>3.0</c:v>
                </c:pt>
                <c:pt idx="32379">
                  <c:v>3.0</c:v>
                </c:pt>
                <c:pt idx="32380">
                  <c:v>3.0</c:v>
                </c:pt>
                <c:pt idx="32381">
                  <c:v>3.0</c:v>
                </c:pt>
                <c:pt idx="32382">
                  <c:v>3.0</c:v>
                </c:pt>
                <c:pt idx="32383">
                  <c:v>3.0</c:v>
                </c:pt>
                <c:pt idx="32384">
                  <c:v>3.0</c:v>
                </c:pt>
                <c:pt idx="32385">
                  <c:v>3.0</c:v>
                </c:pt>
                <c:pt idx="32386">
                  <c:v>3.0</c:v>
                </c:pt>
                <c:pt idx="32387">
                  <c:v>3.0</c:v>
                </c:pt>
                <c:pt idx="32388">
                  <c:v>3.0</c:v>
                </c:pt>
                <c:pt idx="32389">
                  <c:v>3.0</c:v>
                </c:pt>
                <c:pt idx="32390">
                  <c:v>3.0</c:v>
                </c:pt>
                <c:pt idx="32391">
                  <c:v>3.0</c:v>
                </c:pt>
                <c:pt idx="32392">
                  <c:v>3.0</c:v>
                </c:pt>
                <c:pt idx="32393">
                  <c:v>3.0</c:v>
                </c:pt>
                <c:pt idx="32394">
                  <c:v>3.0</c:v>
                </c:pt>
                <c:pt idx="32395">
                  <c:v>3.0</c:v>
                </c:pt>
                <c:pt idx="32396">
                  <c:v>3.0</c:v>
                </c:pt>
                <c:pt idx="32397">
                  <c:v>3.0</c:v>
                </c:pt>
                <c:pt idx="32398">
                  <c:v>3.0</c:v>
                </c:pt>
                <c:pt idx="32399">
                  <c:v>3.0</c:v>
                </c:pt>
                <c:pt idx="32400">
                  <c:v>3.0</c:v>
                </c:pt>
                <c:pt idx="32401">
                  <c:v>3.0</c:v>
                </c:pt>
                <c:pt idx="32402">
                  <c:v>3.0</c:v>
                </c:pt>
                <c:pt idx="32403">
                  <c:v>3.0</c:v>
                </c:pt>
                <c:pt idx="32404">
                  <c:v>3.0</c:v>
                </c:pt>
                <c:pt idx="32405">
                  <c:v>3.0</c:v>
                </c:pt>
                <c:pt idx="32406">
                  <c:v>3.0</c:v>
                </c:pt>
                <c:pt idx="32407">
                  <c:v>3.0</c:v>
                </c:pt>
                <c:pt idx="32408">
                  <c:v>3.0</c:v>
                </c:pt>
                <c:pt idx="32409">
                  <c:v>3.0</c:v>
                </c:pt>
                <c:pt idx="32410">
                  <c:v>3.0</c:v>
                </c:pt>
                <c:pt idx="32411">
                  <c:v>3.0</c:v>
                </c:pt>
                <c:pt idx="32412">
                  <c:v>3.0</c:v>
                </c:pt>
                <c:pt idx="32413">
                  <c:v>3.0</c:v>
                </c:pt>
                <c:pt idx="32414">
                  <c:v>3.0</c:v>
                </c:pt>
                <c:pt idx="32415">
                  <c:v>3.0</c:v>
                </c:pt>
                <c:pt idx="32416">
                  <c:v>3.0</c:v>
                </c:pt>
                <c:pt idx="32417">
                  <c:v>3.0</c:v>
                </c:pt>
                <c:pt idx="32418">
                  <c:v>3.0</c:v>
                </c:pt>
                <c:pt idx="32419">
                  <c:v>3.0</c:v>
                </c:pt>
                <c:pt idx="32420">
                  <c:v>3.0</c:v>
                </c:pt>
                <c:pt idx="32421">
                  <c:v>3.0</c:v>
                </c:pt>
                <c:pt idx="32422">
                  <c:v>3.0</c:v>
                </c:pt>
                <c:pt idx="32423">
                  <c:v>3.0</c:v>
                </c:pt>
                <c:pt idx="32424">
                  <c:v>3.0</c:v>
                </c:pt>
                <c:pt idx="32425">
                  <c:v>3.0</c:v>
                </c:pt>
                <c:pt idx="32426">
                  <c:v>3.0</c:v>
                </c:pt>
                <c:pt idx="32427">
                  <c:v>3.0</c:v>
                </c:pt>
                <c:pt idx="32428">
                  <c:v>3.0</c:v>
                </c:pt>
                <c:pt idx="32429">
                  <c:v>3.0</c:v>
                </c:pt>
                <c:pt idx="32430">
                  <c:v>3.0</c:v>
                </c:pt>
                <c:pt idx="32431">
                  <c:v>3.0</c:v>
                </c:pt>
                <c:pt idx="32432">
                  <c:v>3.0</c:v>
                </c:pt>
                <c:pt idx="32433">
                  <c:v>3.0</c:v>
                </c:pt>
                <c:pt idx="32434">
                  <c:v>3.0</c:v>
                </c:pt>
                <c:pt idx="32435">
                  <c:v>3.0</c:v>
                </c:pt>
                <c:pt idx="32436">
                  <c:v>3.0</c:v>
                </c:pt>
                <c:pt idx="32437">
                  <c:v>3.0</c:v>
                </c:pt>
                <c:pt idx="32438">
                  <c:v>3.0</c:v>
                </c:pt>
                <c:pt idx="32439">
                  <c:v>3.0</c:v>
                </c:pt>
                <c:pt idx="32440">
                  <c:v>3.0</c:v>
                </c:pt>
                <c:pt idx="32441">
                  <c:v>3.0</c:v>
                </c:pt>
                <c:pt idx="32442">
                  <c:v>3.0</c:v>
                </c:pt>
                <c:pt idx="32443">
                  <c:v>3.0</c:v>
                </c:pt>
                <c:pt idx="32444">
                  <c:v>3.0</c:v>
                </c:pt>
                <c:pt idx="32445">
                  <c:v>3.0</c:v>
                </c:pt>
                <c:pt idx="32446">
                  <c:v>3.0</c:v>
                </c:pt>
                <c:pt idx="32447">
                  <c:v>3.0</c:v>
                </c:pt>
                <c:pt idx="32448">
                  <c:v>3.0</c:v>
                </c:pt>
                <c:pt idx="32449">
                  <c:v>3.0</c:v>
                </c:pt>
                <c:pt idx="32450">
                  <c:v>3.0</c:v>
                </c:pt>
                <c:pt idx="32451">
                  <c:v>3.0</c:v>
                </c:pt>
                <c:pt idx="32452">
                  <c:v>3.0</c:v>
                </c:pt>
                <c:pt idx="32453">
                  <c:v>3.0</c:v>
                </c:pt>
                <c:pt idx="32454">
                  <c:v>3.0</c:v>
                </c:pt>
                <c:pt idx="32455">
                  <c:v>3.0</c:v>
                </c:pt>
                <c:pt idx="32456">
                  <c:v>3.0</c:v>
                </c:pt>
                <c:pt idx="32457">
                  <c:v>3.0</c:v>
                </c:pt>
                <c:pt idx="32458">
                  <c:v>3.0</c:v>
                </c:pt>
                <c:pt idx="32459">
                  <c:v>3.0</c:v>
                </c:pt>
                <c:pt idx="32460">
                  <c:v>3.0</c:v>
                </c:pt>
                <c:pt idx="32461">
                  <c:v>3.0</c:v>
                </c:pt>
                <c:pt idx="32462">
                  <c:v>3.0</c:v>
                </c:pt>
                <c:pt idx="32463">
                  <c:v>3.0</c:v>
                </c:pt>
                <c:pt idx="32464">
                  <c:v>3.0</c:v>
                </c:pt>
                <c:pt idx="32465">
                  <c:v>3.0</c:v>
                </c:pt>
                <c:pt idx="32466">
                  <c:v>3.0</c:v>
                </c:pt>
                <c:pt idx="32467">
                  <c:v>3.0</c:v>
                </c:pt>
                <c:pt idx="32468">
                  <c:v>3.0</c:v>
                </c:pt>
                <c:pt idx="32469">
                  <c:v>3.0</c:v>
                </c:pt>
                <c:pt idx="32470">
                  <c:v>3.0</c:v>
                </c:pt>
                <c:pt idx="32471">
                  <c:v>3.0</c:v>
                </c:pt>
                <c:pt idx="32472">
                  <c:v>3.0</c:v>
                </c:pt>
                <c:pt idx="32473">
                  <c:v>3.0</c:v>
                </c:pt>
                <c:pt idx="32474">
                  <c:v>3.0</c:v>
                </c:pt>
                <c:pt idx="32475">
                  <c:v>3.0</c:v>
                </c:pt>
                <c:pt idx="32476">
                  <c:v>3.0</c:v>
                </c:pt>
                <c:pt idx="32477">
                  <c:v>3.0</c:v>
                </c:pt>
                <c:pt idx="32478">
                  <c:v>3.0</c:v>
                </c:pt>
                <c:pt idx="32479">
                  <c:v>3.0</c:v>
                </c:pt>
                <c:pt idx="32480">
                  <c:v>3.0</c:v>
                </c:pt>
                <c:pt idx="32481">
                  <c:v>3.0</c:v>
                </c:pt>
                <c:pt idx="32482">
                  <c:v>3.0</c:v>
                </c:pt>
                <c:pt idx="32483">
                  <c:v>3.0</c:v>
                </c:pt>
                <c:pt idx="32484">
                  <c:v>3.0</c:v>
                </c:pt>
                <c:pt idx="32485">
                  <c:v>3.0</c:v>
                </c:pt>
                <c:pt idx="32486">
                  <c:v>3.0</c:v>
                </c:pt>
                <c:pt idx="32487">
                  <c:v>3.0</c:v>
                </c:pt>
                <c:pt idx="32488">
                  <c:v>3.0</c:v>
                </c:pt>
                <c:pt idx="32489">
                  <c:v>3.0</c:v>
                </c:pt>
                <c:pt idx="32490">
                  <c:v>3.0</c:v>
                </c:pt>
                <c:pt idx="32491">
                  <c:v>3.0</c:v>
                </c:pt>
                <c:pt idx="32492">
                  <c:v>3.0</c:v>
                </c:pt>
                <c:pt idx="32493">
                  <c:v>3.0</c:v>
                </c:pt>
                <c:pt idx="32494">
                  <c:v>3.0</c:v>
                </c:pt>
                <c:pt idx="32495">
                  <c:v>3.0</c:v>
                </c:pt>
                <c:pt idx="32496">
                  <c:v>3.0</c:v>
                </c:pt>
                <c:pt idx="32497">
                  <c:v>3.0</c:v>
                </c:pt>
                <c:pt idx="32498">
                  <c:v>3.0</c:v>
                </c:pt>
                <c:pt idx="32499">
                  <c:v>3.0</c:v>
                </c:pt>
                <c:pt idx="32500">
                  <c:v>3.0</c:v>
                </c:pt>
                <c:pt idx="32501">
                  <c:v>3.0</c:v>
                </c:pt>
                <c:pt idx="32502">
                  <c:v>3.0</c:v>
                </c:pt>
                <c:pt idx="32503">
                  <c:v>3.0</c:v>
                </c:pt>
                <c:pt idx="32504">
                  <c:v>3.0</c:v>
                </c:pt>
                <c:pt idx="32505">
                  <c:v>3.0</c:v>
                </c:pt>
                <c:pt idx="32506">
                  <c:v>3.0</c:v>
                </c:pt>
                <c:pt idx="32507">
                  <c:v>3.0</c:v>
                </c:pt>
                <c:pt idx="32508">
                  <c:v>3.0</c:v>
                </c:pt>
                <c:pt idx="32509">
                  <c:v>3.0</c:v>
                </c:pt>
                <c:pt idx="32510">
                  <c:v>3.0</c:v>
                </c:pt>
                <c:pt idx="32511">
                  <c:v>3.0</c:v>
                </c:pt>
                <c:pt idx="32512">
                  <c:v>3.0</c:v>
                </c:pt>
                <c:pt idx="32513">
                  <c:v>3.0</c:v>
                </c:pt>
                <c:pt idx="32514">
                  <c:v>3.0</c:v>
                </c:pt>
                <c:pt idx="32515">
                  <c:v>3.0</c:v>
                </c:pt>
                <c:pt idx="32516">
                  <c:v>3.0</c:v>
                </c:pt>
                <c:pt idx="32517">
                  <c:v>3.0</c:v>
                </c:pt>
                <c:pt idx="32518">
                  <c:v>3.0</c:v>
                </c:pt>
                <c:pt idx="32519">
                  <c:v>3.0</c:v>
                </c:pt>
                <c:pt idx="32520">
                  <c:v>3.0</c:v>
                </c:pt>
                <c:pt idx="32521">
                  <c:v>3.0</c:v>
                </c:pt>
                <c:pt idx="32522">
                  <c:v>3.0</c:v>
                </c:pt>
                <c:pt idx="32523">
                  <c:v>3.0</c:v>
                </c:pt>
                <c:pt idx="32524">
                  <c:v>3.0</c:v>
                </c:pt>
                <c:pt idx="32525">
                  <c:v>3.0</c:v>
                </c:pt>
                <c:pt idx="32526">
                  <c:v>3.0</c:v>
                </c:pt>
                <c:pt idx="32527">
                  <c:v>3.0</c:v>
                </c:pt>
                <c:pt idx="32528">
                  <c:v>3.0</c:v>
                </c:pt>
                <c:pt idx="32529">
                  <c:v>3.0</c:v>
                </c:pt>
                <c:pt idx="32530">
                  <c:v>3.0</c:v>
                </c:pt>
                <c:pt idx="32531">
                  <c:v>3.0</c:v>
                </c:pt>
                <c:pt idx="32532">
                  <c:v>3.0</c:v>
                </c:pt>
                <c:pt idx="32533">
                  <c:v>3.0</c:v>
                </c:pt>
                <c:pt idx="32534">
                  <c:v>3.0</c:v>
                </c:pt>
                <c:pt idx="32535">
                  <c:v>3.0</c:v>
                </c:pt>
                <c:pt idx="32536">
                  <c:v>3.0</c:v>
                </c:pt>
                <c:pt idx="32537">
                  <c:v>3.0</c:v>
                </c:pt>
                <c:pt idx="32538">
                  <c:v>3.0</c:v>
                </c:pt>
                <c:pt idx="32539">
                  <c:v>3.0</c:v>
                </c:pt>
                <c:pt idx="32540">
                  <c:v>3.0</c:v>
                </c:pt>
                <c:pt idx="32541">
                  <c:v>3.0</c:v>
                </c:pt>
                <c:pt idx="32542">
                  <c:v>3.0</c:v>
                </c:pt>
                <c:pt idx="32543">
                  <c:v>3.0</c:v>
                </c:pt>
                <c:pt idx="32544">
                  <c:v>3.0</c:v>
                </c:pt>
                <c:pt idx="32545">
                  <c:v>3.0</c:v>
                </c:pt>
                <c:pt idx="32546">
                  <c:v>3.0</c:v>
                </c:pt>
                <c:pt idx="32547">
                  <c:v>3.0</c:v>
                </c:pt>
                <c:pt idx="32548">
                  <c:v>3.0</c:v>
                </c:pt>
                <c:pt idx="32549">
                  <c:v>3.0</c:v>
                </c:pt>
                <c:pt idx="32550">
                  <c:v>3.0</c:v>
                </c:pt>
                <c:pt idx="32551">
                  <c:v>3.0</c:v>
                </c:pt>
                <c:pt idx="32552">
                  <c:v>3.0</c:v>
                </c:pt>
                <c:pt idx="32553">
                  <c:v>3.0</c:v>
                </c:pt>
                <c:pt idx="32554">
                  <c:v>3.0</c:v>
                </c:pt>
                <c:pt idx="32555">
                  <c:v>3.0</c:v>
                </c:pt>
                <c:pt idx="32556">
                  <c:v>3.0</c:v>
                </c:pt>
                <c:pt idx="32557">
                  <c:v>3.0</c:v>
                </c:pt>
                <c:pt idx="32558">
                  <c:v>3.0</c:v>
                </c:pt>
                <c:pt idx="32559">
                  <c:v>3.0</c:v>
                </c:pt>
                <c:pt idx="32560">
                  <c:v>3.0</c:v>
                </c:pt>
                <c:pt idx="32561">
                  <c:v>3.0</c:v>
                </c:pt>
                <c:pt idx="32562">
                  <c:v>3.0</c:v>
                </c:pt>
                <c:pt idx="32563">
                  <c:v>3.0</c:v>
                </c:pt>
                <c:pt idx="32564">
                  <c:v>3.0</c:v>
                </c:pt>
                <c:pt idx="32565">
                  <c:v>3.0</c:v>
                </c:pt>
                <c:pt idx="32566">
                  <c:v>3.0</c:v>
                </c:pt>
                <c:pt idx="32567">
                  <c:v>3.0</c:v>
                </c:pt>
                <c:pt idx="32568">
                  <c:v>3.0</c:v>
                </c:pt>
                <c:pt idx="32569">
                  <c:v>3.0</c:v>
                </c:pt>
                <c:pt idx="32570">
                  <c:v>3.0</c:v>
                </c:pt>
                <c:pt idx="32571">
                  <c:v>3.0</c:v>
                </c:pt>
                <c:pt idx="32572">
                  <c:v>3.0</c:v>
                </c:pt>
                <c:pt idx="32573">
                  <c:v>3.0</c:v>
                </c:pt>
                <c:pt idx="32574">
                  <c:v>3.0</c:v>
                </c:pt>
                <c:pt idx="32575">
                  <c:v>3.0</c:v>
                </c:pt>
                <c:pt idx="32576">
                  <c:v>3.0</c:v>
                </c:pt>
                <c:pt idx="32577">
                  <c:v>3.0</c:v>
                </c:pt>
                <c:pt idx="32578">
                  <c:v>3.0</c:v>
                </c:pt>
                <c:pt idx="32579">
                  <c:v>3.0</c:v>
                </c:pt>
                <c:pt idx="32580">
                  <c:v>3.0</c:v>
                </c:pt>
                <c:pt idx="32581">
                  <c:v>3.0</c:v>
                </c:pt>
                <c:pt idx="32582">
                  <c:v>3.0</c:v>
                </c:pt>
                <c:pt idx="32583">
                  <c:v>3.0</c:v>
                </c:pt>
                <c:pt idx="32584">
                  <c:v>3.0</c:v>
                </c:pt>
                <c:pt idx="32585">
                  <c:v>3.0</c:v>
                </c:pt>
                <c:pt idx="32586">
                  <c:v>3.0</c:v>
                </c:pt>
                <c:pt idx="32587">
                  <c:v>3.0</c:v>
                </c:pt>
                <c:pt idx="32588">
                  <c:v>3.0</c:v>
                </c:pt>
                <c:pt idx="32589">
                  <c:v>3.0</c:v>
                </c:pt>
                <c:pt idx="32590">
                  <c:v>3.0</c:v>
                </c:pt>
                <c:pt idx="32591">
                  <c:v>3.0</c:v>
                </c:pt>
                <c:pt idx="32592">
                  <c:v>3.0</c:v>
                </c:pt>
                <c:pt idx="32593">
                  <c:v>3.0</c:v>
                </c:pt>
                <c:pt idx="32594">
                  <c:v>3.0</c:v>
                </c:pt>
                <c:pt idx="32595">
                  <c:v>3.0</c:v>
                </c:pt>
                <c:pt idx="32596">
                  <c:v>3.0</c:v>
                </c:pt>
                <c:pt idx="32597">
                  <c:v>3.0</c:v>
                </c:pt>
                <c:pt idx="32598">
                  <c:v>3.0</c:v>
                </c:pt>
                <c:pt idx="32599">
                  <c:v>3.0</c:v>
                </c:pt>
                <c:pt idx="32600">
                  <c:v>3.0</c:v>
                </c:pt>
                <c:pt idx="32601">
                  <c:v>3.0</c:v>
                </c:pt>
                <c:pt idx="32602">
                  <c:v>3.0</c:v>
                </c:pt>
                <c:pt idx="32603">
                  <c:v>3.0</c:v>
                </c:pt>
                <c:pt idx="32604">
                  <c:v>3.0</c:v>
                </c:pt>
                <c:pt idx="32605">
                  <c:v>3.0</c:v>
                </c:pt>
                <c:pt idx="32606">
                  <c:v>3.0</c:v>
                </c:pt>
                <c:pt idx="32607">
                  <c:v>3.0</c:v>
                </c:pt>
                <c:pt idx="32608">
                  <c:v>3.0</c:v>
                </c:pt>
                <c:pt idx="32609">
                  <c:v>3.0</c:v>
                </c:pt>
                <c:pt idx="32610">
                  <c:v>3.0</c:v>
                </c:pt>
                <c:pt idx="32611">
                  <c:v>3.0</c:v>
                </c:pt>
                <c:pt idx="32612">
                  <c:v>3.0</c:v>
                </c:pt>
                <c:pt idx="32613">
                  <c:v>3.0</c:v>
                </c:pt>
                <c:pt idx="32614">
                  <c:v>3.0</c:v>
                </c:pt>
                <c:pt idx="32615">
                  <c:v>3.0</c:v>
                </c:pt>
                <c:pt idx="32616">
                  <c:v>3.0</c:v>
                </c:pt>
                <c:pt idx="32617">
                  <c:v>3.0</c:v>
                </c:pt>
                <c:pt idx="32618">
                  <c:v>3.0</c:v>
                </c:pt>
                <c:pt idx="32619">
                  <c:v>3.0</c:v>
                </c:pt>
                <c:pt idx="32620">
                  <c:v>3.0</c:v>
                </c:pt>
                <c:pt idx="32621">
                  <c:v>3.0</c:v>
                </c:pt>
                <c:pt idx="32622">
                  <c:v>3.0</c:v>
                </c:pt>
                <c:pt idx="32623">
                  <c:v>3.0</c:v>
                </c:pt>
                <c:pt idx="32624">
                  <c:v>3.0</c:v>
                </c:pt>
                <c:pt idx="32625">
                  <c:v>3.0</c:v>
                </c:pt>
                <c:pt idx="32626">
                  <c:v>3.0</c:v>
                </c:pt>
                <c:pt idx="32627">
                  <c:v>3.0</c:v>
                </c:pt>
                <c:pt idx="32628">
                  <c:v>3.0</c:v>
                </c:pt>
                <c:pt idx="32629">
                  <c:v>3.0</c:v>
                </c:pt>
                <c:pt idx="32630">
                  <c:v>3.0</c:v>
                </c:pt>
                <c:pt idx="32631">
                  <c:v>3.0</c:v>
                </c:pt>
                <c:pt idx="32632">
                  <c:v>3.0</c:v>
                </c:pt>
                <c:pt idx="32633">
                  <c:v>3.0</c:v>
                </c:pt>
                <c:pt idx="32634">
                  <c:v>3.0</c:v>
                </c:pt>
                <c:pt idx="32635">
                  <c:v>3.0</c:v>
                </c:pt>
                <c:pt idx="32636">
                  <c:v>3.0</c:v>
                </c:pt>
                <c:pt idx="32637">
                  <c:v>3.0</c:v>
                </c:pt>
                <c:pt idx="32638">
                  <c:v>3.0</c:v>
                </c:pt>
                <c:pt idx="32639">
                  <c:v>3.0</c:v>
                </c:pt>
                <c:pt idx="32640">
                  <c:v>3.0</c:v>
                </c:pt>
                <c:pt idx="32641">
                  <c:v>3.0</c:v>
                </c:pt>
                <c:pt idx="32642">
                  <c:v>3.0</c:v>
                </c:pt>
                <c:pt idx="32643">
                  <c:v>3.0</c:v>
                </c:pt>
                <c:pt idx="32644">
                  <c:v>3.0</c:v>
                </c:pt>
                <c:pt idx="32645">
                  <c:v>3.0</c:v>
                </c:pt>
                <c:pt idx="32646">
                  <c:v>3.0</c:v>
                </c:pt>
                <c:pt idx="32647">
                  <c:v>3.0</c:v>
                </c:pt>
                <c:pt idx="32648">
                  <c:v>3.0</c:v>
                </c:pt>
                <c:pt idx="32649">
                  <c:v>3.0</c:v>
                </c:pt>
                <c:pt idx="32650">
                  <c:v>3.0</c:v>
                </c:pt>
                <c:pt idx="32651">
                  <c:v>3.0</c:v>
                </c:pt>
                <c:pt idx="32652">
                  <c:v>3.0</c:v>
                </c:pt>
                <c:pt idx="32653">
                  <c:v>3.0</c:v>
                </c:pt>
                <c:pt idx="32654">
                  <c:v>3.0</c:v>
                </c:pt>
                <c:pt idx="32655">
                  <c:v>3.0</c:v>
                </c:pt>
                <c:pt idx="32656">
                  <c:v>3.0</c:v>
                </c:pt>
                <c:pt idx="32657">
                  <c:v>3.0</c:v>
                </c:pt>
                <c:pt idx="32658">
                  <c:v>3.0</c:v>
                </c:pt>
                <c:pt idx="32659">
                  <c:v>3.0</c:v>
                </c:pt>
                <c:pt idx="32660">
                  <c:v>3.0</c:v>
                </c:pt>
                <c:pt idx="32661">
                  <c:v>3.0</c:v>
                </c:pt>
                <c:pt idx="32662">
                  <c:v>3.0</c:v>
                </c:pt>
                <c:pt idx="32663">
                  <c:v>3.0</c:v>
                </c:pt>
                <c:pt idx="32664">
                  <c:v>3.0</c:v>
                </c:pt>
                <c:pt idx="32665">
                  <c:v>3.0</c:v>
                </c:pt>
                <c:pt idx="32666">
                  <c:v>3.0</c:v>
                </c:pt>
                <c:pt idx="32667">
                  <c:v>3.0</c:v>
                </c:pt>
                <c:pt idx="32668">
                  <c:v>3.0</c:v>
                </c:pt>
                <c:pt idx="32669">
                  <c:v>3.0</c:v>
                </c:pt>
                <c:pt idx="32670">
                  <c:v>3.0</c:v>
                </c:pt>
                <c:pt idx="32671">
                  <c:v>3.0</c:v>
                </c:pt>
                <c:pt idx="32672">
                  <c:v>3.0</c:v>
                </c:pt>
                <c:pt idx="32673">
                  <c:v>3.0</c:v>
                </c:pt>
                <c:pt idx="32674">
                  <c:v>3.0</c:v>
                </c:pt>
                <c:pt idx="32675">
                  <c:v>3.0</c:v>
                </c:pt>
                <c:pt idx="32676">
                  <c:v>3.0</c:v>
                </c:pt>
                <c:pt idx="32677">
                  <c:v>3.0</c:v>
                </c:pt>
                <c:pt idx="32678">
                  <c:v>3.0</c:v>
                </c:pt>
                <c:pt idx="32679">
                  <c:v>3.0</c:v>
                </c:pt>
                <c:pt idx="32680">
                  <c:v>3.0</c:v>
                </c:pt>
                <c:pt idx="32681">
                  <c:v>3.0</c:v>
                </c:pt>
                <c:pt idx="32682">
                  <c:v>3.0</c:v>
                </c:pt>
                <c:pt idx="32683">
                  <c:v>3.0</c:v>
                </c:pt>
                <c:pt idx="32684">
                  <c:v>3.0</c:v>
                </c:pt>
                <c:pt idx="32685">
                  <c:v>3.0</c:v>
                </c:pt>
                <c:pt idx="32686">
                  <c:v>3.0</c:v>
                </c:pt>
                <c:pt idx="32687">
                  <c:v>3.0</c:v>
                </c:pt>
                <c:pt idx="32688">
                  <c:v>3.0</c:v>
                </c:pt>
                <c:pt idx="32689">
                  <c:v>3.0</c:v>
                </c:pt>
                <c:pt idx="32690">
                  <c:v>3.0</c:v>
                </c:pt>
                <c:pt idx="32691">
                  <c:v>3.0</c:v>
                </c:pt>
                <c:pt idx="32692">
                  <c:v>3.0</c:v>
                </c:pt>
                <c:pt idx="32693">
                  <c:v>3.0</c:v>
                </c:pt>
                <c:pt idx="32694">
                  <c:v>3.0</c:v>
                </c:pt>
                <c:pt idx="32695">
                  <c:v>3.0</c:v>
                </c:pt>
                <c:pt idx="32696">
                  <c:v>3.0</c:v>
                </c:pt>
                <c:pt idx="32697">
                  <c:v>3.0</c:v>
                </c:pt>
                <c:pt idx="32698">
                  <c:v>3.0</c:v>
                </c:pt>
                <c:pt idx="32699">
                  <c:v>3.0</c:v>
                </c:pt>
                <c:pt idx="32700">
                  <c:v>3.0</c:v>
                </c:pt>
                <c:pt idx="32701">
                  <c:v>3.0</c:v>
                </c:pt>
                <c:pt idx="32702">
                  <c:v>3.0</c:v>
                </c:pt>
                <c:pt idx="32703">
                  <c:v>3.0</c:v>
                </c:pt>
                <c:pt idx="32704">
                  <c:v>3.0</c:v>
                </c:pt>
                <c:pt idx="32705">
                  <c:v>3.0</c:v>
                </c:pt>
                <c:pt idx="32706">
                  <c:v>3.0</c:v>
                </c:pt>
                <c:pt idx="32707">
                  <c:v>3.0</c:v>
                </c:pt>
                <c:pt idx="32708">
                  <c:v>3.0</c:v>
                </c:pt>
                <c:pt idx="32709">
                  <c:v>3.0</c:v>
                </c:pt>
                <c:pt idx="32710">
                  <c:v>3.0</c:v>
                </c:pt>
                <c:pt idx="32711">
                  <c:v>3.0</c:v>
                </c:pt>
                <c:pt idx="32712">
                  <c:v>3.0</c:v>
                </c:pt>
                <c:pt idx="32713">
                  <c:v>3.0</c:v>
                </c:pt>
                <c:pt idx="32714">
                  <c:v>3.0</c:v>
                </c:pt>
                <c:pt idx="32715">
                  <c:v>3.0</c:v>
                </c:pt>
                <c:pt idx="32716">
                  <c:v>3.0</c:v>
                </c:pt>
                <c:pt idx="32717">
                  <c:v>3.0</c:v>
                </c:pt>
                <c:pt idx="32718">
                  <c:v>3.0</c:v>
                </c:pt>
                <c:pt idx="32719">
                  <c:v>3.0</c:v>
                </c:pt>
                <c:pt idx="32720">
                  <c:v>3.0</c:v>
                </c:pt>
                <c:pt idx="32721">
                  <c:v>3.0</c:v>
                </c:pt>
                <c:pt idx="32722">
                  <c:v>3.0</c:v>
                </c:pt>
                <c:pt idx="32723">
                  <c:v>3.0</c:v>
                </c:pt>
                <c:pt idx="32724">
                  <c:v>3.0</c:v>
                </c:pt>
                <c:pt idx="32725">
                  <c:v>3.0</c:v>
                </c:pt>
                <c:pt idx="32726">
                  <c:v>3.0</c:v>
                </c:pt>
                <c:pt idx="32727">
                  <c:v>3.0</c:v>
                </c:pt>
                <c:pt idx="32728">
                  <c:v>3.0</c:v>
                </c:pt>
                <c:pt idx="32729">
                  <c:v>3.0</c:v>
                </c:pt>
                <c:pt idx="32730">
                  <c:v>3.0</c:v>
                </c:pt>
                <c:pt idx="32731">
                  <c:v>3.0</c:v>
                </c:pt>
                <c:pt idx="32732">
                  <c:v>3.0</c:v>
                </c:pt>
                <c:pt idx="32733">
                  <c:v>3.0</c:v>
                </c:pt>
                <c:pt idx="32734">
                  <c:v>3.0</c:v>
                </c:pt>
                <c:pt idx="32735">
                  <c:v>3.0</c:v>
                </c:pt>
                <c:pt idx="32736">
                  <c:v>3.0</c:v>
                </c:pt>
                <c:pt idx="32737">
                  <c:v>3.0</c:v>
                </c:pt>
                <c:pt idx="32738">
                  <c:v>3.0</c:v>
                </c:pt>
                <c:pt idx="32739">
                  <c:v>3.0</c:v>
                </c:pt>
                <c:pt idx="32740">
                  <c:v>3.0</c:v>
                </c:pt>
                <c:pt idx="32741">
                  <c:v>3.0</c:v>
                </c:pt>
                <c:pt idx="32742">
                  <c:v>3.0</c:v>
                </c:pt>
                <c:pt idx="32743">
                  <c:v>3.0</c:v>
                </c:pt>
                <c:pt idx="32744">
                  <c:v>3.0</c:v>
                </c:pt>
                <c:pt idx="32745">
                  <c:v>3.0</c:v>
                </c:pt>
                <c:pt idx="32746">
                  <c:v>3.0</c:v>
                </c:pt>
                <c:pt idx="32747">
                  <c:v>3.0</c:v>
                </c:pt>
                <c:pt idx="32748">
                  <c:v>3.0</c:v>
                </c:pt>
                <c:pt idx="32749">
                  <c:v>3.0</c:v>
                </c:pt>
                <c:pt idx="32750">
                  <c:v>3.0</c:v>
                </c:pt>
                <c:pt idx="32751">
                  <c:v>3.0</c:v>
                </c:pt>
                <c:pt idx="32752">
                  <c:v>3.0</c:v>
                </c:pt>
                <c:pt idx="32753">
                  <c:v>3.0</c:v>
                </c:pt>
                <c:pt idx="32754">
                  <c:v>3.0</c:v>
                </c:pt>
                <c:pt idx="32755">
                  <c:v>3.0</c:v>
                </c:pt>
                <c:pt idx="32756">
                  <c:v>3.0</c:v>
                </c:pt>
                <c:pt idx="32757">
                  <c:v>3.0</c:v>
                </c:pt>
                <c:pt idx="32758">
                  <c:v>3.0</c:v>
                </c:pt>
                <c:pt idx="32759">
                  <c:v>3.0</c:v>
                </c:pt>
                <c:pt idx="32760">
                  <c:v>3.0</c:v>
                </c:pt>
                <c:pt idx="32761">
                  <c:v>3.0</c:v>
                </c:pt>
                <c:pt idx="32762">
                  <c:v>3.0</c:v>
                </c:pt>
                <c:pt idx="32763">
                  <c:v>3.0</c:v>
                </c:pt>
                <c:pt idx="32764">
                  <c:v>3.0</c:v>
                </c:pt>
                <c:pt idx="32765">
                  <c:v>3.0</c:v>
                </c:pt>
                <c:pt idx="32766">
                  <c:v>3.0</c:v>
                </c:pt>
                <c:pt idx="32767">
                  <c:v>3.0</c:v>
                </c:pt>
                <c:pt idx="32768">
                  <c:v>3.0</c:v>
                </c:pt>
                <c:pt idx="32769">
                  <c:v>3.0</c:v>
                </c:pt>
                <c:pt idx="32770">
                  <c:v>3.0</c:v>
                </c:pt>
                <c:pt idx="32771">
                  <c:v>3.0</c:v>
                </c:pt>
                <c:pt idx="32772">
                  <c:v>3.0</c:v>
                </c:pt>
                <c:pt idx="32773">
                  <c:v>3.0</c:v>
                </c:pt>
                <c:pt idx="32774">
                  <c:v>3.0</c:v>
                </c:pt>
                <c:pt idx="32775">
                  <c:v>3.0</c:v>
                </c:pt>
                <c:pt idx="32776">
                  <c:v>3.0</c:v>
                </c:pt>
                <c:pt idx="32777">
                  <c:v>3.0</c:v>
                </c:pt>
                <c:pt idx="32778">
                  <c:v>3.0</c:v>
                </c:pt>
                <c:pt idx="32779">
                  <c:v>3.0</c:v>
                </c:pt>
                <c:pt idx="32780">
                  <c:v>3.0</c:v>
                </c:pt>
                <c:pt idx="32781">
                  <c:v>3.0</c:v>
                </c:pt>
                <c:pt idx="32782">
                  <c:v>3.0</c:v>
                </c:pt>
                <c:pt idx="32783">
                  <c:v>3.0</c:v>
                </c:pt>
                <c:pt idx="32784">
                  <c:v>3.0</c:v>
                </c:pt>
                <c:pt idx="32785">
                  <c:v>3.0</c:v>
                </c:pt>
                <c:pt idx="32786">
                  <c:v>3.0</c:v>
                </c:pt>
                <c:pt idx="32787">
                  <c:v>3.0</c:v>
                </c:pt>
                <c:pt idx="32788">
                  <c:v>3.0</c:v>
                </c:pt>
                <c:pt idx="32789">
                  <c:v>3.0</c:v>
                </c:pt>
                <c:pt idx="32790">
                  <c:v>3.0</c:v>
                </c:pt>
                <c:pt idx="32791">
                  <c:v>3.0</c:v>
                </c:pt>
                <c:pt idx="32792">
                  <c:v>3.0</c:v>
                </c:pt>
                <c:pt idx="32793">
                  <c:v>3.0</c:v>
                </c:pt>
                <c:pt idx="32794">
                  <c:v>3.0</c:v>
                </c:pt>
                <c:pt idx="32795">
                  <c:v>3.0</c:v>
                </c:pt>
                <c:pt idx="32796">
                  <c:v>3.0</c:v>
                </c:pt>
                <c:pt idx="32797">
                  <c:v>3.0</c:v>
                </c:pt>
                <c:pt idx="32798">
                  <c:v>3.0</c:v>
                </c:pt>
                <c:pt idx="32799">
                  <c:v>3.0</c:v>
                </c:pt>
                <c:pt idx="32800">
                  <c:v>3.0</c:v>
                </c:pt>
                <c:pt idx="32801">
                  <c:v>3.0</c:v>
                </c:pt>
                <c:pt idx="32802">
                  <c:v>3.0</c:v>
                </c:pt>
                <c:pt idx="32803">
                  <c:v>3.0</c:v>
                </c:pt>
                <c:pt idx="32804">
                  <c:v>3.0</c:v>
                </c:pt>
                <c:pt idx="32805">
                  <c:v>3.0</c:v>
                </c:pt>
                <c:pt idx="32806">
                  <c:v>3.0</c:v>
                </c:pt>
                <c:pt idx="32807">
                  <c:v>3.0</c:v>
                </c:pt>
                <c:pt idx="32808">
                  <c:v>3.0</c:v>
                </c:pt>
                <c:pt idx="32809">
                  <c:v>3.0</c:v>
                </c:pt>
                <c:pt idx="32810">
                  <c:v>3.0</c:v>
                </c:pt>
                <c:pt idx="32811">
                  <c:v>3.0</c:v>
                </c:pt>
                <c:pt idx="32812">
                  <c:v>3.0</c:v>
                </c:pt>
                <c:pt idx="32813">
                  <c:v>3.0</c:v>
                </c:pt>
                <c:pt idx="32814">
                  <c:v>3.0</c:v>
                </c:pt>
                <c:pt idx="32815">
                  <c:v>3.0</c:v>
                </c:pt>
                <c:pt idx="32816">
                  <c:v>3.0</c:v>
                </c:pt>
                <c:pt idx="32817">
                  <c:v>3.0</c:v>
                </c:pt>
                <c:pt idx="32818">
                  <c:v>3.0</c:v>
                </c:pt>
                <c:pt idx="32819">
                  <c:v>3.0</c:v>
                </c:pt>
                <c:pt idx="32820">
                  <c:v>3.0</c:v>
                </c:pt>
                <c:pt idx="32821">
                  <c:v>3.0</c:v>
                </c:pt>
                <c:pt idx="32822">
                  <c:v>3.0</c:v>
                </c:pt>
                <c:pt idx="32823">
                  <c:v>3.0</c:v>
                </c:pt>
                <c:pt idx="32824">
                  <c:v>3.0</c:v>
                </c:pt>
                <c:pt idx="32825">
                  <c:v>3.0</c:v>
                </c:pt>
                <c:pt idx="32826">
                  <c:v>3.0</c:v>
                </c:pt>
                <c:pt idx="32827">
                  <c:v>3.0</c:v>
                </c:pt>
                <c:pt idx="32828">
                  <c:v>3.0</c:v>
                </c:pt>
                <c:pt idx="32829">
                  <c:v>3.0</c:v>
                </c:pt>
                <c:pt idx="32830">
                  <c:v>3.0</c:v>
                </c:pt>
                <c:pt idx="32831">
                  <c:v>3.0</c:v>
                </c:pt>
                <c:pt idx="32832">
                  <c:v>3.0</c:v>
                </c:pt>
                <c:pt idx="32833">
                  <c:v>3.0</c:v>
                </c:pt>
                <c:pt idx="32834">
                  <c:v>3.0</c:v>
                </c:pt>
                <c:pt idx="32835">
                  <c:v>3.0</c:v>
                </c:pt>
                <c:pt idx="32836">
                  <c:v>3.0</c:v>
                </c:pt>
                <c:pt idx="32837">
                  <c:v>3.0</c:v>
                </c:pt>
                <c:pt idx="32838">
                  <c:v>3.0</c:v>
                </c:pt>
                <c:pt idx="32839">
                  <c:v>3.0</c:v>
                </c:pt>
                <c:pt idx="32840">
                  <c:v>3.0</c:v>
                </c:pt>
                <c:pt idx="32841">
                  <c:v>3.0</c:v>
                </c:pt>
                <c:pt idx="32842">
                  <c:v>3.0</c:v>
                </c:pt>
                <c:pt idx="32843">
                  <c:v>3.0</c:v>
                </c:pt>
                <c:pt idx="32844">
                  <c:v>3.0</c:v>
                </c:pt>
                <c:pt idx="32845">
                  <c:v>3.0</c:v>
                </c:pt>
                <c:pt idx="32846">
                  <c:v>3.0</c:v>
                </c:pt>
                <c:pt idx="32847">
                  <c:v>3.0</c:v>
                </c:pt>
                <c:pt idx="32848">
                  <c:v>3.0</c:v>
                </c:pt>
                <c:pt idx="32849">
                  <c:v>3.0</c:v>
                </c:pt>
                <c:pt idx="32850">
                  <c:v>3.0</c:v>
                </c:pt>
                <c:pt idx="32851">
                  <c:v>3.0</c:v>
                </c:pt>
                <c:pt idx="32852">
                  <c:v>3.0</c:v>
                </c:pt>
                <c:pt idx="32853">
                  <c:v>3.0</c:v>
                </c:pt>
                <c:pt idx="32854">
                  <c:v>3.0</c:v>
                </c:pt>
                <c:pt idx="32855">
                  <c:v>3.0</c:v>
                </c:pt>
                <c:pt idx="32856">
                  <c:v>3.0</c:v>
                </c:pt>
                <c:pt idx="32857">
                  <c:v>3.0</c:v>
                </c:pt>
                <c:pt idx="32858">
                  <c:v>3.0</c:v>
                </c:pt>
                <c:pt idx="32859">
                  <c:v>3.0</c:v>
                </c:pt>
                <c:pt idx="32860">
                  <c:v>3.0</c:v>
                </c:pt>
                <c:pt idx="32861">
                  <c:v>3.0</c:v>
                </c:pt>
                <c:pt idx="32862">
                  <c:v>3.0</c:v>
                </c:pt>
                <c:pt idx="32863">
                  <c:v>3.0</c:v>
                </c:pt>
                <c:pt idx="32864">
                  <c:v>3.0</c:v>
                </c:pt>
                <c:pt idx="32865">
                  <c:v>3.0</c:v>
                </c:pt>
                <c:pt idx="32866">
                  <c:v>3.0</c:v>
                </c:pt>
                <c:pt idx="32867">
                  <c:v>3.0</c:v>
                </c:pt>
                <c:pt idx="32868">
                  <c:v>3.0</c:v>
                </c:pt>
                <c:pt idx="32869">
                  <c:v>3.0</c:v>
                </c:pt>
                <c:pt idx="32870">
                  <c:v>3.0</c:v>
                </c:pt>
                <c:pt idx="32871">
                  <c:v>3.0</c:v>
                </c:pt>
                <c:pt idx="32872">
                  <c:v>3.0</c:v>
                </c:pt>
                <c:pt idx="32873">
                  <c:v>3.0</c:v>
                </c:pt>
                <c:pt idx="32874">
                  <c:v>3.0</c:v>
                </c:pt>
                <c:pt idx="32875">
                  <c:v>3.0</c:v>
                </c:pt>
                <c:pt idx="32876">
                  <c:v>3.0</c:v>
                </c:pt>
                <c:pt idx="32877">
                  <c:v>3.0</c:v>
                </c:pt>
                <c:pt idx="32878">
                  <c:v>3.0</c:v>
                </c:pt>
                <c:pt idx="32879">
                  <c:v>3.0</c:v>
                </c:pt>
                <c:pt idx="32880">
                  <c:v>3.0</c:v>
                </c:pt>
                <c:pt idx="32881">
                  <c:v>3.0</c:v>
                </c:pt>
                <c:pt idx="32882">
                  <c:v>3.0</c:v>
                </c:pt>
                <c:pt idx="32883">
                  <c:v>3.0</c:v>
                </c:pt>
                <c:pt idx="32884">
                  <c:v>3.0</c:v>
                </c:pt>
                <c:pt idx="32885">
                  <c:v>3.0</c:v>
                </c:pt>
                <c:pt idx="32886">
                  <c:v>3.0</c:v>
                </c:pt>
                <c:pt idx="32887">
                  <c:v>3.0</c:v>
                </c:pt>
                <c:pt idx="32888">
                  <c:v>3.0</c:v>
                </c:pt>
                <c:pt idx="32889">
                  <c:v>3.0</c:v>
                </c:pt>
                <c:pt idx="32890">
                  <c:v>3.0</c:v>
                </c:pt>
                <c:pt idx="32891">
                  <c:v>3.0</c:v>
                </c:pt>
                <c:pt idx="32892">
                  <c:v>3.0</c:v>
                </c:pt>
                <c:pt idx="32893">
                  <c:v>3.0</c:v>
                </c:pt>
                <c:pt idx="32894">
                  <c:v>3.0</c:v>
                </c:pt>
                <c:pt idx="32895">
                  <c:v>3.0</c:v>
                </c:pt>
                <c:pt idx="32896">
                  <c:v>3.0</c:v>
                </c:pt>
                <c:pt idx="32897">
                  <c:v>3.0</c:v>
                </c:pt>
                <c:pt idx="32898">
                  <c:v>3.0</c:v>
                </c:pt>
                <c:pt idx="32899">
                  <c:v>3.0</c:v>
                </c:pt>
                <c:pt idx="32900">
                  <c:v>3.0</c:v>
                </c:pt>
                <c:pt idx="32901">
                  <c:v>3.0</c:v>
                </c:pt>
                <c:pt idx="32902">
                  <c:v>3.0</c:v>
                </c:pt>
                <c:pt idx="32903">
                  <c:v>3.0</c:v>
                </c:pt>
                <c:pt idx="32904">
                  <c:v>3.0</c:v>
                </c:pt>
                <c:pt idx="32905">
                  <c:v>3.0</c:v>
                </c:pt>
                <c:pt idx="32906">
                  <c:v>3.0</c:v>
                </c:pt>
                <c:pt idx="32907">
                  <c:v>3.0</c:v>
                </c:pt>
                <c:pt idx="32908">
                  <c:v>3.0</c:v>
                </c:pt>
                <c:pt idx="32909">
                  <c:v>3.0</c:v>
                </c:pt>
                <c:pt idx="32910">
                  <c:v>3.0</c:v>
                </c:pt>
                <c:pt idx="32911">
                  <c:v>3.0</c:v>
                </c:pt>
                <c:pt idx="32912">
                  <c:v>3.0</c:v>
                </c:pt>
                <c:pt idx="32913">
                  <c:v>3.0</c:v>
                </c:pt>
                <c:pt idx="32914">
                  <c:v>3.0</c:v>
                </c:pt>
                <c:pt idx="32915">
                  <c:v>3.0</c:v>
                </c:pt>
                <c:pt idx="32916">
                  <c:v>3.0</c:v>
                </c:pt>
                <c:pt idx="32917">
                  <c:v>3.0</c:v>
                </c:pt>
                <c:pt idx="32918">
                  <c:v>3.0</c:v>
                </c:pt>
                <c:pt idx="32919">
                  <c:v>3.0</c:v>
                </c:pt>
                <c:pt idx="32920">
                  <c:v>3.0</c:v>
                </c:pt>
                <c:pt idx="32921">
                  <c:v>3.0</c:v>
                </c:pt>
                <c:pt idx="32922">
                  <c:v>3.0</c:v>
                </c:pt>
                <c:pt idx="32923">
                  <c:v>3.0</c:v>
                </c:pt>
                <c:pt idx="32924">
                  <c:v>3.0</c:v>
                </c:pt>
                <c:pt idx="32925">
                  <c:v>3.0</c:v>
                </c:pt>
                <c:pt idx="32926">
                  <c:v>3.0</c:v>
                </c:pt>
                <c:pt idx="32927">
                  <c:v>3.0</c:v>
                </c:pt>
                <c:pt idx="32928">
                  <c:v>3.0</c:v>
                </c:pt>
                <c:pt idx="32929">
                  <c:v>3.0</c:v>
                </c:pt>
                <c:pt idx="32930">
                  <c:v>3.0</c:v>
                </c:pt>
                <c:pt idx="32931">
                  <c:v>3.0</c:v>
                </c:pt>
                <c:pt idx="32932">
                  <c:v>3.0</c:v>
                </c:pt>
                <c:pt idx="32933">
                  <c:v>3.0</c:v>
                </c:pt>
                <c:pt idx="32934">
                  <c:v>3.0</c:v>
                </c:pt>
                <c:pt idx="32935">
                  <c:v>3.0</c:v>
                </c:pt>
                <c:pt idx="32936">
                  <c:v>3.0</c:v>
                </c:pt>
                <c:pt idx="32937">
                  <c:v>3.0</c:v>
                </c:pt>
                <c:pt idx="32938">
                  <c:v>3.0</c:v>
                </c:pt>
                <c:pt idx="32939">
                  <c:v>3.0</c:v>
                </c:pt>
                <c:pt idx="32940">
                  <c:v>3.0</c:v>
                </c:pt>
                <c:pt idx="32941">
                  <c:v>3.0</c:v>
                </c:pt>
                <c:pt idx="32942">
                  <c:v>3.0</c:v>
                </c:pt>
                <c:pt idx="32943">
                  <c:v>3.0</c:v>
                </c:pt>
                <c:pt idx="32944">
                  <c:v>3.0</c:v>
                </c:pt>
                <c:pt idx="32945">
                  <c:v>3.0</c:v>
                </c:pt>
                <c:pt idx="32946">
                  <c:v>3.0</c:v>
                </c:pt>
                <c:pt idx="32947">
                  <c:v>3.0</c:v>
                </c:pt>
                <c:pt idx="32948">
                  <c:v>3.0</c:v>
                </c:pt>
                <c:pt idx="32949">
                  <c:v>3.0</c:v>
                </c:pt>
                <c:pt idx="32950">
                  <c:v>3.0</c:v>
                </c:pt>
                <c:pt idx="32951">
                  <c:v>3.0</c:v>
                </c:pt>
                <c:pt idx="32952">
                  <c:v>3.0</c:v>
                </c:pt>
                <c:pt idx="32953">
                  <c:v>3.0</c:v>
                </c:pt>
                <c:pt idx="32954">
                  <c:v>3.0</c:v>
                </c:pt>
                <c:pt idx="32955">
                  <c:v>3.0</c:v>
                </c:pt>
                <c:pt idx="32956">
                  <c:v>3.0</c:v>
                </c:pt>
                <c:pt idx="32957">
                  <c:v>3.0</c:v>
                </c:pt>
                <c:pt idx="32958">
                  <c:v>3.0</c:v>
                </c:pt>
                <c:pt idx="32959">
                  <c:v>3.0</c:v>
                </c:pt>
                <c:pt idx="32960">
                  <c:v>3.0</c:v>
                </c:pt>
                <c:pt idx="32961">
                  <c:v>3.0</c:v>
                </c:pt>
                <c:pt idx="32962">
                  <c:v>3.0</c:v>
                </c:pt>
                <c:pt idx="32963">
                  <c:v>3.0</c:v>
                </c:pt>
                <c:pt idx="32964">
                  <c:v>3.0</c:v>
                </c:pt>
                <c:pt idx="32965">
                  <c:v>3.0</c:v>
                </c:pt>
                <c:pt idx="32966">
                  <c:v>3.0</c:v>
                </c:pt>
                <c:pt idx="32967">
                  <c:v>3.0</c:v>
                </c:pt>
                <c:pt idx="32968">
                  <c:v>3.0</c:v>
                </c:pt>
                <c:pt idx="32969">
                  <c:v>3.0</c:v>
                </c:pt>
                <c:pt idx="32970">
                  <c:v>3.0</c:v>
                </c:pt>
                <c:pt idx="32971">
                  <c:v>3.0</c:v>
                </c:pt>
                <c:pt idx="32972">
                  <c:v>3.0</c:v>
                </c:pt>
                <c:pt idx="32973">
                  <c:v>3.0</c:v>
                </c:pt>
                <c:pt idx="32974">
                  <c:v>3.0</c:v>
                </c:pt>
                <c:pt idx="32975">
                  <c:v>3.0</c:v>
                </c:pt>
                <c:pt idx="32976">
                  <c:v>3.0</c:v>
                </c:pt>
                <c:pt idx="32977">
                  <c:v>3.0</c:v>
                </c:pt>
                <c:pt idx="32978">
                  <c:v>3.0</c:v>
                </c:pt>
                <c:pt idx="32979">
                  <c:v>3.0</c:v>
                </c:pt>
                <c:pt idx="32980">
                  <c:v>3.0</c:v>
                </c:pt>
                <c:pt idx="32981">
                  <c:v>3.0</c:v>
                </c:pt>
                <c:pt idx="32982">
                  <c:v>3.0</c:v>
                </c:pt>
                <c:pt idx="32983">
                  <c:v>3.0</c:v>
                </c:pt>
                <c:pt idx="32984">
                  <c:v>3.0</c:v>
                </c:pt>
                <c:pt idx="32985">
                  <c:v>3.0</c:v>
                </c:pt>
                <c:pt idx="32986">
                  <c:v>3.0</c:v>
                </c:pt>
                <c:pt idx="32987">
                  <c:v>3.0</c:v>
                </c:pt>
                <c:pt idx="32988">
                  <c:v>3.0</c:v>
                </c:pt>
                <c:pt idx="32989">
                  <c:v>3.0</c:v>
                </c:pt>
                <c:pt idx="32990">
                  <c:v>3.0</c:v>
                </c:pt>
                <c:pt idx="32991">
                  <c:v>3.0</c:v>
                </c:pt>
                <c:pt idx="32992">
                  <c:v>3.0</c:v>
                </c:pt>
                <c:pt idx="32993">
                  <c:v>3.0</c:v>
                </c:pt>
                <c:pt idx="32994">
                  <c:v>3.0</c:v>
                </c:pt>
                <c:pt idx="32995">
                  <c:v>3.0</c:v>
                </c:pt>
                <c:pt idx="32996">
                  <c:v>3.0</c:v>
                </c:pt>
                <c:pt idx="32997">
                  <c:v>3.0</c:v>
                </c:pt>
                <c:pt idx="32998">
                  <c:v>3.0</c:v>
                </c:pt>
                <c:pt idx="32999">
                  <c:v>3.0</c:v>
                </c:pt>
                <c:pt idx="33000">
                  <c:v>3.0</c:v>
                </c:pt>
                <c:pt idx="33001">
                  <c:v>3.0</c:v>
                </c:pt>
                <c:pt idx="33002">
                  <c:v>3.0</c:v>
                </c:pt>
                <c:pt idx="33003">
                  <c:v>3.0</c:v>
                </c:pt>
                <c:pt idx="33004">
                  <c:v>3.0</c:v>
                </c:pt>
                <c:pt idx="33005">
                  <c:v>3.0</c:v>
                </c:pt>
                <c:pt idx="33006">
                  <c:v>3.0</c:v>
                </c:pt>
                <c:pt idx="33007">
                  <c:v>3.0</c:v>
                </c:pt>
                <c:pt idx="33008">
                  <c:v>3.0</c:v>
                </c:pt>
                <c:pt idx="33009">
                  <c:v>3.0</c:v>
                </c:pt>
                <c:pt idx="33010">
                  <c:v>3.0</c:v>
                </c:pt>
                <c:pt idx="33011">
                  <c:v>3.0</c:v>
                </c:pt>
                <c:pt idx="33012">
                  <c:v>3.0</c:v>
                </c:pt>
                <c:pt idx="33013">
                  <c:v>3.0</c:v>
                </c:pt>
                <c:pt idx="33014">
                  <c:v>3.0</c:v>
                </c:pt>
                <c:pt idx="33015">
                  <c:v>3.0</c:v>
                </c:pt>
                <c:pt idx="33016">
                  <c:v>3.0</c:v>
                </c:pt>
                <c:pt idx="33017">
                  <c:v>3.0</c:v>
                </c:pt>
                <c:pt idx="33018">
                  <c:v>3.0</c:v>
                </c:pt>
                <c:pt idx="33019">
                  <c:v>3.0</c:v>
                </c:pt>
                <c:pt idx="33020">
                  <c:v>3.0</c:v>
                </c:pt>
                <c:pt idx="33021">
                  <c:v>3.0</c:v>
                </c:pt>
                <c:pt idx="33022">
                  <c:v>3.0</c:v>
                </c:pt>
                <c:pt idx="33023">
                  <c:v>3.0</c:v>
                </c:pt>
                <c:pt idx="33024">
                  <c:v>3.0</c:v>
                </c:pt>
                <c:pt idx="33025">
                  <c:v>3.0</c:v>
                </c:pt>
                <c:pt idx="33026">
                  <c:v>3.0</c:v>
                </c:pt>
                <c:pt idx="33027">
                  <c:v>3.0</c:v>
                </c:pt>
                <c:pt idx="33028">
                  <c:v>3.0</c:v>
                </c:pt>
                <c:pt idx="33029">
                  <c:v>3.0</c:v>
                </c:pt>
                <c:pt idx="33030">
                  <c:v>3.0</c:v>
                </c:pt>
                <c:pt idx="33031">
                  <c:v>3.0</c:v>
                </c:pt>
                <c:pt idx="33032">
                  <c:v>3.0</c:v>
                </c:pt>
                <c:pt idx="33033">
                  <c:v>3.0</c:v>
                </c:pt>
                <c:pt idx="33034">
                  <c:v>3.0</c:v>
                </c:pt>
                <c:pt idx="33035">
                  <c:v>3.0</c:v>
                </c:pt>
                <c:pt idx="33036">
                  <c:v>3.0</c:v>
                </c:pt>
                <c:pt idx="33037">
                  <c:v>3.0</c:v>
                </c:pt>
                <c:pt idx="33038">
                  <c:v>3.0</c:v>
                </c:pt>
                <c:pt idx="33039">
                  <c:v>3.0</c:v>
                </c:pt>
                <c:pt idx="33040">
                  <c:v>3.0</c:v>
                </c:pt>
                <c:pt idx="33041">
                  <c:v>3.0</c:v>
                </c:pt>
                <c:pt idx="33042">
                  <c:v>3.0</c:v>
                </c:pt>
                <c:pt idx="33043">
                  <c:v>3.0</c:v>
                </c:pt>
                <c:pt idx="33044">
                  <c:v>3.0</c:v>
                </c:pt>
                <c:pt idx="33045">
                  <c:v>3.0</c:v>
                </c:pt>
                <c:pt idx="33046">
                  <c:v>3.0</c:v>
                </c:pt>
                <c:pt idx="33047">
                  <c:v>3.0</c:v>
                </c:pt>
                <c:pt idx="33048">
                  <c:v>3.0</c:v>
                </c:pt>
                <c:pt idx="33049">
                  <c:v>3.0</c:v>
                </c:pt>
                <c:pt idx="33050">
                  <c:v>3.0</c:v>
                </c:pt>
                <c:pt idx="33051">
                  <c:v>3.0</c:v>
                </c:pt>
                <c:pt idx="33052">
                  <c:v>3.0</c:v>
                </c:pt>
                <c:pt idx="33053">
                  <c:v>3.0</c:v>
                </c:pt>
                <c:pt idx="33054">
                  <c:v>3.0</c:v>
                </c:pt>
                <c:pt idx="33055">
                  <c:v>3.0</c:v>
                </c:pt>
                <c:pt idx="33056">
                  <c:v>3.0</c:v>
                </c:pt>
                <c:pt idx="33057">
                  <c:v>3.0</c:v>
                </c:pt>
                <c:pt idx="33058">
                  <c:v>3.0</c:v>
                </c:pt>
                <c:pt idx="33059">
                  <c:v>3.0</c:v>
                </c:pt>
                <c:pt idx="33060">
                  <c:v>3.0</c:v>
                </c:pt>
                <c:pt idx="33061">
                  <c:v>3.0</c:v>
                </c:pt>
                <c:pt idx="33062">
                  <c:v>3.0</c:v>
                </c:pt>
                <c:pt idx="33063">
                  <c:v>3.0</c:v>
                </c:pt>
                <c:pt idx="33064">
                  <c:v>3.0</c:v>
                </c:pt>
                <c:pt idx="33065">
                  <c:v>3.0</c:v>
                </c:pt>
                <c:pt idx="33066">
                  <c:v>3.0</c:v>
                </c:pt>
                <c:pt idx="33067">
                  <c:v>3.0</c:v>
                </c:pt>
                <c:pt idx="33068">
                  <c:v>3.0</c:v>
                </c:pt>
                <c:pt idx="33069">
                  <c:v>3.0</c:v>
                </c:pt>
                <c:pt idx="33070">
                  <c:v>3.0</c:v>
                </c:pt>
                <c:pt idx="33071">
                  <c:v>3.0</c:v>
                </c:pt>
                <c:pt idx="33072">
                  <c:v>3.0</c:v>
                </c:pt>
                <c:pt idx="33073">
                  <c:v>3.0</c:v>
                </c:pt>
                <c:pt idx="33074">
                  <c:v>3.0</c:v>
                </c:pt>
                <c:pt idx="33075">
                  <c:v>3.0</c:v>
                </c:pt>
                <c:pt idx="33076">
                  <c:v>3.0</c:v>
                </c:pt>
                <c:pt idx="33077">
                  <c:v>3.0</c:v>
                </c:pt>
                <c:pt idx="33078">
                  <c:v>3.0</c:v>
                </c:pt>
                <c:pt idx="33079">
                  <c:v>3.0</c:v>
                </c:pt>
                <c:pt idx="33080">
                  <c:v>3.0</c:v>
                </c:pt>
                <c:pt idx="33081">
                  <c:v>3.0</c:v>
                </c:pt>
                <c:pt idx="33082">
                  <c:v>3.0</c:v>
                </c:pt>
                <c:pt idx="33083">
                  <c:v>3.0</c:v>
                </c:pt>
                <c:pt idx="33084">
                  <c:v>3.0</c:v>
                </c:pt>
                <c:pt idx="33085">
                  <c:v>3.0</c:v>
                </c:pt>
                <c:pt idx="33086">
                  <c:v>3.0</c:v>
                </c:pt>
                <c:pt idx="33087">
                  <c:v>3.0</c:v>
                </c:pt>
                <c:pt idx="33088">
                  <c:v>3.0</c:v>
                </c:pt>
                <c:pt idx="33089">
                  <c:v>3.0</c:v>
                </c:pt>
                <c:pt idx="33090">
                  <c:v>3.0</c:v>
                </c:pt>
                <c:pt idx="33091">
                  <c:v>3.0</c:v>
                </c:pt>
                <c:pt idx="33092">
                  <c:v>3.0</c:v>
                </c:pt>
                <c:pt idx="33093">
                  <c:v>3.0</c:v>
                </c:pt>
                <c:pt idx="33094">
                  <c:v>3.0</c:v>
                </c:pt>
                <c:pt idx="33095">
                  <c:v>3.0</c:v>
                </c:pt>
                <c:pt idx="33096">
                  <c:v>3.0</c:v>
                </c:pt>
                <c:pt idx="33097">
                  <c:v>3.0</c:v>
                </c:pt>
                <c:pt idx="33098">
                  <c:v>3.0</c:v>
                </c:pt>
                <c:pt idx="33099">
                  <c:v>3.0</c:v>
                </c:pt>
                <c:pt idx="33100">
                  <c:v>3.0</c:v>
                </c:pt>
                <c:pt idx="33101">
                  <c:v>3.0</c:v>
                </c:pt>
                <c:pt idx="33102">
                  <c:v>3.0</c:v>
                </c:pt>
                <c:pt idx="33103">
                  <c:v>3.0</c:v>
                </c:pt>
                <c:pt idx="33104">
                  <c:v>3.0</c:v>
                </c:pt>
                <c:pt idx="33105">
                  <c:v>3.0</c:v>
                </c:pt>
                <c:pt idx="33106">
                  <c:v>3.0</c:v>
                </c:pt>
                <c:pt idx="33107">
                  <c:v>3.0</c:v>
                </c:pt>
                <c:pt idx="33108">
                  <c:v>3.0</c:v>
                </c:pt>
                <c:pt idx="33109">
                  <c:v>3.0</c:v>
                </c:pt>
                <c:pt idx="33110">
                  <c:v>3.0</c:v>
                </c:pt>
                <c:pt idx="33111">
                  <c:v>3.0</c:v>
                </c:pt>
                <c:pt idx="33112">
                  <c:v>3.0</c:v>
                </c:pt>
                <c:pt idx="33113">
                  <c:v>3.0</c:v>
                </c:pt>
                <c:pt idx="33114">
                  <c:v>3.0</c:v>
                </c:pt>
                <c:pt idx="33115">
                  <c:v>3.0</c:v>
                </c:pt>
                <c:pt idx="33116">
                  <c:v>3.0</c:v>
                </c:pt>
                <c:pt idx="33117">
                  <c:v>3.0</c:v>
                </c:pt>
                <c:pt idx="33118">
                  <c:v>3.0</c:v>
                </c:pt>
                <c:pt idx="33119">
                  <c:v>3.0</c:v>
                </c:pt>
                <c:pt idx="33120">
                  <c:v>3.0</c:v>
                </c:pt>
                <c:pt idx="33121">
                  <c:v>3.0</c:v>
                </c:pt>
                <c:pt idx="33122">
                  <c:v>3.0</c:v>
                </c:pt>
                <c:pt idx="33123">
                  <c:v>3.0</c:v>
                </c:pt>
                <c:pt idx="33124">
                  <c:v>3.0</c:v>
                </c:pt>
                <c:pt idx="33125">
                  <c:v>3.0</c:v>
                </c:pt>
                <c:pt idx="33126">
                  <c:v>3.0</c:v>
                </c:pt>
                <c:pt idx="33127">
                  <c:v>3.0</c:v>
                </c:pt>
                <c:pt idx="33128">
                  <c:v>3.0</c:v>
                </c:pt>
                <c:pt idx="33129">
                  <c:v>3.0</c:v>
                </c:pt>
                <c:pt idx="33130">
                  <c:v>3.0</c:v>
                </c:pt>
                <c:pt idx="33131">
                  <c:v>3.0</c:v>
                </c:pt>
                <c:pt idx="33132">
                  <c:v>3.0</c:v>
                </c:pt>
                <c:pt idx="33133">
                  <c:v>3.0</c:v>
                </c:pt>
                <c:pt idx="33134">
                  <c:v>3.0</c:v>
                </c:pt>
                <c:pt idx="33135">
                  <c:v>3.0</c:v>
                </c:pt>
                <c:pt idx="33136">
                  <c:v>3.0</c:v>
                </c:pt>
                <c:pt idx="33137">
                  <c:v>3.0</c:v>
                </c:pt>
                <c:pt idx="33138">
                  <c:v>3.0</c:v>
                </c:pt>
                <c:pt idx="33139">
                  <c:v>3.0</c:v>
                </c:pt>
                <c:pt idx="33140">
                  <c:v>3.0</c:v>
                </c:pt>
                <c:pt idx="33141">
                  <c:v>3.0</c:v>
                </c:pt>
                <c:pt idx="33142">
                  <c:v>3.0</c:v>
                </c:pt>
                <c:pt idx="33143">
                  <c:v>3.0</c:v>
                </c:pt>
                <c:pt idx="33144">
                  <c:v>3.0</c:v>
                </c:pt>
                <c:pt idx="33145">
                  <c:v>3.0</c:v>
                </c:pt>
                <c:pt idx="33146">
                  <c:v>3.0</c:v>
                </c:pt>
                <c:pt idx="33147">
                  <c:v>3.0</c:v>
                </c:pt>
                <c:pt idx="33148">
                  <c:v>3.0</c:v>
                </c:pt>
                <c:pt idx="33149">
                  <c:v>3.0</c:v>
                </c:pt>
                <c:pt idx="33150">
                  <c:v>3.0</c:v>
                </c:pt>
                <c:pt idx="33151">
                  <c:v>3.0</c:v>
                </c:pt>
                <c:pt idx="33152">
                  <c:v>3.0</c:v>
                </c:pt>
                <c:pt idx="33153">
                  <c:v>3.0</c:v>
                </c:pt>
                <c:pt idx="33154">
                  <c:v>3.0</c:v>
                </c:pt>
                <c:pt idx="33155">
                  <c:v>3.0</c:v>
                </c:pt>
                <c:pt idx="33156">
                  <c:v>3.0</c:v>
                </c:pt>
                <c:pt idx="33157">
                  <c:v>3.0</c:v>
                </c:pt>
                <c:pt idx="33158">
                  <c:v>3.0</c:v>
                </c:pt>
                <c:pt idx="33159">
                  <c:v>3.0</c:v>
                </c:pt>
                <c:pt idx="33160">
                  <c:v>3.0</c:v>
                </c:pt>
                <c:pt idx="33161">
                  <c:v>3.0</c:v>
                </c:pt>
                <c:pt idx="33162">
                  <c:v>3.0</c:v>
                </c:pt>
                <c:pt idx="33163">
                  <c:v>3.0</c:v>
                </c:pt>
                <c:pt idx="33164">
                  <c:v>3.0</c:v>
                </c:pt>
                <c:pt idx="33165">
                  <c:v>3.0</c:v>
                </c:pt>
                <c:pt idx="33166">
                  <c:v>3.0</c:v>
                </c:pt>
                <c:pt idx="33167">
                  <c:v>3.0</c:v>
                </c:pt>
                <c:pt idx="33168">
                  <c:v>3.0</c:v>
                </c:pt>
                <c:pt idx="33169">
                  <c:v>3.0</c:v>
                </c:pt>
                <c:pt idx="33170">
                  <c:v>3.0</c:v>
                </c:pt>
                <c:pt idx="33171">
                  <c:v>3.0</c:v>
                </c:pt>
                <c:pt idx="33172">
                  <c:v>3.0</c:v>
                </c:pt>
                <c:pt idx="33173">
                  <c:v>3.0</c:v>
                </c:pt>
                <c:pt idx="33174">
                  <c:v>3.0</c:v>
                </c:pt>
                <c:pt idx="33175">
                  <c:v>3.0</c:v>
                </c:pt>
                <c:pt idx="33176">
                  <c:v>3.0</c:v>
                </c:pt>
                <c:pt idx="33177">
                  <c:v>3.0</c:v>
                </c:pt>
                <c:pt idx="33178">
                  <c:v>3.0</c:v>
                </c:pt>
                <c:pt idx="33179">
                  <c:v>3.0</c:v>
                </c:pt>
                <c:pt idx="33180">
                  <c:v>3.0</c:v>
                </c:pt>
                <c:pt idx="33181">
                  <c:v>3.0</c:v>
                </c:pt>
                <c:pt idx="33182">
                  <c:v>3.0</c:v>
                </c:pt>
                <c:pt idx="33183">
                  <c:v>3.0</c:v>
                </c:pt>
                <c:pt idx="33184">
                  <c:v>3.0</c:v>
                </c:pt>
                <c:pt idx="33185">
                  <c:v>3.0</c:v>
                </c:pt>
                <c:pt idx="33186">
                  <c:v>3.0</c:v>
                </c:pt>
                <c:pt idx="33187">
                  <c:v>3.0</c:v>
                </c:pt>
                <c:pt idx="33188">
                  <c:v>3.0</c:v>
                </c:pt>
                <c:pt idx="33189">
                  <c:v>3.0</c:v>
                </c:pt>
                <c:pt idx="33190">
                  <c:v>3.0</c:v>
                </c:pt>
                <c:pt idx="33191">
                  <c:v>3.0</c:v>
                </c:pt>
                <c:pt idx="33192">
                  <c:v>3.0</c:v>
                </c:pt>
                <c:pt idx="33193">
                  <c:v>3.0</c:v>
                </c:pt>
                <c:pt idx="33194">
                  <c:v>3.0</c:v>
                </c:pt>
                <c:pt idx="33195">
                  <c:v>3.0</c:v>
                </c:pt>
                <c:pt idx="33196">
                  <c:v>3.0</c:v>
                </c:pt>
                <c:pt idx="33197">
                  <c:v>3.0</c:v>
                </c:pt>
                <c:pt idx="33198">
                  <c:v>3.0</c:v>
                </c:pt>
                <c:pt idx="33199">
                  <c:v>3.0</c:v>
                </c:pt>
                <c:pt idx="33200">
                  <c:v>3.0</c:v>
                </c:pt>
                <c:pt idx="33201">
                  <c:v>3.0</c:v>
                </c:pt>
                <c:pt idx="33202">
                  <c:v>3.0</c:v>
                </c:pt>
                <c:pt idx="33203">
                  <c:v>3.0</c:v>
                </c:pt>
                <c:pt idx="33204">
                  <c:v>3.0</c:v>
                </c:pt>
                <c:pt idx="33205">
                  <c:v>3.0</c:v>
                </c:pt>
                <c:pt idx="33206">
                  <c:v>3.0</c:v>
                </c:pt>
                <c:pt idx="33207">
                  <c:v>3.0</c:v>
                </c:pt>
                <c:pt idx="33208">
                  <c:v>3.0</c:v>
                </c:pt>
                <c:pt idx="33209">
                  <c:v>3.0</c:v>
                </c:pt>
                <c:pt idx="33210">
                  <c:v>3.0</c:v>
                </c:pt>
                <c:pt idx="33211">
                  <c:v>3.0</c:v>
                </c:pt>
                <c:pt idx="33212">
                  <c:v>3.0</c:v>
                </c:pt>
                <c:pt idx="33213">
                  <c:v>3.0</c:v>
                </c:pt>
                <c:pt idx="33214">
                  <c:v>3.0</c:v>
                </c:pt>
                <c:pt idx="33215">
                  <c:v>3.0</c:v>
                </c:pt>
                <c:pt idx="33216">
                  <c:v>3.0</c:v>
                </c:pt>
                <c:pt idx="33217">
                  <c:v>3.0</c:v>
                </c:pt>
                <c:pt idx="33218">
                  <c:v>3.0</c:v>
                </c:pt>
                <c:pt idx="33219">
                  <c:v>3.0</c:v>
                </c:pt>
                <c:pt idx="33220">
                  <c:v>3.0</c:v>
                </c:pt>
                <c:pt idx="33221">
                  <c:v>3.0</c:v>
                </c:pt>
                <c:pt idx="33222">
                  <c:v>3.0</c:v>
                </c:pt>
                <c:pt idx="33223">
                  <c:v>3.0</c:v>
                </c:pt>
                <c:pt idx="33224">
                  <c:v>3.0</c:v>
                </c:pt>
                <c:pt idx="33225">
                  <c:v>3.0</c:v>
                </c:pt>
                <c:pt idx="33226">
                  <c:v>3.0</c:v>
                </c:pt>
                <c:pt idx="33227">
                  <c:v>3.0</c:v>
                </c:pt>
                <c:pt idx="33228">
                  <c:v>3.0</c:v>
                </c:pt>
                <c:pt idx="33229">
                  <c:v>3.0</c:v>
                </c:pt>
                <c:pt idx="33230">
                  <c:v>3.0</c:v>
                </c:pt>
                <c:pt idx="33231">
                  <c:v>3.0</c:v>
                </c:pt>
                <c:pt idx="33232">
                  <c:v>3.0</c:v>
                </c:pt>
                <c:pt idx="33233">
                  <c:v>3.0</c:v>
                </c:pt>
                <c:pt idx="33234">
                  <c:v>3.0</c:v>
                </c:pt>
                <c:pt idx="33235">
                  <c:v>3.0</c:v>
                </c:pt>
                <c:pt idx="33236">
                  <c:v>3.0</c:v>
                </c:pt>
                <c:pt idx="33237">
                  <c:v>3.0</c:v>
                </c:pt>
                <c:pt idx="33238">
                  <c:v>3.0</c:v>
                </c:pt>
                <c:pt idx="33239">
                  <c:v>3.0</c:v>
                </c:pt>
                <c:pt idx="33240">
                  <c:v>3.0</c:v>
                </c:pt>
                <c:pt idx="33241">
                  <c:v>3.0</c:v>
                </c:pt>
                <c:pt idx="33242">
                  <c:v>3.0</c:v>
                </c:pt>
                <c:pt idx="33243">
                  <c:v>3.0</c:v>
                </c:pt>
                <c:pt idx="33244">
                  <c:v>3.0</c:v>
                </c:pt>
                <c:pt idx="33245">
                  <c:v>3.0</c:v>
                </c:pt>
                <c:pt idx="33246">
                  <c:v>3.0</c:v>
                </c:pt>
                <c:pt idx="33247">
                  <c:v>3.0</c:v>
                </c:pt>
                <c:pt idx="33248">
                  <c:v>3.0</c:v>
                </c:pt>
                <c:pt idx="33249">
                  <c:v>3.0</c:v>
                </c:pt>
                <c:pt idx="33250">
                  <c:v>3.0</c:v>
                </c:pt>
                <c:pt idx="33251">
                  <c:v>3.0</c:v>
                </c:pt>
                <c:pt idx="33252">
                  <c:v>3.0</c:v>
                </c:pt>
                <c:pt idx="33253">
                  <c:v>3.0</c:v>
                </c:pt>
                <c:pt idx="33254">
                  <c:v>3.0</c:v>
                </c:pt>
                <c:pt idx="33255">
                  <c:v>3.0</c:v>
                </c:pt>
                <c:pt idx="33256">
                  <c:v>3.0</c:v>
                </c:pt>
                <c:pt idx="33257">
                  <c:v>3.0</c:v>
                </c:pt>
                <c:pt idx="33258">
                  <c:v>3.0</c:v>
                </c:pt>
                <c:pt idx="33259">
                  <c:v>3.0</c:v>
                </c:pt>
                <c:pt idx="33260">
                  <c:v>3.0</c:v>
                </c:pt>
                <c:pt idx="33261">
                  <c:v>3.0</c:v>
                </c:pt>
                <c:pt idx="33262">
                  <c:v>3.0</c:v>
                </c:pt>
                <c:pt idx="33263">
                  <c:v>3.0</c:v>
                </c:pt>
                <c:pt idx="33264">
                  <c:v>3.0</c:v>
                </c:pt>
                <c:pt idx="33265">
                  <c:v>3.0</c:v>
                </c:pt>
                <c:pt idx="33266">
                  <c:v>3.0</c:v>
                </c:pt>
                <c:pt idx="33267">
                  <c:v>3.0</c:v>
                </c:pt>
                <c:pt idx="33268">
                  <c:v>3.0</c:v>
                </c:pt>
                <c:pt idx="33269">
                  <c:v>3.0</c:v>
                </c:pt>
                <c:pt idx="33270">
                  <c:v>3.0</c:v>
                </c:pt>
                <c:pt idx="33271">
                  <c:v>3.0</c:v>
                </c:pt>
                <c:pt idx="33272">
                  <c:v>3.0</c:v>
                </c:pt>
                <c:pt idx="33273">
                  <c:v>3.0</c:v>
                </c:pt>
                <c:pt idx="33274">
                  <c:v>3.0</c:v>
                </c:pt>
                <c:pt idx="33275">
                  <c:v>3.0</c:v>
                </c:pt>
                <c:pt idx="33276">
                  <c:v>3.0</c:v>
                </c:pt>
                <c:pt idx="33277">
                  <c:v>3.0</c:v>
                </c:pt>
                <c:pt idx="33278">
                  <c:v>3.0</c:v>
                </c:pt>
                <c:pt idx="33279">
                  <c:v>3.0</c:v>
                </c:pt>
                <c:pt idx="33280">
                  <c:v>3.0</c:v>
                </c:pt>
                <c:pt idx="33281">
                  <c:v>3.0</c:v>
                </c:pt>
                <c:pt idx="33282">
                  <c:v>3.0</c:v>
                </c:pt>
                <c:pt idx="33283">
                  <c:v>3.0</c:v>
                </c:pt>
                <c:pt idx="33284">
                  <c:v>3.0</c:v>
                </c:pt>
                <c:pt idx="33285">
                  <c:v>3.0</c:v>
                </c:pt>
                <c:pt idx="33286">
                  <c:v>3.0</c:v>
                </c:pt>
                <c:pt idx="33287">
                  <c:v>3.0</c:v>
                </c:pt>
                <c:pt idx="33288">
                  <c:v>3.0</c:v>
                </c:pt>
                <c:pt idx="33289">
                  <c:v>3.0</c:v>
                </c:pt>
                <c:pt idx="33290">
                  <c:v>3.0</c:v>
                </c:pt>
                <c:pt idx="33291">
                  <c:v>3.0</c:v>
                </c:pt>
                <c:pt idx="33292">
                  <c:v>3.0</c:v>
                </c:pt>
                <c:pt idx="33293">
                  <c:v>3.0</c:v>
                </c:pt>
                <c:pt idx="33294">
                  <c:v>3.0</c:v>
                </c:pt>
                <c:pt idx="33295">
                  <c:v>3.0</c:v>
                </c:pt>
                <c:pt idx="33296">
                  <c:v>3.0</c:v>
                </c:pt>
                <c:pt idx="33297">
                  <c:v>3.0</c:v>
                </c:pt>
                <c:pt idx="33298">
                  <c:v>3.0</c:v>
                </c:pt>
                <c:pt idx="33299">
                  <c:v>3.0</c:v>
                </c:pt>
                <c:pt idx="33300">
                  <c:v>3.0</c:v>
                </c:pt>
                <c:pt idx="33301">
                  <c:v>3.0</c:v>
                </c:pt>
                <c:pt idx="33302">
                  <c:v>3.0</c:v>
                </c:pt>
                <c:pt idx="33303">
                  <c:v>3.0</c:v>
                </c:pt>
                <c:pt idx="33304">
                  <c:v>3.0</c:v>
                </c:pt>
                <c:pt idx="33305">
                  <c:v>3.0</c:v>
                </c:pt>
                <c:pt idx="33306">
                  <c:v>3.0</c:v>
                </c:pt>
                <c:pt idx="33307">
                  <c:v>3.0</c:v>
                </c:pt>
                <c:pt idx="33308">
                  <c:v>3.0</c:v>
                </c:pt>
                <c:pt idx="33309">
                  <c:v>3.0</c:v>
                </c:pt>
                <c:pt idx="33310">
                  <c:v>3.0</c:v>
                </c:pt>
                <c:pt idx="33311">
                  <c:v>3.0</c:v>
                </c:pt>
                <c:pt idx="33312">
                  <c:v>3.0</c:v>
                </c:pt>
                <c:pt idx="33313">
                  <c:v>3.0</c:v>
                </c:pt>
                <c:pt idx="33314">
                  <c:v>3.0</c:v>
                </c:pt>
                <c:pt idx="33315">
                  <c:v>3.0</c:v>
                </c:pt>
                <c:pt idx="33316">
                  <c:v>3.0</c:v>
                </c:pt>
                <c:pt idx="33317">
                  <c:v>3.0</c:v>
                </c:pt>
                <c:pt idx="33318">
                  <c:v>3.0</c:v>
                </c:pt>
                <c:pt idx="33319">
                  <c:v>3.0</c:v>
                </c:pt>
                <c:pt idx="33320">
                  <c:v>3.0</c:v>
                </c:pt>
                <c:pt idx="33321">
                  <c:v>3.0</c:v>
                </c:pt>
                <c:pt idx="33322">
                  <c:v>3.0</c:v>
                </c:pt>
                <c:pt idx="33323">
                  <c:v>3.0</c:v>
                </c:pt>
                <c:pt idx="33324">
                  <c:v>3.0</c:v>
                </c:pt>
                <c:pt idx="33325">
                  <c:v>3.0</c:v>
                </c:pt>
                <c:pt idx="33326">
                  <c:v>3.0</c:v>
                </c:pt>
                <c:pt idx="33327">
                  <c:v>3.0</c:v>
                </c:pt>
                <c:pt idx="33328">
                  <c:v>3.0</c:v>
                </c:pt>
                <c:pt idx="33329">
                  <c:v>3.0</c:v>
                </c:pt>
                <c:pt idx="33330">
                  <c:v>3.0</c:v>
                </c:pt>
                <c:pt idx="33331">
                  <c:v>3.0</c:v>
                </c:pt>
                <c:pt idx="33332">
                  <c:v>3.0</c:v>
                </c:pt>
                <c:pt idx="33333">
                  <c:v>3.0</c:v>
                </c:pt>
                <c:pt idx="33334">
                  <c:v>3.0</c:v>
                </c:pt>
                <c:pt idx="33335">
                  <c:v>3.0</c:v>
                </c:pt>
                <c:pt idx="33336">
                  <c:v>3.0</c:v>
                </c:pt>
                <c:pt idx="33337">
                  <c:v>3.0</c:v>
                </c:pt>
                <c:pt idx="33338">
                  <c:v>3.0</c:v>
                </c:pt>
                <c:pt idx="33339">
                  <c:v>3.0</c:v>
                </c:pt>
                <c:pt idx="33340">
                  <c:v>3.0</c:v>
                </c:pt>
                <c:pt idx="33341">
                  <c:v>3.0</c:v>
                </c:pt>
                <c:pt idx="33342">
                  <c:v>3.0</c:v>
                </c:pt>
                <c:pt idx="33343">
                  <c:v>3.0</c:v>
                </c:pt>
                <c:pt idx="33344">
                  <c:v>3.0</c:v>
                </c:pt>
                <c:pt idx="33345">
                  <c:v>3.0</c:v>
                </c:pt>
                <c:pt idx="33346">
                  <c:v>3.0</c:v>
                </c:pt>
                <c:pt idx="33347">
                  <c:v>3.0</c:v>
                </c:pt>
                <c:pt idx="33348">
                  <c:v>3.0</c:v>
                </c:pt>
                <c:pt idx="33349">
                  <c:v>3.0</c:v>
                </c:pt>
                <c:pt idx="33350">
                  <c:v>3.0</c:v>
                </c:pt>
                <c:pt idx="33351">
                  <c:v>3.0</c:v>
                </c:pt>
                <c:pt idx="33352">
                  <c:v>3.0</c:v>
                </c:pt>
                <c:pt idx="33353">
                  <c:v>3.0</c:v>
                </c:pt>
                <c:pt idx="33354">
                  <c:v>3.0</c:v>
                </c:pt>
                <c:pt idx="33355">
                  <c:v>3.0</c:v>
                </c:pt>
                <c:pt idx="33356">
                  <c:v>3.0</c:v>
                </c:pt>
                <c:pt idx="33357">
                  <c:v>3.0</c:v>
                </c:pt>
                <c:pt idx="33358">
                  <c:v>3.0</c:v>
                </c:pt>
                <c:pt idx="33359">
                  <c:v>3.0</c:v>
                </c:pt>
                <c:pt idx="33360">
                  <c:v>3.0</c:v>
                </c:pt>
                <c:pt idx="33361">
                  <c:v>3.0</c:v>
                </c:pt>
                <c:pt idx="33362">
                  <c:v>3.0</c:v>
                </c:pt>
                <c:pt idx="33363">
                  <c:v>3.0</c:v>
                </c:pt>
                <c:pt idx="33364">
                  <c:v>3.0</c:v>
                </c:pt>
                <c:pt idx="33365">
                  <c:v>3.0</c:v>
                </c:pt>
                <c:pt idx="33366">
                  <c:v>3.0</c:v>
                </c:pt>
                <c:pt idx="33367">
                  <c:v>3.0</c:v>
                </c:pt>
                <c:pt idx="33368">
                  <c:v>3.0</c:v>
                </c:pt>
                <c:pt idx="33369">
                  <c:v>3.0</c:v>
                </c:pt>
                <c:pt idx="33370">
                  <c:v>3.0</c:v>
                </c:pt>
                <c:pt idx="33371">
                  <c:v>3.0</c:v>
                </c:pt>
                <c:pt idx="33372">
                  <c:v>3.0</c:v>
                </c:pt>
                <c:pt idx="33373">
                  <c:v>3.0</c:v>
                </c:pt>
                <c:pt idx="33374">
                  <c:v>3.0</c:v>
                </c:pt>
                <c:pt idx="33375">
                  <c:v>3.0</c:v>
                </c:pt>
                <c:pt idx="33376">
                  <c:v>3.0</c:v>
                </c:pt>
                <c:pt idx="33377">
                  <c:v>3.0</c:v>
                </c:pt>
                <c:pt idx="33378">
                  <c:v>3.0</c:v>
                </c:pt>
                <c:pt idx="33379">
                  <c:v>3.0</c:v>
                </c:pt>
                <c:pt idx="33380">
                  <c:v>3.0</c:v>
                </c:pt>
                <c:pt idx="33381">
                  <c:v>3.0</c:v>
                </c:pt>
                <c:pt idx="33382">
                  <c:v>3.0</c:v>
                </c:pt>
                <c:pt idx="33383">
                  <c:v>3.0</c:v>
                </c:pt>
                <c:pt idx="33384">
                  <c:v>3.0</c:v>
                </c:pt>
                <c:pt idx="33385">
                  <c:v>3.0</c:v>
                </c:pt>
                <c:pt idx="33386">
                  <c:v>3.0</c:v>
                </c:pt>
                <c:pt idx="33387">
                  <c:v>3.0</c:v>
                </c:pt>
                <c:pt idx="33388">
                  <c:v>3.0</c:v>
                </c:pt>
                <c:pt idx="33389">
                  <c:v>3.0</c:v>
                </c:pt>
                <c:pt idx="33390">
                  <c:v>3.0</c:v>
                </c:pt>
                <c:pt idx="33391">
                  <c:v>3.0</c:v>
                </c:pt>
                <c:pt idx="33392">
                  <c:v>3.0</c:v>
                </c:pt>
                <c:pt idx="33393">
                  <c:v>3.0</c:v>
                </c:pt>
                <c:pt idx="33394">
                  <c:v>3.0</c:v>
                </c:pt>
                <c:pt idx="33395">
                  <c:v>3.0</c:v>
                </c:pt>
                <c:pt idx="33396">
                  <c:v>3.0</c:v>
                </c:pt>
                <c:pt idx="33397">
                  <c:v>3.0</c:v>
                </c:pt>
                <c:pt idx="33398">
                  <c:v>3.0</c:v>
                </c:pt>
                <c:pt idx="33399">
                  <c:v>3.0</c:v>
                </c:pt>
                <c:pt idx="33400">
                  <c:v>3.0</c:v>
                </c:pt>
                <c:pt idx="33401">
                  <c:v>3.0</c:v>
                </c:pt>
                <c:pt idx="33402">
                  <c:v>3.0</c:v>
                </c:pt>
                <c:pt idx="33403">
                  <c:v>3.0</c:v>
                </c:pt>
                <c:pt idx="33404">
                  <c:v>3.0</c:v>
                </c:pt>
                <c:pt idx="33405">
                  <c:v>3.0</c:v>
                </c:pt>
                <c:pt idx="33406">
                  <c:v>3.0</c:v>
                </c:pt>
                <c:pt idx="33407">
                  <c:v>3.0</c:v>
                </c:pt>
                <c:pt idx="33408">
                  <c:v>3.0</c:v>
                </c:pt>
                <c:pt idx="33409">
                  <c:v>3.0</c:v>
                </c:pt>
                <c:pt idx="33410">
                  <c:v>3.0</c:v>
                </c:pt>
                <c:pt idx="33411">
                  <c:v>3.0</c:v>
                </c:pt>
                <c:pt idx="33412">
                  <c:v>3.0</c:v>
                </c:pt>
                <c:pt idx="33413">
                  <c:v>3.0</c:v>
                </c:pt>
                <c:pt idx="33414">
                  <c:v>3.0</c:v>
                </c:pt>
                <c:pt idx="33415">
                  <c:v>3.0</c:v>
                </c:pt>
                <c:pt idx="33416">
                  <c:v>3.0</c:v>
                </c:pt>
                <c:pt idx="33417">
                  <c:v>3.0</c:v>
                </c:pt>
                <c:pt idx="33418">
                  <c:v>3.0</c:v>
                </c:pt>
                <c:pt idx="33419">
                  <c:v>3.0</c:v>
                </c:pt>
                <c:pt idx="33420">
                  <c:v>3.0</c:v>
                </c:pt>
                <c:pt idx="33421">
                  <c:v>3.0</c:v>
                </c:pt>
                <c:pt idx="33422">
                  <c:v>3.0</c:v>
                </c:pt>
                <c:pt idx="33423">
                  <c:v>3.0</c:v>
                </c:pt>
                <c:pt idx="33424">
                  <c:v>3.0</c:v>
                </c:pt>
                <c:pt idx="33425">
                  <c:v>3.0</c:v>
                </c:pt>
                <c:pt idx="33426">
                  <c:v>3.0</c:v>
                </c:pt>
                <c:pt idx="33427">
                  <c:v>3.0</c:v>
                </c:pt>
                <c:pt idx="33428">
                  <c:v>3.0</c:v>
                </c:pt>
                <c:pt idx="33429">
                  <c:v>3.0</c:v>
                </c:pt>
                <c:pt idx="33430">
                  <c:v>3.0</c:v>
                </c:pt>
                <c:pt idx="33431">
                  <c:v>3.0</c:v>
                </c:pt>
                <c:pt idx="33432">
                  <c:v>3.0</c:v>
                </c:pt>
                <c:pt idx="33433">
                  <c:v>3.0</c:v>
                </c:pt>
                <c:pt idx="33434">
                  <c:v>3.0</c:v>
                </c:pt>
                <c:pt idx="33435">
                  <c:v>3.0</c:v>
                </c:pt>
                <c:pt idx="33436">
                  <c:v>3.0</c:v>
                </c:pt>
                <c:pt idx="33437">
                  <c:v>3.0</c:v>
                </c:pt>
                <c:pt idx="33438">
                  <c:v>3.0</c:v>
                </c:pt>
                <c:pt idx="33439">
                  <c:v>3.0</c:v>
                </c:pt>
                <c:pt idx="33440">
                  <c:v>3.0</c:v>
                </c:pt>
                <c:pt idx="33441">
                  <c:v>3.0</c:v>
                </c:pt>
                <c:pt idx="33442">
                  <c:v>3.0</c:v>
                </c:pt>
                <c:pt idx="33443">
                  <c:v>3.0</c:v>
                </c:pt>
                <c:pt idx="33444">
                  <c:v>3.0</c:v>
                </c:pt>
                <c:pt idx="33445">
                  <c:v>3.0</c:v>
                </c:pt>
                <c:pt idx="33446">
                  <c:v>3.0</c:v>
                </c:pt>
                <c:pt idx="33447">
                  <c:v>3.0</c:v>
                </c:pt>
                <c:pt idx="33448">
                  <c:v>3.0</c:v>
                </c:pt>
                <c:pt idx="33449">
                  <c:v>3.0</c:v>
                </c:pt>
                <c:pt idx="33450">
                  <c:v>3.0</c:v>
                </c:pt>
                <c:pt idx="33451">
                  <c:v>3.0</c:v>
                </c:pt>
                <c:pt idx="33452">
                  <c:v>3.0</c:v>
                </c:pt>
                <c:pt idx="33453">
                  <c:v>3.0</c:v>
                </c:pt>
                <c:pt idx="33454">
                  <c:v>3.0</c:v>
                </c:pt>
                <c:pt idx="33455">
                  <c:v>3.0</c:v>
                </c:pt>
                <c:pt idx="33456">
                  <c:v>3.0</c:v>
                </c:pt>
                <c:pt idx="33457">
                  <c:v>3.0</c:v>
                </c:pt>
                <c:pt idx="33458">
                  <c:v>3.0</c:v>
                </c:pt>
                <c:pt idx="33459">
                  <c:v>3.0</c:v>
                </c:pt>
                <c:pt idx="33460">
                  <c:v>3.0</c:v>
                </c:pt>
                <c:pt idx="33461">
                  <c:v>3.0</c:v>
                </c:pt>
                <c:pt idx="33462">
                  <c:v>3.0</c:v>
                </c:pt>
                <c:pt idx="33463">
                  <c:v>3.0</c:v>
                </c:pt>
                <c:pt idx="33464">
                  <c:v>3.0</c:v>
                </c:pt>
                <c:pt idx="33465">
                  <c:v>3.0</c:v>
                </c:pt>
                <c:pt idx="33466">
                  <c:v>3.0</c:v>
                </c:pt>
                <c:pt idx="33467">
                  <c:v>3.0</c:v>
                </c:pt>
                <c:pt idx="33468">
                  <c:v>3.0</c:v>
                </c:pt>
                <c:pt idx="33469">
                  <c:v>3.0</c:v>
                </c:pt>
                <c:pt idx="33470">
                  <c:v>3.0</c:v>
                </c:pt>
                <c:pt idx="33471">
                  <c:v>3.0</c:v>
                </c:pt>
                <c:pt idx="33472">
                  <c:v>3.0</c:v>
                </c:pt>
                <c:pt idx="33473">
                  <c:v>3.0</c:v>
                </c:pt>
                <c:pt idx="33474">
                  <c:v>3.0</c:v>
                </c:pt>
                <c:pt idx="33475">
                  <c:v>3.0</c:v>
                </c:pt>
                <c:pt idx="33476">
                  <c:v>3.0</c:v>
                </c:pt>
                <c:pt idx="33477">
                  <c:v>3.0</c:v>
                </c:pt>
                <c:pt idx="33478">
                  <c:v>3.0</c:v>
                </c:pt>
                <c:pt idx="33479">
                  <c:v>3.0</c:v>
                </c:pt>
                <c:pt idx="33480">
                  <c:v>3.0</c:v>
                </c:pt>
                <c:pt idx="33481">
                  <c:v>3.0</c:v>
                </c:pt>
                <c:pt idx="33482">
                  <c:v>3.0</c:v>
                </c:pt>
                <c:pt idx="33483">
                  <c:v>3.0</c:v>
                </c:pt>
                <c:pt idx="33484">
                  <c:v>3.0</c:v>
                </c:pt>
                <c:pt idx="33485">
                  <c:v>3.0</c:v>
                </c:pt>
                <c:pt idx="33486">
                  <c:v>3.0</c:v>
                </c:pt>
                <c:pt idx="33487">
                  <c:v>3.0</c:v>
                </c:pt>
                <c:pt idx="33488">
                  <c:v>3.0</c:v>
                </c:pt>
                <c:pt idx="33489">
                  <c:v>3.0</c:v>
                </c:pt>
                <c:pt idx="33490">
                  <c:v>3.0</c:v>
                </c:pt>
                <c:pt idx="33491">
                  <c:v>3.0</c:v>
                </c:pt>
                <c:pt idx="33492">
                  <c:v>3.0</c:v>
                </c:pt>
                <c:pt idx="33493">
                  <c:v>3.0</c:v>
                </c:pt>
                <c:pt idx="33494">
                  <c:v>3.0</c:v>
                </c:pt>
                <c:pt idx="33495">
                  <c:v>3.0</c:v>
                </c:pt>
                <c:pt idx="33496">
                  <c:v>3.0</c:v>
                </c:pt>
                <c:pt idx="33497">
                  <c:v>3.0</c:v>
                </c:pt>
                <c:pt idx="33498">
                  <c:v>3.0</c:v>
                </c:pt>
                <c:pt idx="33499">
                  <c:v>3.0</c:v>
                </c:pt>
                <c:pt idx="33500">
                  <c:v>3.0</c:v>
                </c:pt>
                <c:pt idx="33501">
                  <c:v>3.0</c:v>
                </c:pt>
                <c:pt idx="33502">
                  <c:v>3.0</c:v>
                </c:pt>
                <c:pt idx="33503">
                  <c:v>3.0</c:v>
                </c:pt>
                <c:pt idx="33504">
                  <c:v>3.0</c:v>
                </c:pt>
                <c:pt idx="33505">
                  <c:v>3.0</c:v>
                </c:pt>
                <c:pt idx="33506">
                  <c:v>3.0</c:v>
                </c:pt>
                <c:pt idx="33507">
                  <c:v>3.0</c:v>
                </c:pt>
                <c:pt idx="33508">
                  <c:v>3.0</c:v>
                </c:pt>
                <c:pt idx="33509">
                  <c:v>3.0</c:v>
                </c:pt>
                <c:pt idx="33510">
                  <c:v>3.0</c:v>
                </c:pt>
                <c:pt idx="33511">
                  <c:v>3.0</c:v>
                </c:pt>
                <c:pt idx="33512">
                  <c:v>3.0</c:v>
                </c:pt>
                <c:pt idx="33513">
                  <c:v>3.0</c:v>
                </c:pt>
                <c:pt idx="33514">
                  <c:v>3.0</c:v>
                </c:pt>
                <c:pt idx="33515">
                  <c:v>3.0</c:v>
                </c:pt>
                <c:pt idx="33516">
                  <c:v>3.0</c:v>
                </c:pt>
                <c:pt idx="33517">
                  <c:v>3.0</c:v>
                </c:pt>
                <c:pt idx="33518">
                  <c:v>3.0</c:v>
                </c:pt>
                <c:pt idx="33519">
                  <c:v>3.0</c:v>
                </c:pt>
                <c:pt idx="33520">
                  <c:v>3.0</c:v>
                </c:pt>
                <c:pt idx="33521">
                  <c:v>3.0</c:v>
                </c:pt>
                <c:pt idx="33522">
                  <c:v>3.0</c:v>
                </c:pt>
                <c:pt idx="33523">
                  <c:v>3.0</c:v>
                </c:pt>
                <c:pt idx="33524">
                  <c:v>3.0</c:v>
                </c:pt>
                <c:pt idx="33525">
                  <c:v>3.0</c:v>
                </c:pt>
                <c:pt idx="33526">
                  <c:v>3.0</c:v>
                </c:pt>
                <c:pt idx="33527">
                  <c:v>3.0</c:v>
                </c:pt>
                <c:pt idx="33528">
                  <c:v>3.0</c:v>
                </c:pt>
                <c:pt idx="33529">
                  <c:v>3.0</c:v>
                </c:pt>
                <c:pt idx="33530">
                  <c:v>3.0</c:v>
                </c:pt>
                <c:pt idx="33531">
                  <c:v>3.0</c:v>
                </c:pt>
                <c:pt idx="33532">
                  <c:v>3.0</c:v>
                </c:pt>
                <c:pt idx="33533">
                  <c:v>3.0</c:v>
                </c:pt>
                <c:pt idx="33534">
                  <c:v>3.0</c:v>
                </c:pt>
                <c:pt idx="33535">
                  <c:v>3.0</c:v>
                </c:pt>
                <c:pt idx="33536">
                  <c:v>3.0</c:v>
                </c:pt>
                <c:pt idx="33537">
                  <c:v>3.0</c:v>
                </c:pt>
                <c:pt idx="33538">
                  <c:v>3.0</c:v>
                </c:pt>
                <c:pt idx="33539">
                  <c:v>3.0</c:v>
                </c:pt>
                <c:pt idx="33540">
                  <c:v>3.0</c:v>
                </c:pt>
                <c:pt idx="33541">
                  <c:v>3.0</c:v>
                </c:pt>
                <c:pt idx="33542">
                  <c:v>3.0</c:v>
                </c:pt>
                <c:pt idx="33543">
                  <c:v>3.0</c:v>
                </c:pt>
                <c:pt idx="33544">
                  <c:v>3.0</c:v>
                </c:pt>
                <c:pt idx="33545">
                  <c:v>3.0</c:v>
                </c:pt>
                <c:pt idx="33546">
                  <c:v>3.0</c:v>
                </c:pt>
                <c:pt idx="33547">
                  <c:v>3.0</c:v>
                </c:pt>
                <c:pt idx="33548">
                  <c:v>3.0</c:v>
                </c:pt>
                <c:pt idx="33549">
                  <c:v>3.0</c:v>
                </c:pt>
                <c:pt idx="33550">
                  <c:v>3.0</c:v>
                </c:pt>
                <c:pt idx="33551">
                  <c:v>3.0</c:v>
                </c:pt>
                <c:pt idx="33552">
                  <c:v>3.0</c:v>
                </c:pt>
                <c:pt idx="33553">
                  <c:v>3.0</c:v>
                </c:pt>
                <c:pt idx="33554">
                  <c:v>3.0</c:v>
                </c:pt>
                <c:pt idx="33555">
                  <c:v>3.0</c:v>
                </c:pt>
                <c:pt idx="33556">
                  <c:v>3.0</c:v>
                </c:pt>
                <c:pt idx="33557">
                  <c:v>3.0</c:v>
                </c:pt>
                <c:pt idx="33558">
                  <c:v>3.0</c:v>
                </c:pt>
                <c:pt idx="33559">
                  <c:v>3.0</c:v>
                </c:pt>
                <c:pt idx="33560">
                  <c:v>3.0</c:v>
                </c:pt>
                <c:pt idx="33561">
                  <c:v>3.0</c:v>
                </c:pt>
                <c:pt idx="33562">
                  <c:v>3.0</c:v>
                </c:pt>
                <c:pt idx="33563">
                  <c:v>3.0</c:v>
                </c:pt>
                <c:pt idx="33564">
                  <c:v>3.0</c:v>
                </c:pt>
                <c:pt idx="33565">
                  <c:v>3.0</c:v>
                </c:pt>
                <c:pt idx="33566">
                  <c:v>3.0</c:v>
                </c:pt>
                <c:pt idx="33567">
                  <c:v>3.0</c:v>
                </c:pt>
                <c:pt idx="33568">
                  <c:v>3.0</c:v>
                </c:pt>
                <c:pt idx="33569">
                  <c:v>3.0</c:v>
                </c:pt>
                <c:pt idx="33570">
                  <c:v>3.0</c:v>
                </c:pt>
                <c:pt idx="33571">
                  <c:v>3.0</c:v>
                </c:pt>
                <c:pt idx="33572">
                  <c:v>3.0</c:v>
                </c:pt>
                <c:pt idx="33573">
                  <c:v>3.0</c:v>
                </c:pt>
                <c:pt idx="33574">
                  <c:v>3.0</c:v>
                </c:pt>
                <c:pt idx="33575">
                  <c:v>3.0</c:v>
                </c:pt>
                <c:pt idx="33576">
                  <c:v>3.0</c:v>
                </c:pt>
                <c:pt idx="33577">
                  <c:v>3.0</c:v>
                </c:pt>
                <c:pt idx="33578">
                  <c:v>3.0</c:v>
                </c:pt>
                <c:pt idx="33579">
                  <c:v>3.0</c:v>
                </c:pt>
                <c:pt idx="33580">
                  <c:v>3.0</c:v>
                </c:pt>
                <c:pt idx="33581">
                  <c:v>3.0</c:v>
                </c:pt>
                <c:pt idx="33582">
                  <c:v>3.0</c:v>
                </c:pt>
                <c:pt idx="33583">
                  <c:v>3.0</c:v>
                </c:pt>
                <c:pt idx="33584">
                  <c:v>3.0</c:v>
                </c:pt>
                <c:pt idx="33585">
                  <c:v>3.0</c:v>
                </c:pt>
                <c:pt idx="33586">
                  <c:v>3.0</c:v>
                </c:pt>
                <c:pt idx="33587">
                  <c:v>3.0</c:v>
                </c:pt>
                <c:pt idx="33588">
                  <c:v>3.0</c:v>
                </c:pt>
                <c:pt idx="33589">
                  <c:v>3.0</c:v>
                </c:pt>
                <c:pt idx="33590">
                  <c:v>3.0</c:v>
                </c:pt>
                <c:pt idx="33591">
                  <c:v>3.0</c:v>
                </c:pt>
                <c:pt idx="33592">
                  <c:v>3.0</c:v>
                </c:pt>
                <c:pt idx="33593">
                  <c:v>3.0</c:v>
                </c:pt>
                <c:pt idx="33594">
                  <c:v>3.0</c:v>
                </c:pt>
                <c:pt idx="33595">
                  <c:v>3.0</c:v>
                </c:pt>
                <c:pt idx="33596">
                  <c:v>3.0</c:v>
                </c:pt>
                <c:pt idx="33597">
                  <c:v>3.0</c:v>
                </c:pt>
                <c:pt idx="33598">
                  <c:v>3.0</c:v>
                </c:pt>
                <c:pt idx="33599">
                  <c:v>3.0</c:v>
                </c:pt>
                <c:pt idx="33600">
                  <c:v>3.0</c:v>
                </c:pt>
                <c:pt idx="33601">
                  <c:v>3.0</c:v>
                </c:pt>
                <c:pt idx="33602">
                  <c:v>3.0</c:v>
                </c:pt>
                <c:pt idx="33603">
                  <c:v>3.0</c:v>
                </c:pt>
                <c:pt idx="33604">
                  <c:v>3.0</c:v>
                </c:pt>
                <c:pt idx="33605">
                  <c:v>3.0</c:v>
                </c:pt>
                <c:pt idx="33606">
                  <c:v>3.0</c:v>
                </c:pt>
                <c:pt idx="33607">
                  <c:v>3.0</c:v>
                </c:pt>
                <c:pt idx="33608">
                  <c:v>3.0</c:v>
                </c:pt>
                <c:pt idx="33609">
                  <c:v>3.0</c:v>
                </c:pt>
                <c:pt idx="33610">
                  <c:v>3.0</c:v>
                </c:pt>
                <c:pt idx="33611">
                  <c:v>3.0</c:v>
                </c:pt>
                <c:pt idx="33612">
                  <c:v>3.0</c:v>
                </c:pt>
                <c:pt idx="33613">
                  <c:v>3.0</c:v>
                </c:pt>
                <c:pt idx="33614">
                  <c:v>3.0</c:v>
                </c:pt>
                <c:pt idx="33615">
                  <c:v>3.0</c:v>
                </c:pt>
                <c:pt idx="33616">
                  <c:v>3.0</c:v>
                </c:pt>
                <c:pt idx="33617">
                  <c:v>3.0</c:v>
                </c:pt>
                <c:pt idx="33618">
                  <c:v>3.0</c:v>
                </c:pt>
                <c:pt idx="33619">
                  <c:v>3.0</c:v>
                </c:pt>
                <c:pt idx="33620">
                  <c:v>3.0</c:v>
                </c:pt>
                <c:pt idx="33621">
                  <c:v>3.0</c:v>
                </c:pt>
                <c:pt idx="33622">
                  <c:v>3.0</c:v>
                </c:pt>
                <c:pt idx="33623">
                  <c:v>3.0</c:v>
                </c:pt>
                <c:pt idx="33624">
                  <c:v>3.0</c:v>
                </c:pt>
                <c:pt idx="33625">
                  <c:v>3.0</c:v>
                </c:pt>
                <c:pt idx="33626">
                  <c:v>3.0</c:v>
                </c:pt>
                <c:pt idx="33627">
                  <c:v>3.0</c:v>
                </c:pt>
                <c:pt idx="33628">
                  <c:v>3.0</c:v>
                </c:pt>
                <c:pt idx="33629">
                  <c:v>3.0</c:v>
                </c:pt>
                <c:pt idx="33630">
                  <c:v>3.0</c:v>
                </c:pt>
                <c:pt idx="33631">
                  <c:v>3.0</c:v>
                </c:pt>
                <c:pt idx="33632">
                  <c:v>3.0</c:v>
                </c:pt>
                <c:pt idx="33633">
                  <c:v>3.0</c:v>
                </c:pt>
                <c:pt idx="33634">
                  <c:v>3.0</c:v>
                </c:pt>
                <c:pt idx="33635">
                  <c:v>3.0</c:v>
                </c:pt>
                <c:pt idx="33636">
                  <c:v>3.0</c:v>
                </c:pt>
                <c:pt idx="33637">
                  <c:v>3.0</c:v>
                </c:pt>
                <c:pt idx="33638">
                  <c:v>3.0</c:v>
                </c:pt>
                <c:pt idx="33639">
                  <c:v>3.0</c:v>
                </c:pt>
                <c:pt idx="33640">
                  <c:v>3.0</c:v>
                </c:pt>
                <c:pt idx="33641">
                  <c:v>3.0</c:v>
                </c:pt>
                <c:pt idx="33642">
                  <c:v>3.0</c:v>
                </c:pt>
                <c:pt idx="33643">
                  <c:v>3.0</c:v>
                </c:pt>
                <c:pt idx="33644">
                  <c:v>3.0</c:v>
                </c:pt>
                <c:pt idx="33645">
                  <c:v>3.0</c:v>
                </c:pt>
                <c:pt idx="33646">
                  <c:v>3.0</c:v>
                </c:pt>
                <c:pt idx="33647">
                  <c:v>3.0</c:v>
                </c:pt>
                <c:pt idx="33648">
                  <c:v>3.0</c:v>
                </c:pt>
                <c:pt idx="33649">
                  <c:v>3.0</c:v>
                </c:pt>
                <c:pt idx="33650">
                  <c:v>3.0</c:v>
                </c:pt>
                <c:pt idx="33651">
                  <c:v>3.0</c:v>
                </c:pt>
                <c:pt idx="33652">
                  <c:v>3.0</c:v>
                </c:pt>
                <c:pt idx="33653">
                  <c:v>3.0</c:v>
                </c:pt>
                <c:pt idx="33654">
                  <c:v>3.0</c:v>
                </c:pt>
                <c:pt idx="33655">
                  <c:v>3.0</c:v>
                </c:pt>
                <c:pt idx="33656">
                  <c:v>3.0</c:v>
                </c:pt>
                <c:pt idx="33657">
                  <c:v>3.0</c:v>
                </c:pt>
                <c:pt idx="33658">
                  <c:v>3.0</c:v>
                </c:pt>
                <c:pt idx="33659">
                  <c:v>3.0</c:v>
                </c:pt>
                <c:pt idx="33660">
                  <c:v>3.0</c:v>
                </c:pt>
                <c:pt idx="33661">
                  <c:v>3.0</c:v>
                </c:pt>
                <c:pt idx="33662">
                  <c:v>3.0</c:v>
                </c:pt>
                <c:pt idx="33663">
                  <c:v>3.0</c:v>
                </c:pt>
                <c:pt idx="33664">
                  <c:v>3.0</c:v>
                </c:pt>
                <c:pt idx="33665">
                  <c:v>3.0</c:v>
                </c:pt>
                <c:pt idx="33666">
                  <c:v>3.0</c:v>
                </c:pt>
                <c:pt idx="33667">
                  <c:v>3.0</c:v>
                </c:pt>
                <c:pt idx="33668">
                  <c:v>3.0</c:v>
                </c:pt>
                <c:pt idx="33669">
                  <c:v>3.0</c:v>
                </c:pt>
                <c:pt idx="33670">
                  <c:v>3.0</c:v>
                </c:pt>
                <c:pt idx="33671">
                  <c:v>3.0</c:v>
                </c:pt>
                <c:pt idx="33672">
                  <c:v>3.0</c:v>
                </c:pt>
                <c:pt idx="33673">
                  <c:v>3.0</c:v>
                </c:pt>
                <c:pt idx="33674">
                  <c:v>3.0</c:v>
                </c:pt>
                <c:pt idx="33675">
                  <c:v>3.0</c:v>
                </c:pt>
                <c:pt idx="33676">
                  <c:v>3.0</c:v>
                </c:pt>
                <c:pt idx="33677">
                  <c:v>3.0</c:v>
                </c:pt>
                <c:pt idx="33678">
                  <c:v>3.0</c:v>
                </c:pt>
                <c:pt idx="33679">
                  <c:v>3.0</c:v>
                </c:pt>
                <c:pt idx="33680">
                  <c:v>3.0</c:v>
                </c:pt>
                <c:pt idx="33681">
                  <c:v>3.0</c:v>
                </c:pt>
                <c:pt idx="33682">
                  <c:v>3.0</c:v>
                </c:pt>
                <c:pt idx="33683">
                  <c:v>3.0</c:v>
                </c:pt>
                <c:pt idx="33684">
                  <c:v>3.0</c:v>
                </c:pt>
                <c:pt idx="33685">
                  <c:v>3.0</c:v>
                </c:pt>
                <c:pt idx="33686">
                  <c:v>3.0</c:v>
                </c:pt>
                <c:pt idx="33687">
                  <c:v>3.0</c:v>
                </c:pt>
                <c:pt idx="33688">
                  <c:v>3.0</c:v>
                </c:pt>
                <c:pt idx="33689">
                  <c:v>3.0</c:v>
                </c:pt>
                <c:pt idx="33690">
                  <c:v>3.0</c:v>
                </c:pt>
                <c:pt idx="33691">
                  <c:v>3.0</c:v>
                </c:pt>
                <c:pt idx="33692">
                  <c:v>3.0</c:v>
                </c:pt>
                <c:pt idx="33693">
                  <c:v>3.0</c:v>
                </c:pt>
                <c:pt idx="33694">
                  <c:v>3.0</c:v>
                </c:pt>
                <c:pt idx="33695">
                  <c:v>3.0</c:v>
                </c:pt>
                <c:pt idx="33696">
                  <c:v>3.0</c:v>
                </c:pt>
                <c:pt idx="33697">
                  <c:v>3.0</c:v>
                </c:pt>
                <c:pt idx="33698">
                  <c:v>3.0</c:v>
                </c:pt>
                <c:pt idx="33699">
                  <c:v>3.0</c:v>
                </c:pt>
                <c:pt idx="33700">
                  <c:v>3.0</c:v>
                </c:pt>
                <c:pt idx="33701">
                  <c:v>3.0</c:v>
                </c:pt>
                <c:pt idx="33702">
                  <c:v>3.0</c:v>
                </c:pt>
                <c:pt idx="33703">
                  <c:v>3.0</c:v>
                </c:pt>
                <c:pt idx="33704">
                  <c:v>3.0</c:v>
                </c:pt>
                <c:pt idx="33705">
                  <c:v>3.0</c:v>
                </c:pt>
                <c:pt idx="33706">
                  <c:v>3.0</c:v>
                </c:pt>
                <c:pt idx="33707">
                  <c:v>3.0</c:v>
                </c:pt>
                <c:pt idx="33708">
                  <c:v>3.0</c:v>
                </c:pt>
                <c:pt idx="33709">
                  <c:v>3.0</c:v>
                </c:pt>
                <c:pt idx="33710">
                  <c:v>3.0</c:v>
                </c:pt>
                <c:pt idx="33711">
                  <c:v>3.0</c:v>
                </c:pt>
                <c:pt idx="33712">
                  <c:v>3.0</c:v>
                </c:pt>
                <c:pt idx="33713">
                  <c:v>3.0</c:v>
                </c:pt>
                <c:pt idx="33714">
                  <c:v>3.0</c:v>
                </c:pt>
                <c:pt idx="33715">
                  <c:v>3.0</c:v>
                </c:pt>
                <c:pt idx="33716">
                  <c:v>3.0</c:v>
                </c:pt>
                <c:pt idx="33717">
                  <c:v>3.0</c:v>
                </c:pt>
                <c:pt idx="33718">
                  <c:v>3.0</c:v>
                </c:pt>
                <c:pt idx="33719">
                  <c:v>3.0</c:v>
                </c:pt>
                <c:pt idx="33720">
                  <c:v>3.0</c:v>
                </c:pt>
                <c:pt idx="33721">
                  <c:v>3.0</c:v>
                </c:pt>
                <c:pt idx="33722">
                  <c:v>3.0</c:v>
                </c:pt>
                <c:pt idx="33723">
                  <c:v>3.0</c:v>
                </c:pt>
                <c:pt idx="33724">
                  <c:v>3.0</c:v>
                </c:pt>
                <c:pt idx="33725">
                  <c:v>3.0</c:v>
                </c:pt>
                <c:pt idx="33726">
                  <c:v>3.0</c:v>
                </c:pt>
                <c:pt idx="33727">
                  <c:v>3.0</c:v>
                </c:pt>
                <c:pt idx="33728">
                  <c:v>3.0</c:v>
                </c:pt>
                <c:pt idx="33729">
                  <c:v>3.0</c:v>
                </c:pt>
                <c:pt idx="33730">
                  <c:v>3.0</c:v>
                </c:pt>
                <c:pt idx="33731">
                  <c:v>3.0</c:v>
                </c:pt>
                <c:pt idx="33732">
                  <c:v>3.0</c:v>
                </c:pt>
                <c:pt idx="33733">
                  <c:v>3.0</c:v>
                </c:pt>
                <c:pt idx="33734">
                  <c:v>3.0</c:v>
                </c:pt>
                <c:pt idx="33735">
                  <c:v>3.0</c:v>
                </c:pt>
                <c:pt idx="33736">
                  <c:v>3.0</c:v>
                </c:pt>
                <c:pt idx="33737">
                  <c:v>3.0</c:v>
                </c:pt>
                <c:pt idx="33738">
                  <c:v>3.0</c:v>
                </c:pt>
                <c:pt idx="33739">
                  <c:v>3.0</c:v>
                </c:pt>
                <c:pt idx="33740">
                  <c:v>3.0</c:v>
                </c:pt>
                <c:pt idx="33741">
                  <c:v>3.0</c:v>
                </c:pt>
                <c:pt idx="33742">
                  <c:v>3.0</c:v>
                </c:pt>
                <c:pt idx="33743">
                  <c:v>3.0</c:v>
                </c:pt>
                <c:pt idx="33744">
                  <c:v>3.0</c:v>
                </c:pt>
                <c:pt idx="33745">
                  <c:v>3.0</c:v>
                </c:pt>
                <c:pt idx="33746">
                  <c:v>3.0</c:v>
                </c:pt>
                <c:pt idx="33747">
                  <c:v>3.0</c:v>
                </c:pt>
                <c:pt idx="33748">
                  <c:v>3.0</c:v>
                </c:pt>
                <c:pt idx="33749">
                  <c:v>3.0</c:v>
                </c:pt>
                <c:pt idx="33750">
                  <c:v>3.0</c:v>
                </c:pt>
                <c:pt idx="33751">
                  <c:v>3.0</c:v>
                </c:pt>
                <c:pt idx="33752">
                  <c:v>3.0</c:v>
                </c:pt>
                <c:pt idx="33753">
                  <c:v>3.0</c:v>
                </c:pt>
                <c:pt idx="33754">
                  <c:v>3.0</c:v>
                </c:pt>
                <c:pt idx="33755">
                  <c:v>3.0</c:v>
                </c:pt>
                <c:pt idx="33756">
                  <c:v>3.0</c:v>
                </c:pt>
                <c:pt idx="33757">
                  <c:v>3.0</c:v>
                </c:pt>
                <c:pt idx="33758">
                  <c:v>3.0</c:v>
                </c:pt>
                <c:pt idx="33759">
                  <c:v>3.0</c:v>
                </c:pt>
                <c:pt idx="33760">
                  <c:v>3.0</c:v>
                </c:pt>
                <c:pt idx="33761">
                  <c:v>3.0</c:v>
                </c:pt>
                <c:pt idx="33762">
                  <c:v>3.0</c:v>
                </c:pt>
                <c:pt idx="33763">
                  <c:v>3.0</c:v>
                </c:pt>
                <c:pt idx="33764">
                  <c:v>3.0</c:v>
                </c:pt>
                <c:pt idx="33765">
                  <c:v>3.0</c:v>
                </c:pt>
                <c:pt idx="33766">
                  <c:v>3.0</c:v>
                </c:pt>
                <c:pt idx="33767">
                  <c:v>3.0</c:v>
                </c:pt>
                <c:pt idx="33768">
                  <c:v>3.0</c:v>
                </c:pt>
                <c:pt idx="33769">
                  <c:v>3.0</c:v>
                </c:pt>
                <c:pt idx="33770">
                  <c:v>3.0</c:v>
                </c:pt>
                <c:pt idx="33771">
                  <c:v>3.0</c:v>
                </c:pt>
                <c:pt idx="33772">
                  <c:v>3.0</c:v>
                </c:pt>
                <c:pt idx="33773">
                  <c:v>3.0</c:v>
                </c:pt>
                <c:pt idx="33774">
                  <c:v>3.0</c:v>
                </c:pt>
                <c:pt idx="33775">
                  <c:v>3.0</c:v>
                </c:pt>
                <c:pt idx="33776">
                  <c:v>3.0</c:v>
                </c:pt>
                <c:pt idx="33777">
                  <c:v>3.0</c:v>
                </c:pt>
                <c:pt idx="33778">
                  <c:v>3.0</c:v>
                </c:pt>
                <c:pt idx="33779">
                  <c:v>3.0</c:v>
                </c:pt>
                <c:pt idx="33780">
                  <c:v>3.0</c:v>
                </c:pt>
                <c:pt idx="33781">
                  <c:v>3.0</c:v>
                </c:pt>
                <c:pt idx="33782">
                  <c:v>3.0</c:v>
                </c:pt>
                <c:pt idx="33783">
                  <c:v>3.0</c:v>
                </c:pt>
                <c:pt idx="33784">
                  <c:v>3.0</c:v>
                </c:pt>
                <c:pt idx="33785">
                  <c:v>3.0</c:v>
                </c:pt>
                <c:pt idx="33786">
                  <c:v>3.0</c:v>
                </c:pt>
                <c:pt idx="33787">
                  <c:v>3.0</c:v>
                </c:pt>
                <c:pt idx="33788">
                  <c:v>3.0</c:v>
                </c:pt>
                <c:pt idx="33789">
                  <c:v>3.0</c:v>
                </c:pt>
                <c:pt idx="33790">
                  <c:v>3.0</c:v>
                </c:pt>
                <c:pt idx="33791">
                  <c:v>3.0</c:v>
                </c:pt>
                <c:pt idx="33792">
                  <c:v>3.0</c:v>
                </c:pt>
                <c:pt idx="33793">
                  <c:v>3.0</c:v>
                </c:pt>
                <c:pt idx="33794">
                  <c:v>3.0</c:v>
                </c:pt>
                <c:pt idx="33795">
                  <c:v>3.0</c:v>
                </c:pt>
                <c:pt idx="33796">
                  <c:v>3.0</c:v>
                </c:pt>
                <c:pt idx="33797">
                  <c:v>3.0</c:v>
                </c:pt>
                <c:pt idx="33798">
                  <c:v>3.0</c:v>
                </c:pt>
                <c:pt idx="33799">
                  <c:v>3.0</c:v>
                </c:pt>
                <c:pt idx="33800">
                  <c:v>3.0</c:v>
                </c:pt>
                <c:pt idx="33801">
                  <c:v>3.0</c:v>
                </c:pt>
                <c:pt idx="33802">
                  <c:v>3.0</c:v>
                </c:pt>
                <c:pt idx="33803">
                  <c:v>3.0</c:v>
                </c:pt>
                <c:pt idx="33804">
                  <c:v>3.0</c:v>
                </c:pt>
                <c:pt idx="33805">
                  <c:v>3.0</c:v>
                </c:pt>
                <c:pt idx="33806">
                  <c:v>3.0</c:v>
                </c:pt>
                <c:pt idx="33807">
                  <c:v>3.0</c:v>
                </c:pt>
                <c:pt idx="33808">
                  <c:v>3.0</c:v>
                </c:pt>
                <c:pt idx="33809">
                  <c:v>3.0</c:v>
                </c:pt>
                <c:pt idx="33810">
                  <c:v>3.0</c:v>
                </c:pt>
                <c:pt idx="33811">
                  <c:v>3.0</c:v>
                </c:pt>
                <c:pt idx="33812">
                  <c:v>3.0</c:v>
                </c:pt>
                <c:pt idx="33813">
                  <c:v>3.0</c:v>
                </c:pt>
                <c:pt idx="33814">
                  <c:v>3.0</c:v>
                </c:pt>
                <c:pt idx="33815">
                  <c:v>3.0</c:v>
                </c:pt>
                <c:pt idx="33816">
                  <c:v>3.0</c:v>
                </c:pt>
                <c:pt idx="33817">
                  <c:v>3.0</c:v>
                </c:pt>
                <c:pt idx="33818">
                  <c:v>3.0</c:v>
                </c:pt>
                <c:pt idx="33819">
                  <c:v>3.0</c:v>
                </c:pt>
                <c:pt idx="33820">
                  <c:v>3.0</c:v>
                </c:pt>
                <c:pt idx="33821">
                  <c:v>3.0</c:v>
                </c:pt>
                <c:pt idx="33822">
                  <c:v>3.0</c:v>
                </c:pt>
                <c:pt idx="33823">
                  <c:v>3.0</c:v>
                </c:pt>
                <c:pt idx="33824">
                  <c:v>3.0</c:v>
                </c:pt>
                <c:pt idx="33825">
                  <c:v>3.0</c:v>
                </c:pt>
                <c:pt idx="33826">
                  <c:v>3.0</c:v>
                </c:pt>
                <c:pt idx="33827">
                  <c:v>3.0</c:v>
                </c:pt>
                <c:pt idx="33828">
                  <c:v>3.0</c:v>
                </c:pt>
                <c:pt idx="33829">
                  <c:v>3.0</c:v>
                </c:pt>
                <c:pt idx="33830">
                  <c:v>3.0</c:v>
                </c:pt>
                <c:pt idx="33831">
                  <c:v>3.0</c:v>
                </c:pt>
                <c:pt idx="33832">
                  <c:v>3.0</c:v>
                </c:pt>
                <c:pt idx="33833">
                  <c:v>3.0</c:v>
                </c:pt>
                <c:pt idx="33834">
                  <c:v>3.0</c:v>
                </c:pt>
                <c:pt idx="33835">
                  <c:v>3.0</c:v>
                </c:pt>
                <c:pt idx="33836">
                  <c:v>3.0</c:v>
                </c:pt>
                <c:pt idx="33837">
                  <c:v>3.0</c:v>
                </c:pt>
                <c:pt idx="33838">
                  <c:v>3.0</c:v>
                </c:pt>
                <c:pt idx="33839">
                  <c:v>3.0</c:v>
                </c:pt>
                <c:pt idx="33840">
                  <c:v>3.0</c:v>
                </c:pt>
                <c:pt idx="33841">
                  <c:v>3.0</c:v>
                </c:pt>
                <c:pt idx="33842">
                  <c:v>3.0</c:v>
                </c:pt>
                <c:pt idx="33843">
                  <c:v>3.0</c:v>
                </c:pt>
                <c:pt idx="33844">
                  <c:v>3.0</c:v>
                </c:pt>
                <c:pt idx="33845">
                  <c:v>3.0</c:v>
                </c:pt>
                <c:pt idx="33846">
                  <c:v>3.0</c:v>
                </c:pt>
                <c:pt idx="33847">
                  <c:v>3.0</c:v>
                </c:pt>
                <c:pt idx="33848">
                  <c:v>3.0</c:v>
                </c:pt>
                <c:pt idx="33849">
                  <c:v>3.0</c:v>
                </c:pt>
                <c:pt idx="33850">
                  <c:v>3.0</c:v>
                </c:pt>
                <c:pt idx="33851">
                  <c:v>3.0</c:v>
                </c:pt>
                <c:pt idx="33852">
                  <c:v>3.0</c:v>
                </c:pt>
                <c:pt idx="33853">
                  <c:v>3.0</c:v>
                </c:pt>
                <c:pt idx="33854">
                  <c:v>3.0</c:v>
                </c:pt>
                <c:pt idx="33855">
                  <c:v>3.0</c:v>
                </c:pt>
                <c:pt idx="33856">
                  <c:v>3.0</c:v>
                </c:pt>
                <c:pt idx="33857">
                  <c:v>3.0</c:v>
                </c:pt>
                <c:pt idx="33858">
                  <c:v>3.0</c:v>
                </c:pt>
                <c:pt idx="33859">
                  <c:v>3.0</c:v>
                </c:pt>
                <c:pt idx="33860">
                  <c:v>3.0</c:v>
                </c:pt>
                <c:pt idx="33861">
                  <c:v>3.0</c:v>
                </c:pt>
                <c:pt idx="33862">
                  <c:v>3.0</c:v>
                </c:pt>
                <c:pt idx="33863">
                  <c:v>3.0</c:v>
                </c:pt>
                <c:pt idx="33864">
                  <c:v>3.0</c:v>
                </c:pt>
                <c:pt idx="33865">
                  <c:v>3.0</c:v>
                </c:pt>
                <c:pt idx="33866">
                  <c:v>3.0</c:v>
                </c:pt>
                <c:pt idx="33867">
                  <c:v>3.0</c:v>
                </c:pt>
                <c:pt idx="33868">
                  <c:v>3.0</c:v>
                </c:pt>
                <c:pt idx="33869">
                  <c:v>3.0</c:v>
                </c:pt>
                <c:pt idx="33870">
                  <c:v>3.0</c:v>
                </c:pt>
                <c:pt idx="33871">
                  <c:v>3.0</c:v>
                </c:pt>
                <c:pt idx="33872">
                  <c:v>3.0</c:v>
                </c:pt>
                <c:pt idx="33873">
                  <c:v>3.0</c:v>
                </c:pt>
                <c:pt idx="33874">
                  <c:v>3.0</c:v>
                </c:pt>
                <c:pt idx="33875">
                  <c:v>3.0</c:v>
                </c:pt>
                <c:pt idx="33876">
                  <c:v>3.0</c:v>
                </c:pt>
                <c:pt idx="33877">
                  <c:v>3.0</c:v>
                </c:pt>
                <c:pt idx="33878">
                  <c:v>3.0</c:v>
                </c:pt>
                <c:pt idx="33879">
                  <c:v>3.0</c:v>
                </c:pt>
                <c:pt idx="33880">
                  <c:v>3.0</c:v>
                </c:pt>
                <c:pt idx="33881">
                  <c:v>3.0</c:v>
                </c:pt>
                <c:pt idx="33882">
                  <c:v>3.0</c:v>
                </c:pt>
                <c:pt idx="33883">
                  <c:v>3.0</c:v>
                </c:pt>
                <c:pt idx="33884">
                  <c:v>3.0</c:v>
                </c:pt>
                <c:pt idx="33885">
                  <c:v>3.0</c:v>
                </c:pt>
                <c:pt idx="33886">
                  <c:v>3.0</c:v>
                </c:pt>
                <c:pt idx="33887">
                  <c:v>3.0</c:v>
                </c:pt>
                <c:pt idx="33888">
                  <c:v>3.0</c:v>
                </c:pt>
                <c:pt idx="33889">
                  <c:v>3.0</c:v>
                </c:pt>
                <c:pt idx="33890">
                  <c:v>3.0</c:v>
                </c:pt>
                <c:pt idx="33891">
                  <c:v>3.0</c:v>
                </c:pt>
                <c:pt idx="33892">
                  <c:v>3.0</c:v>
                </c:pt>
                <c:pt idx="33893">
                  <c:v>3.0</c:v>
                </c:pt>
                <c:pt idx="33894">
                  <c:v>3.0</c:v>
                </c:pt>
                <c:pt idx="33895">
                  <c:v>3.0</c:v>
                </c:pt>
                <c:pt idx="33896">
                  <c:v>3.0</c:v>
                </c:pt>
                <c:pt idx="33897">
                  <c:v>3.0</c:v>
                </c:pt>
                <c:pt idx="33898">
                  <c:v>3.0</c:v>
                </c:pt>
                <c:pt idx="33899">
                  <c:v>3.0</c:v>
                </c:pt>
                <c:pt idx="33900">
                  <c:v>3.0</c:v>
                </c:pt>
                <c:pt idx="33901">
                  <c:v>3.0</c:v>
                </c:pt>
                <c:pt idx="33902">
                  <c:v>3.0</c:v>
                </c:pt>
                <c:pt idx="33903">
                  <c:v>3.0</c:v>
                </c:pt>
                <c:pt idx="33904">
                  <c:v>3.0</c:v>
                </c:pt>
                <c:pt idx="33905">
                  <c:v>3.0</c:v>
                </c:pt>
                <c:pt idx="33906">
                  <c:v>3.0</c:v>
                </c:pt>
                <c:pt idx="33907">
                  <c:v>3.0</c:v>
                </c:pt>
                <c:pt idx="33908">
                  <c:v>3.0</c:v>
                </c:pt>
                <c:pt idx="33909">
                  <c:v>3.0</c:v>
                </c:pt>
                <c:pt idx="33910">
                  <c:v>3.0</c:v>
                </c:pt>
                <c:pt idx="33911">
                  <c:v>3.0</c:v>
                </c:pt>
                <c:pt idx="33912">
                  <c:v>3.0</c:v>
                </c:pt>
                <c:pt idx="33913">
                  <c:v>3.0</c:v>
                </c:pt>
                <c:pt idx="33914">
                  <c:v>3.0</c:v>
                </c:pt>
                <c:pt idx="33915">
                  <c:v>3.0</c:v>
                </c:pt>
                <c:pt idx="33916">
                  <c:v>3.0</c:v>
                </c:pt>
                <c:pt idx="33917">
                  <c:v>3.0</c:v>
                </c:pt>
                <c:pt idx="33918">
                  <c:v>3.0</c:v>
                </c:pt>
                <c:pt idx="33919">
                  <c:v>3.0</c:v>
                </c:pt>
                <c:pt idx="33920">
                  <c:v>3.0</c:v>
                </c:pt>
                <c:pt idx="33921">
                  <c:v>3.0</c:v>
                </c:pt>
                <c:pt idx="33922">
                  <c:v>3.0</c:v>
                </c:pt>
                <c:pt idx="33923">
                  <c:v>3.0</c:v>
                </c:pt>
                <c:pt idx="33924">
                  <c:v>3.0</c:v>
                </c:pt>
                <c:pt idx="33925">
                  <c:v>3.0</c:v>
                </c:pt>
                <c:pt idx="33926">
                  <c:v>3.0</c:v>
                </c:pt>
                <c:pt idx="33927">
                  <c:v>3.0</c:v>
                </c:pt>
                <c:pt idx="33928">
                  <c:v>3.0</c:v>
                </c:pt>
                <c:pt idx="33929">
                  <c:v>3.0</c:v>
                </c:pt>
                <c:pt idx="33930">
                  <c:v>3.0</c:v>
                </c:pt>
                <c:pt idx="33931">
                  <c:v>3.0</c:v>
                </c:pt>
                <c:pt idx="33932">
                  <c:v>3.0</c:v>
                </c:pt>
                <c:pt idx="33933">
                  <c:v>3.0</c:v>
                </c:pt>
                <c:pt idx="33934">
                  <c:v>3.0</c:v>
                </c:pt>
                <c:pt idx="33935">
                  <c:v>3.0</c:v>
                </c:pt>
                <c:pt idx="33936">
                  <c:v>3.0</c:v>
                </c:pt>
                <c:pt idx="33937">
                  <c:v>3.0</c:v>
                </c:pt>
                <c:pt idx="33938">
                  <c:v>3.0</c:v>
                </c:pt>
                <c:pt idx="33939">
                  <c:v>3.0</c:v>
                </c:pt>
                <c:pt idx="33940">
                  <c:v>3.0</c:v>
                </c:pt>
                <c:pt idx="33941">
                  <c:v>3.0</c:v>
                </c:pt>
                <c:pt idx="33942">
                  <c:v>3.0</c:v>
                </c:pt>
                <c:pt idx="33943">
                  <c:v>3.0</c:v>
                </c:pt>
                <c:pt idx="33944">
                  <c:v>3.0</c:v>
                </c:pt>
                <c:pt idx="33945">
                  <c:v>3.0</c:v>
                </c:pt>
                <c:pt idx="33946">
                  <c:v>3.0</c:v>
                </c:pt>
                <c:pt idx="33947">
                  <c:v>3.0</c:v>
                </c:pt>
                <c:pt idx="33948">
                  <c:v>3.0</c:v>
                </c:pt>
                <c:pt idx="33949">
                  <c:v>3.0</c:v>
                </c:pt>
                <c:pt idx="33950">
                  <c:v>3.0</c:v>
                </c:pt>
                <c:pt idx="33951">
                  <c:v>3.0</c:v>
                </c:pt>
                <c:pt idx="33952">
                  <c:v>3.0</c:v>
                </c:pt>
                <c:pt idx="33953">
                  <c:v>3.0</c:v>
                </c:pt>
                <c:pt idx="33954">
                  <c:v>3.0</c:v>
                </c:pt>
                <c:pt idx="33955">
                  <c:v>3.0</c:v>
                </c:pt>
                <c:pt idx="33956">
                  <c:v>3.0</c:v>
                </c:pt>
                <c:pt idx="33957">
                  <c:v>3.0</c:v>
                </c:pt>
                <c:pt idx="33958">
                  <c:v>3.0</c:v>
                </c:pt>
                <c:pt idx="33959">
                  <c:v>3.0</c:v>
                </c:pt>
                <c:pt idx="33960">
                  <c:v>3.0</c:v>
                </c:pt>
                <c:pt idx="33961">
                  <c:v>3.0</c:v>
                </c:pt>
                <c:pt idx="33962">
                  <c:v>3.0</c:v>
                </c:pt>
                <c:pt idx="33963">
                  <c:v>3.0</c:v>
                </c:pt>
                <c:pt idx="33964">
                  <c:v>3.0</c:v>
                </c:pt>
                <c:pt idx="33965">
                  <c:v>3.0</c:v>
                </c:pt>
                <c:pt idx="33966">
                  <c:v>3.0</c:v>
                </c:pt>
                <c:pt idx="33967">
                  <c:v>3.0</c:v>
                </c:pt>
                <c:pt idx="33968">
                  <c:v>3.0</c:v>
                </c:pt>
                <c:pt idx="33969">
                  <c:v>3.0</c:v>
                </c:pt>
                <c:pt idx="33970">
                  <c:v>3.0</c:v>
                </c:pt>
                <c:pt idx="33971">
                  <c:v>3.0</c:v>
                </c:pt>
                <c:pt idx="33972">
                  <c:v>3.0</c:v>
                </c:pt>
                <c:pt idx="33973">
                  <c:v>3.0</c:v>
                </c:pt>
                <c:pt idx="33974">
                  <c:v>3.0</c:v>
                </c:pt>
                <c:pt idx="33975">
                  <c:v>3.0</c:v>
                </c:pt>
                <c:pt idx="33976">
                  <c:v>3.0</c:v>
                </c:pt>
                <c:pt idx="33977">
                  <c:v>3.0</c:v>
                </c:pt>
                <c:pt idx="33978">
                  <c:v>3.0</c:v>
                </c:pt>
                <c:pt idx="33979">
                  <c:v>3.0</c:v>
                </c:pt>
                <c:pt idx="33980">
                  <c:v>3.0</c:v>
                </c:pt>
                <c:pt idx="33981">
                  <c:v>3.0</c:v>
                </c:pt>
                <c:pt idx="33982">
                  <c:v>3.0</c:v>
                </c:pt>
                <c:pt idx="33983">
                  <c:v>3.0</c:v>
                </c:pt>
                <c:pt idx="33984">
                  <c:v>3.0</c:v>
                </c:pt>
                <c:pt idx="33985">
                  <c:v>3.0</c:v>
                </c:pt>
                <c:pt idx="33986">
                  <c:v>3.0</c:v>
                </c:pt>
                <c:pt idx="33987">
                  <c:v>3.0</c:v>
                </c:pt>
                <c:pt idx="33988">
                  <c:v>3.0</c:v>
                </c:pt>
                <c:pt idx="33989">
                  <c:v>3.0</c:v>
                </c:pt>
                <c:pt idx="33990">
                  <c:v>3.0</c:v>
                </c:pt>
                <c:pt idx="33991">
                  <c:v>3.0</c:v>
                </c:pt>
                <c:pt idx="33992">
                  <c:v>3.0</c:v>
                </c:pt>
                <c:pt idx="33993">
                  <c:v>3.0</c:v>
                </c:pt>
                <c:pt idx="33994">
                  <c:v>3.0</c:v>
                </c:pt>
                <c:pt idx="33995">
                  <c:v>3.0</c:v>
                </c:pt>
                <c:pt idx="33996">
                  <c:v>3.0</c:v>
                </c:pt>
                <c:pt idx="33997">
                  <c:v>3.0</c:v>
                </c:pt>
                <c:pt idx="33998">
                  <c:v>3.0</c:v>
                </c:pt>
                <c:pt idx="33999">
                  <c:v>3.0</c:v>
                </c:pt>
                <c:pt idx="34000">
                  <c:v>3.0</c:v>
                </c:pt>
                <c:pt idx="34001">
                  <c:v>3.0</c:v>
                </c:pt>
                <c:pt idx="34002">
                  <c:v>3.0</c:v>
                </c:pt>
                <c:pt idx="34003">
                  <c:v>3.0</c:v>
                </c:pt>
                <c:pt idx="34004">
                  <c:v>3.0</c:v>
                </c:pt>
                <c:pt idx="34005">
                  <c:v>3.0</c:v>
                </c:pt>
                <c:pt idx="34006">
                  <c:v>3.0</c:v>
                </c:pt>
                <c:pt idx="34007">
                  <c:v>3.0</c:v>
                </c:pt>
                <c:pt idx="34008">
                  <c:v>3.0</c:v>
                </c:pt>
                <c:pt idx="34009">
                  <c:v>3.0</c:v>
                </c:pt>
                <c:pt idx="34010">
                  <c:v>3.0</c:v>
                </c:pt>
                <c:pt idx="34011">
                  <c:v>3.0</c:v>
                </c:pt>
                <c:pt idx="34012">
                  <c:v>3.0</c:v>
                </c:pt>
                <c:pt idx="34013">
                  <c:v>3.0</c:v>
                </c:pt>
                <c:pt idx="34014">
                  <c:v>3.0</c:v>
                </c:pt>
                <c:pt idx="34015">
                  <c:v>3.0</c:v>
                </c:pt>
                <c:pt idx="34016">
                  <c:v>3.0</c:v>
                </c:pt>
                <c:pt idx="34017">
                  <c:v>3.0</c:v>
                </c:pt>
                <c:pt idx="34018">
                  <c:v>3.0</c:v>
                </c:pt>
                <c:pt idx="34019">
                  <c:v>3.0</c:v>
                </c:pt>
                <c:pt idx="34020">
                  <c:v>3.0</c:v>
                </c:pt>
                <c:pt idx="34021">
                  <c:v>3.0</c:v>
                </c:pt>
                <c:pt idx="34022">
                  <c:v>3.0</c:v>
                </c:pt>
                <c:pt idx="34023">
                  <c:v>3.0</c:v>
                </c:pt>
                <c:pt idx="34024">
                  <c:v>3.0</c:v>
                </c:pt>
                <c:pt idx="34025">
                  <c:v>3.0</c:v>
                </c:pt>
                <c:pt idx="34026">
                  <c:v>3.0</c:v>
                </c:pt>
                <c:pt idx="34027">
                  <c:v>3.0</c:v>
                </c:pt>
                <c:pt idx="34028">
                  <c:v>3.0</c:v>
                </c:pt>
                <c:pt idx="34029">
                  <c:v>3.0</c:v>
                </c:pt>
                <c:pt idx="34030">
                  <c:v>3.0</c:v>
                </c:pt>
                <c:pt idx="34031">
                  <c:v>3.0</c:v>
                </c:pt>
                <c:pt idx="34032">
                  <c:v>3.0</c:v>
                </c:pt>
                <c:pt idx="34033">
                  <c:v>3.0</c:v>
                </c:pt>
                <c:pt idx="34034">
                  <c:v>3.0</c:v>
                </c:pt>
                <c:pt idx="34035">
                  <c:v>3.0</c:v>
                </c:pt>
                <c:pt idx="34036">
                  <c:v>3.0</c:v>
                </c:pt>
                <c:pt idx="34037">
                  <c:v>3.0</c:v>
                </c:pt>
                <c:pt idx="34038">
                  <c:v>3.0</c:v>
                </c:pt>
                <c:pt idx="34039">
                  <c:v>3.0</c:v>
                </c:pt>
                <c:pt idx="34040">
                  <c:v>3.0</c:v>
                </c:pt>
                <c:pt idx="34041">
                  <c:v>3.0</c:v>
                </c:pt>
                <c:pt idx="34042">
                  <c:v>3.0</c:v>
                </c:pt>
                <c:pt idx="34043">
                  <c:v>3.0</c:v>
                </c:pt>
                <c:pt idx="34044">
                  <c:v>3.0</c:v>
                </c:pt>
                <c:pt idx="34045">
                  <c:v>3.0</c:v>
                </c:pt>
                <c:pt idx="34046">
                  <c:v>3.0</c:v>
                </c:pt>
                <c:pt idx="34047">
                  <c:v>3.0</c:v>
                </c:pt>
                <c:pt idx="34048">
                  <c:v>3.0</c:v>
                </c:pt>
                <c:pt idx="34049">
                  <c:v>3.0</c:v>
                </c:pt>
                <c:pt idx="34050">
                  <c:v>3.0</c:v>
                </c:pt>
                <c:pt idx="34051">
                  <c:v>3.0</c:v>
                </c:pt>
                <c:pt idx="34052">
                  <c:v>3.0</c:v>
                </c:pt>
                <c:pt idx="34053">
                  <c:v>3.0</c:v>
                </c:pt>
                <c:pt idx="34054">
                  <c:v>3.0</c:v>
                </c:pt>
                <c:pt idx="34055">
                  <c:v>3.0</c:v>
                </c:pt>
                <c:pt idx="34056">
                  <c:v>3.0</c:v>
                </c:pt>
                <c:pt idx="34057">
                  <c:v>3.0</c:v>
                </c:pt>
                <c:pt idx="34058">
                  <c:v>3.0</c:v>
                </c:pt>
                <c:pt idx="34059">
                  <c:v>3.0</c:v>
                </c:pt>
                <c:pt idx="34060">
                  <c:v>3.0</c:v>
                </c:pt>
                <c:pt idx="34061">
                  <c:v>3.0</c:v>
                </c:pt>
                <c:pt idx="34062">
                  <c:v>3.0</c:v>
                </c:pt>
                <c:pt idx="34063">
                  <c:v>3.0</c:v>
                </c:pt>
                <c:pt idx="34064">
                  <c:v>3.0</c:v>
                </c:pt>
                <c:pt idx="34065">
                  <c:v>3.0</c:v>
                </c:pt>
                <c:pt idx="34066">
                  <c:v>3.0</c:v>
                </c:pt>
                <c:pt idx="34067">
                  <c:v>3.0</c:v>
                </c:pt>
                <c:pt idx="34068">
                  <c:v>3.0</c:v>
                </c:pt>
                <c:pt idx="34069">
                  <c:v>3.0</c:v>
                </c:pt>
                <c:pt idx="34070">
                  <c:v>3.0</c:v>
                </c:pt>
                <c:pt idx="34071">
                  <c:v>3.0</c:v>
                </c:pt>
                <c:pt idx="34072">
                  <c:v>3.0</c:v>
                </c:pt>
                <c:pt idx="34073">
                  <c:v>3.0</c:v>
                </c:pt>
                <c:pt idx="34074">
                  <c:v>3.0</c:v>
                </c:pt>
                <c:pt idx="34075">
                  <c:v>3.0</c:v>
                </c:pt>
                <c:pt idx="34076">
                  <c:v>3.0</c:v>
                </c:pt>
                <c:pt idx="34077">
                  <c:v>3.0</c:v>
                </c:pt>
                <c:pt idx="34078">
                  <c:v>3.0</c:v>
                </c:pt>
                <c:pt idx="34079">
                  <c:v>3.0</c:v>
                </c:pt>
                <c:pt idx="34080">
                  <c:v>3.0</c:v>
                </c:pt>
                <c:pt idx="34081">
                  <c:v>3.0</c:v>
                </c:pt>
                <c:pt idx="34082">
                  <c:v>3.0</c:v>
                </c:pt>
                <c:pt idx="34083">
                  <c:v>3.0</c:v>
                </c:pt>
                <c:pt idx="34084">
                  <c:v>3.0</c:v>
                </c:pt>
                <c:pt idx="34085">
                  <c:v>3.0</c:v>
                </c:pt>
                <c:pt idx="34086">
                  <c:v>3.0</c:v>
                </c:pt>
                <c:pt idx="34087">
                  <c:v>3.0</c:v>
                </c:pt>
                <c:pt idx="34088">
                  <c:v>3.0</c:v>
                </c:pt>
                <c:pt idx="34089">
                  <c:v>3.0</c:v>
                </c:pt>
                <c:pt idx="34090">
                  <c:v>3.0</c:v>
                </c:pt>
                <c:pt idx="34091">
                  <c:v>3.0</c:v>
                </c:pt>
                <c:pt idx="34092">
                  <c:v>3.0</c:v>
                </c:pt>
                <c:pt idx="34093">
                  <c:v>3.0</c:v>
                </c:pt>
                <c:pt idx="34094">
                  <c:v>3.0</c:v>
                </c:pt>
                <c:pt idx="34095">
                  <c:v>3.0</c:v>
                </c:pt>
                <c:pt idx="34096">
                  <c:v>3.0</c:v>
                </c:pt>
                <c:pt idx="34097">
                  <c:v>3.0</c:v>
                </c:pt>
                <c:pt idx="34098">
                  <c:v>3.0</c:v>
                </c:pt>
                <c:pt idx="34099">
                  <c:v>3.0</c:v>
                </c:pt>
                <c:pt idx="34100">
                  <c:v>3.0</c:v>
                </c:pt>
                <c:pt idx="34101">
                  <c:v>3.0</c:v>
                </c:pt>
                <c:pt idx="34102">
                  <c:v>3.0</c:v>
                </c:pt>
                <c:pt idx="34103">
                  <c:v>3.0</c:v>
                </c:pt>
                <c:pt idx="34104">
                  <c:v>3.0</c:v>
                </c:pt>
                <c:pt idx="34105">
                  <c:v>3.0</c:v>
                </c:pt>
                <c:pt idx="34106">
                  <c:v>3.0</c:v>
                </c:pt>
                <c:pt idx="34107">
                  <c:v>3.0</c:v>
                </c:pt>
                <c:pt idx="34108">
                  <c:v>3.0</c:v>
                </c:pt>
                <c:pt idx="34109">
                  <c:v>3.0</c:v>
                </c:pt>
                <c:pt idx="34110">
                  <c:v>3.0</c:v>
                </c:pt>
                <c:pt idx="34111">
                  <c:v>3.0</c:v>
                </c:pt>
                <c:pt idx="34112">
                  <c:v>3.0</c:v>
                </c:pt>
                <c:pt idx="34113">
                  <c:v>3.0</c:v>
                </c:pt>
                <c:pt idx="34114">
                  <c:v>3.0</c:v>
                </c:pt>
                <c:pt idx="34115">
                  <c:v>3.0</c:v>
                </c:pt>
                <c:pt idx="34116">
                  <c:v>3.0</c:v>
                </c:pt>
                <c:pt idx="34117">
                  <c:v>3.0</c:v>
                </c:pt>
                <c:pt idx="34118">
                  <c:v>3.0</c:v>
                </c:pt>
                <c:pt idx="34119">
                  <c:v>3.0</c:v>
                </c:pt>
                <c:pt idx="34120">
                  <c:v>3.0</c:v>
                </c:pt>
                <c:pt idx="34121">
                  <c:v>3.0</c:v>
                </c:pt>
                <c:pt idx="34122">
                  <c:v>3.0</c:v>
                </c:pt>
                <c:pt idx="34123">
                  <c:v>3.0</c:v>
                </c:pt>
                <c:pt idx="34124">
                  <c:v>3.0</c:v>
                </c:pt>
                <c:pt idx="34125">
                  <c:v>3.0</c:v>
                </c:pt>
                <c:pt idx="34126">
                  <c:v>3.0</c:v>
                </c:pt>
                <c:pt idx="34127">
                  <c:v>3.0</c:v>
                </c:pt>
                <c:pt idx="34128">
                  <c:v>3.0</c:v>
                </c:pt>
                <c:pt idx="34129">
                  <c:v>3.0</c:v>
                </c:pt>
                <c:pt idx="34130">
                  <c:v>3.0</c:v>
                </c:pt>
                <c:pt idx="34131">
                  <c:v>3.0</c:v>
                </c:pt>
                <c:pt idx="34132">
                  <c:v>3.0</c:v>
                </c:pt>
                <c:pt idx="34133">
                  <c:v>3.0</c:v>
                </c:pt>
                <c:pt idx="34134">
                  <c:v>3.0</c:v>
                </c:pt>
                <c:pt idx="34135">
                  <c:v>3.0</c:v>
                </c:pt>
                <c:pt idx="34136">
                  <c:v>3.0</c:v>
                </c:pt>
                <c:pt idx="34137">
                  <c:v>3.0</c:v>
                </c:pt>
                <c:pt idx="34138">
                  <c:v>3.0</c:v>
                </c:pt>
                <c:pt idx="34139">
                  <c:v>3.0</c:v>
                </c:pt>
                <c:pt idx="34140">
                  <c:v>3.0</c:v>
                </c:pt>
                <c:pt idx="34141">
                  <c:v>3.0</c:v>
                </c:pt>
                <c:pt idx="34142">
                  <c:v>3.0</c:v>
                </c:pt>
                <c:pt idx="34143">
                  <c:v>3.0</c:v>
                </c:pt>
                <c:pt idx="34144">
                  <c:v>3.0</c:v>
                </c:pt>
                <c:pt idx="34145">
                  <c:v>3.0</c:v>
                </c:pt>
                <c:pt idx="34146">
                  <c:v>3.0</c:v>
                </c:pt>
                <c:pt idx="34147">
                  <c:v>3.0</c:v>
                </c:pt>
                <c:pt idx="34148">
                  <c:v>3.0</c:v>
                </c:pt>
                <c:pt idx="34149">
                  <c:v>3.0</c:v>
                </c:pt>
                <c:pt idx="34150">
                  <c:v>3.0</c:v>
                </c:pt>
                <c:pt idx="34151">
                  <c:v>3.0</c:v>
                </c:pt>
                <c:pt idx="34152">
                  <c:v>3.0</c:v>
                </c:pt>
                <c:pt idx="34153">
                  <c:v>3.0</c:v>
                </c:pt>
                <c:pt idx="34154">
                  <c:v>3.0</c:v>
                </c:pt>
                <c:pt idx="34155">
                  <c:v>3.0</c:v>
                </c:pt>
                <c:pt idx="34156">
                  <c:v>3.0</c:v>
                </c:pt>
                <c:pt idx="34157">
                  <c:v>3.0</c:v>
                </c:pt>
                <c:pt idx="34158">
                  <c:v>3.0</c:v>
                </c:pt>
                <c:pt idx="34159">
                  <c:v>3.0</c:v>
                </c:pt>
                <c:pt idx="34160">
                  <c:v>3.0</c:v>
                </c:pt>
                <c:pt idx="34161">
                  <c:v>3.0</c:v>
                </c:pt>
                <c:pt idx="34162">
                  <c:v>3.0</c:v>
                </c:pt>
                <c:pt idx="34163">
                  <c:v>3.0</c:v>
                </c:pt>
                <c:pt idx="34164">
                  <c:v>3.0</c:v>
                </c:pt>
                <c:pt idx="34165">
                  <c:v>3.0</c:v>
                </c:pt>
                <c:pt idx="34166">
                  <c:v>3.0</c:v>
                </c:pt>
                <c:pt idx="34167">
                  <c:v>3.0</c:v>
                </c:pt>
                <c:pt idx="34168">
                  <c:v>3.0</c:v>
                </c:pt>
                <c:pt idx="34169">
                  <c:v>3.0</c:v>
                </c:pt>
                <c:pt idx="34170">
                  <c:v>3.0</c:v>
                </c:pt>
                <c:pt idx="34171">
                  <c:v>3.0</c:v>
                </c:pt>
                <c:pt idx="34172">
                  <c:v>3.0</c:v>
                </c:pt>
                <c:pt idx="34173">
                  <c:v>3.0</c:v>
                </c:pt>
                <c:pt idx="34174">
                  <c:v>3.0</c:v>
                </c:pt>
                <c:pt idx="34175">
                  <c:v>3.0</c:v>
                </c:pt>
                <c:pt idx="34176">
                  <c:v>3.0</c:v>
                </c:pt>
                <c:pt idx="34177">
                  <c:v>3.0</c:v>
                </c:pt>
                <c:pt idx="34178">
                  <c:v>3.0</c:v>
                </c:pt>
                <c:pt idx="34179">
                  <c:v>3.0</c:v>
                </c:pt>
                <c:pt idx="34180">
                  <c:v>3.0</c:v>
                </c:pt>
                <c:pt idx="34181">
                  <c:v>3.0</c:v>
                </c:pt>
                <c:pt idx="34182">
                  <c:v>3.0</c:v>
                </c:pt>
                <c:pt idx="34183">
                  <c:v>3.0</c:v>
                </c:pt>
                <c:pt idx="34184">
                  <c:v>3.0</c:v>
                </c:pt>
                <c:pt idx="34185">
                  <c:v>3.0</c:v>
                </c:pt>
                <c:pt idx="34186">
                  <c:v>3.0</c:v>
                </c:pt>
                <c:pt idx="34187">
                  <c:v>3.0</c:v>
                </c:pt>
                <c:pt idx="34188">
                  <c:v>3.0</c:v>
                </c:pt>
                <c:pt idx="34189">
                  <c:v>3.0</c:v>
                </c:pt>
                <c:pt idx="34190">
                  <c:v>3.0</c:v>
                </c:pt>
                <c:pt idx="34191">
                  <c:v>3.0</c:v>
                </c:pt>
                <c:pt idx="34192">
                  <c:v>3.0</c:v>
                </c:pt>
                <c:pt idx="34193">
                  <c:v>3.0</c:v>
                </c:pt>
                <c:pt idx="34194">
                  <c:v>3.0</c:v>
                </c:pt>
                <c:pt idx="34195">
                  <c:v>3.0</c:v>
                </c:pt>
                <c:pt idx="34196">
                  <c:v>3.0</c:v>
                </c:pt>
                <c:pt idx="34197">
                  <c:v>3.0</c:v>
                </c:pt>
                <c:pt idx="34198">
                  <c:v>3.0</c:v>
                </c:pt>
                <c:pt idx="34199">
                  <c:v>3.0</c:v>
                </c:pt>
                <c:pt idx="34200">
                  <c:v>3.0</c:v>
                </c:pt>
                <c:pt idx="34201">
                  <c:v>3.0</c:v>
                </c:pt>
                <c:pt idx="34202">
                  <c:v>3.0</c:v>
                </c:pt>
                <c:pt idx="34203">
                  <c:v>3.0</c:v>
                </c:pt>
                <c:pt idx="34204">
                  <c:v>3.0</c:v>
                </c:pt>
                <c:pt idx="34205">
                  <c:v>3.0</c:v>
                </c:pt>
                <c:pt idx="34206">
                  <c:v>3.0</c:v>
                </c:pt>
                <c:pt idx="34207">
                  <c:v>3.0</c:v>
                </c:pt>
                <c:pt idx="34208">
                  <c:v>3.0</c:v>
                </c:pt>
                <c:pt idx="34209">
                  <c:v>3.0</c:v>
                </c:pt>
                <c:pt idx="34210">
                  <c:v>3.0</c:v>
                </c:pt>
                <c:pt idx="34211">
                  <c:v>3.0</c:v>
                </c:pt>
                <c:pt idx="34212">
                  <c:v>3.0</c:v>
                </c:pt>
                <c:pt idx="34213">
                  <c:v>3.0</c:v>
                </c:pt>
                <c:pt idx="34214">
                  <c:v>3.0</c:v>
                </c:pt>
                <c:pt idx="34215">
                  <c:v>3.0</c:v>
                </c:pt>
                <c:pt idx="34216">
                  <c:v>3.0</c:v>
                </c:pt>
                <c:pt idx="34217">
                  <c:v>3.0</c:v>
                </c:pt>
                <c:pt idx="34218">
                  <c:v>3.0</c:v>
                </c:pt>
                <c:pt idx="34219">
                  <c:v>3.0</c:v>
                </c:pt>
                <c:pt idx="34220">
                  <c:v>3.0</c:v>
                </c:pt>
                <c:pt idx="34221">
                  <c:v>3.0</c:v>
                </c:pt>
                <c:pt idx="34222">
                  <c:v>3.0</c:v>
                </c:pt>
                <c:pt idx="34223">
                  <c:v>3.0</c:v>
                </c:pt>
                <c:pt idx="34224">
                  <c:v>3.0</c:v>
                </c:pt>
                <c:pt idx="34225">
                  <c:v>3.0</c:v>
                </c:pt>
                <c:pt idx="34226">
                  <c:v>3.0</c:v>
                </c:pt>
                <c:pt idx="34227">
                  <c:v>3.0</c:v>
                </c:pt>
                <c:pt idx="34228">
                  <c:v>3.0</c:v>
                </c:pt>
                <c:pt idx="34229">
                  <c:v>3.0</c:v>
                </c:pt>
                <c:pt idx="34230">
                  <c:v>3.0</c:v>
                </c:pt>
                <c:pt idx="34231">
                  <c:v>3.0</c:v>
                </c:pt>
                <c:pt idx="34232">
                  <c:v>3.0</c:v>
                </c:pt>
                <c:pt idx="34233">
                  <c:v>3.0</c:v>
                </c:pt>
                <c:pt idx="34234">
                  <c:v>3.0</c:v>
                </c:pt>
                <c:pt idx="34235">
                  <c:v>3.0</c:v>
                </c:pt>
                <c:pt idx="34236">
                  <c:v>3.0</c:v>
                </c:pt>
                <c:pt idx="34237">
                  <c:v>3.0</c:v>
                </c:pt>
                <c:pt idx="34238">
                  <c:v>3.0</c:v>
                </c:pt>
                <c:pt idx="34239">
                  <c:v>3.0</c:v>
                </c:pt>
                <c:pt idx="34240">
                  <c:v>3.0</c:v>
                </c:pt>
                <c:pt idx="34241">
                  <c:v>3.0</c:v>
                </c:pt>
                <c:pt idx="34242">
                  <c:v>3.0</c:v>
                </c:pt>
                <c:pt idx="34243">
                  <c:v>3.0</c:v>
                </c:pt>
                <c:pt idx="34244">
                  <c:v>3.0</c:v>
                </c:pt>
                <c:pt idx="34245">
                  <c:v>3.0</c:v>
                </c:pt>
                <c:pt idx="34246">
                  <c:v>3.0</c:v>
                </c:pt>
                <c:pt idx="34247">
                  <c:v>3.0</c:v>
                </c:pt>
                <c:pt idx="34248">
                  <c:v>3.0</c:v>
                </c:pt>
                <c:pt idx="34249">
                  <c:v>3.0</c:v>
                </c:pt>
                <c:pt idx="34250">
                  <c:v>3.0</c:v>
                </c:pt>
                <c:pt idx="34251">
                  <c:v>3.0</c:v>
                </c:pt>
                <c:pt idx="34252">
                  <c:v>3.0</c:v>
                </c:pt>
                <c:pt idx="34253">
                  <c:v>3.0</c:v>
                </c:pt>
                <c:pt idx="34254">
                  <c:v>3.0</c:v>
                </c:pt>
                <c:pt idx="34255">
                  <c:v>3.0</c:v>
                </c:pt>
                <c:pt idx="34256">
                  <c:v>3.0</c:v>
                </c:pt>
                <c:pt idx="34257">
                  <c:v>3.0</c:v>
                </c:pt>
                <c:pt idx="34258">
                  <c:v>3.0</c:v>
                </c:pt>
                <c:pt idx="34259">
                  <c:v>3.0</c:v>
                </c:pt>
                <c:pt idx="34260">
                  <c:v>3.0</c:v>
                </c:pt>
                <c:pt idx="34261">
                  <c:v>3.0</c:v>
                </c:pt>
                <c:pt idx="34262">
                  <c:v>3.0</c:v>
                </c:pt>
                <c:pt idx="34263">
                  <c:v>3.0</c:v>
                </c:pt>
                <c:pt idx="34264">
                  <c:v>3.0</c:v>
                </c:pt>
                <c:pt idx="34265">
                  <c:v>3.0</c:v>
                </c:pt>
                <c:pt idx="34266">
                  <c:v>3.0</c:v>
                </c:pt>
                <c:pt idx="34267">
                  <c:v>3.0</c:v>
                </c:pt>
                <c:pt idx="34268">
                  <c:v>3.0</c:v>
                </c:pt>
                <c:pt idx="34269">
                  <c:v>3.0</c:v>
                </c:pt>
                <c:pt idx="34270">
                  <c:v>3.0</c:v>
                </c:pt>
                <c:pt idx="34271">
                  <c:v>3.0</c:v>
                </c:pt>
                <c:pt idx="34272">
                  <c:v>3.0</c:v>
                </c:pt>
                <c:pt idx="34273">
                  <c:v>3.0</c:v>
                </c:pt>
                <c:pt idx="34274">
                  <c:v>3.0</c:v>
                </c:pt>
                <c:pt idx="34275">
                  <c:v>3.0</c:v>
                </c:pt>
                <c:pt idx="34276">
                  <c:v>3.0</c:v>
                </c:pt>
                <c:pt idx="34277">
                  <c:v>3.0</c:v>
                </c:pt>
                <c:pt idx="34278">
                  <c:v>3.0</c:v>
                </c:pt>
                <c:pt idx="34279">
                  <c:v>3.0</c:v>
                </c:pt>
                <c:pt idx="34280">
                  <c:v>3.0</c:v>
                </c:pt>
                <c:pt idx="34281">
                  <c:v>3.0</c:v>
                </c:pt>
                <c:pt idx="34282">
                  <c:v>3.0</c:v>
                </c:pt>
                <c:pt idx="34283">
                  <c:v>3.0</c:v>
                </c:pt>
                <c:pt idx="34284">
                  <c:v>3.0</c:v>
                </c:pt>
                <c:pt idx="34285">
                  <c:v>3.0</c:v>
                </c:pt>
                <c:pt idx="34286">
                  <c:v>3.0</c:v>
                </c:pt>
                <c:pt idx="34287">
                  <c:v>3.0</c:v>
                </c:pt>
                <c:pt idx="34288">
                  <c:v>3.0</c:v>
                </c:pt>
                <c:pt idx="34289">
                  <c:v>3.0</c:v>
                </c:pt>
                <c:pt idx="34290">
                  <c:v>3.0</c:v>
                </c:pt>
                <c:pt idx="34291">
                  <c:v>3.0</c:v>
                </c:pt>
                <c:pt idx="34292">
                  <c:v>3.0</c:v>
                </c:pt>
                <c:pt idx="34293">
                  <c:v>3.0</c:v>
                </c:pt>
                <c:pt idx="34294">
                  <c:v>3.0</c:v>
                </c:pt>
                <c:pt idx="34295">
                  <c:v>3.0</c:v>
                </c:pt>
                <c:pt idx="34296">
                  <c:v>3.0</c:v>
                </c:pt>
                <c:pt idx="34297">
                  <c:v>3.0</c:v>
                </c:pt>
                <c:pt idx="34298">
                  <c:v>3.0</c:v>
                </c:pt>
                <c:pt idx="34299">
                  <c:v>3.0</c:v>
                </c:pt>
                <c:pt idx="34300">
                  <c:v>3.0</c:v>
                </c:pt>
                <c:pt idx="34301">
                  <c:v>3.0</c:v>
                </c:pt>
                <c:pt idx="34302">
                  <c:v>3.0</c:v>
                </c:pt>
                <c:pt idx="34303">
                  <c:v>3.0</c:v>
                </c:pt>
                <c:pt idx="34304">
                  <c:v>3.0</c:v>
                </c:pt>
                <c:pt idx="34305">
                  <c:v>3.0</c:v>
                </c:pt>
                <c:pt idx="34306">
                  <c:v>3.0</c:v>
                </c:pt>
                <c:pt idx="34307">
                  <c:v>3.0</c:v>
                </c:pt>
                <c:pt idx="34308">
                  <c:v>3.0</c:v>
                </c:pt>
                <c:pt idx="34309">
                  <c:v>3.0</c:v>
                </c:pt>
                <c:pt idx="34310">
                  <c:v>3.0</c:v>
                </c:pt>
                <c:pt idx="34311">
                  <c:v>3.0</c:v>
                </c:pt>
                <c:pt idx="34312">
                  <c:v>3.0</c:v>
                </c:pt>
                <c:pt idx="34313">
                  <c:v>3.0</c:v>
                </c:pt>
                <c:pt idx="34314">
                  <c:v>3.0</c:v>
                </c:pt>
                <c:pt idx="34315">
                  <c:v>3.0</c:v>
                </c:pt>
                <c:pt idx="34316">
                  <c:v>3.0</c:v>
                </c:pt>
                <c:pt idx="34317">
                  <c:v>3.0</c:v>
                </c:pt>
                <c:pt idx="34318">
                  <c:v>3.0</c:v>
                </c:pt>
                <c:pt idx="34319">
                  <c:v>3.0</c:v>
                </c:pt>
                <c:pt idx="34320">
                  <c:v>3.0</c:v>
                </c:pt>
                <c:pt idx="34321">
                  <c:v>3.0</c:v>
                </c:pt>
                <c:pt idx="34322">
                  <c:v>3.0</c:v>
                </c:pt>
                <c:pt idx="34323">
                  <c:v>3.0</c:v>
                </c:pt>
                <c:pt idx="34324">
                  <c:v>3.0</c:v>
                </c:pt>
                <c:pt idx="34325">
                  <c:v>3.0</c:v>
                </c:pt>
                <c:pt idx="34326">
                  <c:v>3.0</c:v>
                </c:pt>
                <c:pt idx="34327">
                  <c:v>3.0</c:v>
                </c:pt>
                <c:pt idx="34328">
                  <c:v>3.0</c:v>
                </c:pt>
                <c:pt idx="34329">
                  <c:v>3.0</c:v>
                </c:pt>
                <c:pt idx="34330">
                  <c:v>3.0</c:v>
                </c:pt>
                <c:pt idx="34331">
                  <c:v>3.0</c:v>
                </c:pt>
                <c:pt idx="34332">
                  <c:v>3.0</c:v>
                </c:pt>
                <c:pt idx="34333">
                  <c:v>3.0</c:v>
                </c:pt>
                <c:pt idx="34334">
                  <c:v>3.0</c:v>
                </c:pt>
                <c:pt idx="34335">
                  <c:v>3.0</c:v>
                </c:pt>
                <c:pt idx="34336">
                  <c:v>3.0</c:v>
                </c:pt>
                <c:pt idx="34337">
                  <c:v>3.0</c:v>
                </c:pt>
                <c:pt idx="34338">
                  <c:v>3.0</c:v>
                </c:pt>
                <c:pt idx="34339">
                  <c:v>3.0</c:v>
                </c:pt>
                <c:pt idx="34340">
                  <c:v>3.0</c:v>
                </c:pt>
                <c:pt idx="34341">
                  <c:v>3.0</c:v>
                </c:pt>
                <c:pt idx="34342">
                  <c:v>3.0</c:v>
                </c:pt>
                <c:pt idx="34343">
                  <c:v>3.0</c:v>
                </c:pt>
                <c:pt idx="34344">
                  <c:v>3.0</c:v>
                </c:pt>
                <c:pt idx="34345">
                  <c:v>3.0</c:v>
                </c:pt>
                <c:pt idx="34346">
                  <c:v>3.0</c:v>
                </c:pt>
                <c:pt idx="34347">
                  <c:v>3.0</c:v>
                </c:pt>
                <c:pt idx="34348">
                  <c:v>3.0</c:v>
                </c:pt>
                <c:pt idx="34349">
                  <c:v>3.0</c:v>
                </c:pt>
                <c:pt idx="34350">
                  <c:v>3.0</c:v>
                </c:pt>
                <c:pt idx="34351">
                  <c:v>3.0</c:v>
                </c:pt>
                <c:pt idx="34352">
                  <c:v>3.0</c:v>
                </c:pt>
                <c:pt idx="34353">
                  <c:v>3.0</c:v>
                </c:pt>
                <c:pt idx="34354">
                  <c:v>3.0</c:v>
                </c:pt>
                <c:pt idx="34355">
                  <c:v>3.0</c:v>
                </c:pt>
                <c:pt idx="34356">
                  <c:v>3.0</c:v>
                </c:pt>
                <c:pt idx="34357">
                  <c:v>3.0</c:v>
                </c:pt>
                <c:pt idx="34358">
                  <c:v>3.0</c:v>
                </c:pt>
                <c:pt idx="34359">
                  <c:v>3.0</c:v>
                </c:pt>
                <c:pt idx="34360">
                  <c:v>3.0</c:v>
                </c:pt>
                <c:pt idx="34361">
                  <c:v>3.0</c:v>
                </c:pt>
                <c:pt idx="34362">
                  <c:v>3.0</c:v>
                </c:pt>
                <c:pt idx="34363">
                  <c:v>3.0</c:v>
                </c:pt>
                <c:pt idx="34364">
                  <c:v>3.0</c:v>
                </c:pt>
                <c:pt idx="34365">
                  <c:v>3.0</c:v>
                </c:pt>
                <c:pt idx="34366">
                  <c:v>3.0</c:v>
                </c:pt>
                <c:pt idx="34367">
                  <c:v>3.0</c:v>
                </c:pt>
                <c:pt idx="34368">
                  <c:v>3.0</c:v>
                </c:pt>
                <c:pt idx="34369">
                  <c:v>3.0</c:v>
                </c:pt>
                <c:pt idx="34370">
                  <c:v>3.0</c:v>
                </c:pt>
                <c:pt idx="34371">
                  <c:v>3.0</c:v>
                </c:pt>
                <c:pt idx="34372">
                  <c:v>3.0</c:v>
                </c:pt>
                <c:pt idx="34373">
                  <c:v>3.0</c:v>
                </c:pt>
                <c:pt idx="34374">
                  <c:v>3.0</c:v>
                </c:pt>
                <c:pt idx="34375">
                  <c:v>3.0</c:v>
                </c:pt>
                <c:pt idx="34376">
                  <c:v>3.0</c:v>
                </c:pt>
                <c:pt idx="34377">
                  <c:v>3.0</c:v>
                </c:pt>
                <c:pt idx="34378">
                  <c:v>3.0</c:v>
                </c:pt>
                <c:pt idx="34379">
                  <c:v>3.0</c:v>
                </c:pt>
                <c:pt idx="34380">
                  <c:v>3.0</c:v>
                </c:pt>
                <c:pt idx="34381">
                  <c:v>3.0</c:v>
                </c:pt>
                <c:pt idx="34382">
                  <c:v>3.0</c:v>
                </c:pt>
                <c:pt idx="34383">
                  <c:v>3.0</c:v>
                </c:pt>
                <c:pt idx="34384">
                  <c:v>3.0</c:v>
                </c:pt>
                <c:pt idx="34385">
                  <c:v>3.0</c:v>
                </c:pt>
                <c:pt idx="34386">
                  <c:v>3.0</c:v>
                </c:pt>
                <c:pt idx="34387">
                  <c:v>3.0</c:v>
                </c:pt>
                <c:pt idx="34388">
                  <c:v>3.0</c:v>
                </c:pt>
                <c:pt idx="34389">
                  <c:v>3.0</c:v>
                </c:pt>
                <c:pt idx="34390">
                  <c:v>3.0</c:v>
                </c:pt>
                <c:pt idx="34391">
                  <c:v>3.0</c:v>
                </c:pt>
                <c:pt idx="34392">
                  <c:v>3.0</c:v>
                </c:pt>
                <c:pt idx="34393">
                  <c:v>3.0</c:v>
                </c:pt>
                <c:pt idx="34394">
                  <c:v>3.0</c:v>
                </c:pt>
                <c:pt idx="34395">
                  <c:v>3.0</c:v>
                </c:pt>
                <c:pt idx="34396">
                  <c:v>3.0</c:v>
                </c:pt>
                <c:pt idx="34397">
                  <c:v>3.0</c:v>
                </c:pt>
                <c:pt idx="34398">
                  <c:v>3.0</c:v>
                </c:pt>
                <c:pt idx="34399">
                  <c:v>3.0</c:v>
                </c:pt>
                <c:pt idx="34400">
                  <c:v>3.0</c:v>
                </c:pt>
                <c:pt idx="34401">
                  <c:v>3.0</c:v>
                </c:pt>
                <c:pt idx="34402">
                  <c:v>3.0</c:v>
                </c:pt>
                <c:pt idx="34403">
                  <c:v>3.0</c:v>
                </c:pt>
                <c:pt idx="34404">
                  <c:v>3.0</c:v>
                </c:pt>
                <c:pt idx="34405">
                  <c:v>3.0</c:v>
                </c:pt>
                <c:pt idx="34406">
                  <c:v>3.0</c:v>
                </c:pt>
                <c:pt idx="34407">
                  <c:v>3.0</c:v>
                </c:pt>
                <c:pt idx="34408">
                  <c:v>3.0</c:v>
                </c:pt>
                <c:pt idx="34409">
                  <c:v>3.0</c:v>
                </c:pt>
                <c:pt idx="34410">
                  <c:v>3.0</c:v>
                </c:pt>
                <c:pt idx="34411">
                  <c:v>3.0</c:v>
                </c:pt>
                <c:pt idx="34412">
                  <c:v>3.0</c:v>
                </c:pt>
                <c:pt idx="34413">
                  <c:v>3.0</c:v>
                </c:pt>
                <c:pt idx="34414">
                  <c:v>3.0</c:v>
                </c:pt>
                <c:pt idx="34415">
                  <c:v>3.0</c:v>
                </c:pt>
                <c:pt idx="34416">
                  <c:v>3.0</c:v>
                </c:pt>
                <c:pt idx="34417">
                  <c:v>3.0</c:v>
                </c:pt>
                <c:pt idx="34418">
                  <c:v>3.0</c:v>
                </c:pt>
                <c:pt idx="34419">
                  <c:v>3.0</c:v>
                </c:pt>
                <c:pt idx="34420">
                  <c:v>3.0</c:v>
                </c:pt>
                <c:pt idx="34421">
                  <c:v>3.0</c:v>
                </c:pt>
                <c:pt idx="34422">
                  <c:v>3.0</c:v>
                </c:pt>
                <c:pt idx="34423">
                  <c:v>3.0</c:v>
                </c:pt>
                <c:pt idx="34424">
                  <c:v>3.0</c:v>
                </c:pt>
                <c:pt idx="34425">
                  <c:v>3.0</c:v>
                </c:pt>
                <c:pt idx="34426">
                  <c:v>3.0</c:v>
                </c:pt>
                <c:pt idx="34427">
                  <c:v>3.0</c:v>
                </c:pt>
                <c:pt idx="34428">
                  <c:v>3.0</c:v>
                </c:pt>
                <c:pt idx="34429">
                  <c:v>3.0</c:v>
                </c:pt>
                <c:pt idx="34430">
                  <c:v>3.0</c:v>
                </c:pt>
                <c:pt idx="34431">
                  <c:v>3.0</c:v>
                </c:pt>
                <c:pt idx="34432">
                  <c:v>3.0</c:v>
                </c:pt>
                <c:pt idx="34433">
                  <c:v>3.0</c:v>
                </c:pt>
                <c:pt idx="34434">
                  <c:v>3.0</c:v>
                </c:pt>
                <c:pt idx="34435">
                  <c:v>3.0</c:v>
                </c:pt>
                <c:pt idx="34436">
                  <c:v>3.0</c:v>
                </c:pt>
                <c:pt idx="34437">
                  <c:v>3.0</c:v>
                </c:pt>
                <c:pt idx="34438">
                  <c:v>3.0</c:v>
                </c:pt>
                <c:pt idx="34439">
                  <c:v>3.0</c:v>
                </c:pt>
                <c:pt idx="34440">
                  <c:v>3.0</c:v>
                </c:pt>
                <c:pt idx="34441">
                  <c:v>3.0</c:v>
                </c:pt>
                <c:pt idx="34442">
                  <c:v>3.0</c:v>
                </c:pt>
                <c:pt idx="34443">
                  <c:v>3.0</c:v>
                </c:pt>
                <c:pt idx="34444">
                  <c:v>3.0</c:v>
                </c:pt>
                <c:pt idx="34445">
                  <c:v>3.0</c:v>
                </c:pt>
                <c:pt idx="34446">
                  <c:v>3.0</c:v>
                </c:pt>
                <c:pt idx="34447">
                  <c:v>3.0</c:v>
                </c:pt>
                <c:pt idx="34448">
                  <c:v>3.0</c:v>
                </c:pt>
                <c:pt idx="34449">
                  <c:v>3.0</c:v>
                </c:pt>
                <c:pt idx="34450">
                  <c:v>3.0</c:v>
                </c:pt>
                <c:pt idx="34451">
                  <c:v>3.0</c:v>
                </c:pt>
                <c:pt idx="34452">
                  <c:v>3.0</c:v>
                </c:pt>
                <c:pt idx="34453">
                  <c:v>3.0</c:v>
                </c:pt>
                <c:pt idx="34454">
                  <c:v>3.0</c:v>
                </c:pt>
                <c:pt idx="34455">
                  <c:v>3.0</c:v>
                </c:pt>
                <c:pt idx="34456">
                  <c:v>3.0</c:v>
                </c:pt>
                <c:pt idx="34457">
                  <c:v>3.0</c:v>
                </c:pt>
                <c:pt idx="34458">
                  <c:v>3.0</c:v>
                </c:pt>
                <c:pt idx="34459">
                  <c:v>3.0</c:v>
                </c:pt>
                <c:pt idx="34460">
                  <c:v>3.0</c:v>
                </c:pt>
                <c:pt idx="34461">
                  <c:v>3.0</c:v>
                </c:pt>
                <c:pt idx="34462">
                  <c:v>3.0</c:v>
                </c:pt>
                <c:pt idx="34463">
                  <c:v>3.0</c:v>
                </c:pt>
                <c:pt idx="34464">
                  <c:v>3.0</c:v>
                </c:pt>
                <c:pt idx="34465">
                  <c:v>3.0</c:v>
                </c:pt>
                <c:pt idx="34466">
                  <c:v>3.0</c:v>
                </c:pt>
                <c:pt idx="34467">
                  <c:v>3.0</c:v>
                </c:pt>
                <c:pt idx="34468">
                  <c:v>3.0</c:v>
                </c:pt>
                <c:pt idx="34469">
                  <c:v>3.0</c:v>
                </c:pt>
                <c:pt idx="34470">
                  <c:v>3.0</c:v>
                </c:pt>
                <c:pt idx="34471">
                  <c:v>3.0</c:v>
                </c:pt>
                <c:pt idx="34472">
                  <c:v>3.0</c:v>
                </c:pt>
                <c:pt idx="34473">
                  <c:v>3.0</c:v>
                </c:pt>
                <c:pt idx="34474">
                  <c:v>3.0</c:v>
                </c:pt>
                <c:pt idx="34475">
                  <c:v>3.0</c:v>
                </c:pt>
                <c:pt idx="34476">
                  <c:v>3.0</c:v>
                </c:pt>
                <c:pt idx="34477">
                  <c:v>3.0</c:v>
                </c:pt>
                <c:pt idx="34478">
                  <c:v>3.0</c:v>
                </c:pt>
                <c:pt idx="34479">
                  <c:v>3.0</c:v>
                </c:pt>
                <c:pt idx="34480">
                  <c:v>3.0</c:v>
                </c:pt>
                <c:pt idx="34481">
                  <c:v>3.0</c:v>
                </c:pt>
                <c:pt idx="34482">
                  <c:v>3.0</c:v>
                </c:pt>
                <c:pt idx="34483">
                  <c:v>3.0</c:v>
                </c:pt>
                <c:pt idx="34484">
                  <c:v>3.0</c:v>
                </c:pt>
                <c:pt idx="34485">
                  <c:v>3.0</c:v>
                </c:pt>
                <c:pt idx="34486">
                  <c:v>3.0</c:v>
                </c:pt>
                <c:pt idx="34487">
                  <c:v>3.0</c:v>
                </c:pt>
                <c:pt idx="34488">
                  <c:v>3.0</c:v>
                </c:pt>
                <c:pt idx="34489">
                  <c:v>3.0</c:v>
                </c:pt>
                <c:pt idx="34490">
                  <c:v>3.0</c:v>
                </c:pt>
                <c:pt idx="34491">
                  <c:v>3.0</c:v>
                </c:pt>
                <c:pt idx="34492">
                  <c:v>3.0</c:v>
                </c:pt>
                <c:pt idx="34493">
                  <c:v>3.0</c:v>
                </c:pt>
                <c:pt idx="34494">
                  <c:v>3.0</c:v>
                </c:pt>
                <c:pt idx="34495">
                  <c:v>3.0</c:v>
                </c:pt>
                <c:pt idx="34496">
                  <c:v>3.0</c:v>
                </c:pt>
                <c:pt idx="34497">
                  <c:v>3.0</c:v>
                </c:pt>
                <c:pt idx="34498">
                  <c:v>3.0</c:v>
                </c:pt>
                <c:pt idx="34499">
                  <c:v>3.0</c:v>
                </c:pt>
                <c:pt idx="34500">
                  <c:v>3.0</c:v>
                </c:pt>
                <c:pt idx="34501">
                  <c:v>3.0</c:v>
                </c:pt>
                <c:pt idx="34502">
                  <c:v>3.0</c:v>
                </c:pt>
                <c:pt idx="34503">
                  <c:v>3.0</c:v>
                </c:pt>
                <c:pt idx="34504">
                  <c:v>3.0</c:v>
                </c:pt>
                <c:pt idx="34505">
                  <c:v>3.0</c:v>
                </c:pt>
                <c:pt idx="34506">
                  <c:v>3.0</c:v>
                </c:pt>
                <c:pt idx="34507">
                  <c:v>3.0</c:v>
                </c:pt>
                <c:pt idx="34508">
                  <c:v>3.0</c:v>
                </c:pt>
                <c:pt idx="34509">
                  <c:v>3.0</c:v>
                </c:pt>
                <c:pt idx="34510">
                  <c:v>3.0</c:v>
                </c:pt>
                <c:pt idx="34511">
                  <c:v>3.0</c:v>
                </c:pt>
                <c:pt idx="34512">
                  <c:v>3.0</c:v>
                </c:pt>
                <c:pt idx="34513">
                  <c:v>3.0</c:v>
                </c:pt>
                <c:pt idx="34514">
                  <c:v>3.0</c:v>
                </c:pt>
                <c:pt idx="34515">
                  <c:v>3.0</c:v>
                </c:pt>
                <c:pt idx="34516">
                  <c:v>3.0</c:v>
                </c:pt>
                <c:pt idx="34517">
                  <c:v>3.0</c:v>
                </c:pt>
                <c:pt idx="34518">
                  <c:v>3.0</c:v>
                </c:pt>
                <c:pt idx="34519">
                  <c:v>3.0</c:v>
                </c:pt>
                <c:pt idx="34520">
                  <c:v>3.0</c:v>
                </c:pt>
                <c:pt idx="34521">
                  <c:v>3.0</c:v>
                </c:pt>
                <c:pt idx="34522">
                  <c:v>3.0</c:v>
                </c:pt>
                <c:pt idx="34523">
                  <c:v>3.0</c:v>
                </c:pt>
                <c:pt idx="34524">
                  <c:v>3.0</c:v>
                </c:pt>
                <c:pt idx="34525">
                  <c:v>3.0</c:v>
                </c:pt>
                <c:pt idx="34526">
                  <c:v>3.0</c:v>
                </c:pt>
                <c:pt idx="34527">
                  <c:v>3.0</c:v>
                </c:pt>
                <c:pt idx="34528">
                  <c:v>3.0</c:v>
                </c:pt>
                <c:pt idx="34529">
                  <c:v>3.0</c:v>
                </c:pt>
                <c:pt idx="34530">
                  <c:v>3.0</c:v>
                </c:pt>
                <c:pt idx="34531">
                  <c:v>3.0</c:v>
                </c:pt>
                <c:pt idx="34532">
                  <c:v>3.0</c:v>
                </c:pt>
                <c:pt idx="34533">
                  <c:v>3.0</c:v>
                </c:pt>
                <c:pt idx="34534">
                  <c:v>3.0</c:v>
                </c:pt>
                <c:pt idx="34535">
                  <c:v>3.0</c:v>
                </c:pt>
                <c:pt idx="34536">
                  <c:v>3.0</c:v>
                </c:pt>
                <c:pt idx="34537">
                  <c:v>3.0</c:v>
                </c:pt>
                <c:pt idx="34538">
                  <c:v>3.0</c:v>
                </c:pt>
                <c:pt idx="34539">
                  <c:v>3.0</c:v>
                </c:pt>
                <c:pt idx="34540">
                  <c:v>3.0</c:v>
                </c:pt>
                <c:pt idx="34541">
                  <c:v>3.0</c:v>
                </c:pt>
                <c:pt idx="34542">
                  <c:v>3.0</c:v>
                </c:pt>
                <c:pt idx="34543">
                  <c:v>3.0</c:v>
                </c:pt>
                <c:pt idx="34544">
                  <c:v>3.0</c:v>
                </c:pt>
                <c:pt idx="34545">
                  <c:v>3.0</c:v>
                </c:pt>
                <c:pt idx="34546">
                  <c:v>3.0</c:v>
                </c:pt>
                <c:pt idx="34547">
                  <c:v>3.0</c:v>
                </c:pt>
                <c:pt idx="34548">
                  <c:v>3.0</c:v>
                </c:pt>
                <c:pt idx="34549">
                  <c:v>3.0</c:v>
                </c:pt>
                <c:pt idx="34550">
                  <c:v>3.0</c:v>
                </c:pt>
                <c:pt idx="34551">
                  <c:v>3.0</c:v>
                </c:pt>
                <c:pt idx="34552">
                  <c:v>3.0</c:v>
                </c:pt>
                <c:pt idx="34553">
                  <c:v>3.0</c:v>
                </c:pt>
                <c:pt idx="34554">
                  <c:v>3.0</c:v>
                </c:pt>
                <c:pt idx="34555">
                  <c:v>3.0</c:v>
                </c:pt>
                <c:pt idx="34556">
                  <c:v>3.0</c:v>
                </c:pt>
                <c:pt idx="34557">
                  <c:v>3.0</c:v>
                </c:pt>
                <c:pt idx="34558">
                  <c:v>3.0</c:v>
                </c:pt>
                <c:pt idx="34559">
                  <c:v>3.0</c:v>
                </c:pt>
                <c:pt idx="34560">
                  <c:v>3.0</c:v>
                </c:pt>
                <c:pt idx="34561">
                  <c:v>3.0</c:v>
                </c:pt>
                <c:pt idx="34562">
                  <c:v>3.0</c:v>
                </c:pt>
                <c:pt idx="34563">
                  <c:v>3.0</c:v>
                </c:pt>
                <c:pt idx="34564">
                  <c:v>3.0</c:v>
                </c:pt>
                <c:pt idx="34565">
                  <c:v>3.0</c:v>
                </c:pt>
                <c:pt idx="34566">
                  <c:v>3.0</c:v>
                </c:pt>
                <c:pt idx="34567">
                  <c:v>3.0</c:v>
                </c:pt>
                <c:pt idx="34568">
                  <c:v>3.0</c:v>
                </c:pt>
                <c:pt idx="34569">
                  <c:v>3.0</c:v>
                </c:pt>
                <c:pt idx="34570">
                  <c:v>3.0</c:v>
                </c:pt>
                <c:pt idx="34571">
                  <c:v>3.0</c:v>
                </c:pt>
                <c:pt idx="34572">
                  <c:v>3.0</c:v>
                </c:pt>
                <c:pt idx="34573">
                  <c:v>3.0</c:v>
                </c:pt>
                <c:pt idx="34574">
                  <c:v>3.0</c:v>
                </c:pt>
                <c:pt idx="34575">
                  <c:v>3.0</c:v>
                </c:pt>
                <c:pt idx="34576">
                  <c:v>3.0</c:v>
                </c:pt>
                <c:pt idx="34577">
                  <c:v>3.0</c:v>
                </c:pt>
                <c:pt idx="34578">
                  <c:v>3.0</c:v>
                </c:pt>
                <c:pt idx="34579">
                  <c:v>3.0</c:v>
                </c:pt>
                <c:pt idx="34580">
                  <c:v>3.0</c:v>
                </c:pt>
                <c:pt idx="34581">
                  <c:v>3.0</c:v>
                </c:pt>
                <c:pt idx="34582">
                  <c:v>3.0</c:v>
                </c:pt>
                <c:pt idx="34583">
                  <c:v>3.0</c:v>
                </c:pt>
                <c:pt idx="34584">
                  <c:v>3.0</c:v>
                </c:pt>
                <c:pt idx="34585">
                  <c:v>3.0</c:v>
                </c:pt>
                <c:pt idx="34586">
                  <c:v>3.0</c:v>
                </c:pt>
                <c:pt idx="34587">
                  <c:v>3.0</c:v>
                </c:pt>
                <c:pt idx="34588">
                  <c:v>3.0</c:v>
                </c:pt>
                <c:pt idx="34589">
                  <c:v>3.0</c:v>
                </c:pt>
                <c:pt idx="34590">
                  <c:v>3.0</c:v>
                </c:pt>
                <c:pt idx="34591">
                  <c:v>3.0</c:v>
                </c:pt>
                <c:pt idx="34592">
                  <c:v>3.0</c:v>
                </c:pt>
                <c:pt idx="34593">
                  <c:v>3.0</c:v>
                </c:pt>
                <c:pt idx="34594">
                  <c:v>3.0</c:v>
                </c:pt>
                <c:pt idx="34595">
                  <c:v>3.0</c:v>
                </c:pt>
                <c:pt idx="34596">
                  <c:v>3.0</c:v>
                </c:pt>
                <c:pt idx="34597">
                  <c:v>3.0</c:v>
                </c:pt>
                <c:pt idx="34598">
                  <c:v>3.0</c:v>
                </c:pt>
                <c:pt idx="34599">
                  <c:v>3.0</c:v>
                </c:pt>
                <c:pt idx="34600">
                  <c:v>3.0</c:v>
                </c:pt>
                <c:pt idx="34601">
                  <c:v>3.0</c:v>
                </c:pt>
                <c:pt idx="34602">
                  <c:v>3.0</c:v>
                </c:pt>
                <c:pt idx="34603">
                  <c:v>3.0</c:v>
                </c:pt>
                <c:pt idx="34604">
                  <c:v>3.0</c:v>
                </c:pt>
                <c:pt idx="34605">
                  <c:v>3.0</c:v>
                </c:pt>
                <c:pt idx="34606">
                  <c:v>3.0</c:v>
                </c:pt>
                <c:pt idx="34607">
                  <c:v>3.0</c:v>
                </c:pt>
                <c:pt idx="34608">
                  <c:v>3.0</c:v>
                </c:pt>
                <c:pt idx="34609">
                  <c:v>3.0</c:v>
                </c:pt>
                <c:pt idx="34610">
                  <c:v>3.0</c:v>
                </c:pt>
                <c:pt idx="34611">
                  <c:v>3.0</c:v>
                </c:pt>
                <c:pt idx="34612">
                  <c:v>3.0</c:v>
                </c:pt>
                <c:pt idx="34613">
                  <c:v>3.0</c:v>
                </c:pt>
                <c:pt idx="34614">
                  <c:v>3.0</c:v>
                </c:pt>
                <c:pt idx="34615">
                  <c:v>3.0</c:v>
                </c:pt>
                <c:pt idx="34616">
                  <c:v>3.0</c:v>
                </c:pt>
                <c:pt idx="34617">
                  <c:v>3.0</c:v>
                </c:pt>
                <c:pt idx="34618">
                  <c:v>3.0</c:v>
                </c:pt>
                <c:pt idx="34619">
                  <c:v>3.0</c:v>
                </c:pt>
                <c:pt idx="34620">
                  <c:v>3.0</c:v>
                </c:pt>
                <c:pt idx="34621">
                  <c:v>3.0</c:v>
                </c:pt>
                <c:pt idx="34622">
                  <c:v>3.0</c:v>
                </c:pt>
                <c:pt idx="34623">
                  <c:v>3.0</c:v>
                </c:pt>
                <c:pt idx="34624">
                  <c:v>3.0</c:v>
                </c:pt>
                <c:pt idx="34625">
                  <c:v>3.0</c:v>
                </c:pt>
                <c:pt idx="34626">
                  <c:v>3.0</c:v>
                </c:pt>
                <c:pt idx="34627">
                  <c:v>3.0</c:v>
                </c:pt>
                <c:pt idx="34628">
                  <c:v>3.0</c:v>
                </c:pt>
                <c:pt idx="34629">
                  <c:v>3.0</c:v>
                </c:pt>
                <c:pt idx="34630">
                  <c:v>3.0</c:v>
                </c:pt>
                <c:pt idx="34631">
                  <c:v>3.0</c:v>
                </c:pt>
                <c:pt idx="34632">
                  <c:v>3.0</c:v>
                </c:pt>
                <c:pt idx="34633">
                  <c:v>3.0</c:v>
                </c:pt>
                <c:pt idx="34634">
                  <c:v>3.0</c:v>
                </c:pt>
                <c:pt idx="34635">
                  <c:v>3.0</c:v>
                </c:pt>
                <c:pt idx="34636">
                  <c:v>3.0</c:v>
                </c:pt>
                <c:pt idx="34637">
                  <c:v>3.0</c:v>
                </c:pt>
                <c:pt idx="34638">
                  <c:v>3.0</c:v>
                </c:pt>
                <c:pt idx="34639">
                  <c:v>3.0</c:v>
                </c:pt>
                <c:pt idx="34640">
                  <c:v>3.0</c:v>
                </c:pt>
                <c:pt idx="34641">
                  <c:v>3.0</c:v>
                </c:pt>
                <c:pt idx="34642">
                  <c:v>3.0</c:v>
                </c:pt>
                <c:pt idx="34643">
                  <c:v>3.0</c:v>
                </c:pt>
                <c:pt idx="34644">
                  <c:v>3.0</c:v>
                </c:pt>
                <c:pt idx="34645">
                  <c:v>3.0</c:v>
                </c:pt>
                <c:pt idx="34646">
                  <c:v>3.0</c:v>
                </c:pt>
                <c:pt idx="34647">
                  <c:v>3.0</c:v>
                </c:pt>
                <c:pt idx="34648">
                  <c:v>3.0</c:v>
                </c:pt>
                <c:pt idx="34649">
                  <c:v>3.0</c:v>
                </c:pt>
                <c:pt idx="34650">
                  <c:v>3.0</c:v>
                </c:pt>
                <c:pt idx="34651">
                  <c:v>3.0</c:v>
                </c:pt>
                <c:pt idx="34652">
                  <c:v>3.0</c:v>
                </c:pt>
                <c:pt idx="34653">
                  <c:v>3.0</c:v>
                </c:pt>
                <c:pt idx="34654">
                  <c:v>3.0</c:v>
                </c:pt>
                <c:pt idx="34655">
                  <c:v>3.0</c:v>
                </c:pt>
                <c:pt idx="34656">
                  <c:v>3.0</c:v>
                </c:pt>
                <c:pt idx="34657">
                  <c:v>3.0</c:v>
                </c:pt>
                <c:pt idx="34658">
                  <c:v>3.0</c:v>
                </c:pt>
                <c:pt idx="34659">
                  <c:v>3.0</c:v>
                </c:pt>
                <c:pt idx="34660">
                  <c:v>3.0</c:v>
                </c:pt>
                <c:pt idx="34661">
                  <c:v>3.0</c:v>
                </c:pt>
                <c:pt idx="34662">
                  <c:v>3.0</c:v>
                </c:pt>
                <c:pt idx="34663">
                  <c:v>3.0</c:v>
                </c:pt>
                <c:pt idx="34664">
                  <c:v>3.0</c:v>
                </c:pt>
                <c:pt idx="34665">
                  <c:v>3.0</c:v>
                </c:pt>
                <c:pt idx="34666">
                  <c:v>3.0</c:v>
                </c:pt>
                <c:pt idx="34667">
                  <c:v>3.0</c:v>
                </c:pt>
                <c:pt idx="34668">
                  <c:v>3.0</c:v>
                </c:pt>
                <c:pt idx="34669">
                  <c:v>3.0</c:v>
                </c:pt>
                <c:pt idx="34670">
                  <c:v>3.0</c:v>
                </c:pt>
                <c:pt idx="34671">
                  <c:v>3.0</c:v>
                </c:pt>
                <c:pt idx="34672">
                  <c:v>3.0</c:v>
                </c:pt>
                <c:pt idx="34673">
                  <c:v>3.0</c:v>
                </c:pt>
                <c:pt idx="34674">
                  <c:v>3.0</c:v>
                </c:pt>
                <c:pt idx="34675">
                  <c:v>3.0</c:v>
                </c:pt>
                <c:pt idx="34676">
                  <c:v>3.0</c:v>
                </c:pt>
                <c:pt idx="34677">
                  <c:v>3.0</c:v>
                </c:pt>
                <c:pt idx="34678">
                  <c:v>3.0</c:v>
                </c:pt>
                <c:pt idx="34679">
                  <c:v>3.0</c:v>
                </c:pt>
                <c:pt idx="34680">
                  <c:v>3.0</c:v>
                </c:pt>
                <c:pt idx="34681">
                  <c:v>3.0</c:v>
                </c:pt>
                <c:pt idx="34682">
                  <c:v>3.0</c:v>
                </c:pt>
                <c:pt idx="34683">
                  <c:v>3.0</c:v>
                </c:pt>
                <c:pt idx="34684">
                  <c:v>3.0</c:v>
                </c:pt>
                <c:pt idx="34685">
                  <c:v>3.0</c:v>
                </c:pt>
                <c:pt idx="34686">
                  <c:v>3.0</c:v>
                </c:pt>
                <c:pt idx="34687">
                  <c:v>3.0</c:v>
                </c:pt>
                <c:pt idx="34688">
                  <c:v>3.0</c:v>
                </c:pt>
                <c:pt idx="34689">
                  <c:v>3.0</c:v>
                </c:pt>
                <c:pt idx="34690">
                  <c:v>3.0</c:v>
                </c:pt>
                <c:pt idx="34691">
                  <c:v>3.0</c:v>
                </c:pt>
                <c:pt idx="34692">
                  <c:v>3.0</c:v>
                </c:pt>
                <c:pt idx="34693">
                  <c:v>3.0</c:v>
                </c:pt>
                <c:pt idx="34694">
                  <c:v>3.0</c:v>
                </c:pt>
                <c:pt idx="34695">
                  <c:v>3.0</c:v>
                </c:pt>
                <c:pt idx="34696">
                  <c:v>3.0</c:v>
                </c:pt>
                <c:pt idx="34697">
                  <c:v>3.0</c:v>
                </c:pt>
                <c:pt idx="34698">
                  <c:v>3.0</c:v>
                </c:pt>
                <c:pt idx="34699">
                  <c:v>3.0</c:v>
                </c:pt>
                <c:pt idx="34700">
                  <c:v>3.0</c:v>
                </c:pt>
                <c:pt idx="34701">
                  <c:v>3.0</c:v>
                </c:pt>
                <c:pt idx="34702">
                  <c:v>3.0</c:v>
                </c:pt>
                <c:pt idx="34703">
                  <c:v>3.0</c:v>
                </c:pt>
                <c:pt idx="34704">
                  <c:v>3.0</c:v>
                </c:pt>
                <c:pt idx="34705">
                  <c:v>3.0</c:v>
                </c:pt>
                <c:pt idx="34706">
                  <c:v>3.0</c:v>
                </c:pt>
                <c:pt idx="34707">
                  <c:v>3.0</c:v>
                </c:pt>
                <c:pt idx="34708">
                  <c:v>3.0</c:v>
                </c:pt>
                <c:pt idx="34709">
                  <c:v>3.0</c:v>
                </c:pt>
                <c:pt idx="34710">
                  <c:v>3.0</c:v>
                </c:pt>
                <c:pt idx="34711">
                  <c:v>3.0</c:v>
                </c:pt>
                <c:pt idx="34712">
                  <c:v>3.0</c:v>
                </c:pt>
                <c:pt idx="34713">
                  <c:v>3.0</c:v>
                </c:pt>
                <c:pt idx="34714">
                  <c:v>3.0</c:v>
                </c:pt>
                <c:pt idx="34715">
                  <c:v>3.0</c:v>
                </c:pt>
                <c:pt idx="34716">
                  <c:v>3.0</c:v>
                </c:pt>
                <c:pt idx="34717">
                  <c:v>3.0</c:v>
                </c:pt>
                <c:pt idx="34718">
                  <c:v>3.0</c:v>
                </c:pt>
                <c:pt idx="34719">
                  <c:v>3.0</c:v>
                </c:pt>
                <c:pt idx="34720">
                  <c:v>3.0</c:v>
                </c:pt>
                <c:pt idx="34721">
                  <c:v>3.0</c:v>
                </c:pt>
                <c:pt idx="34722">
                  <c:v>3.0</c:v>
                </c:pt>
                <c:pt idx="34723">
                  <c:v>3.0</c:v>
                </c:pt>
                <c:pt idx="34724">
                  <c:v>3.0</c:v>
                </c:pt>
                <c:pt idx="34725">
                  <c:v>3.0</c:v>
                </c:pt>
                <c:pt idx="34726">
                  <c:v>3.0</c:v>
                </c:pt>
                <c:pt idx="34727">
                  <c:v>3.0</c:v>
                </c:pt>
                <c:pt idx="34728">
                  <c:v>3.0</c:v>
                </c:pt>
                <c:pt idx="34729">
                  <c:v>3.0</c:v>
                </c:pt>
                <c:pt idx="34730">
                  <c:v>3.0</c:v>
                </c:pt>
                <c:pt idx="34731">
                  <c:v>3.0</c:v>
                </c:pt>
                <c:pt idx="34732">
                  <c:v>3.0</c:v>
                </c:pt>
                <c:pt idx="34733">
                  <c:v>3.0</c:v>
                </c:pt>
                <c:pt idx="34734">
                  <c:v>3.0</c:v>
                </c:pt>
                <c:pt idx="34735">
                  <c:v>3.0</c:v>
                </c:pt>
                <c:pt idx="34736">
                  <c:v>3.0</c:v>
                </c:pt>
                <c:pt idx="34737">
                  <c:v>3.0</c:v>
                </c:pt>
                <c:pt idx="34738">
                  <c:v>3.0</c:v>
                </c:pt>
                <c:pt idx="34739">
                  <c:v>3.0</c:v>
                </c:pt>
                <c:pt idx="34740">
                  <c:v>3.0</c:v>
                </c:pt>
                <c:pt idx="34741">
                  <c:v>3.0</c:v>
                </c:pt>
                <c:pt idx="34742">
                  <c:v>3.0</c:v>
                </c:pt>
                <c:pt idx="34743">
                  <c:v>3.0</c:v>
                </c:pt>
                <c:pt idx="34744">
                  <c:v>3.0</c:v>
                </c:pt>
                <c:pt idx="34745">
                  <c:v>3.0</c:v>
                </c:pt>
                <c:pt idx="34746">
                  <c:v>3.0</c:v>
                </c:pt>
                <c:pt idx="34747">
                  <c:v>3.0</c:v>
                </c:pt>
                <c:pt idx="34748">
                  <c:v>3.0</c:v>
                </c:pt>
                <c:pt idx="34749">
                  <c:v>3.0</c:v>
                </c:pt>
                <c:pt idx="34750">
                  <c:v>3.0</c:v>
                </c:pt>
                <c:pt idx="34751">
                  <c:v>3.0</c:v>
                </c:pt>
                <c:pt idx="34752">
                  <c:v>3.0</c:v>
                </c:pt>
                <c:pt idx="34753">
                  <c:v>3.0</c:v>
                </c:pt>
                <c:pt idx="34754">
                  <c:v>3.0</c:v>
                </c:pt>
                <c:pt idx="34755">
                  <c:v>3.0</c:v>
                </c:pt>
                <c:pt idx="34756">
                  <c:v>3.0</c:v>
                </c:pt>
                <c:pt idx="34757">
                  <c:v>3.0</c:v>
                </c:pt>
                <c:pt idx="34758">
                  <c:v>3.0</c:v>
                </c:pt>
                <c:pt idx="34759">
                  <c:v>3.0</c:v>
                </c:pt>
                <c:pt idx="34760">
                  <c:v>3.0</c:v>
                </c:pt>
                <c:pt idx="34761">
                  <c:v>3.0</c:v>
                </c:pt>
                <c:pt idx="34762">
                  <c:v>3.0</c:v>
                </c:pt>
                <c:pt idx="34763">
                  <c:v>3.0</c:v>
                </c:pt>
                <c:pt idx="34764">
                  <c:v>3.0</c:v>
                </c:pt>
                <c:pt idx="34765">
                  <c:v>3.0</c:v>
                </c:pt>
                <c:pt idx="34766">
                  <c:v>3.0</c:v>
                </c:pt>
                <c:pt idx="34767">
                  <c:v>3.0</c:v>
                </c:pt>
                <c:pt idx="34768">
                  <c:v>3.0</c:v>
                </c:pt>
                <c:pt idx="34769">
                  <c:v>3.0</c:v>
                </c:pt>
                <c:pt idx="34770">
                  <c:v>3.0</c:v>
                </c:pt>
                <c:pt idx="34771">
                  <c:v>3.0</c:v>
                </c:pt>
                <c:pt idx="34772">
                  <c:v>3.0</c:v>
                </c:pt>
                <c:pt idx="34773">
                  <c:v>3.0</c:v>
                </c:pt>
                <c:pt idx="34774">
                  <c:v>3.0</c:v>
                </c:pt>
                <c:pt idx="34775">
                  <c:v>3.0</c:v>
                </c:pt>
                <c:pt idx="34776">
                  <c:v>3.0</c:v>
                </c:pt>
                <c:pt idx="34777">
                  <c:v>3.0</c:v>
                </c:pt>
                <c:pt idx="34778">
                  <c:v>3.0</c:v>
                </c:pt>
                <c:pt idx="34779">
                  <c:v>3.0</c:v>
                </c:pt>
                <c:pt idx="34780">
                  <c:v>3.0</c:v>
                </c:pt>
                <c:pt idx="34781">
                  <c:v>3.0</c:v>
                </c:pt>
                <c:pt idx="34782">
                  <c:v>3.0</c:v>
                </c:pt>
                <c:pt idx="34783">
                  <c:v>3.0</c:v>
                </c:pt>
                <c:pt idx="34784">
                  <c:v>3.0</c:v>
                </c:pt>
                <c:pt idx="34785">
                  <c:v>3.0</c:v>
                </c:pt>
                <c:pt idx="34786">
                  <c:v>3.0</c:v>
                </c:pt>
                <c:pt idx="34787">
                  <c:v>3.0</c:v>
                </c:pt>
                <c:pt idx="34788">
                  <c:v>3.0</c:v>
                </c:pt>
                <c:pt idx="34789">
                  <c:v>3.0</c:v>
                </c:pt>
                <c:pt idx="34790">
                  <c:v>3.0</c:v>
                </c:pt>
                <c:pt idx="34791">
                  <c:v>3.0</c:v>
                </c:pt>
                <c:pt idx="34792">
                  <c:v>3.0</c:v>
                </c:pt>
                <c:pt idx="34793">
                  <c:v>3.0</c:v>
                </c:pt>
                <c:pt idx="34794">
                  <c:v>3.0</c:v>
                </c:pt>
                <c:pt idx="34795">
                  <c:v>3.0</c:v>
                </c:pt>
                <c:pt idx="34796">
                  <c:v>3.0</c:v>
                </c:pt>
                <c:pt idx="34797">
                  <c:v>3.0</c:v>
                </c:pt>
                <c:pt idx="34798">
                  <c:v>3.0</c:v>
                </c:pt>
                <c:pt idx="34799">
                  <c:v>3.0</c:v>
                </c:pt>
                <c:pt idx="34800">
                  <c:v>3.0</c:v>
                </c:pt>
                <c:pt idx="34801">
                  <c:v>3.0</c:v>
                </c:pt>
                <c:pt idx="34802">
                  <c:v>3.0</c:v>
                </c:pt>
                <c:pt idx="34803">
                  <c:v>3.0</c:v>
                </c:pt>
                <c:pt idx="34804">
                  <c:v>3.0</c:v>
                </c:pt>
                <c:pt idx="34805">
                  <c:v>3.0</c:v>
                </c:pt>
                <c:pt idx="34806">
                  <c:v>3.0</c:v>
                </c:pt>
                <c:pt idx="34807">
                  <c:v>3.0</c:v>
                </c:pt>
                <c:pt idx="34808">
                  <c:v>3.0</c:v>
                </c:pt>
                <c:pt idx="34809">
                  <c:v>3.0</c:v>
                </c:pt>
                <c:pt idx="34810">
                  <c:v>3.0</c:v>
                </c:pt>
                <c:pt idx="34811">
                  <c:v>3.0</c:v>
                </c:pt>
                <c:pt idx="34812">
                  <c:v>3.0</c:v>
                </c:pt>
                <c:pt idx="34813">
                  <c:v>3.0</c:v>
                </c:pt>
                <c:pt idx="34814">
                  <c:v>3.0</c:v>
                </c:pt>
                <c:pt idx="34815">
                  <c:v>3.0</c:v>
                </c:pt>
                <c:pt idx="34816">
                  <c:v>3.0</c:v>
                </c:pt>
                <c:pt idx="34817">
                  <c:v>3.0</c:v>
                </c:pt>
                <c:pt idx="34818">
                  <c:v>3.0</c:v>
                </c:pt>
                <c:pt idx="34819">
                  <c:v>3.0</c:v>
                </c:pt>
                <c:pt idx="34820">
                  <c:v>3.0</c:v>
                </c:pt>
                <c:pt idx="34821">
                  <c:v>3.0</c:v>
                </c:pt>
                <c:pt idx="34822">
                  <c:v>3.0</c:v>
                </c:pt>
                <c:pt idx="34823">
                  <c:v>3.0</c:v>
                </c:pt>
                <c:pt idx="34824">
                  <c:v>3.0</c:v>
                </c:pt>
                <c:pt idx="34825">
                  <c:v>3.0</c:v>
                </c:pt>
                <c:pt idx="34826">
                  <c:v>3.0</c:v>
                </c:pt>
                <c:pt idx="34827">
                  <c:v>3.0</c:v>
                </c:pt>
                <c:pt idx="34828">
                  <c:v>3.0</c:v>
                </c:pt>
                <c:pt idx="34829">
                  <c:v>3.0</c:v>
                </c:pt>
                <c:pt idx="34830">
                  <c:v>3.0</c:v>
                </c:pt>
                <c:pt idx="34831">
                  <c:v>3.0</c:v>
                </c:pt>
                <c:pt idx="34832">
                  <c:v>3.0</c:v>
                </c:pt>
                <c:pt idx="34833">
                  <c:v>3.0</c:v>
                </c:pt>
                <c:pt idx="34834">
                  <c:v>3.0</c:v>
                </c:pt>
                <c:pt idx="34835">
                  <c:v>3.0</c:v>
                </c:pt>
                <c:pt idx="34836">
                  <c:v>3.0</c:v>
                </c:pt>
                <c:pt idx="34837">
                  <c:v>3.0</c:v>
                </c:pt>
                <c:pt idx="34838">
                  <c:v>3.0</c:v>
                </c:pt>
                <c:pt idx="34839">
                  <c:v>3.0</c:v>
                </c:pt>
                <c:pt idx="34840">
                  <c:v>3.0</c:v>
                </c:pt>
                <c:pt idx="34841">
                  <c:v>3.0</c:v>
                </c:pt>
                <c:pt idx="34842">
                  <c:v>3.0</c:v>
                </c:pt>
                <c:pt idx="34843">
                  <c:v>3.0</c:v>
                </c:pt>
                <c:pt idx="34844">
                  <c:v>3.0</c:v>
                </c:pt>
                <c:pt idx="34845">
                  <c:v>3.0</c:v>
                </c:pt>
                <c:pt idx="34846">
                  <c:v>3.0</c:v>
                </c:pt>
                <c:pt idx="34847">
                  <c:v>3.0</c:v>
                </c:pt>
                <c:pt idx="34848">
                  <c:v>3.0</c:v>
                </c:pt>
                <c:pt idx="34849">
                  <c:v>3.0</c:v>
                </c:pt>
                <c:pt idx="34850">
                  <c:v>3.0</c:v>
                </c:pt>
                <c:pt idx="34851">
                  <c:v>3.0</c:v>
                </c:pt>
                <c:pt idx="34852">
                  <c:v>3.0</c:v>
                </c:pt>
                <c:pt idx="34853">
                  <c:v>3.0</c:v>
                </c:pt>
                <c:pt idx="34854">
                  <c:v>3.0</c:v>
                </c:pt>
                <c:pt idx="34855">
                  <c:v>3.0</c:v>
                </c:pt>
                <c:pt idx="34856">
                  <c:v>3.0</c:v>
                </c:pt>
                <c:pt idx="34857">
                  <c:v>3.0</c:v>
                </c:pt>
                <c:pt idx="34858">
                  <c:v>3.0</c:v>
                </c:pt>
                <c:pt idx="34859">
                  <c:v>3.0</c:v>
                </c:pt>
                <c:pt idx="34860">
                  <c:v>3.0</c:v>
                </c:pt>
                <c:pt idx="34861">
                  <c:v>3.0</c:v>
                </c:pt>
                <c:pt idx="34862">
                  <c:v>3.0</c:v>
                </c:pt>
                <c:pt idx="34863">
                  <c:v>3.0</c:v>
                </c:pt>
                <c:pt idx="34864">
                  <c:v>3.0</c:v>
                </c:pt>
                <c:pt idx="34865">
                  <c:v>3.0</c:v>
                </c:pt>
                <c:pt idx="34866">
                  <c:v>3.0</c:v>
                </c:pt>
                <c:pt idx="34867">
                  <c:v>3.0</c:v>
                </c:pt>
                <c:pt idx="34868">
                  <c:v>3.0</c:v>
                </c:pt>
                <c:pt idx="34869">
                  <c:v>3.0</c:v>
                </c:pt>
                <c:pt idx="34870">
                  <c:v>3.0</c:v>
                </c:pt>
                <c:pt idx="34871">
                  <c:v>3.0</c:v>
                </c:pt>
                <c:pt idx="34872">
                  <c:v>3.0</c:v>
                </c:pt>
                <c:pt idx="34873">
                  <c:v>3.0</c:v>
                </c:pt>
                <c:pt idx="34874">
                  <c:v>3.0</c:v>
                </c:pt>
                <c:pt idx="34875">
                  <c:v>3.0</c:v>
                </c:pt>
                <c:pt idx="34876">
                  <c:v>3.0</c:v>
                </c:pt>
                <c:pt idx="34877">
                  <c:v>3.0</c:v>
                </c:pt>
                <c:pt idx="34878">
                  <c:v>3.0</c:v>
                </c:pt>
                <c:pt idx="34879">
                  <c:v>3.0</c:v>
                </c:pt>
                <c:pt idx="34880">
                  <c:v>3.0</c:v>
                </c:pt>
                <c:pt idx="34881">
                  <c:v>3.0</c:v>
                </c:pt>
                <c:pt idx="34882">
                  <c:v>3.0</c:v>
                </c:pt>
                <c:pt idx="34883">
                  <c:v>3.0</c:v>
                </c:pt>
                <c:pt idx="34884">
                  <c:v>3.0</c:v>
                </c:pt>
                <c:pt idx="34885">
                  <c:v>3.0</c:v>
                </c:pt>
                <c:pt idx="34886">
                  <c:v>3.0</c:v>
                </c:pt>
                <c:pt idx="34887">
                  <c:v>3.0</c:v>
                </c:pt>
                <c:pt idx="34888">
                  <c:v>3.0</c:v>
                </c:pt>
                <c:pt idx="34889">
                  <c:v>3.0</c:v>
                </c:pt>
                <c:pt idx="34890">
                  <c:v>3.0</c:v>
                </c:pt>
                <c:pt idx="34891">
                  <c:v>3.0</c:v>
                </c:pt>
                <c:pt idx="34892">
                  <c:v>3.0</c:v>
                </c:pt>
                <c:pt idx="34893">
                  <c:v>3.0</c:v>
                </c:pt>
                <c:pt idx="34894">
                  <c:v>3.0</c:v>
                </c:pt>
                <c:pt idx="34895">
                  <c:v>3.0</c:v>
                </c:pt>
                <c:pt idx="34896">
                  <c:v>3.0</c:v>
                </c:pt>
                <c:pt idx="34897">
                  <c:v>3.0</c:v>
                </c:pt>
                <c:pt idx="34898">
                  <c:v>3.0</c:v>
                </c:pt>
                <c:pt idx="34899">
                  <c:v>3.0</c:v>
                </c:pt>
                <c:pt idx="34900">
                  <c:v>3.0</c:v>
                </c:pt>
                <c:pt idx="34901">
                  <c:v>3.0</c:v>
                </c:pt>
                <c:pt idx="34902">
                  <c:v>3.0</c:v>
                </c:pt>
                <c:pt idx="34903">
                  <c:v>3.0</c:v>
                </c:pt>
                <c:pt idx="34904">
                  <c:v>3.0</c:v>
                </c:pt>
                <c:pt idx="34905">
                  <c:v>3.0</c:v>
                </c:pt>
                <c:pt idx="34906">
                  <c:v>3.0</c:v>
                </c:pt>
                <c:pt idx="34907">
                  <c:v>3.0</c:v>
                </c:pt>
                <c:pt idx="34908">
                  <c:v>3.0</c:v>
                </c:pt>
                <c:pt idx="34909">
                  <c:v>3.0</c:v>
                </c:pt>
                <c:pt idx="34910">
                  <c:v>3.0</c:v>
                </c:pt>
                <c:pt idx="34911">
                  <c:v>3.0</c:v>
                </c:pt>
                <c:pt idx="34912">
                  <c:v>3.0</c:v>
                </c:pt>
                <c:pt idx="34913">
                  <c:v>3.0</c:v>
                </c:pt>
                <c:pt idx="34914">
                  <c:v>3.0</c:v>
                </c:pt>
                <c:pt idx="34915">
                  <c:v>3.0</c:v>
                </c:pt>
                <c:pt idx="34916">
                  <c:v>3.0</c:v>
                </c:pt>
                <c:pt idx="34917">
                  <c:v>3.0</c:v>
                </c:pt>
                <c:pt idx="34918">
                  <c:v>3.0</c:v>
                </c:pt>
                <c:pt idx="34919">
                  <c:v>3.0</c:v>
                </c:pt>
                <c:pt idx="34920">
                  <c:v>3.0</c:v>
                </c:pt>
                <c:pt idx="34921">
                  <c:v>3.0</c:v>
                </c:pt>
                <c:pt idx="34922">
                  <c:v>3.0</c:v>
                </c:pt>
                <c:pt idx="34923">
                  <c:v>3.0</c:v>
                </c:pt>
                <c:pt idx="34924">
                  <c:v>3.0</c:v>
                </c:pt>
                <c:pt idx="34925">
                  <c:v>3.0</c:v>
                </c:pt>
                <c:pt idx="34926">
                  <c:v>3.0</c:v>
                </c:pt>
                <c:pt idx="34927">
                  <c:v>3.0</c:v>
                </c:pt>
                <c:pt idx="34928">
                  <c:v>3.0</c:v>
                </c:pt>
                <c:pt idx="34929">
                  <c:v>3.0</c:v>
                </c:pt>
                <c:pt idx="34930">
                  <c:v>3.0</c:v>
                </c:pt>
                <c:pt idx="34931">
                  <c:v>3.0</c:v>
                </c:pt>
                <c:pt idx="34932">
                  <c:v>3.0</c:v>
                </c:pt>
                <c:pt idx="34933">
                  <c:v>3.0</c:v>
                </c:pt>
                <c:pt idx="34934">
                  <c:v>3.0</c:v>
                </c:pt>
                <c:pt idx="34935">
                  <c:v>3.0</c:v>
                </c:pt>
                <c:pt idx="34936">
                  <c:v>3.0</c:v>
                </c:pt>
                <c:pt idx="34937">
                  <c:v>3.0</c:v>
                </c:pt>
                <c:pt idx="34938">
                  <c:v>3.0</c:v>
                </c:pt>
                <c:pt idx="34939">
                  <c:v>3.0</c:v>
                </c:pt>
                <c:pt idx="34940">
                  <c:v>3.0</c:v>
                </c:pt>
                <c:pt idx="34941">
                  <c:v>3.0</c:v>
                </c:pt>
                <c:pt idx="34942">
                  <c:v>3.0</c:v>
                </c:pt>
                <c:pt idx="34943">
                  <c:v>3.0</c:v>
                </c:pt>
                <c:pt idx="34944">
                  <c:v>3.0</c:v>
                </c:pt>
                <c:pt idx="34945">
                  <c:v>3.0</c:v>
                </c:pt>
                <c:pt idx="34946">
                  <c:v>3.0</c:v>
                </c:pt>
                <c:pt idx="34947">
                  <c:v>3.0</c:v>
                </c:pt>
                <c:pt idx="34948">
                  <c:v>3.0</c:v>
                </c:pt>
                <c:pt idx="34949">
                  <c:v>3.0</c:v>
                </c:pt>
                <c:pt idx="34950">
                  <c:v>3.0</c:v>
                </c:pt>
                <c:pt idx="34951">
                  <c:v>3.0</c:v>
                </c:pt>
                <c:pt idx="34952">
                  <c:v>3.0</c:v>
                </c:pt>
                <c:pt idx="34953">
                  <c:v>3.0</c:v>
                </c:pt>
                <c:pt idx="34954">
                  <c:v>3.0</c:v>
                </c:pt>
                <c:pt idx="34955">
                  <c:v>3.0</c:v>
                </c:pt>
                <c:pt idx="34956">
                  <c:v>3.0</c:v>
                </c:pt>
                <c:pt idx="34957">
                  <c:v>3.0</c:v>
                </c:pt>
                <c:pt idx="34958">
                  <c:v>3.0</c:v>
                </c:pt>
                <c:pt idx="34959">
                  <c:v>3.0</c:v>
                </c:pt>
                <c:pt idx="34960">
                  <c:v>3.0</c:v>
                </c:pt>
                <c:pt idx="34961">
                  <c:v>3.0</c:v>
                </c:pt>
                <c:pt idx="34962">
                  <c:v>3.0</c:v>
                </c:pt>
                <c:pt idx="34963">
                  <c:v>3.0</c:v>
                </c:pt>
                <c:pt idx="34964">
                  <c:v>3.0</c:v>
                </c:pt>
                <c:pt idx="34965">
                  <c:v>3.0</c:v>
                </c:pt>
                <c:pt idx="34966">
                  <c:v>3.0</c:v>
                </c:pt>
                <c:pt idx="34967">
                  <c:v>3.0</c:v>
                </c:pt>
                <c:pt idx="34968">
                  <c:v>3.0</c:v>
                </c:pt>
                <c:pt idx="34969">
                  <c:v>3.0</c:v>
                </c:pt>
                <c:pt idx="34970">
                  <c:v>3.0</c:v>
                </c:pt>
                <c:pt idx="34971">
                  <c:v>3.0</c:v>
                </c:pt>
                <c:pt idx="34972">
                  <c:v>3.0</c:v>
                </c:pt>
                <c:pt idx="34973">
                  <c:v>3.0</c:v>
                </c:pt>
                <c:pt idx="34974">
                  <c:v>3.0</c:v>
                </c:pt>
                <c:pt idx="34975">
                  <c:v>3.0</c:v>
                </c:pt>
                <c:pt idx="34976">
                  <c:v>3.0</c:v>
                </c:pt>
                <c:pt idx="34977">
                  <c:v>3.0</c:v>
                </c:pt>
                <c:pt idx="34978">
                  <c:v>3.0</c:v>
                </c:pt>
                <c:pt idx="34979">
                  <c:v>3.0</c:v>
                </c:pt>
                <c:pt idx="34980">
                  <c:v>3.0</c:v>
                </c:pt>
                <c:pt idx="34981">
                  <c:v>3.0</c:v>
                </c:pt>
                <c:pt idx="34982">
                  <c:v>3.0</c:v>
                </c:pt>
                <c:pt idx="34983">
                  <c:v>3.0</c:v>
                </c:pt>
                <c:pt idx="34984">
                  <c:v>3.0</c:v>
                </c:pt>
                <c:pt idx="34985">
                  <c:v>3.0</c:v>
                </c:pt>
                <c:pt idx="34986">
                  <c:v>3.0</c:v>
                </c:pt>
                <c:pt idx="34987">
                  <c:v>3.0</c:v>
                </c:pt>
                <c:pt idx="34988">
                  <c:v>3.0</c:v>
                </c:pt>
                <c:pt idx="34989">
                  <c:v>3.0</c:v>
                </c:pt>
                <c:pt idx="34990">
                  <c:v>3.0</c:v>
                </c:pt>
                <c:pt idx="34991">
                  <c:v>3.0</c:v>
                </c:pt>
                <c:pt idx="34992">
                  <c:v>3.0</c:v>
                </c:pt>
                <c:pt idx="34993">
                  <c:v>3.0</c:v>
                </c:pt>
                <c:pt idx="34994">
                  <c:v>3.0</c:v>
                </c:pt>
                <c:pt idx="34995">
                  <c:v>3.0</c:v>
                </c:pt>
                <c:pt idx="34996">
                  <c:v>3.0</c:v>
                </c:pt>
                <c:pt idx="34997">
                  <c:v>3.0</c:v>
                </c:pt>
                <c:pt idx="34998">
                  <c:v>3.0</c:v>
                </c:pt>
                <c:pt idx="34999">
                  <c:v>3.0</c:v>
                </c:pt>
                <c:pt idx="35000">
                  <c:v>3.0</c:v>
                </c:pt>
                <c:pt idx="35001">
                  <c:v>3.0</c:v>
                </c:pt>
                <c:pt idx="35002">
                  <c:v>3.0</c:v>
                </c:pt>
                <c:pt idx="35003">
                  <c:v>3.0</c:v>
                </c:pt>
                <c:pt idx="35004">
                  <c:v>3.0</c:v>
                </c:pt>
                <c:pt idx="35005">
                  <c:v>3.0</c:v>
                </c:pt>
                <c:pt idx="35006">
                  <c:v>3.0</c:v>
                </c:pt>
                <c:pt idx="35007">
                  <c:v>3.0</c:v>
                </c:pt>
                <c:pt idx="35008">
                  <c:v>3.0</c:v>
                </c:pt>
                <c:pt idx="35009">
                  <c:v>3.0</c:v>
                </c:pt>
                <c:pt idx="35010">
                  <c:v>3.0</c:v>
                </c:pt>
                <c:pt idx="35011">
                  <c:v>3.0</c:v>
                </c:pt>
                <c:pt idx="35012">
                  <c:v>3.0</c:v>
                </c:pt>
                <c:pt idx="35013">
                  <c:v>3.0</c:v>
                </c:pt>
                <c:pt idx="35014">
                  <c:v>3.0</c:v>
                </c:pt>
                <c:pt idx="35015">
                  <c:v>3.0</c:v>
                </c:pt>
                <c:pt idx="35016">
                  <c:v>3.0</c:v>
                </c:pt>
                <c:pt idx="35017">
                  <c:v>3.0</c:v>
                </c:pt>
                <c:pt idx="35018">
                  <c:v>3.0</c:v>
                </c:pt>
                <c:pt idx="35019">
                  <c:v>3.0</c:v>
                </c:pt>
                <c:pt idx="35020">
                  <c:v>3.0</c:v>
                </c:pt>
                <c:pt idx="35021">
                  <c:v>3.0</c:v>
                </c:pt>
                <c:pt idx="35022">
                  <c:v>3.0</c:v>
                </c:pt>
                <c:pt idx="35023">
                  <c:v>3.0</c:v>
                </c:pt>
                <c:pt idx="35024">
                  <c:v>3.0</c:v>
                </c:pt>
                <c:pt idx="35025">
                  <c:v>3.0</c:v>
                </c:pt>
                <c:pt idx="35026">
                  <c:v>3.0</c:v>
                </c:pt>
                <c:pt idx="35027">
                  <c:v>3.0</c:v>
                </c:pt>
                <c:pt idx="35028">
                  <c:v>3.0</c:v>
                </c:pt>
                <c:pt idx="35029">
                  <c:v>3.0</c:v>
                </c:pt>
                <c:pt idx="35030">
                  <c:v>3.0</c:v>
                </c:pt>
                <c:pt idx="35031">
                  <c:v>3.0</c:v>
                </c:pt>
                <c:pt idx="35032">
                  <c:v>3.0</c:v>
                </c:pt>
                <c:pt idx="35033">
                  <c:v>3.0</c:v>
                </c:pt>
                <c:pt idx="35034">
                  <c:v>3.0</c:v>
                </c:pt>
                <c:pt idx="35035">
                  <c:v>3.0</c:v>
                </c:pt>
                <c:pt idx="35036">
                  <c:v>3.0</c:v>
                </c:pt>
                <c:pt idx="35037">
                  <c:v>3.0</c:v>
                </c:pt>
                <c:pt idx="35038">
                  <c:v>3.0</c:v>
                </c:pt>
                <c:pt idx="35039">
                  <c:v>3.0</c:v>
                </c:pt>
                <c:pt idx="35040">
                  <c:v>3.0</c:v>
                </c:pt>
                <c:pt idx="35041">
                  <c:v>3.0</c:v>
                </c:pt>
                <c:pt idx="35042">
                  <c:v>3.0</c:v>
                </c:pt>
                <c:pt idx="35043">
                  <c:v>3.0</c:v>
                </c:pt>
                <c:pt idx="35044">
                  <c:v>3.0</c:v>
                </c:pt>
                <c:pt idx="35045">
                  <c:v>3.0</c:v>
                </c:pt>
                <c:pt idx="35046">
                  <c:v>3.0</c:v>
                </c:pt>
                <c:pt idx="35047">
                  <c:v>3.0</c:v>
                </c:pt>
                <c:pt idx="35048">
                  <c:v>3.0</c:v>
                </c:pt>
                <c:pt idx="35049">
                  <c:v>3.0</c:v>
                </c:pt>
                <c:pt idx="35050">
                  <c:v>3.0</c:v>
                </c:pt>
                <c:pt idx="35051">
                  <c:v>3.0</c:v>
                </c:pt>
                <c:pt idx="35052">
                  <c:v>3.0</c:v>
                </c:pt>
                <c:pt idx="35053">
                  <c:v>3.0</c:v>
                </c:pt>
                <c:pt idx="35054">
                  <c:v>3.0</c:v>
                </c:pt>
                <c:pt idx="35055">
                  <c:v>3.0</c:v>
                </c:pt>
                <c:pt idx="35056">
                  <c:v>3.0</c:v>
                </c:pt>
                <c:pt idx="35057">
                  <c:v>3.0</c:v>
                </c:pt>
                <c:pt idx="35058">
                  <c:v>3.0</c:v>
                </c:pt>
                <c:pt idx="35059">
                  <c:v>3.0</c:v>
                </c:pt>
                <c:pt idx="35060">
                  <c:v>3.0</c:v>
                </c:pt>
                <c:pt idx="35061">
                  <c:v>3.0</c:v>
                </c:pt>
                <c:pt idx="35062">
                  <c:v>3.0</c:v>
                </c:pt>
                <c:pt idx="35063">
                  <c:v>3.0</c:v>
                </c:pt>
                <c:pt idx="35064">
                  <c:v>3.0</c:v>
                </c:pt>
                <c:pt idx="35065">
                  <c:v>3.0</c:v>
                </c:pt>
                <c:pt idx="35066">
                  <c:v>3.0</c:v>
                </c:pt>
                <c:pt idx="35067">
                  <c:v>3.0</c:v>
                </c:pt>
                <c:pt idx="35068">
                  <c:v>3.0</c:v>
                </c:pt>
                <c:pt idx="35069">
                  <c:v>3.0</c:v>
                </c:pt>
                <c:pt idx="35070">
                  <c:v>3.0</c:v>
                </c:pt>
                <c:pt idx="35071">
                  <c:v>3.0</c:v>
                </c:pt>
                <c:pt idx="35072">
                  <c:v>3.0</c:v>
                </c:pt>
                <c:pt idx="35073">
                  <c:v>3.0</c:v>
                </c:pt>
                <c:pt idx="35074">
                  <c:v>3.0</c:v>
                </c:pt>
                <c:pt idx="35075">
                  <c:v>3.0</c:v>
                </c:pt>
                <c:pt idx="35076">
                  <c:v>3.0</c:v>
                </c:pt>
                <c:pt idx="35077">
                  <c:v>3.0</c:v>
                </c:pt>
                <c:pt idx="35078">
                  <c:v>3.0</c:v>
                </c:pt>
                <c:pt idx="35079">
                  <c:v>3.0</c:v>
                </c:pt>
                <c:pt idx="35080">
                  <c:v>3.0</c:v>
                </c:pt>
                <c:pt idx="35081">
                  <c:v>3.0</c:v>
                </c:pt>
                <c:pt idx="35082">
                  <c:v>3.0</c:v>
                </c:pt>
                <c:pt idx="35083">
                  <c:v>3.0</c:v>
                </c:pt>
                <c:pt idx="35084">
                  <c:v>3.0</c:v>
                </c:pt>
                <c:pt idx="35085">
                  <c:v>3.0</c:v>
                </c:pt>
                <c:pt idx="35086">
                  <c:v>3.0</c:v>
                </c:pt>
                <c:pt idx="35087">
                  <c:v>3.0</c:v>
                </c:pt>
                <c:pt idx="35088">
                  <c:v>3.0</c:v>
                </c:pt>
                <c:pt idx="35089">
                  <c:v>3.0</c:v>
                </c:pt>
                <c:pt idx="35090">
                  <c:v>3.0</c:v>
                </c:pt>
                <c:pt idx="35091">
                  <c:v>3.0</c:v>
                </c:pt>
                <c:pt idx="35092">
                  <c:v>3.0</c:v>
                </c:pt>
                <c:pt idx="35093">
                  <c:v>3.0</c:v>
                </c:pt>
                <c:pt idx="35094">
                  <c:v>3.0</c:v>
                </c:pt>
                <c:pt idx="35095">
                  <c:v>3.0</c:v>
                </c:pt>
                <c:pt idx="35096">
                  <c:v>3.0</c:v>
                </c:pt>
                <c:pt idx="35097">
                  <c:v>3.0</c:v>
                </c:pt>
                <c:pt idx="35098">
                  <c:v>3.0</c:v>
                </c:pt>
                <c:pt idx="35099">
                  <c:v>3.0</c:v>
                </c:pt>
                <c:pt idx="35100">
                  <c:v>3.0</c:v>
                </c:pt>
                <c:pt idx="35101">
                  <c:v>3.0</c:v>
                </c:pt>
                <c:pt idx="35102">
                  <c:v>3.0</c:v>
                </c:pt>
                <c:pt idx="35103">
                  <c:v>3.0</c:v>
                </c:pt>
                <c:pt idx="35104">
                  <c:v>3.0</c:v>
                </c:pt>
                <c:pt idx="35105">
                  <c:v>3.0</c:v>
                </c:pt>
                <c:pt idx="35106">
                  <c:v>3.0</c:v>
                </c:pt>
                <c:pt idx="35107">
                  <c:v>3.0</c:v>
                </c:pt>
                <c:pt idx="35108">
                  <c:v>3.0</c:v>
                </c:pt>
                <c:pt idx="35109">
                  <c:v>3.0</c:v>
                </c:pt>
                <c:pt idx="35110">
                  <c:v>3.0</c:v>
                </c:pt>
                <c:pt idx="35111">
                  <c:v>3.0</c:v>
                </c:pt>
                <c:pt idx="35112">
                  <c:v>3.0</c:v>
                </c:pt>
                <c:pt idx="35113">
                  <c:v>3.0</c:v>
                </c:pt>
                <c:pt idx="35114">
                  <c:v>3.0</c:v>
                </c:pt>
                <c:pt idx="35115">
                  <c:v>3.0</c:v>
                </c:pt>
                <c:pt idx="35116">
                  <c:v>3.0</c:v>
                </c:pt>
                <c:pt idx="35117">
                  <c:v>3.0</c:v>
                </c:pt>
                <c:pt idx="35118">
                  <c:v>3.0</c:v>
                </c:pt>
                <c:pt idx="35119">
                  <c:v>3.0</c:v>
                </c:pt>
                <c:pt idx="35120">
                  <c:v>3.0</c:v>
                </c:pt>
                <c:pt idx="35121">
                  <c:v>3.0</c:v>
                </c:pt>
                <c:pt idx="35122">
                  <c:v>3.0</c:v>
                </c:pt>
                <c:pt idx="35123">
                  <c:v>3.0</c:v>
                </c:pt>
                <c:pt idx="35124">
                  <c:v>3.0</c:v>
                </c:pt>
                <c:pt idx="35125">
                  <c:v>3.0</c:v>
                </c:pt>
                <c:pt idx="35126">
                  <c:v>3.0</c:v>
                </c:pt>
                <c:pt idx="35127">
                  <c:v>3.0</c:v>
                </c:pt>
                <c:pt idx="35128">
                  <c:v>3.0</c:v>
                </c:pt>
                <c:pt idx="35129">
                  <c:v>3.0</c:v>
                </c:pt>
                <c:pt idx="35130">
                  <c:v>3.0</c:v>
                </c:pt>
                <c:pt idx="35131">
                  <c:v>3.0</c:v>
                </c:pt>
                <c:pt idx="35132">
                  <c:v>3.0</c:v>
                </c:pt>
                <c:pt idx="35133">
                  <c:v>3.0</c:v>
                </c:pt>
                <c:pt idx="35134">
                  <c:v>3.0</c:v>
                </c:pt>
                <c:pt idx="35135">
                  <c:v>3.0</c:v>
                </c:pt>
                <c:pt idx="35136">
                  <c:v>3.0</c:v>
                </c:pt>
                <c:pt idx="35137">
                  <c:v>3.0</c:v>
                </c:pt>
                <c:pt idx="35138">
                  <c:v>3.0</c:v>
                </c:pt>
                <c:pt idx="35139">
                  <c:v>3.0</c:v>
                </c:pt>
                <c:pt idx="35140">
                  <c:v>3.0</c:v>
                </c:pt>
                <c:pt idx="35141">
                  <c:v>3.0</c:v>
                </c:pt>
                <c:pt idx="35142">
                  <c:v>3.0</c:v>
                </c:pt>
                <c:pt idx="35143">
                  <c:v>3.0</c:v>
                </c:pt>
                <c:pt idx="35144">
                  <c:v>3.0</c:v>
                </c:pt>
                <c:pt idx="35145">
                  <c:v>3.0</c:v>
                </c:pt>
                <c:pt idx="35146">
                  <c:v>3.0</c:v>
                </c:pt>
                <c:pt idx="35147">
                  <c:v>3.0</c:v>
                </c:pt>
                <c:pt idx="35148">
                  <c:v>3.0</c:v>
                </c:pt>
                <c:pt idx="35149">
                  <c:v>3.0</c:v>
                </c:pt>
                <c:pt idx="35150">
                  <c:v>3.0</c:v>
                </c:pt>
                <c:pt idx="35151">
                  <c:v>3.0</c:v>
                </c:pt>
                <c:pt idx="35152">
                  <c:v>3.0</c:v>
                </c:pt>
                <c:pt idx="35153">
                  <c:v>3.0</c:v>
                </c:pt>
                <c:pt idx="35154">
                  <c:v>3.0</c:v>
                </c:pt>
                <c:pt idx="35155">
                  <c:v>3.0</c:v>
                </c:pt>
                <c:pt idx="35156">
                  <c:v>3.0</c:v>
                </c:pt>
                <c:pt idx="35157">
                  <c:v>3.0</c:v>
                </c:pt>
                <c:pt idx="35158">
                  <c:v>3.0</c:v>
                </c:pt>
                <c:pt idx="35159">
                  <c:v>3.0</c:v>
                </c:pt>
                <c:pt idx="35160">
                  <c:v>3.0</c:v>
                </c:pt>
                <c:pt idx="35161">
                  <c:v>3.0</c:v>
                </c:pt>
                <c:pt idx="35162">
                  <c:v>3.0</c:v>
                </c:pt>
                <c:pt idx="35163">
                  <c:v>3.0</c:v>
                </c:pt>
                <c:pt idx="35164">
                  <c:v>3.0</c:v>
                </c:pt>
                <c:pt idx="35165">
                  <c:v>3.0</c:v>
                </c:pt>
                <c:pt idx="35166">
                  <c:v>3.0</c:v>
                </c:pt>
                <c:pt idx="35167">
                  <c:v>3.0</c:v>
                </c:pt>
                <c:pt idx="35168">
                  <c:v>3.0</c:v>
                </c:pt>
                <c:pt idx="35169">
                  <c:v>3.0</c:v>
                </c:pt>
                <c:pt idx="35170">
                  <c:v>3.0</c:v>
                </c:pt>
                <c:pt idx="35171">
                  <c:v>3.0</c:v>
                </c:pt>
                <c:pt idx="35172">
                  <c:v>3.0</c:v>
                </c:pt>
                <c:pt idx="35173">
                  <c:v>3.0</c:v>
                </c:pt>
                <c:pt idx="35174">
                  <c:v>3.0</c:v>
                </c:pt>
                <c:pt idx="35175">
                  <c:v>3.0</c:v>
                </c:pt>
                <c:pt idx="35176">
                  <c:v>3.0</c:v>
                </c:pt>
                <c:pt idx="35177">
                  <c:v>3.0</c:v>
                </c:pt>
                <c:pt idx="35178">
                  <c:v>3.0</c:v>
                </c:pt>
                <c:pt idx="35179">
                  <c:v>3.0</c:v>
                </c:pt>
                <c:pt idx="35180">
                  <c:v>3.0</c:v>
                </c:pt>
                <c:pt idx="35181">
                  <c:v>3.0</c:v>
                </c:pt>
                <c:pt idx="35182">
                  <c:v>3.0</c:v>
                </c:pt>
                <c:pt idx="35183">
                  <c:v>3.0</c:v>
                </c:pt>
                <c:pt idx="35184">
                  <c:v>3.0</c:v>
                </c:pt>
                <c:pt idx="35185">
                  <c:v>3.0</c:v>
                </c:pt>
                <c:pt idx="35186">
                  <c:v>3.0</c:v>
                </c:pt>
                <c:pt idx="35187">
                  <c:v>3.0</c:v>
                </c:pt>
                <c:pt idx="35188">
                  <c:v>3.0</c:v>
                </c:pt>
                <c:pt idx="35189">
                  <c:v>3.0</c:v>
                </c:pt>
                <c:pt idx="35190">
                  <c:v>3.0</c:v>
                </c:pt>
                <c:pt idx="35191">
                  <c:v>3.0</c:v>
                </c:pt>
                <c:pt idx="35192">
                  <c:v>3.0</c:v>
                </c:pt>
                <c:pt idx="35193">
                  <c:v>3.0</c:v>
                </c:pt>
                <c:pt idx="35194">
                  <c:v>3.0</c:v>
                </c:pt>
                <c:pt idx="35195">
                  <c:v>3.0</c:v>
                </c:pt>
                <c:pt idx="35196">
                  <c:v>3.0</c:v>
                </c:pt>
                <c:pt idx="35197">
                  <c:v>3.0</c:v>
                </c:pt>
                <c:pt idx="35198">
                  <c:v>3.0</c:v>
                </c:pt>
                <c:pt idx="35199">
                  <c:v>3.0</c:v>
                </c:pt>
                <c:pt idx="35200">
                  <c:v>3.0</c:v>
                </c:pt>
                <c:pt idx="35201">
                  <c:v>3.0</c:v>
                </c:pt>
                <c:pt idx="35202">
                  <c:v>3.0</c:v>
                </c:pt>
                <c:pt idx="35203">
                  <c:v>3.0</c:v>
                </c:pt>
                <c:pt idx="35204">
                  <c:v>3.0</c:v>
                </c:pt>
                <c:pt idx="35205">
                  <c:v>3.0</c:v>
                </c:pt>
                <c:pt idx="35206">
                  <c:v>3.0</c:v>
                </c:pt>
                <c:pt idx="35207">
                  <c:v>3.0</c:v>
                </c:pt>
                <c:pt idx="35208">
                  <c:v>3.0</c:v>
                </c:pt>
                <c:pt idx="35209">
                  <c:v>3.0</c:v>
                </c:pt>
                <c:pt idx="35210">
                  <c:v>3.0</c:v>
                </c:pt>
                <c:pt idx="35211">
                  <c:v>3.0</c:v>
                </c:pt>
                <c:pt idx="35212">
                  <c:v>3.0</c:v>
                </c:pt>
                <c:pt idx="35213">
                  <c:v>3.0</c:v>
                </c:pt>
                <c:pt idx="35214">
                  <c:v>3.0</c:v>
                </c:pt>
                <c:pt idx="35215">
                  <c:v>3.0</c:v>
                </c:pt>
                <c:pt idx="35216">
                  <c:v>3.0</c:v>
                </c:pt>
                <c:pt idx="35217">
                  <c:v>3.0</c:v>
                </c:pt>
                <c:pt idx="35218">
                  <c:v>3.0</c:v>
                </c:pt>
                <c:pt idx="35219">
                  <c:v>3.0</c:v>
                </c:pt>
                <c:pt idx="35220">
                  <c:v>3.0</c:v>
                </c:pt>
                <c:pt idx="35221">
                  <c:v>3.0</c:v>
                </c:pt>
                <c:pt idx="35222">
                  <c:v>3.0</c:v>
                </c:pt>
                <c:pt idx="35223">
                  <c:v>3.0</c:v>
                </c:pt>
                <c:pt idx="35224">
                  <c:v>3.0</c:v>
                </c:pt>
                <c:pt idx="35225">
                  <c:v>3.0</c:v>
                </c:pt>
                <c:pt idx="35226">
                  <c:v>3.0</c:v>
                </c:pt>
                <c:pt idx="35227">
                  <c:v>3.0</c:v>
                </c:pt>
                <c:pt idx="35228">
                  <c:v>3.0</c:v>
                </c:pt>
                <c:pt idx="35229">
                  <c:v>3.0</c:v>
                </c:pt>
                <c:pt idx="35230">
                  <c:v>3.0</c:v>
                </c:pt>
                <c:pt idx="35231">
                  <c:v>3.0</c:v>
                </c:pt>
                <c:pt idx="35232">
                  <c:v>3.0</c:v>
                </c:pt>
                <c:pt idx="35233">
                  <c:v>3.0</c:v>
                </c:pt>
                <c:pt idx="35234">
                  <c:v>3.0</c:v>
                </c:pt>
                <c:pt idx="35235">
                  <c:v>3.0</c:v>
                </c:pt>
                <c:pt idx="35236">
                  <c:v>3.0</c:v>
                </c:pt>
                <c:pt idx="35237">
                  <c:v>3.0</c:v>
                </c:pt>
                <c:pt idx="35238">
                  <c:v>3.0</c:v>
                </c:pt>
                <c:pt idx="35239">
                  <c:v>3.0</c:v>
                </c:pt>
                <c:pt idx="35240">
                  <c:v>3.0</c:v>
                </c:pt>
                <c:pt idx="35241">
                  <c:v>3.0</c:v>
                </c:pt>
                <c:pt idx="35242">
                  <c:v>3.0</c:v>
                </c:pt>
                <c:pt idx="35243">
                  <c:v>3.0</c:v>
                </c:pt>
                <c:pt idx="35244">
                  <c:v>3.0</c:v>
                </c:pt>
                <c:pt idx="35245">
                  <c:v>3.0</c:v>
                </c:pt>
                <c:pt idx="35246">
                  <c:v>3.0</c:v>
                </c:pt>
                <c:pt idx="35247">
                  <c:v>3.0</c:v>
                </c:pt>
                <c:pt idx="35248">
                  <c:v>3.0</c:v>
                </c:pt>
                <c:pt idx="35249">
                  <c:v>3.0</c:v>
                </c:pt>
                <c:pt idx="35250">
                  <c:v>3.0</c:v>
                </c:pt>
                <c:pt idx="35251">
                  <c:v>3.0</c:v>
                </c:pt>
                <c:pt idx="35252">
                  <c:v>3.0</c:v>
                </c:pt>
                <c:pt idx="35253">
                  <c:v>3.0</c:v>
                </c:pt>
                <c:pt idx="35254">
                  <c:v>3.0</c:v>
                </c:pt>
                <c:pt idx="35255">
                  <c:v>3.0</c:v>
                </c:pt>
                <c:pt idx="35256">
                  <c:v>3.0</c:v>
                </c:pt>
                <c:pt idx="35257">
                  <c:v>3.0</c:v>
                </c:pt>
                <c:pt idx="35258">
                  <c:v>3.0</c:v>
                </c:pt>
                <c:pt idx="35259">
                  <c:v>3.0</c:v>
                </c:pt>
                <c:pt idx="35260">
                  <c:v>3.0</c:v>
                </c:pt>
                <c:pt idx="35261">
                  <c:v>3.0</c:v>
                </c:pt>
                <c:pt idx="35262">
                  <c:v>3.0</c:v>
                </c:pt>
                <c:pt idx="35263">
                  <c:v>3.0</c:v>
                </c:pt>
                <c:pt idx="35264">
                  <c:v>3.0</c:v>
                </c:pt>
                <c:pt idx="35265">
                  <c:v>3.0</c:v>
                </c:pt>
                <c:pt idx="35266">
                  <c:v>3.0</c:v>
                </c:pt>
                <c:pt idx="35267">
                  <c:v>3.0</c:v>
                </c:pt>
                <c:pt idx="35268">
                  <c:v>3.0</c:v>
                </c:pt>
                <c:pt idx="35269">
                  <c:v>3.0</c:v>
                </c:pt>
                <c:pt idx="35270">
                  <c:v>3.0</c:v>
                </c:pt>
                <c:pt idx="35271">
                  <c:v>3.0</c:v>
                </c:pt>
                <c:pt idx="35272">
                  <c:v>3.0</c:v>
                </c:pt>
                <c:pt idx="35273">
                  <c:v>3.0</c:v>
                </c:pt>
                <c:pt idx="35274">
                  <c:v>3.0</c:v>
                </c:pt>
                <c:pt idx="35275">
                  <c:v>3.0</c:v>
                </c:pt>
                <c:pt idx="35276">
                  <c:v>3.0</c:v>
                </c:pt>
                <c:pt idx="35277">
                  <c:v>3.0</c:v>
                </c:pt>
                <c:pt idx="35278">
                  <c:v>3.0</c:v>
                </c:pt>
                <c:pt idx="35279">
                  <c:v>3.0</c:v>
                </c:pt>
                <c:pt idx="35280">
                  <c:v>3.0</c:v>
                </c:pt>
                <c:pt idx="35281">
                  <c:v>3.0</c:v>
                </c:pt>
                <c:pt idx="35282">
                  <c:v>3.0</c:v>
                </c:pt>
                <c:pt idx="35283">
                  <c:v>3.0</c:v>
                </c:pt>
                <c:pt idx="35284">
                  <c:v>3.0</c:v>
                </c:pt>
                <c:pt idx="35285">
                  <c:v>3.0</c:v>
                </c:pt>
                <c:pt idx="35286">
                  <c:v>3.0</c:v>
                </c:pt>
                <c:pt idx="35287">
                  <c:v>3.0</c:v>
                </c:pt>
                <c:pt idx="35288">
                  <c:v>3.0</c:v>
                </c:pt>
                <c:pt idx="35289">
                  <c:v>3.0</c:v>
                </c:pt>
                <c:pt idx="35290">
                  <c:v>3.0</c:v>
                </c:pt>
                <c:pt idx="35291">
                  <c:v>3.0</c:v>
                </c:pt>
                <c:pt idx="35292">
                  <c:v>3.0</c:v>
                </c:pt>
                <c:pt idx="35293">
                  <c:v>3.0</c:v>
                </c:pt>
                <c:pt idx="35294">
                  <c:v>3.0</c:v>
                </c:pt>
                <c:pt idx="35295">
                  <c:v>3.0</c:v>
                </c:pt>
                <c:pt idx="35296">
                  <c:v>3.0</c:v>
                </c:pt>
                <c:pt idx="35297">
                  <c:v>3.0</c:v>
                </c:pt>
                <c:pt idx="35298">
                  <c:v>3.0</c:v>
                </c:pt>
                <c:pt idx="35299">
                  <c:v>3.0</c:v>
                </c:pt>
                <c:pt idx="35300">
                  <c:v>3.0</c:v>
                </c:pt>
                <c:pt idx="35301">
                  <c:v>3.0</c:v>
                </c:pt>
                <c:pt idx="35302">
                  <c:v>3.0</c:v>
                </c:pt>
                <c:pt idx="35303">
                  <c:v>3.0</c:v>
                </c:pt>
                <c:pt idx="35304">
                  <c:v>3.0</c:v>
                </c:pt>
                <c:pt idx="35305">
                  <c:v>3.0</c:v>
                </c:pt>
                <c:pt idx="35306">
                  <c:v>3.0</c:v>
                </c:pt>
                <c:pt idx="35307">
                  <c:v>3.0</c:v>
                </c:pt>
                <c:pt idx="35308">
                  <c:v>3.0</c:v>
                </c:pt>
                <c:pt idx="35309">
                  <c:v>3.0</c:v>
                </c:pt>
                <c:pt idx="35310">
                  <c:v>3.0</c:v>
                </c:pt>
                <c:pt idx="35311">
                  <c:v>3.0</c:v>
                </c:pt>
                <c:pt idx="35312">
                  <c:v>3.0</c:v>
                </c:pt>
                <c:pt idx="35313">
                  <c:v>3.0</c:v>
                </c:pt>
                <c:pt idx="35314">
                  <c:v>3.0</c:v>
                </c:pt>
                <c:pt idx="35315">
                  <c:v>3.0</c:v>
                </c:pt>
                <c:pt idx="35316">
                  <c:v>3.0</c:v>
                </c:pt>
                <c:pt idx="35317">
                  <c:v>3.0</c:v>
                </c:pt>
                <c:pt idx="35318">
                  <c:v>3.0</c:v>
                </c:pt>
                <c:pt idx="35319">
                  <c:v>3.0</c:v>
                </c:pt>
                <c:pt idx="35320">
                  <c:v>3.0</c:v>
                </c:pt>
                <c:pt idx="35321">
                  <c:v>3.0</c:v>
                </c:pt>
                <c:pt idx="35322">
                  <c:v>3.0</c:v>
                </c:pt>
                <c:pt idx="35323">
                  <c:v>3.0</c:v>
                </c:pt>
                <c:pt idx="35324">
                  <c:v>3.0</c:v>
                </c:pt>
                <c:pt idx="35325">
                  <c:v>3.0</c:v>
                </c:pt>
                <c:pt idx="35326">
                  <c:v>3.0</c:v>
                </c:pt>
                <c:pt idx="35327">
                  <c:v>3.0</c:v>
                </c:pt>
                <c:pt idx="35328">
                  <c:v>3.0</c:v>
                </c:pt>
                <c:pt idx="35329">
                  <c:v>3.0</c:v>
                </c:pt>
                <c:pt idx="35330">
                  <c:v>3.0</c:v>
                </c:pt>
                <c:pt idx="35331">
                  <c:v>3.0</c:v>
                </c:pt>
                <c:pt idx="35332">
                  <c:v>3.0</c:v>
                </c:pt>
                <c:pt idx="35333">
                  <c:v>3.0</c:v>
                </c:pt>
                <c:pt idx="35334">
                  <c:v>3.0</c:v>
                </c:pt>
                <c:pt idx="35335">
                  <c:v>3.0</c:v>
                </c:pt>
                <c:pt idx="35336">
                  <c:v>3.0</c:v>
                </c:pt>
                <c:pt idx="35337">
                  <c:v>3.0</c:v>
                </c:pt>
                <c:pt idx="35338">
                  <c:v>3.0</c:v>
                </c:pt>
                <c:pt idx="35339">
                  <c:v>3.0</c:v>
                </c:pt>
                <c:pt idx="35340">
                  <c:v>3.0</c:v>
                </c:pt>
                <c:pt idx="35341">
                  <c:v>3.0</c:v>
                </c:pt>
                <c:pt idx="35342">
                  <c:v>3.0</c:v>
                </c:pt>
                <c:pt idx="35343">
                  <c:v>3.0</c:v>
                </c:pt>
                <c:pt idx="35344">
                  <c:v>3.0</c:v>
                </c:pt>
                <c:pt idx="35345">
                  <c:v>3.0</c:v>
                </c:pt>
                <c:pt idx="35346">
                  <c:v>3.0</c:v>
                </c:pt>
                <c:pt idx="35347">
                  <c:v>3.0</c:v>
                </c:pt>
                <c:pt idx="35348">
                  <c:v>3.0</c:v>
                </c:pt>
                <c:pt idx="35349">
                  <c:v>3.0</c:v>
                </c:pt>
                <c:pt idx="35350">
                  <c:v>3.0</c:v>
                </c:pt>
                <c:pt idx="35351">
                  <c:v>3.0</c:v>
                </c:pt>
                <c:pt idx="35352">
                  <c:v>3.0</c:v>
                </c:pt>
                <c:pt idx="35353">
                  <c:v>3.0</c:v>
                </c:pt>
                <c:pt idx="35354">
                  <c:v>3.0</c:v>
                </c:pt>
                <c:pt idx="35355">
                  <c:v>3.0</c:v>
                </c:pt>
                <c:pt idx="35356">
                  <c:v>3.0</c:v>
                </c:pt>
                <c:pt idx="35357">
                  <c:v>3.0</c:v>
                </c:pt>
                <c:pt idx="35358">
                  <c:v>3.0</c:v>
                </c:pt>
                <c:pt idx="35359">
                  <c:v>3.0</c:v>
                </c:pt>
                <c:pt idx="35360">
                  <c:v>3.0</c:v>
                </c:pt>
                <c:pt idx="35361">
                  <c:v>3.0</c:v>
                </c:pt>
                <c:pt idx="35362">
                  <c:v>3.0</c:v>
                </c:pt>
                <c:pt idx="35363">
                  <c:v>3.0</c:v>
                </c:pt>
                <c:pt idx="35364">
                  <c:v>3.0</c:v>
                </c:pt>
                <c:pt idx="35365">
                  <c:v>3.0</c:v>
                </c:pt>
                <c:pt idx="35366">
                  <c:v>3.0</c:v>
                </c:pt>
                <c:pt idx="35367">
                  <c:v>3.0</c:v>
                </c:pt>
                <c:pt idx="35368">
                  <c:v>3.0</c:v>
                </c:pt>
                <c:pt idx="35369">
                  <c:v>3.0</c:v>
                </c:pt>
                <c:pt idx="35370">
                  <c:v>3.0</c:v>
                </c:pt>
                <c:pt idx="35371">
                  <c:v>3.0</c:v>
                </c:pt>
                <c:pt idx="35372">
                  <c:v>3.0</c:v>
                </c:pt>
                <c:pt idx="35373">
                  <c:v>3.0</c:v>
                </c:pt>
                <c:pt idx="35374">
                  <c:v>3.0</c:v>
                </c:pt>
                <c:pt idx="35375">
                  <c:v>3.0</c:v>
                </c:pt>
                <c:pt idx="35376">
                  <c:v>3.0</c:v>
                </c:pt>
                <c:pt idx="35377">
                  <c:v>3.0</c:v>
                </c:pt>
                <c:pt idx="35378">
                  <c:v>3.0</c:v>
                </c:pt>
                <c:pt idx="35379">
                  <c:v>3.0</c:v>
                </c:pt>
                <c:pt idx="35380">
                  <c:v>3.0</c:v>
                </c:pt>
                <c:pt idx="35381">
                  <c:v>3.0</c:v>
                </c:pt>
                <c:pt idx="35382">
                  <c:v>3.0</c:v>
                </c:pt>
                <c:pt idx="35383">
                  <c:v>3.0</c:v>
                </c:pt>
                <c:pt idx="35384">
                  <c:v>3.0</c:v>
                </c:pt>
                <c:pt idx="35385">
                  <c:v>3.0</c:v>
                </c:pt>
                <c:pt idx="35386">
                  <c:v>3.0</c:v>
                </c:pt>
                <c:pt idx="35387">
                  <c:v>3.0</c:v>
                </c:pt>
                <c:pt idx="35388">
                  <c:v>3.0</c:v>
                </c:pt>
                <c:pt idx="35389">
                  <c:v>3.0</c:v>
                </c:pt>
                <c:pt idx="35390">
                  <c:v>3.0</c:v>
                </c:pt>
                <c:pt idx="35391">
                  <c:v>3.0</c:v>
                </c:pt>
                <c:pt idx="35392">
                  <c:v>3.0</c:v>
                </c:pt>
                <c:pt idx="35393">
                  <c:v>3.0</c:v>
                </c:pt>
                <c:pt idx="35394">
                  <c:v>3.0</c:v>
                </c:pt>
                <c:pt idx="35395">
                  <c:v>3.0</c:v>
                </c:pt>
                <c:pt idx="35396">
                  <c:v>3.0</c:v>
                </c:pt>
                <c:pt idx="35397">
                  <c:v>3.0</c:v>
                </c:pt>
                <c:pt idx="35398">
                  <c:v>3.0</c:v>
                </c:pt>
                <c:pt idx="35399">
                  <c:v>3.0</c:v>
                </c:pt>
                <c:pt idx="35400">
                  <c:v>3.0</c:v>
                </c:pt>
                <c:pt idx="35401">
                  <c:v>3.0</c:v>
                </c:pt>
                <c:pt idx="35402">
                  <c:v>3.0</c:v>
                </c:pt>
                <c:pt idx="35403">
                  <c:v>3.0</c:v>
                </c:pt>
                <c:pt idx="35404">
                  <c:v>3.0</c:v>
                </c:pt>
                <c:pt idx="35405">
                  <c:v>3.0</c:v>
                </c:pt>
                <c:pt idx="35406">
                  <c:v>3.0</c:v>
                </c:pt>
                <c:pt idx="35407">
                  <c:v>3.0</c:v>
                </c:pt>
                <c:pt idx="35408">
                  <c:v>3.0</c:v>
                </c:pt>
                <c:pt idx="35409">
                  <c:v>3.0</c:v>
                </c:pt>
                <c:pt idx="35410">
                  <c:v>3.0</c:v>
                </c:pt>
                <c:pt idx="35411">
                  <c:v>3.0</c:v>
                </c:pt>
                <c:pt idx="35412">
                  <c:v>3.0</c:v>
                </c:pt>
                <c:pt idx="35413">
                  <c:v>3.0</c:v>
                </c:pt>
                <c:pt idx="35414">
                  <c:v>3.0</c:v>
                </c:pt>
                <c:pt idx="35415">
                  <c:v>3.0</c:v>
                </c:pt>
                <c:pt idx="35416">
                  <c:v>3.0</c:v>
                </c:pt>
                <c:pt idx="35417">
                  <c:v>3.0</c:v>
                </c:pt>
                <c:pt idx="35418">
                  <c:v>3.0</c:v>
                </c:pt>
                <c:pt idx="35419">
                  <c:v>3.0</c:v>
                </c:pt>
                <c:pt idx="35420">
                  <c:v>3.0</c:v>
                </c:pt>
                <c:pt idx="35421">
                  <c:v>3.0</c:v>
                </c:pt>
                <c:pt idx="35422">
                  <c:v>3.0</c:v>
                </c:pt>
                <c:pt idx="35423">
                  <c:v>3.0</c:v>
                </c:pt>
                <c:pt idx="35424">
                  <c:v>3.0</c:v>
                </c:pt>
                <c:pt idx="35425">
                  <c:v>3.0</c:v>
                </c:pt>
                <c:pt idx="35426">
                  <c:v>3.0</c:v>
                </c:pt>
                <c:pt idx="35427">
                  <c:v>3.0</c:v>
                </c:pt>
                <c:pt idx="35428">
                  <c:v>3.0</c:v>
                </c:pt>
                <c:pt idx="35429">
                  <c:v>3.0</c:v>
                </c:pt>
                <c:pt idx="35430">
                  <c:v>3.0</c:v>
                </c:pt>
                <c:pt idx="35431">
                  <c:v>3.0</c:v>
                </c:pt>
                <c:pt idx="35432">
                  <c:v>3.0</c:v>
                </c:pt>
                <c:pt idx="35433">
                  <c:v>3.0</c:v>
                </c:pt>
                <c:pt idx="35434">
                  <c:v>3.0</c:v>
                </c:pt>
                <c:pt idx="35435">
                  <c:v>3.0</c:v>
                </c:pt>
                <c:pt idx="35436">
                  <c:v>3.0</c:v>
                </c:pt>
                <c:pt idx="35437">
                  <c:v>3.0</c:v>
                </c:pt>
                <c:pt idx="35438">
                  <c:v>3.0</c:v>
                </c:pt>
                <c:pt idx="35439">
                  <c:v>3.0</c:v>
                </c:pt>
                <c:pt idx="35440">
                  <c:v>3.0</c:v>
                </c:pt>
                <c:pt idx="35441">
                  <c:v>3.0</c:v>
                </c:pt>
                <c:pt idx="35442">
                  <c:v>3.0</c:v>
                </c:pt>
                <c:pt idx="35443">
                  <c:v>3.0</c:v>
                </c:pt>
                <c:pt idx="35444">
                  <c:v>3.0</c:v>
                </c:pt>
                <c:pt idx="35445">
                  <c:v>3.0</c:v>
                </c:pt>
                <c:pt idx="35446">
                  <c:v>3.0</c:v>
                </c:pt>
                <c:pt idx="35447">
                  <c:v>3.0</c:v>
                </c:pt>
                <c:pt idx="35448">
                  <c:v>3.0</c:v>
                </c:pt>
                <c:pt idx="35449">
                  <c:v>3.0</c:v>
                </c:pt>
                <c:pt idx="35450">
                  <c:v>3.0</c:v>
                </c:pt>
                <c:pt idx="35451">
                  <c:v>3.0</c:v>
                </c:pt>
                <c:pt idx="35452">
                  <c:v>3.0</c:v>
                </c:pt>
                <c:pt idx="35453">
                  <c:v>3.0</c:v>
                </c:pt>
                <c:pt idx="35454">
                  <c:v>3.0</c:v>
                </c:pt>
                <c:pt idx="35455">
                  <c:v>3.0</c:v>
                </c:pt>
                <c:pt idx="35456">
                  <c:v>3.0</c:v>
                </c:pt>
                <c:pt idx="35457">
                  <c:v>3.0</c:v>
                </c:pt>
                <c:pt idx="35458">
                  <c:v>3.0</c:v>
                </c:pt>
                <c:pt idx="35459">
                  <c:v>3.0</c:v>
                </c:pt>
                <c:pt idx="35460">
                  <c:v>3.0</c:v>
                </c:pt>
                <c:pt idx="35461">
                  <c:v>3.0</c:v>
                </c:pt>
                <c:pt idx="35462">
                  <c:v>3.0</c:v>
                </c:pt>
                <c:pt idx="35463">
                  <c:v>3.0</c:v>
                </c:pt>
                <c:pt idx="35464">
                  <c:v>3.0</c:v>
                </c:pt>
                <c:pt idx="35465">
                  <c:v>3.0</c:v>
                </c:pt>
                <c:pt idx="35466">
                  <c:v>3.0</c:v>
                </c:pt>
                <c:pt idx="35467">
                  <c:v>3.0</c:v>
                </c:pt>
                <c:pt idx="35468">
                  <c:v>3.0</c:v>
                </c:pt>
                <c:pt idx="35469">
                  <c:v>3.0</c:v>
                </c:pt>
                <c:pt idx="35470">
                  <c:v>3.0</c:v>
                </c:pt>
                <c:pt idx="35471">
                  <c:v>3.0</c:v>
                </c:pt>
                <c:pt idx="35472">
                  <c:v>3.0</c:v>
                </c:pt>
                <c:pt idx="35473">
                  <c:v>3.0</c:v>
                </c:pt>
                <c:pt idx="35474">
                  <c:v>3.0</c:v>
                </c:pt>
                <c:pt idx="35475">
                  <c:v>3.0</c:v>
                </c:pt>
                <c:pt idx="35476">
                  <c:v>3.0</c:v>
                </c:pt>
                <c:pt idx="35477">
                  <c:v>3.0</c:v>
                </c:pt>
                <c:pt idx="35478">
                  <c:v>3.0</c:v>
                </c:pt>
                <c:pt idx="35479">
                  <c:v>3.0</c:v>
                </c:pt>
                <c:pt idx="35480">
                  <c:v>3.0</c:v>
                </c:pt>
                <c:pt idx="35481">
                  <c:v>3.0</c:v>
                </c:pt>
                <c:pt idx="35482">
                  <c:v>3.0</c:v>
                </c:pt>
                <c:pt idx="35483">
                  <c:v>3.0</c:v>
                </c:pt>
                <c:pt idx="35484">
                  <c:v>3.0</c:v>
                </c:pt>
                <c:pt idx="35485">
                  <c:v>3.0</c:v>
                </c:pt>
                <c:pt idx="35486">
                  <c:v>3.0</c:v>
                </c:pt>
                <c:pt idx="35487">
                  <c:v>3.0</c:v>
                </c:pt>
                <c:pt idx="35488">
                  <c:v>3.0</c:v>
                </c:pt>
                <c:pt idx="35489">
                  <c:v>3.0</c:v>
                </c:pt>
                <c:pt idx="35490">
                  <c:v>3.0</c:v>
                </c:pt>
                <c:pt idx="35491">
                  <c:v>3.0</c:v>
                </c:pt>
                <c:pt idx="35492">
                  <c:v>3.0</c:v>
                </c:pt>
                <c:pt idx="35493">
                  <c:v>3.0</c:v>
                </c:pt>
                <c:pt idx="35494">
                  <c:v>3.0</c:v>
                </c:pt>
                <c:pt idx="35495">
                  <c:v>3.0</c:v>
                </c:pt>
                <c:pt idx="35496">
                  <c:v>3.0</c:v>
                </c:pt>
                <c:pt idx="35497">
                  <c:v>3.0</c:v>
                </c:pt>
                <c:pt idx="35498">
                  <c:v>3.0</c:v>
                </c:pt>
                <c:pt idx="35499">
                  <c:v>3.0</c:v>
                </c:pt>
                <c:pt idx="35500">
                  <c:v>3.0</c:v>
                </c:pt>
                <c:pt idx="35501">
                  <c:v>3.0</c:v>
                </c:pt>
                <c:pt idx="35502">
                  <c:v>3.0</c:v>
                </c:pt>
                <c:pt idx="35503">
                  <c:v>3.0</c:v>
                </c:pt>
                <c:pt idx="35504">
                  <c:v>3.0</c:v>
                </c:pt>
                <c:pt idx="35505">
                  <c:v>3.0</c:v>
                </c:pt>
                <c:pt idx="35506">
                  <c:v>3.0</c:v>
                </c:pt>
                <c:pt idx="35507">
                  <c:v>3.0</c:v>
                </c:pt>
                <c:pt idx="35508">
                  <c:v>3.0</c:v>
                </c:pt>
                <c:pt idx="35509">
                  <c:v>3.0</c:v>
                </c:pt>
                <c:pt idx="35510">
                  <c:v>3.0</c:v>
                </c:pt>
                <c:pt idx="35511">
                  <c:v>3.0</c:v>
                </c:pt>
                <c:pt idx="35512">
                  <c:v>3.0</c:v>
                </c:pt>
                <c:pt idx="35513">
                  <c:v>3.0</c:v>
                </c:pt>
                <c:pt idx="35514">
                  <c:v>3.0</c:v>
                </c:pt>
                <c:pt idx="35515">
                  <c:v>3.0</c:v>
                </c:pt>
                <c:pt idx="35516">
                  <c:v>3.0</c:v>
                </c:pt>
                <c:pt idx="35517">
                  <c:v>3.0</c:v>
                </c:pt>
                <c:pt idx="35518">
                  <c:v>3.0</c:v>
                </c:pt>
                <c:pt idx="35519">
                  <c:v>3.0</c:v>
                </c:pt>
                <c:pt idx="35520">
                  <c:v>3.0</c:v>
                </c:pt>
                <c:pt idx="35521">
                  <c:v>3.0</c:v>
                </c:pt>
                <c:pt idx="35522">
                  <c:v>3.0</c:v>
                </c:pt>
                <c:pt idx="35523">
                  <c:v>3.0</c:v>
                </c:pt>
                <c:pt idx="35524">
                  <c:v>3.0</c:v>
                </c:pt>
                <c:pt idx="35525">
                  <c:v>3.0</c:v>
                </c:pt>
                <c:pt idx="35526">
                  <c:v>3.0</c:v>
                </c:pt>
                <c:pt idx="35527">
                  <c:v>3.0</c:v>
                </c:pt>
                <c:pt idx="35528">
                  <c:v>3.0</c:v>
                </c:pt>
                <c:pt idx="35529">
                  <c:v>3.0</c:v>
                </c:pt>
                <c:pt idx="35530">
                  <c:v>3.0</c:v>
                </c:pt>
                <c:pt idx="35531">
                  <c:v>3.0</c:v>
                </c:pt>
                <c:pt idx="35532">
                  <c:v>3.0</c:v>
                </c:pt>
                <c:pt idx="35533">
                  <c:v>3.0</c:v>
                </c:pt>
                <c:pt idx="35534">
                  <c:v>3.0</c:v>
                </c:pt>
                <c:pt idx="35535">
                  <c:v>3.0</c:v>
                </c:pt>
                <c:pt idx="35536">
                  <c:v>3.0</c:v>
                </c:pt>
                <c:pt idx="35537">
                  <c:v>3.0</c:v>
                </c:pt>
                <c:pt idx="35538">
                  <c:v>3.0</c:v>
                </c:pt>
                <c:pt idx="35539">
                  <c:v>3.0</c:v>
                </c:pt>
                <c:pt idx="35540">
                  <c:v>3.0</c:v>
                </c:pt>
                <c:pt idx="35541">
                  <c:v>3.0</c:v>
                </c:pt>
                <c:pt idx="35542">
                  <c:v>3.0</c:v>
                </c:pt>
                <c:pt idx="35543">
                  <c:v>3.0</c:v>
                </c:pt>
                <c:pt idx="35544">
                  <c:v>3.0</c:v>
                </c:pt>
                <c:pt idx="35545">
                  <c:v>3.0</c:v>
                </c:pt>
                <c:pt idx="35546">
                  <c:v>3.0</c:v>
                </c:pt>
                <c:pt idx="35547">
                  <c:v>3.0</c:v>
                </c:pt>
                <c:pt idx="35548">
                  <c:v>3.0</c:v>
                </c:pt>
                <c:pt idx="35549">
                  <c:v>3.0</c:v>
                </c:pt>
                <c:pt idx="35550">
                  <c:v>3.0</c:v>
                </c:pt>
                <c:pt idx="35551">
                  <c:v>3.0</c:v>
                </c:pt>
                <c:pt idx="35552">
                  <c:v>3.0</c:v>
                </c:pt>
                <c:pt idx="35553">
                  <c:v>3.0</c:v>
                </c:pt>
                <c:pt idx="35554">
                  <c:v>3.0</c:v>
                </c:pt>
                <c:pt idx="35555">
                  <c:v>3.0</c:v>
                </c:pt>
                <c:pt idx="35556">
                  <c:v>3.0</c:v>
                </c:pt>
                <c:pt idx="35557">
                  <c:v>3.0</c:v>
                </c:pt>
                <c:pt idx="35558">
                  <c:v>3.0</c:v>
                </c:pt>
                <c:pt idx="35559">
                  <c:v>3.0</c:v>
                </c:pt>
                <c:pt idx="35560">
                  <c:v>3.0</c:v>
                </c:pt>
                <c:pt idx="35561">
                  <c:v>3.0</c:v>
                </c:pt>
                <c:pt idx="35562">
                  <c:v>3.0</c:v>
                </c:pt>
                <c:pt idx="35563">
                  <c:v>3.0</c:v>
                </c:pt>
                <c:pt idx="35564">
                  <c:v>3.0</c:v>
                </c:pt>
                <c:pt idx="35565">
                  <c:v>3.0</c:v>
                </c:pt>
                <c:pt idx="35566">
                  <c:v>3.0</c:v>
                </c:pt>
                <c:pt idx="35567">
                  <c:v>3.0</c:v>
                </c:pt>
                <c:pt idx="35568">
                  <c:v>3.0</c:v>
                </c:pt>
                <c:pt idx="35569">
                  <c:v>3.0</c:v>
                </c:pt>
                <c:pt idx="35570">
                  <c:v>3.0</c:v>
                </c:pt>
                <c:pt idx="35571">
                  <c:v>3.0</c:v>
                </c:pt>
                <c:pt idx="35572">
                  <c:v>3.0</c:v>
                </c:pt>
                <c:pt idx="35573">
                  <c:v>3.0</c:v>
                </c:pt>
                <c:pt idx="35574">
                  <c:v>3.0</c:v>
                </c:pt>
                <c:pt idx="35575">
                  <c:v>3.0</c:v>
                </c:pt>
                <c:pt idx="35576">
                  <c:v>3.0</c:v>
                </c:pt>
                <c:pt idx="35577">
                  <c:v>3.0</c:v>
                </c:pt>
                <c:pt idx="35578">
                  <c:v>3.0</c:v>
                </c:pt>
                <c:pt idx="35579">
                  <c:v>3.0</c:v>
                </c:pt>
                <c:pt idx="35580">
                  <c:v>3.0</c:v>
                </c:pt>
                <c:pt idx="35581">
                  <c:v>3.0</c:v>
                </c:pt>
                <c:pt idx="35582">
                  <c:v>3.0</c:v>
                </c:pt>
                <c:pt idx="35583">
                  <c:v>3.0</c:v>
                </c:pt>
                <c:pt idx="35584">
                  <c:v>3.0</c:v>
                </c:pt>
                <c:pt idx="35585">
                  <c:v>3.0</c:v>
                </c:pt>
                <c:pt idx="35586">
                  <c:v>3.0</c:v>
                </c:pt>
                <c:pt idx="35587">
                  <c:v>3.0</c:v>
                </c:pt>
                <c:pt idx="35588">
                  <c:v>3.0</c:v>
                </c:pt>
                <c:pt idx="35589">
                  <c:v>3.0</c:v>
                </c:pt>
                <c:pt idx="35590">
                  <c:v>3.0</c:v>
                </c:pt>
                <c:pt idx="35591">
                  <c:v>3.0</c:v>
                </c:pt>
                <c:pt idx="35592">
                  <c:v>3.0</c:v>
                </c:pt>
                <c:pt idx="35593">
                  <c:v>3.0</c:v>
                </c:pt>
                <c:pt idx="35594">
                  <c:v>3.0</c:v>
                </c:pt>
                <c:pt idx="35595">
                  <c:v>3.0</c:v>
                </c:pt>
                <c:pt idx="35596">
                  <c:v>3.0</c:v>
                </c:pt>
                <c:pt idx="35597">
                  <c:v>3.0</c:v>
                </c:pt>
                <c:pt idx="35598">
                  <c:v>3.0</c:v>
                </c:pt>
                <c:pt idx="35599">
                  <c:v>3.0</c:v>
                </c:pt>
                <c:pt idx="35600">
                  <c:v>3.0</c:v>
                </c:pt>
                <c:pt idx="35601">
                  <c:v>3.0</c:v>
                </c:pt>
                <c:pt idx="35602">
                  <c:v>3.0</c:v>
                </c:pt>
                <c:pt idx="35603">
                  <c:v>3.0</c:v>
                </c:pt>
                <c:pt idx="35604">
                  <c:v>3.0</c:v>
                </c:pt>
                <c:pt idx="35605">
                  <c:v>3.0</c:v>
                </c:pt>
                <c:pt idx="35606">
                  <c:v>3.0</c:v>
                </c:pt>
                <c:pt idx="35607">
                  <c:v>3.0</c:v>
                </c:pt>
                <c:pt idx="35608">
                  <c:v>3.0</c:v>
                </c:pt>
                <c:pt idx="35609">
                  <c:v>3.0</c:v>
                </c:pt>
                <c:pt idx="35610">
                  <c:v>3.0</c:v>
                </c:pt>
                <c:pt idx="35611">
                  <c:v>3.0</c:v>
                </c:pt>
                <c:pt idx="35612">
                  <c:v>3.0</c:v>
                </c:pt>
                <c:pt idx="35613">
                  <c:v>3.0</c:v>
                </c:pt>
                <c:pt idx="35614">
                  <c:v>3.0</c:v>
                </c:pt>
                <c:pt idx="35615">
                  <c:v>3.0</c:v>
                </c:pt>
                <c:pt idx="35616">
                  <c:v>3.0</c:v>
                </c:pt>
                <c:pt idx="35617">
                  <c:v>3.0</c:v>
                </c:pt>
                <c:pt idx="35618">
                  <c:v>3.0</c:v>
                </c:pt>
                <c:pt idx="35619">
                  <c:v>3.0</c:v>
                </c:pt>
                <c:pt idx="35620">
                  <c:v>3.0</c:v>
                </c:pt>
                <c:pt idx="35621">
                  <c:v>3.0</c:v>
                </c:pt>
                <c:pt idx="35622">
                  <c:v>3.0</c:v>
                </c:pt>
                <c:pt idx="35623">
                  <c:v>3.0</c:v>
                </c:pt>
                <c:pt idx="35624">
                  <c:v>3.0</c:v>
                </c:pt>
                <c:pt idx="35625">
                  <c:v>3.0</c:v>
                </c:pt>
                <c:pt idx="35626">
                  <c:v>3.0</c:v>
                </c:pt>
                <c:pt idx="35627">
                  <c:v>3.0</c:v>
                </c:pt>
                <c:pt idx="35628">
                  <c:v>3.0</c:v>
                </c:pt>
                <c:pt idx="35629">
                  <c:v>3.0</c:v>
                </c:pt>
                <c:pt idx="35630">
                  <c:v>3.0</c:v>
                </c:pt>
                <c:pt idx="35631">
                  <c:v>3.0</c:v>
                </c:pt>
                <c:pt idx="35632">
                  <c:v>3.0</c:v>
                </c:pt>
                <c:pt idx="35633">
                  <c:v>3.0</c:v>
                </c:pt>
                <c:pt idx="35634">
                  <c:v>3.0</c:v>
                </c:pt>
                <c:pt idx="35635">
                  <c:v>3.0</c:v>
                </c:pt>
                <c:pt idx="35636">
                  <c:v>3.0</c:v>
                </c:pt>
                <c:pt idx="35637">
                  <c:v>3.0</c:v>
                </c:pt>
                <c:pt idx="35638">
                  <c:v>3.0</c:v>
                </c:pt>
                <c:pt idx="35639">
                  <c:v>3.0</c:v>
                </c:pt>
                <c:pt idx="35640">
                  <c:v>3.0</c:v>
                </c:pt>
                <c:pt idx="35641">
                  <c:v>3.0</c:v>
                </c:pt>
                <c:pt idx="35642">
                  <c:v>3.0</c:v>
                </c:pt>
                <c:pt idx="35643">
                  <c:v>3.0</c:v>
                </c:pt>
                <c:pt idx="35644">
                  <c:v>3.0</c:v>
                </c:pt>
                <c:pt idx="35645">
                  <c:v>3.0</c:v>
                </c:pt>
                <c:pt idx="35646">
                  <c:v>3.0</c:v>
                </c:pt>
                <c:pt idx="35647">
                  <c:v>3.0</c:v>
                </c:pt>
                <c:pt idx="35648">
                  <c:v>3.0</c:v>
                </c:pt>
                <c:pt idx="35649">
                  <c:v>3.0</c:v>
                </c:pt>
                <c:pt idx="35650">
                  <c:v>3.0</c:v>
                </c:pt>
                <c:pt idx="35651">
                  <c:v>3.0</c:v>
                </c:pt>
                <c:pt idx="35652">
                  <c:v>3.0</c:v>
                </c:pt>
                <c:pt idx="35653">
                  <c:v>3.0</c:v>
                </c:pt>
                <c:pt idx="35654">
                  <c:v>3.0</c:v>
                </c:pt>
                <c:pt idx="35655">
                  <c:v>3.0</c:v>
                </c:pt>
                <c:pt idx="35656">
                  <c:v>3.0</c:v>
                </c:pt>
                <c:pt idx="35657">
                  <c:v>3.0</c:v>
                </c:pt>
                <c:pt idx="35658">
                  <c:v>3.0</c:v>
                </c:pt>
                <c:pt idx="35659">
                  <c:v>3.0</c:v>
                </c:pt>
                <c:pt idx="35660">
                  <c:v>3.0</c:v>
                </c:pt>
                <c:pt idx="35661">
                  <c:v>3.0</c:v>
                </c:pt>
                <c:pt idx="35662">
                  <c:v>3.0</c:v>
                </c:pt>
                <c:pt idx="35663">
                  <c:v>3.0</c:v>
                </c:pt>
                <c:pt idx="35664">
                  <c:v>3.0</c:v>
                </c:pt>
                <c:pt idx="35665">
                  <c:v>3.0</c:v>
                </c:pt>
                <c:pt idx="35666">
                  <c:v>3.0</c:v>
                </c:pt>
                <c:pt idx="35667">
                  <c:v>3.0</c:v>
                </c:pt>
                <c:pt idx="35668">
                  <c:v>3.0</c:v>
                </c:pt>
                <c:pt idx="35669">
                  <c:v>3.0</c:v>
                </c:pt>
                <c:pt idx="35670">
                  <c:v>3.0</c:v>
                </c:pt>
                <c:pt idx="35671">
                  <c:v>3.0</c:v>
                </c:pt>
                <c:pt idx="35672">
                  <c:v>3.0</c:v>
                </c:pt>
                <c:pt idx="35673">
                  <c:v>3.0</c:v>
                </c:pt>
                <c:pt idx="35674">
                  <c:v>3.0</c:v>
                </c:pt>
                <c:pt idx="35675">
                  <c:v>3.0</c:v>
                </c:pt>
                <c:pt idx="35676">
                  <c:v>3.0</c:v>
                </c:pt>
                <c:pt idx="35677">
                  <c:v>3.0</c:v>
                </c:pt>
                <c:pt idx="35678">
                  <c:v>3.0</c:v>
                </c:pt>
                <c:pt idx="35679">
                  <c:v>3.0</c:v>
                </c:pt>
                <c:pt idx="35680">
                  <c:v>3.0</c:v>
                </c:pt>
                <c:pt idx="35681">
                  <c:v>3.0</c:v>
                </c:pt>
                <c:pt idx="35682">
                  <c:v>3.0</c:v>
                </c:pt>
                <c:pt idx="35683">
                  <c:v>3.0</c:v>
                </c:pt>
                <c:pt idx="35684">
                  <c:v>3.0</c:v>
                </c:pt>
                <c:pt idx="35685">
                  <c:v>3.0</c:v>
                </c:pt>
                <c:pt idx="35686">
                  <c:v>3.0</c:v>
                </c:pt>
                <c:pt idx="35687">
                  <c:v>3.0</c:v>
                </c:pt>
                <c:pt idx="35688">
                  <c:v>3.0</c:v>
                </c:pt>
                <c:pt idx="35689">
                  <c:v>3.0</c:v>
                </c:pt>
                <c:pt idx="35690">
                  <c:v>3.0</c:v>
                </c:pt>
                <c:pt idx="35691">
                  <c:v>3.0</c:v>
                </c:pt>
                <c:pt idx="35692">
                  <c:v>3.0</c:v>
                </c:pt>
                <c:pt idx="35693">
                  <c:v>3.0</c:v>
                </c:pt>
                <c:pt idx="35694">
                  <c:v>3.0</c:v>
                </c:pt>
                <c:pt idx="35695">
                  <c:v>3.0</c:v>
                </c:pt>
                <c:pt idx="35696">
                  <c:v>3.0</c:v>
                </c:pt>
                <c:pt idx="35697">
                  <c:v>3.0</c:v>
                </c:pt>
                <c:pt idx="35698">
                  <c:v>3.0</c:v>
                </c:pt>
                <c:pt idx="35699">
                  <c:v>3.0</c:v>
                </c:pt>
                <c:pt idx="35700">
                  <c:v>3.0</c:v>
                </c:pt>
                <c:pt idx="35701">
                  <c:v>3.0</c:v>
                </c:pt>
                <c:pt idx="35702">
                  <c:v>3.0</c:v>
                </c:pt>
                <c:pt idx="35703">
                  <c:v>3.0</c:v>
                </c:pt>
                <c:pt idx="35704">
                  <c:v>3.0</c:v>
                </c:pt>
                <c:pt idx="35705">
                  <c:v>3.0</c:v>
                </c:pt>
                <c:pt idx="35706">
                  <c:v>3.0</c:v>
                </c:pt>
                <c:pt idx="35707">
                  <c:v>3.0</c:v>
                </c:pt>
                <c:pt idx="35708">
                  <c:v>3.0</c:v>
                </c:pt>
                <c:pt idx="35709">
                  <c:v>3.0</c:v>
                </c:pt>
                <c:pt idx="35710">
                  <c:v>3.0</c:v>
                </c:pt>
                <c:pt idx="35711">
                  <c:v>3.0</c:v>
                </c:pt>
                <c:pt idx="35712">
                  <c:v>3.0</c:v>
                </c:pt>
                <c:pt idx="35713">
                  <c:v>3.0</c:v>
                </c:pt>
                <c:pt idx="35714">
                  <c:v>3.0</c:v>
                </c:pt>
                <c:pt idx="35715">
                  <c:v>3.0</c:v>
                </c:pt>
                <c:pt idx="35716">
                  <c:v>3.0</c:v>
                </c:pt>
                <c:pt idx="35717">
                  <c:v>3.0</c:v>
                </c:pt>
                <c:pt idx="35718">
                  <c:v>3.0</c:v>
                </c:pt>
                <c:pt idx="35719">
                  <c:v>3.0</c:v>
                </c:pt>
                <c:pt idx="35720">
                  <c:v>3.0</c:v>
                </c:pt>
                <c:pt idx="35721">
                  <c:v>3.0</c:v>
                </c:pt>
                <c:pt idx="35722">
                  <c:v>3.0</c:v>
                </c:pt>
                <c:pt idx="35723">
                  <c:v>3.0</c:v>
                </c:pt>
                <c:pt idx="35724">
                  <c:v>3.0</c:v>
                </c:pt>
                <c:pt idx="35725">
                  <c:v>3.0</c:v>
                </c:pt>
                <c:pt idx="35726">
                  <c:v>3.0</c:v>
                </c:pt>
                <c:pt idx="35727">
                  <c:v>3.0</c:v>
                </c:pt>
                <c:pt idx="35728">
                  <c:v>3.0</c:v>
                </c:pt>
                <c:pt idx="35729">
                  <c:v>3.0</c:v>
                </c:pt>
                <c:pt idx="35730">
                  <c:v>3.0</c:v>
                </c:pt>
                <c:pt idx="35731">
                  <c:v>3.0</c:v>
                </c:pt>
                <c:pt idx="35732">
                  <c:v>3.0</c:v>
                </c:pt>
                <c:pt idx="35733">
                  <c:v>3.0</c:v>
                </c:pt>
                <c:pt idx="35734">
                  <c:v>3.0</c:v>
                </c:pt>
                <c:pt idx="35735">
                  <c:v>3.0</c:v>
                </c:pt>
                <c:pt idx="35736">
                  <c:v>3.0</c:v>
                </c:pt>
                <c:pt idx="35737">
                  <c:v>3.0</c:v>
                </c:pt>
                <c:pt idx="35738">
                  <c:v>3.0</c:v>
                </c:pt>
                <c:pt idx="35739">
                  <c:v>3.0</c:v>
                </c:pt>
                <c:pt idx="35740">
                  <c:v>3.0</c:v>
                </c:pt>
                <c:pt idx="35741">
                  <c:v>3.0</c:v>
                </c:pt>
                <c:pt idx="35742">
                  <c:v>3.0</c:v>
                </c:pt>
                <c:pt idx="35743">
                  <c:v>3.0</c:v>
                </c:pt>
                <c:pt idx="35744">
                  <c:v>3.0</c:v>
                </c:pt>
                <c:pt idx="35745">
                  <c:v>3.0</c:v>
                </c:pt>
                <c:pt idx="35746">
                  <c:v>3.0</c:v>
                </c:pt>
                <c:pt idx="35747">
                  <c:v>3.0</c:v>
                </c:pt>
                <c:pt idx="35748">
                  <c:v>3.0</c:v>
                </c:pt>
                <c:pt idx="35749">
                  <c:v>3.0</c:v>
                </c:pt>
                <c:pt idx="35750">
                  <c:v>3.0</c:v>
                </c:pt>
                <c:pt idx="35751">
                  <c:v>3.0</c:v>
                </c:pt>
                <c:pt idx="35752">
                  <c:v>3.0</c:v>
                </c:pt>
                <c:pt idx="35753">
                  <c:v>3.0</c:v>
                </c:pt>
                <c:pt idx="35754">
                  <c:v>3.0</c:v>
                </c:pt>
                <c:pt idx="35755">
                  <c:v>3.0</c:v>
                </c:pt>
                <c:pt idx="35756">
                  <c:v>3.0</c:v>
                </c:pt>
                <c:pt idx="35757">
                  <c:v>3.0</c:v>
                </c:pt>
                <c:pt idx="35758">
                  <c:v>3.0</c:v>
                </c:pt>
                <c:pt idx="35759">
                  <c:v>3.0</c:v>
                </c:pt>
                <c:pt idx="35760">
                  <c:v>3.0</c:v>
                </c:pt>
                <c:pt idx="35761">
                  <c:v>3.0</c:v>
                </c:pt>
                <c:pt idx="35762">
                  <c:v>3.0</c:v>
                </c:pt>
                <c:pt idx="35763">
                  <c:v>3.0</c:v>
                </c:pt>
                <c:pt idx="35764">
                  <c:v>3.0</c:v>
                </c:pt>
                <c:pt idx="35765">
                  <c:v>3.0</c:v>
                </c:pt>
                <c:pt idx="35766">
                  <c:v>3.0</c:v>
                </c:pt>
                <c:pt idx="35767">
                  <c:v>3.0</c:v>
                </c:pt>
                <c:pt idx="35768">
                  <c:v>3.0</c:v>
                </c:pt>
                <c:pt idx="35769">
                  <c:v>3.0</c:v>
                </c:pt>
                <c:pt idx="35770">
                  <c:v>3.0</c:v>
                </c:pt>
                <c:pt idx="35771">
                  <c:v>3.0</c:v>
                </c:pt>
                <c:pt idx="35772">
                  <c:v>3.0</c:v>
                </c:pt>
                <c:pt idx="35773">
                  <c:v>3.0</c:v>
                </c:pt>
                <c:pt idx="35774">
                  <c:v>3.0</c:v>
                </c:pt>
                <c:pt idx="35775">
                  <c:v>3.0</c:v>
                </c:pt>
                <c:pt idx="35776">
                  <c:v>3.0</c:v>
                </c:pt>
                <c:pt idx="35777">
                  <c:v>3.0</c:v>
                </c:pt>
                <c:pt idx="35778">
                  <c:v>3.0</c:v>
                </c:pt>
                <c:pt idx="35779">
                  <c:v>3.0</c:v>
                </c:pt>
                <c:pt idx="35780">
                  <c:v>3.0</c:v>
                </c:pt>
                <c:pt idx="35781">
                  <c:v>3.0</c:v>
                </c:pt>
                <c:pt idx="35782">
                  <c:v>3.0</c:v>
                </c:pt>
                <c:pt idx="35783">
                  <c:v>3.0</c:v>
                </c:pt>
                <c:pt idx="35784">
                  <c:v>3.0</c:v>
                </c:pt>
                <c:pt idx="35785">
                  <c:v>3.0</c:v>
                </c:pt>
                <c:pt idx="35786">
                  <c:v>3.0</c:v>
                </c:pt>
                <c:pt idx="35787">
                  <c:v>3.0</c:v>
                </c:pt>
                <c:pt idx="35788">
                  <c:v>3.0</c:v>
                </c:pt>
                <c:pt idx="35789">
                  <c:v>3.0</c:v>
                </c:pt>
                <c:pt idx="35790">
                  <c:v>3.0</c:v>
                </c:pt>
                <c:pt idx="35791">
                  <c:v>3.0</c:v>
                </c:pt>
                <c:pt idx="35792">
                  <c:v>3.0</c:v>
                </c:pt>
                <c:pt idx="35793">
                  <c:v>3.0</c:v>
                </c:pt>
                <c:pt idx="35794">
                  <c:v>3.0</c:v>
                </c:pt>
                <c:pt idx="35795">
                  <c:v>3.0</c:v>
                </c:pt>
                <c:pt idx="35796">
                  <c:v>3.0</c:v>
                </c:pt>
                <c:pt idx="35797">
                  <c:v>3.0</c:v>
                </c:pt>
                <c:pt idx="35798">
                  <c:v>3.0</c:v>
                </c:pt>
                <c:pt idx="35799">
                  <c:v>3.0</c:v>
                </c:pt>
                <c:pt idx="35800">
                  <c:v>3.0</c:v>
                </c:pt>
                <c:pt idx="35801">
                  <c:v>3.0</c:v>
                </c:pt>
                <c:pt idx="35802">
                  <c:v>3.0</c:v>
                </c:pt>
                <c:pt idx="35803">
                  <c:v>3.0</c:v>
                </c:pt>
                <c:pt idx="35804">
                  <c:v>3.0</c:v>
                </c:pt>
                <c:pt idx="35805">
                  <c:v>3.0</c:v>
                </c:pt>
                <c:pt idx="35806">
                  <c:v>3.0</c:v>
                </c:pt>
                <c:pt idx="35807">
                  <c:v>3.0</c:v>
                </c:pt>
                <c:pt idx="35808">
                  <c:v>3.0</c:v>
                </c:pt>
                <c:pt idx="35809">
                  <c:v>3.0</c:v>
                </c:pt>
                <c:pt idx="35810">
                  <c:v>3.0</c:v>
                </c:pt>
                <c:pt idx="35811">
                  <c:v>3.0</c:v>
                </c:pt>
                <c:pt idx="35812">
                  <c:v>3.0</c:v>
                </c:pt>
                <c:pt idx="35813">
                  <c:v>3.0</c:v>
                </c:pt>
                <c:pt idx="35814">
                  <c:v>3.0</c:v>
                </c:pt>
                <c:pt idx="35815">
                  <c:v>3.0</c:v>
                </c:pt>
                <c:pt idx="35816">
                  <c:v>3.0</c:v>
                </c:pt>
                <c:pt idx="35817">
                  <c:v>3.0</c:v>
                </c:pt>
                <c:pt idx="35818">
                  <c:v>3.0</c:v>
                </c:pt>
                <c:pt idx="35819">
                  <c:v>3.0</c:v>
                </c:pt>
                <c:pt idx="35820">
                  <c:v>3.0</c:v>
                </c:pt>
                <c:pt idx="35821">
                  <c:v>3.0</c:v>
                </c:pt>
                <c:pt idx="35822">
                  <c:v>3.0</c:v>
                </c:pt>
                <c:pt idx="35823">
                  <c:v>3.0</c:v>
                </c:pt>
                <c:pt idx="35824">
                  <c:v>3.0</c:v>
                </c:pt>
                <c:pt idx="35825">
                  <c:v>3.0</c:v>
                </c:pt>
                <c:pt idx="35826">
                  <c:v>3.0</c:v>
                </c:pt>
                <c:pt idx="35827">
                  <c:v>3.0</c:v>
                </c:pt>
                <c:pt idx="35828">
                  <c:v>3.0</c:v>
                </c:pt>
                <c:pt idx="35829">
                  <c:v>3.0</c:v>
                </c:pt>
                <c:pt idx="35830">
                  <c:v>3.0</c:v>
                </c:pt>
                <c:pt idx="35831">
                  <c:v>3.0</c:v>
                </c:pt>
                <c:pt idx="35832">
                  <c:v>3.0</c:v>
                </c:pt>
                <c:pt idx="35833">
                  <c:v>3.0</c:v>
                </c:pt>
                <c:pt idx="35834">
                  <c:v>3.0</c:v>
                </c:pt>
                <c:pt idx="35835">
                  <c:v>3.0</c:v>
                </c:pt>
                <c:pt idx="35836">
                  <c:v>3.0</c:v>
                </c:pt>
                <c:pt idx="35837">
                  <c:v>3.0</c:v>
                </c:pt>
                <c:pt idx="35838">
                  <c:v>3.0</c:v>
                </c:pt>
                <c:pt idx="35839">
                  <c:v>3.0</c:v>
                </c:pt>
                <c:pt idx="35840">
                  <c:v>3.0</c:v>
                </c:pt>
                <c:pt idx="35841">
                  <c:v>3.0</c:v>
                </c:pt>
                <c:pt idx="35842">
                  <c:v>3.0</c:v>
                </c:pt>
                <c:pt idx="35843">
                  <c:v>3.0</c:v>
                </c:pt>
                <c:pt idx="35844">
                  <c:v>3.0</c:v>
                </c:pt>
                <c:pt idx="35845">
                  <c:v>3.0</c:v>
                </c:pt>
                <c:pt idx="35846">
                  <c:v>3.0</c:v>
                </c:pt>
                <c:pt idx="35847">
                  <c:v>3.0</c:v>
                </c:pt>
                <c:pt idx="35848">
                  <c:v>3.0</c:v>
                </c:pt>
                <c:pt idx="35849">
                  <c:v>3.0</c:v>
                </c:pt>
                <c:pt idx="35850">
                  <c:v>3.0</c:v>
                </c:pt>
                <c:pt idx="35851">
                  <c:v>3.0</c:v>
                </c:pt>
                <c:pt idx="35852">
                  <c:v>3.0</c:v>
                </c:pt>
                <c:pt idx="35853">
                  <c:v>3.0</c:v>
                </c:pt>
                <c:pt idx="35854">
                  <c:v>3.0</c:v>
                </c:pt>
                <c:pt idx="35855">
                  <c:v>3.0</c:v>
                </c:pt>
                <c:pt idx="35856">
                  <c:v>3.0</c:v>
                </c:pt>
                <c:pt idx="35857">
                  <c:v>3.0</c:v>
                </c:pt>
                <c:pt idx="35858">
                  <c:v>3.0</c:v>
                </c:pt>
                <c:pt idx="35859">
                  <c:v>3.0</c:v>
                </c:pt>
                <c:pt idx="35860">
                  <c:v>3.0</c:v>
                </c:pt>
                <c:pt idx="35861">
                  <c:v>3.0</c:v>
                </c:pt>
                <c:pt idx="35862">
                  <c:v>3.0</c:v>
                </c:pt>
                <c:pt idx="35863">
                  <c:v>3.0</c:v>
                </c:pt>
                <c:pt idx="35864">
                  <c:v>3.0</c:v>
                </c:pt>
                <c:pt idx="35865">
                  <c:v>3.0</c:v>
                </c:pt>
                <c:pt idx="35866">
                  <c:v>3.0</c:v>
                </c:pt>
                <c:pt idx="35867">
                  <c:v>3.0</c:v>
                </c:pt>
                <c:pt idx="35868">
                  <c:v>3.0</c:v>
                </c:pt>
                <c:pt idx="35869">
                  <c:v>3.0</c:v>
                </c:pt>
                <c:pt idx="35870">
                  <c:v>3.0</c:v>
                </c:pt>
                <c:pt idx="35871">
                  <c:v>3.0</c:v>
                </c:pt>
                <c:pt idx="35872">
                  <c:v>3.0</c:v>
                </c:pt>
                <c:pt idx="35873">
                  <c:v>3.0</c:v>
                </c:pt>
                <c:pt idx="35874">
                  <c:v>3.0</c:v>
                </c:pt>
                <c:pt idx="35875">
                  <c:v>3.0</c:v>
                </c:pt>
                <c:pt idx="35876">
                  <c:v>3.0</c:v>
                </c:pt>
                <c:pt idx="35877">
                  <c:v>3.0</c:v>
                </c:pt>
                <c:pt idx="35878">
                  <c:v>3.0</c:v>
                </c:pt>
                <c:pt idx="35879">
                  <c:v>3.0</c:v>
                </c:pt>
                <c:pt idx="35880">
                  <c:v>3.0</c:v>
                </c:pt>
                <c:pt idx="35881">
                  <c:v>3.0</c:v>
                </c:pt>
                <c:pt idx="35882">
                  <c:v>3.0</c:v>
                </c:pt>
                <c:pt idx="35883">
                  <c:v>3.0</c:v>
                </c:pt>
                <c:pt idx="35884">
                  <c:v>3.0</c:v>
                </c:pt>
                <c:pt idx="35885">
                  <c:v>3.0</c:v>
                </c:pt>
                <c:pt idx="35886">
                  <c:v>3.0</c:v>
                </c:pt>
                <c:pt idx="35887">
                  <c:v>3.0</c:v>
                </c:pt>
                <c:pt idx="35888">
                  <c:v>3.0</c:v>
                </c:pt>
                <c:pt idx="35889">
                  <c:v>3.0</c:v>
                </c:pt>
                <c:pt idx="35890">
                  <c:v>3.0</c:v>
                </c:pt>
                <c:pt idx="35891">
                  <c:v>3.0</c:v>
                </c:pt>
                <c:pt idx="35892">
                  <c:v>3.0</c:v>
                </c:pt>
                <c:pt idx="35893">
                  <c:v>3.0</c:v>
                </c:pt>
                <c:pt idx="35894">
                  <c:v>3.0</c:v>
                </c:pt>
                <c:pt idx="35895">
                  <c:v>3.0</c:v>
                </c:pt>
                <c:pt idx="35896">
                  <c:v>3.0</c:v>
                </c:pt>
                <c:pt idx="35897">
                  <c:v>3.0</c:v>
                </c:pt>
                <c:pt idx="35898">
                  <c:v>3.0</c:v>
                </c:pt>
                <c:pt idx="35899">
                  <c:v>3.0</c:v>
                </c:pt>
                <c:pt idx="35900">
                  <c:v>3.0</c:v>
                </c:pt>
                <c:pt idx="35901">
                  <c:v>3.0</c:v>
                </c:pt>
                <c:pt idx="35902">
                  <c:v>3.0</c:v>
                </c:pt>
                <c:pt idx="35903">
                  <c:v>3.0</c:v>
                </c:pt>
                <c:pt idx="35904">
                  <c:v>3.0</c:v>
                </c:pt>
                <c:pt idx="35905">
                  <c:v>3.0</c:v>
                </c:pt>
                <c:pt idx="35906">
                  <c:v>3.0</c:v>
                </c:pt>
                <c:pt idx="35907">
                  <c:v>3.0</c:v>
                </c:pt>
                <c:pt idx="35908">
                  <c:v>3.0</c:v>
                </c:pt>
                <c:pt idx="35909">
                  <c:v>3.0</c:v>
                </c:pt>
                <c:pt idx="35910">
                  <c:v>3.0</c:v>
                </c:pt>
                <c:pt idx="35911">
                  <c:v>3.0</c:v>
                </c:pt>
                <c:pt idx="35912">
                  <c:v>3.0</c:v>
                </c:pt>
                <c:pt idx="35913">
                  <c:v>3.0</c:v>
                </c:pt>
                <c:pt idx="35914">
                  <c:v>3.0</c:v>
                </c:pt>
                <c:pt idx="35915">
                  <c:v>3.0</c:v>
                </c:pt>
                <c:pt idx="35916">
                  <c:v>3.0</c:v>
                </c:pt>
                <c:pt idx="35917">
                  <c:v>3.0</c:v>
                </c:pt>
                <c:pt idx="35918">
                  <c:v>3.0</c:v>
                </c:pt>
                <c:pt idx="35919">
                  <c:v>3.0</c:v>
                </c:pt>
                <c:pt idx="35920">
                  <c:v>3.0</c:v>
                </c:pt>
                <c:pt idx="35921">
                  <c:v>3.0</c:v>
                </c:pt>
                <c:pt idx="35922">
                  <c:v>3.0</c:v>
                </c:pt>
                <c:pt idx="35923">
                  <c:v>3.0</c:v>
                </c:pt>
                <c:pt idx="35924">
                  <c:v>3.0</c:v>
                </c:pt>
                <c:pt idx="35925">
                  <c:v>3.0</c:v>
                </c:pt>
                <c:pt idx="35926">
                  <c:v>3.0</c:v>
                </c:pt>
                <c:pt idx="35927">
                  <c:v>3.0</c:v>
                </c:pt>
                <c:pt idx="35928">
                  <c:v>3.0</c:v>
                </c:pt>
                <c:pt idx="35929">
                  <c:v>3.0</c:v>
                </c:pt>
                <c:pt idx="35930">
                  <c:v>3.0</c:v>
                </c:pt>
                <c:pt idx="35931">
                  <c:v>3.0</c:v>
                </c:pt>
                <c:pt idx="35932">
                  <c:v>3.0</c:v>
                </c:pt>
                <c:pt idx="35933">
                  <c:v>3.0</c:v>
                </c:pt>
                <c:pt idx="35934">
                  <c:v>3.0</c:v>
                </c:pt>
                <c:pt idx="35935">
                  <c:v>3.0</c:v>
                </c:pt>
                <c:pt idx="35936">
                  <c:v>3.0</c:v>
                </c:pt>
                <c:pt idx="35937">
                  <c:v>3.0</c:v>
                </c:pt>
                <c:pt idx="35938">
                  <c:v>3.0</c:v>
                </c:pt>
                <c:pt idx="35939">
                  <c:v>3.0</c:v>
                </c:pt>
                <c:pt idx="35940">
                  <c:v>3.0</c:v>
                </c:pt>
                <c:pt idx="35941">
                  <c:v>3.0</c:v>
                </c:pt>
                <c:pt idx="35942">
                  <c:v>3.0</c:v>
                </c:pt>
                <c:pt idx="35943">
                  <c:v>3.0</c:v>
                </c:pt>
                <c:pt idx="35944">
                  <c:v>3.0</c:v>
                </c:pt>
                <c:pt idx="35945">
                  <c:v>3.0</c:v>
                </c:pt>
                <c:pt idx="35946">
                  <c:v>3.0</c:v>
                </c:pt>
                <c:pt idx="35947">
                  <c:v>3.0</c:v>
                </c:pt>
                <c:pt idx="35948">
                  <c:v>3.0</c:v>
                </c:pt>
                <c:pt idx="35949">
                  <c:v>3.0</c:v>
                </c:pt>
                <c:pt idx="35950">
                  <c:v>3.0</c:v>
                </c:pt>
                <c:pt idx="35951">
                  <c:v>3.0</c:v>
                </c:pt>
                <c:pt idx="35952">
                  <c:v>3.0</c:v>
                </c:pt>
                <c:pt idx="35953">
                  <c:v>3.0</c:v>
                </c:pt>
                <c:pt idx="35954">
                  <c:v>3.0</c:v>
                </c:pt>
                <c:pt idx="35955">
                  <c:v>3.0</c:v>
                </c:pt>
                <c:pt idx="35956">
                  <c:v>3.0</c:v>
                </c:pt>
                <c:pt idx="35957">
                  <c:v>3.0</c:v>
                </c:pt>
                <c:pt idx="35958">
                  <c:v>3.0</c:v>
                </c:pt>
                <c:pt idx="35959">
                  <c:v>3.0</c:v>
                </c:pt>
                <c:pt idx="35960">
                  <c:v>3.0</c:v>
                </c:pt>
                <c:pt idx="35961">
                  <c:v>3.0</c:v>
                </c:pt>
                <c:pt idx="35962">
                  <c:v>3.0</c:v>
                </c:pt>
                <c:pt idx="35963">
                  <c:v>3.0</c:v>
                </c:pt>
                <c:pt idx="35964">
                  <c:v>3.0</c:v>
                </c:pt>
                <c:pt idx="35965">
                  <c:v>3.0</c:v>
                </c:pt>
                <c:pt idx="35966">
                  <c:v>3.0</c:v>
                </c:pt>
                <c:pt idx="35967">
                  <c:v>3.0</c:v>
                </c:pt>
                <c:pt idx="35968">
                  <c:v>3.0</c:v>
                </c:pt>
                <c:pt idx="35969">
                  <c:v>3.0</c:v>
                </c:pt>
                <c:pt idx="35970">
                  <c:v>3.0</c:v>
                </c:pt>
                <c:pt idx="35971">
                  <c:v>3.0</c:v>
                </c:pt>
                <c:pt idx="35972">
                  <c:v>3.0</c:v>
                </c:pt>
                <c:pt idx="35973">
                  <c:v>3.0</c:v>
                </c:pt>
                <c:pt idx="35974">
                  <c:v>3.0</c:v>
                </c:pt>
                <c:pt idx="35975">
                  <c:v>3.0</c:v>
                </c:pt>
                <c:pt idx="35976">
                  <c:v>3.0</c:v>
                </c:pt>
                <c:pt idx="35977">
                  <c:v>3.0</c:v>
                </c:pt>
                <c:pt idx="35978">
                  <c:v>3.0</c:v>
                </c:pt>
                <c:pt idx="35979">
                  <c:v>3.0</c:v>
                </c:pt>
                <c:pt idx="35980">
                  <c:v>3.0</c:v>
                </c:pt>
                <c:pt idx="35981">
                  <c:v>3.0</c:v>
                </c:pt>
                <c:pt idx="35982">
                  <c:v>3.0</c:v>
                </c:pt>
                <c:pt idx="35983">
                  <c:v>3.0</c:v>
                </c:pt>
                <c:pt idx="35984">
                  <c:v>3.0</c:v>
                </c:pt>
                <c:pt idx="35985">
                  <c:v>3.0</c:v>
                </c:pt>
                <c:pt idx="35986">
                  <c:v>3.0</c:v>
                </c:pt>
                <c:pt idx="35987">
                  <c:v>3.0</c:v>
                </c:pt>
                <c:pt idx="35988">
                  <c:v>3.0</c:v>
                </c:pt>
                <c:pt idx="35989">
                  <c:v>3.0</c:v>
                </c:pt>
                <c:pt idx="35990">
                  <c:v>3.0</c:v>
                </c:pt>
                <c:pt idx="35991">
                  <c:v>3.0</c:v>
                </c:pt>
                <c:pt idx="35992">
                  <c:v>3.0</c:v>
                </c:pt>
                <c:pt idx="35993">
                  <c:v>3.0</c:v>
                </c:pt>
                <c:pt idx="35994">
                  <c:v>3.0</c:v>
                </c:pt>
                <c:pt idx="35995">
                  <c:v>3.0</c:v>
                </c:pt>
                <c:pt idx="35996">
                  <c:v>3.0</c:v>
                </c:pt>
                <c:pt idx="35997">
                  <c:v>3.0</c:v>
                </c:pt>
                <c:pt idx="35998">
                  <c:v>3.0</c:v>
                </c:pt>
                <c:pt idx="35999">
                  <c:v>3.0</c:v>
                </c:pt>
                <c:pt idx="36000">
                  <c:v>3.0</c:v>
                </c:pt>
                <c:pt idx="36001">
                  <c:v>3.0</c:v>
                </c:pt>
                <c:pt idx="36002">
                  <c:v>3.0</c:v>
                </c:pt>
                <c:pt idx="36003">
                  <c:v>3.0</c:v>
                </c:pt>
                <c:pt idx="36004">
                  <c:v>3.0</c:v>
                </c:pt>
                <c:pt idx="36005">
                  <c:v>3.0</c:v>
                </c:pt>
                <c:pt idx="36006">
                  <c:v>3.0</c:v>
                </c:pt>
                <c:pt idx="36007">
                  <c:v>3.0</c:v>
                </c:pt>
                <c:pt idx="36008">
                  <c:v>3.0</c:v>
                </c:pt>
                <c:pt idx="36009">
                  <c:v>3.0</c:v>
                </c:pt>
                <c:pt idx="36010">
                  <c:v>3.0</c:v>
                </c:pt>
                <c:pt idx="36011">
                  <c:v>3.0</c:v>
                </c:pt>
                <c:pt idx="36012">
                  <c:v>3.0</c:v>
                </c:pt>
                <c:pt idx="36013">
                  <c:v>3.0</c:v>
                </c:pt>
                <c:pt idx="36014">
                  <c:v>3.0</c:v>
                </c:pt>
                <c:pt idx="36015">
                  <c:v>3.0</c:v>
                </c:pt>
                <c:pt idx="36016">
                  <c:v>3.0</c:v>
                </c:pt>
                <c:pt idx="36017">
                  <c:v>3.0</c:v>
                </c:pt>
                <c:pt idx="36018">
                  <c:v>3.0</c:v>
                </c:pt>
                <c:pt idx="36019">
                  <c:v>3.0</c:v>
                </c:pt>
                <c:pt idx="36020">
                  <c:v>3.0</c:v>
                </c:pt>
                <c:pt idx="36021">
                  <c:v>3.0</c:v>
                </c:pt>
                <c:pt idx="36022">
                  <c:v>3.0</c:v>
                </c:pt>
                <c:pt idx="36023">
                  <c:v>3.0</c:v>
                </c:pt>
                <c:pt idx="36024">
                  <c:v>3.0</c:v>
                </c:pt>
                <c:pt idx="36025">
                  <c:v>3.0</c:v>
                </c:pt>
                <c:pt idx="36026">
                  <c:v>3.0</c:v>
                </c:pt>
                <c:pt idx="36027">
                  <c:v>3.0</c:v>
                </c:pt>
                <c:pt idx="36028">
                  <c:v>3.0</c:v>
                </c:pt>
                <c:pt idx="36029">
                  <c:v>3.0</c:v>
                </c:pt>
                <c:pt idx="36030">
                  <c:v>3.0</c:v>
                </c:pt>
                <c:pt idx="36031">
                  <c:v>3.0</c:v>
                </c:pt>
                <c:pt idx="36032">
                  <c:v>3.0</c:v>
                </c:pt>
                <c:pt idx="36033">
                  <c:v>3.0</c:v>
                </c:pt>
                <c:pt idx="36034">
                  <c:v>3.0</c:v>
                </c:pt>
                <c:pt idx="36035">
                  <c:v>3.0</c:v>
                </c:pt>
                <c:pt idx="36036">
                  <c:v>3.0</c:v>
                </c:pt>
                <c:pt idx="36037">
                  <c:v>3.0</c:v>
                </c:pt>
                <c:pt idx="36038">
                  <c:v>3.0</c:v>
                </c:pt>
                <c:pt idx="36039">
                  <c:v>3.0</c:v>
                </c:pt>
                <c:pt idx="36040">
                  <c:v>3.0</c:v>
                </c:pt>
                <c:pt idx="36041">
                  <c:v>3.0</c:v>
                </c:pt>
                <c:pt idx="36042">
                  <c:v>3.0</c:v>
                </c:pt>
                <c:pt idx="36043">
                  <c:v>3.0</c:v>
                </c:pt>
                <c:pt idx="36044">
                  <c:v>3.0</c:v>
                </c:pt>
                <c:pt idx="36045">
                  <c:v>3.0</c:v>
                </c:pt>
                <c:pt idx="36046">
                  <c:v>3.0</c:v>
                </c:pt>
                <c:pt idx="36047">
                  <c:v>3.0</c:v>
                </c:pt>
                <c:pt idx="36048">
                  <c:v>3.0</c:v>
                </c:pt>
                <c:pt idx="36049">
                  <c:v>3.0</c:v>
                </c:pt>
                <c:pt idx="36050">
                  <c:v>3.0</c:v>
                </c:pt>
                <c:pt idx="36051">
                  <c:v>3.0</c:v>
                </c:pt>
                <c:pt idx="36052">
                  <c:v>3.0</c:v>
                </c:pt>
                <c:pt idx="36053">
                  <c:v>3.0</c:v>
                </c:pt>
                <c:pt idx="36054">
                  <c:v>3.0</c:v>
                </c:pt>
                <c:pt idx="36055">
                  <c:v>3.0</c:v>
                </c:pt>
                <c:pt idx="36056">
                  <c:v>3.0</c:v>
                </c:pt>
                <c:pt idx="36057">
                  <c:v>3.0</c:v>
                </c:pt>
                <c:pt idx="36058">
                  <c:v>3.0</c:v>
                </c:pt>
                <c:pt idx="36059">
                  <c:v>3.0</c:v>
                </c:pt>
                <c:pt idx="36060">
                  <c:v>3.0</c:v>
                </c:pt>
                <c:pt idx="36061">
                  <c:v>3.0</c:v>
                </c:pt>
                <c:pt idx="36062">
                  <c:v>3.0</c:v>
                </c:pt>
                <c:pt idx="36063">
                  <c:v>3.0</c:v>
                </c:pt>
                <c:pt idx="36064">
                  <c:v>3.0</c:v>
                </c:pt>
                <c:pt idx="36065">
                  <c:v>3.0</c:v>
                </c:pt>
                <c:pt idx="36066">
                  <c:v>3.0</c:v>
                </c:pt>
                <c:pt idx="36067">
                  <c:v>3.0</c:v>
                </c:pt>
                <c:pt idx="36068">
                  <c:v>3.0</c:v>
                </c:pt>
                <c:pt idx="36069">
                  <c:v>3.0</c:v>
                </c:pt>
                <c:pt idx="36070">
                  <c:v>3.0</c:v>
                </c:pt>
                <c:pt idx="36071">
                  <c:v>3.0</c:v>
                </c:pt>
                <c:pt idx="36072">
                  <c:v>3.0</c:v>
                </c:pt>
                <c:pt idx="36073">
                  <c:v>3.0</c:v>
                </c:pt>
                <c:pt idx="36074">
                  <c:v>3.0</c:v>
                </c:pt>
                <c:pt idx="36075">
                  <c:v>3.0</c:v>
                </c:pt>
                <c:pt idx="36076">
                  <c:v>3.0</c:v>
                </c:pt>
                <c:pt idx="36077">
                  <c:v>3.0</c:v>
                </c:pt>
                <c:pt idx="36078">
                  <c:v>3.0</c:v>
                </c:pt>
                <c:pt idx="36079">
                  <c:v>3.0</c:v>
                </c:pt>
                <c:pt idx="36080">
                  <c:v>3.0</c:v>
                </c:pt>
                <c:pt idx="36081">
                  <c:v>3.0</c:v>
                </c:pt>
                <c:pt idx="36082">
                  <c:v>3.0</c:v>
                </c:pt>
                <c:pt idx="36083">
                  <c:v>3.0</c:v>
                </c:pt>
                <c:pt idx="36084">
                  <c:v>3.0</c:v>
                </c:pt>
                <c:pt idx="36085">
                  <c:v>3.0</c:v>
                </c:pt>
                <c:pt idx="36086">
                  <c:v>3.0</c:v>
                </c:pt>
                <c:pt idx="36087">
                  <c:v>3.0</c:v>
                </c:pt>
                <c:pt idx="36088">
                  <c:v>3.0</c:v>
                </c:pt>
                <c:pt idx="36089">
                  <c:v>3.0</c:v>
                </c:pt>
                <c:pt idx="36090">
                  <c:v>3.0</c:v>
                </c:pt>
                <c:pt idx="36091">
                  <c:v>3.0</c:v>
                </c:pt>
                <c:pt idx="36092">
                  <c:v>3.0</c:v>
                </c:pt>
                <c:pt idx="36093">
                  <c:v>3.0</c:v>
                </c:pt>
                <c:pt idx="36094">
                  <c:v>3.0</c:v>
                </c:pt>
                <c:pt idx="36095">
                  <c:v>3.0</c:v>
                </c:pt>
                <c:pt idx="36096">
                  <c:v>3.0</c:v>
                </c:pt>
                <c:pt idx="36097">
                  <c:v>3.0</c:v>
                </c:pt>
                <c:pt idx="36098">
                  <c:v>3.0</c:v>
                </c:pt>
                <c:pt idx="36099">
                  <c:v>3.0</c:v>
                </c:pt>
                <c:pt idx="36100">
                  <c:v>3.0</c:v>
                </c:pt>
                <c:pt idx="36101">
                  <c:v>3.0</c:v>
                </c:pt>
                <c:pt idx="36102">
                  <c:v>3.0</c:v>
                </c:pt>
                <c:pt idx="36103">
                  <c:v>3.0</c:v>
                </c:pt>
                <c:pt idx="36104">
                  <c:v>3.0</c:v>
                </c:pt>
                <c:pt idx="36105">
                  <c:v>3.0</c:v>
                </c:pt>
                <c:pt idx="36106">
                  <c:v>3.0</c:v>
                </c:pt>
                <c:pt idx="36107">
                  <c:v>3.0</c:v>
                </c:pt>
                <c:pt idx="36108">
                  <c:v>3.0</c:v>
                </c:pt>
                <c:pt idx="36109">
                  <c:v>3.0</c:v>
                </c:pt>
                <c:pt idx="36110">
                  <c:v>3.0</c:v>
                </c:pt>
                <c:pt idx="36111">
                  <c:v>3.0</c:v>
                </c:pt>
                <c:pt idx="36112">
                  <c:v>3.0</c:v>
                </c:pt>
                <c:pt idx="36113">
                  <c:v>3.0</c:v>
                </c:pt>
                <c:pt idx="36114">
                  <c:v>3.0</c:v>
                </c:pt>
                <c:pt idx="36115">
                  <c:v>3.0</c:v>
                </c:pt>
                <c:pt idx="36116">
                  <c:v>3.0</c:v>
                </c:pt>
                <c:pt idx="36117">
                  <c:v>3.0</c:v>
                </c:pt>
                <c:pt idx="36118">
                  <c:v>3.0</c:v>
                </c:pt>
                <c:pt idx="36119">
                  <c:v>3.0</c:v>
                </c:pt>
                <c:pt idx="36120">
                  <c:v>3.0</c:v>
                </c:pt>
                <c:pt idx="36121">
                  <c:v>3.0</c:v>
                </c:pt>
                <c:pt idx="36122">
                  <c:v>3.0</c:v>
                </c:pt>
                <c:pt idx="36123">
                  <c:v>3.0</c:v>
                </c:pt>
                <c:pt idx="36124">
                  <c:v>3.0</c:v>
                </c:pt>
                <c:pt idx="36125">
                  <c:v>3.0</c:v>
                </c:pt>
                <c:pt idx="36126">
                  <c:v>3.0</c:v>
                </c:pt>
                <c:pt idx="36127">
                  <c:v>3.0</c:v>
                </c:pt>
                <c:pt idx="36128">
                  <c:v>3.0</c:v>
                </c:pt>
                <c:pt idx="36129">
                  <c:v>3.0</c:v>
                </c:pt>
                <c:pt idx="36130">
                  <c:v>3.0</c:v>
                </c:pt>
                <c:pt idx="36131">
                  <c:v>3.0</c:v>
                </c:pt>
                <c:pt idx="36132">
                  <c:v>3.0</c:v>
                </c:pt>
                <c:pt idx="36133">
                  <c:v>3.0</c:v>
                </c:pt>
                <c:pt idx="36134">
                  <c:v>3.0</c:v>
                </c:pt>
                <c:pt idx="36135">
                  <c:v>3.0</c:v>
                </c:pt>
                <c:pt idx="36136">
                  <c:v>3.0</c:v>
                </c:pt>
                <c:pt idx="36137">
                  <c:v>3.0</c:v>
                </c:pt>
                <c:pt idx="36138">
                  <c:v>3.0</c:v>
                </c:pt>
                <c:pt idx="36139">
                  <c:v>3.0</c:v>
                </c:pt>
                <c:pt idx="36140">
                  <c:v>3.0</c:v>
                </c:pt>
                <c:pt idx="36141">
                  <c:v>3.0</c:v>
                </c:pt>
                <c:pt idx="36142">
                  <c:v>3.0</c:v>
                </c:pt>
                <c:pt idx="36143">
                  <c:v>3.0</c:v>
                </c:pt>
                <c:pt idx="36144">
                  <c:v>3.0</c:v>
                </c:pt>
                <c:pt idx="36145">
                  <c:v>3.0</c:v>
                </c:pt>
                <c:pt idx="36146">
                  <c:v>3.0</c:v>
                </c:pt>
                <c:pt idx="36147">
                  <c:v>3.0</c:v>
                </c:pt>
                <c:pt idx="36148">
                  <c:v>3.0</c:v>
                </c:pt>
                <c:pt idx="36149">
                  <c:v>3.0</c:v>
                </c:pt>
                <c:pt idx="36150">
                  <c:v>3.0</c:v>
                </c:pt>
                <c:pt idx="36151">
                  <c:v>3.0</c:v>
                </c:pt>
                <c:pt idx="36152">
                  <c:v>3.0</c:v>
                </c:pt>
                <c:pt idx="36153">
                  <c:v>3.0</c:v>
                </c:pt>
                <c:pt idx="36154">
                  <c:v>3.0</c:v>
                </c:pt>
                <c:pt idx="36155">
                  <c:v>3.0</c:v>
                </c:pt>
                <c:pt idx="36156">
                  <c:v>3.0</c:v>
                </c:pt>
                <c:pt idx="36157">
                  <c:v>3.0</c:v>
                </c:pt>
                <c:pt idx="36158">
                  <c:v>3.0</c:v>
                </c:pt>
                <c:pt idx="36159">
                  <c:v>3.0</c:v>
                </c:pt>
                <c:pt idx="36160">
                  <c:v>3.0</c:v>
                </c:pt>
                <c:pt idx="36161">
                  <c:v>3.0</c:v>
                </c:pt>
                <c:pt idx="36162">
                  <c:v>3.0</c:v>
                </c:pt>
                <c:pt idx="36163">
                  <c:v>3.0</c:v>
                </c:pt>
                <c:pt idx="36164">
                  <c:v>3.0</c:v>
                </c:pt>
                <c:pt idx="36165">
                  <c:v>3.0</c:v>
                </c:pt>
                <c:pt idx="36166">
                  <c:v>3.0</c:v>
                </c:pt>
                <c:pt idx="36167">
                  <c:v>3.0</c:v>
                </c:pt>
                <c:pt idx="36168">
                  <c:v>3.0</c:v>
                </c:pt>
                <c:pt idx="36169">
                  <c:v>3.0</c:v>
                </c:pt>
                <c:pt idx="36170">
                  <c:v>3.0</c:v>
                </c:pt>
                <c:pt idx="36171">
                  <c:v>3.0</c:v>
                </c:pt>
                <c:pt idx="36172">
                  <c:v>3.0</c:v>
                </c:pt>
                <c:pt idx="36173">
                  <c:v>3.0</c:v>
                </c:pt>
                <c:pt idx="36174">
                  <c:v>3.0</c:v>
                </c:pt>
                <c:pt idx="36175">
                  <c:v>3.0</c:v>
                </c:pt>
                <c:pt idx="36176">
                  <c:v>3.0</c:v>
                </c:pt>
                <c:pt idx="36177">
                  <c:v>3.0</c:v>
                </c:pt>
                <c:pt idx="36178">
                  <c:v>3.0</c:v>
                </c:pt>
                <c:pt idx="36179">
                  <c:v>3.0</c:v>
                </c:pt>
                <c:pt idx="36180">
                  <c:v>3.0</c:v>
                </c:pt>
                <c:pt idx="36181">
                  <c:v>3.0</c:v>
                </c:pt>
                <c:pt idx="36182">
                  <c:v>3.0</c:v>
                </c:pt>
                <c:pt idx="36183">
                  <c:v>3.0</c:v>
                </c:pt>
                <c:pt idx="36184">
                  <c:v>3.0</c:v>
                </c:pt>
                <c:pt idx="36185">
                  <c:v>3.0</c:v>
                </c:pt>
                <c:pt idx="36186">
                  <c:v>3.0</c:v>
                </c:pt>
                <c:pt idx="36187">
                  <c:v>3.0</c:v>
                </c:pt>
                <c:pt idx="36188">
                  <c:v>3.0</c:v>
                </c:pt>
                <c:pt idx="36189">
                  <c:v>3.0</c:v>
                </c:pt>
                <c:pt idx="36190">
                  <c:v>3.0</c:v>
                </c:pt>
                <c:pt idx="36191">
                  <c:v>3.0</c:v>
                </c:pt>
                <c:pt idx="36192">
                  <c:v>3.0</c:v>
                </c:pt>
                <c:pt idx="36193">
                  <c:v>3.0</c:v>
                </c:pt>
                <c:pt idx="36194">
                  <c:v>3.0</c:v>
                </c:pt>
                <c:pt idx="36195">
                  <c:v>3.0</c:v>
                </c:pt>
                <c:pt idx="36196">
                  <c:v>3.0</c:v>
                </c:pt>
                <c:pt idx="36197">
                  <c:v>3.0</c:v>
                </c:pt>
                <c:pt idx="36198">
                  <c:v>3.0</c:v>
                </c:pt>
                <c:pt idx="36199">
                  <c:v>3.0</c:v>
                </c:pt>
                <c:pt idx="36200">
                  <c:v>3.0</c:v>
                </c:pt>
                <c:pt idx="36201">
                  <c:v>3.0</c:v>
                </c:pt>
                <c:pt idx="36202">
                  <c:v>3.0</c:v>
                </c:pt>
                <c:pt idx="36203">
                  <c:v>3.0</c:v>
                </c:pt>
                <c:pt idx="36204">
                  <c:v>3.0</c:v>
                </c:pt>
                <c:pt idx="36205">
                  <c:v>3.0</c:v>
                </c:pt>
                <c:pt idx="36206">
                  <c:v>3.0</c:v>
                </c:pt>
                <c:pt idx="36207">
                  <c:v>3.0</c:v>
                </c:pt>
                <c:pt idx="36208">
                  <c:v>3.0</c:v>
                </c:pt>
                <c:pt idx="36209">
                  <c:v>3.0</c:v>
                </c:pt>
                <c:pt idx="36210">
                  <c:v>3.0</c:v>
                </c:pt>
                <c:pt idx="36211">
                  <c:v>3.0</c:v>
                </c:pt>
                <c:pt idx="36212">
                  <c:v>3.0</c:v>
                </c:pt>
                <c:pt idx="36213">
                  <c:v>3.0</c:v>
                </c:pt>
                <c:pt idx="36214">
                  <c:v>3.0</c:v>
                </c:pt>
                <c:pt idx="36215">
                  <c:v>3.0</c:v>
                </c:pt>
                <c:pt idx="36216">
                  <c:v>3.0</c:v>
                </c:pt>
                <c:pt idx="36217">
                  <c:v>3.0</c:v>
                </c:pt>
                <c:pt idx="36218">
                  <c:v>3.0</c:v>
                </c:pt>
                <c:pt idx="36219">
                  <c:v>3.0</c:v>
                </c:pt>
                <c:pt idx="36220">
                  <c:v>3.0</c:v>
                </c:pt>
                <c:pt idx="36221">
                  <c:v>3.0</c:v>
                </c:pt>
                <c:pt idx="36222">
                  <c:v>3.0</c:v>
                </c:pt>
                <c:pt idx="36223">
                  <c:v>3.0</c:v>
                </c:pt>
                <c:pt idx="36224">
                  <c:v>3.0</c:v>
                </c:pt>
                <c:pt idx="36225">
                  <c:v>3.0</c:v>
                </c:pt>
                <c:pt idx="36226">
                  <c:v>3.0</c:v>
                </c:pt>
                <c:pt idx="36227">
                  <c:v>3.0</c:v>
                </c:pt>
                <c:pt idx="36228">
                  <c:v>3.0</c:v>
                </c:pt>
                <c:pt idx="36229">
                  <c:v>3.0</c:v>
                </c:pt>
                <c:pt idx="36230">
                  <c:v>3.0</c:v>
                </c:pt>
                <c:pt idx="36231">
                  <c:v>3.0</c:v>
                </c:pt>
                <c:pt idx="36232">
                  <c:v>3.0</c:v>
                </c:pt>
                <c:pt idx="36233">
                  <c:v>3.0</c:v>
                </c:pt>
                <c:pt idx="36234">
                  <c:v>3.0</c:v>
                </c:pt>
                <c:pt idx="36235">
                  <c:v>3.0</c:v>
                </c:pt>
                <c:pt idx="36236">
                  <c:v>3.0</c:v>
                </c:pt>
                <c:pt idx="36237">
                  <c:v>3.0</c:v>
                </c:pt>
                <c:pt idx="36238">
                  <c:v>3.0</c:v>
                </c:pt>
                <c:pt idx="36239">
                  <c:v>3.0</c:v>
                </c:pt>
                <c:pt idx="36240">
                  <c:v>3.0</c:v>
                </c:pt>
                <c:pt idx="36241">
                  <c:v>3.0</c:v>
                </c:pt>
                <c:pt idx="36242">
                  <c:v>3.0</c:v>
                </c:pt>
                <c:pt idx="36243">
                  <c:v>3.0</c:v>
                </c:pt>
                <c:pt idx="36244">
                  <c:v>3.0</c:v>
                </c:pt>
                <c:pt idx="36245">
                  <c:v>3.0</c:v>
                </c:pt>
                <c:pt idx="36246">
                  <c:v>3.0</c:v>
                </c:pt>
                <c:pt idx="36247">
                  <c:v>3.0</c:v>
                </c:pt>
                <c:pt idx="36248">
                  <c:v>3.0</c:v>
                </c:pt>
                <c:pt idx="36249">
                  <c:v>3.0</c:v>
                </c:pt>
                <c:pt idx="36250">
                  <c:v>3.0</c:v>
                </c:pt>
                <c:pt idx="36251">
                  <c:v>3.0</c:v>
                </c:pt>
                <c:pt idx="36252">
                  <c:v>3.0</c:v>
                </c:pt>
                <c:pt idx="36253">
                  <c:v>3.0</c:v>
                </c:pt>
                <c:pt idx="36254">
                  <c:v>3.0</c:v>
                </c:pt>
                <c:pt idx="36255">
                  <c:v>3.0</c:v>
                </c:pt>
                <c:pt idx="36256">
                  <c:v>3.0</c:v>
                </c:pt>
                <c:pt idx="36257">
                  <c:v>3.0</c:v>
                </c:pt>
                <c:pt idx="36258">
                  <c:v>3.0</c:v>
                </c:pt>
                <c:pt idx="36259">
                  <c:v>3.0</c:v>
                </c:pt>
                <c:pt idx="36260">
                  <c:v>3.0</c:v>
                </c:pt>
                <c:pt idx="36261">
                  <c:v>3.0</c:v>
                </c:pt>
                <c:pt idx="36262">
                  <c:v>3.0</c:v>
                </c:pt>
                <c:pt idx="36263">
                  <c:v>3.0</c:v>
                </c:pt>
                <c:pt idx="36264">
                  <c:v>3.0</c:v>
                </c:pt>
                <c:pt idx="36265">
                  <c:v>3.0</c:v>
                </c:pt>
                <c:pt idx="36266">
                  <c:v>3.0</c:v>
                </c:pt>
                <c:pt idx="36267">
                  <c:v>3.0</c:v>
                </c:pt>
                <c:pt idx="36268">
                  <c:v>3.0</c:v>
                </c:pt>
                <c:pt idx="36269">
                  <c:v>3.0</c:v>
                </c:pt>
                <c:pt idx="36270">
                  <c:v>3.0</c:v>
                </c:pt>
                <c:pt idx="36271">
                  <c:v>3.0</c:v>
                </c:pt>
                <c:pt idx="36272">
                  <c:v>3.0</c:v>
                </c:pt>
                <c:pt idx="36273">
                  <c:v>3.0</c:v>
                </c:pt>
                <c:pt idx="36274">
                  <c:v>3.0</c:v>
                </c:pt>
                <c:pt idx="36275">
                  <c:v>3.0</c:v>
                </c:pt>
                <c:pt idx="36276">
                  <c:v>3.0</c:v>
                </c:pt>
                <c:pt idx="36277">
                  <c:v>3.0</c:v>
                </c:pt>
                <c:pt idx="36278">
                  <c:v>3.0</c:v>
                </c:pt>
                <c:pt idx="36279">
                  <c:v>3.0</c:v>
                </c:pt>
                <c:pt idx="36280">
                  <c:v>3.0</c:v>
                </c:pt>
                <c:pt idx="36281">
                  <c:v>3.0</c:v>
                </c:pt>
                <c:pt idx="36282">
                  <c:v>3.0</c:v>
                </c:pt>
                <c:pt idx="36283">
                  <c:v>3.0</c:v>
                </c:pt>
                <c:pt idx="36284">
                  <c:v>3.0</c:v>
                </c:pt>
                <c:pt idx="36285">
                  <c:v>3.0</c:v>
                </c:pt>
                <c:pt idx="36286">
                  <c:v>3.0</c:v>
                </c:pt>
                <c:pt idx="36287">
                  <c:v>3.0</c:v>
                </c:pt>
                <c:pt idx="36288">
                  <c:v>3.0</c:v>
                </c:pt>
                <c:pt idx="36289">
                  <c:v>3.0</c:v>
                </c:pt>
                <c:pt idx="36290">
                  <c:v>3.0</c:v>
                </c:pt>
                <c:pt idx="36291">
                  <c:v>3.0</c:v>
                </c:pt>
                <c:pt idx="36292">
                  <c:v>3.0</c:v>
                </c:pt>
                <c:pt idx="36293">
                  <c:v>3.0</c:v>
                </c:pt>
                <c:pt idx="36294">
                  <c:v>3.0</c:v>
                </c:pt>
                <c:pt idx="36295">
                  <c:v>3.0</c:v>
                </c:pt>
                <c:pt idx="36296">
                  <c:v>3.0</c:v>
                </c:pt>
                <c:pt idx="36297">
                  <c:v>3.0</c:v>
                </c:pt>
                <c:pt idx="36298">
                  <c:v>3.0</c:v>
                </c:pt>
                <c:pt idx="36299">
                  <c:v>3.0</c:v>
                </c:pt>
                <c:pt idx="36300">
                  <c:v>3.0</c:v>
                </c:pt>
                <c:pt idx="36301">
                  <c:v>3.0</c:v>
                </c:pt>
                <c:pt idx="36302">
                  <c:v>3.0</c:v>
                </c:pt>
                <c:pt idx="36303">
                  <c:v>3.0</c:v>
                </c:pt>
                <c:pt idx="36304">
                  <c:v>3.0</c:v>
                </c:pt>
                <c:pt idx="36305">
                  <c:v>3.0</c:v>
                </c:pt>
                <c:pt idx="36306">
                  <c:v>3.0</c:v>
                </c:pt>
                <c:pt idx="36307">
                  <c:v>3.0</c:v>
                </c:pt>
                <c:pt idx="36308">
                  <c:v>3.0</c:v>
                </c:pt>
                <c:pt idx="36309">
                  <c:v>3.0</c:v>
                </c:pt>
                <c:pt idx="36310">
                  <c:v>3.0</c:v>
                </c:pt>
                <c:pt idx="36311">
                  <c:v>3.0</c:v>
                </c:pt>
                <c:pt idx="36312">
                  <c:v>3.0</c:v>
                </c:pt>
                <c:pt idx="36313">
                  <c:v>3.0</c:v>
                </c:pt>
                <c:pt idx="36314">
                  <c:v>3.0</c:v>
                </c:pt>
                <c:pt idx="36315">
                  <c:v>3.0</c:v>
                </c:pt>
                <c:pt idx="36316">
                  <c:v>3.0</c:v>
                </c:pt>
                <c:pt idx="36317">
                  <c:v>3.0</c:v>
                </c:pt>
                <c:pt idx="36318">
                  <c:v>3.0</c:v>
                </c:pt>
                <c:pt idx="36319">
                  <c:v>3.0</c:v>
                </c:pt>
                <c:pt idx="36320">
                  <c:v>3.0</c:v>
                </c:pt>
                <c:pt idx="36321">
                  <c:v>3.0</c:v>
                </c:pt>
                <c:pt idx="36322">
                  <c:v>3.0</c:v>
                </c:pt>
                <c:pt idx="36323">
                  <c:v>3.0</c:v>
                </c:pt>
                <c:pt idx="36324">
                  <c:v>3.0</c:v>
                </c:pt>
                <c:pt idx="36325">
                  <c:v>3.0</c:v>
                </c:pt>
                <c:pt idx="36326">
                  <c:v>3.0</c:v>
                </c:pt>
                <c:pt idx="36327">
                  <c:v>3.0</c:v>
                </c:pt>
                <c:pt idx="36328">
                  <c:v>3.0</c:v>
                </c:pt>
                <c:pt idx="36329">
                  <c:v>3.0</c:v>
                </c:pt>
                <c:pt idx="36330">
                  <c:v>3.0</c:v>
                </c:pt>
                <c:pt idx="36331">
                  <c:v>3.0</c:v>
                </c:pt>
                <c:pt idx="36332">
                  <c:v>3.0</c:v>
                </c:pt>
                <c:pt idx="36333">
                  <c:v>3.0</c:v>
                </c:pt>
                <c:pt idx="36334">
                  <c:v>3.0</c:v>
                </c:pt>
                <c:pt idx="36335">
                  <c:v>3.0</c:v>
                </c:pt>
                <c:pt idx="36336">
                  <c:v>3.0</c:v>
                </c:pt>
                <c:pt idx="36337">
                  <c:v>3.0</c:v>
                </c:pt>
                <c:pt idx="36338">
                  <c:v>3.0</c:v>
                </c:pt>
                <c:pt idx="36339">
                  <c:v>3.0</c:v>
                </c:pt>
                <c:pt idx="36340">
                  <c:v>3.0</c:v>
                </c:pt>
                <c:pt idx="36341">
                  <c:v>3.0</c:v>
                </c:pt>
                <c:pt idx="36342">
                  <c:v>3.0</c:v>
                </c:pt>
                <c:pt idx="36343">
                  <c:v>3.0</c:v>
                </c:pt>
                <c:pt idx="36344">
                  <c:v>3.0</c:v>
                </c:pt>
                <c:pt idx="36345">
                  <c:v>3.0</c:v>
                </c:pt>
                <c:pt idx="36346">
                  <c:v>3.0</c:v>
                </c:pt>
                <c:pt idx="36347">
                  <c:v>3.0</c:v>
                </c:pt>
                <c:pt idx="36348">
                  <c:v>3.0</c:v>
                </c:pt>
                <c:pt idx="36349">
                  <c:v>3.0</c:v>
                </c:pt>
                <c:pt idx="36350">
                  <c:v>3.0</c:v>
                </c:pt>
                <c:pt idx="36351">
                  <c:v>3.0</c:v>
                </c:pt>
                <c:pt idx="36352">
                  <c:v>3.0</c:v>
                </c:pt>
                <c:pt idx="36353">
                  <c:v>3.0</c:v>
                </c:pt>
                <c:pt idx="36354">
                  <c:v>3.0</c:v>
                </c:pt>
                <c:pt idx="36355">
                  <c:v>3.0</c:v>
                </c:pt>
                <c:pt idx="36356">
                  <c:v>3.0</c:v>
                </c:pt>
                <c:pt idx="36357">
                  <c:v>3.0</c:v>
                </c:pt>
                <c:pt idx="36358">
                  <c:v>3.0</c:v>
                </c:pt>
                <c:pt idx="36359">
                  <c:v>3.0</c:v>
                </c:pt>
                <c:pt idx="36360">
                  <c:v>3.0</c:v>
                </c:pt>
                <c:pt idx="36361">
                  <c:v>3.0</c:v>
                </c:pt>
                <c:pt idx="36362">
                  <c:v>3.0</c:v>
                </c:pt>
                <c:pt idx="36363">
                  <c:v>3.0</c:v>
                </c:pt>
                <c:pt idx="36364">
                  <c:v>3.0</c:v>
                </c:pt>
                <c:pt idx="36365">
                  <c:v>3.0</c:v>
                </c:pt>
                <c:pt idx="36366">
                  <c:v>3.0</c:v>
                </c:pt>
                <c:pt idx="36367">
                  <c:v>3.0</c:v>
                </c:pt>
                <c:pt idx="36368">
                  <c:v>3.0</c:v>
                </c:pt>
                <c:pt idx="36369">
                  <c:v>3.0</c:v>
                </c:pt>
                <c:pt idx="36370">
                  <c:v>3.0</c:v>
                </c:pt>
                <c:pt idx="36371">
                  <c:v>3.0</c:v>
                </c:pt>
                <c:pt idx="36372">
                  <c:v>3.0</c:v>
                </c:pt>
                <c:pt idx="36373">
                  <c:v>3.0</c:v>
                </c:pt>
                <c:pt idx="36374">
                  <c:v>3.0</c:v>
                </c:pt>
                <c:pt idx="36375">
                  <c:v>3.0</c:v>
                </c:pt>
                <c:pt idx="36376">
                  <c:v>3.0</c:v>
                </c:pt>
                <c:pt idx="36377">
                  <c:v>3.0</c:v>
                </c:pt>
                <c:pt idx="36378">
                  <c:v>3.0</c:v>
                </c:pt>
                <c:pt idx="36379">
                  <c:v>3.0</c:v>
                </c:pt>
                <c:pt idx="36380">
                  <c:v>3.0</c:v>
                </c:pt>
                <c:pt idx="36381">
                  <c:v>3.0</c:v>
                </c:pt>
                <c:pt idx="36382">
                  <c:v>3.0</c:v>
                </c:pt>
                <c:pt idx="36383">
                  <c:v>3.0</c:v>
                </c:pt>
                <c:pt idx="36384">
                  <c:v>3.0</c:v>
                </c:pt>
                <c:pt idx="36385">
                  <c:v>3.0</c:v>
                </c:pt>
                <c:pt idx="36386">
                  <c:v>3.0</c:v>
                </c:pt>
                <c:pt idx="36387">
                  <c:v>3.0</c:v>
                </c:pt>
                <c:pt idx="36388">
                  <c:v>3.0</c:v>
                </c:pt>
                <c:pt idx="36389">
                  <c:v>3.0</c:v>
                </c:pt>
                <c:pt idx="36390">
                  <c:v>3.0</c:v>
                </c:pt>
                <c:pt idx="36391">
                  <c:v>3.0</c:v>
                </c:pt>
                <c:pt idx="36392">
                  <c:v>3.0</c:v>
                </c:pt>
                <c:pt idx="36393">
                  <c:v>3.0</c:v>
                </c:pt>
                <c:pt idx="36394">
                  <c:v>3.0</c:v>
                </c:pt>
                <c:pt idx="36395">
                  <c:v>3.0</c:v>
                </c:pt>
                <c:pt idx="36396">
                  <c:v>3.0</c:v>
                </c:pt>
                <c:pt idx="36397">
                  <c:v>3.0</c:v>
                </c:pt>
                <c:pt idx="36398">
                  <c:v>3.0</c:v>
                </c:pt>
                <c:pt idx="36399">
                  <c:v>3.0</c:v>
                </c:pt>
                <c:pt idx="36400">
                  <c:v>3.0</c:v>
                </c:pt>
                <c:pt idx="36401">
                  <c:v>3.0</c:v>
                </c:pt>
                <c:pt idx="36402">
                  <c:v>3.0</c:v>
                </c:pt>
                <c:pt idx="36403">
                  <c:v>3.0</c:v>
                </c:pt>
                <c:pt idx="36404">
                  <c:v>3.0</c:v>
                </c:pt>
                <c:pt idx="36405">
                  <c:v>3.0</c:v>
                </c:pt>
                <c:pt idx="36406">
                  <c:v>3.0</c:v>
                </c:pt>
                <c:pt idx="36407">
                  <c:v>3.0</c:v>
                </c:pt>
                <c:pt idx="36408">
                  <c:v>3.0</c:v>
                </c:pt>
                <c:pt idx="36409">
                  <c:v>3.0</c:v>
                </c:pt>
                <c:pt idx="36410">
                  <c:v>3.0</c:v>
                </c:pt>
                <c:pt idx="36411">
                  <c:v>3.0</c:v>
                </c:pt>
                <c:pt idx="36412">
                  <c:v>3.0</c:v>
                </c:pt>
                <c:pt idx="36413">
                  <c:v>3.0</c:v>
                </c:pt>
                <c:pt idx="36414">
                  <c:v>3.0</c:v>
                </c:pt>
                <c:pt idx="36415">
                  <c:v>3.0</c:v>
                </c:pt>
                <c:pt idx="36416">
                  <c:v>3.0</c:v>
                </c:pt>
                <c:pt idx="36417">
                  <c:v>3.0</c:v>
                </c:pt>
                <c:pt idx="36418">
                  <c:v>3.0</c:v>
                </c:pt>
                <c:pt idx="36419">
                  <c:v>3.0</c:v>
                </c:pt>
                <c:pt idx="36420">
                  <c:v>3.0</c:v>
                </c:pt>
                <c:pt idx="36421">
                  <c:v>3.0</c:v>
                </c:pt>
                <c:pt idx="36422">
                  <c:v>3.0</c:v>
                </c:pt>
                <c:pt idx="36423">
                  <c:v>3.0</c:v>
                </c:pt>
                <c:pt idx="36424">
                  <c:v>3.0</c:v>
                </c:pt>
                <c:pt idx="36425">
                  <c:v>3.0</c:v>
                </c:pt>
                <c:pt idx="36426">
                  <c:v>3.0</c:v>
                </c:pt>
                <c:pt idx="36427">
                  <c:v>3.0</c:v>
                </c:pt>
                <c:pt idx="36428">
                  <c:v>3.0</c:v>
                </c:pt>
                <c:pt idx="36429">
                  <c:v>3.0</c:v>
                </c:pt>
                <c:pt idx="36430">
                  <c:v>3.0</c:v>
                </c:pt>
                <c:pt idx="36431">
                  <c:v>3.0</c:v>
                </c:pt>
                <c:pt idx="36432">
                  <c:v>3.0</c:v>
                </c:pt>
                <c:pt idx="36433">
                  <c:v>3.0</c:v>
                </c:pt>
                <c:pt idx="36434">
                  <c:v>3.0</c:v>
                </c:pt>
                <c:pt idx="36435">
                  <c:v>3.0</c:v>
                </c:pt>
                <c:pt idx="36436">
                  <c:v>3.0</c:v>
                </c:pt>
                <c:pt idx="36437">
                  <c:v>3.0</c:v>
                </c:pt>
                <c:pt idx="36438">
                  <c:v>3.0</c:v>
                </c:pt>
                <c:pt idx="36439">
                  <c:v>3.0</c:v>
                </c:pt>
                <c:pt idx="36440">
                  <c:v>3.0</c:v>
                </c:pt>
                <c:pt idx="36441">
                  <c:v>3.0</c:v>
                </c:pt>
                <c:pt idx="36442">
                  <c:v>3.0</c:v>
                </c:pt>
                <c:pt idx="36443">
                  <c:v>3.0</c:v>
                </c:pt>
                <c:pt idx="36444">
                  <c:v>3.0</c:v>
                </c:pt>
                <c:pt idx="36445">
                  <c:v>3.0</c:v>
                </c:pt>
                <c:pt idx="36446">
                  <c:v>3.0</c:v>
                </c:pt>
                <c:pt idx="36447">
                  <c:v>3.0</c:v>
                </c:pt>
                <c:pt idx="36448">
                  <c:v>3.0</c:v>
                </c:pt>
                <c:pt idx="36449">
                  <c:v>3.0</c:v>
                </c:pt>
                <c:pt idx="36450">
                  <c:v>3.0</c:v>
                </c:pt>
                <c:pt idx="36451">
                  <c:v>3.0</c:v>
                </c:pt>
                <c:pt idx="36452">
                  <c:v>3.0</c:v>
                </c:pt>
                <c:pt idx="36453">
                  <c:v>3.0</c:v>
                </c:pt>
                <c:pt idx="36454">
                  <c:v>3.0</c:v>
                </c:pt>
                <c:pt idx="36455">
                  <c:v>3.0</c:v>
                </c:pt>
                <c:pt idx="36456">
                  <c:v>3.0</c:v>
                </c:pt>
                <c:pt idx="36457">
                  <c:v>3.0</c:v>
                </c:pt>
                <c:pt idx="36458">
                  <c:v>3.0</c:v>
                </c:pt>
                <c:pt idx="36459">
                  <c:v>3.0</c:v>
                </c:pt>
                <c:pt idx="36460">
                  <c:v>3.0</c:v>
                </c:pt>
                <c:pt idx="36461">
                  <c:v>3.0</c:v>
                </c:pt>
                <c:pt idx="36462">
                  <c:v>3.0</c:v>
                </c:pt>
                <c:pt idx="36463">
                  <c:v>3.0</c:v>
                </c:pt>
                <c:pt idx="36464">
                  <c:v>3.0</c:v>
                </c:pt>
                <c:pt idx="36465">
                  <c:v>3.0</c:v>
                </c:pt>
                <c:pt idx="36466">
                  <c:v>3.0</c:v>
                </c:pt>
                <c:pt idx="36467">
                  <c:v>3.0</c:v>
                </c:pt>
                <c:pt idx="36468">
                  <c:v>3.0</c:v>
                </c:pt>
                <c:pt idx="36469">
                  <c:v>3.0</c:v>
                </c:pt>
                <c:pt idx="36470">
                  <c:v>3.0</c:v>
                </c:pt>
                <c:pt idx="36471">
                  <c:v>3.0</c:v>
                </c:pt>
                <c:pt idx="36472">
                  <c:v>3.0</c:v>
                </c:pt>
                <c:pt idx="36473">
                  <c:v>3.0</c:v>
                </c:pt>
                <c:pt idx="36474">
                  <c:v>3.0</c:v>
                </c:pt>
                <c:pt idx="36475">
                  <c:v>3.0</c:v>
                </c:pt>
                <c:pt idx="36476">
                  <c:v>3.0</c:v>
                </c:pt>
                <c:pt idx="36477">
                  <c:v>3.0</c:v>
                </c:pt>
                <c:pt idx="36478">
                  <c:v>3.0</c:v>
                </c:pt>
                <c:pt idx="36479">
                  <c:v>3.0</c:v>
                </c:pt>
                <c:pt idx="36480">
                  <c:v>3.0</c:v>
                </c:pt>
                <c:pt idx="36481">
                  <c:v>3.0</c:v>
                </c:pt>
                <c:pt idx="36482">
                  <c:v>3.0</c:v>
                </c:pt>
                <c:pt idx="36483">
                  <c:v>3.0</c:v>
                </c:pt>
                <c:pt idx="36484">
                  <c:v>3.0</c:v>
                </c:pt>
                <c:pt idx="36485">
                  <c:v>3.0</c:v>
                </c:pt>
                <c:pt idx="36486">
                  <c:v>3.0</c:v>
                </c:pt>
                <c:pt idx="36487">
                  <c:v>3.0</c:v>
                </c:pt>
                <c:pt idx="36488">
                  <c:v>3.0</c:v>
                </c:pt>
                <c:pt idx="36489">
                  <c:v>3.0</c:v>
                </c:pt>
                <c:pt idx="36490">
                  <c:v>3.0</c:v>
                </c:pt>
                <c:pt idx="36491">
                  <c:v>3.0</c:v>
                </c:pt>
                <c:pt idx="36492">
                  <c:v>3.0</c:v>
                </c:pt>
                <c:pt idx="36493">
                  <c:v>3.0</c:v>
                </c:pt>
                <c:pt idx="36494">
                  <c:v>3.0</c:v>
                </c:pt>
                <c:pt idx="36495">
                  <c:v>3.0</c:v>
                </c:pt>
                <c:pt idx="36496">
                  <c:v>3.0</c:v>
                </c:pt>
                <c:pt idx="36497">
                  <c:v>3.0</c:v>
                </c:pt>
                <c:pt idx="36498">
                  <c:v>3.0</c:v>
                </c:pt>
                <c:pt idx="36499">
                  <c:v>3.0</c:v>
                </c:pt>
                <c:pt idx="36500">
                  <c:v>3.0</c:v>
                </c:pt>
                <c:pt idx="36501">
                  <c:v>3.0</c:v>
                </c:pt>
                <c:pt idx="36502">
                  <c:v>3.0</c:v>
                </c:pt>
                <c:pt idx="36503">
                  <c:v>3.0</c:v>
                </c:pt>
                <c:pt idx="36504">
                  <c:v>3.0</c:v>
                </c:pt>
                <c:pt idx="36505">
                  <c:v>3.0</c:v>
                </c:pt>
                <c:pt idx="36506">
                  <c:v>3.0</c:v>
                </c:pt>
                <c:pt idx="36507">
                  <c:v>3.0</c:v>
                </c:pt>
                <c:pt idx="36508">
                  <c:v>3.0</c:v>
                </c:pt>
                <c:pt idx="36509">
                  <c:v>3.0</c:v>
                </c:pt>
                <c:pt idx="36510">
                  <c:v>3.0</c:v>
                </c:pt>
                <c:pt idx="36511">
                  <c:v>3.0</c:v>
                </c:pt>
                <c:pt idx="36512">
                  <c:v>3.0</c:v>
                </c:pt>
                <c:pt idx="36513">
                  <c:v>3.0</c:v>
                </c:pt>
                <c:pt idx="36514">
                  <c:v>3.0</c:v>
                </c:pt>
                <c:pt idx="36515">
                  <c:v>3.0</c:v>
                </c:pt>
                <c:pt idx="36516">
                  <c:v>3.0</c:v>
                </c:pt>
                <c:pt idx="36517">
                  <c:v>3.0</c:v>
                </c:pt>
                <c:pt idx="36518">
                  <c:v>3.0</c:v>
                </c:pt>
                <c:pt idx="36519">
                  <c:v>3.0</c:v>
                </c:pt>
                <c:pt idx="36520">
                  <c:v>3.0</c:v>
                </c:pt>
                <c:pt idx="36521">
                  <c:v>3.0</c:v>
                </c:pt>
                <c:pt idx="36522">
                  <c:v>3.0</c:v>
                </c:pt>
                <c:pt idx="36523">
                  <c:v>3.0</c:v>
                </c:pt>
                <c:pt idx="36524">
                  <c:v>3.0</c:v>
                </c:pt>
                <c:pt idx="36525">
                  <c:v>3.0</c:v>
                </c:pt>
                <c:pt idx="36526">
                  <c:v>3.0</c:v>
                </c:pt>
                <c:pt idx="36527">
                  <c:v>3.0</c:v>
                </c:pt>
                <c:pt idx="36528">
                  <c:v>3.0</c:v>
                </c:pt>
                <c:pt idx="36529">
                  <c:v>3.0</c:v>
                </c:pt>
                <c:pt idx="36530">
                  <c:v>3.0</c:v>
                </c:pt>
                <c:pt idx="36531">
                  <c:v>3.0</c:v>
                </c:pt>
                <c:pt idx="36532">
                  <c:v>3.0</c:v>
                </c:pt>
                <c:pt idx="36533">
                  <c:v>3.0</c:v>
                </c:pt>
                <c:pt idx="36534">
                  <c:v>3.0</c:v>
                </c:pt>
                <c:pt idx="36535">
                  <c:v>3.0</c:v>
                </c:pt>
                <c:pt idx="36536">
                  <c:v>3.0</c:v>
                </c:pt>
                <c:pt idx="36537">
                  <c:v>3.0</c:v>
                </c:pt>
                <c:pt idx="36538">
                  <c:v>3.0</c:v>
                </c:pt>
                <c:pt idx="36539">
                  <c:v>3.0</c:v>
                </c:pt>
                <c:pt idx="36540">
                  <c:v>3.0</c:v>
                </c:pt>
                <c:pt idx="36541">
                  <c:v>3.0</c:v>
                </c:pt>
                <c:pt idx="36542">
                  <c:v>3.0</c:v>
                </c:pt>
                <c:pt idx="36543">
                  <c:v>3.0</c:v>
                </c:pt>
                <c:pt idx="36544">
                  <c:v>3.0</c:v>
                </c:pt>
                <c:pt idx="36545">
                  <c:v>3.0</c:v>
                </c:pt>
                <c:pt idx="36546">
                  <c:v>3.0</c:v>
                </c:pt>
                <c:pt idx="36547">
                  <c:v>3.0</c:v>
                </c:pt>
                <c:pt idx="36548">
                  <c:v>3.0</c:v>
                </c:pt>
                <c:pt idx="36549">
                  <c:v>3.0</c:v>
                </c:pt>
                <c:pt idx="36550">
                  <c:v>3.0</c:v>
                </c:pt>
                <c:pt idx="36551">
                  <c:v>3.0</c:v>
                </c:pt>
                <c:pt idx="36552">
                  <c:v>3.0</c:v>
                </c:pt>
                <c:pt idx="36553">
                  <c:v>3.0</c:v>
                </c:pt>
                <c:pt idx="36554">
                  <c:v>3.0</c:v>
                </c:pt>
                <c:pt idx="36555">
                  <c:v>3.0</c:v>
                </c:pt>
                <c:pt idx="36556">
                  <c:v>3.0</c:v>
                </c:pt>
                <c:pt idx="36557">
                  <c:v>3.0</c:v>
                </c:pt>
                <c:pt idx="36558">
                  <c:v>3.0</c:v>
                </c:pt>
                <c:pt idx="36559">
                  <c:v>3.0</c:v>
                </c:pt>
                <c:pt idx="36560">
                  <c:v>3.0</c:v>
                </c:pt>
                <c:pt idx="36561">
                  <c:v>3.0</c:v>
                </c:pt>
                <c:pt idx="36562">
                  <c:v>3.0</c:v>
                </c:pt>
                <c:pt idx="36563">
                  <c:v>3.0</c:v>
                </c:pt>
                <c:pt idx="36564">
                  <c:v>3.0</c:v>
                </c:pt>
                <c:pt idx="36565">
                  <c:v>3.0</c:v>
                </c:pt>
                <c:pt idx="36566">
                  <c:v>3.0</c:v>
                </c:pt>
                <c:pt idx="36567">
                  <c:v>3.0</c:v>
                </c:pt>
                <c:pt idx="36568">
                  <c:v>3.0</c:v>
                </c:pt>
                <c:pt idx="36569">
                  <c:v>3.0</c:v>
                </c:pt>
                <c:pt idx="36570">
                  <c:v>3.0</c:v>
                </c:pt>
                <c:pt idx="36571">
                  <c:v>3.0</c:v>
                </c:pt>
                <c:pt idx="36572">
                  <c:v>3.0</c:v>
                </c:pt>
                <c:pt idx="36573">
                  <c:v>3.0</c:v>
                </c:pt>
                <c:pt idx="36574">
                  <c:v>3.0</c:v>
                </c:pt>
                <c:pt idx="36575">
                  <c:v>3.0</c:v>
                </c:pt>
                <c:pt idx="36576">
                  <c:v>3.0</c:v>
                </c:pt>
                <c:pt idx="36577">
                  <c:v>3.0</c:v>
                </c:pt>
                <c:pt idx="36578">
                  <c:v>3.0</c:v>
                </c:pt>
                <c:pt idx="36579">
                  <c:v>3.0</c:v>
                </c:pt>
                <c:pt idx="36580">
                  <c:v>3.0</c:v>
                </c:pt>
                <c:pt idx="36581">
                  <c:v>3.0</c:v>
                </c:pt>
                <c:pt idx="36582">
                  <c:v>3.0</c:v>
                </c:pt>
                <c:pt idx="36583">
                  <c:v>3.0</c:v>
                </c:pt>
                <c:pt idx="36584">
                  <c:v>3.0</c:v>
                </c:pt>
                <c:pt idx="36585">
                  <c:v>3.0</c:v>
                </c:pt>
                <c:pt idx="36586">
                  <c:v>3.0</c:v>
                </c:pt>
                <c:pt idx="36587">
                  <c:v>3.0</c:v>
                </c:pt>
                <c:pt idx="36588">
                  <c:v>3.0</c:v>
                </c:pt>
                <c:pt idx="36589">
                  <c:v>3.0</c:v>
                </c:pt>
                <c:pt idx="36590">
                  <c:v>3.0</c:v>
                </c:pt>
                <c:pt idx="36591">
                  <c:v>3.0</c:v>
                </c:pt>
                <c:pt idx="36592">
                  <c:v>3.0</c:v>
                </c:pt>
                <c:pt idx="36593">
                  <c:v>3.0</c:v>
                </c:pt>
                <c:pt idx="36594">
                  <c:v>3.0</c:v>
                </c:pt>
                <c:pt idx="36595">
                  <c:v>3.0</c:v>
                </c:pt>
                <c:pt idx="36596">
                  <c:v>3.0</c:v>
                </c:pt>
                <c:pt idx="36597">
                  <c:v>3.0</c:v>
                </c:pt>
                <c:pt idx="36598">
                  <c:v>3.0</c:v>
                </c:pt>
                <c:pt idx="36599">
                  <c:v>3.0</c:v>
                </c:pt>
                <c:pt idx="36600">
                  <c:v>3.0</c:v>
                </c:pt>
                <c:pt idx="36601">
                  <c:v>3.0</c:v>
                </c:pt>
                <c:pt idx="36602">
                  <c:v>3.0</c:v>
                </c:pt>
                <c:pt idx="36603">
                  <c:v>3.0</c:v>
                </c:pt>
                <c:pt idx="36604">
                  <c:v>3.0</c:v>
                </c:pt>
                <c:pt idx="36605">
                  <c:v>3.0</c:v>
                </c:pt>
                <c:pt idx="36606">
                  <c:v>3.0</c:v>
                </c:pt>
                <c:pt idx="36607">
                  <c:v>3.0</c:v>
                </c:pt>
                <c:pt idx="36608">
                  <c:v>3.0</c:v>
                </c:pt>
                <c:pt idx="36609">
                  <c:v>3.0</c:v>
                </c:pt>
                <c:pt idx="36610">
                  <c:v>3.0</c:v>
                </c:pt>
                <c:pt idx="36611">
                  <c:v>3.0</c:v>
                </c:pt>
                <c:pt idx="36612">
                  <c:v>3.0</c:v>
                </c:pt>
                <c:pt idx="36613">
                  <c:v>3.0</c:v>
                </c:pt>
                <c:pt idx="36614">
                  <c:v>3.0</c:v>
                </c:pt>
                <c:pt idx="36615">
                  <c:v>3.0</c:v>
                </c:pt>
                <c:pt idx="36616">
                  <c:v>3.0</c:v>
                </c:pt>
                <c:pt idx="36617">
                  <c:v>3.0</c:v>
                </c:pt>
                <c:pt idx="36618">
                  <c:v>3.0</c:v>
                </c:pt>
                <c:pt idx="36619">
                  <c:v>3.0</c:v>
                </c:pt>
                <c:pt idx="36620">
                  <c:v>3.0</c:v>
                </c:pt>
                <c:pt idx="36621">
                  <c:v>3.0</c:v>
                </c:pt>
                <c:pt idx="36622">
                  <c:v>3.0</c:v>
                </c:pt>
                <c:pt idx="36623">
                  <c:v>3.0</c:v>
                </c:pt>
                <c:pt idx="36624">
                  <c:v>3.0</c:v>
                </c:pt>
                <c:pt idx="36625">
                  <c:v>3.0</c:v>
                </c:pt>
                <c:pt idx="36626">
                  <c:v>3.0</c:v>
                </c:pt>
                <c:pt idx="36627">
                  <c:v>3.0</c:v>
                </c:pt>
                <c:pt idx="36628">
                  <c:v>3.0</c:v>
                </c:pt>
                <c:pt idx="36629">
                  <c:v>3.0</c:v>
                </c:pt>
                <c:pt idx="36630">
                  <c:v>3.0</c:v>
                </c:pt>
                <c:pt idx="36631">
                  <c:v>3.0</c:v>
                </c:pt>
                <c:pt idx="36632">
                  <c:v>3.0</c:v>
                </c:pt>
                <c:pt idx="36633">
                  <c:v>3.0</c:v>
                </c:pt>
                <c:pt idx="36634">
                  <c:v>3.0</c:v>
                </c:pt>
                <c:pt idx="36635">
                  <c:v>3.0</c:v>
                </c:pt>
                <c:pt idx="36636">
                  <c:v>3.0</c:v>
                </c:pt>
                <c:pt idx="36637">
                  <c:v>3.0</c:v>
                </c:pt>
                <c:pt idx="36638">
                  <c:v>3.0</c:v>
                </c:pt>
                <c:pt idx="36639">
                  <c:v>3.0</c:v>
                </c:pt>
                <c:pt idx="36640">
                  <c:v>3.0</c:v>
                </c:pt>
                <c:pt idx="36641">
                  <c:v>3.0</c:v>
                </c:pt>
                <c:pt idx="36642">
                  <c:v>3.0</c:v>
                </c:pt>
                <c:pt idx="36643">
                  <c:v>3.0</c:v>
                </c:pt>
                <c:pt idx="36644">
                  <c:v>3.0</c:v>
                </c:pt>
                <c:pt idx="36645">
                  <c:v>3.0</c:v>
                </c:pt>
                <c:pt idx="36646">
                  <c:v>3.0</c:v>
                </c:pt>
                <c:pt idx="36647">
                  <c:v>3.0</c:v>
                </c:pt>
                <c:pt idx="36648">
                  <c:v>3.0</c:v>
                </c:pt>
                <c:pt idx="36649">
                  <c:v>3.0</c:v>
                </c:pt>
                <c:pt idx="36650">
                  <c:v>3.0</c:v>
                </c:pt>
                <c:pt idx="36651">
                  <c:v>3.0</c:v>
                </c:pt>
                <c:pt idx="36652">
                  <c:v>3.0</c:v>
                </c:pt>
                <c:pt idx="36653">
                  <c:v>3.0</c:v>
                </c:pt>
                <c:pt idx="36654">
                  <c:v>3.0</c:v>
                </c:pt>
                <c:pt idx="36655">
                  <c:v>3.0</c:v>
                </c:pt>
                <c:pt idx="36656">
                  <c:v>3.0</c:v>
                </c:pt>
                <c:pt idx="36657">
                  <c:v>3.0</c:v>
                </c:pt>
                <c:pt idx="36658">
                  <c:v>3.0</c:v>
                </c:pt>
                <c:pt idx="36659">
                  <c:v>3.0</c:v>
                </c:pt>
                <c:pt idx="36660">
                  <c:v>3.0</c:v>
                </c:pt>
                <c:pt idx="36661">
                  <c:v>3.0</c:v>
                </c:pt>
                <c:pt idx="36662">
                  <c:v>3.0</c:v>
                </c:pt>
                <c:pt idx="36663">
                  <c:v>3.0</c:v>
                </c:pt>
                <c:pt idx="36664">
                  <c:v>3.0</c:v>
                </c:pt>
                <c:pt idx="36665">
                  <c:v>3.0</c:v>
                </c:pt>
                <c:pt idx="36666">
                  <c:v>3.0</c:v>
                </c:pt>
                <c:pt idx="36667">
                  <c:v>3.0</c:v>
                </c:pt>
                <c:pt idx="36668">
                  <c:v>3.0</c:v>
                </c:pt>
                <c:pt idx="36669">
                  <c:v>3.0</c:v>
                </c:pt>
                <c:pt idx="36670">
                  <c:v>3.0</c:v>
                </c:pt>
                <c:pt idx="36671">
                  <c:v>3.0</c:v>
                </c:pt>
                <c:pt idx="36672">
                  <c:v>3.0</c:v>
                </c:pt>
                <c:pt idx="36673">
                  <c:v>3.0</c:v>
                </c:pt>
                <c:pt idx="36674">
                  <c:v>3.0</c:v>
                </c:pt>
                <c:pt idx="36675">
                  <c:v>3.0</c:v>
                </c:pt>
                <c:pt idx="36676">
                  <c:v>3.0</c:v>
                </c:pt>
                <c:pt idx="36677">
                  <c:v>3.0</c:v>
                </c:pt>
                <c:pt idx="36678">
                  <c:v>3.0</c:v>
                </c:pt>
                <c:pt idx="36679">
                  <c:v>3.0</c:v>
                </c:pt>
                <c:pt idx="36680">
                  <c:v>3.0</c:v>
                </c:pt>
                <c:pt idx="36681">
                  <c:v>3.0</c:v>
                </c:pt>
                <c:pt idx="36682">
                  <c:v>3.0</c:v>
                </c:pt>
                <c:pt idx="36683">
                  <c:v>3.0</c:v>
                </c:pt>
                <c:pt idx="36684">
                  <c:v>3.0</c:v>
                </c:pt>
                <c:pt idx="36685">
                  <c:v>3.0</c:v>
                </c:pt>
                <c:pt idx="36686">
                  <c:v>3.0</c:v>
                </c:pt>
                <c:pt idx="36687">
                  <c:v>3.0</c:v>
                </c:pt>
                <c:pt idx="36688">
                  <c:v>3.0</c:v>
                </c:pt>
                <c:pt idx="36689">
                  <c:v>3.0</c:v>
                </c:pt>
                <c:pt idx="36690">
                  <c:v>3.0</c:v>
                </c:pt>
                <c:pt idx="36691">
                  <c:v>3.0</c:v>
                </c:pt>
                <c:pt idx="36692">
                  <c:v>3.0</c:v>
                </c:pt>
                <c:pt idx="36693">
                  <c:v>3.0</c:v>
                </c:pt>
                <c:pt idx="36694">
                  <c:v>3.0</c:v>
                </c:pt>
                <c:pt idx="36695">
                  <c:v>3.0</c:v>
                </c:pt>
                <c:pt idx="36696">
                  <c:v>3.0</c:v>
                </c:pt>
                <c:pt idx="36697">
                  <c:v>3.0</c:v>
                </c:pt>
                <c:pt idx="36698">
                  <c:v>3.0</c:v>
                </c:pt>
                <c:pt idx="36699">
                  <c:v>3.0</c:v>
                </c:pt>
                <c:pt idx="36700">
                  <c:v>3.0</c:v>
                </c:pt>
                <c:pt idx="36701">
                  <c:v>3.0</c:v>
                </c:pt>
                <c:pt idx="36702">
                  <c:v>3.0</c:v>
                </c:pt>
                <c:pt idx="36703">
                  <c:v>3.0</c:v>
                </c:pt>
                <c:pt idx="36704">
                  <c:v>3.0</c:v>
                </c:pt>
                <c:pt idx="36705">
                  <c:v>3.0</c:v>
                </c:pt>
                <c:pt idx="36706">
                  <c:v>3.0</c:v>
                </c:pt>
                <c:pt idx="36707">
                  <c:v>3.0</c:v>
                </c:pt>
                <c:pt idx="36708">
                  <c:v>3.0</c:v>
                </c:pt>
                <c:pt idx="36709">
                  <c:v>3.0</c:v>
                </c:pt>
                <c:pt idx="36710">
                  <c:v>3.0</c:v>
                </c:pt>
                <c:pt idx="36711">
                  <c:v>3.0</c:v>
                </c:pt>
                <c:pt idx="36712">
                  <c:v>3.0</c:v>
                </c:pt>
                <c:pt idx="36713">
                  <c:v>3.0</c:v>
                </c:pt>
                <c:pt idx="36714">
                  <c:v>3.0</c:v>
                </c:pt>
                <c:pt idx="36715">
                  <c:v>3.0</c:v>
                </c:pt>
                <c:pt idx="36716">
                  <c:v>3.0</c:v>
                </c:pt>
                <c:pt idx="36717">
                  <c:v>3.0</c:v>
                </c:pt>
                <c:pt idx="36718">
                  <c:v>3.0</c:v>
                </c:pt>
                <c:pt idx="36719">
                  <c:v>3.0</c:v>
                </c:pt>
                <c:pt idx="36720">
                  <c:v>3.0</c:v>
                </c:pt>
                <c:pt idx="36721">
                  <c:v>3.0</c:v>
                </c:pt>
                <c:pt idx="36722">
                  <c:v>3.0</c:v>
                </c:pt>
                <c:pt idx="36723">
                  <c:v>3.0</c:v>
                </c:pt>
                <c:pt idx="36724">
                  <c:v>3.0</c:v>
                </c:pt>
                <c:pt idx="36725">
                  <c:v>3.0</c:v>
                </c:pt>
                <c:pt idx="36726">
                  <c:v>3.0</c:v>
                </c:pt>
                <c:pt idx="36727">
                  <c:v>3.0</c:v>
                </c:pt>
                <c:pt idx="36728">
                  <c:v>3.0</c:v>
                </c:pt>
                <c:pt idx="36729">
                  <c:v>3.0</c:v>
                </c:pt>
                <c:pt idx="36730">
                  <c:v>3.0</c:v>
                </c:pt>
                <c:pt idx="36731">
                  <c:v>3.0</c:v>
                </c:pt>
                <c:pt idx="36732">
                  <c:v>3.0</c:v>
                </c:pt>
                <c:pt idx="36733">
                  <c:v>3.0</c:v>
                </c:pt>
                <c:pt idx="36734">
                  <c:v>3.0</c:v>
                </c:pt>
                <c:pt idx="36735">
                  <c:v>3.0</c:v>
                </c:pt>
                <c:pt idx="36736">
                  <c:v>3.0</c:v>
                </c:pt>
                <c:pt idx="36737">
                  <c:v>3.0</c:v>
                </c:pt>
                <c:pt idx="36738">
                  <c:v>3.0</c:v>
                </c:pt>
                <c:pt idx="36739">
                  <c:v>3.0</c:v>
                </c:pt>
                <c:pt idx="36740">
                  <c:v>3.0</c:v>
                </c:pt>
                <c:pt idx="36741">
                  <c:v>3.0</c:v>
                </c:pt>
                <c:pt idx="36742">
                  <c:v>3.0</c:v>
                </c:pt>
                <c:pt idx="36743">
                  <c:v>3.0</c:v>
                </c:pt>
                <c:pt idx="36744">
                  <c:v>3.0</c:v>
                </c:pt>
                <c:pt idx="36745">
                  <c:v>3.0</c:v>
                </c:pt>
                <c:pt idx="36746">
                  <c:v>3.0</c:v>
                </c:pt>
                <c:pt idx="36747">
                  <c:v>3.0</c:v>
                </c:pt>
                <c:pt idx="36748">
                  <c:v>3.0</c:v>
                </c:pt>
                <c:pt idx="36749">
                  <c:v>3.0</c:v>
                </c:pt>
                <c:pt idx="36750">
                  <c:v>3.0</c:v>
                </c:pt>
                <c:pt idx="36751">
                  <c:v>3.0</c:v>
                </c:pt>
                <c:pt idx="36752">
                  <c:v>3.0</c:v>
                </c:pt>
                <c:pt idx="36753">
                  <c:v>3.0</c:v>
                </c:pt>
                <c:pt idx="36754">
                  <c:v>3.0</c:v>
                </c:pt>
                <c:pt idx="36755">
                  <c:v>3.0</c:v>
                </c:pt>
                <c:pt idx="36756">
                  <c:v>3.0</c:v>
                </c:pt>
                <c:pt idx="36757">
                  <c:v>3.0</c:v>
                </c:pt>
                <c:pt idx="36758">
                  <c:v>3.0</c:v>
                </c:pt>
                <c:pt idx="36759">
                  <c:v>3.0</c:v>
                </c:pt>
                <c:pt idx="36760">
                  <c:v>3.0</c:v>
                </c:pt>
                <c:pt idx="36761">
                  <c:v>3.0</c:v>
                </c:pt>
                <c:pt idx="36762">
                  <c:v>3.0</c:v>
                </c:pt>
                <c:pt idx="36763">
                  <c:v>3.0</c:v>
                </c:pt>
                <c:pt idx="36764">
                  <c:v>3.0</c:v>
                </c:pt>
                <c:pt idx="36765">
                  <c:v>3.0</c:v>
                </c:pt>
                <c:pt idx="36766">
                  <c:v>3.0</c:v>
                </c:pt>
                <c:pt idx="36767">
                  <c:v>3.0</c:v>
                </c:pt>
                <c:pt idx="36768">
                  <c:v>3.0</c:v>
                </c:pt>
                <c:pt idx="36769">
                  <c:v>3.0</c:v>
                </c:pt>
                <c:pt idx="36770">
                  <c:v>3.0</c:v>
                </c:pt>
                <c:pt idx="36771">
                  <c:v>3.0</c:v>
                </c:pt>
                <c:pt idx="36772">
                  <c:v>3.0</c:v>
                </c:pt>
                <c:pt idx="36773">
                  <c:v>3.0</c:v>
                </c:pt>
                <c:pt idx="36774">
                  <c:v>3.0</c:v>
                </c:pt>
                <c:pt idx="36775">
                  <c:v>3.0</c:v>
                </c:pt>
                <c:pt idx="36776">
                  <c:v>3.0</c:v>
                </c:pt>
                <c:pt idx="36777">
                  <c:v>3.0</c:v>
                </c:pt>
                <c:pt idx="36778">
                  <c:v>3.0</c:v>
                </c:pt>
                <c:pt idx="36779">
                  <c:v>3.0</c:v>
                </c:pt>
                <c:pt idx="36780">
                  <c:v>3.0</c:v>
                </c:pt>
                <c:pt idx="36781">
                  <c:v>3.0</c:v>
                </c:pt>
                <c:pt idx="36782">
                  <c:v>3.0</c:v>
                </c:pt>
                <c:pt idx="36783">
                  <c:v>3.0</c:v>
                </c:pt>
                <c:pt idx="36784">
                  <c:v>3.0</c:v>
                </c:pt>
                <c:pt idx="36785">
                  <c:v>3.0</c:v>
                </c:pt>
                <c:pt idx="36786">
                  <c:v>3.0</c:v>
                </c:pt>
                <c:pt idx="36787">
                  <c:v>3.0</c:v>
                </c:pt>
                <c:pt idx="36788">
                  <c:v>3.0</c:v>
                </c:pt>
                <c:pt idx="36789">
                  <c:v>3.0</c:v>
                </c:pt>
                <c:pt idx="36790">
                  <c:v>3.0</c:v>
                </c:pt>
                <c:pt idx="36791">
                  <c:v>3.0</c:v>
                </c:pt>
                <c:pt idx="36792">
                  <c:v>3.0</c:v>
                </c:pt>
                <c:pt idx="36793">
                  <c:v>3.0</c:v>
                </c:pt>
                <c:pt idx="36794">
                  <c:v>3.0</c:v>
                </c:pt>
                <c:pt idx="36795">
                  <c:v>3.0</c:v>
                </c:pt>
                <c:pt idx="36796">
                  <c:v>3.0</c:v>
                </c:pt>
                <c:pt idx="36797">
                  <c:v>3.0</c:v>
                </c:pt>
                <c:pt idx="36798">
                  <c:v>3.0</c:v>
                </c:pt>
                <c:pt idx="36799">
                  <c:v>3.0</c:v>
                </c:pt>
                <c:pt idx="36800">
                  <c:v>3.0</c:v>
                </c:pt>
                <c:pt idx="36801">
                  <c:v>3.0</c:v>
                </c:pt>
                <c:pt idx="36802">
                  <c:v>3.0</c:v>
                </c:pt>
                <c:pt idx="36803">
                  <c:v>3.0</c:v>
                </c:pt>
                <c:pt idx="36804">
                  <c:v>3.0</c:v>
                </c:pt>
                <c:pt idx="36805">
                  <c:v>3.0</c:v>
                </c:pt>
                <c:pt idx="36806">
                  <c:v>3.0</c:v>
                </c:pt>
                <c:pt idx="36807">
                  <c:v>3.0</c:v>
                </c:pt>
                <c:pt idx="36808">
                  <c:v>3.0</c:v>
                </c:pt>
                <c:pt idx="36809">
                  <c:v>3.0</c:v>
                </c:pt>
                <c:pt idx="36810">
                  <c:v>3.0</c:v>
                </c:pt>
                <c:pt idx="36811">
                  <c:v>3.0</c:v>
                </c:pt>
                <c:pt idx="36812">
                  <c:v>3.0</c:v>
                </c:pt>
                <c:pt idx="36813">
                  <c:v>3.0</c:v>
                </c:pt>
                <c:pt idx="36814">
                  <c:v>3.0</c:v>
                </c:pt>
                <c:pt idx="36815">
                  <c:v>3.0</c:v>
                </c:pt>
                <c:pt idx="36816">
                  <c:v>3.0</c:v>
                </c:pt>
                <c:pt idx="36817">
                  <c:v>3.0</c:v>
                </c:pt>
                <c:pt idx="36818">
                  <c:v>3.0</c:v>
                </c:pt>
                <c:pt idx="36819">
                  <c:v>3.0</c:v>
                </c:pt>
                <c:pt idx="36820">
                  <c:v>3.0</c:v>
                </c:pt>
                <c:pt idx="36821">
                  <c:v>3.0</c:v>
                </c:pt>
                <c:pt idx="36822">
                  <c:v>3.0</c:v>
                </c:pt>
                <c:pt idx="36823">
                  <c:v>3.0</c:v>
                </c:pt>
                <c:pt idx="36824">
                  <c:v>3.0</c:v>
                </c:pt>
                <c:pt idx="36825">
                  <c:v>3.0</c:v>
                </c:pt>
                <c:pt idx="36826">
                  <c:v>3.0</c:v>
                </c:pt>
                <c:pt idx="36827">
                  <c:v>3.0</c:v>
                </c:pt>
                <c:pt idx="36828">
                  <c:v>3.0</c:v>
                </c:pt>
                <c:pt idx="36829">
                  <c:v>3.0</c:v>
                </c:pt>
                <c:pt idx="36830">
                  <c:v>3.0</c:v>
                </c:pt>
                <c:pt idx="36831">
                  <c:v>3.0</c:v>
                </c:pt>
                <c:pt idx="36832">
                  <c:v>3.0</c:v>
                </c:pt>
                <c:pt idx="36833">
                  <c:v>3.0</c:v>
                </c:pt>
                <c:pt idx="36834">
                  <c:v>3.0</c:v>
                </c:pt>
                <c:pt idx="36835">
                  <c:v>3.0</c:v>
                </c:pt>
                <c:pt idx="36836">
                  <c:v>3.0</c:v>
                </c:pt>
                <c:pt idx="36837">
                  <c:v>3.0</c:v>
                </c:pt>
                <c:pt idx="36838">
                  <c:v>3.0</c:v>
                </c:pt>
                <c:pt idx="36839">
                  <c:v>3.0</c:v>
                </c:pt>
                <c:pt idx="36840">
                  <c:v>3.0</c:v>
                </c:pt>
                <c:pt idx="36841">
                  <c:v>3.0</c:v>
                </c:pt>
                <c:pt idx="36842">
                  <c:v>3.0</c:v>
                </c:pt>
                <c:pt idx="36843">
                  <c:v>3.0</c:v>
                </c:pt>
                <c:pt idx="36844">
                  <c:v>3.0</c:v>
                </c:pt>
                <c:pt idx="36845">
                  <c:v>3.0</c:v>
                </c:pt>
                <c:pt idx="36846">
                  <c:v>3.0</c:v>
                </c:pt>
                <c:pt idx="36847">
                  <c:v>3.0</c:v>
                </c:pt>
                <c:pt idx="36848">
                  <c:v>3.0</c:v>
                </c:pt>
                <c:pt idx="36849">
                  <c:v>3.0</c:v>
                </c:pt>
                <c:pt idx="36850">
                  <c:v>3.0</c:v>
                </c:pt>
                <c:pt idx="36851">
                  <c:v>3.0</c:v>
                </c:pt>
                <c:pt idx="36852">
                  <c:v>3.0</c:v>
                </c:pt>
                <c:pt idx="36853">
                  <c:v>3.0</c:v>
                </c:pt>
                <c:pt idx="36854">
                  <c:v>3.0</c:v>
                </c:pt>
                <c:pt idx="36855">
                  <c:v>3.0</c:v>
                </c:pt>
                <c:pt idx="36856">
                  <c:v>3.0</c:v>
                </c:pt>
                <c:pt idx="36857">
                  <c:v>3.0</c:v>
                </c:pt>
                <c:pt idx="36858">
                  <c:v>3.0</c:v>
                </c:pt>
                <c:pt idx="36859">
                  <c:v>3.0</c:v>
                </c:pt>
                <c:pt idx="36860">
                  <c:v>3.0</c:v>
                </c:pt>
                <c:pt idx="36861">
                  <c:v>3.0</c:v>
                </c:pt>
                <c:pt idx="36862">
                  <c:v>3.0</c:v>
                </c:pt>
                <c:pt idx="36863">
                  <c:v>3.0</c:v>
                </c:pt>
                <c:pt idx="36864">
                  <c:v>3.0</c:v>
                </c:pt>
                <c:pt idx="36865">
                  <c:v>3.0</c:v>
                </c:pt>
                <c:pt idx="36866">
                  <c:v>3.0</c:v>
                </c:pt>
                <c:pt idx="36867">
                  <c:v>3.0</c:v>
                </c:pt>
                <c:pt idx="36868">
                  <c:v>3.0</c:v>
                </c:pt>
                <c:pt idx="36869">
                  <c:v>3.0</c:v>
                </c:pt>
                <c:pt idx="36870">
                  <c:v>3.0</c:v>
                </c:pt>
                <c:pt idx="36871">
                  <c:v>3.0</c:v>
                </c:pt>
                <c:pt idx="36872">
                  <c:v>3.0</c:v>
                </c:pt>
                <c:pt idx="36873">
                  <c:v>3.0</c:v>
                </c:pt>
                <c:pt idx="36874">
                  <c:v>3.0</c:v>
                </c:pt>
                <c:pt idx="36875">
                  <c:v>3.0</c:v>
                </c:pt>
                <c:pt idx="36876">
                  <c:v>3.0</c:v>
                </c:pt>
                <c:pt idx="36877">
                  <c:v>3.0</c:v>
                </c:pt>
                <c:pt idx="36878">
                  <c:v>3.0</c:v>
                </c:pt>
                <c:pt idx="36879">
                  <c:v>3.0</c:v>
                </c:pt>
                <c:pt idx="36880">
                  <c:v>3.0</c:v>
                </c:pt>
                <c:pt idx="36881">
                  <c:v>3.0</c:v>
                </c:pt>
                <c:pt idx="36882">
                  <c:v>3.0</c:v>
                </c:pt>
                <c:pt idx="36883">
                  <c:v>3.0</c:v>
                </c:pt>
                <c:pt idx="36884">
                  <c:v>3.0</c:v>
                </c:pt>
                <c:pt idx="36885">
                  <c:v>3.0</c:v>
                </c:pt>
                <c:pt idx="36886">
                  <c:v>3.0</c:v>
                </c:pt>
                <c:pt idx="36887">
                  <c:v>3.0</c:v>
                </c:pt>
                <c:pt idx="36888">
                  <c:v>3.0</c:v>
                </c:pt>
                <c:pt idx="36889">
                  <c:v>3.0</c:v>
                </c:pt>
                <c:pt idx="36890">
                  <c:v>3.0</c:v>
                </c:pt>
                <c:pt idx="36891">
                  <c:v>3.0</c:v>
                </c:pt>
                <c:pt idx="36892">
                  <c:v>3.0</c:v>
                </c:pt>
                <c:pt idx="36893">
                  <c:v>3.0</c:v>
                </c:pt>
                <c:pt idx="36894">
                  <c:v>3.0</c:v>
                </c:pt>
                <c:pt idx="36895">
                  <c:v>3.0</c:v>
                </c:pt>
                <c:pt idx="36896">
                  <c:v>3.0</c:v>
                </c:pt>
                <c:pt idx="36897">
                  <c:v>3.0</c:v>
                </c:pt>
                <c:pt idx="36898">
                  <c:v>3.0</c:v>
                </c:pt>
                <c:pt idx="36899">
                  <c:v>3.0</c:v>
                </c:pt>
                <c:pt idx="36900">
                  <c:v>3.0</c:v>
                </c:pt>
                <c:pt idx="36901">
                  <c:v>3.0</c:v>
                </c:pt>
                <c:pt idx="36902">
                  <c:v>3.0</c:v>
                </c:pt>
                <c:pt idx="36903">
                  <c:v>3.0</c:v>
                </c:pt>
                <c:pt idx="36904">
                  <c:v>3.0</c:v>
                </c:pt>
                <c:pt idx="36905">
                  <c:v>3.0</c:v>
                </c:pt>
                <c:pt idx="36906">
                  <c:v>3.0</c:v>
                </c:pt>
                <c:pt idx="36907">
                  <c:v>3.0</c:v>
                </c:pt>
                <c:pt idx="36908">
                  <c:v>3.0</c:v>
                </c:pt>
                <c:pt idx="36909">
                  <c:v>3.0</c:v>
                </c:pt>
                <c:pt idx="36910">
                  <c:v>3.0</c:v>
                </c:pt>
                <c:pt idx="36911">
                  <c:v>3.0</c:v>
                </c:pt>
                <c:pt idx="36912">
                  <c:v>3.0</c:v>
                </c:pt>
                <c:pt idx="36913">
                  <c:v>3.0</c:v>
                </c:pt>
                <c:pt idx="36914">
                  <c:v>3.0</c:v>
                </c:pt>
                <c:pt idx="36915">
                  <c:v>3.0</c:v>
                </c:pt>
                <c:pt idx="36916">
                  <c:v>3.0</c:v>
                </c:pt>
                <c:pt idx="36917">
                  <c:v>3.0</c:v>
                </c:pt>
                <c:pt idx="36918">
                  <c:v>3.0</c:v>
                </c:pt>
                <c:pt idx="36919">
                  <c:v>3.0</c:v>
                </c:pt>
                <c:pt idx="36920">
                  <c:v>3.0</c:v>
                </c:pt>
                <c:pt idx="36921">
                  <c:v>3.0</c:v>
                </c:pt>
                <c:pt idx="36922">
                  <c:v>3.0</c:v>
                </c:pt>
                <c:pt idx="36923">
                  <c:v>3.0</c:v>
                </c:pt>
                <c:pt idx="36924">
                  <c:v>3.0</c:v>
                </c:pt>
                <c:pt idx="36925">
                  <c:v>3.0</c:v>
                </c:pt>
                <c:pt idx="36926">
                  <c:v>3.0</c:v>
                </c:pt>
                <c:pt idx="36927">
                  <c:v>3.0</c:v>
                </c:pt>
                <c:pt idx="36928">
                  <c:v>3.0</c:v>
                </c:pt>
                <c:pt idx="36929">
                  <c:v>3.0</c:v>
                </c:pt>
                <c:pt idx="36930">
                  <c:v>3.0</c:v>
                </c:pt>
                <c:pt idx="36931">
                  <c:v>3.0</c:v>
                </c:pt>
                <c:pt idx="36932">
                  <c:v>3.0</c:v>
                </c:pt>
                <c:pt idx="36933">
                  <c:v>3.0</c:v>
                </c:pt>
                <c:pt idx="36934">
                  <c:v>3.0</c:v>
                </c:pt>
                <c:pt idx="36935">
                  <c:v>3.0</c:v>
                </c:pt>
                <c:pt idx="36936">
                  <c:v>3.0</c:v>
                </c:pt>
                <c:pt idx="36937">
                  <c:v>3.0</c:v>
                </c:pt>
                <c:pt idx="36938">
                  <c:v>3.0</c:v>
                </c:pt>
                <c:pt idx="36939">
                  <c:v>3.0</c:v>
                </c:pt>
                <c:pt idx="36940">
                  <c:v>3.0</c:v>
                </c:pt>
                <c:pt idx="36941">
                  <c:v>3.0</c:v>
                </c:pt>
                <c:pt idx="36942">
                  <c:v>3.0</c:v>
                </c:pt>
                <c:pt idx="36943">
                  <c:v>3.0</c:v>
                </c:pt>
                <c:pt idx="36944">
                  <c:v>3.0</c:v>
                </c:pt>
                <c:pt idx="36945">
                  <c:v>3.0</c:v>
                </c:pt>
                <c:pt idx="36946">
                  <c:v>3.0</c:v>
                </c:pt>
                <c:pt idx="36947">
                  <c:v>3.0</c:v>
                </c:pt>
                <c:pt idx="36948">
                  <c:v>3.0</c:v>
                </c:pt>
                <c:pt idx="36949">
                  <c:v>3.0</c:v>
                </c:pt>
                <c:pt idx="36950">
                  <c:v>3.0</c:v>
                </c:pt>
                <c:pt idx="36951">
                  <c:v>3.0</c:v>
                </c:pt>
                <c:pt idx="36952">
                  <c:v>3.0</c:v>
                </c:pt>
                <c:pt idx="36953">
                  <c:v>3.0</c:v>
                </c:pt>
                <c:pt idx="36954">
                  <c:v>3.0</c:v>
                </c:pt>
                <c:pt idx="36955">
                  <c:v>3.0</c:v>
                </c:pt>
                <c:pt idx="36956">
                  <c:v>3.0</c:v>
                </c:pt>
                <c:pt idx="36957">
                  <c:v>3.0</c:v>
                </c:pt>
                <c:pt idx="36958">
                  <c:v>3.0</c:v>
                </c:pt>
                <c:pt idx="36959">
                  <c:v>3.0</c:v>
                </c:pt>
                <c:pt idx="36960">
                  <c:v>3.0</c:v>
                </c:pt>
                <c:pt idx="36961">
                  <c:v>3.0</c:v>
                </c:pt>
                <c:pt idx="36962">
                  <c:v>3.0</c:v>
                </c:pt>
                <c:pt idx="36963">
                  <c:v>3.0</c:v>
                </c:pt>
                <c:pt idx="36964">
                  <c:v>3.0</c:v>
                </c:pt>
                <c:pt idx="36965">
                  <c:v>3.0</c:v>
                </c:pt>
                <c:pt idx="36966">
                  <c:v>3.0</c:v>
                </c:pt>
                <c:pt idx="36967">
                  <c:v>3.0</c:v>
                </c:pt>
                <c:pt idx="36968">
                  <c:v>3.0</c:v>
                </c:pt>
                <c:pt idx="36969">
                  <c:v>3.0</c:v>
                </c:pt>
                <c:pt idx="36970">
                  <c:v>3.0</c:v>
                </c:pt>
                <c:pt idx="36971">
                  <c:v>3.0</c:v>
                </c:pt>
                <c:pt idx="36972">
                  <c:v>3.0</c:v>
                </c:pt>
                <c:pt idx="36973">
                  <c:v>3.0</c:v>
                </c:pt>
                <c:pt idx="36974">
                  <c:v>3.0</c:v>
                </c:pt>
                <c:pt idx="36975">
                  <c:v>3.0</c:v>
                </c:pt>
                <c:pt idx="36976">
                  <c:v>3.0</c:v>
                </c:pt>
                <c:pt idx="36977">
                  <c:v>3.0</c:v>
                </c:pt>
                <c:pt idx="36978">
                  <c:v>3.0</c:v>
                </c:pt>
                <c:pt idx="36979">
                  <c:v>3.0</c:v>
                </c:pt>
                <c:pt idx="36980">
                  <c:v>3.0</c:v>
                </c:pt>
                <c:pt idx="36981">
                  <c:v>3.0</c:v>
                </c:pt>
                <c:pt idx="36982">
                  <c:v>3.0</c:v>
                </c:pt>
                <c:pt idx="36983">
                  <c:v>3.0</c:v>
                </c:pt>
                <c:pt idx="36984">
                  <c:v>3.0</c:v>
                </c:pt>
                <c:pt idx="36985">
                  <c:v>3.0</c:v>
                </c:pt>
                <c:pt idx="36986">
                  <c:v>3.0</c:v>
                </c:pt>
                <c:pt idx="36987">
                  <c:v>3.0</c:v>
                </c:pt>
                <c:pt idx="36988">
                  <c:v>3.0</c:v>
                </c:pt>
                <c:pt idx="36989">
                  <c:v>3.0</c:v>
                </c:pt>
                <c:pt idx="36990">
                  <c:v>3.0</c:v>
                </c:pt>
                <c:pt idx="36991">
                  <c:v>3.0</c:v>
                </c:pt>
                <c:pt idx="36992">
                  <c:v>3.0</c:v>
                </c:pt>
                <c:pt idx="36993">
                  <c:v>3.0</c:v>
                </c:pt>
                <c:pt idx="36994">
                  <c:v>3.0</c:v>
                </c:pt>
                <c:pt idx="36995">
                  <c:v>3.0</c:v>
                </c:pt>
                <c:pt idx="36996">
                  <c:v>3.0</c:v>
                </c:pt>
                <c:pt idx="36997">
                  <c:v>3.0</c:v>
                </c:pt>
                <c:pt idx="36998">
                  <c:v>3.0</c:v>
                </c:pt>
                <c:pt idx="36999">
                  <c:v>3.0</c:v>
                </c:pt>
                <c:pt idx="37000">
                  <c:v>3.0</c:v>
                </c:pt>
                <c:pt idx="37001">
                  <c:v>3.0</c:v>
                </c:pt>
                <c:pt idx="37002">
                  <c:v>3.0</c:v>
                </c:pt>
                <c:pt idx="37003">
                  <c:v>3.0</c:v>
                </c:pt>
                <c:pt idx="37004">
                  <c:v>3.0</c:v>
                </c:pt>
                <c:pt idx="37005">
                  <c:v>3.0</c:v>
                </c:pt>
                <c:pt idx="37006">
                  <c:v>3.0</c:v>
                </c:pt>
                <c:pt idx="37007">
                  <c:v>3.0</c:v>
                </c:pt>
                <c:pt idx="37008">
                  <c:v>3.0</c:v>
                </c:pt>
                <c:pt idx="37009">
                  <c:v>3.0</c:v>
                </c:pt>
                <c:pt idx="37010">
                  <c:v>3.0</c:v>
                </c:pt>
                <c:pt idx="37011">
                  <c:v>3.0</c:v>
                </c:pt>
                <c:pt idx="37012">
                  <c:v>3.0</c:v>
                </c:pt>
                <c:pt idx="37013">
                  <c:v>3.0</c:v>
                </c:pt>
                <c:pt idx="37014">
                  <c:v>3.0</c:v>
                </c:pt>
                <c:pt idx="37015">
                  <c:v>3.0</c:v>
                </c:pt>
                <c:pt idx="37016">
                  <c:v>3.0</c:v>
                </c:pt>
                <c:pt idx="37017">
                  <c:v>3.0</c:v>
                </c:pt>
                <c:pt idx="37018">
                  <c:v>3.0</c:v>
                </c:pt>
                <c:pt idx="37019">
                  <c:v>3.0</c:v>
                </c:pt>
                <c:pt idx="37020">
                  <c:v>3.0</c:v>
                </c:pt>
                <c:pt idx="37021">
                  <c:v>3.0</c:v>
                </c:pt>
                <c:pt idx="37022">
                  <c:v>3.0</c:v>
                </c:pt>
                <c:pt idx="37023">
                  <c:v>3.0</c:v>
                </c:pt>
                <c:pt idx="37024">
                  <c:v>3.0</c:v>
                </c:pt>
                <c:pt idx="37025">
                  <c:v>3.0</c:v>
                </c:pt>
                <c:pt idx="37026">
                  <c:v>3.0</c:v>
                </c:pt>
                <c:pt idx="37027">
                  <c:v>3.0</c:v>
                </c:pt>
                <c:pt idx="37028">
                  <c:v>3.0</c:v>
                </c:pt>
                <c:pt idx="37029">
                  <c:v>3.0</c:v>
                </c:pt>
                <c:pt idx="37030">
                  <c:v>3.0</c:v>
                </c:pt>
                <c:pt idx="37031">
                  <c:v>3.0</c:v>
                </c:pt>
                <c:pt idx="37032">
                  <c:v>3.0</c:v>
                </c:pt>
                <c:pt idx="37033">
                  <c:v>3.0</c:v>
                </c:pt>
                <c:pt idx="37034">
                  <c:v>3.0</c:v>
                </c:pt>
                <c:pt idx="37035">
                  <c:v>3.0</c:v>
                </c:pt>
                <c:pt idx="37036">
                  <c:v>3.0</c:v>
                </c:pt>
                <c:pt idx="37037">
                  <c:v>3.0</c:v>
                </c:pt>
                <c:pt idx="37038">
                  <c:v>3.0</c:v>
                </c:pt>
                <c:pt idx="37039">
                  <c:v>3.0</c:v>
                </c:pt>
                <c:pt idx="37040">
                  <c:v>3.0</c:v>
                </c:pt>
                <c:pt idx="37041">
                  <c:v>3.0</c:v>
                </c:pt>
                <c:pt idx="37042">
                  <c:v>3.0</c:v>
                </c:pt>
                <c:pt idx="37043">
                  <c:v>3.0</c:v>
                </c:pt>
                <c:pt idx="37044">
                  <c:v>3.0</c:v>
                </c:pt>
                <c:pt idx="37045">
                  <c:v>3.0</c:v>
                </c:pt>
                <c:pt idx="37046">
                  <c:v>3.0</c:v>
                </c:pt>
                <c:pt idx="37047">
                  <c:v>3.0</c:v>
                </c:pt>
                <c:pt idx="37048">
                  <c:v>3.0</c:v>
                </c:pt>
                <c:pt idx="37049">
                  <c:v>3.0</c:v>
                </c:pt>
                <c:pt idx="37050">
                  <c:v>3.0</c:v>
                </c:pt>
                <c:pt idx="37051">
                  <c:v>3.0</c:v>
                </c:pt>
                <c:pt idx="37052">
                  <c:v>3.0</c:v>
                </c:pt>
                <c:pt idx="37053">
                  <c:v>3.0</c:v>
                </c:pt>
                <c:pt idx="37054">
                  <c:v>3.0</c:v>
                </c:pt>
                <c:pt idx="37055">
                  <c:v>3.0</c:v>
                </c:pt>
                <c:pt idx="37056">
                  <c:v>3.0</c:v>
                </c:pt>
                <c:pt idx="37057">
                  <c:v>3.0</c:v>
                </c:pt>
                <c:pt idx="37058">
                  <c:v>3.0</c:v>
                </c:pt>
                <c:pt idx="37059">
                  <c:v>3.0</c:v>
                </c:pt>
                <c:pt idx="37060">
                  <c:v>3.0</c:v>
                </c:pt>
                <c:pt idx="37061">
                  <c:v>3.0</c:v>
                </c:pt>
                <c:pt idx="37062">
                  <c:v>3.0</c:v>
                </c:pt>
                <c:pt idx="37063">
                  <c:v>3.0</c:v>
                </c:pt>
                <c:pt idx="37064">
                  <c:v>3.0</c:v>
                </c:pt>
                <c:pt idx="37065">
                  <c:v>3.0</c:v>
                </c:pt>
                <c:pt idx="37066">
                  <c:v>3.0</c:v>
                </c:pt>
                <c:pt idx="37067">
                  <c:v>3.0</c:v>
                </c:pt>
                <c:pt idx="37068">
                  <c:v>3.0</c:v>
                </c:pt>
                <c:pt idx="37069">
                  <c:v>3.0</c:v>
                </c:pt>
                <c:pt idx="37070">
                  <c:v>3.0</c:v>
                </c:pt>
                <c:pt idx="37071">
                  <c:v>3.0</c:v>
                </c:pt>
                <c:pt idx="37072">
                  <c:v>3.0</c:v>
                </c:pt>
                <c:pt idx="37073">
                  <c:v>3.0</c:v>
                </c:pt>
                <c:pt idx="37074">
                  <c:v>3.0</c:v>
                </c:pt>
                <c:pt idx="37075">
                  <c:v>3.0</c:v>
                </c:pt>
                <c:pt idx="37076">
                  <c:v>3.0</c:v>
                </c:pt>
                <c:pt idx="37077">
                  <c:v>3.0</c:v>
                </c:pt>
                <c:pt idx="37078">
                  <c:v>3.0</c:v>
                </c:pt>
                <c:pt idx="37079">
                  <c:v>3.0</c:v>
                </c:pt>
                <c:pt idx="37080">
                  <c:v>3.0</c:v>
                </c:pt>
                <c:pt idx="37081">
                  <c:v>3.0</c:v>
                </c:pt>
                <c:pt idx="37082">
                  <c:v>3.0</c:v>
                </c:pt>
                <c:pt idx="37083">
                  <c:v>3.0</c:v>
                </c:pt>
                <c:pt idx="37084">
                  <c:v>3.0</c:v>
                </c:pt>
                <c:pt idx="37085">
                  <c:v>3.0</c:v>
                </c:pt>
                <c:pt idx="37086">
                  <c:v>3.0</c:v>
                </c:pt>
                <c:pt idx="37087">
                  <c:v>3.0</c:v>
                </c:pt>
                <c:pt idx="37088">
                  <c:v>3.0</c:v>
                </c:pt>
                <c:pt idx="37089">
                  <c:v>3.0</c:v>
                </c:pt>
                <c:pt idx="37090">
                  <c:v>3.0</c:v>
                </c:pt>
                <c:pt idx="37091">
                  <c:v>3.0</c:v>
                </c:pt>
                <c:pt idx="37092">
                  <c:v>3.0</c:v>
                </c:pt>
                <c:pt idx="37093">
                  <c:v>3.0</c:v>
                </c:pt>
                <c:pt idx="37094">
                  <c:v>3.0</c:v>
                </c:pt>
                <c:pt idx="37095">
                  <c:v>3.0</c:v>
                </c:pt>
                <c:pt idx="37096">
                  <c:v>3.0</c:v>
                </c:pt>
                <c:pt idx="37097">
                  <c:v>3.0</c:v>
                </c:pt>
                <c:pt idx="37098">
                  <c:v>3.0</c:v>
                </c:pt>
                <c:pt idx="37099">
                  <c:v>3.0</c:v>
                </c:pt>
                <c:pt idx="37100">
                  <c:v>3.0</c:v>
                </c:pt>
                <c:pt idx="37101">
                  <c:v>3.0</c:v>
                </c:pt>
                <c:pt idx="37102">
                  <c:v>3.0</c:v>
                </c:pt>
                <c:pt idx="37103">
                  <c:v>3.0</c:v>
                </c:pt>
                <c:pt idx="37104">
                  <c:v>3.0</c:v>
                </c:pt>
                <c:pt idx="37105">
                  <c:v>3.0</c:v>
                </c:pt>
                <c:pt idx="37106">
                  <c:v>3.0</c:v>
                </c:pt>
                <c:pt idx="37107">
                  <c:v>3.0</c:v>
                </c:pt>
                <c:pt idx="37108">
                  <c:v>3.0</c:v>
                </c:pt>
                <c:pt idx="37109">
                  <c:v>3.0</c:v>
                </c:pt>
                <c:pt idx="37110">
                  <c:v>3.0</c:v>
                </c:pt>
                <c:pt idx="37111">
                  <c:v>3.0</c:v>
                </c:pt>
                <c:pt idx="37112">
                  <c:v>3.0</c:v>
                </c:pt>
                <c:pt idx="37113">
                  <c:v>3.0</c:v>
                </c:pt>
                <c:pt idx="37114">
                  <c:v>3.0</c:v>
                </c:pt>
                <c:pt idx="37115">
                  <c:v>3.0</c:v>
                </c:pt>
                <c:pt idx="37116">
                  <c:v>3.0</c:v>
                </c:pt>
                <c:pt idx="37117">
                  <c:v>3.0</c:v>
                </c:pt>
                <c:pt idx="37118">
                  <c:v>3.0</c:v>
                </c:pt>
                <c:pt idx="37119">
                  <c:v>3.0</c:v>
                </c:pt>
                <c:pt idx="37120">
                  <c:v>3.0</c:v>
                </c:pt>
                <c:pt idx="37121">
                  <c:v>3.0</c:v>
                </c:pt>
                <c:pt idx="37122">
                  <c:v>3.0</c:v>
                </c:pt>
                <c:pt idx="37123">
                  <c:v>3.0</c:v>
                </c:pt>
                <c:pt idx="37124">
                  <c:v>3.0</c:v>
                </c:pt>
                <c:pt idx="37125">
                  <c:v>3.0</c:v>
                </c:pt>
                <c:pt idx="37126">
                  <c:v>3.0</c:v>
                </c:pt>
                <c:pt idx="37127">
                  <c:v>3.0</c:v>
                </c:pt>
                <c:pt idx="37128">
                  <c:v>3.0</c:v>
                </c:pt>
                <c:pt idx="37129">
                  <c:v>3.0</c:v>
                </c:pt>
                <c:pt idx="37130">
                  <c:v>3.0</c:v>
                </c:pt>
                <c:pt idx="37131">
                  <c:v>3.0</c:v>
                </c:pt>
                <c:pt idx="37132">
                  <c:v>3.0</c:v>
                </c:pt>
                <c:pt idx="37133">
                  <c:v>3.0</c:v>
                </c:pt>
                <c:pt idx="37134">
                  <c:v>3.0</c:v>
                </c:pt>
                <c:pt idx="37135">
                  <c:v>3.0</c:v>
                </c:pt>
                <c:pt idx="37136">
                  <c:v>3.0</c:v>
                </c:pt>
                <c:pt idx="37137">
                  <c:v>3.0</c:v>
                </c:pt>
                <c:pt idx="37138">
                  <c:v>3.0</c:v>
                </c:pt>
                <c:pt idx="37139">
                  <c:v>3.0</c:v>
                </c:pt>
                <c:pt idx="37140">
                  <c:v>3.0</c:v>
                </c:pt>
                <c:pt idx="37141">
                  <c:v>3.0</c:v>
                </c:pt>
                <c:pt idx="37142">
                  <c:v>3.0</c:v>
                </c:pt>
                <c:pt idx="37143">
                  <c:v>3.0</c:v>
                </c:pt>
                <c:pt idx="37144">
                  <c:v>3.0</c:v>
                </c:pt>
                <c:pt idx="37145">
                  <c:v>3.0</c:v>
                </c:pt>
                <c:pt idx="37146">
                  <c:v>3.0</c:v>
                </c:pt>
                <c:pt idx="37147">
                  <c:v>3.0</c:v>
                </c:pt>
                <c:pt idx="37148">
                  <c:v>3.0</c:v>
                </c:pt>
                <c:pt idx="37149">
                  <c:v>3.0</c:v>
                </c:pt>
                <c:pt idx="37150">
                  <c:v>3.0</c:v>
                </c:pt>
                <c:pt idx="37151">
                  <c:v>3.0</c:v>
                </c:pt>
                <c:pt idx="37152">
                  <c:v>3.0</c:v>
                </c:pt>
                <c:pt idx="37153">
                  <c:v>3.0</c:v>
                </c:pt>
                <c:pt idx="37154">
                  <c:v>3.0</c:v>
                </c:pt>
                <c:pt idx="37155">
                  <c:v>3.0</c:v>
                </c:pt>
                <c:pt idx="37156">
                  <c:v>3.0</c:v>
                </c:pt>
                <c:pt idx="37157">
                  <c:v>3.0</c:v>
                </c:pt>
                <c:pt idx="37158">
                  <c:v>3.0</c:v>
                </c:pt>
                <c:pt idx="37159">
                  <c:v>3.0</c:v>
                </c:pt>
                <c:pt idx="37160">
                  <c:v>3.0</c:v>
                </c:pt>
                <c:pt idx="37161">
                  <c:v>3.0</c:v>
                </c:pt>
                <c:pt idx="37162">
                  <c:v>3.0</c:v>
                </c:pt>
                <c:pt idx="37163">
                  <c:v>3.0</c:v>
                </c:pt>
                <c:pt idx="37164">
                  <c:v>3.0</c:v>
                </c:pt>
                <c:pt idx="37165">
                  <c:v>3.0</c:v>
                </c:pt>
                <c:pt idx="37166">
                  <c:v>3.0</c:v>
                </c:pt>
                <c:pt idx="37167">
                  <c:v>3.0</c:v>
                </c:pt>
                <c:pt idx="37168">
                  <c:v>3.0</c:v>
                </c:pt>
                <c:pt idx="37169">
                  <c:v>3.0</c:v>
                </c:pt>
                <c:pt idx="37170">
                  <c:v>3.0</c:v>
                </c:pt>
                <c:pt idx="37171">
                  <c:v>3.0</c:v>
                </c:pt>
                <c:pt idx="37172">
                  <c:v>3.0</c:v>
                </c:pt>
                <c:pt idx="37173">
                  <c:v>3.0</c:v>
                </c:pt>
                <c:pt idx="37174">
                  <c:v>3.0</c:v>
                </c:pt>
                <c:pt idx="37175">
                  <c:v>3.0</c:v>
                </c:pt>
                <c:pt idx="37176">
                  <c:v>3.0</c:v>
                </c:pt>
                <c:pt idx="37177">
                  <c:v>3.0</c:v>
                </c:pt>
                <c:pt idx="37178">
                  <c:v>3.0</c:v>
                </c:pt>
                <c:pt idx="37179">
                  <c:v>3.0</c:v>
                </c:pt>
                <c:pt idx="37180">
                  <c:v>3.0</c:v>
                </c:pt>
                <c:pt idx="37181">
                  <c:v>3.0</c:v>
                </c:pt>
                <c:pt idx="37182">
                  <c:v>3.0</c:v>
                </c:pt>
                <c:pt idx="37183">
                  <c:v>3.0</c:v>
                </c:pt>
                <c:pt idx="37184">
                  <c:v>3.0</c:v>
                </c:pt>
                <c:pt idx="37185">
                  <c:v>3.0</c:v>
                </c:pt>
                <c:pt idx="37186">
                  <c:v>3.0</c:v>
                </c:pt>
                <c:pt idx="37187">
                  <c:v>3.0</c:v>
                </c:pt>
                <c:pt idx="37188">
                  <c:v>3.0</c:v>
                </c:pt>
                <c:pt idx="37189">
                  <c:v>3.0</c:v>
                </c:pt>
                <c:pt idx="37190">
                  <c:v>3.0</c:v>
                </c:pt>
                <c:pt idx="37191">
                  <c:v>3.0</c:v>
                </c:pt>
                <c:pt idx="37192">
                  <c:v>3.0</c:v>
                </c:pt>
                <c:pt idx="37193">
                  <c:v>3.0</c:v>
                </c:pt>
                <c:pt idx="37194">
                  <c:v>3.0</c:v>
                </c:pt>
                <c:pt idx="37195">
                  <c:v>3.0</c:v>
                </c:pt>
                <c:pt idx="37196">
                  <c:v>3.0</c:v>
                </c:pt>
                <c:pt idx="37197">
                  <c:v>3.0</c:v>
                </c:pt>
                <c:pt idx="37198">
                  <c:v>3.0</c:v>
                </c:pt>
                <c:pt idx="37199">
                  <c:v>3.0</c:v>
                </c:pt>
                <c:pt idx="37200">
                  <c:v>3.0</c:v>
                </c:pt>
                <c:pt idx="37201">
                  <c:v>3.0</c:v>
                </c:pt>
                <c:pt idx="37202">
                  <c:v>3.0</c:v>
                </c:pt>
                <c:pt idx="37203">
                  <c:v>3.0</c:v>
                </c:pt>
                <c:pt idx="37204">
                  <c:v>3.0</c:v>
                </c:pt>
                <c:pt idx="37205">
                  <c:v>3.0</c:v>
                </c:pt>
                <c:pt idx="37206">
                  <c:v>3.0</c:v>
                </c:pt>
                <c:pt idx="37207">
                  <c:v>3.0</c:v>
                </c:pt>
                <c:pt idx="37208">
                  <c:v>3.0</c:v>
                </c:pt>
                <c:pt idx="37209">
                  <c:v>3.0</c:v>
                </c:pt>
                <c:pt idx="37210">
                  <c:v>3.0</c:v>
                </c:pt>
                <c:pt idx="37211">
                  <c:v>3.0</c:v>
                </c:pt>
                <c:pt idx="37212">
                  <c:v>3.0</c:v>
                </c:pt>
                <c:pt idx="37213">
                  <c:v>3.0</c:v>
                </c:pt>
                <c:pt idx="37214">
                  <c:v>3.0</c:v>
                </c:pt>
                <c:pt idx="37215">
                  <c:v>3.0</c:v>
                </c:pt>
                <c:pt idx="37216">
                  <c:v>3.0</c:v>
                </c:pt>
                <c:pt idx="37217">
                  <c:v>3.0</c:v>
                </c:pt>
                <c:pt idx="37218">
                  <c:v>3.0</c:v>
                </c:pt>
                <c:pt idx="37219">
                  <c:v>3.0</c:v>
                </c:pt>
                <c:pt idx="37220">
                  <c:v>3.0</c:v>
                </c:pt>
                <c:pt idx="37221">
                  <c:v>3.0</c:v>
                </c:pt>
                <c:pt idx="37222">
                  <c:v>3.0</c:v>
                </c:pt>
                <c:pt idx="37223">
                  <c:v>3.0</c:v>
                </c:pt>
                <c:pt idx="37224">
                  <c:v>3.0</c:v>
                </c:pt>
                <c:pt idx="37225">
                  <c:v>3.0</c:v>
                </c:pt>
                <c:pt idx="37226">
                  <c:v>3.0</c:v>
                </c:pt>
                <c:pt idx="37227">
                  <c:v>3.0</c:v>
                </c:pt>
                <c:pt idx="37228">
                  <c:v>3.0</c:v>
                </c:pt>
                <c:pt idx="37229">
                  <c:v>3.0</c:v>
                </c:pt>
                <c:pt idx="37230">
                  <c:v>3.0</c:v>
                </c:pt>
                <c:pt idx="37231">
                  <c:v>3.0</c:v>
                </c:pt>
                <c:pt idx="37232">
                  <c:v>3.0</c:v>
                </c:pt>
                <c:pt idx="37233">
                  <c:v>3.0</c:v>
                </c:pt>
                <c:pt idx="37234">
                  <c:v>3.0</c:v>
                </c:pt>
                <c:pt idx="37235">
                  <c:v>3.0</c:v>
                </c:pt>
                <c:pt idx="37236">
                  <c:v>3.0</c:v>
                </c:pt>
                <c:pt idx="37237">
                  <c:v>3.0</c:v>
                </c:pt>
                <c:pt idx="37238">
                  <c:v>3.0</c:v>
                </c:pt>
                <c:pt idx="37239">
                  <c:v>3.0</c:v>
                </c:pt>
                <c:pt idx="37240">
                  <c:v>3.0</c:v>
                </c:pt>
                <c:pt idx="37241">
                  <c:v>3.0</c:v>
                </c:pt>
                <c:pt idx="37242">
                  <c:v>3.0</c:v>
                </c:pt>
                <c:pt idx="37243">
                  <c:v>3.0</c:v>
                </c:pt>
                <c:pt idx="37244">
                  <c:v>3.0</c:v>
                </c:pt>
                <c:pt idx="37245">
                  <c:v>3.0</c:v>
                </c:pt>
                <c:pt idx="37246">
                  <c:v>3.0</c:v>
                </c:pt>
                <c:pt idx="37247">
                  <c:v>3.0</c:v>
                </c:pt>
                <c:pt idx="37248">
                  <c:v>3.0</c:v>
                </c:pt>
                <c:pt idx="37249">
                  <c:v>3.0</c:v>
                </c:pt>
                <c:pt idx="37250">
                  <c:v>3.0</c:v>
                </c:pt>
                <c:pt idx="37251">
                  <c:v>3.0</c:v>
                </c:pt>
                <c:pt idx="37252">
                  <c:v>3.0</c:v>
                </c:pt>
                <c:pt idx="37253">
                  <c:v>3.0</c:v>
                </c:pt>
                <c:pt idx="37254">
                  <c:v>3.0</c:v>
                </c:pt>
                <c:pt idx="37255">
                  <c:v>3.0</c:v>
                </c:pt>
                <c:pt idx="37256">
                  <c:v>3.0</c:v>
                </c:pt>
                <c:pt idx="37257">
                  <c:v>3.0</c:v>
                </c:pt>
                <c:pt idx="37258">
                  <c:v>3.0</c:v>
                </c:pt>
                <c:pt idx="37259">
                  <c:v>3.0</c:v>
                </c:pt>
                <c:pt idx="37260">
                  <c:v>3.0</c:v>
                </c:pt>
                <c:pt idx="37261">
                  <c:v>3.0</c:v>
                </c:pt>
                <c:pt idx="37262">
                  <c:v>3.0</c:v>
                </c:pt>
                <c:pt idx="37263">
                  <c:v>3.0</c:v>
                </c:pt>
                <c:pt idx="37264">
                  <c:v>3.0</c:v>
                </c:pt>
                <c:pt idx="37265">
                  <c:v>3.0</c:v>
                </c:pt>
                <c:pt idx="37266">
                  <c:v>3.0</c:v>
                </c:pt>
                <c:pt idx="37267">
                  <c:v>3.0</c:v>
                </c:pt>
                <c:pt idx="37268">
                  <c:v>3.0</c:v>
                </c:pt>
                <c:pt idx="37269">
                  <c:v>3.0</c:v>
                </c:pt>
                <c:pt idx="37270">
                  <c:v>3.0</c:v>
                </c:pt>
                <c:pt idx="37271">
                  <c:v>3.0</c:v>
                </c:pt>
                <c:pt idx="37272">
                  <c:v>3.0</c:v>
                </c:pt>
                <c:pt idx="37273">
                  <c:v>3.0</c:v>
                </c:pt>
                <c:pt idx="37274">
                  <c:v>3.0</c:v>
                </c:pt>
                <c:pt idx="37275">
                  <c:v>3.0</c:v>
                </c:pt>
                <c:pt idx="37276">
                  <c:v>3.0</c:v>
                </c:pt>
                <c:pt idx="37277">
                  <c:v>3.0</c:v>
                </c:pt>
                <c:pt idx="37278">
                  <c:v>3.0</c:v>
                </c:pt>
                <c:pt idx="37279">
                  <c:v>3.0</c:v>
                </c:pt>
                <c:pt idx="37280">
                  <c:v>3.0</c:v>
                </c:pt>
                <c:pt idx="37281">
                  <c:v>3.0</c:v>
                </c:pt>
                <c:pt idx="37282">
                  <c:v>3.0</c:v>
                </c:pt>
                <c:pt idx="37283">
                  <c:v>3.0</c:v>
                </c:pt>
                <c:pt idx="37284">
                  <c:v>3.0</c:v>
                </c:pt>
                <c:pt idx="37285">
                  <c:v>3.0</c:v>
                </c:pt>
                <c:pt idx="37286">
                  <c:v>3.0</c:v>
                </c:pt>
                <c:pt idx="37287">
                  <c:v>3.0</c:v>
                </c:pt>
                <c:pt idx="37288">
                  <c:v>3.0</c:v>
                </c:pt>
                <c:pt idx="37289">
                  <c:v>3.0</c:v>
                </c:pt>
                <c:pt idx="37290">
                  <c:v>3.0</c:v>
                </c:pt>
                <c:pt idx="37291">
                  <c:v>3.0</c:v>
                </c:pt>
                <c:pt idx="37292">
                  <c:v>3.0</c:v>
                </c:pt>
                <c:pt idx="37293">
                  <c:v>3.0</c:v>
                </c:pt>
                <c:pt idx="37294">
                  <c:v>3.0</c:v>
                </c:pt>
                <c:pt idx="37295">
                  <c:v>3.0</c:v>
                </c:pt>
                <c:pt idx="37296">
                  <c:v>3.0</c:v>
                </c:pt>
                <c:pt idx="37297">
                  <c:v>3.0</c:v>
                </c:pt>
                <c:pt idx="37298">
                  <c:v>3.0</c:v>
                </c:pt>
                <c:pt idx="37299">
                  <c:v>3.0</c:v>
                </c:pt>
                <c:pt idx="37300">
                  <c:v>3.0</c:v>
                </c:pt>
                <c:pt idx="37301">
                  <c:v>3.0</c:v>
                </c:pt>
                <c:pt idx="37302">
                  <c:v>3.0</c:v>
                </c:pt>
                <c:pt idx="37303">
                  <c:v>3.0</c:v>
                </c:pt>
                <c:pt idx="37304">
                  <c:v>3.0</c:v>
                </c:pt>
                <c:pt idx="37305">
                  <c:v>3.0</c:v>
                </c:pt>
                <c:pt idx="37306">
                  <c:v>3.0</c:v>
                </c:pt>
                <c:pt idx="37307">
                  <c:v>3.0</c:v>
                </c:pt>
                <c:pt idx="37308">
                  <c:v>3.0</c:v>
                </c:pt>
                <c:pt idx="37309">
                  <c:v>3.0</c:v>
                </c:pt>
                <c:pt idx="37310">
                  <c:v>3.0</c:v>
                </c:pt>
                <c:pt idx="37311">
                  <c:v>3.0</c:v>
                </c:pt>
                <c:pt idx="37312">
                  <c:v>3.0</c:v>
                </c:pt>
                <c:pt idx="37313">
                  <c:v>3.0</c:v>
                </c:pt>
                <c:pt idx="37314">
                  <c:v>3.0</c:v>
                </c:pt>
                <c:pt idx="37315">
                  <c:v>3.0</c:v>
                </c:pt>
                <c:pt idx="37316">
                  <c:v>3.0</c:v>
                </c:pt>
                <c:pt idx="37317">
                  <c:v>3.0</c:v>
                </c:pt>
                <c:pt idx="37318">
                  <c:v>3.0</c:v>
                </c:pt>
                <c:pt idx="37319">
                  <c:v>3.0</c:v>
                </c:pt>
                <c:pt idx="37320">
                  <c:v>3.0</c:v>
                </c:pt>
                <c:pt idx="37321">
                  <c:v>3.0</c:v>
                </c:pt>
                <c:pt idx="37322">
                  <c:v>3.0</c:v>
                </c:pt>
                <c:pt idx="37323">
                  <c:v>3.0</c:v>
                </c:pt>
                <c:pt idx="37324">
                  <c:v>3.0</c:v>
                </c:pt>
                <c:pt idx="37325">
                  <c:v>3.0</c:v>
                </c:pt>
                <c:pt idx="37326">
                  <c:v>3.0</c:v>
                </c:pt>
                <c:pt idx="37327">
                  <c:v>3.0</c:v>
                </c:pt>
                <c:pt idx="37328">
                  <c:v>3.0</c:v>
                </c:pt>
                <c:pt idx="37329">
                  <c:v>3.0</c:v>
                </c:pt>
                <c:pt idx="37330">
                  <c:v>3.0</c:v>
                </c:pt>
                <c:pt idx="37331">
                  <c:v>3.0</c:v>
                </c:pt>
                <c:pt idx="37332">
                  <c:v>3.0</c:v>
                </c:pt>
                <c:pt idx="37333">
                  <c:v>3.0</c:v>
                </c:pt>
                <c:pt idx="37334">
                  <c:v>3.0</c:v>
                </c:pt>
                <c:pt idx="37335">
                  <c:v>3.0</c:v>
                </c:pt>
                <c:pt idx="37336">
                  <c:v>3.0</c:v>
                </c:pt>
                <c:pt idx="37337">
                  <c:v>3.0</c:v>
                </c:pt>
                <c:pt idx="37338">
                  <c:v>3.0</c:v>
                </c:pt>
                <c:pt idx="37339">
                  <c:v>3.0</c:v>
                </c:pt>
                <c:pt idx="37340">
                  <c:v>3.0</c:v>
                </c:pt>
                <c:pt idx="37341">
                  <c:v>3.0</c:v>
                </c:pt>
                <c:pt idx="37342">
                  <c:v>3.0</c:v>
                </c:pt>
                <c:pt idx="37343">
                  <c:v>3.0</c:v>
                </c:pt>
                <c:pt idx="37344">
                  <c:v>3.0</c:v>
                </c:pt>
                <c:pt idx="37345">
                  <c:v>3.0</c:v>
                </c:pt>
                <c:pt idx="37346">
                  <c:v>3.0</c:v>
                </c:pt>
                <c:pt idx="37347">
                  <c:v>3.0</c:v>
                </c:pt>
                <c:pt idx="37348">
                  <c:v>3.0</c:v>
                </c:pt>
                <c:pt idx="37349">
                  <c:v>3.0</c:v>
                </c:pt>
                <c:pt idx="37350">
                  <c:v>3.0</c:v>
                </c:pt>
                <c:pt idx="37351">
                  <c:v>3.0</c:v>
                </c:pt>
                <c:pt idx="37352">
                  <c:v>3.0</c:v>
                </c:pt>
                <c:pt idx="37353">
                  <c:v>3.0</c:v>
                </c:pt>
                <c:pt idx="37354">
                  <c:v>3.0</c:v>
                </c:pt>
                <c:pt idx="37355">
                  <c:v>3.0</c:v>
                </c:pt>
                <c:pt idx="37356">
                  <c:v>3.0</c:v>
                </c:pt>
                <c:pt idx="37357">
                  <c:v>3.0</c:v>
                </c:pt>
                <c:pt idx="37358">
                  <c:v>3.0</c:v>
                </c:pt>
                <c:pt idx="37359">
                  <c:v>3.0</c:v>
                </c:pt>
                <c:pt idx="37360">
                  <c:v>3.0</c:v>
                </c:pt>
                <c:pt idx="37361">
                  <c:v>3.0</c:v>
                </c:pt>
                <c:pt idx="37362">
                  <c:v>3.0</c:v>
                </c:pt>
                <c:pt idx="37363">
                  <c:v>3.0</c:v>
                </c:pt>
                <c:pt idx="37364">
                  <c:v>3.0</c:v>
                </c:pt>
                <c:pt idx="37365">
                  <c:v>3.0</c:v>
                </c:pt>
                <c:pt idx="37366">
                  <c:v>3.0</c:v>
                </c:pt>
                <c:pt idx="37367">
                  <c:v>3.0</c:v>
                </c:pt>
                <c:pt idx="37368">
                  <c:v>3.0</c:v>
                </c:pt>
                <c:pt idx="37369">
                  <c:v>3.0</c:v>
                </c:pt>
                <c:pt idx="37370">
                  <c:v>3.0</c:v>
                </c:pt>
                <c:pt idx="37371">
                  <c:v>3.0</c:v>
                </c:pt>
                <c:pt idx="37372">
                  <c:v>3.0</c:v>
                </c:pt>
                <c:pt idx="37373">
                  <c:v>3.0</c:v>
                </c:pt>
                <c:pt idx="37374">
                  <c:v>3.0</c:v>
                </c:pt>
                <c:pt idx="37375">
                  <c:v>3.0</c:v>
                </c:pt>
                <c:pt idx="37376">
                  <c:v>3.0</c:v>
                </c:pt>
                <c:pt idx="37377">
                  <c:v>3.0</c:v>
                </c:pt>
                <c:pt idx="37378">
                  <c:v>3.0</c:v>
                </c:pt>
                <c:pt idx="37379">
                  <c:v>3.0</c:v>
                </c:pt>
                <c:pt idx="37380">
                  <c:v>3.0</c:v>
                </c:pt>
                <c:pt idx="37381">
                  <c:v>3.0</c:v>
                </c:pt>
                <c:pt idx="37382">
                  <c:v>3.0</c:v>
                </c:pt>
                <c:pt idx="37383">
                  <c:v>3.0</c:v>
                </c:pt>
                <c:pt idx="37384">
                  <c:v>3.0</c:v>
                </c:pt>
                <c:pt idx="37385">
                  <c:v>3.0</c:v>
                </c:pt>
                <c:pt idx="37386">
                  <c:v>3.0</c:v>
                </c:pt>
                <c:pt idx="37387">
                  <c:v>3.0</c:v>
                </c:pt>
                <c:pt idx="37388">
                  <c:v>3.0</c:v>
                </c:pt>
                <c:pt idx="37389">
                  <c:v>3.0</c:v>
                </c:pt>
                <c:pt idx="37390">
                  <c:v>3.0</c:v>
                </c:pt>
                <c:pt idx="37391">
                  <c:v>3.0</c:v>
                </c:pt>
                <c:pt idx="37392">
                  <c:v>3.0</c:v>
                </c:pt>
                <c:pt idx="37393">
                  <c:v>3.0</c:v>
                </c:pt>
                <c:pt idx="37394">
                  <c:v>3.0</c:v>
                </c:pt>
                <c:pt idx="37395">
                  <c:v>3.0</c:v>
                </c:pt>
                <c:pt idx="37396">
                  <c:v>3.0</c:v>
                </c:pt>
                <c:pt idx="37397">
                  <c:v>3.0</c:v>
                </c:pt>
                <c:pt idx="37398">
                  <c:v>3.0</c:v>
                </c:pt>
                <c:pt idx="37399">
                  <c:v>3.0</c:v>
                </c:pt>
                <c:pt idx="37400">
                  <c:v>3.0</c:v>
                </c:pt>
                <c:pt idx="37401">
                  <c:v>3.0</c:v>
                </c:pt>
                <c:pt idx="37402">
                  <c:v>3.0</c:v>
                </c:pt>
                <c:pt idx="37403">
                  <c:v>3.0</c:v>
                </c:pt>
                <c:pt idx="37404">
                  <c:v>3.0</c:v>
                </c:pt>
                <c:pt idx="37405">
                  <c:v>3.0</c:v>
                </c:pt>
                <c:pt idx="37406">
                  <c:v>3.0</c:v>
                </c:pt>
                <c:pt idx="37407">
                  <c:v>3.0</c:v>
                </c:pt>
                <c:pt idx="37408">
                  <c:v>3.0</c:v>
                </c:pt>
                <c:pt idx="37409">
                  <c:v>3.0</c:v>
                </c:pt>
                <c:pt idx="37410">
                  <c:v>3.0</c:v>
                </c:pt>
                <c:pt idx="37411">
                  <c:v>3.0</c:v>
                </c:pt>
                <c:pt idx="37412">
                  <c:v>3.0</c:v>
                </c:pt>
                <c:pt idx="37413">
                  <c:v>3.0</c:v>
                </c:pt>
                <c:pt idx="37414">
                  <c:v>3.0</c:v>
                </c:pt>
                <c:pt idx="37415">
                  <c:v>3.0</c:v>
                </c:pt>
                <c:pt idx="37416">
                  <c:v>3.0</c:v>
                </c:pt>
                <c:pt idx="37417">
                  <c:v>3.0</c:v>
                </c:pt>
                <c:pt idx="37418">
                  <c:v>3.0</c:v>
                </c:pt>
                <c:pt idx="37419">
                  <c:v>3.0</c:v>
                </c:pt>
                <c:pt idx="37420">
                  <c:v>3.0</c:v>
                </c:pt>
                <c:pt idx="37421">
                  <c:v>3.0</c:v>
                </c:pt>
                <c:pt idx="37422">
                  <c:v>3.0</c:v>
                </c:pt>
                <c:pt idx="37423">
                  <c:v>3.0</c:v>
                </c:pt>
                <c:pt idx="37424">
                  <c:v>3.0</c:v>
                </c:pt>
                <c:pt idx="37425">
                  <c:v>3.0</c:v>
                </c:pt>
                <c:pt idx="37426">
                  <c:v>3.0</c:v>
                </c:pt>
                <c:pt idx="37427">
                  <c:v>3.0</c:v>
                </c:pt>
                <c:pt idx="37428">
                  <c:v>3.0</c:v>
                </c:pt>
                <c:pt idx="37429">
                  <c:v>3.0</c:v>
                </c:pt>
                <c:pt idx="37430">
                  <c:v>3.0</c:v>
                </c:pt>
                <c:pt idx="37431">
                  <c:v>3.0</c:v>
                </c:pt>
                <c:pt idx="37432">
                  <c:v>3.0</c:v>
                </c:pt>
                <c:pt idx="37433">
                  <c:v>3.0</c:v>
                </c:pt>
                <c:pt idx="37434">
                  <c:v>3.0</c:v>
                </c:pt>
                <c:pt idx="37435">
                  <c:v>3.0</c:v>
                </c:pt>
                <c:pt idx="37436">
                  <c:v>3.0</c:v>
                </c:pt>
                <c:pt idx="37437">
                  <c:v>3.0</c:v>
                </c:pt>
                <c:pt idx="37438">
                  <c:v>3.0</c:v>
                </c:pt>
                <c:pt idx="37439">
                  <c:v>3.0</c:v>
                </c:pt>
                <c:pt idx="37440">
                  <c:v>3.0</c:v>
                </c:pt>
                <c:pt idx="37441">
                  <c:v>3.0</c:v>
                </c:pt>
                <c:pt idx="37442">
                  <c:v>3.0</c:v>
                </c:pt>
                <c:pt idx="37443">
                  <c:v>3.0</c:v>
                </c:pt>
                <c:pt idx="37444">
                  <c:v>3.0</c:v>
                </c:pt>
                <c:pt idx="37445">
                  <c:v>3.0</c:v>
                </c:pt>
                <c:pt idx="37446">
                  <c:v>3.0</c:v>
                </c:pt>
                <c:pt idx="37447">
                  <c:v>3.0</c:v>
                </c:pt>
                <c:pt idx="37448">
                  <c:v>3.0</c:v>
                </c:pt>
                <c:pt idx="37449">
                  <c:v>3.0</c:v>
                </c:pt>
                <c:pt idx="37450">
                  <c:v>3.0</c:v>
                </c:pt>
                <c:pt idx="37451">
                  <c:v>3.0</c:v>
                </c:pt>
                <c:pt idx="37452">
                  <c:v>3.0</c:v>
                </c:pt>
                <c:pt idx="37453">
                  <c:v>3.0</c:v>
                </c:pt>
                <c:pt idx="37454">
                  <c:v>3.0</c:v>
                </c:pt>
                <c:pt idx="37455">
                  <c:v>3.0</c:v>
                </c:pt>
                <c:pt idx="37456">
                  <c:v>3.0</c:v>
                </c:pt>
                <c:pt idx="37457">
                  <c:v>3.0</c:v>
                </c:pt>
                <c:pt idx="37458">
                  <c:v>3.0</c:v>
                </c:pt>
                <c:pt idx="37459">
                  <c:v>3.0</c:v>
                </c:pt>
                <c:pt idx="37460">
                  <c:v>3.0</c:v>
                </c:pt>
                <c:pt idx="37461">
                  <c:v>3.0</c:v>
                </c:pt>
                <c:pt idx="37462">
                  <c:v>3.0</c:v>
                </c:pt>
                <c:pt idx="37463">
                  <c:v>3.0</c:v>
                </c:pt>
                <c:pt idx="37464">
                  <c:v>3.0</c:v>
                </c:pt>
                <c:pt idx="37465">
                  <c:v>3.0</c:v>
                </c:pt>
                <c:pt idx="37466">
                  <c:v>3.0</c:v>
                </c:pt>
                <c:pt idx="37467">
                  <c:v>3.0</c:v>
                </c:pt>
                <c:pt idx="37468">
                  <c:v>3.0</c:v>
                </c:pt>
                <c:pt idx="37469">
                  <c:v>3.0</c:v>
                </c:pt>
                <c:pt idx="37470">
                  <c:v>3.0</c:v>
                </c:pt>
                <c:pt idx="37471">
                  <c:v>3.0</c:v>
                </c:pt>
                <c:pt idx="37472">
                  <c:v>3.0</c:v>
                </c:pt>
                <c:pt idx="37473">
                  <c:v>3.0</c:v>
                </c:pt>
                <c:pt idx="37474">
                  <c:v>3.0</c:v>
                </c:pt>
                <c:pt idx="37475">
                  <c:v>3.0</c:v>
                </c:pt>
                <c:pt idx="37476">
                  <c:v>3.0</c:v>
                </c:pt>
                <c:pt idx="37477">
                  <c:v>3.0</c:v>
                </c:pt>
                <c:pt idx="37478">
                  <c:v>3.0</c:v>
                </c:pt>
                <c:pt idx="37479">
                  <c:v>3.0</c:v>
                </c:pt>
                <c:pt idx="37480">
                  <c:v>3.0</c:v>
                </c:pt>
                <c:pt idx="37481">
                  <c:v>3.0</c:v>
                </c:pt>
                <c:pt idx="37482">
                  <c:v>3.0</c:v>
                </c:pt>
                <c:pt idx="37483">
                  <c:v>3.0</c:v>
                </c:pt>
                <c:pt idx="37484">
                  <c:v>3.0</c:v>
                </c:pt>
                <c:pt idx="37485">
                  <c:v>3.0</c:v>
                </c:pt>
                <c:pt idx="37486">
                  <c:v>3.0</c:v>
                </c:pt>
                <c:pt idx="37487">
                  <c:v>3.0</c:v>
                </c:pt>
                <c:pt idx="37488">
                  <c:v>3.0</c:v>
                </c:pt>
                <c:pt idx="37489">
                  <c:v>3.0</c:v>
                </c:pt>
                <c:pt idx="37490">
                  <c:v>3.0</c:v>
                </c:pt>
                <c:pt idx="37491">
                  <c:v>3.0</c:v>
                </c:pt>
                <c:pt idx="37492">
                  <c:v>3.0</c:v>
                </c:pt>
                <c:pt idx="37493">
                  <c:v>3.0</c:v>
                </c:pt>
                <c:pt idx="37494">
                  <c:v>3.0</c:v>
                </c:pt>
                <c:pt idx="37495">
                  <c:v>3.0</c:v>
                </c:pt>
                <c:pt idx="37496">
                  <c:v>3.0</c:v>
                </c:pt>
                <c:pt idx="37497">
                  <c:v>3.0</c:v>
                </c:pt>
                <c:pt idx="37498">
                  <c:v>3.0</c:v>
                </c:pt>
                <c:pt idx="37499">
                  <c:v>3.0</c:v>
                </c:pt>
                <c:pt idx="37500">
                  <c:v>3.0</c:v>
                </c:pt>
                <c:pt idx="37501">
                  <c:v>3.0</c:v>
                </c:pt>
                <c:pt idx="37502">
                  <c:v>3.0</c:v>
                </c:pt>
                <c:pt idx="37503">
                  <c:v>3.0</c:v>
                </c:pt>
                <c:pt idx="37504">
                  <c:v>3.0</c:v>
                </c:pt>
                <c:pt idx="37505">
                  <c:v>3.0</c:v>
                </c:pt>
                <c:pt idx="37506">
                  <c:v>3.0</c:v>
                </c:pt>
                <c:pt idx="37507">
                  <c:v>3.0</c:v>
                </c:pt>
                <c:pt idx="37508">
                  <c:v>3.0</c:v>
                </c:pt>
                <c:pt idx="37509">
                  <c:v>3.0</c:v>
                </c:pt>
                <c:pt idx="37510">
                  <c:v>3.0</c:v>
                </c:pt>
                <c:pt idx="37511">
                  <c:v>3.0</c:v>
                </c:pt>
                <c:pt idx="37512">
                  <c:v>3.0</c:v>
                </c:pt>
                <c:pt idx="37513">
                  <c:v>3.0</c:v>
                </c:pt>
                <c:pt idx="37514">
                  <c:v>3.0</c:v>
                </c:pt>
                <c:pt idx="37515">
                  <c:v>3.0</c:v>
                </c:pt>
                <c:pt idx="37516">
                  <c:v>3.0</c:v>
                </c:pt>
                <c:pt idx="37517">
                  <c:v>3.0</c:v>
                </c:pt>
                <c:pt idx="37518">
                  <c:v>3.0</c:v>
                </c:pt>
                <c:pt idx="37519">
                  <c:v>3.0</c:v>
                </c:pt>
                <c:pt idx="37520">
                  <c:v>3.0</c:v>
                </c:pt>
                <c:pt idx="37521">
                  <c:v>3.0</c:v>
                </c:pt>
                <c:pt idx="37522">
                  <c:v>3.0</c:v>
                </c:pt>
                <c:pt idx="37523">
                  <c:v>3.0</c:v>
                </c:pt>
                <c:pt idx="37524">
                  <c:v>3.0</c:v>
                </c:pt>
                <c:pt idx="37525">
                  <c:v>3.0</c:v>
                </c:pt>
                <c:pt idx="37526">
                  <c:v>3.0</c:v>
                </c:pt>
                <c:pt idx="37527">
                  <c:v>3.0</c:v>
                </c:pt>
                <c:pt idx="37528">
                  <c:v>3.0</c:v>
                </c:pt>
                <c:pt idx="37529">
                  <c:v>3.0</c:v>
                </c:pt>
                <c:pt idx="37530">
                  <c:v>3.0</c:v>
                </c:pt>
                <c:pt idx="37531">
                  <c:v>3.0</c:v>
                </c:pt>
                <c:pt idx="37532">
                  <c:v>3.0</c:v>
                </c:pt>
                <c:pt idx="37533">
                  <c:v>3.0</c:v>
                </c:pt>
                <c:pt idx="37534">
                  <c:v>3.0</c:v>
                </c:pt>
                <c:pt idx="37535">
                  <c:v>3.0</c:v>
                </c:pt>
                <c:pt idx="37536">
                  <c:v>3.0</c:v>
                </c:pt>
                <c:pt idx="37537">
                  <c:v>3.0</c:v>
                </c:pt>
                <c:pt idx="37538">
                  <c:v>3.0</c:v>
                </c:pt>
                <c:pt idx="37539">
                  <c:v>3.0</c:v>
                </c:pt>
                <c:pt idx="37540">
                  <c:v>3.0</c:v>
                </c:pt>
                <c:pt idx="37541">
                  <c:v>3.0</c:v>
                </c:pt>
                <c:pt idx="37542">
                  <c:v>3.0</c:v>
                </c:pt>
                <c:pt idx="37543">
                  <c:v>3.0</c:v>
                </c:pt>
                <c:pt idx="37544">
                  <c:v>3.0</c:v>
                </c:pt>
                <c:pt idx="37545">
                  <c:v>3.0</c:v>
                </c:pt>
                <c:pt idx="37546">
                  <c:v>3.0</c:v>
                </c:pt>
                <c:pt idx="37547">
                  <c:v>3.0</c:v>
                </c:pt>
                <c:pt idx="37548">
                  <c:v>3.0</c:v>
                </c:pt>
                <c:pt idx="37549">
                  <c:v>3.0</c:v>
                </c:pt>
                <c:pt idx="37550">
                  <c:v>3.0</c:v>
                </c:pt>
                <c:pt idx="37551">
                  <c:v>3.0</c:v>
                </c:pt>
                <c:pt idx="37552">
                  <c:v>3.0</c:v>
                </c:pt>
                <c:pt idx="37553">
                  <c:v>3.0</c:v>
                </c:pt>
                <c:pt idx="37554">
                  <c:v>3.0</c:v>
                </c:pt>
                <c:pt idx="37555">
                  <c:v>3.0</c:v>
                </c:pt>
                <c:pt idx="37556">
                  <c:v>3.0</c:v>
                </c:pt>
                <c:pt idx="37557">
                  <c:v>3.0</c:v>
                </c:pt>
                <c:pt idx="37558">
                  <c:v>3.0</c:v>
                </c:pt>
                <c:pt idx="37559">
                  <c:v>3.0</c:v>
                </c:pt>
                <c:pt idx="37560">
                  <c:v>3.0</c:v>
                </c:pt>
                <c:pt idx="37561">
                  <c:v>3.0</c:v>
                </c:pt>
                <c:pt idx="37562">
                  <c:v>3.0</c:v>
                </c:pt>
                <c:pt idx="37563">
                  <c:v>3.0</c:v>
                </c:pt>
                <c:pt idx="37564">
                  <c:v>3.0</c:v>
                </c:pt>
                <c:pt idx="37565">
                  <c:v>3.0</c:v>
                </c:pt>
                <c:pt idx="37566">
                  <c:v>3.0</c:v>
                </c:pt>
                <c:pt idx="37567">
                  <c:v>3.0</c:v>
                </c:pt>
                <c:pt idx="37568">
                  <c:v>3.0</c:v>
                </c:pt>
                <c:pt idx="37569">
                  <c:v>3.0</c:v>
                </c:pt>
                <c:pt idx="37570">
                  <c:v>3.0</c:v>
                </c:pt>
                <c:pt idx="37571">
                  <c:v>3.0</c:v>
                </c:pt>
                <c:pt idx="37572">
                  <c:v>3.0</c:v>
                </c:pt>
                <c:pt idx="37573">
                  <c:v>3.0</c:v>
                </c:pt>
                <c:pt idx="37574">
                  <c:v>3.0</c:v>
                </c:pt>
                <c:pt idx="37575">
                  <c:v>3.0</c:v>
                </c:pt>
                <c:pt idx="37576">
                  <c:v>3.0</c:v>
                </c:pt>
                <c:pt idx="37577">
                  <c:v>3.0</c:v>
                </c:pt>
                <c:pt idx="37578">
                  <c:v>3.0</c:v>
                </c:pt>
                <c:pt idx="37579">
                  <c:v>3.0</c:v>
                </c:pt>
                <c:pt idx="37580">
                  <c:v>3.0</c:v>
                </c:pt>
                <c:pt idx="37581">
                  <c:v>3.0</c:v>
                </c:pt>
                <c:pt idx="37582">
                  <c:v>3.0</c:v>
                </c:pt>
                <c:pt idx="37583">
                  <c:v>3.0</c:v>
                </c:pt>
                <c:pt idx="37584">
                  <c:v>3.0</c:v>
                </c:pt>
                <c:pt idx="37585">
                  <c:v>3.0</c:v>
                </c:pt>
                <c:pt idx="37586">
                  <c:v>3.0</c:v>
                </c:pt>
                <c:pt idx="37587">
                  <c:v>3.0</c:v>
                </c:pt>
                <c:pt idx="37588">
                  <c:v>3.0</c:v>
                </c:pt>
                <c:pt idx="37589">
                  <c:v>3.0</c:v>
                </c:pt>
                <c:pt idx="37590">
                  <c:v>3.0</c:v>
                </c:pt>
                <c:pt idx="37591">
                  <c:v>3.0</c:v>
                </c:pt>
                <c:pt idx="37592">
                  <c:v>3.0</c:v>
                </c:pt>
                <c:pt idx="37593">
                  <c:v>3.0</c:v>
                </c:pt>
                <c:pt idx="37594">
                  <c:v>3.0</c:v>
                </c:pt>
                <c:pt idx="37595">
                  <c:v>3.0</c:v>
                </c:pt>
                <c:pt idx="37596">
                  <c:v>3.0</c:v>
                </c:pt>
                <c:pt idx="37597">
                  <c:v>3.0</c:v>
                </c:pt>
                <c:pt idx="37598">
                  <c:v>3.0</c:v>
                </c:pt>
                <c:pt idx="37599">
                  <c:v>3.0</c:v>
                </c:pt>
                <c:pt idx="37600">
                  <c:v>3.0</c:v>
                </c:pt>
                <c:pt idx="37601">
                  <c:v>3.0</c:v>
                </c:pt>
                <c:pt idx="37602">
                  <c:v>3.0</c:v>
                </c:pt>
                <c:pt idx="37603">
                  <c:v>3.0</c:v>
                </c:pt>
                <c:pt idx="37604">
                  <c:v>3.0</c:v>
                </c:pt>
                <c:pt idx="37605">
                  <c:v>3.0</c:v>
                </c:pt>
                <c:pt idx="37606">
                  <c:v>3.0</c:v>
                </c:pt>
                <c:pt idx="37607">
                  <c:v>3.0</c:v>
                </c:pt>
                <c:pt idx="37608">
                  <c:v>3.0</c:v>
                </c:pt>
                <c:pt idx="37609">
                  <c:v>3.0</c:v>
                </c:pt>
                <c:pt idx="37610">
                  <c:v>3.0</c:v>
                </c:pt>
                <c:pt idx="37611">
                  <c:v>3.0</c:v>
                </c:pt>
                <c:pt idx="37612">
                  <c:v>3.0</c:v>
                </c:pt>
                <c:pt idx="37613">
                  <c:v>3.0</c:v>
                </c:pt>
                <c:pt idx="37614">
                  <c:v>3.0</c:v>
                </c:pt>
                <c:pt idx="37615">
                  <c:v>3.0</c:v>
                </c:pt>
                <c:pt idx="37616">
                  <c:v>3.0</c:v>
                </c:pt>
                <c:pt idx="37617">
                  <c:v>3.0</c:v>
                </c:pt>
                <c:pt idx="37618">
                  <c:v>3.0</c:v>
                </c:pt>
                <c:pt idx="37619">
                  <c:v>3.0</c:v>
                </c:pt>
                <c:pt idx="37620">
                  <c:v>3.0</c:v>
                </c:pt>
                <c:pt idx="37621">
                  <c:v>3.0</c:v>
                </c:pt>
                <c:pt idx="37622">
                  <c:v>3.0</c:v>
                </c:pt>
                <c:pt idx="37623">
                  <c:v>3.0</c:v>
                </c:pt>
                <c:pt idx="37624">
                  <c:v>3.0</c:v>
                </c:pt>
                <c:pt idx="37625">
                  <c:v>3.0</c:v>
                </c:pt>
                <c:pt idx="37626">
                  <c:v>3.0</c:v>
                </c:pt>
                <c:pt idx="37627">
                  <c:v>3.0</c:v>
                </c:pt>
                <c:pt idx="37628">
                  <c:v>3.0</c:v>
                </c:pt>
                <c:pt idx="37629">
                  <c:v>3.0</c:v>
                </c:pt>
                <c:pt idx="37630">
                  <c:v>3.0</c:v>
                </c:pt>
                <c:pt idx="37631">
                  <c:v>3.0</c:v>
                </c:pt>
                <c:pt idx="37632">
                  <c:v>3.0</c:v>
                </c:pt>
                <c:pt idx="37633">
                  <c:v>3.0</c:v>
                </c:pt>
                <c:pt idx="37634">
                  <c:v>3.0</c:v>
                </c:pt>
                <c:pt idx="37635">
                  <c:v>3.0</c:v>
                </c:pt>
                <c:pt idx="37636">
                  <c:v>3.0</c:v>
                </c:pt>
                <c:pt idx="37637">
                  <c:v>3.0</c:v>
                </c:pt>
                <c:pt idx="37638">
                  <c:v>3.0</c:v>
                </c:pt>
                <c:pt idx="37639">
                  <c:v>3.0</c:v>
                </c:pt>
                <c:pt idx="37640">
                  <c:v>3.0</c:v>
                </c:pt>
                <c:pt idx="37641">
                  <c:v>3.0</c:v>
                </c:pt>
                <c:pt idx="37642">
                  <c:v>3.0</c:v>
                </c:pt>
                <c:pt idx="37643">
                  <c:v>3.0</c:v>
                </c:pt>
                <c:pt idx="37644">
                  <c:v>3.0</c:v>
                </c:pt>
                <c:pt idx="37645">
                  <c:v>3.0</c:v>
                </c:pt>
                <c:pt idx="37646">
                  <c:v>3.0</c:v>
                </c:pt>
                <c:pt idx="37647">
                  <c:v>3.0</c:v>
                </c:pt>
                <c:pt idx="37648">
                  <c:v>3.0</c:v>
                </c:pt>
                <c:pt idx="37649">
                  <c:v>3.0</c:v>
                </c:pt>
                <c:pt idx="37650">
                  <c:v>3.0</c:v>
                </c:pt>
                <c:pt idx="37651">
                  <c:v>3.0</c:v>
                </c:pt>
                <c:pt idx="37652">
                  <c:v>3.0</c:v>
                </c:pt>
                <c:pt idx="37653">
                  <c:v>3.0</c:v>
                </c:pt>
                <c:pt idx="37654">
                  <c:v>3.0</c:v>
                </c:pt>
                <c:pt idx="37655">
                  <c:v>3.0</c:v>
                </c:pt>
                <c:pt idx="37656">
                  <c:v>3.0</c:v>
                </c:pt>
                <c:pt idx="37657">
                  <c:v>3.0</c:v>
                </c:pt>
                <c:pt idx="37658">
                  <c:v>3.0</c:v>
                </c:pt>
                <c:pt idx="37659">
                  <c:v>3.0</c:v>
                </c:pt>
                <c:pt idx="37660">
                  <c:v>3.0</c:v>
                </c:pt>
                <c:pt idx="37661">
                  <c:v>3.0</c:v>
                </c:pt>
                <c:pt idx="37662">
                  <c:v>3.0</c:v>
                </c:pt>
                <c:pt idx="37663">
                  <c:v>3.0</c:v>
                </c:pt>
                <c:pt idx="37664">
                  <c:v>3.0</c:v>
                </c:pt>
                <c:pt idx="37665">
                  <c:v>3.0</c:v>
                </c:pt>
                <c:pt idx="37666">
                  <c:v>3.0</c:v>
                </c:pt>
                <c:pt idx="37667">
                  <c:v>3.0</c:v>
                </c:pt>
                <c:pt idx="37668">
                  <c:v>3.0</c:v>
                </c:pt>
                <c:pt idx="37669">
                  <c:v>3.0</c:v>
                </c:pt>
                <c:pt idx="37670">
                  <c:v>3.0</c:v>
                </c:pt>
                <c:pt idx="37671">
                  <c:v>3.0</c:v>
                </c:pt>
                <c:pt idx="37672">
                  <c:v>3.0</c:v>
                </c:pt>
                <c:pt idx="37673">
                  <c:v>3.0</c:v>
                </c:pt>
                <c:pt idx="37674">
                  <c:v>3.0</c:v>
                </c:pt>
                <c:pt idx="37675">
                  <c:v>3.0</c:v>
                </c:pt>
                <c:pt idx="37676">
                  <c:v>3.0</c:v>
                </c:pt>
                <c:pt idx="37677">
                  <c:v>3.0</c:v>
                </c:pt>
                <c:pt idx="37678">
                  <c:v>3.0</c:v>
                </c:pt>
                <c:pt idx="37679">
                  <c:v>3.0</c:v>
                </c:pt>
                <c:pt idx="37680">
                  <c:v>3.0</c:v>
                </c:pt>
                <c:pt idx="37681">
                  <c:v>3.0</c:v>
                </c:pt>
                <c:pt idx="37682">
                  <c:v>3.0</c:v>
                </c:pt>
                <c:pt idx="37683">
                  <c:v>3.0</c:v>
                </c:pt>
                <c:pt idx="37684">
                  <c:v>3.0</c:v>
                </c:pt>
                <c:pt idx="37685">
                  <c:v>3.0</c:v>
                </c:pt>
                <c:pt idx="37686">
                  <c:v>3.0</c:v>
                </c:pt>
                <c:pt idx="37687">
                  <c:v>3.0</c:v>
                </c:pt>
                <c:pt idx="37688">
                  <c:v>3.0</c:v>
                </c:pt>
                <c:pt idx="37689">
                  <c:v>3.0</c:v>
                </c:pt>
                <c:pt idx="37690">
                  <c:v>3.0</c:v>
                </c:pt>
                <c:pt idx="37691">
                  <c:v>3.0</c:v>
                </c:pt>
                <c:pt idx="37692">
                  <c:v>3.0</c:v>
                </c:pt>
                <c:pt idx="37693">
                  <c:v>3.0</c:v>
                </c:pt>
                <c:pt idx="37694">
                  <c:v>3.0</c:v>
                </c:pt>
                <c:pt idx="37695">
                  <c:v>3.0</c:v>
                </c:pt>
                <c:pt idx="37696">
                  <c:v>3.0</c:v>
                </c:pt>
                <c:pt idx="37697">
                  <c:v>3.0</c:v>
                </c:pt>
                <c:pt idx="37698">
                  <c:v>3.0</c:v>
                </c:pt>
                <c:pt idx="37699">
                  <c:v>3.0</c:v>
                </c:pt>
                <c:pt idx="37700">
                  <c:v>3.0</c:v>
                </c:pt>
                <c:pt idx="37701">
                  <c:v>3.0</c:v>
                </c:pt>
                <c:pt idx="37702">
                  <c:v>3.0</c:v>
                </c:pt>
                <c:pt idx="37703">
                  <c:v>3.0</c:v>
                </c:pt>
                <c:pt idx="37704">
                  <c:v>3.0</c:v>
                </c:pt>
                <c:pt idx="37705">
                  <c:v>3.0</c:v>
                </c:pt>
                <c:pt idx="37706">
                  <c:v>3.0</c:v>
                </c:pt>
                <c:pt idx="37707">
                  <c:v>3.0</c:v>
                </c:pt>
                <c:pt idx="37708">
                  <c:v>3.0</c:v>
                </c:pt>
                <c:pt idx="37709">
                  <c:v>3.0</c:v>
                </c:pt>
                <c:pt idx="37710">
                  <c:v>3.0</c:v>
                </c:pt>
                <c:pt idx="37711">
                  <c:v>3.0</c:v>
                </c:pt>
                <c:pt idx="37712">
                  <c:v>3.0</c:v>
                </c:pt>
                <c:pt idx="37713">
                  <c:v>3.0</c:v>
                </c:pt>
                <c:pt idx="37714">
                  <c:v>3.0</c:v>
                </c:pt>
                <c:pt idx="37715">
                  <c:v>3.0</c:v>
                </c:pt>
                <c:pt idx="37716">
                  <c:v>3.0</c:v>
                </c:pt>
                <c:pt idx="37717">
                  <c:v>3.0</c:v>
                </c:pt>
                <c:pt idx="37718">
                  <c:v>3.0</c:v>
                </c:pt>
                <c:pt idx="37719">
                  <c:v>3.0</c:v>
                </c:pt>
                <c:pt idx="37720">
                  <c:v>3.0</c:v>
                </c:pt>
                <c:pt idx="37721">
                  <c:v>3.0</c:v>
                </c:pt>
                <c:pt idx="37722">
                  <c:v>3.0</c:v>
                </c:pt>
                <c:pt idx="37723">
                  <c:v>3.0</c:v>
                </c:pt>
                <c:pt idx="37724">
                  <c:v>3.0</c:v>
                </c:pt>
                <c:pt idx="37725">
                  <c:v>3.0</c:v>
                </c:pt>
                <c:pt idx="37726">
                  <c:v>3.0</c:v>
                </c:pt>
                <c:pt idx="37727">
                  <c:v>3.0</c:v>
                </c:pt>
                <c:pt idx="37728">
                  <c:v>3.0</c:v>
                </c:pt>
                <c:pt idx="37729">
                  <c:v>3.0</c:v>
                </c:pt>
                <c:pt idx="37730">
                  <c:v>3.0</c:v>
                </c:pt>
                <c:pt idx="37731">
                  <c:v>3.0</c:v>
                </c:pt>
                <c:pt idx="37732">
                  <c:v>3.0</c:v>
                </c:pt>
                <c:pt idx="37733">
                  <c:v>3.0</c:v>
                </c:pt>
                <c:pt idx="37734">
                  <c:v>3.0</c:v>
                </c:pt>
                <c:pt idx="37735">
                  <c:v>3.0</c:v>
                </c:pt>
                <c:pt idx="37736">
                  <c:v>3.0</c:v>
                </c:pt>
                <c:pt idx="37737">
                  <c:v>3.0</c:v>
                </c:pt>
                <c:pt idx="37738">
                  <c:v>3.0</c:v>
                </c:pt>
                <c:pt idx="37739">
                  <c:v>3.0</c:v>
                </c:pt>
                <c:pt idx="37740">
                  <c:v>3.0</c:v>
                </c:pt>
                <c:pt idx="37741">
                  <c:v>3.0</c:v>
                </c:pt>
                <c:pt idx="37742">
                  <c:v>3.0</c:v>
                </c:pt>
                <c:pt idx="37743">
                  <c:v>3.0</c:v>
                </c:pt>
                <c:pt idx="37744">
                  <c:v>3.0</c:v>
                </c:pt>
                <c:pt idx="37745">
                  <c:v>3.0</c:v>
                </c:pt>
                <c:pt idx="37746">
                  <c:v>3.0</c:v>
                </c:pt>
                <c:pt idx="37747">
                  <c:v>3.0</c:v>
                </c:pt>
                <c:pt idx="37748">
                  <c:v>3.0</c:v>
                </c:pt>
                <c:pt idx="37749">
                  <c:v>3.0</c:v>
                </c:pt>
                <c:pt idx="37750">
                  <c:v>3.0</c:v>
                </c:pt>
                <c:pt idx="37751">
                  <c:v>3.0</c:v>
                </c:pt>
                <c:pt idx="37752">
                  <c:v>3.0</c:v>
                </c:pt>
                <c:pt idx="37753">
                  <c:v>3.0</c:v>
                </c:pt>
                <c:pt idx="37754">
                  <c:v>3.0</c:v>
                </c:pt>
                <c:pt idx="37755">
                  <c:v>3.0</c:v>
                </c:pt>
                <c:pt idx="37756">
                  <c:v>3.0</c:v>
                </c:pt>
                <c:pt idx="37757">
                  <c:v>3.0</c:v>
                </c:pt>
                <c:pt idx="37758">
                  <c:v>3.0</c:v>
                </c:pt>
                <c:pt idx="37759">
                  <c:v>3.0</c:v>
                </c:pt>
                <c:pt idx="37760">
                  <c:v>3.0</c:v>
                </c:pt>
                <c:pt idx="37761">
                  <c:v>3.0</c:v>
                </c:pt>
                <c:pt idx="37762">
                  <c:v>3.0</c:v>
                </c:pt>
                <c:pt idx="37763">
                  <c:v>3.0</c:v>
                </c:pt>
                <c:pt idx="37764">
                  <c:v>3.0</c:v>
                </c:pt>
                <c:pt idx="37765">
                  <c:v>3.0</c:v>
                </c:pt>
                <c:pt idx="37766">
                  <c:v>3.0</c:v>
                </c:pt>
                <c:pt idx="37767">
                  <c:v>3.0</c:v>
                </c:pt>
                <c:pt idx="37768">
                  <c:v>3.0</c:v>
                </c:pt>
                <c:pt idx="37769">
                  <c:v>3.0</c:v>
                </c:pt>
                <c:pt idx="37770">
                  <c:v>3.0</c:v>
                </c:pt>
                <c:pt idx="37771">
                  <c:v>3.0</c:v>
                </c:pt>
                <c:pt idx="37772">
                  <c:v>3.0</c:v>
                </c:pt>
                <c:pt idx="37773">
                  <c:v>3.0</c:v>
                </c:pt>
                <c:pt idx="37774">
                  <c:v>3.0</c:v>
                </c:pt>
                <c:pt idx="37775">
                  <c:v>3.0</c:v>
                </c:pt>
                <c:pt idx="37776">
                  <c:v>3.0</c:v>
                </c:pt>
                <c:pt idx="37777">
                  <c:v>3.0</c:v>
                </c:pt>
                <c:pt idx="37778">
                  <c:v>3.0</c:v>
                </c:pt>
                <c:pt idx="37779">
                  <c:v>3.0</c:v>
                </c:pt>
                <c:pt idx="37780">
                  <c:v>3.0</c:v>
                </c:pt>
                <c:pt idx="37781">
                  <c:v>3.0</c:v>
                </c:pt>
                <c:pt idx="37782">
                  <c:v>3.0</c:v>
                </c:pt>
                <c:pt idx="37783">
                  <c:v>3.0</c:v>
                </c:pt>
                <c:pt idx="37784">
                  <c:v>3.0</c:v>
                </c:pt>
                <c:pt idx="37785">
                  <c:v>3.0</c:v>
                </c:pt>
                <c:pt idx="37786">
                  <c:v>3.0</c:v>
                </c:pt>
                <c:pt idx="37787">
                  <c:v>3.0</c:v>
                </c:pt>
                <c:pt idx="37788">
                  <c:v>3.0</c:v>
                </c:pt>
                <c:pt idx="37789">
                  <c:v>3.0</c:v>
                </c:pt>
                <c:pt idx="37790">
                  <c:v>3.0</c:v>
                </c:pt>
                <c:pt idx="37791">
                  <c:v>3.0</c:v>
                </c:pt>
                <c:pt idx="37792">
                  <c:v>3.0</c:v>
                </c:pt>
                <c:pt idx="37793">
                  <c:v>3.0</c:v>
                </c:pt>
                <c:pt idx="37794">
                  <c:v>3.0</c:v>
                </c:pt>
                <c:pt idx="37795">
                  <c:v>3.0</c:v>
                </c:pt>
                <c:pt idx="37796">
                  <c:v>3.0</c:v>
                </c:pt>
                <c:pt idx="37797">
                  <c:v>3.0</c:v>
                </c:pt>
                <c:pt idx="37798">
                  <c:v>3.0</c:v>
                </c:pt>
                <c:pt idx="37799">
                  <c:v>3.0</c:v>
                </c:pt>
                <c:pt idx="37800">
                  <c:v>3.0</c:v>
                </c:pt>
                <c:pt idx="37801">
                  <c:v>3.0</c:v>
                </c:pt>
                <c:pt idx="37802">
                  <c:v>3.0</c:v>
                </c:pt>
                <c:pt idx="37803">
                  <c:v>3.0</c:v>
                </c:pt>
                <c:pt idx="37804">
                  <c:v>3.0</c:v>
                </c:pt>
                <c:pt idx="37805">
                  <c:v>3.0</c:v>
                </c:pt>
                <c:pt idx="37806">
                  <c:v>3.0</c:v>
                </c:pt>
                <c:pt idx="37807">
                  <c:v>3.0</c:v>
                </c:pt>
                <c:pt idx="37808">
                  <c:v>3.0</c:v>
                </c:pt>
                <c:pt idx="37809">
                  <c:v>3.0</c:v>
                </c:pt>
                <c:pt idx="37810">
                  <c:v>3.0</c:v>
                </c:pt>
                <c:pt idx="37811">
                  <c:v>3.0</c:v>
                </c:pt>
                <c:pt idx="37812">
                  <c:v>3.0</c:v>
                </c:pt>
                <c:pt idx="37813">
                  <c:v>3.0</c:v>
                </c:pt>
                <c:pt idx="37814">
                  <c:v>3.0</c:v>
                </c:pt>
                <c:pt idx="37815">
                  <c:v>3.0</c:v>
                </c:pt>
                <c:pt idx="37816">
                  <c:v>3.0</c:v>
                </c:pt>
                <c:pt idx="37817">
                  <c:v>3.0</c:v>
                </c:pt>
                <c:pt idx="37818">
                  <c:v>3.0</c:v>
                </c:pt>
                <c:pt idx="37819">
                  <c:v>3.0</c:v>
                </c:pt>
                <c:pt idx="37820">
                  <c:v>3.0</c:v>
                </c:pt>
                <c:pt idx="37821">
                  <c:v>3.0</c:v>
                </c:pt>
                <c:pt idx="37822">
                  <c:v>3.0</c:v>
                </c:pt>
                <c:pt idx="37823">
                  <c:v>3.0</c:v>
                </c:pt>
                <c:pt idx="37824">
                  <c:v>3.0</c:v>
                </c:pt>
                <c:pt idx="37825">
                  <c:v>3.0</c:v>
                </c:pt>
                <c:pt idx="37826">
                  <c:v>3.0</c:v>
                </c:pt>
                <c:pt idx="37827">
                  <c:v>3.0</c:v>
                </c:pt>
                <c:pt idx="37828">
                  <c:v>3.0</c:v>
                </c:pt>
                <c:pt idx="37829">
                  <c:v>3.0</c:v>
                </c:pt>
                <c:pt idx="37830">
                  <c:v>3.0</c:v>
                </c:pt>
                <c:pt idx="37831">
                  <c:v>3.0</c:v>
                </c:pt>
                <c:pt idx="37832">
                  <c:v>3.0</c:v>
                </c:pt>
                <c:pt idx="37833">
                  <c:v>3.0</c:v>
                </c:pt>
                <c:pt idx="37834">
                  <c:v>3.0</c:v>
                </c:pt>
                <c:pt idx="37835">
                  <c:v>3.0</c:v>
                </c:pt>
                <c:pt idx="37836">
                  <c:v>3.0</c:v>
                </c:pt>
                <c:pt idx="37837">
                  <c:v>3.0</c:v>
                </c:pt>
                <c:pt idx="37838">
                  <c:v>3.0</c:v>
                </c:pt>
                <c:pt idx="37839">
                  <c:v>3.0</c:v>
                </c:pt>
                <c:pt idx="37840">
                  <c:v>3.0</c:v>
                </c:pt>
                <c:pt idx="37841">
                  <c:v>3.0</c:v>
                </c:pt>
                <c:pt idx="37842">
                  <c:v>3.0</c:v>
                </c:pt>
                <c:pt idx="37843">
                  <c:v>3.0</c:v>
                </c:pt>
                <c:pt idx="37844">
                  <c:v>3.0</c:v>
                </c:pt>
                <c:pt idx="37845">
                  <c:v>3.0</c:v>
                </c:pt>
                <c:pt idx="37846">
                  <c:v>3.0</c:v>
                </c:pt>
                <c:pt idx="37847">
                  <c:v>3.0</c:v>
                </c:pt>
                <c:pt idx="37848">
                  <c:v>3.0</c:v>
                </c:pt>
                <c:pt idx="37849">
                  <c:v>3.0</c:v>
                </c:pt>
                <c:pt idx="37850">
                  <c:v>3.0</c:v>
                </c:pt>
                <c:pt idx="37851">
                  <c:v>3.0</c:v>
                </c:pt>
                <c:pt idx="37852">
                  <c:v>3.0</c:v>
                </c:pt>
                <c:pt idx="37853">
                  <c:v>3.0</c:v>
                </c:pt>
                <c:pt idx="37854">
                  <c:v>3.0</c:v>
                </c:pt>
                <c:pt idx="37855">
                  <c:v>3.0</c:v>
                </c:pt>
                <c:pt idx="37856">
                  <c:v>3.0</c:v>
                </c:pt>
                <c:pt idx="37857">
                  <c:v>3.0</c:v>
                </c:pt>
                <c:pt idx="37858">
                  <c:v>3.0</c:v>
                </c:pt>
                <c:pt idx="37859">
                  <c:v>3.0</c:v>
                </c:pt>
                <c:pt idx="37860">
                  <c:v>3.0</c:v>
                </c:pt>
                <c:pt idx="37861">
                  <c:v>3.0</c:v>
                </c:pt>
                <c:pt idx="37862">
                  <c:v>3.0</c:v>
                </c:pt>
                <c:pt idx="37863">
                  <c:v>3.0</c:v>
                </c:pt>
                <c:pt idx="37864">
                  <c:v>3.0</c:v>
                </c:pt>
                <c:pt idx="37865">
                  <c:v>3.0</c:v>
                </c:pt>
                <c:pt idx="37866">
                  <c:v>3.0</c:v>
                </c:pt>
                <c:pt idx="37867">
                  <c:v>3.0</c:v>
                </c:pt>
                <c:pt idx="37868">
                  <c:v>3.0</c:v>
                </c:pt>
                <c:pt idx="37869">
                  <c:v>3.0</c:v>
                </c:pt>
                <c:pt idx="37870">
                  <c:v>3.0</c:v>
                </c:pt>
                <c:pt idx="37871">
                  <c:v>3.0</c:v>
                </c:pt>
                <c:pt idx="37872">
                  <c:v>3.0</c:v>
                </c:pt>
                <c:pt idx="37873">
                  <c:v>3.0</c:v>
                </c:pt>
                <c:pt idx="37874">
                  <c:v>3.0</c:v>
                </c:pt>
                <c:pt idx="37875">
                  <c:v>3.0</c:v>
                </c:pt>
                <c:pt idx="37876">
                  <c:v>3.0</c:v>
                </c:pt>
                <c:pt idx="37877">
                  <c:v>3.0</c:v>
                </c:pt>
                <c:pt idx="37878">
                  <c:v>3.0</c:v>
                </c:pt>
                <c:pt idx="37879">
                  <c:v>3.0</c:v>
                </c:pt>
                <c:pt idx="37880">
                  <c:v>3.0</c:v>
                </c:pt>
                <c:pt idx="37881">
                  <c:v>3.0</c:v>
                </c:pt>
                <c:pt idx="37882">
                  <c:v>3.0</c:v>
                </c:pt>
                <c:pt idx="37883">
                  <c:v>3.0</c:v>
                </c:pt>
                <c:pt idx="37884">
                  <c:v>3.0</c:v>
                </c:pt>
                <c:pt idx="37885">
                  <c:v>3.0</c:v>
                </c:pt>
                <c:pt idx="37886">
                  <c:v>3.0</c:v>
                </c:pt>
                <c:pt idx="37887">
                  <c:v>3.0</c:v>
                </c:pt>
                <c:pt idx="37888">
                  <c:v>3.0</c:v>
                </c:pt>
                <c:pt idx="37889">
                  <c:v>3.0</c:v>
                </c:pt>
                <c:pt idx="37890">
                  <c:v>3.0</c:v>
                </c:pt>
                <c:pt idx="37891">
                  <c:v>3.0</c:v>
                </c:pt>
                <c:pt idx="37892">
                  <c:v>3.0</c:v>
                </c:pt>
                <c:pt idx="37893">
                  <c:v>3.0</c:v>
                </c:pt>
                <c:pt idx="37894">
                  <c:v>3.0</c:v>
                </c:pt>
                <c:pt idx="37895">
                  <c:v>3.0</c:v>
                </c:pt>
                <c:pt idx="37896">
                  <c:v>3.0</c:v>
                </c:pt>
                <c:pt idx="37897">
                  <c:v>3.0</c:v>
                </c:pt>
                <c:pt idx="37898">
                  <c:v>3.0</c:v>
                </c:pt>
                <c:pt idx="37899">
                  <c:v>3.0</c:v>
                </c:pt>
                <c:pt idx="37900">
                  <c:v>3.0</c:v>
                </c:pt>
                <c:pt idx="37901">
                  <c:v>3.0</c:v>
                </c:pt>
                <c:pt idx="37902">
                  <c:v>3.0</c:v>
                </c:pt>
                <c:pt idx="37903">
                  <c:v>3.0</c:v>
                </c:pt>
                <c:pt idx="37904">
                  <c:v>3.0</c:v>
                </c:pt>
                <c:pt idx="37905">
                  <c:v>3.0</c:v>
                </c:pt>
                <c:pt idx="37906">
                  <c:v>3.0</c:v>
                </c:pt>
                <c:pt idx="37907">
                  <c:v>3.0</c:v>
                </c:pt>
                <c:pt idx="37908">
                  <c:v>3.0</c:v>
                </c:pt>
                <c:pt idx="37909">
                  <c:v>3.0</c:v>
                </c:pt>
                <c:pt idx="37910">
                  <c:v>3.0</c:v>
                </c:pt>
                <c:pt idx="37911">
                  <c:v>3.0</c:v>
                </c:pt>
                <c:pt idx="37912">
                  <c:v>3.0</c:v>
                </c:pt>
                <c:pt idx="37913">
                  <c:v>3.0</c:v>
                </c:pt>
                <c:pt idx="37914">
                  <c:v>3.0</c:v>
                </c:pt>
                <c:pt idx="37915">
                  <c:v>3.0</c:v>
                </c:pt>
                <c:pt idx="37916">
                  <c:v>3.0</c:v>
                </c:pt>
                <c:pt idx="37917">
                  <c:v>3.0</c:v>
                </c:pt>
                <c:pt idx="37918">
                  <c:v>3.0</c:v>
                </c:pt>
                <c:pt idx="37919">
                  <c:v>3.0</c:v>
                </c:pt>
                <c:pt idx="37920">
                  <c:v>3.0</c:v>
                </c:pt>
                <c:pt idx="37921">
                  <c:v>3.0</c:v>
                </c:pt>
                <c:pt idx="37922">
                  <c:v>3.0</c:v>
                </c:pt>
                <c:pt idx="37923">
                  <c:v>3.0</c:v>
                </c:pt>
                <c:pt idx="37924">
                  <c:v>3.0</c:v>
                </c:pt>
                <c:pt idx="37925">
                  <c:v>3.0</c:v>
                </c:pt>
                <c:pt idx="37926">
                  <c:v>3.0</c:v>
                </c:pt>
                <c:pt idx="37927">
                  <c:v>3.0</c:v>
                </c:pt>
                <c:pt idx="37928">
                  <c:v>3.0</c:v>
                </c:pt>
                <c:pt idx="37929">
                  <c:v>3.0</c:v>
                </c:pt>
                <c:pt idx="37930">
                  <c:v>3.0</c:v>
                </c:pt>
                <c:pt idx="37931">
                  <c:v>3.0</c:v>
                </c:pt>
                <c:pt idx="37932">
                  <c:v>3.0</c:v>
                </c:pt>
                <c:pt idx="37933">
                  <c:v>3.0</c:v>
                </c:pt>
                <c:pt idx="37934">
                  <c:v>3.0</c:v>
                </c:pt>
                <c:pt idx="37935">
                  <c:v>3.0</c:v>
                </c:pt>
                <c:pt idx="37936">
                  <c:v>3.0</c:v>
                </c:pt>
                <c:pt idx="37937">
                  <c:v>3.0</c:v>
                </c:pt>
                <c:pt idx="37938">
                  <c:v>3.0</c:v>
                </c:pt>
                <c:pt idx="37939">
                  <c:v>3.0</c:v>
                </c:pt>
                <c:pt idx="37940">
                  <c:v>3.0</c:v>
                </c:pt>
                <c:pt idx="37941">
                  <c:v>3.0</c:v>
                </c:pt>
                <c:pt idx="37942">
                  <c:v>3.0</c:v>
                </c:pt>
                <c:pt idx="37943">
                  <c:v>3.0</c:v>
                </c:pt>
                <c:pt idx="37944">
                  <c:v>3.0</c:v>
                </c:pt>
                <c:pt idx="37945">
                  <c:v>3.0</c:v>
                </c:pt>
                <c:pt idx="37946">
                  <c:v>3.0</c:v>
                </c:pt>
                <c:pt idx="37947">
                  <c:v>3.0</c:v>
                </c:pt>
                <c:pt idx="37948">
                  <c:v>3.0</c:v>
                </c:pt>
                <c:pt idx="37949">
                  <c:v>3.0</c:v>
                </c:pt>
                <c:pt idx="37950">
                  <c:v>3.0</c:v>
                </c:pt>
                <c:pt idx="37951">
                  <c:v>3.0</c:v>
                </c:pt>
                <c:pt idx="37952">
                  <c:v>3.0</c:v>
                </c:pt>
                <c:pt idx="37953">
                  <c:v>3.0</c:v>
                </c:pt>
                <c:pt idx="37954">
                  <c:v>3.0</c:v>
                </c:pt>
                <c:pt idx="37955">
                  <c:v>3.0</c:v>
                </c:pt>
                <c:pt idx="37956">
                  <c:v>3.0</c:v>
                </c:pt>
                <c:pt idx="37957">
                  <c:v>3.0</c:v>
                </c:pt>
                <c:pt idx="37958">
                  <c:v>3.0</c:v>
                </c:pt>
                <c:pt idx="37959">
                  <c:v>3.0</c:v>
                </c:pt>
                <c:pt idx="37960">
                  <c:v>3.0</c:v>
                </c:pt>
                <c:pt idx="37961">
                  <c:v>3.0</c:v>
                </c:pt>
                <c:pt idx="37962">
                  <c:v>3.0</c:v>
                </c:pt>
                <c:pt idx="37963">
                  <c:v>3.0</c:v>
                </c:pt>
                <c:pt idx="37964">
                  <c:v>3.0</c:v>
                </c:pt>
                <c:pt idx="37965">
                  <c:v>3.0</c:v>
                </c:pt>
                <c:pt idx="37966">
                  <c:v>3.0</c:v>
                </c:pt>
                <c:pt idx="37967">
                  <c:v>3.0</c:v>
                </c:pt>
                <c:pt idx="37968">
                  <c:v>3.0</c:v>
                </c:pt>
                <c:pt idx="37969">
                  <c:v>3.0</c:v>
                </c:pt>
                <c:pt idx="37970">
                  <c:v>3.0</c:v>
                </c:pt>
                <c:pt idx="37971">
                  <c:v>3.0</c:v>
                </c:pt>
                <c:pt idx="37972">
                  <c:v>3.0</c:v>
                </c:pt>
                <c:pt idx="37973">
                  <c:v>3.0</c:v>
                </c:pt>
                <c:pt idx="37974">
                  <c:v>3.0</c:v>
                </c:pt>
                <c:pt idx="37975">
                  <c:v>3.0</c:v>
                </c:pt>
                <c:pt idx="37976">
                  <c:v>3.0</c:v>
                </c:pt>
                <c:pt idx="37977">
                  <c:v>3.0</c:v>
                </c:pt>
                <c:pt idx="37978">
                  <c:v>3.0</c:v>
                </c:pt>
                <c:pt idx="37979">
                  <c:v>3.0</c:v>
                </c:pt>
                <c:pt idx="37980">
                  <c:v>3.0</c:v>
                </c:pt>
                <c:pt idx="37981">
                  <c:v>3.0</c:v>
                </c:pt>
                <c:pt idx="37982">
                  <c:v>3.0</c:v>
                </c:pt>
                <c:pt idx="37983">
                  <c:v>3.0</c:v>
                </c:pt>
                <c:pt idx="37984">
                  <c:v>3.0</c:v>
                </c:pt>
                <c:pt idx="37985">
                  <c:v>3.0</c:v>
                </c:pt>
                <c:pt idx="37986">
                  <c:v>3.0</c:v>
                </c:pt>
                <c:pt idx="37987">
                  <c:v>3.0</c:v>
                </c:pt>
                <c:pt idx="37988">
                  <c:v>3.0</c:v>
                </c:pt>
                <c:pt idx="37989">
                  <c:v>3.0</c:v>
                </c:pt>
                <c:pt idx="37990">
                  <c:v>3.0</c:v>
                </c:pt>
                <c:pt idx="37991">
                  <c:v>3.0</c:v>
                </c:pt>
                <c:pt idx="37992">
                  <c:v>3.0</c:v>
                </c:pt>
                <c:pt idx="37993">
                  <c:v>3.0</c:v>
                </c:pt>
                <c:pt idx="37994">
                  <c:v>3.0</c:v>
                </c:pt>
                <c:pt idx="37995">
                  <c:v>3.0</c:v>
                </c:pt>
                <c:pt idx="37996">
                  <c:v>3.0</c:v>
                </c:pt>
                <c:pt idx="37997">
                  <c:v>3.0</c:v>
                </c:pt>
                <c:pt idx="37998">
                  <c:v>3.0</c:v>
                </c:pt>
                <c:pt idx="37999">
                  <c:v>3.0</c:v>
                </c:pt>
                <c:pt idx="38000">
                  <c:v>3.0</c:v>
                </c:pt>
                <c:pt idx="38001">
                  <c:v>3.0</c:v>
                </c:pt>
                <c:pt idx="38002">
                  <c:v>3.0</c:v>
                </c:pt>
                <c:pt idx="38003">
                  <c:v>3.0</c:v>
                </c:pt>
                <c:pt idx="38004">
                  <c:v>3.0</c:v>
                </c:pt>
                <c:pt idx="38005">
                  <c:v>3.0</c:v>
                </c:pt>
                <c:pt idx="38006">
                  <c:v>3.0</c:v>
                </c:pt>
                <c:pt idx="38007">
                  <c:v>3.0</c:v>
                </c:pt>
                <c:pt idx="38008">
                  <c:v>3.0</c:v>
                </c:pt>
                <c:pt idx="38009">
                  <c:v>3.0</c:v>
                </c:pt>
                <c:pt idx="38010">
                  <c:v>3.0</c:v>
                </c:pt>
                <c:pt idx="38011">
                  <c:v>3.0</c:v>
                </c:pt>
                <c:pt idx="38012">
                  <c:v>3.0</c:v>
                </c:pt>
                <c:pt idx="38013">
                  <c:v>3.0</c:v>
                </c:pt>
                <c:pt idx="38014">
                  <c:v>3.0</c:v>
                </c:pt>
                <c:pt idx="38015">
                  <c:v>3.0</c:v>
                </c:pt>
                <c:pt idx="38016">
                  <c:v>3.0</c:v>
                </c:pt>
                <c:pt idx="38017">
                  <c:v>3.0</c:v>
                </c:pt>
                <c:pt idx="38018">
                  <c:v>3.0</c:v>
                </c:pt>
                <c:pt idx="38019">
                  <c:v>3.0</c:v>
                </c:pt>
                <c:pt idx="38020">
                  <c:v>3.0</c:v>
                </c:pt>
                <c:pt idx="38021">
                  <c:v>3.0</c:v>
                </c:pt>
                <c:pt idx="38022">
                  <c:v>3.0</c:v>
                </c:pt>
                <c:pt idx="38023">
                  <c:v>3.0</c:v>
                </c:pt>
                <c:pt idx="38024">
                  <c:v>3.0</c:v>
                </c:pt>
                <c:pt idx="38025">
                  <c:v>3.0</c:v>
                </c:pt>
                <c:pt idx="38026">
                  <c:v>3.0</c:v>
                </c:pt>
                <c:pt idx="38027">
                  <c:v>3.0</c:v>
                </c:pt>
                <c:pt idx="38028">
                  <c:v>3.0</c:v>
                </c:pt>
                <c:pt idx="38029">
                  <c:v>3.0</c:v>
                </c:pt>
                <c:pt idx="38030">
                  <c:v>3.0</c:v>
                </c:pt>
                <c:pt idx="38031">
                  <c:v>3.0</c:v>
                </c:pt>
                <c:pt idx="38032">
                  <c:v>3.0</c:v>
                </c:pt>
                <c:pt idx="38033">
                  <c:v>3.0</c:v>
                </c:pt>
                <c:pt idx="38034">
                  <c:v>3.0</c:v>
                </c:pt>
                <c:pt idx="38035">
                  <c:v>3.0</c:v>
                </c:pt>
                <c:pt idx="38036">
                  <c:v>3.0</c:v>
                </c:pt>
                <c:pt idx="38037">
                  <c:v>3.0</c:v>
                </c:pt>
                <c:pt idx="38038">
                  <c:v>3.0</c:v>
                </c:pt>
                <c:pt idx="38039">
                  <c:v>3.0</c:v>
                </c:pt>
                <c:pt idx="38040">
                  <c:v>3.0</c:v>
                </c:pt>
                <c:pt idx="38041">
                  <c:v>3.0</c:v>
                </c:pt>
                <c:pt idx="38042">
                  <c:v>3.0</c:v>
                </c:pt>
                <c:pt idx="38043">
                  <c:v>3.0</c:v>
                </c:pt>
                <c:pt idx="38044">
                  <c:v>3.0</c:v>
                </c:pt>
                <c:pt idx="38045">
                  <c:v>3.0</c:v>
                </c:pt>
                <c:pt idx="38046">
                  <c:v>3.0</c:v>
                </c:pt>
                <c:pt idx="38047">
                  <c:v>3.0</c:v>
                </c:pt>
                <c:pt idx="38048">
                  <c:v>3.0</c:v>
                </c:pt>
                <c:pt idx="38049">
                  <c:v>3.0</c:v>
                </c:pt>
                <c:pt idx="38050">
                  <c:v>3.0</c:v>
                </c:pt>
                <c:pt idx="38051">
                  <c:v>3.0</c:v>
                </c:pt>
                <c:pt idx="38052">
                  <c:v>3.0</c:v>
                </c:pt>
                <c:pt idx="38053">
                  <c:v>3.0</c:v>
                </c:pt>
                <c:pt idx="38054">
                  <c:v>3.0</c:v>
                </c:pt>
                <c:pt idx="38055">
                  <c:v>3.0</c:v>
                </c:pt>
                <c:pt idx="38056">
                  <c:v>3.0</c:v>
                </c:pt>
                <c:pt idx="38057">
                  <c:v>3.0</c:v>
                </c:pt>
                <c:pt idx="38058">
                  <c:v>3.0</c:v>
                </c:pt>
                <c:pt idx="38059">
                  <c:v>3.0</c:v>
                </c:pt>
                <c:pt idx="38060">
                  <c:v>3.0</c:v>
                </c:pt>
                <c:pt idx="38061">
                  <c:v>3.0</c:v>
                </c:pt>
                <c:pt idx="38062">
                  <c:v>3.0</c:v>
                </c:pt>
                <c:pt idx="38063">
                  <c:v>3.0</c:v>
                </c:pt>
                <c:pt idx="38064">
                  <c:v>3.0</c:v>
                </c:pt>
                <c:pt idx="38065">
                  <c:v>3.0</c:v>
                </c:pt>
                <c:pt idx="38066">
                  <c:v>3.0</c:v>
                </c:pt>
                <c:pt idx="38067">
                  <c:v>3.0</c:v>
                </c:pt>
                <c:pt idx="38068">
                  <c:v>3.0</c:v>
                </c:pt>
                <c:pt idx="38069">
                  <c:v>3.0</c:v>
                </c:pt>
                <c:pt idx="38070">
                  <c:v>3.0</c:v>
                </c:pt>
                <c:pt idx="38071">
                  <c:v>3.0</c:v>
                </c:pt>
                <c:pt idx="38072">
                  <c:v>3.0</c:v>
                </c:pt>
                <c:pt idx="38073">
                  <c:v>3.0</c:v>
                </c:pt>
                <c:pt idx="38074">
                  <c:v>3.0</c:v>
                </c:pt>
                <c:pt idx="38075">
                  <c:v>3.0</c:v>
                </c:pt>
                <c:pt idx="38076">
                  <c:v>3.0</c:v>
                </c:pt>
                <c:pt idx="38077">
                  <c:v>3.0</c:v>
                </c:pt>
                <c:pt idx="38078">
                  <c:v>3.0</c:v>
                </c:pt>
                <c:pt idx="38079">
                  <c:v>3.0</c:v>
                </c:pt>
                <c:pt idx="38080">
                  <c:v>3.0</c:v>
                </c:pt>
                <c:pt idx="38081">
                  <c:v>3.0</c:v>
                </c:pt>
                <c:pt idx="38082">
                  <c:v>3.0</c:v>
                </c:pt>
                <c:pt idx="38083">
                  <c:v>3.0</c:v>
                </c:pt>
                <c:pt idx="38084">
                  <c:v>3.0</c:v>
                </c:pt>
                <c:pt idx="38085">
                  <c:v>3.0</c:v>
                </c:pt>
                <c:pt idx="38086">
                  <c:v>3.0</c:v>
                </c:pt>
                <c:pt idx="38087">
                  <c:v>3.0</c:v>
                </c:pt>
                <c:pt idx="38088">
                  <c:v>3.0</c:v>
                </c:pt>
                <c:pt idx="38089">
                  <c:v>3.0</c:v>
                </c:pt>
                <c:pt idx="38090">
                  <c:v>3.0</c:v>
                </c:pt>
                <c:pt idx="38091">
                  <c:v>3.0</c:v>
                </c:pt>
                <c:pt idx="38092">
                  <c:v>3.0</c:v>
                </c:pt>
                <c:pt idx="38093">
                  <c:v>3.0</c:v>
                </c:pt>
                <c:pt idx="38094">
                  <c:v>3.0</c:v>
                </c:pt>
                <c:pt idx="38095">
                  <c:v>3.0</c:v>
                </c:pt>
                <c:pt idx="38096">
                  <c:v>3.0</c:v>
                </c:pt>
                <c:pt idx="38097">
                  <c:v>3.0</c:v>
                </c:pt>
                <c:pt idx="38098">
                  <c:v>3.0</c:v>
                </c:pt>
                <c:pt idx="38099">
                  <c:v>3.0</c:v>
                </c:pt>
                <c:pt idx="38100">
                  <c:v>3.0</c:v>
                </c:pt>
                <c:pt idx="38101">
                  <c:v>3.0</c:v>
                </c:pt>
                <c:pt idx="38102">
                  <c:v>3.0</c:v>
                </c:pt>
                <c:pt idx="38103">
                  <c:v>3.0</c:v>
                </c:pt>
                <c:pt idx="38104">
                  <c:v>3.0</c:v>
                </c:pt>
                <c:pt idx="38105">
                  <c:v>3.0</c:v>
                </c:pt>
                <c:pt idx="38106">
                  <c:v>3.0</c:v>
                </c:pt>
                <c:pt idx="38107">
                  <c:v>3.0</c:v>
                </c:pt>
                <c:pt idx="38108">
                  <c:v>3.0</c:v>
                </c:pt>
                <c:pt idx="38109">
                  <c:v>3.0</c:v>
                </c:pt>
                <c:pt idx="38110">
                  <c:v>3.0</c:v>
                </c:pt>
                <c:pt idx="38111">
                  <c:v>3.0</c:v>
                </c:pt>
                <c:pt idx="38112">
                  <c:v>3.0</c:v>
                </c:pt>
                <c:pt idx="38113">
                  <c:v>3.0</c:v>
                </c:pt>
                <c:pt idx="38114">
                  <c:v>3.0</c:v>
                </c:pt>
                <c:pt idx="38115">
                  <c:v>3.0</c:v>
                </c:pt>
                <c:pt idx="38116">
                  <c:v>3.0</c:v>
                </c:pt>
                <c:pt idx="38117">
                  <c:v>3.0</c:v>
                </c:pt>
                <c:pt idx="38118">
                  <c:v>3.0</c:v>
                </c:pt>
                <c:pt idx="38119">
                  <c:v>3.0</c:v>
                </c:pt>
                <c:pt idx="38120">
                  <c:v>3.0</c:v>
                </c:pt>
                <c:pt idx="38121">
                  <c:v>3.0</c:v>
                </c:pt>
                <c:pt idx="38122">
                  <c:v>3.0</c:v>
                </c:pt>
                <c:pt idx="38123">
                  <c:v>3.0</c:v>
                </c:pt>
                <c:pt idx="38124">
                  <c:v>3.0</c:v>
                </c:pt>
                <c:pt idx="38125">
                  <c:v>3.0</c:v>
                </c:pt>
                <c:pt idx="38126">
                  <c:v>3.0</c:v>
                </c:pt>
                <c:pt idx="38127">
                  <c:v>3.0</c:v>
                </c:pt>
                <c:pt idx="38128">
                  <c:v>3.0</c:v>
                </c:pt>
                <c:pt idx="38129">
                  <c:v>3.0</c:v>
                </c:pt>
                <c:pt idx="38130">
                  <c:v>3.0</c:v>
                </c:pt>
                <c:pt idx="38131">
                  <c:v>3.0</c:v>
                </c:pt>
                <c:pt idx="38132">
                  <c:v>3.0</c:v>
                </c:pt>
                <c:pt idx="38133">
                  <c:v>3.0</c:v>
                </c:pt>
                <c:pt idx="38134">
                  <c:v>3.0</c:v>
                </c:pt>
                <c:pt idx="38135">
                  <c:v>3.0</c:v>
                </c:pt>
                <c:pt idx="38136">
                  <c:v>3.0</c:v>
                </c:pt>
                <c:pt idx="38137">
                  <c:v>3.0</c:v>
                </c:pt>
                <c:pt idx="38138">
                  <c:v>3.0</c:v>
                </c:pt>
                <c:pt idx="38139">
                  <c:v>3.0</c:v>
                </c:pt>
                <c:pt idx="38140">
                  <c:v>3.0</c:v>
                </c:pt>
                <c:pt idx="38141">
                  <c:v>3.0</c:v>
                </c:pt>
                <c:pt idx="38142">
                  <c:v>3.0</c:v>
                </c:pt>
                <c:pt idx="38143">
                  <c:v>3.0</c:v>
                </c:pt>
                <c:pt idx="38144">
                  <c:v>3.0</c:v>
                </c:pt>
                <c:pt idx="38145">
                  <c:v>3.0</c:v>
                </c:pt>
                <c:pt idx="38146">
                  <c:v>3.0</c:v>
                </c:pt>
                <c:pt idx="38147">
                  <c:v>3.0</c:v>
                </c:pt>
                <c:pt idx="38148">
                  <c:v>3.0</c:v>
                </c:pt>
                <c:pt idx="38149">
                  <c:v>3.0</c:v>
                </c:pt>
                <c:pt idx="38150">
                  <c:v>3.0</c:v>
                </c:pt>
                <c:pt idx="38151">
                  <c:v>3.0</c:v>
                </c:pt>
                <c:pt idx="38152">
                  <c:v>3.0</c:v>
                </c:pt>
                <c:pt idx="38153">
                  <c:v>3.0</c:v>
                </c:pt>
                <c:pt idx="38154">
                  <c:v>3.0</c:v>
                </c:pt>
                <c:pt idx="38155">
                  <c:v>3.0</c:v>
                </c:pt>
                <c:pt idx="38156">
                  <c:v>3.0</c:v>
                </c:pt>
                <c:pt idx="38157">
                  <c:v>3.0</c:v>
                </c:pt>
                <c:pt idx="38158">
                  <c:v>3.0</c:v>
                </c:pt>
                <c:pt idx="38159">
                  <c:v>3.0</c:v>
                </c:pt>
                <c:pt idx="38160">
                  <c:v>3.0</c:v>
                </c:pt>
                <c:pt idx="38161">
                  <c:v>3.0</c:v>
                </c:pt>
                <c:pt idx="38162">
                  <c:v>3.0</c:v>
                </c:pt>
                <c:pt idx="38163">
                  <c:v>3.0</c:v>
                </c:pt>
                <c:pt idx="38164">
                  <c:v>3.0</c:v>
                </c:pt>
                <c:pt idx="38165">
                  <c:v>3.0</c:v>
                </c:pt>
                <c:pt idx="38166">
                  <c:v>3.0</c:v>
                </c:pt>
                <c:pt idx="38167">
                  <c:v>3.0</c:v>
                </c:pt>
                <c:pt idx="38168">
                  <c:v>3.0</c:v>
                </c:pt>
                <c:pt idx="38169">
                  <c:v>3.0</c:v>
                </c:pt>
                <c:pt idx="38170">
                  <c:v>3.0</c:v>
                </c:pt>
                <c:pt idx="38171">
                  <c:v>3.0</c:v>
                </c:pt>
                <c:pt idx="38172">
                  <c:v>3.0</c:v>
                </c:pt>
                <c:pt idx="38173">
                  <c:v>3.0</c:v>
                </c:pt>
                <c:pt idx="38174">
                  <c:v>3.0</c:v>
                </c:pt>
                <c:pt idx="38175">
                  <c:v>3.0</c:v>
                </c:pt>
                <c:pt idx="38176">
                  <c:v>3.0</c:v>
                </c:pt>
                <c:pt idx="38177">
                  <c:v>3.0</c:v>
                </c:pt>
                <c:pt idx="38178">
                  <c:v>3.0</c:v>
                </c:pt>
                <c:pt idx="38179">
                  <c:v>3.0</c:v>
                </c:pt>
                <c:pt idx="38180">
                  <c:v>3.0</c:v>
                </c:pt>
                <c:pt idx="38181">
                  <c:v>3.0</c:v>
                </c:pt>
                <c:pt idx="38182">
                  <c:v>3.0</c:v>
                </c:pt>
                <c:pt idx="38183">
                  <c:v>3.0</c:v>
                </c:pt>
                <c:pt idx="38184">
                  <c:v>3.0</c:v>
                </c:pt>
                <c:pt idx="38185">
                  <c:v>3.0</c:v>
                </c:pt>
                <c:pt idx="38186">
                  <c:v>3.0</c:v>
                </c:pt>
                <c:pt idx="38187">
                  <c:v>3.0</c:v>
                </c:pt>
                <c:pt idx="38188">
                  <c:v>3.0</c:v>
                </c:pt>
                <c:pt idx="38189">
                  <c:v>3.0</c:v>
                </c:pt>
                <c:pt idx="38190">
                  <c:v>3.0</c:v>
                </c:pt>
                <c:pt idx="38191">
                  <c:v>3.0</c:v>
                </c:pt>
                <c:pt idx="38192">
                  <c:v>3.0</c:v>
                </c:pt>
                <c:pt idx="38193">
                  <c:v>3.0</c:v>
                </c:pt>
                <c:pt idx="38194">
                  <c:v>3.0</c:v>
                </c:pt>
                <c:pt idx="38195">
                  <c:v>3.0</c:v>
                </c:pt>
                <c:pt idx="38196">
                  <c:v>3.0</c:v>
                </c:pt>
                <c:pt idx="38197">
                  <c:v>3.0</c:v>
                </c:pt>
                <c:pt idx="38198">
                  <c:v>3.0</c:v>
                </c:pt>
                <c:pt idx="38199">
                  <c:v>3.0</c:v>
                </c:pt>
                <c:pt idx="38200">
                  <c:v>3.0</c:v>
                </c:pt>
                <c:pt idx="38201">
                  <c:v>3.0</c:v>
                </c:pt>
                <c:pt idx="38202">
                  <c:v>3.0</c:v>
                </c:pt>
                <c:pt idx="38203">
                  <c:v>3.0</c:v>
                </c:pt>
                <c:pt idx="38204">
                  <c:v>3.0</c:v>
                </c:pt>
                <c:pt idx="38205">
                  <c:v>3.0</c:v>
                </c:pt>
                <c:pt idx="38206">
                  <c:v>3.0</c:v>
                </c:pt>
                <c:pt idx="38207">
                  <c:v>3.0</c:v>
                </c:pt>
                <c:pt idx="38208">
                  <c:v>3.0</c:v>
                </c:pt>
                <c:pt idx="38209">
                  <c:v>3.0</c:v>
                </c:pt>
                <c:pt idx="38210">
                  <c:v>3.0</c:v>
                </c:pt>
                <c:pt idx="38211">
                  <c:v>3.0</c:v>
                </c:pt>
                <c:pt idx="38212">
                  <c:v>3.0</c:v>
                </c:pt>
                <c:pt idx="38213">
                  <c:v>3.0</c:v>
                </c:pt>
                <c:pt idx="38214">
                  <c:v>3.0</c:v>
                </c:pt>
                <c:pt idx="38215">
                  <c:v>3.0</c:v>
                </c:pt>
                <c:pt idx="38216">
                  <c:v>3.0</c:v>
                </c:pt>
                <c:pt idx="38217">
                  <c:v>3.0</c:v>
                </c:pt>
                <c:pt idx="38218">
                  <c:v>3.0</c:v>
                </c:pt>
                <c:pt idx="38219">
                  <c:v>3.0</c:v>
                </c:pt>
                <c:pt idx="38220">
                  <c:v>3.0</c:v>
                </c:pt>
                <c:pt idx="38221">
                  <c:v>3.0</c:v>
                </c:pt>
                <c:pt idx="38222">
                  <c:v>3.0</c:v>
                </c:pt>
                <c:pt idx="38223">
                  <c:v>3.0</c:v>
                </c:pt>
                <c:pt idx="38224">
                  <c:v>3.0</c:v>
                </c:pt>
                <c:pt idx="38225">
                  <c:v>3.0</c:v>
                </c:pt>
                <c:pt idx="38226">
                  <c:v>3.0</c:v>
                </c:pt>
                <c:pt idx="38227">
                  <c:v>3.0</c:v>
                </c:pt>
                <c:pt idx="38228">
                  <c:v>3.0</c:v>
                </c:pt>
                <c:pt idx="38229">
                  <c:v>3.0</c:v>
                </c:pt>
                <c:pt idx="38230">
                  <c:v>3.0</c:v>
                </c:pt>
                <c:pt idx="38231">
                  <c:v>3.0</c:v>
                </c:pt>
                <c:pt idx="38232">
                  <c:v>3.0</c:v>
                </c:pt>
                <c:pt idx="38233">
                  <c:v>3.0</c:v>
                </c:pt>
                <c:pt idx="38234">
                  <c:v>3.0</c:v>
                </c:pt>
                <c:pt idx="38235">
                  <c:v>3.0</c:v>
                </c:pt>
                <c:pt idx="38236">
                  <c:v>3.0</c:v>
                </c:pt>
                <c:pt idx="38237">
                  <c:v>3.0</c:v>
                </c:pt>
                <c:pt idx="38238">
                  <c:v>3.0</c:v>
                </c:pt>
                <c:pt idx="38239">
                  <c:v>3.0</c:v>
                </c:pt>
                <c:pt idx="38240">
                  <c:v>3.0</c:v>
                </c:pt>
                <c:pt idx="38241">
                  <c:v>3.0</c:v>
                </c:pt>
                <c:pt idx="38242">
                  <c:v>3.0</c:v>
                </c:pt>
                <c:pt idx="38243">
                  <c:v>3.0</c:v>
                </c:pt>
                <c:pt idx="38244">
                  <c:v>3.0</c:v>
                </c:pt>
                <c:pt idx="38245">
                  <c:v>3.0</c:v>
                </c:pt>
                <c:pt idx="38246">
                  <c:v>3.0</c:v>
                </c:pt>
                <c:pt idx="38247">
                  <c:v>3.0</c:v>
                </c:pt>
                <c:pt idx="38248">
                  <c:v>3.0</c:v>
                </c:pt>
                <c:pt idx="38249">
                  <c:v>3.0</c:v>
                </c:pt>
                <c:pt idx="38250">
                  <c:v>3.0</c:v>
                </c:pt>
                <c:pt idx="38251">
                  <c:v>3.0</c:v>
                </c:pt>
                <c:pt idx="38252">
                  <c:v>3.0</c:v>
                </c:pt>
                <c:pt idx="38253">
                  <c:v>3.0</c:v>
                </c:pt>
                <c:pt idx="38254">
                  <c:v>3.0</c:v>
                </c:pt>
                <c:pt idx="38255">
                  <c:v>3.0</c:v>
                </c:pt>
                <c:pt idx="38256">
                  <c:v>3.0</c:v>
                </c:pt>
                <c:pt idx="38257">
                  <c:v>3.0</c:v>
                </c:pt>
                <c:pt idx="38258">
                  <c:v>3.0</c:v>
                </c:pt>
                <c:pt idx="38259">
                  <c:v>3.0</c:v>
                </c:pt>
                <c:pt idx="38260">
                  <c:v>3.0</c:v>
                </c:pt>
                <c:pt idx="38261">
                  <c:v>3.0</c:v>
                </c:pt>
                <c:pt idx="38262">
                  <c:v>3.0</c:v>
                </c:pt>
                <c:pt idx="38263">
                  <c:v>3.0</c:v>
                </c:pt>
                <c:pt idx="38264">
                  <c:v>3.0</c:v>
                </c:pt>
                <c:pt idx="38265">
                  <c:v>3.0</c:v>
                </c:pt>
                <c:pt idx="38266">
                  <c:v>3.0</c:v>
                </c:pt>
                <c:pt idx="38267">
                  <c:v>3.0</c:v>
                </c:pt>
                <c:pt idx="38268">
                  <c:v>3.0</c:v>
                </c:pt>
                <c:pt idx="38269">
                  <c:v>3.0</c:v>
                </c:pt>
                <c:pt idx="38270">
                  <c:v>3.0</c:v>
                </c:pt>
                <c:pt idx="38271">
                  <c:v>3.0</c:v>
                </c:pt>
                <c:pt idx="38272">
                  <c:v>3.0</c:v>
                </c:pt>
                <c:pt idx="38273">
                  <c:v>3.0</c:v>
                </c:pt>
                <c:pt idx="38274">
                  <c:v>3.0</c:v>
                </c:pt>
                <c:pt idx="38275">
                  <c:v>3.0</c:v>
                </c:pt>
                <c:pt idx="38276">
                  <c:v>3.0</c:v>
                </c:pt>
                <c:pt idx="38277">
                  <c:v>3.0</c:v>
                </c:pt>
                <c:pt idx="38278">
                  <c:v>3.0</c:v>
                </c:pt>
                <c:pt idx="38279">
                  <c:v>3.0</c:v>
                </c:pt>
                <c:pt idx="38280">
                  <c:v>3.0</c:v>
                </c:pt>
                <c:pt idx="38281">
                  <c:v>3.0</c:v>
                </c:pt>
                <c:pt idx="38282">
                  <c:v>3.0</c:v>
                </c:pt>
                <c:pt idx="38283">
                  <c:v>3.0</c:v>
                </c:pt>
                <c:pt idx="38284">
                  <c:v>3.0</c:v>
                </c:pt>
                <c:pt idx="38285">
                  <c:v>3.0</c:v>
                </c:pt>
                <c:pt idx="38286">
                  <c:v>3.0</c:v>
                </c:pt>
                <c:pt idx="38287">
                  <c:v>3.0</c:v>
                </c:pt>
                <c:pt idx="38288">
                  <c:v>3.0</c:v>
                </c:pt>
                <c:pt idx="38289">
                  <c:v>3.0</c:v>
                </c:pt>
                <c:pt idx="38290">
                  <c:v>3.0</c:v>
                </c:pt>
                <c:pt idx="38291">
                  <c:v>3.0</c:v>
                </c:pt>
                <c:pt idx="38292">
                  <c:v>3.0</c:v>
                </c:pt>
                <c:pt idx="38293">
                  <c:v>3.0</c:v>
                </c:pt>
                <c:pt idx="38294">
                  <c:v>3.0</c:v>
                </c:pt>
                <c:pt idx="38295">
                  <c:v>3.0</c:v>
                </c:pt>
                <c:pt idx="38296">
                  <c:v>3.0</c:v>
                </c:pt>
                <c:pt idx="38297">
                  <c:v>3.0</c:v>
                </c:pt>
                <c:pt idx="38298">
                  <c:v>3.0</c:v>
                </c:pt>
                <c:pt idx="38299">
                  <c:v>3.0</c:v>
                </c:pt>
                <c:pt idx="38300">
                  <c:v>3.0</c:v>
                </c:pt>
                <c:pt idx="38301">
                  <c:v>3.0</c:v>
                </c:pt>
                <c:pt idx="38302">
                  <c:v>3.0</c:v>
                </c:pt>
                <c:pt idx="38303">
                  <c:v>3.0</c:v>
                </c:pt>
                <c:pt idx="38304">
                  <c:v>3.0</c:v>
                </c:pt>
                <c:pt idx="38305">
                  <c:v>3.0</c:v>
                </c:pt>
                <c:pt idx="38306">
                  <c:v>3.0</c:v>
                </c:pt>
                <c:pt idx="38307">
                  <c:v>3.0</c:v>
                </c:pt>
                <c:pt idx="38308">
                  <c:v>3.0</c:v>
                </c:pt>
                <c:pt idx="38309">
                  <c:v>3.0</c:v>
                </c:pt>
                <c:pt idx="38310">
                  <c:v>3.0</c:v>
                </c:pt>
                <c:pt idx="38311">
                  <c:v>3.0</c:v>
                </c:pt>
                <c:pt idx="38312">
                  <c:v>3.0</c:v>
                </c:pt>
                <c:pt idx="38313">
                  <c:v>3.0</c:v>
                </c:pt>
                <c:pt idx="38314">
                  <c:v>3.0</c:v>
                </c:pt>
                <c:pt idx="38315">
                  <c:v>3.0</c:v>
                </c:pt>
                <c:pt idx="38316">
                  <c:v>3.0</c:v>
                </c:pt>
                <c:pt idx="38317">
                  <c:v>3.0</c:v>
                </c:pt>
                <c:pt idx="38318">
                  <c:v>3.0</c:v>
                </c:pt>
                <c:pt idx="38319">
                  <c:v>3.0</c:v>
                </c:pt>
                <c:pt idx="38320">
                  <c:v>3.0</c:v>
                </c:pt>
                <c:pt idx="38321">
                  <c:v>3.0</c:v>
                </c:pt>
                <c:pt idx="38322">
                  <c:v>3.0</c:v>
                </c:pt>
                <c:pt idx="38323">
                  <c:v>3.0</c:v>
                </c:pt>
                <c:pt idx="38324">
                  <c:v>3.0</c:v>
                </c:pt>
                <c:pt idx="38325">
                  <c:v>3.0</c:v>
                </c:pt>
                <c:pt idx="38326">
                  <c:v>3.0</c:v>
                </c:pt>
                <c:pt idx="38327">
                  <c:v>3.0</c:v>
                </c:pt>
                <c:pt idx="38328">
                  <c:v>3.0</c:v>
                </c:pt>
                <c:pt idx="38329">
                  <c:v>3.0</c:v>
                </c:pt>
                <c:pt idx="38330">
                  <c:v>3.0</c:v>
                </c:pt>
                <c:pt idx="38331">
                  <c:v>3.0</c:v>
                </c:pt>
                <c:pt idx="38332">
                  <c:v>3.0</c:v>
                </c:pt>
                <c:pt idx="38333">
                  <c:v>3.0</c:v>
                </c:pt>
                <c:pt idx="38334">
                  <c:v>3.0</c:v>
                </c:pt>
                <c:pt idx="38335">
                  <c:v>3.0</c:v>
                </c:pt>
                <c:pt idx="38336">
                  <c:v>3.0</c:v>
                </c:pt>
                <c:pt idx="38337">
                  <c:v>3.0</c:v>
                </c:pt>
                <c:pt idx="38338">
                  <c:v>3.0</c:v>
                </c:pt>
                <c:pt idx="38339">
                  <c:v>3.0</c:v>
                </c:pt>
                <c:pt idx="38340">
                  <c:v>3.0</c:v>
                </c:pt>
                <c:pt idx="38341">
                  <c:v>3.0</c:v>
                </c:pt>
                <c:pt idx="38342">
                  <c:v>3.0</c:v>
                </c:pt>
                <c:pt idx="38343">
                  <c:v>3.0</c:v>
                </c:pt>
                <c:pt idx="38344">
                  <c:v>3.0</c:v>
                </c:pt>
                <c:pt idx="38345">
                  <c:v>3.0</c:v>
                </c:pt>
                <c:pt idx="38346">
                  <c:v>3.0</c:v>
                </c:pt>
                <c:pt idx="38347">
                  <c:v>3.0</c:v>
                </c:pt>
                <c:pt idx="38348">
                  <c:v>3.0</c:v>
                </c:pt>
                <c:pt idx="38349">
                  <c:v>3.0</c:v>
                </c:pt>
                <c:pt idx="38350">
                  <c:v>3.0</c:v>
                </c:pt>
                <c:pt idx="38351">
                  <c:v>3.0</c:v>
                </c:pt>
                <c:pt idx="38352">
                  <c:v>3.0</c:v>
                </c:pt>
                <c:pt idx="38353">
                  <c:v>3.0</c:v>
                </c:pt>
                <c:pt idx="38354">
                  <c:v>3.0</c:v>
                </c:pt>
                <c:pt idx="38355">
                  <c:v>3.0</c:v>
                </c:pt>
                <c:pt idx="38356">
                  <c:v>3.0</c:v>
                </c:pt>
                <c:pt idx="38357">
                  <c:v>3.0</c:v>
                </c:pt>
                <c:pt idx="38358">
                  <c:v>3.0</c:v>
                </c:pt>
                <c:pt idx="38359">
                  <c:v>3.0</c:v>
                </c:pt>
                <c:pt idx="38360">
                  <c:v>3.0</c:v>
                </c:pt>
                <c:pt idx="38361">
                  <c:v>3.0</c:v>
                </c:pt>
                <c:pt idx="38362">
                  <c:v>3.0</c:v>
                </c:pt>
                <c:pt idx="38363">
                  <c:v>3.0</c:v>
                </c:pt>
                <c:pt idx="38364">
                  <c:v>3.0</c:v>
                </c:pt>
                <c:pt idx="38365">
                  <c:v>3.0</c:v>
                </c:pt>
                <c:pt idx="38366">
                  <c:v>3.0</c:v>
                </c:pt>
                <c:pt idx="38367">
                  <c:v>3.0</c:v>
                </c:pt>
                <c:pt idx="38368">
                  <c:v>3.0</c:v>
                </c:pt>
                <c:pt idx="38369">
                  <c:v>3.0</c:v>
                </c:pt>
                <c:pt idx="38370">
                  <c:v>3.0</c:v>
                </c:pt>
                <c:pt idx="38371">
                  <c:v>3.0</c:v>
                </c:pt>
                <c:pt idx="38372">
                  <c:v>3.0</c:v>
                </c:pt>
                <c:pt idx="38373">
                  <c:v>3.0</c:v>
                </c:pt>
                <c:pt idx="38374">
                  <c:v>3.0</c:v>
                </c:pt>
                <c:pt idx="38375">
                  <c:v>3.0</c:v>
                </c:pt>
                <c:pt idx="38376">
                  <c:v>3.0</c:v>
                </c:pt>
                <c:pt idx="38377">
                  <c:v>3.0</c:v>
                </c:pt>
                <c:pt idx="38378">
                  <c:v>3.0</c:v>
                </c:pt>
                <c:pt idx="38379">
                  <c:v>3.0</c:v>
                </c:pt>
                <c:pt idx="38380">
                  <c:v>3.0</c:v>
                </c:pt>
                <c:pt idx="38381">
                  <c:v>3.0</c:v>
                </c:pt>
                <c:pt idx="38382">
                  <c:v>3.0</c:v>
                </c:pt>
                <c:pt idx="38383">
                  <c:v>3.0</c:v>
                </c:pt>
                <c:pt idx="38384">
                  <c:v>3.0</c:v>
                </c:pt>
                <c:pt idx="38385">
                  <c:v>3.0</c:v>
                </c:pt>
                <c:pt idx="38386">
                  <c:v>3.0</c:v>
                </c:pt>
                <c:pt idx="38387">
                  <c:v>3.0</c:v>
                </c:pt>
                <c:pt idx="38388">
                  <c:v>3.0</c:v>
                </c:pt>
                <c:pt idx="38389">
                  <c:v>3.0</c:v>
                </c:pt>
                <c:pt idx="38390">
                  <c:v>3.0</c:v>
                </c:pt>
                <c:pt idx="38391">
                  <c:v>3.0</c:v>
                </c:pt>
                <c:pt idx="38392">
                  <c:v>3.0</c:v>
                </c:pt>
                <c:pt idx="38393">
                  <c:v>3.0</c:v>
                </c:pt>
                <c:pt idx="38394">
                  <c:v>3.0</c:v>
                </c:pt>
                <c:pt idx="38395">
                  <c:v>3.0</c:v>
                </c:pt>
                <c:pt idx="38396">
                  <c:v>3.0</c:v>
                </c:pt>
                <c:pt idx="38397">
                  <c:v>3.0</c:v>
                </c:pt>
                <c:pt idx="38398">
                  <c:v>3.0</c:v>
                </c:pt>
                <c:pt idx="38399">
                  <c:v>3.0</c:v>
                </c:pt>
                <c:pt idx="38400">
                  <c:v>3.0</c:v>
                </c:pt>
                <c:pt idx="38401">
                  <c:v>3.0</c:v>
                </c:pt>
                <c:pt idx="38402">
                  <c:v>3.0</c:v>
                </c:pt>
                <c:pt idx="38403">
                  <c:v>3.0</c:v>
                </c:pt>
                <c:pt idx="38404">
                  <c:v>3.0</c:v>
                </c:pt>
                <c:pt idx="38405">
                  <c:v>3.0</c:v>
                </c:pt>
                <c:pt idx="38406">
                  <c:v>3.0</c:v>
                </c:pt>
                <c:pt idx="38407">
                  <c:v>3.0</c:v>
                </c:pt>
                <c:pt idx="38408">
                  <c:v>3.0</c:v>
                </c:pt>
                <c:pt idx="38409">
                  <c:v>3.0</c:v>
                </c:pt>
                <c:pt idx="38410">
                  <c:v>3.0</c:v>
                </c:pt>
                <c:pt idx="38411">
                  <c:v>3.0</c:v>
                </c:pt>
                <c:pt idx="38412">
                  <c:v>3.0</c:v>
                </c:pt>
                <c:pt idx="38413">
                  <c:v>3.0</c:v>
                </c:pt>
                <c:pt idx="38414">
                  <c:v>3.0</c:v>
                </c:pt>
                <c:pt idx="38415">
                  <c:v>3.0</c:v>
                </c:pt>
                <c:pt idx="38416">
                  <c:v>3.0</c:v>
                </c:pt>
                <c:pt idx="38417">
                  <c:v>3.0</c:v>
                </c:pt>
                <c:pt idx="38418">
                  <c:v>3.0</c:v>
                </c:pt>
                <c:pt idx="38419">
                  <c:v>3.0</c:v>
                </c:pt>
                <c:pt idx="38420">
                  <c:v>3.0</c:v>
                </c:pt>
                <c:pt idx="38421">
                  <c:v>3.0</c:v>
                </c:pt>
                <c:pt idx="38422">
                  <c:v>3.0</c:v>
                </c:pt>
                <c:pt idx="38423">
                  <c:v>3.0</c:v>
                </c:pt>
                <c:pt idx="38424">
                  <c:v>3.0</c:v>
                </c:pt>
                <c:pt idx="38425">
                  <c:v>3.0</c:v>
                </c:pt>
                <c:pt idx="38426">
                  <c:v>3.0</c:v>
                </c:pt>
                <c:pt idx="38427">
                  <c:v>3.0</c:v>
                </c:pt>
                <c:pt idx="38428">
                  <c:v>3.0</c:v>
                </c:pt>
                <c:pt idx="38429">
                  <c:v>3.0</c:v>
                </c:pt>
                <c:pt idx="38430">
                  <c:v>3.0</c:v>
                </c:pt>
                <c:pt idx="38431">
                  <c:v>3.0</c:v>
                </c:pt>
                <c:pt idx="38432">
                  <c:v>3.0</c:v>
                </c:pt>
                <c:pt idx="38433">
                  <c:v>3.0</c:v>
                </c:pt>
                <c:pt idx="38434">
                  <c:v>3.0</c:v>
                </c:pt>
                <c:pt idx="38435">
                  <c:v>3.0</c:v>
                </c:pt>
                <c:pt idx="38436">
                  <c:v>3.0</c:v>
                </c:pt>
                <c:pt idx="38437">
                  <c:v>3.0</c:v>
                </c:pt>
                <c:pt idx="38438">
                  <c:v>3.0</c:v>
                </c:pt>
                <c:pt idx="38439">
                  <c:v>3.0</c:v>
                </c:pt>
                <c:pt idx="38440">
                  <c:v>3.0</c:v>
                </c:pt>
                <c:pt idx="38441">
                  <c:v>3.0</c:v>
                </c:pt>
                <c:pt idx="38442">
                  <c:v>3.0</c:v>
                </c:pt>
                <c:pt idx="38443">
                  <c:v>3.0</c:v>
                </c:pt>
                <c:pt idx="38444">
                  <c:v>3.0</c:v>
                </c:pt>
                <c:pt idx="38445">
                  <c:v>3.0</c:v>
                </c:pt>
                <c:pt idx="38446">
                  <c:v>3.0</c:v>
                </c:pt>
                <c:pt idx="38447">
                  <c:v>3.0</c:v>
                </c:pt>
                <c:pt idx="38448">
                  <c:v>3.0</c:v>
                </c:pt>
                <c:pt idx="38449">
                  <c:v>3.0</c:v>
                </c:pt>
                <c:pt idx="38450">
                  <c:v>3.0</c:v>
                </c:pt>
                <c:pt idx="38451">
                  <c:v>3.0</c:v>
                </c:pt>
                <c:pt idx="38452">
                  <c:v>3.0</c:v>
                </c:pt>
                <c:pt idx="38453">
                  <c:v>3.0</c:v>
                </c:pt>
                <c:pt idx="38454">
                  <c:v>3.0</c:v>
                </c:pt>
                <c:pt idx="38455">
                  <c:v>3.0</c:v>
                </c:pt>
                <c:pt idx="38456">
                  <c:v>3.0</c:v>
                </c:pt>
                <c:pt idx="38457">
                  <c:v>3.0</c:v>
                </c:pt>
                <c:pt idx="38458">
                  <c:v>3.0</c:v>
                </c:pt>
                <c:pt idx="38459">
                  <c:v>3.0</c:v>
                </c:pt>
                <c:pt idx="38460">
                  <c:v>3.0</c:v>
                </c:pt>
                <c:pt idx="38461">
                  <c:v>3.0</c:v>
                </c:pt>
                <c:pt idx="38462">
                  <c:v>3.0</c:v>
                </c:pt>
                <c:pt idx="38463">
                  <c:v>3.0</c:v>
                </c:pt>
                <c:pt idx="38464">
                  <c:v>3.0</c:v>
                </c:pt>
                <c:pt idx="38465">
                  <c:v>3.0</c:v>
                </c:pt>
                <c:pt idx="38466">
                  <c:v>3.0</c:v>
                </c:pt>
                <c:pt idx="38467">
                  <c:v>3.0</c:v>
                </c:pt>
                <c:pt idx="38468">
                  <c:v>3.0</c:v>
                </c:pt>
                <c:pt idx="38469">
                  <c:v>3.0</c:v>
                </c:pt>
                <c:pt idx="38470">
                  <c:v>3.0</c:v>
                </c:pt>
                <c:pt idx="38471">
                  <c:v>3.0</c:v>
                </c:pt>
                <c:pt idx="38472">
                  <c:v>3.0</c:v>
                </c:pt>
                <c:pt idx="38473">
                  <c:v>3.0</c:v>
                </c:pt>
                <c:pt idx="38474">
                  <c:v>3.0</c:v>
                </c:pt>
                <c:pt idx="38475">
                  <c:v>3.0</c:v>
                </c:pt>
                <c:pt idx="38476">
                  <c:v>3.0</c:v>
                </c:pt>
                <c:pt idx="38477">
                  <c:v>3.0</c:v>
                </c:pt>
                <c:pt idx="38478">
                  <c:v>3.0</c:v>
                </c:pt>
                <c:pt idx="38479">
                  <c:v>3.0</c:v>
                </c:pt>
                <c:pt idx="38480">
                  <c:v>3.0</c:v>
                </c:pt>
                <c:pt idx="38481">
                  <c:v>3.0</c:v>
                </c:pt>
                <c:pt idx="38482">
                  <c:v>3.0</c:v>
                </c:pt>
                <c:pt idx="38483">
                  <c:v>3.0</c:v>
                </c:pt>
                <c:pt idx="38484">
                  <c:v>3.0</c:v>
                </c:pt>
                <c:pt idx="38485">
                  <c:v>3.0</c:v>
                </c:pt>
                <c:pt idx="38486">
                  <c:v>3.0</c:v>
                </c:pt>
                <c:pt idx="38487">
                  <c:v>3.0</c:v>
                </c:pt>
                <c:pt idx="38488">
                  <c:v>3.0</c:v>
                </c:pt>
                <c:pt idx="38489">
                  <c:v>3.0</c:v>
                </c:pt>
                <c:pt idx="38490">
                  <c:v>3.0</c:v>
                </c:pt>
                <c:pt idx="38491">
                  <c:v>3.0</c:v>
                </c:pt>
                <c:pt idx="38492">
                  <c:v>3.0</c:v>
                </c:pt>
                <c:pt idx="38493">
                  <c:v>3.0</c:v>
                </c:pt>
                <c:pt idx="38494">
                  <c:v>3.0</c:v>
                </c:pt>
                <c:pt idx="38495">
                  <c:v>3.0</c:v>
                </c:pt>
                <c:pt idx="38496">
                  <c:v>3.0</c:v>
                </c:pt>
                <c:pt idx="38497">
                  <c:v>3.0</c:v>
                </c:pt>
                <c:pt idx="38498">
                  <c:v>3.0</c:v>
                </c:pt>
                <c:pt idx="38499">
                  <c:v>3.0</c:v>
                </c:pt>
                <c:pt idx="38500">
                  <c:v>3.0</c:v>
                </c:pt>
                <c:pt idx="38501">
                  <c:v>3.0</c:v>
                </c:pt>
                <c:pt idx="38502">
                  <c:v>3.0</c:v>
                </c:pt>
                <c:pt idx="38503">
                  <c:v>3.0</c:v>
                </c:pt>
                <c:pt idx="38504">
                  <c:v>3.0</c:v>
                </c:pt>
                <c:pt idx="38505">
                  <c:v>3.0</c:v>
                </c:pt>
                <c:pt idx="38506">
                  <c:v>3.0</c:v>
                </c:pt>
                <c:pt idx="38507">
                  <c:v>3.0</c:v>
                </c:pt>
                <c:pt idx="38508">
                  <c:v>3.0</c:v>
                </c:pt>
                <c:pt idx="38509">
                  <c:v>3.0</c:v>
                </c:pt>
                <c:pt idx="38510">
                  <c:v>3.0</c:v>
                </c:pt>
                <c:pt idx="38511">
                  <c:v>3.0</c:v>
                </c:pt>
                <c:pt idx="38512">
                  <c:v>3.0</c:v>
                </c:pt>
                <c:pt idx="38513">
                  <c:v>3.0</c:v>
                </c:pt>
                <c:pt idx="38514">
                  <c:v>3.0</c:v>
                </c:pt>
                <c:pt idx="38515">
                  <c:v>3.0</c:v>
                </c:pt>
                <c:pt idx="38516">
                  <c:v>3.0</c:v>
                </c:pt>
                <c:pt idx="38517">
                  <c:v>3.0</c:v>
                </c:pt>
                <c:pt idx="38518">
                  <c:v>3.0</c:v>
                </c:pt>
                <c:pt idx="38519">
                  <c:v>3.0</c:v>
                </c:pt>
                <c:pt idx="38520">
                  <c:v>3.0</c:v>
                </c:pt>
                <c:pt idx="38521">
                  <c:v>3.0</c:v>
                </c:pt>
                <c:pt idx="38522">
                  <c:v>3.0</c:v>
                </c:pt>
                <c:pt idx="38523">
                  <c:v>3.0</c:v>
                </c:pt>
                <c:pt idx="38524">
                  <c:v>3.0</c:v>
                </c:pt>
                <c:pt idx="38525">
                  <c:v>3.0</c:v>
                </c:pt>
                <c:pt idx="38526">
                  <c:v>3.0</c:v>
                </c:pt>
                <c:pt idx="38527">
                  <c:v>3.0</c:v>
                </c:pt>
                <c:pt idx="38528">
                  <c:v>3.0</c:v>
                </c:pt>
                <c:pt idx="38529">
                  <c:v>3.0</c:v>
                </c:pt>
                <c:pt idx="38530">
                  <c:v>3.0</c:v>
                </c:pt>
                <c:pt idx="38531">
                  <c:v>3.0</c:v>
                </c:pt>
                <c:pt idx="38532">
                  <c:v>3.0</c:v>
                </c:pt>
                <c:pt idx="38533">
                  <c:v>3.0</c:v>
                </c:pt>
                <c:pt idx="38534">
                  <c:v>3.0</c:v>
                </c:pt>
                <c:pt idx="38535">
                  <c:v>3.0</c:v>
                </c:pt>
                <c:pt idx="38536">
                  <c:v>3.0</c:v>
                </c:pt>
                <c:pt idx="38537">
                  <c:v>3.0</c:v>
                </c:pt>
                <c:pt idx="38538">
                  <c:v>3.0</c:v>
                </c:pt>
                <c:pt idx="38539">
                  <c:v>3.0</c:v>
                </c:pt>
                <c:pt idx="38540">
                  <c:v>3.0</c:v>
                </c:pt>
                <c:pt idx="38541">
                  <c:v>3.0</c:v>
                </c:pt>
                <c:pt idx="38542">
                  <c:v>3.0</c:v>
                </c:pt>
                <c:pt idx="38543">
                  <c:v>3.0</c:v>
                </c:pt>
                <c:pt idx="38544">
                  <c:v>3.0</c:v>
                </c:pt>
                <c:pt idx="38545">
                  <c:v>3.0</c:v>
                </c:pt>
                <c:pt idx="38546">
                  <c:v>3.0</c:v>
                </c:pt>
                <c:pt idx="38547">
                  <c:v>3.0</c:v>
                </c:pt>
                <c:pt idx="38548">
                  <c:v>3.0</c:v>
                </c:pt>
                <c:pt idx="38549">
                  <c:v>3.0</c:v>
                </c:pt>
                <c:pt idx="38550">
                  <c:v>3.0</c:v>
                </c:pt>
                <c:pt idx="38551">
                  <c:v>3.0</c:v>
                </c:pt>
                <c:pt idx="38552">
                  <c:v>3.0</c:v>
                </c:pt>
                <c:pt idx="38553">
                  <c:v>3.0</c:v>
                </c:pt>
                <c:pt idx="38554">
                  <c:v>3.0</c:v>
                </c:pt>
                <c:pt idx="38555">
                  <c:v>3.0</c:v>
                </c:pt>
                <c:pt idx="38556">
                  <c:v>3.0</c:v>
                </c:pt>
                <c:pt idx="38557">
                  <c:v>3.0</c:v>
                </c:pt>
                <c:pt idx="38558">
                  <c:v>3.0</c:v>
                </c:pt>
                <c:pt idx="38559">
                  <c:v>3.0</c:v>
                </c:pt>
                <c:pt idx="38560">
                  <c:v>3.0</c:v>
                </c:pt>
                <c:pt idx="38561">
                  <c:v>3.0</c:v>
                </c:pt>
                <c:pt idx="38562">
                  <c:v>3.0</c:v>
                </c:pt>
                <c:pt idx="38563">
                  <c:v>3.0</c:v>
                </c:pt>
                <c:pt idx="38564">
                  <c:v>3.0</c:v>
                </c:pt>
                <c:pt idx="38565">
                  <c:v>3.0</c:v>
                </c:pt>
                <c:pt idx="38566">
                  <c:v>3.0</c:v>
                </c:pt>
                <c:pt idx="38567">
                  <c:v>3.0</c:v>
                </c:pt>
                <c:pt idx="38568">
                  <c:v>3.0</c:v>
                </c:pt>
                <c:pt idx="38569">
                  <c:v>3.0</c:v>
                </c:pt>
                <c:pt idx="38570">
                  <c:v>3.0</c:v>
                </c:pt>
                <c:pt idx="38571">
                  <c:v>3.0</c:v>
                </c:pt>
                <c:pt idx="38572">
                  <c:v>3.0</c:v>
                </c:pt>
                <c:pt idx="38573">
                  <c:v>3.0</c:v>
                </c:pt>
                <c:pt idx="38574">
                  <c:v>3.0</c:v>
                </c:pt>
                <c:pt idx="38575">
                  <c:v>3.0</c:v>
                </c:pt>
                <c:pt idx="38576">
                  <c:v>3.0</c:v>
                </c:pt>
                <c:pt idx="38577">
                  <c:v>3.0</c:v>
                </c:pt>
                <c:pt idx="38578">
                  <c:v>3.0</c:v>
                </c:pt>
                <c:pt idx="38579">
                  <c:v>3.0</c:v>
                </c:pt>
                <c:pt idx="38580">
                  <c:v>3.0</c:v>
                </c:pt>
                <c:pt idx="38581">
                  <c:v>3.0</c:v>
                </c:pt>
                <c:pt idx="38582">
                  <c:v>3.0</c:v>
                </c:pt>
                <c:pt idx="38583">
                  <c:v>3.0</c:v>
                </c:pt>
                <c:pt idx="38584">
                  <c:v>3.0</c:v>
                </c:pt>
                <c:pt idx="38585">
                  <c:v>3.0</c:v>
                </c:pt>
                <c:pt idx="38586">
                  <c:v>3.0</c:v>
                </c:pt>
                <c:pt idx="38587">
                  <c:v>3.0</c:v>
                </c:pt>
                <c:pt idx="38588">
                  <c:v>3.0</c:v>
                </c:pt>
                <c:pt idx="38589">
                  <c:v>3.0</c:v>
                </c:pt>
                <c:pt idx="38590">
                  <c:v>3.0</c:v>
                </c:pt>
                <c:pt idx="38591">
                  <c:v>3.0</c:v>
                </c:pt>
                <c:pt idx="38592">
                  <c:v>3.0</c:v>
                </c:pt>
                <c:pt idx="38593">
                  <c:v>3.0</c:v>
                </c:pt>
                <c:pt idx="38594">
                  <c:v>3.0</c:v>
                </c:pt>
                <c:pt idx="38595">
                  <c:v>3.0</c:v>
                </c:pt>
                <c:pt idx="38596">
                  <c:v>3.0</c:v>
                </c:pt>
                <c:pt idx="38597">
                  <c:v>3.0</c:v>
                </c:pt>
                <c:pt idx="38598">
                  <c:v>3.0</c:v>
                </c:pt>
                <c:pt idx="38599">
                  <c:v>3.0</c:v>
                </c:pt>
                <c:pt idx="38600">
                  <c:v>3.0</c:v>
                </c:pt>
                <c:pt idx="38601">
                  <c:v>3.0</c:v>
                </c:pt>
                <c:pt idx="38602">
                  <c:v>3.0</c:v>
                </c:pt>
                <c:pt idx="38603">
                  <c:v>3.0</c:v>
                </c:pt>
                <c:pt idx="38604">
                  <c:v>3.0</c:v>
                </c:pt>
                <c:pt idx="38605">
                  <c:v>3.0</c:v>
                </c:pt>
                <c:pt idx="38606">
                  <c:v>3.0</c:v>
                </c:pt>
                <c:pt idx="38607">
                  <c:v>3.0</c:v>
                </c:pt>
                <c:pt idx="38608">
                  <c:v>3.0</c:v>
                </c:pt>
                <c:pt idx="38609">
                  <c:v>3.0</c:v>
                </c:pt>
                <c:pt idx="38610">
                  <c:v>3.0</c:v>
                </c:pt>
                <c:pt idx="38611">
                  <c:v>3.0</c:v>
                </c:pt>
                <c:pt idx="38612">
                  <c:v>3.0</c:v>
                </c:pt>
                <c:pt idx="38613">
                  <c:v>3.0</c:v>
                </c:pt>
                <c:pt idx="38614">
                  <c:v>3.0</c:v>
                </c:pt>
                <c:pt idx="38615">
                  <c:v>3.0</c:v>
                </c:pt>
                <c:pt idx="38616">
                  <c:v>3.0</c:v>
                </c:pt>
                <c:pt idx="38617">
                  <c:v>3.0</c:v>
                </c:pt>
                <c:pt idx="38618">
                  <c:v>3.0</c:v>
                </c:pt>
                <c:pt idx="38619">
                  <c:v>3.0</c:v>
                </c:pt>
                <c:pt idx="38620">
                  <c:v>3.0</c:v>
                </c:pt>
                <c:pt idx="38621">
                  <c:v>3.0</c:v>
                </c:pt>
                <c:pt idx="38622">
                  <c:v>3.0</c:v>
                </c:pt>
                <c:pt idx="38623">
                  <c:v>3.0</c:v>
                </c:pt>
                <c:pt idx="38624">
                  <c:v>3.0</c:v>
                </c:pt>
                <c:pt idx="38625">
                  <c:v>3.0</c:v>
                </c:pt>
                <c:pt idx="38626">
                  <c:v>3.0</c:v>
                </c:pt>
                <c:pt idx="38627">
                  <c:v>3.0</c:v>
                </c:pt>
                <c:pt idx="38628">
                  <c:v>3.0</c:v>
                </c:pt>
                <c:pt idx="38629">
                  <c:v>3.0</c:v>
                </c:pt>
                <c:pt idx="38630">
                  <c:v>3.0</c:v>
                </c:pt>
                <c:pt idx="38631">
                  <c:v>3.0</c:v>
                </c:pt>
                <c:pt idx="38632">
                  <c:v>3.0</c:v>
                </c:pt>
                <c:pt idx="38633">
                  <c:v>3.0</c:v>
                </c:pt>
                <c:pt idx="38634">
                  <c:v>3.0</c:v>
                </c:pt>
                <c:pt idx="38635">
                  <c:v>3.0</c:v>
                </c:pt>
                <c:pt idx="38636">
                  <c:v>3.0</c:v>
                </c:pt>
                <c:pt idx="38637">
                  <c:v>3.0</c:v>
                </c:pt>
                <c:pt idx="38638">
                  <c:v>3.0</c:v>
                </c:pt>
                <c:pt idx="38639">
                  <c:v>3.0</c:v>
                </c:pt>
                <c:pt idx="38640">
                  <c:v>3.0</c:v>
                </c:pt>
                <c:pt idx="38641">
                  <c:v>3.0</c:v>
                </c:pt>
                <c:pt idx="38642">
                  <c:v>3.0</c:v>
                </c:pt>
                <c:pt idx="38643">
                  <c:v>3.0</c:v>
                </c:pt>
                <c:pt idx="38644">
                  <c:v>3.0</c:v>
                </c:pt>
                <c:pt idx="38645">
                  <c:v>3.0</c:v>
                </c:pt>
                <c:pt idx="38646">
                  <c:v>3.0</c:v>
                </c:pt>
                <c:pt idx="38647">
                  <c:v>3.0</c:v>
                </c:pt>
                <c:pt idx="38648">
                  <c:v>3.0</c:v>
                </c:pt>
                <c:pt idx="38649">
                  <c:v>3.0</c:v>
                </c:pt>
                <c:pt idx="38650">
                  <c:v>3.0</c:v>
                </c:pt>
                <c:pt idx="38651">
                  <c:v>3.0</c:v>
                </c:pt>
                <c:pt idx="38652">
                  <c:v>3.0</c:v>
                </c:pt>
                <c:pt idx="38653">
                  <c:v>3.0</c:v>
                </c:pt>
                <c:pt idx="38654">
                  <c:v>3.0</c:v>
                </c:pt>
                <c:pt idx="38655">
                  <c:v>3.0</c:v>
                </c:pt>
                <c:pt idx="38656">
                  <c:v>3.0</c:v>
                </c:pt>
                <c:pt idx="38657">
                  <c:v>3.0</c:v>
                </c:pt>
                <c:pt idx="38658">
                  <c:v>3.0</c:v>
                </c:pt>
                <c:pt idx="38659">
                  <c:v>3.0</c:v>
                </c:pt>
                <c:pt idx="38660">
                  <c:v>3.0</c:v>
                </c:pt>
                <c:pt idx="38661">
                  <c:v>3.0</c:v>
                </c:pt>
                <c:pt idx="38662">
                  <c:v>3.0</c:v>
                </c:pt>
                <c:pt idx="38663">
                  <c:v>3.0</c:v>
                </c:pt>
                <c:pt idx="38664">
                  <c:v>3.0</c:v>
                </c:pt>
                <c:pt idx="38665">
                  <c:v>3.0</c:v>
                </c:pt>
                <c:pt idx="38666">
                  <c:v>3.0</c:v>
                </c:pt>
                <c:pt idx="38667">
                  <c:v>3.0</c:v>
                </c:pt>
                <c:pt idx="38668">
                  <c:v>3.0</c:v>
                </c:pt>
                <c:pt idx="38669">
                  <c:v>3.0</c:v>
                </c:pt>
                <c:pt idx="38670">
                  <c:v>3.0</c:v>
                </c:pt>
                <c:pt idx="38671">
                  <c:v>3.0</c:v>
                </c:pt>
                <c:pt idx="38672">
                  <c:v>3.0</c:v>
                </c:pt>
                <c:pt idx="38673">
                  <c:v>3.0</c:v>
                </c:pt>
                <c:pt idx="38674">
                  <c:v>3.0</c:v>
                </c:pt>
                <c:pt idx="38675">
                  <c:v>3.0</c:v>
                </c:pt>
                <c:pt idx="38676">
                  <c:v>3.0</c:v>
                </c:pt>
                <c:pt idx="38677">
                  <c:v>3.0</c:v>
                </c:pt>
                <c:pt idx="38678">
                  <c:v>3.0</c:v>
                </c:pt>
                <c:pt idx="38679">
                  <c:v>3.0</c:v>
                </c:pt>
                <c:pt idx="38680">
                  <c:v>3.0</c:v>
                </c:pt>
                <c:pt idx="38681">
                  <c:v>3.0</c:v>
                </c:pt>
                <c:pt idx="38682">
                  <c:v>3.0</c:v>
                </c:pt>
                <c:pt idx="38683">
                  <c:v>3.0</c:v>
                </c:pt>
                <c:pt idx="38684">
                  <c:v>3.0</c:v>
                </c:pt>
                <c:pt idx="38685">
                  <c:v>3.0</c:v>
                </c:pt>
                <c:pt idx="38686">
                  <c:v>3.0</c:v>
                </c:pt>
                <c:pt idx="38687">
                  <c:v>3.0</c:v>
                </c:pt>
                <c:pt idx="38688">
                  <c:v>3.0</c:v>
                </c:pt>
                <c:pt idx="38689">
                  <c:v>3.0</c:v>
                </c:pt>
                <c:pt idx="38690">
                  <c:v>3.0</c:v>
                </c:pt>
                <c:pt idx="38691">
                  <c:v>3.0</c:v>
                </c:pt>
                <c:pt idx="38692">
                  <c:v>3.0</c:v>
                </c:pt>
                <c:pt idx="38693">
                  <c:v>3.0</c:v>
                </c:pt>
                <c:pt idx="38694">
                  <c:v>3.0</c:v>
                </c:pt>
                <c:pt idx="38695">
                  <c:v>3.0</c:v>
                </c:pt>
                <c:pt idx="38696">
                  <c:v>3.0</c:v>
                </c:pt>
                <c:pt idx="38697">
                  <c:v>3.0</c:v>
                </c:pt>
                <c:pt idx="38698">
                  <c:v>3.0</c:v>
                </c:pt>
                <c:pt idx="38699">
                  <c:v>3.0</c:v>
                </c:pt>
                <c:pt idx="38700">
                  <c:v>3.0</c:v>
                </c:pt>
                <c:pt idx="38701">
                  <c:v>3.0</c:v>
                </c:pt>
                <c:pt idx="38702">
                  <c:v>3.0</c:v>
                </c:pt>
                <c:pt idx="38703">
                  <c:v>3.0</c:v>
                </c:pt>
                <c:pt idx="38704">
                  <c:v>3.0</c:v>
                </c:pt>
                <c:pt idx="38705">
                  <c:v>3.0</c:v>
                </c:pt>
                <c:pt idx="38706">
                  <c:v>3.0</c:v>
                </c:pt>
                <c:pt idx="38707">
                  <c:v>3.0</c:v>
                </c:pt>
                <c:pt idx="38708">
                  <c:v>3.0</c:v>
                </c:pt>
                <c:pt idx="38709">
                  <c:v>3.0</c:v>
                </c:pt>
                <c:pt idx="38710">
                  <c:v>3.0</c:v>
                </c:pt>
                <c:pt idx="38711">
                  <c:v>3.0</c:v>
                </c:pt>
                <c:pt idx="38712">
                  <c:v>3.0</c:v>
                </c:pt>
                <c:pt idx="38713">
                  <c:v>3.0</c:v>
                </c:pt>
                <c:pt idx="38714">
                  <c:v>3.0</c:v>
                </c:pt>
                <c:pt idx="38715">
                  <c:v>3.0</c:v>
                </c:pt>
                <c:pt idx="38716">
                  <c:v>3.0</c:v>
                </c:pt>
                <c:pt idx="38717">
                  <c:v>3.0</c:v>
                </c:pt>
                <c:pt idx="38718">
                  <c:v>3.0</c:v>
                </c:pt>
                <c:pt idx="38719">
                  <c:v>3.0</c:v>
                </c:pt>
                <c:pt idx="38720">
                  <c:v>3.0</c:v>
                </c:pt>
                <c:pt idx="38721">
                  <c:v>3.0</c:v>
                </c:pt>
                <c:pt idx="38722">
                  <c:v>3.0</c:v>
                </c:pt>
                <c:pt idx="38723">
                  <c:v>3.0</c:v>
                </c:pt>
                <c:pt idx="38724">
                  <c:v>3.0</c:v>
                </c:pt>
                <c:pt idx="38725">
                  <c:v>3.0</c:v>
                </c:pt>
                <c:pt idx="38726">
                  <c:v>3.0</c:v>
                </c:pt>
                <c:pt idx="38727">
                  <c:v>3.0</c:v>
                </c:pt>
                <c:pt idx="38728">
                  <c:v>3.0</c:v>
                </c:pt>
                <c:pt idx="38729">
                  <c:v>3.0</c:v>
                </c:pt>
                <c:pt idx="38730">
                  <c:v>3.0</c:v>
                </c:pt>
                <c:pt idx="38731">
                  <c:v>3.0</c:v>
                </c:pt>
                <c:pt idx="38732">
                  <c:v>3.0</c:v>
                </c:pt>
                <c:pt idx="38733">
                  <c:v>3.0</c:v>
                </c:pt>
                <c:pt idx="38734">
                  <c:v>3.0</c:v>
                </c:pt>
                <c:pt idx="38735">
                  <c:v>3.0</c:v>
                </c:pt>
                <c:pt idx="38736">
                  <c:v>3.0</c:v>
                </c:pt>
                <c:pt idx="38737">
                  <c:v>3.0</c:v>
                </c:pt>
                <c:pt idx="38738">
                  <c:v>3.0</c:v>
                </c:pt>
                <c:pt idx="38739">
                  <c:v>3.0</c:v>
                </c:pt>
                <c:pt idx="38740">
                  <c:v>3.0</c:v>
                </c:pt>
                <c:pt idx="38741">
                  <c:v>3.0</c:v>
                </c:pt>
                <c:pt idx="38742">
                  <c:v>3.0</c:v>
                </c:pt>
                <c:pt idx="38743">
                  <c:v>3.0</c:v>
                </c:pt>
                <c:pt idx="38744">
                  <c:v>3.0</c:v>
                </c:pt>
                <c:pt idx="38745">
                  <c:v>3.0</c:v>
                </c:pt>
                <c:pt idx="38746">
                  <c:v>3.0</c:v>
                </c:pt>
                <c:pt idx="38747">
                  <c:v>3.0</c:v>
                </c:pt>
                <c:pt idx="38748">
                  <c:v>3.0</c:v>
                </c:pt>
                <c:pt idx="38749">
                  <c:v>3.0</c:v>
                </c:pt>
                <c:pt idx="38750">
                  <c:v>3.0</c:v>
                </c:pt>
                <c:pt idx="38751">
                  <c:v>3.0</c:v>
                </c:pt>
                <c:pt idx="38752">
                  <c:v>3.0</c:v>
                </c:pt>
                <c:pt idx="38753">
                  <c:v>3.0</c:v>
                </c:pt>
                <c:pt idx="38754">
                  <c:v>3.0</c:v>
                </c:pt>
                <c:pt idx="38755">
                  <c:v>3.0</c:v>
                </c:pt>
                <c:pt idx="38756">
                  <c:v>3.0</c:v>
                </c:pt>
                <c:pt idx="38757">
                  <c:v>3.0</c:v>
                </c:pt>
                <c:pt idx="38758">
                  <c:v>3.0</c:v>
                </c:pt>
                <c:pt idx="38759">
                  <c:v>3.0</c:v>
                </c:pt>
                <c:pt idx="38760">
                  <c:v>3.0</c:v>
                </c:pt>
                <c:pt idx="38761">
                  <c:v>3.0</c:v>
                </c:pt>
                <c:pt idx="38762">
                  <c:v>3.0</c:v>
                </c:pt>
                <c:pt idx="38763">
                  <c:v>3.0</c:v>
                </c:pt>
                <c:pt idx="38764">
                  <c:v>3.0</c:v>
                </c:pt>
                <c:pt idx="38765">
                  <c:v>3.0</c:v>
                </c:pt>
                <c:pt idx="38766">
                  <c:v>3.0</c:v>
                </c:pt>
                <c:pt idx="38767">
                  <c:v>3.0</c:v>
                </c:pt>
                <c:pt idx="38768">
                  <c:v>3.0</c:v>
                </c:pt>
                <c:pt idx="38769">
                  <c:v>3.0</c:v>
                </c:pt>
                <c:pt idx="38770">
                  <c:v>3.0</c:v>
                </c:pt>
                <c:pt idx="38771">
                  <c:v>3.0</c:v>
                </c:pt>
                <c:pt idx="38772">
                  <c:v>3.0</c:v>
                </c:pt>
                <c:pt idx="38773">
                  <c:v>3.0</c:v>
                </c:pt>
                <c:pt idx="38774">
                  <c:v>3.0</c:v>
                </c:pt>
                <c:pt idx="38775">
                  <c:v>3.0</c:v>
                </c:pt>
                <c:pt idx="38776">
                  <c:v>3.0</c:v>
                </c:pt>
                <c:pt idx="38777">
                  <c:v>3.0</c:v>
                </c:pt>
                <c:pt idx="38778">
                  <c:v>3.0</c:v>
                </c:pt>
                <c:pt idx="38779">
                  <c:v>3.0</c:v>
                </c:pt>
                <c:pt idx="38780">
                  <c:v>3.0</c:v>
                </c:pt>
                <c:pt idx="38781">
                  <c:v>3.0</c:v>
                </c:pt>
                <c:pt idx="38782">
                  <c:v>3.0</c:v>
                </c:pt>
                <c:pt idx="38783">
                  <c:v>3.0</c:v>
                </c:pt>
                <c:pt idx="38784">
                  <c:v>3.0</c:v>
                </c:pt>
                <c:pt idx="38785">
                  <c:v>3.0</c:v>
                </c:pt>
                <c:pt idx="38786">
                  <c:v>3.0</c:v>
                </c:pt>
                <c:pt idx="38787">
                  <c:v>3.0</c:v>
                </c:pt>
                <c:pt idx="38788">
                  <c:v>3.0</c:v>
                </c:pt>
                <c:pt idx="38789">
                  <c:v>3.0</c:v>
                </c:pt>
                <c:pt idx="38790">
                  <c:v>3.0</c:v>
                </c:pt>
                <c:pt idx="38791">
                  <c:v>3.0</c:v>
                </c:pt>
                <c:pt idx="38792">
                  <c:v>3.0</c:v>
                </c:pt>
                <c:pt idx="38793">
                  <c:v>3.0</c:v>
                </c:pt>
                <c:pt idx="38794">
                  <c:v>3.0</c:v>
                </c:pt>
                <c:pt idx="38795">
                  <c:v>3.0</c:v>
                </c:pt>
                <c:pt idx="38796">
                  <c:v>3.0</c:v>
                </c:pt>
                <c:pt idx="38797">
                  <c:v>3.0</c:v>
                </c:pt>
                <c:pt idx="38798">
                  <c:v>3.0</c:v>
                </c:pt>
                <c:pt idx="38799">
                  <c:v>3.0</c:v>
                </c:pt>
                <c:pt idx="38800">
                  <c:v>3.0</c:v>
                </c:pt>
                <c:pt idx="38801">
                  <c:v>3.0</c:v>
                </c:pt>
                <c:pt idx="38802">
                  <c:v>3.0</c:v>
                </c:pt>
                <c:pt idx="38803">
                  <c:v>3.0</c:v>
                </c:pt>
                <c:pt idx="38804">
                  <c:v>3.0</c:v>
                </c:pt>
                <c:pt idx="38805">
                  <c:v>3.0</c:v>
                </c:pt>
                <c:pt idx="38806">
                  <c:v>3.0</c:v>
                </c:pt>
                <c:pt idx="38807">
                  <c:v>3.0</c:v>
                </c:pt>
                <c:pt idx="38808">
                  <c:v>3.0</c:v>
                </c:pt>
                <c:pt idx="38809">
                  <c:v>3.0</c:v>
                </c:pt>
                <c:pt idx="38810">
                  <c:v>3.0</c:v>
                </c:pt>
                <c:pt idx="38811">
                  <c:v>3.0</c:v>
                </c:pt>
                <c:pt idx="38812">
                  <c:v>3.0</c:v>
                </c:pt>
                <c:pt idx="38813">
                  <c:v>3.0</c:v>
                </c:pt>
                <c:pt idx="38814">
                  <c:v>3.0</c:v>
                </c:pt>
                <c:pt idx="38815">
                  <c:v>3.0</c:v>
                </c:pt>
                <c:pt idx="38816">
                  <c:v>3.0</c:v>
                </c:pt>
                <c:pt idx="38817">
                  <c:v>3.0</c:v>
                </c:pt>
                <c:pt idx="38818">
                  <c:v>3.0</c:v>
                </c:pt>
                <c:pt idx="38819">
                  <c:v>3.0</c:v>
                </c:pt>
                <c:pt idx="38820">
                  <c:v>3.0</c:v>
                </c:pt>
                <c:pt idx="38821">
                  <c:v>3.0</c:v>
                </c:pt>
                <c:pt idx="38822">
                  <c:v>3.0</c:v>
                </c:pt>
                <c:pt idx="38823">
                  <c:v>3.0</c:v>
                </c:pt>
                <c:pt idx="38824">
                  <c:v>3.0</c:v>
                </c:pt>
                <c:pt idx="38825">
                  <c:v>3.0</c:v>
                </c:pt>
                <c:pt idx="38826">
                  <c:v>3.0</c:v>
                </c:pt>
                <c:pt idx="38827">
                  <c:v>3.0</c:v>
                </c:pt>
                <c:pt idx="38828">
                  <c:v>3.0</c:v>
                </c:pt>
                <c:pt idx="38829">
                  <c:v>3.0</c:v>
                </c:pt>
                <c:pt idx="38830">
                  <c:v>3.0</c:v>
                </c:pt>
                <c:pt idx="38831">
                  <c:v>3.0</c:v>
                </c:pt>
                <c:pt idx="38832">
                  <c:v>3.0</c:v>
                </c:pt>
                <c:pt idx="38833">
                  <c:v>3.0</c:v>
                </c:pt>
                <c:pt idx="38834">
                  <c:v>3.0</c:v>
                </c:pt>
                <c:pt idx="38835">
                  <c:v>3.0</c:v>
                </c:pt>
                <c:pt idx="38836">
                  <c:v>3.0</c:v>
                </c:pt>
                <c:pt idx="38837">
                  <c:v>3.0</c:v>
                </c:pt>
                <c:pt idx="38838">
                  <c:v>3.0</c:v>
                </c:pt>
                <c:pt idx="38839">
                  <c:v>3.0</c:v>
                </c:pt>
                <c:pt idx="38840">
                  <c:v>3.0</c:v>
                </c:pt>
                <c:pt idx="38841">
                  <c:v>3.0</c:v>
                </c:pt>
                <c:pt idx="38842">
                  <c:v>3.0</c:v>
                </c:pt>
                <c:pt idx="38843">
                  <c:v>3.0</c:v>
                </c:pt>
                <c:pt idx="38844">
                  <c:v>3.0</c:v>
                </c:pt>
                <c:pt idx="38845">
                  <c:v>3.0</c:v>
                </c:pt>
                <c:pt idx="38846">
                  <c:v>3.0</c:v>
                </c:pt>
                <c:pt idx="38847">
                  <c:v>3.0</c:v>
                </c:pt>
                <c:pt idx="38848">
                  <c:v>3.0</c:v>
                </c:pt>
                <c:pt idx="38849">
                  <c:v>3.0</c:v>
                </c:pt>
                <c:pt idx="38850">
                  <c:v>3.0</c:v>
                </c:pt>
                <c:pt idx="38851">
                  <c:v>3.0</c:v>
                </c:pt>
                <c:pt idx="38852">
                  <c:v>3.0</c:v>
                </c:pt>
                <c:pt idx="38853">
                  <c:v>3.0</c:v>
                </c:pt>
                <c:pt idx="38854">
                  <c:v>3.0</c:v>
                </c:pt>
                <c:pt idx="38855">
                  <c:v>3.0</c:v>
                </c:pt>
                <c:pt idx="38856">
                  <c:v>3.0</c:v>
                </c:pt>
                <c:pt idx="38857">
                  <c:v>3.0</c:v>
                </c:pt>
                <c:pt idx="38858">
                  <c:v>3.0</c:v>
                </c:pt>
                <c:pt idx="38859">
                  <c:v>3.0</c:v>
                </c:pt>
                <c:pt idx="38860">
                  <c:v>3.0</c:v>
                </c:pt>
                <c:pt idx="38861">
                  <c:v>3.0</c:v>
                </c:pt>
                <c:pt idx="38862">
                  <c:v>3.0</c:v>
                </c:pt>
                <c:pt idx="38863">
                  <c:v>3.0</c:v>
                </c:pt>
                <c:pt idx="38864">
                  <c:v>3.0</c:v>
                </c:pt>
                <c:pt idx="38865">
                  <c:v>3.0</c:v>
                </c:pt>
                <c:pt idx="38866">
                  <c:v>3.0</c:v>
                </c:pt>
                <c:pt idx="38867">
                  <c:v>3.0</c:v>
                </c:pt>
                <c:pt idx="38868">
                  <c:v>3.0</c:v>
                </c:pt>
                <c:pt idx="38869">
                  <c:v>3.0</c:v>
                </c:pt>
                <c:pt idx="38870">
                  <c:v>3.0</c:v>
                </c:pt>
                <c:pt idx="38871">
                  <c:v>3.0</c:v>
                </c:pt>
                <c:pt idx="38872">
                  <c:v>3.0</c:v>
                </c:pt>
                <c:pt idx="38873">
                  <c:v>3.0</c:v>
                </c:pt>
                <c:pt idx="38874">
                  <c:v>3.0</c:v>
                </c:pt>
                <c:pt idx="38875">
                  <c:v>3.0</c:v>
                </c:pt>
                <c:pt idx="38876">
                  <c:v>3.0</c:v>
                </c:pt>
                <c:pt idx="38877">
                  <c:v>3.0</c:v>
                </c:pt>
                <c:pt idx="38878">
                  <c:v>3.0</c:v>
                </c:pt>
                <c:pt idx="38879">
                  <c:v>3.0</c:v>
                </c:pt>
                <c:pt idx="38880">
                  <c:v>3.0</c:v>
                </c:pt>
                <c:pt idx="38881">
                  <c:v>3.0</c:v>
                </c:pt>
                <c:pt idx="38882">
                  <c:v>3.0</c:v>
                </c:pt>
                <c:pt idx="38883">
                  <c:v>3.0</c:v>
                </c:pt>
                <c:pt idx="38884">
                  <c:v>3.0</c:v>
                </c:pt>
                <c:pt idx="38885">
                  <c:v>3.0</c:v>
                </c:pt>
                <c:pt idx="38886">
                  <c:v>3.0</c:v>
                </c:pt>
                <c:pt idx="38887">
                  <c:v>3.0</c:v>
                </c:pt>
                <c:pt idx="38888">
                  <c:v>3.0</c:v>
                </c:pt>
                <c:pt idx="38889">
                  <c:v>3.0</c:v>
                </c:pt>
                <c:pt idx="38890">
                  <c:v>3.0</c:v>
                </c:pt>
                <c:pt idx="38891">
                  <c:v>3.0</c:v>
                </c:pt>
                <c:pt idx="38892">
                  <c:v>3.0</c:v>
                </c:pt>
                <c:pt idx="38893">
                  <c:v>3.0</c:v>
                </c:pt>
                <c:pt idx="38894">
                  <c:v>3.0</c:v>
                </c:pt>
                <c:pt idx="38895">
                  <c:v>3.0</c:v>
                </c:pt>
                <c:pt idx="38896">
                  <c:v>3.0</c:v>
                </c:pt>
                <c:pt idx="38897">
                  <c:v>3.0</c:v>
                </c:pt>
                <c:pt idx="38898">
                  <c:v>3.0</c:v>
                </c:pt>
                <c:pt idx="38899">
                  <c:v>3.0</c:v>
                </c:pt>
                <c:pt idx="38900">
                  <c:v>3.0</c:v>
                </c:pt>
                <c:pt idx="38901">
                  <c:v>3.0</c:v>
                </c:pt>
                <c:pt idx="38902">
                  <c:v>3.0</c:v>
                </c:pt>
                <c:pt idx="38903">
                  <c:v>3.0</c:v>
                </c:pt>
                <c:pt idx="38904">
                  <c:v>3.0</c:v>
                </c:pt>
                <c:pt idx="38905">
                  <c:v>3.0</c:v>
                </c:pt>
                <c:pt idx="38906">
                  <c:v>3.0</c:v>
                </c:pt>
                <c:pt idx="38907">
                  <c:v>3.0</c:v>
                </c:pt>
                <c:pt idx="38908">
                  <c:v>3.0</c:v>
                </c:pt>
                <c:pt idx="38909">
                  <c:v>3.0</c:v>
                </c:pt>
                <c:pt idx="38910">
                  <c:v>3.0</c:v>
                </c:pt>
                <c:pt idx="38911">
                  <c:v>3.0</c:v>
                </c:pt>
                <c:pt idx="38912">
                  <c:v>3.0</c:v>
                </c:pt>
                <c:pt idx="38913">
                  <c:v>3.0</c:v>
                </c:pt>
                <c:pt idx="38914">
                  <c:v>3.0</c:v>
                </c:pt>
                <c:pt idx="38915">
                  <c:v>3.0</c:v>
                </c:pt>
                <c:pt idx="38916">
                  <c:v>3.0</c:v>
                </c:pt>
                <c:pt idx="38917">
                  <c:v>3.0</c:v>
                </c:pt>
                <c:pt idx="38918">
                  <c:v>3.0</c:v>
                </c:pt>
                <c:pt idx="38919">
                  <c:v>3.0</c:v>
                </c:pt>
                <c:pt idx="38920">
                  <c:v>3.0</c:v>
                </c:pt>
                <c:pt idx="38921">
                  <c:v>3.0</c:v>
                </c:pt>
                <c:pt idx="38922">
                  <c:v>3.0</c:v>
                </c:pt>
                <c:pt idx="38923">
                  <c:v>3.0</c:v>
                </c:pt>
                <c:pt idx="38924">
                  <c:v>3.0</c:v>
                </c:pt>
                <c:pt idx="38925">
                  <c:v>3.0</c:v>
                </c:pt>
                <c:pt idx="38926">
                  <c:v>3.0</c:v>
                </c:pt>
                <c:pt idx="38927">
                  <c:v>3.0</c:v>
                </c:pt>
                <c:pt idx="38928">
                  <c:v>3.0</c:v>
                </c:pt>
                <c:pt idx="38929">
                  <c:v>3.0</c:v>
                </c:pt>
                <c:pt idx="38930">
                  <c:v>3.0</c:v>
                </c:pt>
                <c:pt idx="38931">
                  <c:v>3.0</c:v>
                </c:pt>
                <c:pt idx="38932">
                  <c:v>3.0</c:v>
                </c:pt>
                <c:pt idx="38933">
                  <c:v>3.0</c:v>
                </c:pt>
                <c:pt idx="38934">
                  <c:v>3.0</c:v>
                </c:pt>
                <c:pt idx="38935">
                  <c:v>3.0</c:v>
                </c:pt>
                <c:pt idx="38936">
                  <c:v>3.0</c:v>
                </c:pt>
                <c:pt idx="38937">
                  <c:v>3.0</c:v>
                </c:pt>
                <c:pt idx="38938">
                  <c:v>3.0</c:v>
                </c:pt>
                <c:pt idx="38939">
                  <c:v>3.0</c:v>
                </c:pt>
                <c:pt idx="38940">
                  <c:v>3.0</c:v>
                </c:pt>
                <c:pt idx="38941">
                  <c:v>3.0</c:v>
                </c:pt>
                <c:pt idx="38942">
                  <c:v>3.0</c:v>
                </c:pt>
                <c:pt idx="38943">
                  <c:v>3.0</c:v>
                </c:pt>
                <c:pt idx="38944">
                  <c:v>3.0</c:v>
                </c:pt>
                <c:pt idx="38945">
                  <c:v>3.0</c:v>
                </c:pt>
                <c:pt idx="38946">
                  <c:v>3.0</c:v>
                </c:pt>
                <c:pt idx="38947">
                  <c:v>3.0</c:v>
                </c:pt>
                <c:pt idx="38948">
                  <c:v>3.0</c:v>
                </c:pt>
                <c:pt idx="38949">
                  <c:v>3.0</c:v>
                </c:pt>
                <c:pt idx="38950">
                  <c:v>3.0</c:v>
                </c:pt>
                <c:pt idx="38951">
                  <c:v>3.0</c:v>
                </c:pt>
                <c:pt idx="38952">
                  <c:v>3.0</c:v>
                </c:pt>
                <c:pt idx="38953">
                  <c:v>3.0</c:v>
                </c:pt>
                <c:pt idx="38954">
                  <c:v>3.0</c:v>
                </c:pt>
                <c:pt idx="38955">
                  <c:v>3.0</c:v>
                </c:pt>
                <c:pt idx="38956">
                  <c:v>3.0</c:v>
                </c:pt>
                <c:pt idx="38957">
                  <c:v>3.0</c:v>
                </c:pt>
                <c:pt idx="38958">
                  <c:v>3.0</c:v>
                </c:pt>
                <c:pt idx="38959">
                  <c:v>3.0</c:v>
                </c:pt>
                <c:pt idx="38960">
                  <c:v>3.0</c:v>
                </c:pt>
                <c:pt idx="38961">
                  <c:v>3.0</c:v>
                </c:pt>
                <c:pt idx="38962">
                  <c:v>3.0</c:v>
                </c:pt>
                <c:pt idx="38963">
                  <c:v>3.0</c:v>
                </c:pt>
                <c:pt idx="38964">
                  <c:v>3.0</c:v>
                </c:pt>
                <c:pt idx="38965">
                  <c:v>3.0</c:v>
                </c:pt>
                <c:pt idx="38966">
                  <c:v>3.0</c:v>
                </c:pt>
                <c:pt idx="38967">
                  <c:v>3.0</c:v>
                </c:pt>
                <c:pt idx="38968">
                  <c:v>3.0</c:v>
                </c:pt>
                <c:pt idx="38969">
                  <c:v>3.0</c:v>
                </c:pt>
                <c:pt idx="38970">
                  <c:v>3.0</c:v>
                </c:pt>
                <c:pt idx="38971">
                  <c:v>3.0</c:v>
                </c:pt>
                <c:pt idx="38972">
                  <c:v>3.0</c:v>
                </c:pt>
                <c:pt idx="38973">
                  <c:v>3.0</c:v>
                </c:pt>
                <c:pt idx="38974">
                  <c:v>3.0</c:v>
                </c:pt>
                <c:pt idx="38975">
                  <c:v>3.0</c:v>
                </c:pt>
                <c:pt idx="38976">
                  <c:v>3.0</c:v>
                </c:pt>
                <c:pt idx="38977">
                  <c:v>3.0</c:v>
                </c:pt>
                <c:pt idx="38978">
                  <c:v>3.0</c:v>
                </c:pt>
                <c:pt idx="38979">
                  <c:v>3.0</c:v>
                </c:pt>
                <c:pt idx="38980">
                  <c:v>3.0</c:v>
                </c:pt>
                <c:pt idx="38981">
                  <c:v>3.0</c:v>
                </c:pt>
                <c:pt idx="38982">
                  <c:v>3.0</c:v>
                </c:pt>
                <c:pt idx="38983">
                  <c:v>3.0</c:v>
                </c:pt>
                <c:pt idx="38984">
                  <c:v>3.0</c:v>
                </c:pt>
                <c:pt idx="38985">
                  <c:v>3.0</c:v>
                </c:pt>
                <c:pt idx="38986">
                  <c:v>3.0</c:v>
                </c:pt>
                <c:pt idx="38987">
                  <c:v>3.0</c:v>
                </c:pt>
                <c:pt idx="38988">
                  <c:v>3.0</c:v>
                </c:pt>
                <c:pt idx="38989">
                  <c:v>3.0</c:v>
                </c:pt>
                <c:pt idx="38990">
                  <c:v>3.0</c:v>
                </c:pt>
                <c:pt idx="38991">
                  <c:v>3.0</c:v>
                </c:pt>
                <c:pt idx="38992">
                  <c:v>3.0</c:v>
                </c:pt>
                <c:pt idx="38993">
                  <c:v>3.0</c:v>
                </c:pt>
                <c:pt idx="38994">
                  <c:v>3.0</c:v>
                </c:pt>
                <c:pt idx="38995">
                  <c:v>3.0</c:v>
                </c:pt>
                <c:pt idx="38996">
                  <c:v>3.0</c:v>
                </c:pt>
                <c:pt idx="38997">
                  <c:v>3.0</c:v>
                </c:pt>
                <c:pt idx="38998">
                  <c:v>3.0</c:v>
                </c:pt>
                <c:pt idx="38999">
                  <c:v>3.0</c:v>
                </c:pt>
                <c:pt idx="39000">
                  <c:v>3.0</c:v>
                </c:pt>
                <c:pt idx="39001">
                  <c:v>3.0</c:v>
                </c:pt>
                <c:pt idx="39002">
                  <c:v>3.0</c:v>
                </c:pt>
                <c:pt idx="39003">
                  <c:v>3.0</c:v>
                </c:pt>
                <c:pt idx="39004">
                  <c:v>3.0</c:v>
                </c:pt>
                <c:pt idx="39005">
                  <c:v>3.0</c:v>
                </c:pt>
                <c:pt idx="39006">
                  <c:v>3.0</c:v>
                </c:pt>
                <c:pt idx="39007">
                  <c:v>3.0</c:v>
                </c:pt>
                <c:pt idx="39008">
                  <c:v>3.0</c:v>
                </c:pt>
                <c:pt idx="39009">
                  <c:v>3.0</c:v>
                </c:pt>
                <c:pt idx="39010">
                  <c:v>3.0</c:v>
                </c:pt>
                <c:pt idx="39011">
                  <c:v>3.0</c:v>
                </c:pt>
                <c:pt idx="39012">
                  <c:v>3.0</c:v>
                </c:pt>
                <c:pt idx="39013">
                  <c:v>3.0</c:v>
                </c:pt>
                <c:pt idx="39014">
                  <c:v>3.0</c:v>
                </c:pt>
                <c:pt idx="39015">
                  <c:v>3.0</c:v>
                </c:pt>
                <c:pt idx="39016">
                  <c:v>3.0</c:v>
                </c:pt>
                <c:pt idx="39017">
                  <c:v>3.0</c:v>
                </c:pt>
                <c:pt idx="39018">
                  <c:v>3.0</c:v>
                </c:pt>
                <c:pt idx="39019">
                  <c:v>3.0</c:v>
                </c:pt>
                <c:pt idx="39020">
                  <c:v>3.0</c:v>
                </c:pt>
                <c:pt idx="39021">
                  <c:v>3.0</c:v>
                </c:pt>
                <c:pt idx="39022">
                  <c:v>3.0</c:v>
                </c:pt>
                <c:pt idx="39023">
                  <c:v>3.0</c:v>
                </c:pt>
                <c:pt idx="39024">
                  <c:v>3.0</c:v>
                </c:pt>
                <c:pt idx="39025">
                  <c:v>3.0</c:v>
                </c:pt>
                <c:pt idx="39026">
                  <c:v>3.0</c:v>
                </c:pt>
                <c:pt idx="39027">
                  <c:v>3.0</c:v>
                </c:pt>
                <c:pt idx="39028">
                  <c:v>3.0</c:v>
                </c:pt>
                <c:pt idx="39029">
                  <c:v>3.0</c:v>
                </c:pt>
                <c:pt idx="39030">
                  <c:v>3.0</c:v>
                </c:pt>
                <c:pt idx="39031">
                  <c:v>3.0</c:v>
                </c:pt>
                <c:pt idx="39032">
                  <c:v>3.0</c:v>
                </c:pt>
                <c:pt idx="39033">
                  <c:v>3.0</c:v>
                </c:pt>
                <c:pt idx="39034">
                  <c:v>3.0</c:v>
                </c:pt>
                <c:pt idx="39035">
                  <c:v>3.0</c:v>
                </c:pt>
                <c:pt idx="39036">
                  <c:v>3.0</c:v>
                </c:pt>
                <c:pt idx="39037">
                  <c:v>3.0</c:v>
                </c:pt>
                <c:pt idx="39038">
                  <c:v>3.0</c:v>
                </c:pt>
                <c:pt idx="39039">
                  <c:v>3.0</c:v>
                </c:pt>
                <c:pt idx="39040">
                  <c:v>3.0</c:v>
                </c:pt>
                <c:pt idx="39041">
                  <c:v>3.0</c:v>
                </c:pt>
                <c:pt idx="39042">
                  <c:v>3.0</c:v>
                </c:pt>
                <c:pt idx="39043">
                  <c:v>3.0</c:v>
                </c:pt>
                <c:pt idx="39044">
                  <c:v>3.0</c:v>
                </c:pt>
                <c:pt idx="39045">
                  <c:v>3.0</c:v>
                </c:pt>
                <c:pt idx="39046">
                  <c:v>3.0</c:v>
                </c:pt>
                <c:pt idx="39047">
                  <c:v>3.0</c:v>
                </c:pt>
                <c:pt idx="39048">
                  <c:v>3.0</c:v>
                </c:pt>
                <c:pt idx="39049">
                  <c:v>3.0</c:v>
                </c:pt>
                <c:pt idx="39050">
                  <c:v>3.0</c:v>
                </c:pt>
                <c:pt idx="39051">
                  <c:v>3.0</c:v>
                </c:pt>
                <c:pt idx="39052">
                  <c:v>3.0</c:v>
                </c:pt>
                <c:pt idx="39053">
                  <c:v>3.0</c:v>
                </c:pt>
                <c:pt idx="39054">
                  <c:v>3.0</c:v>
                </c:pt>
                <c:pt idx="39055">
                  <c:v>3.0</c:v>
                </c:pt>
                <c:pt idx="39056">
                  <c:v>3.0</c:v>
                </c:pt>
                <c:pt idx="39057">
                  <c:v>3.0</c:v>
                </c:pt>
                <c:pt idx="39058">
                  <c:v>3.0</c:v>
                </c:pt>
                <c:pt idx="39059">
                  <c:v>3.0</c:v>
                </c:pt>
                <c:pt idx="39060">
                  <c:v>3.0</c:v>
                </c:pt>
                <c:pt idx="39061">
                  <c:v>3.0</c:v>
                </c:pt>
                <c:pt idx="39062">
                  <c:v>3.0</c:v>
                </c:pt>
                <c:pt idx="39063">
                  <c:v>3.0</c:v>
                </c:pt>
                <c:pt idx="39064">
                  <c:v>3.0</c:v>
                </c:pt>
                <c:pt idx="39065">
                  <c:v>3.0</c:v>
                </c:pt>
                <c:pt idx="39066">
                  <c:v>3.0</c:v>
                </c:pt>
                <c:pt idx="39067">
                  <c:v>3.0</c:v>
                </c:pt>
                <c:pt idx="39068">
                  <c:v>3.0</c:v>
                </c:pt>
                <c:pt idx="39069">
                  <c:v>3.0</c:v>
                </c:pt>
                <c:pt idx="39070">
                  <c:v>3.0</c:v>
                </c:pt>
                <c:pt idx="39071">
                  <c:v>3.0</c:v>
                </c:pt>
                <c:pt idx="39072">
                  <c:v>3.0</c:v>
                </c:pt>
                <c:pt idx="39073">
                  <c:v>3.0</c:v>
                </c:pt>
                <c:pt idx="39074">
                  <c:v>3.0</c:v>
                </c:pt>
                <c:pt idx="39075">
                  <c:v>3.0</c:v>
                </c:pt>
                <c:pt idx="39076">
                  <c:v>3.0</c:v>
                </c:pt>
                <c:pt idx="39077">
                  <c:v>3.0</c:v>
                </c:pt>
                <c:pt idx="39078">
                  <c:v>3.0</c:v>
                </c:pt>
                <c:pt idx="39079">
                  <c:v>3.0</c:v>
                </c:pt>
                <c:pt idx="39080">
                  <c:v>3.0</c:v>
                </c:pt>
                <c:pt idx="39081">
                  <c:v>3.0</c:v>
                </c:pt>
                <c:pt idx="39082">
                  <c:v>3.0</c:v>
                </c:pt>
                <c:pt idx="39083">
                  <c:v>3.0</c:v>
                </c:pt>
                <c:pt idx="39084">
                  <c:v>3.0</c:v>
                </c:pt>
                <c:pt idx="39085">
                  <c:v>3.0</c:v>
                </c:pt>
                <c:pt idx="39086">
                  <c:v>3.0</c:v>
                </c:pt>
                <c:pt idx="39087">
                  <c:v>3.0</c:v>
                </c:pt>
                <c:pt idx="39088">
                  <c:v>3.0</c:v>
                </c:pt>
                <c:pt idx="39089">
                  <c:v>3.0</c:v>
                </c:pt>
                <c:pt idx="39090">
                  <c:v>3.0</c:v>
                </c:pt>
                <c:pt idx="39091">
                  <c:v>3.0</c:v>
                </c:pt>
                <c:pt idx="39092">
                  <c:v>3.0</c:v>
                </c:pt>
                <c:pt idx="39093">
                  <c:v>3.0</c:v>
                </c:pt>
                <c:pt idx="39094">
                  <c:v>3.0</c:v>
                </c:pt>
                <c:pt idx="39095">
                  <c:v>3.0</c:v>
                </c:pt>
                <c:pt idx="39096">
                  <c:v>3.0</c:v>
                </c:pt>
                <c:pt idx="39097">
                  <c:v>3.0</c:v>
                </c:pt>
                <c:pt idx="39098">
                  <c:v>3.0</c:v>
                </c:pt>
                <c:pt idx="39099">
                  <c:v>3.0</c:v>
                </c:pt>
                <c:pt idx="39100">
                  <c:v>3.0</c:v>
                </c:pt>
                <c:pt idx="39101">
                  <c:v>3.0</c:v>
                </c:pt>
                <c:pt idx="39102">
                  <c:v>3.0</c:v>
                </c:pt>
                <c:pt idx="39103">
                  <c:v>3.0</c:v>
                </c:pt>
                <c:pt idx="39104">
                  <c:v>3.0</c:v>
                </c:pt>
                <c:pt idx="39105">
                  <c:v>3.0</c:v>
                </c:pt>
                <c:pt idx="39106">
                  <c:v>3.0</c:v>
                </c:pt>
                <c:pt idx="39107">
                  <c:v>3.0</c:v>
                </c:pt>
                <c:pt idx="39108">
                  <c:v>3.0</c:v>
                </c:pt>
                <c:pt idx="39109">
                  <c:v>3.0</c:v>
                </c:pt>
                <c:pt idx="39110">
                  <c:v>3.0</c:v>
                </c:pt>
                <c:pt idx="39111">
                  <c:v>3.0</c:v>
                </c:pt>
                <c:pt idx="39112">
                  <c:v>3.0</c:v>
                </c:pt>
                <c:pt idx="39113">
                  <c:v>3.0</c:v>
                </c:pt>
                <c:pt idx="39114">
                  <c:v>3.0</c:v>
                </c:pt>
                <c:pt idx="39115">
                  <c:v>3.0</c:v>
                </c:pt>
                <c:pt idx="39116">
                  <c:v>3.0</c:v>
                </c:pt>
                <c:pt idx="39117">
                  <c:v>3.0</c:v>
                </c:pt>
                <c:pt idx="39118">
                  <c:v>3.0</c:v>
                </c:pt>
                <c:pt idx="39119">
                  <c:v>3.0</c:v>
                </c:pt>
                <c:pt idx="39120">
                  <c:v>3.0</c:v>
                </c:pt>
                <c:pt idx="39121">
                  <c:v>3.0</c:v>
                </c:pt>
                <c:pt idx="39122">
                  <c:v>3.0</c:v>
                </c:pt>
                <c:pt idx="39123">
                  <c:v>3.0</c:v>
                </c:pt>
                <c:pt idx="39124">
                  <c:v>3.0</c:v>
                </c:pt>
                <c:pt idx="39125">
                  <c:v>3.0</c:v>
                </c:pt>
                <c:pt idx="39126">
                  <c:v>3.0</c:v>
                </c:pt>
                <c:pt idx="39127">
                  <c:v>3.0</c:v>
                </c:pt>
                <c:pt idx="39128">
                  <c:v>3.0</c:v>
                </c:pt>
                <c:pt idx="39129">
                  <c:v>3.0</c:v>
                </c:pt>
                <c:pt idx="39130">
                  <c:v>3.0</c:v>
                </c:pt>
                <c:pt idx="39131">
                  <c:v>3.0</c:v>
                </c:pt>
                <c:pt idx="39132">
                  <c:v>3.0</c:v>
                </c:pt>
                <c:pt idx="39133">
                  <c:v>3.0</c:v>
                </c:pt>
                <c:pt idx="39134">
                  <c:v>3.0</c:v>
                </c:pt>
                <c:pt idx="39135">
                  <c:v>3.0</c:v>
                </c:pt>
                <c:pt idx="39136">
                  <c:v>3.0</c:v>
                </c:pt>
                <c:pt idx="39137">
                  <c:v>3.0</c:v>
                </c:pt>
                <c:pt idx="39138">
                  <c:v>3.0</c:v>
                </c:pt>
                <c:pt idx="39139">
                  <c:v>3.0</c:v>
                </c:pt>
                <c:pt idx="39140">
                  <c:v>3.0</c:v>
                </c:pt>
                <c:pt idx="39141">
                  <c:v>3.0</c:v>
                </c:pt>
                <c:pt idx="39142">
                  <c:v>3.0</c:v>
                </c:pt>
                <c:pt idx="39143">
                  <c:v>3.0</c:v>
                </c:pt>
                <c:pt idx="39144">
                  <c:v>3.0</c:v>
                </c:pt>
                <c:pt idx="39145">
                  <c:v>3.0</c:v>
                </c:pt>
                <c:pt idx="39146">
                  <c:v>3.0</c:v>
                </c:pt>
                <c:pt idx="39147">
                  <c:v>3.0</c:v>
                </c:pt>
                <c:pt idx="39148">
                  <c:v>3.0</c:v>
                </c:pt>
                <c:pt idx="39149">
                  <c:v>3.0</c:v>
                </c:pt>
                <c:pt idx="39150">
                  <c:v>3.0</c:v>
                </c:pt>
                <c:pt idx="39151">
                  <c:v>3.0</c:v>
                </c:pt>
                <c:pt idx="39152">
                  <c:v>3.0</c:v>
                </c:pt>
                <c:pt idx="39153">
                  <c:v>3.0</c:v>
                </c:pt>
                <c:pt idx="39154">
                  <c:v>3.0</c:v>
                </c:pt>
                <c:pt idx="39155">
                  <c:v>3.0</c:v>
                </c:pt>
                <c:pt idx="39156">
                  <c:v>3.0</c:v>
                </c:pt>
                <c:pt idx="39157">
                  <c:v>3.0</c:v>
                </c:pt>
                <c:pt idx="39158">
                  <c:v>3.0</c:v>
                </c:pt>
                <c:pt idx="39159">
                  <c:v>3.0</c:v>
                </c:pt>
                <c:pt idx="39160">
                  <c:v>3.0</c:v>
                </c:pt>
                <c:pt idx="39161">
                  <c:v>3.0</c:v>
                </c:pt>
                <c:pt idx="39162">
                  <c:v>3.0</c:v>
                </c:pt>
                <c:pt idx="39163">
                  <c:v>3.0</c:v>
                </c:pt>
                <c:pt idx="39164">
                  <c:v>3.0</c:v>
                </c:pt>
                <c:pt idx="39165">
                  <c:v>3.0</c:v>
                </c:pt>
                <c:pt idx="39166">
                  <c:v>3.0</c:v>
                </c:pt>
                <c:pt idx="39167">
                  <c:v>3.0</c:v>
                </c:pt>
                <c:pt idx="39168">
                  <c:v>3.0</c:v>
                </c:pt>
                <c:pt idx="39169">
                  <c:v>3.0</c:v>
                </c:pt>
                <c:pt idx="39170">
                  <c:v>3.0</c:v>
                </c:pt>
                <c:pt idx="39171">
                  <c:v>3.0</c:v>
                </c:pt>
                <c:pt idx="39172">
                  <c:v>3.0</c:v>
                </c:pt>
                <c:pt idx="39173">
                  <c:v>3.0</c:v>
                </c:pt>
                <c:pt idx="39174">
                  <c:v>3.0</c:v>
                </c:pt>
                <c:pt idx="39175">
                  <c:v>3.0</c:v>
                </c:pt>
                <c:pt idx="39176">
                  <c:v>3.0</c:v>
                </c:pt>
                <c:pt idx="39177">
                  <c:v>3.0</c:v>
                </c:pt>
                <c:pt idx="39178">
                  <c:v>3.0</c:v>
                </c:pt>
                <c:pt idx="39179">
                  <c:v>3.0</c:v>
                </c:pt>
                <c:pt idx="39180">
                  <c:v>3.0</c:v>
                </c:pt>
                <c:pt idx="39181">
                  <c:v>3.0</c:v>
                </c:pt>
                <c:pt idx="39182">
                  <c:v>3.0</c:v>
                </c:pt>
                <c:pt idx="39183">
                  <c:v>3.0</c:v>
                </c:pt>
                <c:pt idx="39184">
                  <c:v>3.0</c:v>
                </c:pt>
                <c:pt idx="39185">
                  <c:v>3.0</c:v>
                </c:pt>
                <c:pt idx="39186">
                  <c:v>3.0</c:v>
                </c:pt>
                <c:pt idx="39187">
                  <c:v>3.0</c:v>
                </c:pt>
                <c:pt idx="39188">
                  <c:v>3.0</c:v>
                </c:pt>
                <c:pt idx="39189">
                  <c:v>3.0</c:v>
                </c:pt>
                <c:pt idx="39190">
                  <c:v>3.0</c:v>
                </c:pt>
                <c:pt idx="39191">
                  <c:v>3.0</c:v>
                </c:pt>
                <c:pt idx="39192">
                  <c:v>3.0</c:v>
                </c:pt>
                <c:pt idx="39193">
                  <c:v>3.0</c:v>
                </c:pt>
                <c:pt idx="39194">
                  <c:v>3.0</c:v>
                </c:pt>
                <c:pt idx="39195">
                  <c:v>3.0</c:v>
                </c:pt>
                <c:pt idx="39196">
                  <c:v>3.0</c:v>
                </c:pt>
                <c:pt idx="39197">
                  <c:v>3.0</c:v>
                </c:pt>
                <c:pt idx="39198">
                  <c:v>3.0</c:v>
                </c:pt>
                <c:pt idx="39199">
                  <c:v>3.0</c:v>
                </c:pt>
                <c:pt idx="39200">
                  <c:v>3.0</c:v>
                </c:pt>
                <c:pt idx="39201">
                  <c:v>3.0</c:v>
                </c:pt>
                <c:pt idx="39202">
                  <c:v>3.0</c:v>
                </c:pt>
                <c:pt idx="39203">
                  <c:v>3.0</c:v>
                </c:pt>
                <c:pt idx="39204">
                  <c:v>3.0</c:v>
                </c:pt>
                <c:pt idx="39205">
                  <c:v>3.0</c:v>
                </c:pt>
                <c:pt idx="39206">
                  <c:v>3.0</c:v>
                </c:pt>
                <c:pt idx="39207">
                  <c:v>3.0</c:v>
                </c:pt>
                <c:pt idx="39208">
                  <c:v>3.0</c:v>
                </c:pt>
                <c:pt idx="39209">
                  <c:v>3.0</c:v>
                </c:pt>
                <c:pt idx="39210">
                  <c:v>3.0</c:v>
                </c:pt>
                <c:pt idx="39211">
                  <c:v>3.0</c:v>
                </c:pt>
                <c:pt idx="39212">
                  <c:v>3.0</c:v>
                </c:pt>
                <c:pt idx="39213">
                  <c:v>3.0</c:v>
                </c:pt>
                <c:pt idx="39214">
                  <c:v>3.0</c:v>
                </c:pt>
                <c:pt idx="39215">
                  <c:v>3.0</c:v>
                </c:pt>
                <c:pt idx="39216">
                  <c:v>3.0</c:v>
                </c:pt>
                <c:pt idx="39217">
                  <c:v>3.0</c:v>
                </c:pt>
                <c:pt idx="39218">
                  <c:v>3.0</c:v>
                </c:pt>
                <c:pt idx="39219">
                  <c:v>3.0</c:v>
                </c:pt>
                <c:pt idx="39220">
                  <c:v>3.0</c:v>
                </c:pt>
                <c:pt idx="39221">
                  <c:v>3.0</c:v>
                </c:pt>
                <c:pt idx="39222">
                  <c:v>3.0</c:v>
                </c:pt>
                <c:pt idx="39223">
                  <c:v>3.0</c:v>
                </c:pt>
                <c:pt idx="39224">
                  <c:v>3.0</c:v>
                </c:pt>
                <c:pt idx="39225">
                  <c:v>3.0</c:v>
                </c:pt>
                <c:pt idx="39226">
                  <c:v>3.0</c:v>
                </c:pt>
                <c:pt idx="39227">
                  <c:v>3.0</c:v>
                </c:pt>
                <c:pt idx="39228">
                  <c:v>3.0</c:v>
                </c:pt>
                <c:pt idx="39229">
                  <c:v>3.0</c:v>
                </c:pt>
                <c:pt idx="39230">
                  <c:v>3.0</c:v>
                </c:pt>
                <c:pt idx="39231">
                  <c:v>3.0</c:v>
                </c:pt>
                <c:pt idx="39232">
                  <c:v>3.0</c:v>
                </c:pt>
                <c:pt idx="39233">
                  <c:v>3.0</c:v>
                </c:pt>
                <c:pt idx="39234">
                  <c:v>3.0</c:v>
                </c:pt>
                <c:pt idx="39235">
                  <c:v>3.0</c:v>
                </c:pt>
                <c:pt idx="39236">
                  <c:v>3.0</c:v>
                </c:pt>
                <c:pt idx="39237">
                  <c:v>3.0</c:v>
                </c:pt>
                <c:pt idx="39238">
                  <c:v>3.0</c:v>
                </c:pt>
                <c:pt idx="39239">
                  <c:v>3.0</c:v>
                </c:pt>
                <c:pt idx="39240">
                  <c:v>3.0</c:v>
                </c:pt>
                <c:pt idx="39241">
                  <c:v>3.0</c:v>
                </c:pt>
                <c:pt idx="39242">
                  <c:v>3.0</c:v>
                </c:pt>
                <c:pt idx="39243">
                  <c:v>3.0</c:v>
                </c:pt>
                <c:pt idx="39244">
                  <c:v>3.0</c:v>
                </c:pt>
                <c:pt idx="39245">
                  <c:v>3.0</c:v>
                </c:pt>
                <c:pt idx="39246">
                  <c:v>3.0</c:v>
                </c:pt>
                <c:pt idx="39247">
                  <c:v>3.0</c:v>
                </c:pt>
                <c:pt idx="39248">
                  <c:v>3.0</c:v>
                </c:pt>
                <c:pt idx="39249">
                  <c:v>3.0</c:v>
                </c:pt>
                <c:pt idx="39250">
                  <c:v>3.0</c:v>
                </c:pt>
                <c:pt idx="39251">
                  <c:v>3.0</c:v>
                </c:pt>
                <c:pt idx="39252">
                  <c:v>3.0</c:v>
                </c:pt>
                <c:pt idx="39253">
                  <c:v>3.0</c:v>
                </c:pt>
                <c:pt idx="39254">
                  <c:v>3.0</c:v>
                </c:pt>
                <c:pt idx="39255">
                  <c:v>3.0</c:v>
                </c:pt>
                <c:pt idx="39256">
                  <c:v>3.0</c:v>
                </c:pt>
                <c:pt idx="39257">
                  <c:v>3.0</c:v>
                </c:pt>
                <c:pt idx="39258">
                  <c:v>3.0</c:v>
                </c:pt>
                <c:pt idx="39259">
                  <c:v>3.0</c:v>
                </c:pt>
                <c:pt idx="39260">
                  <c:v>3.0</c:v>
                </c:pt>
                <c:pt idx="39261">
                  <c:v>3.0</c:v>
                </c:pt>
                <c:pt idx="39262">
                  <c:v>3.0</c:v>
                </c:pt>
                <c:pt idx="39263">
                  <c:v>3.0</c:v>
                </c:pt>
                <c:pt idx="39264">
                  <c:v>3.0</c:v>
                </c:pt>
                <c:pt idx="39265">
                  <c:v>3.0</c:v>
                </c:pt>
                <c:pt idx="39266">
                  <c:v>3.0</c:v>
                </c:pt>
                <c:pt idx="39267">
                  <c:v>3.0</c:v>
                </c:pt>
                <c:pt idx="39268">
                  <c:v>3.0</c:v>
                </c:pt>
                <c:pt idx="39269">
                  <c:v>3.0</c:v>
                </c:pt>
                <c:pt idx="39270">
                  <c:v>3.0</c:v>
                </c:pt>
                <c:pt idx="39271">
                  <c:v>3.0</c:v>
                </c:pt>
                <c:pt idx="39272">
                  <c:v>3.0</c:v>
                </c:pt>
                <c:pt idx="39273">
                  <c:v>3.0</c:v>
                </c:pt>
                <c:pt idx="39274">
                  <c:v>3.0</c:v>
                </c:pt>
                <c:pt idx="39275">
                  <c:v>3.0</c:v>
                </c:pt>
                <c:pt idx="39276">
                  <c:v>3.0</c:v>
                </c:pt>
                <c:pt idx="39277">
                  <c:v>3.0</c:v>
                </c:pt>
                <c:pt idx="39278">
                  <c:v>3.0</c:v>
                </c:pt>
                <c:pt idx="39279">
                  <c:v>3.0</c:v>
                </c:pt>
                <c:pt idx="39280">
                  <c:v>3.0</c:v>
                </c:pt>
                <c:pt idx="39281">
                  <c:v>3.0</c:v>
                </c:pt>
                <c:pt idx="39282">
                  <c:v>3.0</c:v>
                </c:pt>
                <c:pt idx="39283">
                  <c:v>3.0</c:v>
                </c:pt>
                <c:pt idx="39284">
                  <c:v>3.0</c:v>
                </c:pt>
                <c:pt idx="39285">
                  <c:v>3.0</c:v>
                </c:pt>
                <c:pt idx="39286">
                  <c:v>3.0</c:v>
                </c:pt>
                <c:pt idx="39287">
                  <c:v>3.0</c:v>
                </c:pt>
                <c:pt idx="39288">
                  <c:v>3.0</c:v>
                </c:pt>
                <c:pt idx="39289">
                  <c:v>3.0</c:v>
                </c:pt>
                <c:pt idx="39290">
                  <c:v>3.0</c:v>
                </c:pt>
                <c:pt idx="39291">
                  <c:v>3.0</c:v>
                </c:pt>
                <c:pt idx="39292">
                  <c:v>3.0</c:v>
                </c:pt>
                <c:pt idx="39293">
                  <c:v>3.0</c:v>
                </c:pt>
                <c:pt idx="39294">
                  <c:v>3.0</c:v>
                </c:pt>
                <c:pt idx="39295">
                  <c:v>3.0</c:v>
                </c:pt>
                <c:pt idx="39296">
                  <c:v>3.0</c:v>
                </c:pt>
                <c:pt idx="39297">
                  <c:v>3.0</c:v>
                </c:pt>
                <c:pt idx="39298">
                  <c:v>3.0</c:v>
                </c:pt>
                <c:pt idx="39299">
                  <c:v>3.0</c:v>
                </c:pt>
                <c:pt idx="39300">
                  <c:v>3.0</c:v>
                </c:pt>
                <c:pt idx="39301">
                  <c:v>3.0</c:v>
                </c:pt>
                <c:pt idx="39302">
                  <c:v>3.0</c:v>
                </c:pt>
                <c:pt idx="39303">
                  <c:v>3.0</c:v>
                </c:pt>
                <c:pt idx="39304">
                  <c:v>3.0</c:v>
                </c:pt>
                <c:pt idx="39305">
                  <c:v>3.0</c:v>
                </c:pt>
                <c:pt idx="39306">
                  <c:v>3.0</c:v>
                </c:pt>
                <c:pt idx="39307">
                  <c:v>3.0</c:v>
                </c:pt>
                <c:pt idx="39308">
                  <c:v>3.0</c:v>
                </c:pt>
                <c:pt idx="39309">
                  <c:v>3.0</c:v>
                </c:pt>
                <c:pt idx="39310">
                  <c:v>3.0</c:v>
                </c:pt>
                <c:pt idx="39311">
                  <c:v>3.0</c:v>
                </c:pt>
                <c:pt idx="39312">
                  <c:v>3.0</c:v>
                </c:pt>
                <c:pt idx="39313">
                  <c:v>3.0</c:v>
                </c:pt>
                <c:pt idx="39314">
                  <c:v>3.0</c:v>
                </c:pt>
                <c:pt idx="39315">
                  <c:v>3.0</c:v>
                </c:pt>
                <c:pt idx="39316">
                  <c:v>3.0</c:v>
                </c:pt>
                <c:pt idx="39317">
                  <c:v>3.0</c:v>
                </c:pt>
                <c:pt idx="39318">
                  <c:v>3.0</c:v>
                </c:pt>
                <c:pt idx="39319">
                  <c:v>3.0</c:v>
                </c:pt>
                <c:pt idx="39320">
                  <c:v>3.0</c:v>
                </c:pt>
                <c:pt idx="39321">
                  <c:v>3.0</c:v>
                </c:pt>
                <c:pt idx="39322">
                  <c:v>3.0</c:v>
                </c:pt>
                <c:pt idx="39323">
                  <c:v>3.0</c:v>
                </c:pt>
                <c:pt idx="39324">
                  <c:v>3.0</c:v>
                </c:pt>
                <c:pt idx="39325">
                  <c:v>3.0</c:v>
                </c:pt>
                <c:pt idx="39326">
                  <c:v>3.0</c:v>
                </c:pt>
                <c:pt idx="39327">
                  <c:v>3.0</c:v>
                </c:pt>
                <c:pt idx="39328">
                  <c:v>3.0</c:v>
                </c:pt>
                <c:pt idx="39329">
                  <c:v>3.0</c:v>
                </c:pt>
                <c:pt idx="39330">
                  <c:v>3.0</c:v>
                </c:pt>
                <c:pt idx="39331">
                  <c:v>3.0</c:v>
                </c:pt>
                <c:pt idx="39332">
                  <c:v>3.0</c:v>
                </c:pt>
                <c:pt idx="39333">
                  <c:v>3.0</c:v>
                </c:pt>
                <c:pt idx="39334">
                  <c:v>3.0</c:v>
                </c:pt>
                <c:pt idx="39335">
                  <c:v>3.0</c:v>
                </c:pt>
                <c:pt idx="39336">
                  <c:v>3.0</c:v>
                </c:pt>
                <c:pt idx="39337">
                  <c:v>3.0</c:v>
                </c:pt>
                <c:pt idx="39338">
                  <c:v>3.0</c:v>
                </c:pt>
                <c:pt idx="39339">
                  <c:v>3.0</c:v>
                </c:pt>
                <c:pt idx="39340">
                  <c:v>3.0</c:v>
                </c:pt>
                <c:pt idx="39341">
                  <c:v>3.0</c:v>
                </c:pt>
                <c:pt idx="39342">
                  <c:v>3.0</c:v>
                </c:pt>
                <c:pt idx="39343">
                  <c:v>3.0</c:v>
                </c:pt>
                <c:pt idx="39344">
                  <c:v>3.0</c:v>
                </c:pt>
                <c:pt idx="39345">
                  <c:v>3.0</c:v>
                </c:pt>
                <c:pt idx="39346">
                  <c:v>3.0</c:v>
                </c:pt>
                <c:pt idx="39347">
                  <c:v>3.0</c:v>
                </c:pt>
                <c:pt idx="39348">
                  <c:v>3.0</c:v>
                </c:pt>
                <c:pt idx="39349">
                  <c:v>3.0</c:v>
                </c:pt>
                <c:pt idx="39350">
                  <c:v>3.0</c:v>
                </c:pt>
                <c:pt idx="39351">
                  <c:v>3.0</c:v>
                </c:pt>
                <c:pt idx="39352">
                  <c:v>3.0</c:v>
                </c:pt>
                <c:pt idx="39353">
                  <c:v>3.0</c:v>
                </c:pt>
                <c:pt idx="39354">
                  <c:v>3.0</c:v>
                </c:pt>
                <c:pt idx="39355">
                  <c:v>3.0</c:v>
                </c:pt>
                <c:pt idx="39356">
                  <c:v>3.0</c:v>
                </c:pt>
                <c:pt idx="39357">
                  <c:v>3.0</c:v>
                </c:pt>
                <c:pt idx="39358">
                  <c:v>3.0</c:v>
                </c:pt>
                <c:pt idx="39359">
                  <c:v>3.0</c:v>
                </c:pt>
                <c:pt idx="39360">
                  <c:v>3.0</c:v>
                </c:pt>
                <c:pt idx="39361">
                  <c:v>3.0</c:v>
                </c:pt>
                <c:pt idx="39362">
                  <c:v>3.0</c:v>
                </c:pt>
                <c:pt idx="39363">
                  <c:v>3.0</c:v>
                </c:pt>
                <c:pt idx="39364">
                  <c:v>3.0</c:v>
                </c:pt>
                <c:pt idx="39365">
                  <c:v>3.0</c:v>
                </c:pt>
                <c:pt idx="39366">
                  <c:v>3.0</c:v>
                </c:pt>
                <c:pt idx="39367">
                  <c:v>3.0</c:v>
                </c:pt>
                <c:pt idx="39368">
                  <c:v>3.0</c:v>
                </c:pt>
                <c:pt idx="39369">
                  <c:v>3.0</c:v>
                </c:pt>
                <c:pt idx="39370">
                  <c:v>3.0</c:v>
                </c:pt>
                <c:pt idx="39371">
                  <c:v>3.0</c:v>
                </c:pt>
                <c:pt idx="39372">
                  <c:v>3.0</c:v>
                </c:pt>
                <c:pt idx="39373">
                  <c:v>3.0</c:v>
                </c:pt>
                <c:pt idx="39374">
                  <c:v>3.0</c:v>
                </c:pt>
                <c:pt idx="39375">
                  <c:v>3.0</c:v>
                </c:pt>
                <c:pt idx="39376">
                  <c:v>3.0</c:v>
                </c:pt>
                <c:pt idx="39377">
                  <c:v>3.0</c:v>
                </c:pt>
                <c:pt idx="39378">
                  <c:v>3.0</c:v>
                </c:pt>
                <c:pt idx="39379">
                  <c:v>3.0</c:v>
                </c:pt>
                <c:pt idx="39380">
                  <c:v>3.0</c:v>
                </c:pt>
                <c:pt idx="39381">
                  <c:v>3.0</c:v>
                </c:pt>
                <c:pt idx="39382">
                  <c:v>3.0</c:v>
                </c:pt>
                <c:pt idx="39383">
                  <c:v>3.0</c:v>
                </c:pt>
                <c:pt idx="39384">
                  <c:v>3.0</c:v>
                </c:pt>
                <c:pt idx="39385">
                  <c:v>3.0</c:v>
                </c:pt>
                <c:pt idx="39386">
                  <c:v>3.0</c:v>
                </c:pt>
                <c:pt idx="39387">
                  <c:v>3.0</c:v>
                </c:pt>
                <c:pt idx="39388">
                  <c:v>3.0</c:v>
                </c:pt>
                <c:pt idx="39389">
                  <c:v>3.0</c:v>
                </c:pt>
                <c:pt idx="39390">
                  <c:v>3.0</c:v>
                </c:pt>
                <c:pt idx="39391">
                  <c:v>3.0</c:v>
                </c:pt>
                <c:pt idx="39392">
                  <c:v>3.0</c:v>
                </c:pt>
                <c:pt idx="39393">
                  <c:v>3.0</c:v>
                </c:pt>
                <c:pt idx="39394">
                  <c:v>3.0</c:v>
                </c:pt>
                <c:pt idx="39395">
                  <c:v>3.0</c:v>
                </c:pt>
                <c:pt idx="39396">
                  <c:v>3.0</c:v>
                </c:pt>
                <c:pt idx="39397">
                  <c:v>3.0</c:v>
                </c:pt>
                <c:pt idx="39398">
                  <c:v>3.0</c:v>
                </c:pt>
                <c:pt idx="39399">
                  <c:v>3.0</c:v>
                </c:pt>
                <c:pt idx="39400">
                  <c:v>3.0</c:v>
                </c:pt>
                <c:pt idx="39401">
                  <c:v>3.0</c:v>
                </c:pt>
                <c:pt idx="39402">
                  <c:v>3.0</c:v>
                </c:pt>
                <c:pt idx="39403">
                  <c:v>3.0</c:v>
                </c:pt>
                <c:pt idx="39404">
                  <c:v>3.0</c:v>
                </c:pt>
                <c:pt idx="39405">
                  <c:v>3.0</c:v>
                </c:pt>
                <c:pt idx="39406">
                  <c:v>3.0</c:v>
                </c:pt>
                <c:pt idx="39407">
                  <c:v>3.0</c:v>
                </c:pt>
                <c:pt idx="39408">
                  <c:v>3.0</c:v>
                </c:pt>
                <c:pt idx="39409">
                  <c:v>3.0</c:v>
                </c:pt>
                <c:pt idx="39410">
                  <c:v>3.0</c:v>
                </c:pt>
                <c:pt idx="39411">
                  <c:v>3.0</c:v>
                </c:pt>
                <c:pt idx="39412">
                  <c:v>3.0</c:v>
                </c:pt>
                <c:pt idx="39413">
                  <c:v>3.0</c:v>
                </c:pt>
                <c:pt idx="39414">
                  <c:v>3.0</c:v>
                </c:pt>
                <c:pt idx="39415">
                  <c:v>3.0</c:v>
                </c:pt>
                <c:pt idx="39416">
                  <c:v>3.0</c:v>
                </c:pt>
                <c:pt idx="39417">
                  <c:v>3.0</c:v>
                </c:pt>
                <c:pt idx="39418">
                  <c:v>3.0</c:v>
                </c:pt>
                <c:pt idx="39419">
                  <c:v>3.0</c:v>
                </c:pt>
                <c:pt idx="39420">
                  <c:v>3.0</c:v>
                </c:pt>
                <c:pt idx="39421">
                  <c:v>3.0</c:v>
                </c:pt>
                <c:pt idx="39422">
                  <c:v>3.0</c:v>
                </c:pt>
                <c:pt idx="39423">
                  <c:v>3.0</c:v>
                </c:pt>
                <c:pt idx="39424">
                  <c:v>3.0</c:v>
                </c:pt>
                <c:pt idx="39425">
                  <c:v>3.0</c:v>
                </c:pt>
                <c:pt idx="39426">
                  <c:v>3.0</c:v>
                </c:pt>
                <c:pt idx="39427">
                  <c:v>3.0</c:v>
                </c:pt>
                <c:pt idx="39428">
                  <c:v>3.0</c:v>
                </c:pt>
                <c:pt idx="39429">
                  <c:v>3.0</c:v>
                </c:pt>
                <c:pt idx="39430">
                  <c:v>3.0</c:v>
                </c:pt>
                <c:pt idx="39431">
                  <c:v>3.0</c:v>
                </c:pt>
                <c:pt idx="39432">
                  <c:v>3.0</c:v>
                </c:pt>
                <c:pt idx="39433">
                  <c:v>3.0</c:v>
                </c:pt>
                <c:pt idx="39434">
                  <c:v>3.0</c:v>
                </c:pt>
                <c:pt idx="39435">
                  <c:v>3.0</c:v>
                </c:pt>
                <c:pt idx="39436">
                  <c:v>3.0</c:v>
                </c:pt>
                <c:pt idx="39437">
                  <c:v>3.0</c:v>
                </c:pt>
                <c:pt idx="39438">
                  <c:v>3.0</c:v>
                </c:pt>
                <c:pt idx="39439">
                  <c:v>3.0</c:v>
                </c:pt>
                <c:pt idx="39440">
                  <c:v>3.0</c:v>
                </c:pt>
                <c:pt idx="39441">
                  <c:v>3.0</c:v>
                </c:pt>
                <c:pt idx="39442">
                  <c:v>3.0</c:v>
                </c:pt>
                <c:pt idx="39443">
                  <c:v>3.0</c:v>
                </c:pt>
                <c:pt idx="39444">
                  <c:v>3.0</c:v>
                </c:pt>
                <c:pt idx="39445">
                  <c:v>3.0</c:v>
                </c:pt>
                <c:pt idx="39446">
                  <c:v>3.0</c:v>
                </c:pt>
                <c:pt idx="39447">
                  <c:v>3.0</c:v>
                </c:pt>
                <c:pt idx="39448">
                  <c:v>3.0</c:v>
                </c:pt>
                <c:pt idx="39449">
                  <c:v>3.0</c:v>
                </c:pt>
                <c:pt idx="39450">
                  <c:v>3.0</c:v>
                </c:pt>
                <c:pt idx="39451">
                  <c:v>3.0</c:v>
                </c:pt>
                <c:pt idx="39452">
                  <c:v>3.0</c:v>
                </c:pt>
                <c:pt idx="39453">
                  <c:v>3.0</c:v>
                </c:pt>
                <c:pt idx="39454">
                  <c:v>3.0</c:v>
                </c:pt>
                <c:pt idx="39455">
                  <c:v>3.0</c:v>
                </c:pt>
                <c:pt idx="39456">
                  <c:v>3.0</c:v>
                </c:pt>
                <c:pt idx="39457">
                  <c:v>3.0</c:v>
                </c:pt>
                <c:pt idx="39458">
                  <c:v>3.0</c:v>
                </c:pt>
                <c:pt idx="39459">
                  <c:v>3.0</c:v>
                </c:pt>
                <c:pt idx="39460">
                  <c:v>3.0</c:v>
                </c:pt>
                <c:pt idx="39461">
                  <c:v>3.0</c:v>
                </c:pt>
                <c:pt idx="39462">
                  <c:v>3.0</c:v>
                </c:pt>
                <c:pt idx="39463">
                  <c:v>3.0</c:v>
                </c:pt>
                <c:pt idx="39464">
                  <c:v>3.0</c:v>
                </c:pt>
                <c:pt idx="39465">
                  <c:v>3.0</c:v>
                </c:pt>
                <c:pt idx="39466">
                  <c:v>3.0</c:v>
                </c:pt>
                <c:pt idx="39467">
                  <c:v>3.0</c:v>
                </c:pt>
                <c:pt idx="39468">
                  <c:v>3.0</c:v>
                </c:pt>
                <c:pt idx="39469">
                  <c:v>3.0</c:v>
                </c:pt>
                <c:pt idx="39470">
                  <c:v>3.0</c:v>
                </c:pt>
                <c:pt idx="39471">
                  <c:v>3.0</c:v>
                </c:pt>
                <c:pt idx="39472">
                  <c:v>3.0</c:v>
                </c:pt>
                <c:pt idx="39473">
                  <c:v>3.0</c:v>
                </c:pt>
                <c:pt idx="39474">
                  <c:v>3.0</c:v>
                </c:pt>
                <c:pt idx="39475">
                  <c:v>3.0</c:v>
                </c:pt>
                <c:pt idx="39476">
                  <c:v>3.0</c:v>
                </c:pt>
                <c:pt idx="39477">
                  <c:v>3.0</c:v>
                </c:pt>
                <c:pt idx="39478">
                  <c:v>3.0</c:v>
                </c:pt>
                <c:pt idx="39479">
                  <c:v>3.0</c:v>
                </c:pt>
                <c:pt idx="39480">
                  <c:v>3.0</c:v>
                </c:pt>
                <c:pt idx="39481">
                  <c:v>3.0</c:v>
                </c:pt>
                <c:pt idx="39482">
                  <c:v>3.0</c:v>
                </c:pt>
                <c:pt idx="39483">
                  <c:v>3.0</c:v>
                </c:pt>
                <c:pt idx="39484">
                  <c:v>3.0</c:v>
                </c:pt>
                <c:pt idx="39485">
                  <c:v>3.0</c:v>
                </c:pt>
                <c:pt idx="39486">
                  <c:v>3.0</c:v>
                </c:pt>
                <c:pt idx="39487">
                  <c:v>3.0</c:v>
                </c:pt>
                <c:pt idx="39488">
                  <c:v>3.0</c:v>
                </c:pt>
                <c:pt idx="39489">
                  <c:v>3.0</c:v>
                </c:pt>
                <c:pt idx="39490">
                  <c:v>3.0</c:v>
                </c:pt>
                <c:pt idx="39491">
                  <c:v>3.0</c:v>
                </c:pt>
                <c:pt idx="39492">
                  <c:v>3.0</c:v>
                </c:pt>
                <c:pt idx="39493">
                  <c:v>3.0</c:v>
                </c:pt>
                <c:pt idx="39494">
                  <c:v>3.0</c:v>
                </c:pt>
                <c:pt idx="39495">
                  <c:v>3.0</c:v>
                </c:pt>
                <c:pt idx="39496">
                  <c:v>3.0</c:v>
                </c:pt>
                <c:pt idx="39497">
                  <c:v>3.0</c:v>
                </c:pt>
                <c:pt idx="39498">
                  <c:v>3.0</c:v>
                </c:pt>
                <c:pt idx="39499">
                  <c:v>3.0</c:v>
                </c:pt>
                <c:pt idx="39500">
                  <c:v>3.0</c:v>
                </c:pt>
                <c:pt idx="39501">
                  <c:v>3.0</c:v>
                </c:pt>
                <c:pt idx="39502">
                  <c:v>3.0</c:v>
                </c:pt>
                <c:pt idx="39503">
                  <c:v>3.0</c:v>
                </c:pt>
                <c:pt idx="39504">
                  <c:v>3.0</c:v>
                </c:pt>
                <c:pt idx="39505">
                  <c:v>3.0</c:v>
                </c:pt>
                <c:pt idx="39506">
                  <c:v>3.0</c:v>
                </c:pt>
                <c:pt idx="39507">
                  <c:v>3.0</c:v>
                </c:pt>
                <c:pt idx="39508">
                  <c:v>3.0</c:v>
                </c:pt>
                <c:pt idx="39509">
                  <c:v>3.0</c:v>
                </c:pt>
                <c:pt idx="39510">
                  <c:v>3.0</c:v>
                </c:pt>
                <c:pt idx="39511">
                  <c:v>3.0</c:v>
                </c:pt>
                <c:pt idx="39512">
                  <c:v>3.0</c:v>
                </c:pt>
                <c:pt idx="39513">
                  <c:v>3.0</c:v>
                </c:pt>
                <c:pt idx="39514">
                  <c:v>3.0</c:v>
                </c:pt>
                <c:pt idx="39515">
                  <c:v>3.0</c:v>
                </c:pt>
                <c:pt idx="39516">
                  <c:v>3.0</c:v>
                </c:pt>
                <c:pt idx="39517">
                  <c:v>3.0</c:v>
                </c:pt>
                <c:pt idx="39518">
                  <c:v>3.0</c:v>
                </c:pt>
                <c:pt idx="39519">
                  <c:v>3.0</c:v>
                </c:pt>
                <c:pt idx="39520">
                  <c:v>3.0</c:v>
                </c:pt>
                <c:pt idx="39521">
                  <c:v>3.0</c:v>
                </c:pt>
                <c:pt idx="39522">
                  <c:v>3.0</c:v>
                </c:pt>
                <c:pt idx="39523">
                  <c:v>3.0</c:v>
                </c:pt>
                <c:pt idx="39524">
                  <c:v>3.0</c:v>
                </c:pt>
                <c:pt idx="39525">
                  <c:v>3.0</c:v>
                </c:pt>
                <c:pt idx="39526">
                  <c:v>3.0</c:v>
                </c:pt>
                <c:pt idx="39527">
                  <c:v>3.0</c:v>
                </c:pt>
                <c:pt idx="39528">
                  <c:v>3.0</c:v>
                </c:pt>
                <c:pt idx="39529">
                  <c:v>3.0</c:v>
                </c:pt>
                <c:pt idx="39530">
                  <c:v>3.0</c:v>
                </c:pt>
                <c:pt idx="39531">
                  <c:v>3.0</c:v>
                </c:pt>
                <c:pt idx="39532">
                  <c:v>3.0</c:v>
                </c:pt>
                <c:pt idx="39533">
                  <c:v>3.0</c:v>
                </c:pt>
                <c:pt idx="39534">
                  <c:v>3.0</c:v>
                </c:pt>
                <c:pt idx="39535">
                  <c:v>3.0</c:v>
                </c:pt>
                <c:pt idx="39536">
                  <c:v>3.0</c:v>
                </c:pt>
                <c:pt idx="39537">
                  <c:v>3.0</c:v>
                </c:pt>
                <c:pt idx="39538">
                  <c:v>3.0</c:v>
                </c:pt>
                <c:pt idx="39539">
                  <c:v>3.0</c:v>
                </c:pt>
                <c:pt idx="39540">
                  <c:v>3.0</c:v>
                </c:pt>
                <c:pt idx="39541">
                  <c:v>3.0</c:v>
                </c:pt>
                <c:pt idx="39542">
                  <c:v>3.0</c:v>
                </c:pt>
                <c:pt idx="39543">
                  <c:v>3.0</c:v>
                </c:pt>
                <c:pt idx="39544">
                  <c:v>3.0</c:v>
                </c:pt>
                <c:pt idx="39545">
                  <c:v>3.0</c:v>
                </c:pt>
                <c:pt idx="39546">
                  <c:v>3.0</c:v>
                </c:pt>
                <c:pt idx="39547">
                  <c:v>3.0</c:v>
                </c:pt>
                <c:pt idx="39548">
                  <c:v>3.0</c:v>
                </c:pt>
                <c:pt idx="39549">
                  <c:v>3.0</c:v>
                </c:pt>
                <c:pt idx="39550">
                  <c:v>3.0</c:v>
                </c:pt>
                <c:pt idx="39551">
                  <c:v>3.0</c:v>
                </c:pt>
                <c:pt idx="39552">
                  <c:v>3.0</c:v>
                </c:pt>
                <c:pt idx="39553">
                  <c:v>3.0</c:v>
                </c:pt>
                <c:pt idx="39554">
                  <c:v>3.0</c:v>
                </c:pt>
                <c:pt idx="39555">
                  <c:v>3.0</c:v>
                </c:pt>
                <c:pt idx="39556">
                  <c:v>3.0</c:v>
                </c:pt>
                <c:pt idx="39557">
                  <c:v>3.0</c:v>
                </c:pt>
                <c:pt idx="39558">
                  <c:v>3.0</c:v>
                </c:pt>
                <c:pt idx="39559">
                  <c:v>3.0</c:v>
                </c:pt>
                <c:pt idx="39560">
                  <c:v>3.0</c:v>
                </c:pt>
                <c:pt idx="39561">
                  <c:v>3.0</c:v>
                </c:pt>
                <c:pt idx="39562">
                  <c:v>3.0</c:v>
                </c:pt>
                <c:pt idx="39563">
                  <c:v>3.0</c:v>
                </c:pt>
                <c:pt idx="39564">
                  <c:v>3.0</c:v>
                </c:pt>
                <c:pt idx="39565">
                  <c:v>3.0</c:v>
                </c:pt>
                <c:pt idx="39566">
                  <c:v>3.0</c:v>
                </c:pt>
                <c:pt idx="39567">
                  <c:v>3.0</c:v>
                </c:pt>
                <c:pt idx="39568">
                  <c:v>3.0</c:v>
                </c:pt>
                <c:pt idx="39569">
                  <c:v>3.0</c:v>
                </c:pt>
                <c:pt idx="39570">
                  <c:v>3.0</c:v>
                </c:pt>
                <c:pt idx="39571">
                  <c:v>3.0</c:v>
                </c:pt>
                <c:pt idx="39572">
                  <c:v>3.0</c:v>
                </c:pt>
                <c:pt idx="39573">
                  <c:v>3.0</c:v>
                </c:pt>
                <c:pt idx="39574">
                  <c:v>3.0</c:v>
                </c:pt>
                <c:pt idx="39575">
                  <c:v>3.0</c:v>
                </c:pt>
                <c:pt idx="39576">
                  <c:v>3.0</c:v>
                </c:pt>
                <c:pt idx="39577">
                  <c:v>3.0</c:v>
                </c:pt>
                <c:pt idx="39578">
                  <c:v>3.0</c:v>
                </c:pt>
                <c:pt idx="39579">
                  <c:v>3.0</c:v>
                </c:pt>
                <c:pt idx="39580">
                  <c:v>3.0</c:v>
                </c:pt>
                <c:pt idx="39581">
                  <c:v>3.0</c:v>
                </c:pt>
                <c:pt idx="39582">
                  <c:v>3.0</c:v>
                </c:pt>
                <c:pt idx="39583">
                  <c:v>3.0</c:v>
                </c:pt>
                <c:pt idx="39584">
                  <c:v>3.0</c:v>
                </c:pt>
                <c:pt idx="39585">
                  <c:v>3.0</c:v>
                </c:pt>
                <c:pt idx="39586">
                  <c:v>3.0</c:v>
                </c:pt>
                <c:pt idx="39587">
                  <c:v>3.0</c:v>
                </c:pt>
                <c:pt idx="39588">
                  <c:v>3.0</c:v>
                </c:pt>
                <c:pt idx="39589">
                  <c:v>3.0</c:v>
                </c:pt>
                <c:pt idx="39590">
                  <c:v>3.0</c:v>
                </c:pt>
                <c:pt idx="39591">
                  <c:v>3.0</c:v>
                </c:pt>
                <c:pt idx="39592">
                  <c:v>3.0</c:v>
                </c:pt>
                <c:pt idx="39593">
                  <c:v>3.0</c:v>
                </c:pt>
                <c:pt idx="39594">
                  <c:v>3.0</c:v>
                </c:pt>
                <c:pt idx="39595">
                  <c:v>3.0</c:v>
                </c:pt>
                <c:pt idx="39596">
                  <c:v>3.0</c:v>
                </c:pt>
                <c:pt idx="39597">
                  <c:v>3.0</c:v>
                </c:pt>
                <c:pt idx="39598">
                  <c:v>3.0</c:v>
                </c:pt>
                <c:pt idx="39599">
                  <c:v>3.0</c:v>
                </c:pt>
                <c:pt idx="39600">
                  <c:v>3.0</c:v>
                </c:pt>
                <c:pt idx="39601">
                  <c:v>3.0</c:v>
                </c:pt>
                <c:pt idx="39602">
                  <c:v>3.0</c:v>
                </c:pt>
                <c:pt idx="39603">
                  <c:v>3.0</c:v>
                </c:pt>
                <c:pt idx="39604">
                  <c:v>3.0</c:v>
                </c:pt>
                <c:pt idx="39605">
                  <c:v>3.0</c:v>
                </c:pt>
                <c:pt idx="39606">
                  <c:v>3.0</c:v>
                </c:pt>
                <c:pt idx="39607">
                  <c:v>3.0</c:v>
                </c:pt>
                <c:pt idx="39608">
                  <c:v>3.0</c:v>
                </c:pt>
                <c:pt idx="39609">
                  <c:v>3.0</c:v>
                </c:pt>
                <c:pt idx="39610">
                  <c:v>3.0</c:v>
                </c:pt>
                <c:pt idx="39611">
                  <c:v>3.0</c:v>
                </c:pt>
                <c:pt idx="39612">
                  <c:v>3.0</c:v>
                </c:pt>
                <c:pt idx="39613">
                  <c:v>3.0</c:v>
                </c:pt>
                <c:pt idx="39614">
                  <c:v>3.0</c:v>
                </c:pt>
                <c:pt idx="39615">
                  <c:v>3.0</c:v>
                </c:pt>
                <c:pt idx="39616">
                  <c:v>3.0</c:v>
                </c:pt>
                <c:pt idx="39617">
                  <c:v>3.0</c:v>
                </c:pt>
                <c:pt idx="39618">
                  <c:v>3.0</c:v>
                </c:pt>
                <c:pt idx="39619">
                  <c:v>3.0</c:v>
                </c:pt>
                <c:pt idx="39620">
                  <c:v>3.0</c:v>
                </c:pt>
                <c:pt idx="39621">
                  <c:v>3.0</c:v>
                </c:pt>
                <c:pt idx="39622">
                  <c:v>3.0</c:v>
                </c:pt>
                <c:pt idx="39623">
                  <c:v>3.0</c:v>
                </c:pt>
                <c:pt idx="39624">
                  <c:v>3.0</c:v>
                </c:pt>
                <c:pt idx="39625">
                  <c:v>3.0</c:v>
                </c:pt>
                <c:pt idx="39626">
                  <c:v>3.0</c:v>
                </c:pt>
                <c:pt idx="39627">
                  <c:v>3.0</c:v>
                </c:pt>
                <c:pt idx="39628">
                  <c:v>3.0</c:v>
                </c:pt>
                <c:pt idx="39629">
                  <c:v>3.0</c:v>
                </c:pt>
                <c:pt idx="39630">
                  <c:v>3.0</c:v>
                </c:pt>
                <c:pt idx="39631">
                  <c:v>3.0</c:v>
                </c:pt>
                <c:pt idx="39632">
                  <c:v>3.0</c:v>
                </c:pt>
                <c:pt idx="39633">
                  <c:v>3.0</c:v>
                </c:pt>
                <c:pt idx="39634">
                  <c:v>3.0</c:v>
                </c:pt>
                <c:pt idx="39635">
                  <c:v>3.0</c:v>
                </c:pt>
                <c:pt idx="39636">
                  <c:v>3.0</c:v>
                </c:pt>
                <c:pt idx="39637">
                  <c:v>3.0</c:v>
                </c:pt>
                <c:pt idx="39638">
                  <c:v>3.0</c:v>
                </c:pt>
                <c:pt idx="39639">
                  <c:v>3.0</c:v>
                </c:pt>
                <c:pt idx="39640">
                  <c:v>3.0</c:v>
                </c:pt>
                <c:pt idx="39641">
                  <c:v>3.0</c:v>
                </c:pt>
                <c:pt idx="39642">
                  <c:v>3.0</c:v>
                </c:pt>
                <c:pt idx="39643">
                  <c:v>3.0</c:v>
                </c:pt>
                <c:pt idx="39644">
                  <c:v>3.0</c:v>
                </c:pt>
                <c:pt idx="39645">
                  <c:v>3.0</c:v>
                </c:pt>
                <c:pt idx="39646">
                  <c:v>3.0</c:v>
                </c:pt>
                <c:pt idx="39647">
                  <c:v>3.0</c:v>
                </c:pt>
                <c:pt idx="39648">
                  <c:v>3.0</c:v>
                </c:pt>
                <c:pt idx="39649">
                  <c:v>3.0</c:v>
                </c:pt>
                <c:pt idx="39650">
                  <c:v>3.0</c:v>
                </c:pt>
                <c:pt idx="39651">
                  <c:v>3.0</c:v>
                </c:pt>
                <c:pt idx="39652">
                  <c:v>3.0</c:v>
                </c:pt>
                <c:pt idx="39653">
                  <c:v>3.0</c:v>
                </c:pt>
                <c:pt idx="39654">
                  <c:v>3.0</c:v>
                </c:pt>
                <c:pt idx="39655">
                  <c:v>3.0</c:v>
                </c:pt>
                <c:pt idx="39656">
                  <c:v>3.0</c:v>
                </c:pt>
                <c:pt idx="39657">
                  <c:v>3.0</c:v>
                </c:pt>
                <c:pt idx="39658">
                  <c:v>3.0</c:v>
                </c:pt>
                <c:pt idx="39659">
                  <c:v>3.0</c:v>
                </c:pt>
                <c:pt idx="39660">
                  <c:v>3.0</c:v>
                </c:pt>
                <c:pt idx="39661">
                  <c:v>3.0</c:v>
                </c:pt>
                <c:pt idx="39662">
                  <c:v>3.0</c:v>
                </c:pt>
                <c:pt idx="39663">
                  <c:v>3.0</c:v>
                </c:pt>
                <c:pt idx="39664">
                  <c:v>3.0</c:v>
                </c:pt>
                <c:pt idx="39665">
                  <c:v>3.0</c:v>
                </c:pt>
                <c:pt idx="39666">
                  <c:v>3.0</c:v>
                </c:pt>
                <c:pt idx="39667">
                  <c:v>3.0</c:v>
                </c:pt>
                <c:pt idx="39668">
                  <c:v>3.0</c:v>
                </c:pt>
                <c:pt idx="39669">
                  <c:v>3.0</c:v>
                </c:pt>
                <c:pt idx="39670">
                  <c:v>3.0</c:v>
                </c:pt>
                <c:pt idx="39671">
                  <c:v>3.0</c:v>
                </c:pt>
                <c:pt idx="39672">
                  <c:v>3.0</c:v>
                </c:pt>
                <c:pt idx="39673">
                  <c:v>3.0</c:v>
                </c:pt>
                <c:pt idx="39674">
                  <c:v>3.0</c:v>
                </c:pt>
                <c:pt idx="39675">
                  <c:v>3.0</c:v>
                </c:pt>
                <c:pt idx="39676">
                  <c:v>3.0</c:v>
                </c:pt>
                <c:pt idx="39677">
                  <c:v>3.0</c:v>
                </c:pt>
                <c:pt idx="39678">
                  <c:v>3.0</c:v>
                </c:pt>
                <c:pt idx="39679">
                  <c:v>3.0</c:v>
                </c:pt>
                <c:pt idx="39680">
                  <c:v>3.0</c:v>
                </c:pt>
                <c:pt idx="39681">
                  <c:v>3.0</c:v>
                </c:pt>
                <c:pt idx="39682">
                  <c:v>3.0</c:v>
                </c:pt>
                <c:pt idx="39683">
                  <c:v>3.0</c:v>
                </c:pt>
                <c:pt idx="39684">
                  <c:v>3.0</c:v>
                </c:pt>
                <c:pt idx="39685">
                  <c:v>3.0</c:v>
                </c:pt>
                <c:pt idx="39686">
                  <c:v>3.0</c:v>
                </c:pt>
                <c:pt idx="39687">
                  <c:v>3.0</c:v>
                </c:pt>
                <c:pt idx="39688">
                  <c:v>3.0</c:v>
                </c:pt>
                <c:pt idx="39689">
                  <c:v>3.0</c:v>
                </c:pt>
                <c:pt idx="39690">
                  <c:v>3.0</c:v>
                </c:pt>
                <c:pt idx="39691">
                  <c:v>3.0</c:v>
                </c:pt>
                <c:pt idx="39692">
                  <c:v>3.0</c:v>
                </c:pt>
                <c:pt idx="39693">
                  <c:v>3.0</c:v>
                </c:pt>
                <c:pt idx="39694">
                  <c:v>3.0</c:v>
                </c:pt>
                <c:pt idx="39695">
                  <c:v>3.0</c:v>
                </c:pt>
                <c:pt idx="39696">
                  <c:v>3.0</c:v>
                </c:pt>
                <c:pt idx="39697">
                  <c:v>3.0</c:v>
                </c:pt>
                <c:pt idx="39698">
                  <c:v>3.0</c:v>
                </c:pt>
                <c:pt idx="39699">
                  <c:v>3.0</c:v>
                </c:pt>
                <c:pt idx="39700">
                  <c:v>3.0</c:v>
                </c:pt>
                <c:pt idx="39701">
                  <c:v>3.0</c:v>
                </c:pt>
                <c:pt idx="39702">
                  <c:v>3.0</c:v>
                </c:pt>
                <c:pt idx="39703">
                  <c:v>3.0</c:v>
                </c:pt>
                <c:pt idx="39704">
                  <c:v>3.0</c:v>
                </c:pt>
                <c:pt idx="39705">
                  <c:v>3.0</c:v>
                </c:pt>
                <c:pt idx="39706">
                  <c:v>3.0</c:v>
                </c:pt>
                <c:pt idx="39707">
                  <c:v>3.0</c:v>
                </c:pt>
                <c:pt idx="39708">
                  <c:v>3.0</c:v>
                </c:pt>
                <c:pt idx="39709">
                  <c:v>3.0</c:v>
                </c:pt>
                <c:pt idx="39710">
                  <c:v>3.0</c:v>
                </c:pt>
                <c:pt idx="39711">
                  <c:v>3.0</c:v>
                </c:pt>
                <c:pt idx="39712">
                  <c:v>3.0</c:v>
                </c:pt>
                <c:pt idx="39713">
                  <c:v>3.0</c:v>
                </c:pt>
                <c:pt idx="39714">
                  <c:v>3.0</c:v>
                </c:pt>
                <c:pt idx="39715">
                  <c:v>3.0</c:v>
                </c:pt>
                <c:pt idx="39716">
                  <c:v>3.0</c:v>
                </c:pt>
                <c:pt idx="39717">
                  <c:v>3.0</c:v>
                </c:pt>
                <c:pt idx="39718">
                  <c:v>3.0</c:v>
                </c:pt>
                <c:pt idx="39719">
                  <c:v>3.0</c:v>
                </c:pt>
                <c:pt idx="39720">
                  <c:v>3.0</c:v>
                </c:pt>
                <c:pt idx="39721">
                  <c:v>3.0</c:v>
                </c:pt>
                <c:pt idx="39722">
                  <c:v>3.0</c:v>
                </c:pt>
                <c:pt idx="39723">
                  <c:v>3.0</c:v>
                </c:pt>
                <c:pt idx="39724">
                  <c:v>3.0</c:v>
                </c:pt>
                <c:pt idx="39725">
                  <c:v>3.0</c:v>
                </c:pt>
                <c:pt idx="39726">
                  <c:v>3.0</c:v>
                </c:pt>
                <c:pt idx="39727">
                  <c:v>3.0</c:v>
                </c:pt>
                <c:pt idx="39728">
                  <c:v>3.0</c:v>
                </c:pt>
                <c:pt idx="39729">
                  <c:v>3.0</c:v>
                </c:pt>
                <c:pt idx="39730">
                  <c:v>3.0</c:v>
                </c:pt>
                <c:pt idx="39731">
                  <c:v>3.0</c:v>
                </c:pt>
                <c:pt idx="39732">
                  <c:v>3.0</c:v>
                </c:pt>
                <c:pt idx="39733">
                  <c:v>3.0</c:v>
                </c:pt>
                <c:pt idx="39734">
                  <c:v>3.0</c:v>
                </c:pt>
                <c:pt idx="39735">
                  <c:v>3.0</c:v>
                </c:pt>
                <c:pt idx="39736">
                  <c:v>3.0</c:v>
                </c:pt>
                <c:pt idx="39737">
                  <c:v>3.0</c:v>
                </c:pt>
                <c:pt idx="39738">
                  <c:v>3.0</c:v>
                </c:pt>
                <c:pt idx="39739">
                  <c:v>3.0</c:v>
                </c:pt>
                <c:pt idx="39740">
                  <c:v>3.0</c:v>
                </c:pt>
                <c:pt idx="39741">
                  <c:v>3.0</c:v>
                </c:pt>
                <c:pt idx="39742">
                  <c:v>3.0</c:v>
                </c:pt>
                <c:pt idx="39743">
                  <c:v>3.0</c:v>
                </c:pt>
                <c:pt idx="39744">
                  <c:v>3.0</c:v>
                </c:pt>
                <c:pt idx="39745">
                  <c:v>3.0</c:v>
                </c:pt>
                <c:pt idx="39746">
                  <c:v>3.0</c:v>
                </c:pt>
                <c:pt idx="39747">
                  <c:v>3.0</c:v>
                </c:pt>
                <c:pt idx="39748">
                  <c:v>3.0</c:v>
                </c:pt>
                <c:pt idx="39749">
                  <c:v>3.0</c:v>
                </c:pt>
                <c:pt idx="39750">
                  <c:v>3.0</c:v>
                </c:pt>
                <c:pt idx="39751">
                  <c:v>3.0</c:v>
                </c:pt>
                <c:pt idx="39752">
                  <c:v>3.0</c:v>
                </c:pt>
                <c:pt idx="39753">
                  <c:v>3.0</c:v>
                </c:pt>
                <c:pt idx="39754">
                  <c:v>3.0</c:v>
                </c:pt>
                <c:pt idx="39755">
                  <c:v>3.0</c:v>
                </c:pt>
                <c:pt idx="39756">
                  <c:v>3.0</c:v>
                </c:pt>
                <c:pt idx="39757">
                  <c:v>3.0</c:v>
                </c:pt>
                <c:pt idx="39758">
                  <c:v>3.0</c:v>
                </c:pt>
                <c:pt idx="39759">
                  <c:v>3.0</c:v>
                </c:pt>
                <c:pt idx="39760">
                  <c:v>3.0</c:v>
                </c:pt>
                <c:pt idx="39761">
                  <c:v>3.0</c:v>
                </c:pt>
                <c:pt idx="39762">
                  <c:v>3.0</c:v>
                </c:pt>
                <c:pt idx="39763">
                  <c:v>3.0</c:v>
                </c:pt>
                <c:pt idx="39764">
                  <c:v>3.0</c:v>
                </c:pt>
                <c:pt idx="39765">
                  <c:v>3.0</c:v>
                </c:pt>
                <c:pt idx="39766">
                  <c:v>3.0</c:v>
                </c:pt>
                <c:pt idx="39767">
                  <c:v>3.0</c:v>
                </c:pt>
                <c:pt idx="39768">
                  <c:v>3.0</c:v>
                </c:pt>
                <c:pt idx="39769">
                  <c:v>3.0</c:v>
                </c:pt>
                <c:pt idx="39770">
                  <c:v>3.0</c:v>
                </c:pt>
                <c:pt idx="39771">
                  <c:v>3.0</c:v>
                </c:pt>
                <c:pt idx="39772">
                  <c:v>3.0</c:v>
                </c:pt>
                <c:pt idx="39773">
                  <c:v>3.0</c:v>
                </c:pt>
                <c:pt idx="39774">
                  <c:v>3.0</c:v>
                </c:pt>
                <c:pt idx="39775">
                  <c:v>3.0</c:v>
                </c:pt>
                <c:pt idx="39776">
                  <c:v>3.0</c:v>
                </c:pt>
                <c:pt idx="39777">
                  <c:v>3.0</c:v>
                </c:pt>
                <c:pt idx="39778">
                  <c:v>3.0</c:v>
                </c:pt>
                <c:pt idx="39779">
                  <c:v>3.0</c:v>
                </c:pt>
                <c:pt idx="39780">
                  <c:v>3.0</c:v>
                </c:pt>
                <c:pt idx="39781">
                  <c:v>3.0</c:v>
                </c:pt>
                <c:pt idx="39782">
                  <c:v>3.0</c:v>
                </c:pt>
                <c:pt idx="39783">
                  <c:v>3.0</c:v>
                </c:pt>
                <c:pt idx="39784">
                  <c:v>3.0</c:v>
                </c:pt>
                <c:pt idx="39785">
                  <c:v>3.0</c:v>
                </c:pt>
                <c:pt idx="39786">
                  <c:v>3.0</c:v>
                </c:pt>
                <c:pt idx="39787">
                  <c:v>3.0</c:v>
                </c:pt>
                <c:pt idx="39788">
                  <c:v>3.0</c:v>
                </c:pt>
                <c:pt idx="39789">
                  <c:v>3.0</c:v>
                </c:pt>
                <c:pt idx="39790">
                  <c:v>3.0</c:v>
                </c:pt>
                <c:pt idx="39791">
                  <c:v>3.0</c:v>
                </c:pt>
                <c:pt idx="39792">
                  <c:v>3.0</c:v>
                </c:pt>
                <c:pt idx="39793">
                  <c:v>3.0</c:v>
                </c:pt>
                <c:pt idx="39794">
                  <c:v>3.0</c:v>
                </c:pt>
                <c:pt idx="39795">
                  <c:v>3.0</c:v>
                </c:pt>
                <c:pt idx="39796">
                  <c:v>3.0</c:v>
                </c:pt>
                <c:pt idx="39797">
                  <c:v>3.0</c:v>
                </c:pt>
                <c:pt idx="39798">
                  <c:v>3.0</c:v>
                </c:pt>
                <c:pt idx="39799">
                  <c:v>3.0</c:v>
                </c:pt>
                <c:pt idx="39800">
                  <c:v>3.0</c:v>
                </c:pt>
                <c:pt idx="39801">
                  <c:v>3.0</c:v>
                </c:pt>
                <c:pt idx="39802">
                  <c:v>3.0</c:v>
                </c:pt>
                <c:pt idx="39803">
                  <c:v>3.0</c:v>
                </c:pt>
                <c:pt idx="39804">
                  <c:v>3.0</c:v>
                </c:pt>
                <c:pt idx="39805">
                  <c:v>3.0</c:v>
                </c:pt>
                <c:pt idx="39806">
                  <c:v>3.0</c:v>
                </c:pt>
                <c:pt idx="39807">
                  <c:v>3.0</c:v>
                </c:pt>
                <c:pt idx="39808">
                  <c:v>3.0</c:v>
                </c:pt>
                <c:pt idx="39809">
                  <c:v>3.0</c:v>
                </c:pt>
                <c:pt idx="39810">
                  <c:v>3.0</c:v>
                </c:pt>
                <c:pt idx="39811">
                  <c:v>3.0</c:v>
                </c:pt>
                <c:pt idx="39812">
                  <c:v>3.0</c:v>
                </c:pt>
                <c:pt idx="39813">
                  <c:v>3.0</c:v>
                </c:pt>
                <c:pt idx="39814">
                  <c:v>3.0</c:v>
                </c:pt>
                <c:pt idx="39815">
                  <c:v>3.0</c:v>
                </c:pt>
                <c:pt idx="39816">
                  <c:v>3.0</c:v>
                </c:pt>
                <c:pt idx="39817">
                  <c:v>3.0</c:v>
                </c:pt>
                <c:pt idx="39818">
                  <c:v>3.0</c:v>
                </c:pt>
                <c:pt idx="39819">
                  <c:v>3.0</c:v>
                </c:pt>
                <c:pt idx="39820">
                  <c:v>3.0</c:v>
                </c:pt>
                <c:pt idx="39821">
                  <c:v>3.0</c:v>
                </c:pt>
                <c:pt idx="39822">
                  <c:v>3.0</c:v>
                </c:pt>
                <c:pt idx="39823">
                  <c:v>3.0</c:v>
                </c:pt>
                <c:pt idx="39824">
                  <c:v>3.0</c:v>
                </c:pt>
                <c:pt idx="39825">
                  <c:v>3.0</c:v>
                </c:pt>
                <c:pt idx="39826">
                  <c:v>3.0</c:v>
                </c:pt>
                <c:pt idx="39827">
                  <c:v>3.0</c:v>
                </c:pt>
                <c:pt idx="39828">
                  <c:v>3.0</c:v>
                </c:pt>
                <c:pt idx="39829">
                  <c:v>3.0</c:v>
                </c:pt>
                <c:pt idx="39830">
                  <c:v>3.0</c:v>
                </c:pt>
                <c:pt idx="39831">
                  <c:v>3.0</c:v>
                </c:pt>
                <c:pt idx="39832">
                  <c:v>3.0</c:v>
                </c:pt>
                <c:pt idx="39833">
                  <c:v>3.0</c:v>
                </c:pt>
                <c:pt idx="39834">
                  <c:v>3.0</c:v>
                </c:pt>
                <c:pt idx="39835">
                  <c:v>3.0</c:v>
                </c:pt>
                <c:pt idx="39836">
                  <c:v>3.0</c:v>
                </c:pt>
                <c:pt idx="39837">
                  <c:v>3.0</c:v>
                </c:pt>
                <c:pt idx="39838">
                  <c:v>3.0</c:v>
                </c:pt>
                <c:pt idx="39839">
                  <c:v>3.0</c:v>
                </c:pt>
                <c:pt idx="39840">
                  <c:v>3.0</c:v>
                </c:pt>
                <c:pt idx="39841">
                  <c:v>3.0</c:v>
                </c:pt>
                <c:pt idx="39842">
                  <c:v>3.0</c:v>
                </c:pt>
                <c:pt idx="39843">
                  <c:v>3.0</c:v>
                </c:pt>
                <c:pt idx="39844">
                  <c:v>3.0</c:v>
                </c:pt>
                <c:pt idx="39845">
                  <c:v>3.0</c:v>
                </c:pt>
                <c:pt idx="39846">
                  <c:v>3.0</c:v>
                </c:pt>
                <c:pt idx="39847">
                  <c:v>3.0</c:v>
                </c:pt>
                <c:pt idx="39848">
                  <c:v>3.0</c:v>
                </c:pt>
                <c:pt idx="39849">
                  <c:v>3.0</c:v>
                </c:pt>
                <c:pt idx="39850">
                  <c:v>3.0</c:v>
                </c:pt>
                <c:pt idx="39851">
                  <c:v>3.0</c:v>
                </c:pt>
                <c:pt idx="39852">
                  <c:v>3.0</c:v>
                </c:pt>
                <c:pt idx="39853">
                  <c:v>3.0</c:v>
                </c:pt>
                <c:pt idx="39854">
                  <c:v>3.0</c:v>
                </c:pt>
                <c:pt idx="39855">
                  <c:v>3.0</c:v>
                </c:pt>
                <c:pt idx="39856">
                  <c:v>3.0</c:v>
                </c:pt>
                <c:pt idx="39857">
                  <c:v>3.0</c:v>
                </c:pt>
                <c:pt idx="39858">
                  <c:v>3.0</c:v>
                </c:pt>
                <c:pt idx="39859">
                  <c:v>3.0</c:v>
                </c:pt>
                <c:pt idx="39860">
                  <c:v>3.0</c:v>
                </c:pt>
                <c:pt idx="39861">
                  <c:v>3.0</c:v>
                </c:pt>
                <c:pt idx="39862">
                  <c:v>3.0</c:v>
                </c:pt>
                <c:pt idx="39863">
                  <c:v>3.0</c:v>
                </c:pt>
                <c:pt idx="39864">
                  <c:v>3.0</c:v>
                </c:pt>
                <c:pt idx="39865">
                  <c:v>3.0</c:v>
                </c:pt>
                <c:pt idx="39866">
                  <c:v>3.0</c:v>
                </c:pt>
                <c:pt idx="39867">
                  <c:v>3.0</c:v>
                </c:pt>
                <c:pt idx="39868">
                  <c:v>3.0</c:v>
                </c:pt>
                <c:pt idx="39869">
                  <c:v>3.0</c:v>
                </c:pt>
                <c:pt idx="39870">
                  <c:v>3.0</c:v>
                </c:pt>
                <c:pt idx="39871">
                  <c:v>3.0</c:v>
                </c:pt>
                <c:pt idx="39872">
                  <c:v>3.0</c:v>
                </c:pt>
                <c:pt idx="39873">
                  <c:v>3.0</c:v>
                </c:pt>
                <c:pt idx="39874">
                  <c:v>3.0</c:v>
                </c:pt>
                <c:pt idx="39875">
                  <c:v>3.0</c:v>
                </c:pt>
                <c:pt idx="39876">
                  <c:v>3.0</c:v>
                </c:pt>
                <c:pt idx="39877">
                  <c:v>3.0</c:v>
                </c:pt>
                <c:pt idx="39878">
                  <c:v>3.0</c:v>
                </c:pt>
                <c:pt idx="39879">
                  <c:v>3.0</c:v>
                </c:pt>
                <c:pt idx="39880">
                  <c:v>3.0</c:v>
                </c:pt>
                <c:pt idx="39881">
                  <c:v>3.0</c:v>
                </c:pt>
                <c:pt idx="39882">
                  <c:v>3.0</c:v>
                </c:pt>
                <c:pt idx="39883">
                  <c:v>3.0</c:v>
                </c:pt>
                <c:pt idx="39884">
                  <c:v>3.0</c:v>
                </c:pt>
                <c:pt idx="39885">
                  <c:v>3.0</c:v>
                </c:pt>
                <c:pt idx="39886">
                  <c:v>3.0</c:v>
                </c:pt>
                <c:pt idx="39887">
                  <c:v>3.0</c:v>
                </c:pt>
                <c:pt idx="39888">
                  <c:v>3.0</c:v>
                </c:pt>
                <c:pt idx="39889">
                  <c:v>3.0</c:v>
                </c:pt>
                <c:pt idx="39890">
                  <c:v>3.0</c:v>
                </c:pt>
                <c:pt idx="39891">
                  <c:v>3.0</c:v>
                </c:pt>
                <c:pt idx="39892">
                  <c:v>3.0</c:v>
                </c:pt>
                <c:pt idx="39893">
                  <c:v>3.0</c:v>
                </c:pt>
                <c:pt idx="39894">
                  <c:v>3.0</c:v>
                </c:pt>
                <c:pt idx="39895">
                  <c:v>3.0</c:v>
                </c:pt>
                <c:pt idx="39896">
                  <c:v>3.0</c:v>
                </c:pt>
                <c:pt idx="39897">
                  <c:v>3.0</c:v>
                </c:pt>
                <c:pt idx="39898">
                  <c:v>3.0</c:v>
                </c:pt>
                <c:pt idx="39899">
                  <c:v>3.0</c:v>
                </c:pt>
                <c:pt idx="39900">
                  <c:v>3.0</c:v>
                </c:pt>
                <c:pt idx="39901">
                  <c:v>3.0</c:v>
                </c:pt>
                <c:pt idx="39902">
                  <c:v>3.0</c:v>
                </c:pt>
                <c:pt idx="39903">
                  <c:v>3.0</c:v>
                </c:pt>
                <c:pt idx="39904">
                  <c:v>3.0</c:v>
                </c:pt>
                <c:pt idx="39905">
                  <c:v>3.0</c:v>
                </c:pt>
                <c:pt idx="39906">
                  <c:v>3.0</c:v>
                </c:pt>
                <c:pt idx="39907">
                  <c:v>3.0</c:v>
                </c:pt>
                <c:pt idx="39908">
                  <c:v>3.0</c:v>
                </c:pt>
                <c:pt idx="39909">
                  <c:v>3.0</c:v>
                </c:pt>
                <c:pt idx="39910">
                  <c:v>3.0</c:v>
                </c:pt>
                <c:pt idx="39911">
                  <c:v>3.0</c:v>
                </c:pt>
                <c:pt idx="39912">
                  <c:v>3.0</c:v>
                </c:pt>
                <c:pt idx="39913">
                  <c:v>3.0</c:v>
                </c:pt>
                <c:pt idx="39914">
                  <c:v>3.0</c:v>
                </c:pt>
                <c:pt idx="39915">
                  <c:v>3.0</c:v>
                </c:pt>
                <c:pt idx="39916">
                  <c:v>3.0</c:v>
                </c:pt>
                <c:pt idx="39917">
                  <c:v>3.0</c:v>
                </c:pt>
                <c:pt idx="39918">
                  <c:v>3.0</c:v>
                </c:pt>
                <c:pt idx="39919">
                  <c:v>3.0</c:v>
                </c:pt>
                <c:pt idx="39920">
                  <c:v>3.0</c:v>
                </c:pt>
                <c:pt idx="39921">
                  <c:v>3.0</c:v>
                </c:pt>
                <c:pt idx="39922">
                  <c:v>3.0</c:v>
                </c:pt>
                <c:pt idx="39923">
                  <c:v>3.0</c:v>
                </c:pt>
                <c:pt idx="39924">
                  <c:v>3.0</c:v>
                </c:pt>
                <c:pt idx="39925">
                  <c:v>3.0</c:v>
                </c:pt>
                <c:pt idx="39926">
                  <c:v>3.0</c:v>
                </c:pt>
                <c:pt idx="39927">
                  <c:v>3.0</c:v>
                </c:pt>
                <c:pt idx="39928">
                  <c:v>3.0</c:v>
                </c:pt>
                <c:pt idx="39929">
                  <c:v>3.0</c:v>
                </c:pt>
                <c:pt idx="39930">
                  <c:v>3.0</c:v>
                </c:pt>
                <c:pt idx="39931">
                  <c:v>3.0</c:v>
                </c:pt>
                <c:pt idx="39932">
                  <c:v>3.0</c:v>
                </c:pt>
                <c:pt idx="39933">
                  <c:v>3.0</c:v>
                </c:pt>
                <c:pt idx="39934">
                  <c:v>3.0</c:v>
                </c:pt>
                <c:pt idx="39935">
                  <c:v>3.0</c:v>
                </c:pt>
                <c:pt idx="39936">
                  <c:v>3.0</c:v>
                </c:pt>
                <c:pt idx="39937">
                  <c:v>3.0</c:v>
                </c:pt>
                <c:pt idx="39938">
                  <c:v>3.0</c:v>
                </c:pt>
                <c:pt idx="39939">
                  <c:v>3.0</c:v>
                </c:pt>
                <c:pt idx="39940">
                  <c:v>3.0</c:v>
                </c:pt>
                <c:pt idx="39941">
                  <c:v>3.0</c:v>
                </c:pt>
                <c:pt idx="39942">
                  <c:v>3.0</c:v>
                </c:pt>
                <c:pt idx="39943">
                  <c:v>3.0</c:v>
                </c:pt>
                <c:pt idx="39944">
                  <c:v>3.0</c:v>
                </c:pt>
                <c:pt idx="39945">
                  <c:v>3.0</c:v>
                </c:pt>
                <c:pt idx="39946">
                  <c:v>3.0</c:v>
                </c:pt>
                <c:pt idx="39947">
                  <c:v>3.0</c:v>
                </c:pt>
                <c:pt idx="39948">
                  <c:v>3.0</c:v>
                </c:pt>
                <c:pt idx="39949">
                  <c:v>3.0</c:v>
                </c:pt>
                <c:pt idx="39950">
                  <c:v>3.0</c:v>
                </c:pt>
                <c:pt idx="39951">
                  <c:v>3.0</c:v>
                </c:pt>
                <c:pt idx="39952">
                  <c:v>3.0</c:v>
                </c:pt>
                <c:pt idx="39953">
                  <c:v>3.0</c:v>
                </c:pt>
                <c:pt idx="39954">
                  <c:v>3.0</c:v>
                </c:pt>
                <c:pt idx="39955">
                  <c:v>3.0</c:v>
                </c:pt>
                <c:pt idx="39956">
                  <c:v>3.0</c:v>
                </c:pt>
                <c:pt idx="39957">
                  <c:v>3.0</c:v>
                </c:pt>
                <c:pt idx="39958">
                  <c:v>3.0</c:v>
                </c:pt>
                <c:pt idx="39959">
                  <c:v>3.0</c:v>
                </c:pt>
                <c:pt idx="39960">
                  <c:v>3.0</c:v>
                </c:pt>
                <c:pt idx="39961">
                  <c:v>3.0</c:v>
                </c:pt>
                <c:pt idx="39962">
                  <c:v>3.0</c:v>
                </c:pt>
                <c:pt idx="39963">
                  <c:v>3.0</c:v>
                </c:pt>
                <c:pt idx="39964">
                  <c:v>3.0</c:v>
                </c:pt>
                <c:pt idx="39965">
                  <c:v>3.0</c:v>
                </c:pt>
                <c:pt idx="39966">
                  <c:v>3.0</c:v>
                </c:pt>
                <c:pt idx="39967">
                  <c:v>3.0</c:v>
                </c:pt>
                <c:pt idx="39968">
                  <c:v>3.0</c:v>
                </c:pt>
                <c:pt idx="39969">
                  <c:v>3.0</c:v>
                </c:pt>
                <c:pt idx="39970">
                  <c:v>3.0</c:v>
                </c:pt>
                <c:pt idx="39971">
                  <c:v>3.0</c:v>
                </c:pt>
                <c:pt idx="39972">
                  <c:v>3.0</c:v>
                </c:pt>
                <c:pt idx="39973">
                  <c:v>3.0</c:v>
                </c:pt>
                <c:pt idx="39974">
                  <c:v>3.0</c:v>
                </c:pt>
                <c:pt idx="39975">
                  <c:v>3.0</c:v>
                </c:pt>
                <c:pt idx="39976">
                  <c:v>3.0</c:v>
                </c:pt>
                <c:pt idx="39977">
                  <c:v>3.0</c:v>
                </c:pt>
                <c:pt idx="39978">
                  <c:v>3.0</c:v>
                </c:pt>
                <c:pt idx="39979">
                  <c:v>3.0</c:v>
                </c:pt>
                <c:pt idx="39980">
                  <c:v>3.0</c:v>
                </c:pt>
                <c:pt idx="39981">
                  <c:v>3.0</c:v>
                </c:pt>
                <c:pt idx="39982">
                  <c:v>3.0</c:v>
                </c:pt>
                <c:pt idx="39983">
                  <c:v>3.0</c:v>
                </c:pt>
                <c:pt idx="39984">
                  <c:v>3.0</c:v>
                </c:pt>
                <c:pt idx="39985">
                  <c:v>3.0</c:v>
                </c:pt>
                <c:pt idx="39986">
                  <c:v>3.0</c:v>
                </c:pt>
                <c:pt idx="39987">
                  <c:v>3.0</c:v>
                </c:pt>
                <c:pt idx="39988">
                  <c:v>3.0</c:v>
                </c:pt>
                <c:pt idx="39989">
                  <c:v>3.0</c:v>
                </c:pt>
                <c:pt idx="39990">
                  <c:v>3.0</c:v>
                </c:pt>
                <c:pt idx="39991">
                  <c:v>3.0</c:v>
                </c:pt>
                <c:pt idx="39992">
                  <c:v>3.0</c:v>
                </c:pt>
                <c:pt idx="39993">
                  <c:v>3.0</c:v>
                </c:pt>
                <c:pt idx="39994">
                  <c:v>3.0</c:v>
                </c:pt>
                <c:pt idx="39995">
                  <c:v>3.0</c:v>
                </c:pt>
                <c:pt idx="39996">
                  <c:v>3.0</c:v>
                </c:pt>
                <c:pt idx="39997">
                  <c:v>3.0</c:v>
                </c:pt>
                <c:pt idx="39998">
                  <c:v>3.0</c:v>
                </c:pt>
                <c:pt idx="39999">
                  <c:v>3.0</c:v>
                </c:pt>
                <c:pt idx="40000">
                  <c:v>3.0</c:v>
                </c:pt>
                <c:pt idx="40001">
                  <c:v>3.0</c:v>
                </c:pt>
                <c:pt idx="40002">
                  <c:v>3.0</c:v>
                </c:pt>
                <c:pt idx="40003">
                  <c:v>3.0</c:v>
                </c:pt>
                <c:pt idx="40004">
                  <c:v>3.0</c:v>
                </c:pt>
                <c:pt idx="40005">
                  <c:v>3.0</c:v>
                </c:pt>
                <c:pt idx="40006">
                  <c:v>3.0</c:v>
                </c:pt>
                <c:pt idx="40007">
                  <c:v>3.0</c:v>
                </c:pt>
                <c:pt idx="40008">
                  <c:v>3.0</c:v>
                </c:pt>
                <c:pt idx="40009">
                  <c:v>3.0</c:v>
                </c:pt>
                <c:pt idx="40010">
                  <c:v>3.0</c:v>
                </c:pt>
                <c:pt idx="40011">
                  <c:v>3.0</c:v>
                </c:pt>
                <c:pt idx="40012">
                  <c:v>3.0</c:v>
                </c:pt>
                <c:pt idx="40013">
                  <c:v>3.0</c:v>
                </c:pt>
                <c:pt idx="40014">
                  <c:v>3.0</c:v>
                </c:pt>
                <c:pt idx="40015">
                  <c:v>3.0</c:v>
                </c:pt>
                <c:pt idx="40016">
                  <c:v>3.0</c:v>
                </c:pt>
                <c:pt idx="40017">
                  <c:v>3.0</c:v>
                </c:pt>
                <c:pt idx="40018">
                  <c:v>3.0</c:v>
                </c:pt>
                <c:pt idx="40019">
                  <c:v>3.0</c:v>
                </c:pt>
                <c:pt idx="40020">
                  <c:v>3.0</c:v>
                </c:pt>
                <c:pt idx="40021">
                  <c:v>3.0</c:v>
                </c:pt>
                <c:pt idx="40022">
                  <c:v>3.0</c:v>
                </c:pt>
                <c:pt idx="40023">
                  <c:v>3.0</c:v>
                </c:pt>
                <c:pt idx="40024">
                  <c:v>3.0</c:v>
                </c:pt>
                <c:pt idx="40025">
                  <c:v>3.0</c:v>
                </c:pt>
                <c:pt idx="40026">
                  <c:v>3.0</c:v>
                </c:pt>
                <c:pt idx="40027">
                  <c:v>3.0</c:v>
                </c:pt>
                <c:pt idx="40028">
                  <c:v>3.0</c:v>
                </c:pt>
                <c:pt idx="40029">
                  <c:v>3.0</c:v>
                </c:pt>
                <c:pt idx="40030">
                  <c:v>3.0</c:v>
                </c:pt>
                <c:pt idx="40031">
                  <c:v>3.0</c:v>
                </c:pt>
                <c:pt idx="40032">
                  <c:v>3.0</c:v>
                </c:pt>
                <c:pt idx="40033">
                  <c:v>3.0</c:v>
                </c:pt>
                <c:pt idx="40034">
                  <c:v>3.0</c:v>
                </c:pt>
                <c:pt idx="40035">
                  <c:v>3.0</c:v>
                </c:pt>
                <c:pt idx="40036">
                  <c:v>3.0</c:v>
                </c:pt>
                <c:pt idx="40037">
                  <c:v>3.0</c:v>
                </c:pt>
                <c:pt idx="40038">
                  <c:v>3.0</c:v>
                </c:pt>
                <c:pt idx="40039">
                  <c:v>3.0</c:v>
                </c:pt>
                <c:pt idx="40040">
                  <c:v>3.0</c:v>
                </c:pt>
                <c:pt idx="40041">
                  <c:v>3.0</c:v>
                </c:pt>
                <c:pt idx="40042">
                  <c:v>3.0</c:v>
                </c:pt>
                <c:pt idx="40043">
                  <c:v>3.0</c:v>
                </c:pt>
                <c:pt idx="40044">
                  <c:v>3.0</c:v>
                </c:pt>
                <c:pt idx="40045">
                  <c:v>3.0</c:v>
                </c:pt>
                <c:pt idx="40046">
                  <c:v>3.0</c:v>
                </c:pt>
                <c:pt idx="40047">
                  <c:v>3.0</c:v>
                </c:pt>
                <c:pt idx="40048">
                  <c:v>3.0</c:v>
                </c:pt>
                <c:pt idx="40049">
                  <c:v>3.0</c:v>
                </c:pt>
                <c:pt idx="40050">
                  <c:v>3.0</c:v>
                </c:pt>
                <c:pt idx="40051">
                  <c:v>3.0</c:v>
                </c:pt>
                <c:pt idx="40052">
                  <c:v>3.0</c:v>
                </c:pt>
                <c:pt idx="40053">
                  <c:v>3.0</c:v>
                </c:pt>
                <c:pt idx="40054">
                  <c:v>3.0</c:v>
                </c:pt>
                <c:pt idx="40055">
                  <c:v>3.0</c:v>
                </c:pt>
                <c:pt idx="40056">
                  <c:v>3.0</c:v>
                </c:pt>
                <c:pt idx="40057">
                  <c:v>3.0</c:v>
                </c:pt>
                <c:pt idx="40058">
                  <c:v>3.0</c:v>
                </c:pt>
                <c:pt idx="40059">
                  <c:v>3.0</c:v>
                </c:pt>
                <c:pt idx="40060">
                  <c:v>3.0</c:v>
                </c:pt>
                <c:pt idx="40061">
                  <c:v>3.0</c:v>
                </c:pt>
                <c:pt idx="40062">
                  <c:v>3.0</c:v>
                </c:pt>
                <c:pt idx="40063">
                  <c:v>3.0</c:v>
                </c:pt>
                <c:pt idx="40064">
                  <c:v>3.0</c:v>
                </c:pt>
                <c:pt idx="40065">
                  <c:v>3.0</c:v>
                </c:pt>
                <c:pt idx="40066">
                  <c:v>3.0</c:v>
                </c:pt>
                <c:pt idx="40067">
                  <c:v>3.0</c:v>
                </c:pt>
                <c:pt idx="40068">
                  <c:v>3.0</c:v>
                </c:pt>
                <c:pt idx="40069">
                  <c:v>3.0</c:v>
                </c:pt>
                <c:pt idx="40070">
                  <c:v>3.0</c:v>
                </c:pt>
                <c:pt idx="40071">
                  <c:v>3.0</c:v>
                </c:pt>
                <c:pt idx="40072">
                  <c:v>3.0</c:v>
                </c:pt>
                <c:pt idx="40073">
                  <c:v>3.0</c:v>
                </c:pt>
                <c:pt idx="40074">
                  <c:v>3.0</c:v>
                </c:pt>
                <c:pt idx="40075">
                  <c:v>3.0</c:v>
                </c:pt>
                <c:pt idx="40076">
                  <c:v>3.0</c:v>
                </c:pt>
                <c:pt idx="40077">
                  <c:v>3.0</c:v>
                </c:pt>
                <c:pt idx="40078">
                  <c:v>3.0</c:v>
                </c:pt>
                <c:pt idx="40079">
                  <c:v>3.0</c:v>
                </c:pt>
                <c:pt idx="40080">
                  <c:v>3.0</c:v>
                </c:pt>
                <c:pt idx="40081">
                  <c:v>3.0</c:v>
                </c:pt>
                <c:pt idx="40082">
                  <c:v>3.0</c:v>
                </c:pt>
                <c:pt idx="40083">
                  <c:v>3.0</c:v>
                </c:pt>
                <c:pt idx="40084">
                  <c:v>3.0</c:v>
                </c:pt>
                <c:pt idx="40085">
                  <c:v>3.0</c:v>
                </c:pt>
                <c:pt idx="40086">
                  <c:v>3.0</c:v>
                </c:pt>
                <c:pt idx="40087">
                  <c:v>3.0</c:v>
                </c:pt>
                <c:pt idx="40088">
                  <c:v>3.0</c:v>
                </c:pt>
                <c:pt idx="40089">
                  <c:v>3.0</c:v>
                </c:pt>
                <c:pt idx="40090">
                  <c:v>3.0</c:v>
                </c:pt>
                <c:pt idx="40091">
                  <c:v>3.0</c:v>
                </c:pt>
                <c:pt idx="40092">
                  <c:v>3.0</c:v>
                </c:pt>
                <c:pt idx="40093">
                  <c:v>3.0</c:v>
                </c:pt>
                <c:pt idx="40094">
                  <c:v>3.0</c:v>
                </c:pt>
                <c:pt idx="40095">
                  <c:v>3.0</c:v>
                </c:pt>
                <c:pt idx="40096">
                  <c:v>3.0</c:v>
                </c:pt>
                <c:pt idx="40097">
                  <c:v>3.0</c:v>
                </c:pt>
                <c:pt idx="40098">
                  <c:v>3.0</c:v>
                </c:pt>
                <c:pt idx="40099">
                  <c:v>3.0</c:v>
                </c:pt>
                <c:pt idx="40100">
                  <c:v>3.0</c:v>
                </c:pt>
                <c:pt idx="40101">
                  <c:v>3.0</c:v>
                </c:pt>
                <c:pt idx="40102">
                  <c:v>3.0</c:v>
                </c:pt>
                <c:pt idx="40103">
                  <c:v>3.0</c:v>
                </c:pt>
                <c:pt idx="40104">
                  <c:v>3.0</c:v>
                </c:pt>
                <c:pt idx="40105">
                  <c:v>3.0</c:v>
                </c:pt>
                <c:pt idx="40106">
                  <c:v>3.0</c:v>
                </c:pt>
                <c:pt idx="40107">
                  <c:v>3.0</c:v>
                </c:pt>
                <c:pt idx="40108">
                  <c:v>3.0</c:v>
                </c:pt>
                <c:pt idx="40109">
                  <c:v>3.0</c:v>
                </c:pt>
                <c:pt idx="40110">
                  <c:v>3.0</c:v>
                </c:pt>
                <c:pt idx="40111">
                  <c:v>3.0</c:v>
                </c:pt>
                <c:pt idx="40112">
                  <c:v>3.0</c:v>
                </c:pt>
                <c:pt idx="40113">
                  <c:v>3.0</c:v>
                </c:pt>
                <c:pt idx="40114">
                  <c:v>3.0</c:v>
                </c:pt>
                <c:pt idx="40115">
                  <c:v>3.0</c:v>
                </c:pt>
                <c:pt idx="40116">
                  <c:v>3.0</c:v>
                </c:pt>
                <c:pt idx="40117">
                  <c:v>3.0</c:v>
                </c:pt>
                <c:pt idx="40118">
                  <c:v>3.0</c:v>
                </c:pt>
                <c:pt idx="40119">
                  <c:v>3.0</c:v>
                </c:pt>
                <c:pt idx="40120">
                  <c:v>3.0</c:v>
                </c:pt>
                <c:pt idx="40121">
                  <c:v>3.0</c:v>
                </c:pt>
                <c:pt idx="40122">
                  <c:v>3.0</c:v>
                </c:pt>
                <c:pt idx="40123">
                  <c:v>3.0</c:v>
                </c:pt>
                <c:pt idx="40124">
                  <c:v>3.0</c:v>
                </c:pt>
                <c:pt idx="40125">
                  <c:v>3.0</c:v>
                </c:pt>
                <c:pt idx="40126">
                  <c:v>3.0</c:v>
                </c:pt>
                <c:pt idx="40127">
                  <c:v>3.0</c:v>
                </c:pt>
                <c:pt idx="40128">
                  <c:v>3.0</c:v>
                </c:pt>
                <c:pt idx="40129">
                  <c:v>3.0</c:v>
                </c:pt>
                <c:pt idx="40130">
                  <c:v>3.0</c:v>
                </c:pt>
                <c:pt idx="40131">
                  <c:v>3.0</c:v>
                </c:pt>
                <c:pt idx="40132">
                  <c:v>3.0</c:v>
                </c:pt>
                <c:pt idx="40133">
                  <c:v>3.0</c:v>
                </c:pt>
                <c:pt idx="40134">
                  <c:v>3.0</c:v>
                </c:pt>
                <c:pt idx="40135">
                  <c:v>3.0</c:v>
                </c:pt>
                <c:pt idx="40136">
                  <c:v>3.0</c:v>
                </c:pt>
                <c:pt idx="40137">
                  <c:v>3.0</c:v>
                </c:pt>
                <c:pt idx="40138">
                  <c:v>3.0</c:v>
                </c:pt>
                <c:pt idx="40139">
                  <c:v>3.0</c:v>
                </c:pt>
                <c:pt idx="40140">
                  <c:v>3.0</c:v>
                </c:pt>
                <c:pt idx="40141">
                  <c:v>3.0</c:v>
                </c:pt>
                <c:pt idx="40142">
                  <c:v>3.0</c:v>
                </c:pt>
                <c:pt idx="40143">
                  <c:v>3.0</c:v>
                </c:pt>
                <c:pt idx="40144">
                  <c:v>3.0</c:v>
                </c:pt>
                <c:pt idx="40145">
                  <c:v>3.0</c:v>
                </c:pt>
                <c:pt idx="40146">
                  <c:v>3.0</c:v>
                </c:pt>
                <c:pt idx="40147">
                  <c:v>3.0</c:v>
                </c:pt>
                <c:pt idx="40148">
                  <c:v>3.0</c:v>
                </c:pt>
                <c:pt idx="40149">
                  <c:v>3.0</c:v>
                </c:pt>
                <c:pt idx="40150">
                  <c:v>3.0</c:v>
                </c:pt>
                <c:pt idx="40151">
                  <c:v>3.0</c:v>
                </c:pt>
                <c:pt idx="40152">
                  <c:v>3.0</c:v>
                </c:pt>
                <c:pt idx="40153">
                  <c:v>3.0</c:v>
                </c:pt>
                <c:pt idx="40154">
                  <c:v>3.0</c:v>
                </c:pt>
                <c:pt idx="40155">
                  <c:v>3.0</c:v>
                </c:pt>
                <c:pt idx="40156">
                  <c:v>3.0</c:v>
                </c:pt>
                <c:pt idx="40157">
                  <c:v>3.0</c:v>
                </c:pt>
                <c:pt idx="40158">
                  <c:v>3.0</c:v>
                </c:pt>
                <c:pt idx="40159">
                  <c:v>3.0</c:v>
                </c:pt>
                <c:pt idx="40160">
                  <c:v>3.0</c:v>
                </c:pt>
                <c:pt idx="40161">
                  <c:v>3.0</c:v>
                </c:pt>
                <c:pt idx="40162">
                  <c:v>3.0</c:v>
                </c:pt>
                <c:pt idx="40163">
                  <c:v>3.0</c:v>
                </c:pt>
                <c:pt idx="40164">
                  <c:v>3.0</c:v>
                </c:pt>
                <c:pt idx="40165">
                  <c:v>3.0</c:v>
                </c:pt>
                <c:pt idx="40166">
                  <c:v>3.0</c:v>
                </c:pt>
                <c:pt idx="40167">
                  <c:v>3.0</c:v>
                </c:pt>
                <c:pt idx="40168">
                  <c:v>3.0</c:v>
                </c:pt>
                <c:pt idx="40169">
                  <c:v>3.0</c:v>
                </c:pt>
                <c:pt idx="40170">
                  <c:v>3.0</c:v>
                </c:pt>
                <c:pt idx="40171">
                  <c:v>3.0</c:v>
                </c:pt>
                <c:pt idx="40172">
                  <c:v>3.0</c:v>
                </c:pt>
                <c:pt idx="40173">
                  <c:v>3.0</c:v>
                </c:pt>
                <c:pt idx="40174">
                  <c:v>3.0</c:v>
                </c:pt>
                <c:pt idx="40175">
                  <c:v>3.0</c:v>
                </c:pt>
                <c:pt idx="40176">
                  <c:v>3.0</c:v>
                </c:pt>
                <c:pt idx="40177">
                  <c:v>3.0</c:v>
                </c:pt>
                <c:pt idx="40178">
                  <c:v>3.0</c:v>
                </c:pt>
                <c:pt idx="40179">
                  <c:v>3.0</c:v>
                </c:pt>
                <c:pt idx="40180">
                  <c:v>3.0</c:v>
                </c:pt>
                <c:pt idx="40181">
                  <c:v>3.0</c:v>
                </c:pt>
                <c:pt idx="40182">
                  <c:v>3.0</c:v>
                </c:pt>
                <c:pt idx="40183">
                  <c:v>3.0</c:v>
                </c:pt>
                <c:pt idx="40184">
                  <c:v>3.0</c:v>
                </c:pt>
                <c:pt idx="40185">
                  <c:v>3.0</c:v>
                </c:pt>
                <c:pt idx="40186">
                  <c:v>3.0</c:v>
                </c:pt>
                <c:pt idx="40187">
                  <c:v>3.0</c:v>
                </c:pt>
                <c:pt idx="40188">
                  <c:v>3.0</c:v>
                </c:pt>
                <c:pt idx="40189">
                  <c:v>3.0</c:v>
                </c:pt>
                <c:pt idx="40190">
                  <c:v>3.0</c:v>
                </c:pt>
                <c:pt idx="40191">
                  <c:v>3.0</c:v>
                </c:pt>
                <c:pt idx="40192">
                  <c:v>3.0</c:v>
                </c:pt>
                <c:pt idx="40193">
                  <c:v>3.0</c:v>
                </c:pt>
                <c:pt idx="40194">
                  <c:v>3.0</c:v>
                </c:pt>
                <c:pt idx="40195">
                  <c:v>3.0</c:v>
                </c:pt>
                <c:pt idx="40196">
                  <c:v>3.0</c:v>
                </c:pt>
                <c:pt idx="40197">
                  <c:v>3.0</c:v>
                </c:pt>
                <c:pt idx="40198">
                  <c:v>3.0</c:v>
                </c:pt>
                <c:pt idx="40199">
                  <c:v>3.0</c:v>
                </c:pt>
                <c:pt idx="40200">
                  <c:v>3.0</c:v>
                </c:pt>
                <c:pt idx="40201">
                  <c:v>3.0</c:v>
                </c:pt>
                <c:pt idx="40202">
                  <c:v>3.0</c:v>
                </c:pt>
                <c:pt idx="40203">
                  <c:v>3.0</c:v>
                </c:pt>
                <c:pt idx="40204">
                  <c:v>3.0</c:v>
                </c:pt>
                <c:pt idx="40205">
                  <c:v>3.0</c:v>
                </c:pt>
                <c:pt idx="40206">
                  <c:v>3.0</c:v>
                </c:pt>
                <c:pt idx="40207">
                  <c:v>3.0</c:v>
                </c:pt>
                <c:pt idx="40208">
                  <c:v>3.0</c:v>
                </c:pt>
                <c:pt idx="40209">
                  <c:v>3.0</c:v>
                </c:pt>
                <c:pt idx="40210">
                  <c:v>3.0</c:v>
                </c:pt>
                <c:pt idx="40211">
                  <c:v>3.0</c:v>
                </c:pt>
                <c:pt idx="40212">
                  <c:v>3.0</c:v>
                </c:pt>
                <c:pt idx="40213">
                  <c:v>3.0</c:v>
                </c:pt>
                <c:pt idx="40214">
                  <c:v>3.0</c:v>
                </c:pt>
                <c:pt idx="40215">
                  <c:v>3.0</c:v>
                </c:pt>
                <c:pt idx="40216">
                  <c:v>3.0</c:v>
                </c:pt>
                <c:pt idx="40217">
                  <c:v>3.0</c:v>
                </c:pt>
                <c:pt idx="40218">
                  <c:v>3.0</c:v>
                </c:pt>
                <c:pt idx="40219">
                  <c:v>3.0</c:v>
                </c:pt>
                <c:pt idx="40220">
                  <c:v>3.0</c:v>
                </c:pt>
                <c:pt idx="40221">
                  <c:v>3.0</c:v>
                </c:pt>
                <c:pt idx="40222">
                  <c:v>3.0</c:v>
                </c:pt>
                <c:pt idx="40223">
                  <c:v>3.0</c:v>
                </c:pt>
                <c:pt idx="40224">
                  <c:v>3.0</c:v>
                </c:pt>
                <c:pt idx="40225">
                  <c:v>3.0</c:v>
                </c:pt>
                <c:pt idx="40226">
                  <c:v>3.0</c:v>
                </c:pt>
                <c:pt idx="40227">
                  <c:v>3.0</c:v>
                </c:pt>
                <c:pt idx="40228">
                  <c:v>3.0</c:v>
                </c:pt>
                <c:pt idx="40229">
                  <c:v>3.0</c:v>
                </c:pt>
                <c:pt idx="40230">
                  <c:v>3.0</c:v>
                </c:pt>
                <c:pt idx="40231">
                  <c:v>3.0</c:v>
                </c:pt>
                <c:pt idx="40232">
                  <c:v>3.0</c:v>
                </c:pt>
                <c:pt idx="40233">
                  <c:v>3.0</c:v>
                </c:pt>
                <c:pt idx="40234">
                  <c:v>3.0</c:v>
                </c:pt>
                <c:pt idx="40235">
                  <c:v>3.0</c:v>
                </c:pt>
                <c:pt idx="40236">
                  <c:v>3.0</c:v>
                </c:pt>
                <c:pt idx="40237">
                  <c:v>3.0</c:v>
                </c:pt>
                <c:pt idx="40238">
                  <c:v>3.0</c:v>
                </c:pt>
                <c:pt idx="40239">
                  <c:v>3.0</c:v>
                </c:pt>
                <c:pt idx="40240">
                  <c:v>3.0</c:v>
                </c:pt>
                <c:pt idx="40241">
                  <c:v>3.0</c:v>
                </c:pt>
                <c:pt idx="40242">
                  <c:v>3.0</c:v>
                </c:pt>
                <c:pt idx="40243">
                  <c:v>3.0</c:v>
                </c:pt>
                <c:pt idx="40244">
                  <c:v>3.0</c:v>
                </c:pt>
                <c:pt idx="40245">
                  <c:v>3.0</c:v>
                </c:pt>
                <c:pt idx="40246">
                  <c:v>3.0</c:v>
                </c:pt>
                <c:pt idx="40247">
                  <c:v>3.0</c:v>
                </c:pt>
                <c:pt idx="40248">
                  <c:v>3.0</c:v>
                </c:pt>
                <c:pt idx="40249">
                  <c:v>3.0</c:v>
                </c:pt>
                <c:pt idx="40250">
                  <c:v>3.0</c:v>
                </c:pt>
                <c:pt idx="40251">
                  <c:v>3.0</c:v>
                </c:pt>
                <c:pt idx="40252">
                  <c:v>3.0</c:v>
                </c:pt>
                <c:pt idx="40253">
                  <c:v>3.0</c:v>
                </c:pt>
                <c:pt idx="40254">
                  <c:v>3.0</c:v>
                </c:pt>
                <c:pt idx="40255">
                  <c:v>3.0</c:v>
                </c:pt>
                <c:pt idx="40256">
                  <c:v>3.0</c:v>
                </c:pt>
                <c:pt idx="40257">
                  <c:v>3.0</c:v>
                </c:pt>
                <c:pt idx="40258">
                  <c:v>3.0</c:v>
                </c:pt>
                <c:pt idx="40259">
                  <c:v>3.0</c:v>
                </c:pt>
                <c:pt idx="40260">
                  <c:v>3.0</c:v>
                </c:pt>
                <c:pt idx="40261">
                  <c:v>3.0</c:v>
                </c:pt>
                <c:pt idx="40262">
                  <c:v>3.0</c:v>
                </c:pt>
                <c:pt idx="40263">
                  <c:v>3.0</c:v>
                </c:pt>
                <c:pt idx="40264">
                  <c:v>3.0</c:v>
                </c:pt>
                <c:pt idx="40265">
                  <c:v>3.0</c:v>
                </c:pt>
                <c:pt idx="40266">
                  <c:v>3.0</c:v>
                </c:pt>
                <c:pt idx="40267">
                  <c:v>3.0</c:v>
                </c:pt>
                <c:pt idx="40268">
                  <c:v>3.0</c:v>
                </c:pt>
                <c:pt idx="40269">
                  <c:v>3.0</c:v>
                </c:pt>
                <c:pt idx="40270">
                  <c:v>3.0</c:v>
                </c:pt>
                <c:pt idx="40271">
                  <c:v>3.0</c:v>
                </c:pt>
                <c:pt idx="40272">
                  <c:v>3.0</c:v>
                </c:pt>
                <c:pt idx="40273">
                  <c:v>3.0</c:v>
                </c:pt>
                <c:pt idx="40274">
                  <c:v>3.0</c:v>
                </c:pt>
                <c:pt idx="40275">
                  <c:v>3.0</c:v>
                </c:pt>
                <c:pt idx="40276">
                  <c:v>3.0</c:v>
                </c:pt>
                <c:pt idx="40277">
                  <c:v>3.0</c:v>
                </c:pt>
                <c:pt idx="40278">
                  <c:v>3.0</c:v>
                </c:pt>
                <c:pt idx="40279">
                  <c:v>3.0</c:v>
                </c:pt>
                <c:pt idx="40280">
                  <c:v>3.0</c:v>
                </c:pt>
                <c:pt idx="40281">
                  <c:v>3.0</c:v>
                </c:pt>
                <c:pt idx="40282">
                  <c:v>3.0</c:v>
                </c:pt>
                <c:pt idx="40283">
                  <c:v>3.0</c:v>
                </c:pt>
                <c:pt idx="40284">
                  <c:v>3.0</c:v>
                </c:pt>
                <c:pt idx="40285">
                  <c:v>3.0</c:v>
                </c:pt>
                <c:pt idx="40286">
                  <c:v>3.0</c:v>
                </c:pt>
                <c:pt idx="40287">
                  <c:v>3.0</c:v>
                </c:pt>
                <c:pt idx="40288">
                  <c:v>3.0</c:v>
                </c:pt>
                <c:pt idx="40289">
                  <c:v>3.0</c:v>
                </c:pt>
                <c:pt idx="40290">
                  <c:v>3.0</c:v>
                </c:pt>
                <c:pt idx="40291">
                  <c:v>3.0</c:v>
                </c:pt>
                <c:pt idx="40292">
                  <c:v>3.0</c:v>
                </c:pt>
                <c:pt idx="40293">
                  <c:v>3.0</c:v>
                </c:pt>
                <c:pt idx="40294">
                  <c:v>3.0</c:v>
                </c:pt>
                <c:pt idx="40295">
                  <c:v>3.0</c:v>
                </c:pt>
                <c:pt idx="40296">
                  <c:v>3.0</c:v>
                </c:pt>
                <c:pt idx="40297">
                  <c:v>3.0</c:v>
                </c:pt>
                <c:pt idx="40298">
                  <c:v>3.0</c:v>
                </c:pt>
                <c:pt idx="40299">
                  <c:v>3.0</c:v>
                </c:pt>
                <c:pt idx="40300">
                  <c:v>3.0</c:v>
                </c:pt>
                <c:pt idx="40301">
                  <c:v>3.0</c:v>
                </c:pt>
                <c:pt idx="40302">
                  <c:v>3.0</c:v>
                </c:pt>
                <c:pt idx="40303">
                  <c:v>3.0</c:v>
                </c:pt>
                <c:pt idx="40304">
                  <c:v>3.0</c:v>
                </c:pt>
                <c:pt idx="40305">
                  <c:v>3.0</c:v>
                </c:pt>
                <c:pt idx="40306">
                  <c:v>3.0</c:v>
                </c:pt>
                <c:pt idx="40307">
                  <c:v>3.0</c:v>
                </c:pt>
                <c:pt idx="40308">
                  <c:v>3.0</c:v>
                </c:pt>
                <c:pt idx="40309">
                  <c:v>3.0</c:v>
                </c:pt>
                <c:pt idx="40310">
                  <c:v>3.0</c:v>
                </c:pt>
                <c:pt idx="40311">
                  <c:v>3.0</c:v>
                </c:pt>
                <c:pt idx="40312">
                  <c:v>3.0</c:v>
                </c:pt>
                <c:pt idx="40313">
                  <c:v>3.0</c:v>
                </c:pt>
                <c:pt idx="40314">
                  <c:v>3.0</c:v>
                </c:pt>
                <c:pt idx="40315">
                  <c:v>3.0</c:v>
                </c:pt>
                <c:pt idx="40316">
                  <c:v>3.0</c:v>
                </c:pt>
                <c:pt idx="40317">
                  <c:v>3.0</c:v>
                </c:pt>
                <c:pt idx="40318">
                  <c:v>3.0</c:v>
                </c:pt>
                <c:pt idx="40319">
                  <c:v>3.0</c:v>
                </c:pt>
                <c:pt idx="40320">
                  <c:v>3.0</c:v>
                </c:pt>
                <c:pt idx="40321">
                  <c:v>3.0</c:v>
                </c:pt>
                <c:pt idx="40322">
                  <c:v>3.0</c:v>
                </c:pt>
                <c:pt idx="40323">
                  <c:v>3.0</c:v>
                </c:pt>
                <c:pt idx="40324">
                  <c:v>3.0</c:v>
                </c:pt>
                <c:pt idx="40325">
                  <c:v>3.0</c:v>
                </c:pt>
                <c:pt idx="40326">
                  <c:v>3.0</c:v>
                </c:pt>
                <c:pt idx="40327">
                  <c:v>3.0</c:v>
                </c:pt>
                <c:pt idx="40328">
                  <c:v>3.0</c:v>
                </c:pt>
                <c:pt idx="40329">
                  <c:v>3.0</c:v>
                </c:pt>
                <c:pt idx="40330">
                  <c:v>3.0</c:v>
                </c:pt>
                <c:pt idx="40331">
                  <c:v>3.0</c:v>
                </c:pt>
                <c:pt idx="40332">
                  <c:v>3.0</c:v>
                </c:pt>
                <c:pt idx="40333">
                  <c:v>3.0</c:v>
                </c:pt>
                <c:pt idx="40334">
                  <c:v>3.0</c:v>
                </c:pt>
                <c:pt idx="40335">
                  <c:v>3.0</c:v>
                </c:pt>
                <c:pt idx="40336">
                  <c:v>3.0</c:v>
                </c:pt>
                <c:pt idx="40337">
                  <c:v>3.0</c:v>
                </c:pt>
                <c:pt idx="40338">
                  <c:v>3.0</c:v>
                </c:pt>
                <c:pt idx="40339">
                  <c:v>3.0</c:v>
                </c:pt>
                <c:pt idx="40340">
                  <c:v>3.0</c:v>
                </c:pt>
                <c:pt idx="40341">
                  <c:v>3.0</c:v>
                </c:pt>
                <c:pt idx="40342">
                  <c:v>3.0</c:v>
                </c:pt>
                <c:pt idx="40343">
                  <c:v>3.0</c:v>
                </c:pt>
                <c:pt idx="40344">
                  <c:v>3.0</c:v>
                </c:pt>
                <c:pt idx="40345">
                  <c:v>3.0</c:v>
                </c:pt>
                <c:pt idx="40346">
                  <c:v>3.0</c:v>
                </c:pt>
                <c:pt idx="40347">
                  <c:v>3.0</c:v>
                </c:pt>
                <c:pt idx="40348">
                  <c:v>3.0</c:v>
                </c:pt>
                <c:pt idx="40349">
                  <c:v>3.0</c:v>
                </c:pt>
                <c:pt idx="40350">
                  <c:v>3.0</c:v>
                </c:pt>
                <c:pt idx="40351">
                  <c:v>3.0</c:v>
                </c:pt>
                <c:pt idx="40352">
                  <c:v>3.0</c:v>
                </c:pt>
                <c:pt idx="40353">
                  <c:v>3.0</c:v>
                </c:pt>
                <c:pt idx="40354">
                  <c:v>3.0</c:v>
                </c:pt>
                <c:pt idx="40355">
                  <c:v>3.0</c:v>
                </c:pt>
                <c:pt idx="40356">
                  <c:v>3.0</c:v>
                </c:pt>
                <c:pt idx="40357">
                  <c:v>3.0</c:v>
                </c:pt>
                <c:pt idx="40358">
                  <c:v>3.0</c:v>
                </c:pt>
                <c:pt idx="40359">
                  <c:v>3.0</c:v>
                </c:pt>
                <c:pt idx="40360">
                  <c:v>3.0</c:v>
                </c:pt>
                <c:pt idx="40361">
                  <c:v>3.0</c:v>
                </c:pt>
                <c:pt idx="40362">
                  <c:v>3.0</c:v>
                </c:pt>
                <c:pt idx="40363">
                  <c:v>3.0</c:v>
                </c:pt>
                <c:pt idx="40364">
                  <c:v>3.0</c:v>
                </c:pt>
                <c:pt idx="40365">
                  <c:v>3.0</c:v>
                </c:pt>
                <c:pt idx="40366">
                  <c:v>3.0</c:v>
                </c:pt>
                <c:pt idx="40367">
                  <c:v>3.0</c:v>
                </c:pt>
                <c:pt idx="40368">
                  <c:v>3.0</c:v>
                </c:pt>
                <c:pt idx="40369">
                  <c:v>3.0</c:v>
                </c:pt>
                <c:pt idx="40370">
                  <c:v>3.0</c:v>
                </c:pt>
                <c:pt idx="40371">
                  <c:v>3.0</c:v>
                </c:pt>
                <c:pt idx="40372">
                  <c:v>3.0</c:v>
                </c:pt>
                <c:pt idx="40373">
                  <c:v>3.0</c:v>
                </c:pt>
                <c:pt idx="40374">
                  <c:v>3.0</c:v>
                </c:pt>
                <c:pt idx="40375">
                  <c:v>3.0</c:v>
                </c:pt>
                <c:pt idx="40376">
                  <c:v>3.0</c:v>
                </c:pt>
                <c:pt idx="40377">
                  <c:v>3.0</c:v>
                </c:pt>
                <c:pt idx="40378">
                  <c:v>3.0</c:v>
                </c:pt>
                <c:pt idx="40379">
                  <c:v>3.0</c:v>
                </c:pt>
                <c:pt idx="40380">
                  <c:v>3.0</c:v>
                </c:pt>
                <c:pt idx="40381">
                  <c:v>3.0</c:v>
                </c:pt>
                <c:pt idx="40382">
                  <c:v>3.0</c:v>
                </c:pt>
                <c:pt idx="40383">
                  <c:v>3.0</c:v>
                </c:pt>
                <c:pt idx="40384">
                  <c:v>3.0</c:v>
                </c:pt>
                <c:pt idx="40385">
                  <c:v>3.0</c:v>
                </c:pt>
                <c:pt idx="40386">
                  <c:v>3.0</c:v>
                </c:pt>
                <c:pt idx="40387">
                  <c:v>3.0</c:v>
                </c:pt>
                <c:pt idx="40388">
                  <c:v>3.0</c:v>
                </c:pt>
                <c:pt idx="40389">
                  <c:v>3.0</c:v>
                </c:pt>
                <c:pt idx="40390">
                  <c:v>3.0</c:v>
                </c:pt>
                <c:pt idx="40391">
                  <c:v>3.0</c:v>
                </c:pt>
                <c:pt idx="40392">
                  <c:v>3.0</c:v>
                </c:pt>
                <c:pt idx="40393">
                  <c:v>3.0</c:v>
                </c:pt>
                <c:pt idx="40394">
                  <c:v>3.0</c:v>
                </c:pt>
                <c:pt idx="40395">
                  <c:v>3.0</c:v>
                </c:pt>
                <c:pt idx="40396">
                  <c:v>3.0</c:v>
                </c:pt>
                <c:pt idx="40397">
                  <c:v>3.0</c:v>
                </c:pt>
                <c:pt idx="40398">
                  <c:v>3.0</c:v>
                </c:pt>
                <c:pt idx="40399">
                  <c:v>3.0</c:v>
                </c:pt>
                <c:pt idx="40400">
                  <c:v>3.0</c:v>
                </c:pt>
                <c:pt idx="40401">
                  <c:v>3.0</c:v>
                </c:pt>
                <c:pt idx="40402">
                  <c:v>3.0</c:v>
                </c:pt>
                <c:pt idx="40403">
                  <c:v>3.0</c:v>
                </c:pt>
                <c:pt idx="40404">
                  <c:v>3.0</c:v>
                </c:pt>
                <c:pt idx="40405">
                  <c:v>3.0</c:v>
                </c:pt>
                <c:pt idx="40406">
                  <c:v>3.0</c:v>
                </c:pt>
                <c:pt idx="40407">
                  <c:v>3.0</c:v>
                </c:pt>
                <c:pt idx="40408">
                  <c:v>3.0</c:v>
                </c:pt>
                <c:pt idx="40409">
                  <c:v>3.0</c:v>
                </c:pt>
                <c:pt idx="40410">
                  <c:v>3.0</c:v>
                </c:pt>
                <c:pt idx="40411">
                  <c:v>3.0</c:v>
                </c:pt>
                <c:pt idx="40412">
                  <c:v>3.0</c:v>
                </c:pt>
                <c:pt idx="40413">
                  <c:v>3.0</c:v>
                </c:pt>
                <c:pt idx="40414">
                  <c:v>3.0</c:v>
                </c:pt>
                <c:pt idx="40415">
                  <c:v>3.0</c:v>
                </c:pt>
                <c:pt idx="40416">
                  <c:v>3.0</c:v>
                </c:pt>
                <c:pt idx="40417">
                  <c:v>3.0</c:v>
                </c:pt>
                <c:pt idx="40418">
                  <c:v>3.0</c:v>
                </c:pt>
                <c:pt idx="40419">
                  <c:v>3.0</c:v>
                </c:pt>
                <c:pt idx="40420">
                  <c:v>3.0</c:v>
                </c:pt>
                <c:pt idx="40421">
                  <c:v>3.0</c:v>
                </c:pt>
                <c:pt idx="40422">
                  <c:v>3.0</c:v>
                </c:pt>
                <c:pt idx="40423">
                  <c:v>3.0</c:v>
                </c:pt>
                <c:pt idx="40424">
                  <c:v>3.0</c:v>
                </c:pt>
                <c:pt idx="40425">
                  <c:v>3.0</c:v>
                </c:pt>
                <c:pt idx="40426">
                  <c:v>3.0</c:v>
                </c:pt>
                <c:pt idx="40427">
                  <c:v>3.0</c:v>
                </c:pt>
                <c:pt idx="40428">
                  <c:v>3.0</c:v>
                </c:pt>
                <c:pt idx="40429">
                  <c:v>3.0</c:v>
                </c:pt>
                <c:pt idx="40430">
                  <c:v>3.0</c:v>
                </c:pt>
                <c:pt idx="40431">
                  <c:v>3.0</c:v>
                </c:pt>
                <c:pt idx="40432">
                  <c:v>3.0</c:v>
                </c:pt>
                <c:pt idx="40433">
                  <c:v>3.0</c:v>
                </c:pt>
                <c:pt idx="40434">
                  <c:v>3.0</c:v>
                </c:pt>
                <c:pt idx="40435">
                  <c:v>3.0</c:v>
                </c:pt>
                <c:pt idx="40436">
                  <c:v>3.0</c:v>
                </c:pt>
                <c:pt idx="40437">
                  <c:v>3.0</c:v>
                </c:pt>
                <c:pt idx="40438">
                  <c:v>3.0</c:v>
                </c:pt>
                <c:pt idx="40439">
                  <c:v>3.0</c:v>
                </c:pt>
                <c:pt idx="40440">
                  <c:v>3.0</c:v>
                </c:pt>
                <c:pt idx="40441">
                  <c:v>3.0</c:v>
                </c:pt>
                <c:pt idx="40442">
                  <c:v>3.0</c:v>
                </c:pt>
                <c:pt idx="40443">
                  <c:v>3.0</c:v>
                </c:pt>
                <c:pt idx="40444">
                  <c:v>3.0</c:v>
                </c:pt>
                <c:pt idx="40445">
                  <c:v>3.0</c:v>
                </c:pt>
                <c:pt idx="40446">
                  <c:v>3.0</c:v>
                </c:pt>
                <c:pt idx="40447">
                  <c:v>3.0</c:v>
                </c:pt>
                <c:pt idx="40448">
                  <c:v>3.0</c:v>
                </c:pt>
                <c:pt idx="40449">
                  <c:v>3.0</c:v>
                </c:pt>
                <c:pt idx="40450">
                  <c:v>3.0</c:v>
                </c:pt>
                <c:pt idx="40451">
                  <c:v>3.0</c:v>
                </c:pt>
                <c:pt idx="40452">
                  <c:v>3.0</c:v>
                </c:pt>
                <c:pt idx="40453">
                  <c:v>3.0</c:v>
                </c:pt>
                <c:pt idx="40454">
                  <c:v>3.0</c:v>
                </c:pt>
                <c:pt idx="40455">
                  <c:v>3.0</c:v>
                </c:pt>
                <c:pt idx="40456">
                  <c:v>3.0</c:v>
                </c:pt>
                <c:pt idx="40457">
                  <c:v>3.0</c:v>
                </c:pt>
                <c:pt idx="40458">
                  <c:v>3.0</c:v>
                </c:pt>
                <c:pt idx="40459">
                  <c:v>3.0</c:v>
                </c:pt>
                <c:pt idx="40460">
                  <c:v>3.0</c:v>
                </c:pt>
                <c:pt idx="40461">
                  <c:v>3.0</c:v>
                </c:pt>
                <c:pt idx="40462">
                  <c:v>3.0</c:v>
                </c:pt>
                <c:pt idx="40463">
                  <c:v>3.0</c:v>
                </c:pt>
                <c:pt idx="40464">
                  <c:v>3.0</c:v>
                </c:pt>
                <c:pt idx="40465">
                  <c:v>3.0</c:v>
                </c:pt>
                <c:pt idx="40466">
                  <c:v>3.0</c:v>
                </c:pt>
                <c:pt idx="40467">
                  <c:v>3.0</c:v>
                </c:pt>
                <c:pt idx="40468">
                  <c:v>3.0</c:v>
                </c:pt>
                <c:pt idx="40469">
                  <c:v>3.0</c:v>
                </c:pt>
                <c:pt idx="40470">
                  <c:v>3.0</c:v>
                </c:pt>
                <c:pt idx="40471">
                  <c:v>3.0</c:v>
                </c:pt>
                <c:pt idx="40472">
                  <c:v>3.0</c:v>
                </c:pt>
                <c:pt idx="40473">
                  <c:v>3.0</c:v>
                </c:pt>
                <c:pt idx="40474">
                  <c:v>3.0</c:v>
                </c:pt>
                <c:pt idx="40475">
                  <c:v>3.0</c:v>
                </c:pt>
                <c:pt idx="40476">
                  <c:v>3.0</c:v>
                </c:pt>
                <c:pt idx="40477">
                  <c:v>3.0</c:v>
                </c:pt>
                <c:pt idx="40478">
                  <c:v>3.0</c:v>
                </c:pt>
                <c:pt idx="40479">
                  <c:v>3.0</c:v>
                </c:pt>
                <c:pt idx="40480">
                  <c:v>3.0</c:v>
                </c:pt>
                <c:pt idx="40481">
                  <c:v>3.0</c:v>
                </c:pt>
                <c:pt idx="40482">
                  <c:v>3.0</c:v>
                </c:pt>
                <c:pt idx="40483">
                  <c:v>3.0</c:v>
                </c:pt>
                <c:pt idx="40484">
                  <c:v>3.0</c:v>
                </c:pt>
                <c:pt idx="40485">
                  <c:v>3.0</c:v>
                </c:pt>
                <c:pt idx="40486">
                  <c:v>3.0</c:v>
                </c:pt>
                <c:pt idx="40487">
                  <c:v>3.0</c:v>
                </c:pt>
                <c:pt idx="40488">
                  <c:v>3.0</c:v>
                </c:pt>
                <c:pt idx="40489">
                  <c:v>3.0</c:v>
                </c:pt>
                <c:pt idx="40490">
                  <c:v>3.0</c:v>
                </c:pt>
                <c:pt idx="40491">
                  <c:v>3.0</c:v>
                </c:pt>
                <c:pt idx="40492">
                  <c:v>3.0</c:v>
                </c:pt>
                <c:pt idx="40493">
                  <c:v>3.0</c:v>
                </c:pt>
                <c:pt idx="40494">
                  <c:v>3.0</c:v>
                </c:pt>
                <c:pt idx="40495">
                  <c:v>3.0</c:v>
                </c:pt>
                <c:pt idx="40496">
                  <c:v>3.0</c:v>
                </c:pt>
                <c:pt idx="40497">
                  <c:v>3.0</c:v>
                </c:pt>
                <c:pt idx="40498">
                  <c:v>3.0</c:v>
                </c:pt>
                <c:pt idx="40499">
                  <c:v>3.0</c:v>
                </c:pt>
                <c:pt idx="40500">
                  <c:v>3.0</c:v>
                </c:pt>
                <c:pt idx="40501">
                  <c:v>3.0</c:v>
                </c:pt>
                <c:pt idx="40502">
                  <c:v>3.0</c:v>
                </c:pt>
                <c:pt idx="40503">
                  <c:v>3.0</c:v>
                </c:pt>
                <c:pt idx="40504">
                  <c:v>3.0</c:v>
                </c:pt>
                <c:pt idx="40505">
                  <c:v>3.0</c:v>
                </c:pt>
                <c:pt idx="40506">
                  <c:v>3.0</c:v>
                </c:pt>
                <c:pt idx="40507">
                  <c:v>3.0</c:v>
                </c:pt>
                <c:pt idx="40508">
                  <c:v>3.0</c:v>
                </c:pt>
                <c:pt idx="40509">
                  <c:v>3.0</c:v>
                </c:pt>
                <c:pt idx="40510">
                  <c:v>3.0</c:v>
                </c:pt>
                <c:pt idx="40511">
                  <c:v>3.0</c:v>
                </c:pt>
                <c:pt idx="40512">
                  <c:v>3.0</c:v>
                </c:pt>
                <c:pt idx="40513">
                  <c:v>3.0</c:v>
                </c:pt>
                <c:pt idx="40514">
                  <c:v>3.0</c:v>
                </c:pt>
                <c:pt idx="40515">
                  <c:v>3.0</c:v>
                </c:pt>
                <c:pt idx="40516">
                  <c:v>3.0</c:v>
                </c:pt>
                <c:pt idx="40517">
                  <c:v>3.0</c:v>
                </c:pt>
                <c:pt idx="40518">
                  <c:v>3.0</c:v>
                </c:pt>
                <c:pt idx="40519">
                  <c:v>3.0</c:v>
                </c:pt>
                <c:pt idx="40520">
                  <c:v>3.0</c:v>
                </c:pt>
                <c:pt idx="40521">
                  <c:v>3.0</c:v>
                </c:pt>
                <c:pt idx="40522">
                  <c:v>3.0</c:v>
                </c:pt>
                <c:pt idx="40523">
                  <c:v>3.0</c:v>
                </c:pt>
                <c:pt idx="40524">
                  <c:v>3.0</c:v>
                </c:pt>
                <c:pt idx="40525">
                  <c:v>3.0</c:v>
                </c:pt>
                <c:pt idx="40526">
                  <c:v>3.0</c:v>
                </c:pt>
                <c:pt idx="40527">
                  <c:v>3.0</c:v>
                </c:pt>
                <c:pt idx="40528">
                  <c:v>3.0</c:v>
                </c:pt>
                <c:pt idx="40529">
                  <c:v>3.0</c:v>
                </c:pt>
                <c:pt idx="40530">
                  <c:v>3.0</c:v>
                </c:pt>
                <c:pt idx="40531">
                  <c:v>3.0</c:v>
                </c:pt>
                <c:pt idx="40532">
                  <c:v>3.0</c:v>
                </c:pt>
                <c:pt idx="40533">
                  <c:v>3.0</c:v>
                </c:pt>
                <c:pt idx="40534">
                  <c:v>3.0</c:v>
                </c:pt>
                <c:pt idx="40535">
                  <c:v>3.0</c:v>
                </c:pt>
                <c:pt idx="40536">
                  <c:v>3.0</c:v>
                </c:pt>
                <c:pt idx="40537">
                  <c:v>3.0</c:v>
                </c:pt>
                <c:pt idx="40538">
                  <c:v>3.0</c:v>
                </c:pt>
                <c:pt idx="40539">
                  <c:v>3.0</c:v>
                </c:pt>
                <c:pt idx="40540">
                  <c:v>3.0</c:v>
                </c:pt>
                <c:pt idx="40541">
                  <c:v>3.0</c:v>
                </c:pt>
                <c:pt idx="40542">
                  <c:v>3.0</c:v>
                </c:pt>
                <c:pt idx="40543">
                  <c:v>3.0</c:v>
                </c:pt>
                <c:pt idx="40544">
                  <c:v>3.0</c:v>
                </c:pt>
                <c:pt idx="40545">
                  <c:v>3.0</c:v>
                </c:pt>
                <c:pt idx="40546">
                  <c:v>3.0</c:v>
                </c:pt>
                <c:pt idx="40547">
                  <c:v>3.0</c:v>
                </c:pt>
                <c:pt idx="40548">
                  <c:v>3.0</c:v>
                </c:pt>
                <c:pt idx="40549">
                  <c:v>3.0</c:v>
                </c:pt>
                <c:pt idx="40550">
                  <c:v>3.0</c:v>
                </c:pt>
                <c:pt idx="40551">
                  <c:v>3.0</c:v>
                </c:pt>
                <c:pt idx="40552">
                  <c:v>3.0</c:v>
                </c:pt>
                <c:pt idx="40553">
                  <c:v>3.0</c:v>
                </c:pt>
                <c:pt idx="40554">
                  <c:v>3.0</c:v>
                </c:pt>
                <c:pt idx="40555">
                  <c:v>3.0</c:v>
                </c:pt>
                <c:pt idx="40556">
                  <c:v>3.0</c:v>
                </c:pt>
                <c:pt idx="40557">
                  <c:v>3.0</c:v>
                </c:pt>
                <c:pt idx="40558">
                  <c:v>3.0</c:v>
                </c:pt>
                <c:pt idx="40559">
                  <c:v>3.0</c:v>
                </c:pt>
                <c:pt idx="40560">
                  <c:v>3.0</c:v>
                </c:pt>
                <c:pt idx="40561">
                  <c:v>3.0</c:v>
                </c:pt>
                <c:pt idx="40562">
                  <c:v>3.0</c:v>
                </c:pt>
                <c:pt idx="40563">
                  <c:v>3.0</c:v>
                </c:pt>
                <c:pt idx="40564">
                  <c:v>3.0</c:v>
                </c:pt>
                <c:pt idx="40565">
                  <c:v>3.0</c:v>
                </c:pt>
                <c:pt idx="40566">
                  <c:v>3.0</c:v>
                </c:pt>
                <c:pt idx="40567">
                  <c:v>3.0</c:v>
                </c:pt>
                <c:pt idx="40568">
                  <c:v>3.0</c:v>
                </c:pt>
                <c:pt idx="40569">
                  <c:v>3.0</c:v>
                </c:pt>
                <c:pt idx="40570">
                  <c:v>3.0</c:v>
                </c:pt>
                <c:pt idx="40571">
                  <c:v>3.0</c:v>
                </c:pt>
                <c:pt idx="40572">
                  <c:v>3.0</c:v>
                </c:pt>
                <c:pt idx="40573">
                  <c:v>3.0</c:v>
                </c:pt>
                <c:pt idx="40574">
                  <c:v>3.0</c:v>
                </c:pt>
                <c:pt idx="40575">
                  <c:v>3.0</c:v>
                </c:pt>
                <c:pt idx="40576">
                  <c:v>3.0</c:v>
                </c:pt>
                <c:pt idx="40577">
                  <c:v>3.0</c:v>
                </c:pt>
                <c:pt idx="40578">
                  <c:v>3.0</c:v>
                </c:pt>
                <c:pt idx="40579">
                  <c:v>3.0</c:v>
                </c:pt>
                <c:pt idx="40580">
                  <c:v>3.0</c:v>
                </c:pt>
                <c:pt idx="40581">
                  <c:v>3.0</c:v>
                </c:pt>
                <c:pt idx="40582">
                  <c:v>3.0</c:v>
                </c:pt>
                <c:pt idx="40583">
                  <c:v>3.0</c:v>
                </c:pt>
                <c:pt idx="40584">
                  <c:v>3.0</c:v>
                </c:pt>
                <c:pt idx="40585">
                  <c:v>3.0</c:v>
                </c:pt>
                <c:pt idx="40586">
                  <c:v>3.0</c:v>
                </c:pt>
                <c:pt idx="40587">
                  <c:v>3.0</c:v>
                </c:pt>
                <c:pt idx="40588">
                  <c:v>3.0</c:v>
                </c:pt>
                <c:pt idx="40589">
                  <c:v>3.0</c:v>
                </c:pt>
                <c:pt idx="40590">
                  <c:v>3.0</c:v>
                </c:pt>
                <c:pt idx="40591">
                  <c:v>3.0</c:v>
                </c:pt>
                <c:pt idx="40592">
                  <c:v>3.0</c:v>
                </c:pt>
                <c:pt idx="40593">
                  <c:v>3.0</c:v>
                </c:pt>
                <c:pt idx="40594">
                  <c:v>3.0</c:v>
                </c:pt>
                <c:pt idx="40595">
                  <c:v>3.0</c:v>
                </c:pt>
                <c:pt idx="40596">
                  <c:v>3.0</c:v>
                </c:pt>
                <c:pt idx="40597">
                  <c:v>3.0</c:v>
                </c:pt>
                <c:pt idx="40598">
                  <c:v>3.0</c:v>
                </c:pt>
                <c:pt idx="40599">
                  <c:v>3.0</c:v>
                </c:pt>
                <c:pt idx="40600">
                  <c:v>3.0</c:v>
                </c:pt>
                <c:pt idx="40601">
                  <c:v>3.0</c:v>
                </c:pt>
                <c:pt idx="40602">
                  <c:v>3.0</c:v>
                </c:pt>
                <c:pt idx="40603">
                  <c:v>3.0</c:v>
                </c:pt>
                <c:pt idx="40604">
                  <c:v>3.0</c:v>
                </c:pt>
                <c:pt idx="40605">
                  <c:v>3.0</c:v>
                </c:pt>
                <c:pt idx="40606">
                  <c:v>3.0</c:v>
                </c:pt>
                <c:pt idx="40607">
                  <c:v>3.0</c:v>
                </c:pt>
                <c:pt idx="40608">
                  <c:v>3.0</c:v>
                </c:pt>
                <c:pt idx="40609">
                  <c:v>3.0</c:v>
                </c:pt>
                <c:pt idx="40610">
                  <c:v>3.0</c:v>
                </c:pt>
                <c:pt idx="40611">
                  <c:v>3.0</c:v>
                </c:pt>
                <c:pt idx="40612">
                  <c:v>3.0</c:v>
                </c:pt>
                <c:pt idx="40613">
                  <c:v>3.0</c:v>
                </c:pt>
                <c:pt idx="40614">
                  <c:v>3.0</c:v>
                </c:pt>
                <c:pt idx="40615">
                  <c:v>3.0</c:v>
                </c:pt>
                <c:pt idx="40616">
                  <c:v>3.0</c:v>
                </c:pt>
                <c:pt idx="40617">
                  <c:v>3.0</c:v>
                </c:pt>
                <c:pt idx="40618">
                  <c:v>3.0</c:v>
                </c:pt>
                <c:pt idx="40619">
                  <c:v>3.0</c:v>
                </c:pt>
                <c:pt idx="40620">
                  <c:v>3.0</c:v>
                </c:pt>
                <c:pt idx="40621">
                  <c:v>3.0</c:v>
                </c:pt>
                <c:pt idx="40622">
                  <c:v>3.0</c:v>
                </c:pt>
                <c:pt idx="40623">
                  <c:v>3.0</c:v>
                </c:pt>
                <c:pt idx="40624">
                  <c:v>3.0</c:v>
                </c:pt>
                <c:pt idx="40625">
                  <c:v>3.0</c:v>
                </c:pt>
                <c:pt idx="40626">
                  <c:v>3.0</c:v>
                </c:pt>
                <c:pt idx="40627">
                  <c:v>3.0</c:v>
                </c:pt>
                <c:pt idx="40628">
                  <c:v>3.0</c:v>
                </c:pt>
                <c:pt idx="40629">
                  <c:v>3.0</c:v>
                </c:pt>
                <c:pt idx="40630">
                  <c:v>3.0</c:v>
                </c:pt>
                <c:pt idx="40631">
                  <c:v>3.0</c:v>
                </c:pt>
                <c:pt idx="40632">
                  <c:v>3.0</c:v>
                </c:pt>
                <c:pt idx="40633">
                  <c:v>3.0</c:v>
                </c:pt>
                <c:pt idx="40634">
                  <c:v>3.0</c:v>
                </c:pt>
                <c:pt idx="40635">
                  <c:v>3.0</c:v>
                </c:pt>
                <c:pt idx="40636">
                  <c:v>3.0</c:v>
                </c:pt>
                <c:pt idx="40637">
                  <c:v>3.0</c:v>
                </c:pt>
                <c:pt idx="40638">
                  <c:v>3.0</c:v>
                </c:pt>
                <c:pt idx="40639">
                  <c:v>3.0</c:v>
                </c:pt>
                <c:pt idx="40640">
                  <c:v>3.0</c:v>
                </c:pt>
                <c:pt idx="40641">
                  <c:v>3.0</c:v>
                </c:pt>
                <c:pt idx="40642">
                  <c:v>3.0</c:v>
                </c:pt>
                <c:pt idx="40643">
                  <c:v>3.0</c:v>
                </c:pt>
                <c:pt idx="40644">
                  <c:v>3.0</c:v>
                </c:pt>
                <c:pt idx="40645">
                  <c:v>3.0</c:v>
                </c:pt>
                <c:pt idx="40646">
                  <c:v>3.0</c:v>
                </c:pt>
                <c:pt idx="40647">
                  <c:v>3.0</c:v>
                </c:pt>
                <c:pt idx="40648">
                  <c:v>3.0</c:v>
                </c:pt>
                <c:pt idx="40649">
                  <c:v>3.0</c:v>
                </c:pt>
                <c:pt idx="40650">
                  <c:v>3.0</c:v>
                </c:pt>
                <c:pt idx="40651">
                  <c:v>3.0</c:v>
                </c:pt>
                <c:pt idx="40652">
                  <c:v>3.0</c:v>
                </c:pt>
                <c:pt idx="40653">
                  <c:v>3.0</c:v>
                </c:pt>
                <c:pt idx="40654">
                  <c:v>3.0</c:v>
                </c:pt>
                <c:pt idx="40655">
                  <c:v>3.0</c:v>
                </c:pt>
                <c:pt idx="40656">
                  <c:v>3.0</c:v>
                </c:pt>
                <c:pt idx="40657">
                  <c:v>3.0</c:v>
                </c:pt>
                <c:pt idx="40658">
                  <c:v>3.0</c:v>
                </c:pt>
                <c:pt idx="40659">
                  <c:v>3.0</c:v>
                </c:pt>
                <c:pt idx="40660">
                  <c:v>3.0</c:v>
                </c:pt>
                <c:pt idx="40661">
                  <c:v>3.0</c:v>
                </c:pt>
                <c:pt idx="40662">
                  <c:v>3.0</c:v>
                </c:pt>
                <c:pt idx="40663">
                  <c:v>3.0</c:v>
                </c:pt>
                <c:pt idx="40664">
                  <c:v>3.0</c:v>
                </c:pt>
                <c:pt idx="40665">
                  <c:v>3.0</c:v>
                </c:pt>
                <c:pt idx="40666">
                  <c:v>3.0</c:v>
                </c:pt>
                <c:pt idx="40667">
                  <c:v>3.0</c:v>
                </c:pt>
                <c:pt idx="40668">
                  <c:v>3.0</c:v>
                </c:pt>
                <c:pt idx="40669">
                  <c:v>3.0</c:v>
                </c:pt>
                <c:pt idx="40670">
                  <c:v>3.0</c:v>
                </c:pt>
                <c:pt idx="40671">
                  <c:v>3.0</c:v>
                </c:pt>
                <c:pt idx="40672">
                  <c:v>3.0</c:v>
                </c:pt>
                <c:pt idx="40673">
                  <c:v>3.0</c:v>
                </c:pt>
                <c:pt idx="40674">
                  <c:v>3.0</c:v>
                </c:pt>
                <c:pt idx="40675">
                  <c:v>3.0</c:v>
                </c:pt>
                <c:pt idx="40676">
                  <c:v>3.0</c:v>
                </c:pt>
                <c:pt idx="40677">
                  <c:v>3.0</c:v>
                </c:pt>
                <c:pt idx="40678">
                  <c:v>3.0</c:v>
                </c:pt>
                <c:pt idx="40679">
                  <c:v>3.0</c:v>
                </c:pt>
                <c:pt idx="40680">
                  <c:v>3.0</c:v>
                </c:pt>
                <c:pt idx="40681">
                  <c:v>3.0</c:v>
                </c:pt>
                <c:pt idx="40682">
                  <c:v>3.0</c:v>
                </c:pt>
                <c:pt idx="40683">
                  <c:v>3.0</c:v>
                </c:pt>
                <c:pt idx="40684">
                  <c:v>3.0</c:v>
                </c:pt>
                <c:pt idx="40685">
                  <c:v>3.0</c:v>
                </c:pt>
                <c:pt idx="40686">
                  <c:v>3.0</c:v>
                </c:pt>
                <c:pt idx="40687">
                  <c:v>3.0</c:v>
                </c:pt>
                <c:pt idx="40688">
                  <c:v>3.0</c:v>
                </c:pt>
                <c:pt idx="40689">
                  <c:v>3.0</c:v>
                </c:pt>
                <c:pt idx="40690">
                  <c:v>3.0</c:v>
                </c:pt>
                <c:pt idx="40691">
                  <c:v>3.0</c:v>
                </c:pt>
                <c:pt idx="40692">
                  <c:v>3.0</c:v>
                </c:pt>
                <c:pt idx="40693">
                  <c:v>3.0</c:v>
                </c:pt>
                <c:pt idx="40694">
                  <c:v>3.0</c:v>
                </c:pt>
                <c:pt idx="40695">
                  <c:v>3.0</c:v>
                </c:pt>
                <c:pt idx="40696">
                  <c:v>3.0</c:v>
                </c:pt>
                <c:pt idx="40697">
                  <c:v>3.0</c:v>
                </c:pt>
                <c:pt idx="40698">
                  <c:v>3.0</c:v>
                </c:pt>
                <c:pt idx="40699">
                  <c:v>3.0</c:v>
                </c:pt>
                <c:pt idx="40700">
                  <c:v>3.0</c:v>
                </c:pt>
                <c:pt idx="40701">
                  <c:v>3.0</c:v>
                </c:pt>
                <c:pt idx="40702">
                  <c:v>3.0</c:v>
                </c:pt>
                <c:pt idx="40703">
                  <c:v>3.0</c:v>
                </c:pt>
                <c:pt idx="40704">
                  <c:v>3.0</c:v>
                </c:pt>
                <c:pt idx="40705">
                  <c:v>3.0</c:v>
                </c:pt>
                <c:pt idx="40706">
                  <c:v>3.0</c:v>
                </c:pt>
                <c:pt idx="40707">
                  <c:v>3.0</c:v>
                </c:pt>
                <c:pt idx="40708">
                  <c:v>3.0</c:v>
                </c:pt>
                <c:pt idx="40709">
                  <c:v>3.0</c:v>
                </c:pt>
                <c:pt idx="40710">
                  <c:v>3.0</c:v>
                </c:pt>
                <c:pt idx="40711">
                  <c:v>3.0</c:v>
                </c:pt>
                <c:pt idx="40712">
                  <c:v>3.0</c:v>
                </c:pt>
                <c:pt idx="40713">
                  <c:v>3.0</c:v>
                </c:pt>
                <c:pt idx="40714">
                  <c:v>3.0</c:v>
                </c:pt>
                <c:pt idx="40715">
                  <c:v>3.0</c:v>
                </c:pt>
                <c:pt idx="40716">
                  <c:v>3.0</c:v>
                </c:pt>
                <c:pt idx="40717">
                  <c:v>3.0</c:v>
                </c:pt>
                <c:pt idx="40718">
                  <c:v>3.0</c:v>
                </c:pt>
                <c:pt idx="40719">
                  <c:v>3.0</c:v>
                </c:pt>
                <c:pt idx="40720">
                  <c:v>3.0</c:v>
                </c:pt>
                <c:pt idx="40721">
                  <c:v>3.0</c:v>
                </c:pt>
                <c:pt idx="40722">
                  <c:v>3.0</c:v>
                </c:pt>
                <c:pt idx="40723">
                  <c:v>3.0</c:v>
                </c:pt>
                <c:pt idx="40724">
                  <c:v>3.0</c:v>
                </c:pt>
                <c:pt idx="40725">
                  <c:v>3.0</c:v>
                </c:pt>
                <c:pt idx="40726">
                  <c:v>3.0</c:v>
                </c:pt>
                <c:pt idx="40727">
                  <c:v>3.0</c:v>
                </c:pt>
                <c:pt idx="40728">
                  <c:v>3.0</c:v>
                </c:pt>
                <c:pt idx="40729">
                  <c:v>3.0</c:v>
                </c:pt>
                <c:pt idx="40730">
                  <c:v>3.0</c:v>
                </c:pt>
                <c:pt idx="40731">
                  <c:v>3.0</c:v>
                </c:pt>
                <c:pt idx="40732">
                  <c:v>3.0</c:v>
                </c:pt>
                <c:pt idx="40733">
                  <c:v>3.0</c:v>
                </c:pt>
                <c:pt idx="40734">
                  <c:v>3.0</c:v>
                </c:pt>
                <c:pt idx="40735">
                  <c:v>3.0</c:v>
                </c:pt>
                <c:pt idx="40736">
                  <c:v>3.0</c:v>
                </c:pt>
                <c:pt idx="40737">
                  <c:v>3.0</c:v>
                </c:pt>
                <c:pt idx="40738">
                  <c:v>3.0</c:v>
                </c:pt>
                <c:pt idx="40739">
                  <c:v>3.0</c:v>
                </c:pt>
                <c:pt idx="40740">
                  <c:v>3.0</c:v>
                </c:pt>
                <c:pt idx="40741">
                  <c:v>3.0</c:v>
                </c:pt>
                <c:pt idx="40742">
                  <c:v>3.0</c:v>
                </c:pt>
                <c:pt idx="40743">
                  <c:v>3.0</c:v>
                </c:pt>
                <c:pt idx="40744">
                  <c:v>3.0</c:v>
                </c:pt>
                <c:pt idx="40745">
                  <c:v>3.0</c:v>
                </c:pt>
                <c:pt idx="40746">
                  <c:v>3.0</c:v>
                </c:pt>
                <c:pt idx="40747">
                  <c:v>3.0</c:v>
                </c:pt>
                <c:pt idx="40748">
                  <c:v>3.0</c:v>
                </c:pt>
                <c:pt idx="40749">
                  <c:v>3.0</c:v>
                </c:pt>
                <c:pt idx="40750">
                  <c:v>3.0</c:v>
                </c:pt>
                <c:pt idx="40751">
                  <c:v>3.0</c:v>
                </c:pt>
                <c:pt idx="40752">
                  <c:v>3.0</c:v>
                </c:pt>
                <c:pt idx="40753">
                  <c:v>3.0</c:v>
                </c:pt>
                <c:pt idx="40754">
                  <c:v>3.0</c:v>
                </c:pt>
                <c:pt idx="40755">
                  <c:v>3.0</c:v>
                </c:pt>
                <c:pt idx="40756">
                  <c:v>3.0</c:v>
                </c:pt>
                <c:pt idx="40757">
                  <c:v>3.0</c:v>
                </c:pt>
                <c:pt idx="40758">
                  <c:v>3.0</c:v>
                </c:pt>
                <c:pt idx="40759">
                  <c:v>3.0</c:v>
                </c:pt>
                <c:pt idx="40760">
                  <c:v>3.0</c:v>
                </c:pt>
                <c:pt idx="40761">
                  <c:v>3.0</c:v>
                </c:pt>
                <c:pt idx="40762">
                  <c:v>3.0</c:v>
                </c:pt>
                <c:pt idx="40763">
                  <c:v>3.0</c:v>
                </c:pt>
                <c:pt idx="40764">
                  <c:v>3.0</c:v>
                </c:pt>
                <c:pt idx="40765">
                  <c:v>3.0</c:v>
                </c:pt>
                <c:pt idx="40766">
                  <c:v>3.0</c:v>
                </c:pt>
                <c:pt idx="40767">
                  <c:v>3.0</c:v>
                </c:pt>
                <c:pt idx="40768">
                  <c:v>3.0</c:v>
                </c:pt>
                <c:pt idx="40769">
                  <c:v>3.0</c:v>
                </c:pt>
                <c:pt idx="40770">
                  <c:v>3.0</c:v>
                </c:pt>
                <c:pt idx="40771">
                  <c:v>3.0</c:v>
                </c:pt>
                <c:pt idx="40772">
                  <c:v>3.0</c:v>
                </c:pt>
                <c:pt idx="40773">
                  <c:v>3.0</c:v>
                </c:pt>
                <c:pt idx="40774">
                  <c:v>3.0</c:v>
                </c:pt>
                <c:pt idx="40775">
                  <c:v>3.0</c:v>
                </c:pt>
                <c:pt idx="40776">
                  <c:v>3.0</c:v>
                </c:pt>
                <c:pt idx="40777">
                  <c:v>3.0</c:v>
                </c:pt>
                <c:pt idx="40778">
                  <c:v>3.0</c:v>
                </c:pt>
                <c:pt idx="40779">
                  <c:v>3.0</c:v>
                </c:pt>
                <c:pt idx="40780">
                  <c:v>3.0</c:v>
                </c:pt>
                <c:pt idx="40781">
                  <c:v>3.0</c:v>
                </c:pt>
                <c:pt idx="40782">
                  <c:v>3.0</c:v>
                </c:pt>
                <c:pt idx="40783">
                  <c:v>3.0</c:v>
                </c:pt>
                <c:pt idx="40784">
                  <c:v>3.0</c:v>
                </c:pt>
                <c:pt idx="40785">
                  <c:v>3.0</c:v>
                </c:pt>
                <c:pt idx="40786">
                  <c:v>3.0</c:v>
                </c:pt>
                <c:pt idx="40787">
                  <c:v>3.0</c:v>
                </c:pt>
                <c:pt idx="40788">
                  <c:v>3.0</c:v>
                </c:pt>
                <c:pt idx="40789">
                  <c:v>3.0</c:v>
                </c:pt>
                <c:pt idx="40790">
                  <c:v>3.0</c:v>
                </c:pt>
                <c:pt idx="40791">
                  <c:v>3.0</c:v>
                </c:pt>
                <c:pt idx="40792">
                  <c:v>3.0</c:v>
                </c:pt>
                <c:pt idx="40793">
                  <c:v>3.0</c:v>
                </c:pt>
                <c:pt idx="40794">
                  <c:v>3.0</c:v>
                </c:pt>
                <c:pt idx="40795">
                  <c:v>3.0</c:v>
                </c:pt>
                <c:pt idx="40796">
                  <c:v>3.0</c:v>
                </c:pt>
                <c:pt idx="40797">
                  <c:v>3.0</c:v>
                </c:pt>
                <c:pt idx="40798">
                  <c:v>3.0</c:v>
                </c:pt>
                <c:pt idx="40799">
                  <c:v>3.0</c:v>
                </c:pt>
                <c:pt idx="40800">
                  <c:v>3.0</c:v>
                </c:pt>
                <c:pt idx="40801">
                  <c:v>3.0</c:v>
                </c:pt>
                <c:pt idx="40802">
                  <c:v>3.0</c:v>
                </c:pt>
                <c:pt idx="40803">
                  <c:v>3.0</c:v>
                </c:pt>
                <c:pt idx="40804">
                  <c:v>3.0</c:v>
                </c:pt>
                <c:pt idx="40805">
                  <c:v>3.0</c:v>
                </c:pt>
                <c:pt idx="40806">
                  <c:v>3.0</c:v>
                </c:pt>
                <c:pt idx="40807">
                  <c:v>3.0</c:v>
                </c:pt>
                <c:pt idx="40808">
                  <c:v>3.0</c:v>
                </c:pt>
                <c:pt idx="40809">
                  <c:v>3.0</c:v>
                </c:pt>
                <c:pt idx="40810">
                  <c:v>3.0</c:v>
                </c:pt>
                <c:pt idx="40811">
                  <c:v>3.0</c:v>
                </c:pt>
                <c:pt idx="40812">
                  <c:v>3.0</c:v>
                </c:pt>
                <c:pt idx="40813">
                  <c:v>3.0</c:v>
                </c:pt>
                <c:pt idx="40814">
                  <c:v>3.0</c:v>
                </c:pt>
                <c:pt idx="40815">
                  <c:v>3.0</c:v>
                </c:pt>
                <c:pt idx="40816">
                  <c:v>3.0</c:v>
                </c:pt>
                <c:pt idx="40817">
                  <c:v>3.0</c:v>
                </c:pt>
                <c:pt idx="40818">
                  <c:v>3.0</c:v>
                </c:pt>
                <c:pt idx="40819">
                  <c:v>3.0</c:v>
                </c:pt>
                <c:pt idx="40820">
                  <c:v>3.0</c:v>
                </c:pt>
                <c:pt idx="40821">
                  <c:v>3.0</c:v>
                </c:pt>
                <c:pt idx="40822">
                  <c:v>3.0</c:v>
                </c:pt>
                <c:pt idx="40823">
                  <c:v>3.0</c:v>
                </c:pt>
                <c:pt idx="40824">
                  <c:v>3.0</c:v>
                </c:pt>
                <c:pt idx="40825">
                  <c:v>3.0</c:v>
                </c:pt>
                <c:pt idx="40826">
                  <c:v>3.0</c:v>
                </c:pt>
                <c:pt idx="40827">
                  <c:v>3.0</c:v>
                </c:pt>
                <c:pt idx="40828">
                  <c:v>3.0</c:v>
                </c:pt>
                <c:pt idx="40829">
                  <c:v>3.0</c:v>
                </c:pt>
                <c:pt idx="40830">
                  <c:v>3.0</c:v>
                </c:pt>
                <c:pt idx="40831">
                  <c:v>3.0</c:v>
                </c:pt>
                <c:pt idx="40832">
                  <c:v>3.0</c:v>
                </c:pt>
                <c:pt idx="40833">
                  <c:v>3.0</c:v>
                </c:pt>
                <c:pt idx="40834">
                  <c:v>3.0</c:v>
                </c:pt>
                <c:pt idx="40835">
                  <c:v>3.0</c:v>
                </c:pt>
                <c:pt idx="40836">
                  <c:v>3.0</c:v>
                </c:pt>
                <c:pt idx="40837">
                  <c:v>3.0</c:v>
                </c:pt>
                <c:pt idx="40838">
                  <c:v>3.0</c:v>
                </c:pt>
                <c:pt idx="40839">
                  <c:v>3.0</c:v>
                </c:pt>
                <c:pt idx="40840">
                  <c:v>3.0</c:v>
                </c:pt>
                <c:pt idx="40841">
                  <c:v>3.0</c:v>
                </c:pt>
                <c:pt idx="40842">
                  <c:v>3.0</c:v>
                </c:pt>
                <c:pt idx="40843">
                  <c:v>3.0</c:v>
                </c:pt>
                <c:pt idx="40844">
                  <c:v>3.0</c:v>
                </c:pt>
                <c:pt idx="40845">
                  <c:v>3.0</c:v>
                </c:pt>
                <c:pt idx="40846">
                  <c:v>3.0</c:v>
                </c:pt>
                <c:pt idx="40847">
                  <c:v>3.0</c:v>
                </c:pt>
                <c:pt idx="40848">
                  <c:v>3.0</c:v>
                </c:pt>
                <c:pt idx="40849">
                  <c:v>3.0</c:v>
                </c:pt>
                <c:pt idx="40850">
                  <c:v>3.0</c:v>
                </c:pt>
                <c:pt idx="40851">
                  <c:v>3.0</c:v>
                </c:pt>
                <c:pt idx="40852">
                  <c:v>3.0</c:v>
                </c:pt>
                <c:pt idx="40853">
                  <c:v>3.0</c:v>
                </c:pt>
                <c:pt idx="40854">
                  <c:v>3.0</c:v>
                </c:pt>
                <c:pt idx="40855">
                  <c:v>3.0</c:v>
                </c:pt>
                <c:pt idx="40856">
                  <c:v>3.0</c:v>
                </c:pt>
                <c:pt idx="40857">
                  <c:v>3.0</c:v>
                </c:pt>
                <c:pt idx="40858">
                  <c:v>3.0</c:v>
                </c:pt>
                <c:pt idx="40859">
                  <c:v>3.0</c:v>
                </c:pt>
                <c:pt idx="40860">
                  <c:v>3.0</c:v>
                </c:pt>
                <c:pt idx="40861">
                  <c:v>3.0</c:v>
                </c:pt>
                <c:pt idx="40862">
                  <c:v>3.0</c:v>
                </c:pt>
                <c:pt idx="40863">
                  <c:v>3.0</c:v>
                </c:pt>
                <c:pt idx="40864">
                  <c:v>3.0</c:v>
                </c:pt>
                <c:pt idx="40865">
                  <c:v>3.0</c:v>
                </c:pt>
                <c:pt idx="40866">
                  <c:v>3.0</c:v>
                </c:pt>
                <c:pt idx="40867">
                  <c:v>3.0</c:v>
                </c:pt>
                <c:pt idx="40868">
                  <c:v>3.0</c:v>
                </c:pt>
                <c:pt idx="40869">
                  <c:v>3.0</c:v>
                </c:pt>
                <c:pt idx="40870">
                  <c:v>3.0</c:v>
                </c:pt>
                <c:pt idx="40871">
                  <c:v>3.0</c:v>
                </c:pt>
                <c:pt idx="40872">
                  <c:v>3.0</c:v>
                </c:pt>
                <c:pt idx="40873">
                  <c:v>3.0</c:v>
                </c:pt>
                <c:pt idx="40874">
                  <c:v>3.0</c:v>
                </c:pt>
                <c:pt idx="40875">
                  <c:v>3.0</c:v>
                </c:pt>
                <c:pt idx="40876">
                  <c:v>3.0</c:v>
                </c:pt>
                <c:pt idx="40877">
                  <c:v>3.0</c:v>
                </c:pt>
                <c:pt idx="40878">
                  <c:v>3.0</c:v>
                </c:pt>
                <c:pt idx="40879">
                  <c:v>3.0</c:v>
                </c:pt>
                <c:pt idx="40880">
                  <c:v>3.0</c:v>
                </c:pt>
                <c:pt idx="40881">
                  <c:v>3.0</c:v>
                </c:pt>
                <c:pt idx="40882">
                  <c:v>3.0</c:v>
                </c:pt>
                <c:pt idx="40883">
                  <c:v>3.0</c:v>
                </c:pt>
                <c:pt idx="40884">
                  <c:v>3.0</c:v>
                </c:pt>
                <c:pt idx="40885">
                  <c:v>3.0</c:v>
                </c:pt>
                <c:pt idx="40886">
                  <c:v>3.0</c:v>
                </c:pt>
                <c:pt idx="40887">
                  <c:v>3.0</c:v>
                </c:pt>
                <c:pt idx="40888">
                  <c:v>3.0</c:v>
                </c:pt>
                <c:pt idx="40889">
                  <c:v>3.0</c:v>
                </c:pt>
                <c:pt idx="40890">
                  <c:v>3.0</c:v>
                </c:pt>
                <c:pt idx="40891">
                  <c:v>3.0</c:v>
                </c:pt>
                <c:pt idx="40892">
                  <c:v>3.0</c:v>
                </c:pt>
                <c:pt idx="40893">
                  <c:v>3.0</c:v>
                </c:pt>
                <c:pt idx="40894">
                  <c:v>3.0</c:v>
                </c:pt>
                <c:pt idx="40895">
                  <c:v>3.0</c:v>
                </c:pt>
                <c:pt idx="40896">
                  <c:v>3.0</c:v>
                </c:pt>
                <c:pt idx="40897">
                  <c:v>3.0</c:v>
                </c:pt>
                <c:pt idx="40898">
                  <c:v>3.0</c:v>
                </c:pt>
                <c:pt idx="40899">
                  <c:v>3.0</c:v>
                </c:pt>
                <c:pt idx="40900">
                  <c:v>3.0</c:v>
                </c:pt>
                <c:pt idx="40901">
                  <c:v>3.0</c:v>
                </c:pt>
                <c:pt idx="40902">
                  <c:v>3.0</c:v>
                </c:pt>
                <c:pt idx="40903">
                  <c:v>3.0</c:v>
                </c:pt>
                <c:pt idx="40904">
                  <c:v>3.0</c:v>
                </c:pt>
                <c:pt idx="40905">
                  <c:v>3.0</c:v>
                </c:pt>
                <c:pt idx="40906">
                  <c:v>3.0</c:v>
                </c:pt>
                <c:pt idx="40907">
                  <c:v>3.0</c:v>
                </c:pt>
                <c:pt idx="40908">
                  <c:v>3.0</c:v>
                </c:pt>
                <c:pt idx="40909">
                  <c:v>3.0</c:v>
                </c:pt>
                <c:pt idx="40910">
                  <c:v>3.0</c:v>
                </c:pt>
                <c:pt idx="40911">
                  <c:v>3.0</c:v>
                </c:pt>
                <c:pt idx="40912">
                  <c:v>3.0</c:v>
                </c:pt>
                <c:pt idx="40913">
                  <c:v>3.0</c:v>
                </c:pt>
                <c:pt idx="40914">
                  <c:v>3.0</c:v>
                </c:pt>
                <c:pt idx="40915">
                  <c:v>3.0</c:v>
                </c:pt>
                <c:pt idx="40916">
                  <c:v>3.0</c:v>
                </c:pt>
                <c:pt idx="40917">
                  <c:v>3.0</c:v>
                </c:pt>
                <c:pt idx="40918">
                  <c:v>3.0</c:v>
                </c:pt>
                <c:pt idx="40919">
                  <c:v>3.0</c:v>
                </c:pt>
                <c:pt idx="40920">
                  <c:v>3.0</c:v>
                </c:pt>
                <c:pt idx="40921">
                  <c:v>3.0</c:v>
                </c:pt>
                <c:pt idx="40922">
                  <c:v>3.0</c:v>
                </c:pt>
                <c:pt idx="40923">
                  <c:v>3.0</c:v>
                </c:pt>
                <c:pt idx="40924">
                  <c:v>3.0</c:v>
                </c:pt>
                <c:pt idx="40925">
                  <c:v>3.0</c:v>
                </c:pt>
                <c:pt idx="40926">
                  <c:v>3.0</c:v>
                </c:pt>
                <c:pt idx="40927">
                  <c:v>3.0</c:v>
                </c:pt>
                <c:pt idx="40928">
                  <c:v>3.0</c:v>
                </c:pt>
                <c:pt idx="40929">
                  <c:v>3.0</c:v>
                </c:pt>
                <c:pt idx="40930">
                  <c:v>3.0</c:v>
                </c:pt>
                <c:pt idx="40931">
                  <c:v>3.0</c:v>
                </c:pt>
                <c:pt idx="40932">
                  <c:v>3.0</c:v>
                </c:pt>
                <c:pt idx="40933">
                  <c:v>3.0</c:v>
                </c:pt>
                <c:pt idx="40934">
                  <c:v>3.0</c:v>
                </c:pt>
                <c:pt idx="40935">
                  <c:v>3.0</c:v>
                </c:pt>
                <c:pt idx="40936">
                  <c:v>3.0</c:v>
                </c:pt>
                <c:pt idx="40937">
                  <c:v>3.0</c:v>
                </c:pt>
                <c:pt idx="40938">
                  <c:v>3.0</c:v>
                </c:pt>
                <c:pt idx="40939">
                  <c:v>3.0</c:v>
                </c:pt>
                <c:pt idx="40940">
                  <c:v>3.0</c:v>
                </c:pt>
                <c:pt idx="40941">
                  <c:v>3.0</c:v>
                </c:pt>
                <c:pt idx="40942">
                  <c:v>3.0</c:v>
                </c:pt>
                <c:pt idx="40943">
                  <c:v>3.0</c:v>
                </c:pt>
                <c:pt idx="40944">
                  <c:v>3.0</c:v>
                </c:pt>
                <c:pt idx="40945">
                  <c:v>3.0</c:v>
                </c:pt>
                <c:pt idx="40946">
                  <c:v>3.0</c:v>
                </c:pt>
                <c:pt idx="40947">
                  <c:v>3.0</c:v>
                </c:pt>
                <c:pt idx="40948">
                  <c:v>3.0</c:v>
                </c:pt>
                <c:pt idx="40949">
                  <c:v>3.0</c:v>
                </c:pt>
                <c:pt idx="40950">
                  <c:v>3.0</c:v>
                </c:pt>
                <c:pt idx="40951">
                  <c:v>3.0</c:v>
                </c:pt>
                <c:pt idx="40952">
                  <c:v>3.0</c:v>
                </c:pt>
                <c:pt idx="40953">
                  <c:v>3.0</c:v>
                </c:pt>
                <c:pt idx="40954">
                  <c:v>3.0</c:v>
                </c:pt>
                <c:pt idx="40955">
                  <c:v>3.0</c:v>
                </c:pt>
                <c:pt idx="40956">
                  <c:v>3.0</c:v>
                </c:pt>
                <c:pt idx="40957">
                  <c:v>3.0</c:v>
                </c:pt>
                <c:pt idx="40958">
                  <c:v>3.0</c:v>
                </c:pt>
                <c:pt idx="40959">
                  <c:v>3.0</c:v>
                </c:pt>
                <c:pt idx="40960">
                  <c:v>3.0</c:v>
                </c:pt>
                <c:pt idx="40961">
                  <c:v>3.0</c:v>
                </c:pt>
                <c:pt idx="40962">
                  <c:v>3.0</c:v>
                </c:pt>
                <c:pt idx="40963">
                  <c:v>3.0</c:v>
                </c:pt>
                <c:pt idx="40964">
                  <c:v>3.0</c:v>
                </c:pt>
                <c:pt idx="40965">
                  <c:v>3.0</c:v>
                </c:pt>
                <c:pt idx="40966">
                  <c:v>3.0</c:v>
                </c:pt>
                <c:pt idx="40967">
                  <c:v>3.0</c:v>
                </c:pt>
                <c:pt idx="40968">
                  <c:v>3.0</c:v>
                </c:pt>
                <c:pt idx="40969">
                  <c:v>3.0</c:v>
                </c:pt>
                <c:pt idx="40970">
                  <c:v>3.0</c:v>
                </c:pt>
                <c:pt idx="40971">
                  <c:v>3.0</c:v>
                </c:pt>
                <c:pt idx="40972">
                  <c:v>3.0</c:v>
                </c:pt>
                <c:pt idx="40973">
                  <c:v>3.0</c:v>
                </c:pt>
                <c:pt idx="40974">
                  <c:v>3.0</c:v>
                </c:pt>
                <c:pt idx="40975">
                  <c:v>3.0</c:v>
                </c:pt>
                <c:pt idx="40976">
                  <c:v>3.0</c:v>
                </c:pt>
                <c:pt idx="40977">
                  <c:v>3.0</c:v>
                </c:pt>
                <c:pt idx="40978">
                  <c:v>3.0</c:v>
                </c:pt>
                <c:pt idx="40979">
                  <c:v>3.0</c:v>
                </c:pt>
                <c:pt idx="40980">
                  <c:v>3.0</c:v>
                </c:pt>
                <c:pt idx="40981">
                  <c:v>3.0</c:v>
                </c:pt>
                <c:pt idx="40982">
                  <c:v>3.0</c:v>
                </c:pt>
                <c:pt idx="40983">
                  <c:v>3.0</c:v>
                </c:pt>
                <c:pt idx="40984">
                  <c:v>3.0</c:v>
                </c:pt>
                <c:pt idx="40985">
                  <c:v>3.0</c:v>
                </c:pt>
                <c:pt idx="40986">
                  <c:v>3.0</c:v>
                </c:pt>
                <c:pt idx="40987">
                  <c:v>3.0</c:v>
                </c:pt>
                <c:pt idx="40988">
                  <c:v>3.0</c:v>
                </c:pt>
                <c:pt idx="40989">
                  <c:v>3.0</c:v>
                </c:pt>
                <c:pt idx="40990">
                  <c:v>3.0</c:v>
                </c:pt>
                <c:pt idx="40991">
                  <c:v>3.0</c:v>
                </c:pt>
                <c:pt idx="40992">
                  <c:v>3.0</c:v>
                </c:pt>
                <c:pt idx="40993">
                  <c:v>3.0</c:v>
                </c:pt>
                <c:pt idx="40994">
                  <c:v>3.0</c:v>
                </c:pt>
                <c:pt idx="40995">
                  <c:v>3.0</c:v>
                </c:pt>
                <c:pt idx="40996">
                  <c:v>3.0</c:v>
                </c:pt>
                <c:pt idx="40997">
                  <c:v>3.0</c:v>
                </c:pt>
                <c:pt idx="40998">
                  <c:v>3.0</c:v>
                </c:pt>
                <c:pt idx="40999">
                  <c:v>3.0</c:v>
                </c:pt>
                <c:pt idx="41000">
                  <c:v>3.0</c:v>
                </c:pt>
                <c:pt idx="41001">
                  <c:v>3.0</c:v>
                </c:pt>
                <c:pt idx="41002">
                  <c:v>3.0</c:v>
                </c:pt>
                <c:pt idx="41003">
                  <c:v>3.0</c:v>
                </c:pt>
                <c:pt idx="41004">
                  <c:v>3.0</c:v>
                </c:pt>
                <c:pt idx="41005">
                  <c:v>3.0</c:v>
                </c:pt>
                <c:pt idx="41006">
                  <c:v>3.0</c:v>
                </c:pt>
                <c:pt idx="41007">
                  <c:v>3.0</c:v>
                </c:pt>
                <c:pt idx="41008">
                  <c:v>3.0</c:v>
                </c:pt>
                <c:pt idx="41009">
                  <c:v>3.0</c:v>
                </c:pt>
                <c:pt idx="41010">
                  <c:v>3.0</c:v>
                </c:pt>
                <c:pt idx="41011">
                  <c:v>3.0</c:v>
                </c:pt>
                <c:pt idx="41012">
                  <c:v>3.0</c:v>
                </c:pt>
                <c:pt idx="41013">
                  <c:v>3.0</c:v>
                </c:pt>
                <c:pt idx="41014">
                  <c:v>3.0</c:v>
                </c:pt>
                <c:pt idx="41015">
                  <c:v>3.0</c:v>
                </c:pt>
                <c:pt idx="41016">
                  <c:v>3.0</c:v>
                </c:pt>
                <c:pt idx="41017">
                  <c:v>3.0</c:v>
                </c:pt>
                <c:pt idx="41018">
                  <c:v>3.0</c:v>
                </c:pt>
                <c:pt idx="41019">
                  <c:v>3.0</c:v>
                </c:pt>
                <c:pt idx="41020">
                  <c:v>3.0</c:v>
                </c:pt>
                <c:pt idx="41021">
                  <c:v>3.0</c:v>
                </c:pt>
                <c:pt idx="41022">
                  <c:v>3.0</c:v>
                </c:pt>
                <c:pt idx="41023">
                  <c:v>3.0</c:v>
                </c:pt>
                <c:pt idx="41024">
                  <c:v>3.0</c:v>
                </c:pt>
                <c:pt idx="41025">
                  <c:v>3.0</c:v>
                </c:pt>
                <c:pt idx="41026">
                  <c:v>3.0</c:v>
                </c:pt>
                <c:pt idx="41027">
                  <c:v>3.0</c:v>
                </c:pt>
                <c:pt idx="41028">
                  <c:v>3.0</c:v>
                </c:pt>
                <c:pt idx="41029">
                  <c:v>3.0</c:v>
                </c:pt>
                <c:pt idx="41030">
                  <c:v>3.0</c:v>
                </c:pt>
                <c:pt idx="41031">
                  <c:v>3.0</c:v>
                </c:pt>
                <c:pt idx="41032">
                  <c:v>3.0</c:v>
                </c:pt>
                <c:pt idx="41033">
                  <c:v>3.0</c:v>
                </c:pt>
                <c:pt idx="41034">
                  <c:v>3.0</c:v>
                </c:pt>
                <c:pt idx="41035">
                  <c:v>3.0</c:v>
                </c:pt>
                <c:pt idx="41036">
                  <c:v>3.0</c:v>
                </c:pt>
                <c:pt idx="41037">
                  <c:v>3.0</c:v>
                </c:pt>
                <c:pt idx="41038">
                  <c:v>3.0</c:v>
                </c:pt>
                <c:pt idx="41039">
                  <c:v>3.0</c:v>
                </c:pt>
                <c:pt idx="41040">
                  <c:v>3.0</c:v>
                </c:pt>
                <c:pt idx="41041">
                  <c:v>3.0</c:v>
                </c:pt>
                <c:pt idx="41042">
                  <c:v>3.0</c:v>
                </c:pt>
                <c:pt idx="41043">
                  <c:v>3.0</c:v>
                </c:pt>
                <c:pt idx="41044">
                  <c:v>3.0</c:v>
                </c:pt>
                <c:pt idx="41045">
                  <c:v>3.0</c:v>
                </c:pt>
                <c:pt idx="41046">
                  <c:v>3.0</c:v>
                </c:pt>
                <c:pt idx="41047">
                  <c:v>3.0</c:v>
                </c:pt>
                <c:pt idx="41048">
                  <c:v>3.0</c:v>
                </c:pt>
                <c:pt idx="41049">
                  <c:v>3.0</c:v>
                </c:pt>
                <c:pt idx="41050">
                  <c:v>3.0</c:v>
                </c:pt>
                <c:pt idx="41051">
                  <c:v>3.0</c:v>
                </c:pt>
                <c:pt idx="41052">
                  <c:v>3.0</c:v>
                </c:pt>
                <c:pt idx="41053">
                  <c:v>3.0</c:v>
                </c:pt>
                <c:pt idx="41054">
                  <c:v>3.0</c:v>
                </c:pt>
                <c:pt idx="41055">
                  <c:v>3.0</c:v>
                </c:pt>
                <c:pt idx="41056">
                  <c:v>3.0</c:v>
                </c:pt>
                <c:pt idx="41057">
                  <c:v>3.0</c:v>
                </c:pt>
                <c:pt idx="41058">
                  <c:v>3.0</c:v>
                </c:pt>
                <c:pt idx="41059">
                  <c:v>3.0</c:v>
                </c:pt>
                <c:pt idx="41060">
                  <c:v>3.0</c:v>
                </c:pt>
                <c:pt idx="41061">
                  <c:v>3.0</c:v>
                </c:pt>
                <c:pt idx="41062">
                  <c:v>3.0</c:v>
                </c:pt>
                <c:pt idx="41063">
                  <c:v>3.0</c:v>
                </c:pt>
                <c:pt idx="41064">
                  <c:v>3.0</c:v>
                </c:pt>
                <c:pt idx="41065">
                  <c:v>3.0</c:v>
                </c:pt>
                <c:pt idx="41066">
                  <c:v>3.0</c:v>
                </c:pt>
                <c:pt idx="41067">
                  <c:v>3.0</c:v>
                </c:pt>
                <c:pt idx="41068">
                  <c:v>3.0</c:v>
                </c:pt>
                <c:pt idx="41069">
                  <c:v>3.0</c:v>
                </c:pt>
                <c:pt idx="41070">
                  <c:v>3.0</c:v>
                </c:pt>
                <c:pt idx="41071">
                  <c:v>3.0</c:v>
                </c:pt>
                <c:pt idx="41072">
                  <c:v>3.0</c:v>
                </c:pt>
                <c:pt idx="41073">
                  <c:v>3.0</c:v>
                </c:pt>
                <c:pt idx="41074">
                  <c:v>3.0</c:v>
                </c:pt>
                <c:pt idx="41075">
                  <c:v>3.0</c:v>
                </c:pt>
                <c:pt idx="41076">
                  <c:v>3.0</c:v>
                </c:pt>
                <c:pt idx="41077">
                  <c:v>3.0</c:v>
                </c:pt>
                <c:pt idx="41078">
                  <c:v>3.0</c:v>
                </c:pt>
                <c:pt idx="41079">
                  <c:v>3.0</c:v>
                </c:pt>
                <c:pt idx="41080">
                  <c:v>3.0</c:v>
                </c:pt>
                <c:pt idx="41081">
                  <c:v>3.0</c:v>
                </c:pt>
                <c:pt idx="41082">
                  <c:v>3.0</c:v>
                </c:pt>
                <c:pt idx="41083">
                  <c:v>3.0</c:v>
                </c:pt>
                <c:pt idx="41084">
                  <c:v>3.0</c:v>
                </c:pt>
                <c:pt idx="41085">
                  <c:v>3.0</c:v>
                </c:pt>
                <c:pt idx="41086">
                  <c:v>3.0</c:v>
                </c:pt>
                <c:pt idx="41087">
                  <c:v>3.0</c:v>
                </c:pt>
                <c:pt idx="41088">
                  <c:v>3.0</c:v>
                </c:pt>
                <c:pt idx="41089">
                  <c:v>3.0</c:v>
                </c:pt>
                <c:pt idx="41090">
                  <c:v>3.0</c:v>
                </c:pt>
                <c:pt idx="41091">
                  <c:v>3.0</c:v>
                </c:pt>
                <c:pt idx="41092">
                  <c:v>3.0</c:v>
                </c:pt>
                <c:pt idx="41093">
                  <c:v>3.0</c:v>
                </c:pt>
                <c:pt idx="41094">
                  <c:v>3.0</c:v>
                </c:pt>
                <c:pt idx="41095">
                  <c:v>3.0</c:v>
                </c:pt>
                <c:pt idx="41096">
                  <c:v>3.0</c:v>
                </c:pt>
                <c:pt idx="41097">
                  <c:v>3.0</c:v>
                </c:pt>
                <c:pt idx="41098">
                  <c:v>3.0</c:v>
                </c:pt>
                <c:pt idx="41099">
                  <c:v>3.0</c:v>
                </c:pt>
                <c:pt idx="41100">
                  <c:v>3.0</c:v>
                </c:pt>
                <c:pt idx="41101">
                  <c:v>3.0</c:v>
                </c:pt>
                <c:pt idx="41102">
                  <c:v>3.0</c:v>
                </c:pt>
                <c:pt idx="41103">
                  <c:v>3.0</c:v>
                </c:pt>
                <c:pt idx="41104">
                  <c:v>3.0</c:v>
                </c:pt>
                <c:pt idx="41105">
                  <c:v>3.0</c:v>
                </c:pt>
                <c:pt idx="41106">
                  <c:v>3.0</c:v>
                </c:pt>
                <c:pt idx="41107">
                  <c:v>3.0</c:v>
                </c:pt>
                <c:pt idx="41108">
                  <c:v>3.0</c:v>
                </c:pt>
                <c:pt idx="41109">
                  <c:v>3.0</c:v>
                </c:pt>
                <c:pt idx="41110">
                  <c:v>3.0</c:v>
                </c:pt>
                <c:pt idx="41111">
                  <c:v>3.0</c:v>
                </c:pt>
                <c:pt idx="41112">
                  <c:v>3.0</c:v>
                </c:pt>
                <c:pt idx="41113">
                  <c:v>3.0</c:v>
                </c:pt>
                <c:pt idx="41114">
                  <c:v>3.0</c:v>
                </c:pt>
                <c:pt idx="41115">
                  <c:v>3.0</c:v>
                </c:pt>
                <c:pt idx="41116">
                  <c:v>3.0</c:v>
                </c:pt>
                <c:pt idx="41117">
                  <c:v>3.0</c:v>
                </c:pt>
                <c:pt idx="41118">
                  <c:v>3.0</c:v>
                </c:pt>
                <c:pt idx="41119">
                  <c:v>3.0</c:v>
                </c:pt>
                <c:pt idx="41120">
                  <c:v>3.0</c:v>
                </c:pt>
                <c:pt idx="41121">
                  <c:v>3.0</c:v>
                </c:pt>
                <c:pt idx="41122">
                  <c:v>3.0</c:v>
                </c:pt>
                <c:pt idx="41123">
                  <c:v>3.0</c:v>
                </c:pt>
                <c:pt idx="41124">
                  <c:v>3.0</c:v>
                </c:pt>
                <c:pt idx="41125">
                  <c:v>3.0</c:v>
                </c:pt>
                <c:pt idx="41126">
                  <c:v>3.0</c:v>
                </c:pt>
                <c:pt idx="41127">
                  <c:v>3.0</c:v>
                </c:pt>
                <c:pt idx="41128">
                  <c:v>3.0</c:v>
                </c:pt>
                <c:pt idx="41129">
                  <c:v>3.0</c:v>
                </c:pt>
                <c:pt idx="41130">
                  <c:v>3.0</c:v>
                </c:pt>
                <c:pt idx="41131">
                  <c:v>3.0</c:v>
                </c:pt>
                <c:pt idx="41132">
                  <c:v>3.0</c:v>
                </c:pt>
                <c:pt idx="41133">
                  <c:v>3.0</c:v>
                </c:pt>
                <c:pt idx="41134">
                  <c:v>3.0</c:v>
                </c:pt>
                <c:pt idx="41135">
                  <c:v>3.0</c:v>
                </c:pt>
                <c:pt idx="41136">
                  <c:v>3.0</c:v>
                </c:pt>
                <c:pt idx="41137">
                  <c:v>3.0</c:v>
                </c:pt>
                <c:pt idx="41138">
                  <c:v>3.0</c:v>
                </c:pt>
                <c:pt idx="41139">
                  <c:v>3.0</c:v>
                </c:pt>
                <c:pt idx="41140">
                  <c:v>3.0</c:v>
                </c:pt>
                <c:pt idx="41141">
                  <c:v>3.0</c:v>
                </c:pt>
                <c:pt idx="41142">
                  <c:v>3.0</c:v>
                </c:pt>
                <c:pt idx="41143">
                  <c:v>3.0</c:v>
                </c:pt>
                <c:pt idx="41144">
                  <c:v>3.0</c:v>
                </c:pt>
                <c:pt idx="41145">
                  <c:v>3.0</c:v>
                </c:pt>
                <c:pt idx="41146">
                  <c:v>3.0</c:v>
                </c:pt>
                <c:pt idx="41147">
                  <c:v>3.0</c:v>
                </c:pt>
                <c:pt idx="41148">
                  <c:v>3.0</c:v>
                </c:pt>
                <c:pt idx="41149">
                  <c:v>3.0</c:v>
                </c:pt>
                <c:pt idx="41150">
                  <c:v>3.0</c:v>
                </c:pt>
                <c:pt idx="41151">
                  <c:v>3.0</c:v>
                </c:pt>
                <c:pt idx="41152">
                  <c:v>3.0</c:v>
                </c:pt>
                <c:pt idx="41153">
                  <c:v>3.0</c:v>
                </c:pt>
                <c:pt idx="41154">
                  <c:v>3.0</c:v>
                </c:pt>
                <c:pt idx="41155">
                  <c:v>3.0</c:v>
                </c:pt>
                <c:pt idx="41156">
                  <c:v>3.0</c:v>
                </c:pt>
                <c:pt idx="41157">
                  <c:v>3.0</c:v>
                </c:pt>
                <c:pt idx="41158">
                  <c:v>3.0</c:v>
                </c:pt>
                <c:pt idx="41159">
                  <c:v>3.0</c:v>
                </c:pt>
                <c:pt idx="41160">
                  <c:v>3.0</c:v>
                </c:pt>
                <c:pt idx="41161">
                  <c:v>3.0</c:v>
                </c:pt>
                <c:pt idx="41162">
                  <c:v>3.0</c:v>
                </c:pt>
                <c:pt idx="41163">
                  <c:v>3.0</c:v>
                </c:pt>
                <c:pt idx="41164">
                  <c:v>3.0</c:v>
                </c:pt>
                <c:pt idx="41165">
                  <c:v>3.0</c:v>
                </c:pt>
                <c:pt idx="41166">
                  <c:v>3.0</c:v>
                </c:pt>
                <c:pt idx="41167">
                  <c:v>3.0</c:v>
                </c:pt>
                <c:pt idx="41168">
                  <c:v>3.0</c:v>
                </c:pt>
                <c:pt idx="41169">
                  <c:v>3.0</c:v>
                </c:pt>
                <c:pt idx="41170">
                  <c:v>3.0</c:v>
                </c:pt>
                <c:pt idx="41171">
                  <c:v>3.0</c:v>
                </c:pt>
                <c:pt idx="41172">
                  <c:v>3.0</c:v>
                </c:pt>
                <c:pt idx="41173">
                  <c:v>3.0</c:v>
                </c:pt>
                <c:pt idx="41174">
                  <c:v>3.0</c:v>
                </c:pt>
                <c:pt idx="41175">
                  <c:v>3.0</c:v>
                </c:pt>
                <c:pt idx="41176">
                  <c:v>3.0</c:v>
                </c:pt>
                <c:pt idx="41177">
                  <c:v>3.0</c:v>
                </c:pt>
                <c:pt idx="41178">
                  <c:v>3.0</c:v>
                </c:pt>
                <c:pt idx="41179">
                  <c:v>3.0</c:v>
                </c:pt>
                <c:pt idx="41180">
                  <c:v>3.0</c:v>
                </c:pt>
                <c:pt idx="41181">
                  <c:v>3.0</c:v>
                </c:pt>
                <c:pt idx="41182">
                  <c:v>3.0</c:v>
                </c:pt>
                <c:pt idx="41183">
                  <c:v>3.0</c:v>
                </c:pt>
                <c:pt idx="41184">
                  <c:v>3.0</c:v>
                </c:pt>
                <c:pt idx="41185">
                  <c:v>3.0</c:v>
                </c:pt>
                <c:pt idx="41186">
                  <c:v>3.0</c:v>
                </c:pt>
                <c:pt idx="41187">
                  <c:v>3.0</c:v>
                </c:pt>
                <c:pt idx="41188">
                  <c:v>3.0</c:v>
                </c:pt>
                <c:pt idx="41189">
                  <c:v>3.0</c:v>
                </c:pt>
                <c:pt idx="41190">
                  <c:v>3.0</c:v>
                </c:pt>
                <c:pt idx="41191">
                  <c:v>3.0</c:v>
                </c:pt>
                <c:pt idx="41192">
                  <c:v>3.0</c:v>
                </c:pt>
                <c:pt idx="41193">
                  <c:v>3.0</c:v>
                </c:pt>
                <c:pt idx="41194">
                  <c:v>3.0</c:v>
                </c:pt>
                <c:pt idx="41195">
                  <c:v>3.0</c:v>
                </c:pt>
                <c:pt idx="41196">
                  <c:v>3.0</c:v>
                </c:pt>
                <c:pt idx="41197">
                  <c:v>3.0</c:v>
                </c:pt>
                <c:pt idx="41198">
                  <c:v>3.0</c:v>
                </c:pt>
                <c:pt idx="41199">
                  <c:v>3.0</c:v>
                </c:pt>
                <c:pt idx="41200">
                  <c:v>3.0</c:v>
                </c:pt>
                <c:pt idx="41201">
                  <c:v>3.0</c:v>
                </c:pt>
                <c:pt idx="41202">
                  <c:v>3.0</c:v>
                </c:pt>
                <c:pt idx="41203">
                  <c:v>3.0</c:v>
                </c:pt>
                <c:pt idx="41204">
                  <c:v>3.0</c:v>
                </c:pt>
                <c:pt idx="41205">
                  <c:v>3.0</c:v>
                </c:pt>
                <c:pt idx="41206">
                  <c:v>3.0</c:v>
                </c:pt>
                <c:pt idx="41207">
                  <c:v>3.0</c:v>
                </c:pt>
                <c:pt idx="41208">
                  <c:v>3.0</c:v>
                </c:pt>
                <c:pt idx="41209">
                  <c:v>3.0</c:v>
                </c:pt>
                <c:pt idx="41210">
                  <c:v>3.0</c:v>
                </c:pt>
                <c:pt idx="41211">
                  <c:v>3.0</c:v>
                </c:pt>
                <c:pt idx="41212">
                  <c:v>3.0</c:v>
                </c:pt>
                <c:pt idx="41213">
                  <c:v>3.0</c:v>
                </c:pt>
                <c:pt idx="41214">
                  <c:v>3.0</c:v>
                </c:pt>
                <c:pt idx="41215">
                  <c:v>3.0</c:v>
                </c:pt>
                <c:pt idx="41216">
                  <c:v>3.0</c:v>
                </c:pt>
                <c:pt idx="41217">
                  <c:v>3.0</c:v>
                </c:pt>
                <c:pt idx="41218">
                  <c:v>3.0</c:v>
                </c:pt>
                <c:pt idx="41219">
                  <c:v>3.0</c:v>
                </c:pt>
                <c:pt idx="41220">
                  <c:v>3.0</c:v>
                </c:pt>
                <c:pt idx="41221">
                  <c:v>3.0</c:v>
                </c:pt>
                <c:pt idx="41222">
                  <c:v>3.0</c:v>
                </c:pt>
                <c:pt idx="41223">
                  <c:v>3.0</c:v>
                </c:pt>
                <c:pt idx="41224">
                  <c:v>3.0</c:v>
                </c:pt>
                <c:pt idx="41225">
                  <c:v>3.0</c:v>
                </c:pt>
                <c:pt idx="41226">
                  <c:v>3.0</c:v>
                </c:pt>
                <c:pt idx="41227">
                  <c:v>3.0</c:v>
                </c:pt>
                <c:pt idx="41228">
                  <c:v>3.0</c:v>
                </c:pt>
                <c:pt idx="41229">
                  <c:v>3.0</c:v>
                </c:pt>
                <c:pt idx="41230">
                  <c:v>3.0</c:v>
                </c:pt>
                <c:pt idx="41231">
                  <c:v>3.0</c:v>
                </c:pt>
                <c:pt idx="41232">
                  <c:v>3.0</c:v>
                </c:pt>
                <c:pt idx="41233">
                  <c:v>3.0</c:v>
                </c:pt>
                <c:pt idx="41234">
                  <c:v>3.0</c:v>
                </c:pt>
                <c:pt idx="41235">
                  <c:v>3.0</c:v>
                </c:pt>
                <c:pt idx="41236">
                  <c:v>3.0</c:v>
                </c:pt>
                <c:pt idx="41237">
                  <c:v>3.0</c:v>
                </c:pt>
                <c:pt idx="41238">
                  <c:v>3.0</c:v>
                </c:pt>
                <c:pt idx="41239">
                  <c:v>3.0</c:v>
                </c:pt>
                <c:pt idx="41240">
                  <c:v>3.0</c:v>
                </c:pt>
                <c:pt idx="41241">
                  <c:v>3.0</c:v>
                </c:pt>
                <c:pt idx="41242">
                  <c:v>3.0</c:v>
                </c:pt>
                <c:pt idx="41243">
                  <c:v>3.0</c:v>
                </c:pt>
                <c:pt idx="41244">
                  <c:v>3.0</c:v>
                </c:pt>
                <c:pt idx="41245">
                  <c:v>3.0</c:v>
                </c:pt>
                <c:pt idx="41246">
                  <c:v>3.0</c:v>
                </c:pt>
                <c:pt idx="41247">
                  <c:v>3.0</c:v>
                </c:pt>
                <c:pt idx="41248">
                  <c:v>3.0</c:v>
                </c:pt>
                <c:pt idx="41249">
                  <c:v>3.0</c:v>
                </c:pt>
                <c:pt idx="41250">
                  <c:v>3.0</c:v>
                </c:pt>
                <c:pt idx="41251">
                  <c:v>3.0</c:v>
                </c:pt>
                <c:pt idx="41252">
                  <c:v>3.0</c:v>
                </c:pt>
                <c:pt idx="41253">
                  <c:v>3.0</c:v>
                </c:pt>
                <c:pt idx="41254">
                  <c:v>3.0</c:v>
                </c:pt>
                <c:pt idx="41255">
                  <c:v>3.0</c:v>
                </c:pt>
                <c:pt idx="41256">
                  <c:v>3.0</c:v>
                </c:pt>
                <c:pt idx="41257">
                  <c:v>3.0</c:v>
                </c:pt>
                <c:pt idx="41258">
                  <c:v>3.0</c:v>
                </c:pt>
                <c:pt idx="41259">
                  <c:v>3.0</c:v>
                </c:pt>
                <c:pt idx="41260">
                  <c:v>3.0</c:v>
                </c:pt>
                <c:pt idx="41261">
                  <c:v>3.0</c:v>
                </c:pt>
                <c:pt idx="41262">
                  <c:v>3.0</c:v>
                </c:pt>
                <c:pt idx="41263">
                  <c:v>3.0</c:v>
                </c:pt>
                <c:pt idx="41264">
                  <c:v>3.0</c:v>
                </c:pt>
                <c:pt idx="41265">
                  <c:v>3.0</c:v>
                </c:pt>
                <c:pt idx="41266">
                  <c:v>3.0</c:v>
                </c:pt>
                <c:pt idx="41267">
                  <c:v>3.0</c:v>
                </c:pt>
                <c:pt idx="41268">
                  <c:v>3.0</c:v>
                </c:pt>
                <c:pt idx="41269">
                  <c:v>3.0</c:v>
                </c:pt>
                <c:pt idx="41270">
                  <c:v>3.0</c:v>
                </c:pt>
                <c:pt idx="41271">
                  <c:v>3.0</c:v>
                </c:pt>
                <c:pt idx="41272">
                  <c:v>3.0</c:v>
                </c:pt>
                <c:pt idx="41273">
                  <c:v>3.0</c:v>
                </c:pt>
                <c:pt idx="41274">
                  <c:v>3.0</c:v>
                </c:pt>
                <c:pt idx="41275">
                  <c:v>3.0</c:v>
                </c:pt>
                <c:pt idx="41276">
                  <c:v>3.0</c:v>
                </c:pt>
                <c:pt idx="41277">
                  <c:v>3.0</c:v>
                </c:pt>
                <c:pt idx="41278">
                  <c:v>3.0</c:v>
                </c:pt>
                <c:pt idx="41279">
                  <c:v>3.0</c:v>
                </c:pt>
                <c:pt idx="41280">
                  <c:v>3.0</c:v>
                </c:pt>
                <c:pt idx="41281">
                  <c:v>3.0</c:v>
                </c:pt>
                <c:pt idx="41282">
                  <c:v>3.0</c:v>
                </c:pt>
                <c:pt idx="41283">
                  <c:v>3.0</c:v>
                </c:pt>
                <c:pt idx="41284">
                  <c:v>3.0</c:v>
                </c:pt>
                <c:pt idx="41285">
                  <c:v>3.0</c:v>
                </c:pt>
                <c:pt idx="41286">
                  <c:v>3.0</c:v>
                </c:pt>
                <c:pt idx="41287">
                  <c:v>3.0</c:v>
                </c:pt>
                <c:pt idx="41288">
                  <c:v>3.0</c:v>
                </c:pt>
                <c:pt idx="41289">
                  <c:v>3.0</c:v>
                </c:pt>
                <c:pt idx="41290">
                  <c:v>3.0</c:v>
                </c:pt>
                <c:pt idx="41291">
                  <c:v>3.0</c:v>
                </c:pt>
                <c:pt idx="41292">
                  <c:v>3.0</c:v>
                </c:pt>
                <c:pt idx="41293">
                  <c:v>3.0</c:v>
                </c:pt>
                <c:pt idx="41294">
                  <c:v>3.0</c:v>
                </c:pt>
                <c:pt idx="41295">
                  <c:v>3.0</c:v>
                </c:pt>
                <c:pt idx="41296">
                  <c:v>3.0</c:v>
                </c:pt>
                <c:pt idx="41297">
                  <c:v>3.0</c:v>
                </c:pt>
                <c:pt idx="41298">
                  <c:v>3.0</c:v>
                </c:pt>
                <c:pt idx="41299">
                  <c:v>3.0</c:v>
                </c:pt>
                <c:pt idx="41300">
                  <c:v>3.0</c:v>
                </c:pt>
                <c:pt idx="41301">
                  <c:v>3.0</c:v>
                </c:pt>
                <c:pt idx="41302">
                  <c:v>3.0</c:v>
                </c:pt>
                <c:pt idx="41303">
                  <c:v>3.0</c:v>
                </c:pt>
                <c:pt idx="41304">
                  <c:v>3.0</c:v>
                </c:pt>
                <c:pt idx="41305">
                  <c:v>3.0</c:v>
                </c:pt>
                <c:pt idx="41306">
                  <c:v>3.0</c:v>
                </c:pt>
                <c:pt idx="41307">
                  <c:v>3.0</c:v>
                </c:pt>
                <c:pt idx="41308">
                  <c:v>3.0</c:v>
                </c:pt>
                <c:pt idx="41309">
                  <c:v>3.0</c:v>
                </c:pt>
                <c:pt idx="41310">
                  <c:v>3.0</c:v>
                </c:pt>
                <c:pt idx="41311">
                  <c:v>3.0</c:v>
                </c:pt>
                <c:pt idx="41312">
                  <c:v>3.0</c:v>
                </c:pt>
                <c:pt idx="41313">
                  <c:v>3.0</c:v>
                </c:pt>
                <c:pt idx="41314">
                  <c:v>3.0</c:v>
                </c:pt>
                <c:pt idx="41315">
                  <c:v>3.0</c:v>
                </c:pt>
                <c:pt idx="41316">
                  <c:v>3.0</c:v>
                </c:pt>
                <c:pt idx="41317">
                  <c:v>3.0</c:v>
                </c:pt>
                <c:pt idx="41318">
                  <c:v>3.0</c:v>
                </c:pt>
                <c:pt idx="41319">
                  <c:v>3.0</c:v>
                </c:pt>
                <c:pt idx="41320">
                  <c:v>3.0</c:v>
                </c:pt>
                <c:pt idx="41321">
                  <c:v>3.0</c:v>
                </c:pt>
                <c:pt idx="41322">
                  <c:v>3.0</c:v>
                </c:pt>
                <c:pt idx="41323">
                  <c:v>3.0</c:v>
                </c:pt>
                <c:pt idx="41324">
                  <c:v>3.0</c:v>
                </c:pt>
                <c:pt idx="41325">
                  <c:v>3.0</c:v>
                </c:pt>
                <c:pt idx="41326">
                  <c:v>3.0</c:v>
                </c:pt>
                <c:pt idx="41327">
                  <c:v>3.0</c:v>
                </c:pt>
                <c:pt idx="41328">
                  <c:v>3.0</c:v>
                </c:pt>
                <c:pt idx="41329">
                  <c:v>3.0</c:v>
                </c:pt>
                <c:pt idx="41330">
                  <c:v>3.0</c:v>
                </c:pt>
                <c:pt idx="41331">
                  <c:v>3.0</c:v>
                </c:pt>
                <c:pt idx="41332">
                  <c:v>3.0</c:v>
                </c:pt>
                <c:pt idx="41333">
                  <c:v>3.0</c:v>
                </c:pt>
                <c:pt idx="41334">
                  <c:v>3.0</c:v>
                </c:pt>
                <c:pt idx="41335">
                  <c:v>3.0</c:v>
                </c:pt>
                <c:pt idx="41336">
                  <c:v>3.0</c:v>
                </c:pt>
                <c:pt idx="41337">
                  <c:v>3.0</c:v>
                </c:pt>
                <c:pt idx="41338">
                  <c:v>3.0</c:v>
                </c:pt>
                <c:pt idx="41339">
                  <c:v>3.0</c:v>
                </c:pt>
                <c:pt idx="41340">
                  <c:v>3.0</c:v>
                </c:pt>
                <c:pt idx="41341">
                  <c:v>3.0</c:v>
                </c:pt>
                <c:pt idx="41342">
                  <c:v>3.0</c:v>
                </c:pt>
                <c:pt idx="41343">
                  <c:v>3.0</c:v>
                </c:pt>
                <c:pt idx="41344">
                  <c:v>3.0</c:v>
                </c:pt>
                <c:pt idx="41345">
                  <c:v>3.0</c:v>
                </c:pt>
                <c:pt idx="41346">
                  <c:v>3.0</c:v>
                </c:pt>
                <c:pt idx="41347">
                  <c:v>3.0</c:v>
                </c:pt>
                <c:pt idx="41348">
                  <c:v>3.0</c:v>
                </c:pt>
                <c:pt idx="41349">
                  <c:v>3.0</c:v>
                </c:pt>
                <c:pt idx="41350">
                  <c:v>3.0</c:v>
                </c:pt>
                <c:pt idx="41351">
                  <c:v>3.0</c:v>
                </c:pt>
                <c:pt idx="41352">
                  <c:v>3.0</c:v>
                </c:pt>
                <c:pt idx="41353">
                  <c:v>3.0</c:v>
                </c:pt>
                <c:pt idx="41354">
                  <c:v>3.0</c:v>
                </c:pt>
                <c:pt idx="41355">
                  <c:v>3.0</c:v>
                </c:pt>
                <c:pt idx="41356">
                  <c:v>3.0</c:v>
                </c:pt>
                <c:pt idx="41357">
                  <c:v>3.0</c:v>
                </c:pt>
                <c:pt idx="41358">
                  <c:v>3.0</c:v>
                </c:pt>
                <c:pt idx="41359">
                  <c:v>3.0</c:v>
                </c:pt>
                <c:pt idx="41360">
                  <c:v>3.0</c:v>
                </c:pt>
                <c:pt idx="41361">
                  <c:v>3.0</c:v>
                </c:pt>
                <c:pt idx="41362">
                  <c:v>3.0</c:v>
                </c:pt>
                <c:pt idx="41363">
                  <c:v>3.0</c:v>
                </c:pt>
                <c:pt idx="41364">
                  <c:v>3.0</c:v>
                </c:pt>
                <c:pt idx="41365">
                  <c:v>3.0</c:v>
                </c:pt>
                <c:pt idx="41366">
                  <c:v>3.0</c:v>
                </c:pt>
                <c:pt idx="41367">
                  <c:v>3.0</c:v>
                </c:pt>
                <c:pt idx="41368">
                  <c:v>3.0</c:v>
                </c:pt>
                <c:pt idx="41369">
                  <c:v>3.0</c:v>
                </c:pt>
                <c:pt idx="41370">
                  <c:v>3.0</c:v>
                </c:pt>
                <c:pt idx="41371">
                  <c:v>3.0</c:v>
                </c:pt>
                <c:pt idx="41372">
                  <c:v>3.0</c:v>
                </c:pt>
                <c:pt idx="41373">
                  <c:v>3.0</c:v>
                </c:pt>
                <c:pt idx="41374">
                  <c:v>3.0</c:v>
                </c:pt>
                <c:pt idx="41375">
                  <c:v>3.0</c:v>
                </c:pt>
                <c:pt idx="41376">
                  <c:v>3.0</c:v>
                </c:pt>
                <c:pt idx="41377">
                  <c:v>3.0</c:v>
                </c:pt>
                <c:pt idx="41378">
                  <c:v>3.0</c:v>
                </c:pt>
                <c:pt idx="41379">
                  <c:v>3.0</c:v>
                </c:pt>
                <c:pt idx="41380">
                  <c:v>3.0</c:v>
                </c:pt>
                <c:pt idx="41381">
                  <c:v>3.0</c:v>
                </c:pt>
                <c:pt idx="41382">
                  <c:v>3.0</c:v>
                </c:pt>
                <c:pt idx="41383">
                  <c:v>3.0</c:v>
                </c:pt>
                <c:pt idx="41384">
                  <c:v>3.0</c:v>
                </c:pt>
                <c:pt idx="41385">
                  <c:v>3.0</c:v>
                </c:pt>
                <c:pt idx="41386">
                  <c:v>3.0</c:v>
                </c:pt>
                <c:pt idx="41387">
                  <c:v>3.0</c:v>
                </c:pt>
                <c:pt idx="41388">
                  <c:v>3.0</c:v>
                </c:pt>
                <c:pt idx="41389">
                  <c:v>3.0</c:v>
                </c:pt>
                <c:pt idx="41390">
                  <c:v>3.0</c:v>
                </c:pt>
                <c:pt idx="41391">
                  <c:v>3.0</c:v>
                </c:pt>
                <c:pt idx="41392">
                  <c:v>3.0</c:v>
                </c:pt>
                <c:pt idx="41393">
                  <c:v>3.0</c:v>
                </c:pt>
                <c:pt idx="41394">
                  <c:v>3.0</c:v>
                </c:pt>
                <c:pt idx="41395">
                  <c:v>3.0</c:v>
                </c:pt>
                <c:pt idx="41396">
                  <c:v>3.0</c:v>
                </c:pt>
                <c:pt idx="41397">
                  <c:v>3.0</c:v>
                </c:pt>
                <c:pt idx="41398">
                  <c:v>3.0</c:v>
                </c:pt>
                <c:pt idx="41399">
                  <c:v>3.0</c:v>
                </c:pt>
                <c:pt idx="41400">
                  <c:v>3.0</c:v>
                </c:pt>
                <c:pt idx="41401">
                  <c:v>3.0</c:v>
                </c:pt>
                <c:pt idx="41402">
                  <c:v>3.0</c:v>
                </c:pt>
                <c:pt idx="41403">
                  <c:v>3.0</c:v>
                </c:pt>
                <c:pt idx="41404">
                  <c:v>3.0</c:v>
                </c:pt>
                <c:pt idx="41405">
                  <c:v>3.0</c:v>
                </c:pt>
                <c:pt idx="41406">
                  <c:v>3.0</c:v>
                </c:pt>
                <c:pt idx="41407">
                  <c:v>3.0</c:v>
                </c:pt>
                <c:pt idx="41408">
                  <c:v>3.0</c:v>
                </c:pt>
                <c:pt idx="41409">
                  <c:v>3.0</c:v>
                </c:pt>
                <c:pt idx="41410">
                  <c:v>3.0</c:v>
                </c:pt>
                <c:pt idx="41411">
                  <c:v>3.0</c:v>
                </c:pt>
                <c:pt idx="41412">
                  <c:v>3.0</c:v>
                </c:pt>
                <c:pt idx="41413">
                  <c:v>3.0</c:v>
                </c:pt>
                <c:pt idx="41414">
                  <c:v>3.0</c:v>
                </c:pt>
                <c:pt idx="41415">
                  <c:v>3.0</c:v>
                </c:pt>
                <c:pt idx="41416">
                  <c:v>3.0</c:v>
                </c:pt>
                <c:pt idx="41417">
                  <c:v>3.0</c:v>
                </c:pt>
                <c:pt idx="41418">
                  <c:v>3.0</c:v>
                </c:pt>
                <c:pt idx="41419">
                  <c:v>3.0</c:v>
                </c:pt>
                <c:pt idx="41420">
                  <c:v>3.0</c:v>
                </c:pt>
                <c:pt idx="41421">
                  <c:v>3.0</c:v>
                </c:pt>
                <c:pt idx="41422">
                  <c:v>3.0</c:v>
                </c:pt>
                <c:pt idx="41423">
                  <c:v>3.0</c:v>
                </c:pt>
                <c:pt idx="41424">
                  <c:v>3.0</c:v>
                </c:pt>
                <c:pt idx="41425">
                  <c:v>3.0</c:v>
                </c:pt>
                <c:pt idx="41426">
                  <c:v>3.0</c:v>
                </c:pt>
                <c:pt idx="41427">
                  <c:v>3.0</c:v>
                </c:pt>
                <c:pt idx="41428">
                  <c:v>3.0</c:v>
                </c:pt>
                <c:pt idx="41429">
                  <c:v>3.0</c:v>
                </c:pt>
                <c:pt idx="41430">
                  <c:v>3.0</c:v>
                </c:pt>
                <c:pt idx="41431">
                  <c:v>3.0</c:v>
                </c:pt>
                <c:pt idx="41432">
                  <c:v>3.0</c:v>
                </c:pt>
                <c:pt idx="41433">
                  <c:v>3.0</c:v>
                </c:pt>
                <c:pt idx="41434">
                  <c:v>3.0</c:v>
                </c:pt>
                <c:pt idx="41435">
                  <c:v>3.0</c:v>
                </c:pt>
                <c:pt idx="41436">
                  <c:v>3.0</c:v>
                </c:pt>
                <c:pt idx="41437">
                  <c:v>3.0</c:v>
                </c:pt>
                <c:pt idx="41438">
                  <c:v>3.0</c:v>
                </c:pt>
                <c:pt idx="41439">
                  <c:v>3.0</c:v>
                </c:pt>
                <c:pt idx="41440">
                  <c:v>3.0</c:v>
                </c:pt>
                <c:pt idx="41441">
                  <c:v>3.0</c:v>
                </c:pt>
                <c:pt idx="41442">
                  <c:v>3.0</c:v>
                </c:pt>
                <c:pt idx="41443">
                  <c:v>3.0</c:v>
                </c:pt>
                <c:pt idx="41444">
                  <c:v>3.0</c:v>
                </c:pt>
                <c:pt idx="41445">
                  <c:v>3.0</c:v>
                </c:pt>
                <c:pt idx="41446">
                  <c:v>3.0</c:v>
                </c:pt>
                <c:pt idx="41447">
                  <c:v>3.0</c:v>
                </c:pt>
                <c:pt idx="41448">
                  <c:v>3.0</c:v>
                </c:pt>
                <c:pt idx="41449">
                  <c:v>3.0</c:v>
                </c:pt>
                <c:pt idx="41450">
                  <c:v>3.0</c:v>
                </c:pt>
                <c:pt idx="41451">
                  <c:v>3.0</c:v>
                </c:pt>
                <c:pt idx="41452">
                  <c:v>3.0</c:v>
                </c:pt>
                <c:pt idx="41453">
                  <c:v>3.0</c:v>
                </c:pt>
                <c:pt idx="41454">
                  <c:v>3.0</c:v>
                </c:pt>
                <c:pt idx="41455">
                  <c:v>3.0</c:v>
                </c:pt>
                <c:pt idx="41456">
                  <c:v>3.0</c:v>
                </c:pt>
                <c:pt idx="41457">
                  <c:v>3.0</c:v>
                </c:pt>
                <c:pt idx="41458">
                  <c:v>3.0</c:v>
                </c:pt>
                <c:pt idx="41459">
                  <c:v>3.0</c:v>
                </c:pt>
                <c:pt idx="41460">
                  <c:v>3.0</c:v>
                </c:pt>
                <c:pt idx="41461">
                  <c:v>3.0</c:v>
                </c:pt>
                <c:pt idx="41462">
                  <c:v>3.0</c:v>
                </c:pt>
                <c:pt idx="41463">
                  <c:v>3.0</c:v>
                </c:pt>
                <c:pt idx="41464">
                  <c:v>3.0</c:v>
                </c:pt>
                <c:pt idx="41465">
                  <c:v>3.0</c:v>
                </c:pt>
                <c:pt idx="41466">
                  <c:v>3.0</c:v>
                </c:pt>
                <c:pt idx="41467">
                  <c:v>3.0</c:v>
                </c:pt>
                <c:pt idx="41468">
                  <c:v>3.0</c:v>
                </c:pt>
                <c:pt idx="41469">
                  <c:v>3.0</c:v>
                </c:pt>
                <c:pt idx="41470">
                  <c:v>3.0</c:v>
                </c:pt>
                <c:pt idx="41471">
                  <c:v>3.0</c:v>
                </c:pt>
                <c:pt idx="41472">
                  <c:v>3.0</c:v>
                </c:pt>
                <c:pt idx="41473">
                  <c:v>3.0</c:v>
                </c:pt>
                <c:pt idx="41474">
                  <c:v>3.0</c:v>
                </c:pt>
                <c:pt idx="41475">
                  <c:v>3.0</c:v>
                </c:pt>
                <c:pt idx="41476">
                  <c:v>3.0</c:v>
                </c:pt>
                <c:pt idx="41477">
                  <c:v>3.0</c:v>
                </c:pt>
                <c:pt idx="41478">
                  <c:v>3.0</c:v>
                </c:pt>
                <c:pt idx="41479">
                  <c:v>3.0</c:v>
                </c:pt>
                <c:pt idx="41480">
                  <c:v>3.0</c:v>
                </c:pt>
                <c:pt idx="41481">
                  <c:v>3.0</c:v>
                </c:pt>
                <c:pt idx="41482">
                  <c:v>3.0</c:v>
                </c:pt>
                <c:pt idx="41483">
                  <c:v>3.0</c:v>
                </c:pt>
                <c:pt idx="41484">
                  <c:v>3.0</c:v>
                </c:pt>
                <c:pt idx="41485">
                  <c:v>3.0</c:v>
                </c:pt>
                <c:pt idx="41486">
                  <c:v>3.0</c:v>
                </c:pt>
                <c:pt idx="41487">
                  <c:v>3.0</c:v>
                </c:pt>
                <c:pt idx="41488">
                  <c:v>3.0</c:v>
                </c:pt>
                <c:pt idx="41489">
                  <c:v>3.0</c:v>
                </c:pt>
                <c:pt idx="41490">
                  <c:v>3.0</c:v>
                </c:pt>
                <c:pt idx="41491">
                  <c:v>3.0</c:v>
                </c:pt>
                <c:pt idx="41492">
                  <c:v>3.0</c:v>
                </c:pt>
                <c:pt idx="41493">
                  <c:v>3.0</c:v>
                </c:pt>
                <c:pt idx="41494">
                  <c:v>3.0</c:v>
                </c:pt>
                <c:pt idx="41495">
                  <c:v>3.0</c:v>
                </c:pt>
                <c:pt idx="41496">
                  <c:v>3.0</c:v>
                </c:pt>
                <c:pt idx="41497">
                  <c:v>3.0</c:v>
                </c:pt>
                <c:pt idx="41498">
                  <c:v>3.0</c:v>
                </c:pt>
                <c:pt idx="41499">
                  <c:v>3.0</c:v>
                </c:pt>
                <c:pt idx="41500">
                  <c:v>3.0</c:v>
                </c:pt>
                <c:pt idx="41501">
                  <c:v>3.0</c:v>
                </c:pt>
                <c:pt idx="41502">
                  <c:v>3.0</c:v>
                </c:pt>
                <c:pt idx="41503">
                  <c:v>3.0</c:v>
                </c:pt>
                <c:pt idx="41504">
                  <c:v>3.0</c:v>
                </c:pt>
                <c:pt idx="41505">
                  <c:v>3.0</c:v>
                </c:pt>
                <c:pt idx="41506">
                  <c:v>3.0</c:v>
                </c:pt>
                <c:pt idx="41507">
                  <c:v>3.0</c:v>
                </c:pt>
                <c:pt idx="41508">
                  <c:v>3.0</c:v>
                </c:pt>
                <c:pt idx="41509">
                  <c:v>3.0</c:v>
                </c:pt>
                <c:pt idx="41510">
                  <c:v>3.0</c:v>
                </c:pt>
                <c:pt idx="41511">
                  <c:v>3.0</c:v>
                </c:pt>
                <c:pt idx="41512">
                  <c:v>3.0</c:v>
                </c:pt>
                <c:pt idx="41513">
                  <c:v>3.0</c:v>
                </c:pt>
                <c:pt idx="41514">
                  <c:v>3.0</c:v>
                </c:pt>
                <c:pt idx="41515">
                  <c:v>3.0</c:v>
                </c:pt>
                <c:pt idx="41516">
                  <c:v>3.0</c:v>
                </c:pt>
                <c:pt idx="41517">
                  <c:v>3.0</c:v>
                </c:pt>
                <c:pt idx="41518">
                  <c:v>3.0</c:v>
                </c:pt>
                <c:pt idx="41519">
                  <c:v>3.0</c:v>
                </c:pt>
                <c:pt idx="41520">
                  <c:v>3.0</c:v>
                </c:pt>
                <c:pt idx="41521">
                  <c:v>3.0</c:v>
                </c:pt>
                <c:pt idx="41522">
                  <c:v>3.0</c:v>
                </c:pt>
                <c:pt idx="41523">
                  <c:v>3.0</c:v>
                </c:pt>
                <c:pt idx="41524">
                  <c:v>3.0</c:v>
                </c:pt>
                <c:pt idx="41525">
                  <c:v>3.0</c:v>
                </c:pt>
                <c:pt idx="41526">
                  <c:v>3.0</c:v>
                </c:pt>
                <c:pt idx="41527">
                  <c:v>3.0</c:v>
                </c:pt>
                <c:pt idx="41528">
                  <c:v>3.0</c:v>
                </c:pt>
                <c:pt idx="41529">
                  <c:v>3.0</c:v>
                </c:pt>
                <c:pt idx="41530">
                  <c:v>3.0</c:v>
                </c:pt>
                <c:pt idx="41531">
                  <c:v>3.0</c:v>
                </c:pt>
                <c:pt idx="41532">
                  <c:v>3.0</c:v>
                </c:pt>
                <c:pt idx="41533">
                  <c:v>3.0</c:v>
                </c:pt>
                <c:pt idx="41534">
                  <c:v>3.0</c:v>
                </c:pt>
                <c:pt idx="41535">
                  <c:v>3.0</c:v>
                </c:pt>
                <c:pt idx="41536">
                  <c:v>3.0</c:v>
                </c:pt>
                <c:pt idx="41537">
                  <c:v>3.0</c:v>
                </c:pt>
                <c:pt idx="41538">
                  <c:v>3.0</c:v>
                </c:pt>
                <c:pt idx="41539">
                  <c:v>3.0</c:v>
                </c:pt>
                <c:pt idx="41540">
                  <c:v>3.0</c:v>
                </c:pt>
                <c:pt idx="41541">
                  <c:v>3.0</c:v>
                </c:pt>
                <c:pt idx="41542">
                  <c:v>3.0</c:v>
                </c:pt>
                <c:pt idx="41543">
                  <c:v>3.0</c:v>
                </c:pt>
                <c:pt idx="41544">
                  <c:v>3.0</c:v>
                </c:pt>
                <c:pt idx="41545">
                  <c:v>3.0</c:v>
                </c:pt>
                <c:pt idx="41546">
                  <c:v>3.0</c:v>
                </c:pt>
                <c:pt idx="41547">
                  <c:v>3.0</c:v>
                </c:pt>
                <c:pt idx="41548">
                  <c:v>3.0</c:v>
                </c:pt>
                <c:pt idx="41549">
                  <c:v>3.0</c:v>
                </c:pt>
                <c:pt idx="41550">
                  <c:v>3.0</c:v>
                </c:pt>
                <c:pt idx="41551">
                  <c:v>3.0</c:v>
                </c:pt>
                <c:pt idx="41552">
                  <c:v>3.0</c:v>
                </c:pt>
                <c:pt idx="41553">
                  <c:v>3.0</c:v>
                </c:pt>
                <c:pt idx="41554">
                  <c:v>3.0</c:v>
                </c:pt>
                <c:pt idx="41555">
                  <c:v>3.0</c:v>
                </c:pt>
                <c:pt idx="41556">
                  <c:v>3.0</c:v>
                </c:pt>
                <c:pt idx="41557">
                  <c:v>3.0</c:v>
                </c:pt>
                <c:pt idx="41558">
                  <c:v>3.0</c:v>
                </c:pt>
                <c:pt idx="41559">
                  <c:v>3.0</c:v>
                </c:pt>
                <c:pt idx="41560">
                  <c:v>3.0</c:v>
                </c:pt>
                <c:pt idx="41561">
                  <c:v>3.0</c:v>
                </c:pt>
                <c:pt idx="41562">
                  <c:v>3.0</c:v>
                </c:pt>
                <c:pt idx="41563">
                  <c:v>3.0</c:v>
                </c:pt>
                <c:pt idx="41564">
                  <c:v>3.0</c:v>
                </c:pt>
                <c:pt idx="41565">
                  <c:v>3.0</c:v>
                </c:pt>
                <c:pt idx="41566">
                  <c:v>3.0</c:v>
                </c:pt>
                <c:pt idx="41567">
                  <c:v>3.0</c:v>
                </c:pt>
                <c:pt idx="41568">
                  <c:v>3.0</c:v>
                </c:pt>
                <c:pt idx="41569">
                  <c:v>3.0</c:v>
                </c:pt>
                <c:pt idx="41570">
                  <c:v>3.0</c:v>
                </c:pt>
                <c:pt idx="41571">
                  <c:v>3.0</c:v>
                </c:pt>
                <c:pt idx="41572">
                  <c:v>3.0</c:v>
                </c:pt>
                <c:pt idx="41573">
                  <c:v>3.0</c:v>
                </c:pt>
                <c:pt idx="41574">
                  <c:v>3.0</c:v>
                </c:pt>
                <c:pt idx="41575">
                  <c:v>3.0</c:v>
                </c:pt>
                <c:pt idx="41576">
                  <c:v>3.0</c:v>
                </c:pt>
                <c:pt idx="41577">
                  <c:v>3.0</c:v>
                </c:pt>
                <c:pt idx="41578">
                  <c:v>3.0</c:v>
                </c:pt>
                <c:pt idx="41579">
                  <c:v>3.0</c:v>
                </c:pt>
                <c:pt idx="41580">
                  <c:v>3.0</c:v>
                </c:pt>
                <c:pt idx="41581">
                  <c:v>3.0</c:v>
                </c:pt>
                <c:pt idx="41582">
                  <c:v>3.0</c:v>
                </c:pt>
                <c:pt idx="41583">
                  <c:v>3.0</c:v>
                </c:pt>
                <c:pt idx="41584">
                  <c:v>3.0</c:v>
                </c:pt>
                <c:pt idx="41585">
                  <c:v>3.0</c:v>
                </c:pt>
                <c:pt idx="41586">
                  <c:v>3.0</c:v>
                </c:pt>
                <c:pt idx="41587">
                  <c:v>3.0</c:v>
                </c:pt>
                <c:pt idx="41588">
                  <c:v>3.0</c:v>
                </c:pt>
                <c:pt idx="41589">
                  <c:v>3.0</c:v>
                </c:pt>
                <c:pt idx="41590">
                  <c:v>3.0</c:v>
                </c:pt>
                <c:pt idx="41591">
                  <c:v>3.0</c:v>
                </c:pt>
                <c:pt idx="41592">
                  <c:v>3.0</c:v>
                </c:pt>
                <c:pt idx="41593">
                  <c:v>3.0</c:v>
                </c:pt>
                <c:pt idx="41594">
                  <c:v>3.0</c:v>
                </c:pt>
                <c:pt idx="41595">
                  <c:v>3.0</c:v>
                </c:pt>
                <c:pt idx="41596">
                  <c:v>3.0</c:v>
                </c:pt>
                <c:pt idx="41597">
                  <c:v>3.0</c:v>
                </c:pt>
                <c:pt idx="41598">
                  <c:v>3.0</c:v>
                </c:pt>
                <c:pt idx="41599">
                  <c:v>3.0</c:v>
                </c:pt>
                <c:pt idx="41600">
                  <c:v>3.0</c:v>
                </c:pt>
                <c:pt idx="41601">
                  <c:v>3.0</c:v>
                </c:pt>
                <c:pt idx="41602">
                  <c:v>3.0</c:v>
                </c:pt>
                <c:pt idx="41603">
                  <c:v>3.0</c:v>
                </c:pt>
                <c:pt idx="41604">
                  <c:v>3.0</c:v>
                </c:pt>
                <c:pt idx="41605">
                  <c:v>3.0</c:v>
                </c:pt>
                <c:pt idx="41606">
                  <c:v>3.0</c:v>
                </c:pt>
                <c:pt idx="41607">
                  <c:v>3.0</c:v>
                </c:pt>
                <c:pt idx="41608">
                  <c:v>3.0</c:v>
                </c:pt>
                <c:pt idx="41609">
                  <c:v>3.0</c:v>
                </c:pt>
                <c:pt idx="41610">
                  <c:v>3.0</c:v>
                </c:pt>
                <c:pt idx="41611">
                  <c:v>3.0</c:v>
                </c:pt>
                <c:pt idx="41612">
                  <c:v>3.0</c:v>
                </c:pt>
                <c:pt idx="41613">
                  <c:v>3.0</c:v>
                </c:pt>
                <c:pt idx="41614">
                  <c:v>3.0</c:v>
                </c:pt>
                <c:pt idx="41615">
                  <c:v>3.0</c:v>
                </c:pt>
                <c:pt idx="41616">
                  <c:v>3.0</c:v>
                </c:pt>
                <c:pt idx="41617">
                  <c:v>3.0</c:v>
                </c:pt>
                <c:pt idx="41618">
                  <c:v>3.0</c:v>
                </c:pt>
                <c:pt idx="41619">
                  <c:v>3.0</c:v>
                </c:pt>
                <c:pt idx="41620">
                  <c:v>3.0</c:v>
                </c:pt>
                <c:pt idx="41621">
                  <c:v>3.0</c:v>
                </c:pt>
                <c:pt idx="41622">
                  <c:v>3.0</c:v>
                </c:pt>
                <c:pt idx="41623">
                  <c:v>3.0</c:v>
                </c:pt>
                <c:pt idx="41624">
                  <c:v>3.0</c:v>
                </c:pt>
                <c:pt idx="41625">
                  <c:v>3.0</c:v>
                </c:pt>
                <c:pt idx="41626">
                  <c:v>3.0</c:v>
                </c:pt>
                <c:pt idx="41627">
                  <c:v>3.0</c:v>
                </c:pt>
                <c:pt idx="41628">
                  <c:v>3.0</c:v>
                </c:pt>
                <c:pt idx="41629">
                  <c:v>3.0</c:v>
                </c:pt>
                <c:pt idx="41630">
                  <c:v>3.0</c:v>
                </c:pt>
                <c:pt idx="41631">
                  <c:v>3.0</c:v>
                </c:pt>
                <c:pt idx="41632">
                  <c:v>3.0</c:v>
                </c:pt>
                <c:pt idx="41633">
                  <c:v>3.0</c:v>
                </c:pt>
                <c:pt idx="41634">
                  <c:v>3.0</c:v>
                </c:pt>
                <c:pt idx="41635">
                  <c:v>3.0</c:v>
                </c:pt>
                <c:pt idx="41636">
                  <c:v>3.0</c:v>
                </c:pt>
                <c:pt idx="41637">
                  <c:v>3.0</c:v>
                </c:pt>
                <c:pt idx="41638">
                  <c:v>3.0</c:v>
                </c:pt>
                <c:pt idx="41639">
                  <c:v>3.0</c:v>
                </c:pt>
                <c:pt idx="41640">
                  <c:v>3.0</c:v>
                </c:pt>
                <c:pt idx="41641">
                  <c:v>3.0</c:v>
                </c:pt>
                <c:pt idx="41642">
                  <c:v>3.0</c:v>
                </c:pt>
                <c:pt idx="41643">
                  <c:v>3.0</c:v>
                </c:pt>
                <c:pt idx="41644">
                  <c:v>3.0</c:v>
                </c:pt>
                <c:pt idx="41645">
                  <c:v>3.0</c:v>
                </c:pt>
                <c:pt idx="41646">
                  <c:v>3.0</c:v>
                </c:pt>
                <c:pt idx="41647">
                  <c:v>3.0</c:v>
                </c:pt>
                <c:pt idx="41648">
                  <c:v>3.0</c:v>
                </c:pt>
                <c:pt idx="41649">
                  <c:v>3.0</c:v>
                </c:pt>
                <c:pt idx="41650">
                  <c:v>3.0</c:v>
                </c:pt>
                <c:pt idx="41651">
                  <c:v>3.0</c:v>
                </c:pt>
                <c:pt idx="41652">
                  <c:v>3.0</c:v>
                </c:pt>
                <c:pt idx="41653">
                  <c:v>3.0</c:v>
                </c:pt>
                <c:pt idx="41654">
                  <c:v>3.0</c:v>
                </c:pt>
                <c:pt idx="41655">
                  <c:v>3.0</c:v>
                </c:pt>
                <c:pt idx="41656">
                  <c:v>3.0</c:v>
                </c:pt>
                <c:pt idx="41657">
                  <c:v>3.0</c:v>
                </c:pt>
                <c:pt idx="41658">
                  <c:v>3.0</c:v>
                </c:pt>
                <c:pt idx="41659">
                  <c:v>3.0</c:v>
                </c:pt>
                <c:pt idx="41660">
                  <c:v>3.0</c:v>
                </c:pt>
                <c:pt idx="41661">
                  <c:v>3.0</c:v>
                </c:pt>
                <c:pt idx="41662">
                  <c:v>3.0</c:v>
                </c:pt>
                <c:pt idx="41663">
                  <c:v>3.0</c:v>
                </c:pt>
                <c:pt idx="41664">
                  <c:v>3.0</c:v>
                </c:pt>
                <c:pt idx="41665">
                  <c:v>3.0</c:v>
                </c:pt>
                <c:pt idx="41666">
                  <c:v>3.0</c:v>
                </c:pt>
                <c:pt idx="41667">
                  <c:v>3.0</c:v>
                </c:pt>
                <c:pt idx="41668">
                  <c:v>3.0</c:v>
                </c:pt>
                <c:pt idx="41669">
                  <c:v>3.0</c:v>
                </c:pt>
                <c:pt idx="41670">
                  <c:v>3.0</c:v>
                </c:pt>
                <c:pt idx="41671">
                  <c:v>3.0</c:v>
                </c:pt>
                <c:pt idx="41672">
                  <c:v>3.0</c:v>
                </c:pt>
                <c:pt idx="41673">
                  <c:v>3.0</c:v>
                </c:pt>
                <c:pt idx="41674">
                  <c:v>3.0</c:v>
                </c:pt>
                <c:pt idx="41675">
                  <c:v>3.0</c:v>
                </c:pt>
                <c:pt idx="41676">
                  <c:v>3.0</c:v>
                </c:pt>
                <c:pt idx="41677">
                  <c:v>3.0</c:v>
                </c:pt>
                <c:pt idx="41678">
                  <c:v>3.0</c:v>
                </c:pt>
                <c:pt idx="41679">
                  <c:v>3.0</c:v>
                </c:pt>
                <c:pt idx="41680">
                  <c:v>3.0</c:v>
                </c:pt>
                <c:pt idx="41681">
                  <c:v>3.0</c:v>
                </c:pt>
                <c:pt idx="41682">
                  <c:v>3.0</c:v>
                </c:pt>
                <c:pt idx="41683">
                  <c:v>3.0</c:v>
                </c:pt>
                <c:pt idx="41684">
                  <c:v>3.0</c:v>
                </c:pt>
                <c:pt idx="41685">
                  <c:v>3.0</c:v>
                </c:pt>
                <c:pt idx="41686">
                  <c:v>3.0</c:v>
                </c:pt>
                <c:pt idx="41687">
                  <c:v>3.0</c:v>
                </c:pt>
                <c:pt idx="41688">
                  <c:v>3.0</c:v>
                </c:pt>
                <c:pt idx="41689">
                  <c:v>3.0</c:v>
                </c:pt>
                <c:pt idx="41690">
                  <c:v>3.0</c:v>
                </c:pt>
                <c:pt idx="41691">
                  <c:v>3.0</c:v>
                </c:pt>
                <c:pt idx="41692">
                  <c:v>3.0</c:v>
                </c:pt>
                <c:pt idx="41693">
                  <c:v>3.0</c:v>
                </c:pt>
                <c:pt idx="41694">
                  <c:v>3.0</c:v>
                </c:pt>
                <c:pt idx="41695">
                  <c:v>3.0</c:v>
                </c:pt>
                <c:pt idx="41696">
                  <c:v>3.0</c:v>
                </c:pt>
                <c:pt idx="41697">
                  <c:v>3.0</c:v>
                </c:pt>
                <c:pt idx="41698">
                  <c:v>3.0</c:v>
                </c:pt>
                <c:pt idx="41699">
                  <c:v>3.0</c:v>
                </c:pt>
                <c:pt idx="41700">
                  <c:v>3.0</c:v>
                </c:pt>
                <c:pt idx="41701">
                  <c:v>3.0</c:v>
                </c:pt>
                <c:pt idx="41702">
                  <c:v>3.0</c:v>
                </c:pt>
                <c:pt idx="41703">
                  <c:v>3.0</c:v>
                </c:pt>
                <c:pt idx="41704">
                  <c:v>3.0</c:v>
                </c:pt>
                <c:pt idx="41705">
                  <c:v>3.0</c:v>
                </c:pt>
                <c:pt idx="41706">
                  <c:v>3.0</c:v>
                </c:pt>
                <c:pt idx="41707">
                  <c:v>3.0</c:v>
                </c:pt>
                <c:pt idx="41708">
                  <c:v>3.0</c:v>
                </c:pt>
                <c:pt idx="41709">
                  <c:v>3.0</c:v>
                </c:pt>
                <c:pt idx="41710">
                  <c:v>3.0</c:v>
                </c:pt>
                <c:pt idx="41711">
                  <c:v>3.0</c:v>
                </c:pt>
                <c:pt idx="41712">
                  <c:v>3.0</c:v>
                </c:pt>
                <c:pt idx="41713">
                  <c:v>3.0</c:v>
                </c:pt>
                <c:pt idx="41714">
                  <c:v>3.0</c:v>
                </c:pt>
                <c:pt idx="41715">
                  <c:v>3.0</c:v>
                </c:pt>
                <c:pt idx="41716">
                  <c:v>3.0</c:v>
                </c:pt>
                <c:pt idx="41717">
                  <c:v>3.0</c:v>
                </c:pt>
                <c:pt idx="41718">
                  <c:v>3.0</c:v>
                </c:pt>
                <c:pt idx="41719">
                  <c:v>3.0</c:v>
                </c:pt>
                <c:pt idx="41720">
                  <c:v>3.0</c:v>
                </c:pt>
                <c:pt idx="41721">
                  <c:v>3.0</c:v>
                </c:pt>
                <c:pt idx="41722">
                  <c:v>3.0</c:v>
                </c:pt>
                <c:pt idx="41723">
                  <c:v>3.0</c:v>
                </c:pt>
                <c:pt idx="41724">
                  <c:v>3.0</c:v>
                </c:pt>
                <c:pt idx="41725">
                  <c:v>3.0</c:v>
                </c:pt>
                <c:pt idx="41726">
                  <c:v>3.0</c:v>
                </c:pt>
                <c:pt idx="41727">
                  <c:v>3.0</c:v>
                </c:pt>
                <c:pt idx="41728">
                  <c:v>3.0</c:v>
                </c:pt>
                <c:pt idx="41729">
                  <c:v>3.0</c:v>
                </c:pt>
                <c:pt idx="41730">
                  <c:v>3.0</c:v>
                </c:pt>
                <c:pt idx="41731">
                  <c:v>3.0</c:v>
                </c:pt>
                <c:pt idx="41732">
                  <c:v>3.0</c:v>
                </c:pt>
                <c:pt idx="41733">
                  <c:v>3.0</c:v>
                </c:pt>
                <c:pt idx="41734">
                  <c:v>3.0</c:v>
                </c:pt>
                <c:pt idx="41735">
                  <c:v>3.0</c:v>
                </c:pt>
                <c:pt idx="41736">
                  <c:v>3.0</c:v>
                </c:pt>
                <c:pt idx="41737">
                  <c:v>3.0</c:v>
                </c:pt>
                <c:pt idx="41738">
                  <c:v>3.0</c:v>
                </c:pt>
                <c:pt idx="41739">
                  <c:v>3.0</c:v>
                </c:pt>
                <c:pt idx="41740">
                  <c:v>3.0</c:v>
                </c:pt>
                <c:pt idx="41741">
                  <c:v>3.0</c:v>
                </c:pt>
                <c:pt idx="41742">
                  <c:v>3.0</c:v>
                </c:pt>
                <c:pt idx="41743">
                  <c:v>3.0</c:v>
                </c:pt>
                <c:pt idx="41744">
                  <c:v>3.0</c:v>
                </c:pt>
                <c:pt idx="41745">
                  <c:v>3.0</c:v>
                </c:pt>
                <c:pt idx="41746">
                  <c:v>3.0</c:v>
                </c:pt>
                <c:pt idx="41747">
                  <c:v>3.0</c:v>
                </c:pt>
                <c:pt idx="41748">
                  <c:v>3.0</c:v>
                </c:pt>
                <c:pt idx="41749">
                  <c:v>3.0</c:v>
                </c:pt>
                <c:pt idx="41750">
                  <c:v>3.0</c:v>
                </c:pt>
                <c:pt idx="41751">
                  <c:v>3.0</c:v>
                </c:pt>
                <c:pt idx="41752">
                  <c:v>3.0</c:v>
                </c:pt>
                <c:pt idx="41753">
                  <c:v>3.0</c:v>
                </c:pt>
                <c:pt idx="41754">
                  <c:v>3.0</c:v>
                </c:pt>
                <c:pt idx="41755">
                  <c:v>3.0</c:v>
                </c:pt>
                <c:pt idx="41756">
                  <c:v>3.0</c:v>
                </c:pt>
                <c:pt idx="41757">
                  <c:v>3.0</c:v>
                </c:pt>
                <c:pt idx="41758">
                  <c:v>3.0</c:v>
                </c:pt>
                <c:pt idx="41759">
                  <c:v>3.0</c:v>
                </c:pt>
                <c:pt idx="41760">
                  <c:v>3.0</c:v>
                </c:pt>
                <c:pt idx="41761">
                  <c:v>3.0</c:v>
                </c:pt>
                <c:pt idx="41762">
                  <c:v>3.0</c:v>
                </c:pt>
                <c:pt idx="41763">
                  <c:v>3.0</c:v>
                </c:pt>
                <c:pt idx="41764">
                  <c:v>3.0</c:v>
                </c:pt>
                <c:pt idx="41765">
                  <c:v>3.0</c:v>
                </c:pt>
                <c:pt idx="41766">
                  <c:v>3.0</c:v>
                </c:pt>
                <c:pt idx="41767">
                  <c:v>3.0</c:v>
                </c:pt>
                <c:pt idx="41768">
                  <c:v>3.0</c:v>
                </c:pt>
                <c:pt idx="41769">
                  <c:v>3.0</c:v>
                </c:pt>
                <c:pt idx="41770">
                  <c:v>3.0</c:v>
                </c:pt>
                <c:pt idx="41771">
                  <c:v>3.0</c:v>
                </c:pt>
                <c:pt idx="41772">
                  <c:v>3.0</c:v>
                </c:pt>
                <c:pt idx="41773">
                  <c:v>3.0</c:v>
                </c:pt>
                <c:pt idx="41774">
                  <c:v>3.0</c:v>
                </c:pt>
                <c:pt idx="41775">
                  <c:v>3.0</c:v>
                </c:pt>
                <c:pt idx="41776">
                  <c:v>3.0</c:v>
                </c:pt>
                <c:pt idx="41777">
                  <c:v>3.0</c:v>
                </c:pt>
                <c:pt idx="41778">
                  <c:v>3.0</c:v>
                </c:pt>
                <c:pt idx="41779">
                  <c:v>3.0</c:v>
                </c:pt>
                <c:pt idx="41780">
                  <c:v>3.0</c:v>
                </c:pt>
                <c:pt idx="41781">
                  <c:v>3.0</c:v>
                </c:pt>
                <c:pt idx="41782">
                  <c:v>3.0</c:v>
                </c:pt>
                <c:pt idx="41783">
                  <c:v>3.0</c:v>
                </c:pt>
                <c:pt idx="41784">
                  <c:v>3.0</c:v>
                </c:pt>
                <c:pt idx="41785">
                  <c:v>3.0</c:v>
                </c:pt>
                <c:pt idx="41786">
                  <c:v>3.0</c:v>
                </c:pt>
                <c:pt idx="41787">
                  <c:v>3.0</c:v>
                </c:pt>
                <c:pt idx="41788">
                  <c:v>3.0</c:v>
                </c:pt>
                <c:pt idx="41789">
                  <c:v>3.0</c:v>
                </c:pt>
                <c:pt idx="41790">
                  <c:v>3.0</c:v>
                </c:pt>
                <c:pt idx="41791">
                  <c:v>3.0</c:v>
                </c:pt>
                <c:pt idx="41792">
                  <c:v>3.0</c:v>
                </c:pt>
                <c:pt idx="41793">
                  <c:v>3.0</c:v>
                </c:pt>
                <c:pt idx="41794">
                  <c:v>3.0</c:v>
                </c:pt>
                <c:pt idx="41795">
                  <c:v>3.0</c:v>
                </c:pt>
                <c:pt idx="41796">
                  <c:v>3.0</c:v>
                </c:pt>
                <c:pt idx="41797">
                  <c:v>3.0</c:v>
                </c:pt>
                <c:pt idx="41798">
                  <c:v>3.0</c:v>
                </c:pt>
                <c:pt idx="41799">
                  <c:v>3.0</c:v>
                </c:pt>
                <c:pt idx="41800">
                  <c:v>3.0</c:v>
                </c:pt>
                <c:pt idx="41801">
                  <c:v>3.0</c:v>
                </c:pt>
                <c:pt idx="41802">
                  <c:v>3.0</c:v>
                </c:pt>
                <c:pt idx="41803">
                  <c:v>3.0</c:v>
                </c:pt>
                <c:pt idx="41804">
                  <c:v>3.0</c:v>
                </c:pt>
                <c:pt idx="41805">
                  <c:v>3.0</c:v>
                </c:pt>
                <c:pt idx="41806">
                  <c:v>3.0</c:v>
                </c:pt>
                <c:pt idx="41807">
                  <c:v>3.0</c:v>
                </c:pt>
                <c:pt idx="41808">
                  <c:v>3.0</c:v>
                </c:pt>
                <c:pt idx="41809">
                  <c:v>3.0</c:v>
                </c:pt>
                <c:pt idx="41810">
                  <c:v>3.0</c:v>
                </c:pt>
                <c:pt idx="41811">
                  <c:v>3.0</c:v>
                </c:pt>
                <c:pt idx="41812">
                  <c:v>3.0</c:v>
                </c:pt>
                <c:pt idx="41813">
                  <c:v>3.0</c:v>
                </c:pt>
                <c:pt idx="41814">
                  <c:v>3.0</c:v>
                </c:pt>
                <c:pt idx="41815">
                  <c:v>3.0</c:v>
                </c:pt>
                <c:pt idx="41816">
                  <c:v>3.0</c:v>
                </c:pt>
                <c:pt idx="41817">
                  <c:v>3.0</c:v>
                </c:pt>
                <c:pt idx="41818">
                  <c:v>3.0</c:v>
                </c:pt>
                <c:pt idx="41819">
                  <c:v>3.0</c:v>
                </c:pt>
                <c:pt idx="41820">
                  <c:v>3.0</c:v>
                </c:pt>
                <c:pt idx="41821">
                  <c:v>3.0</c:v>
                </c:pt>
                <c:pt idx="41822">
                  <c:v>3.0</c:v>
                </c:pt>
                <c:pt idx="41823">
                  <c:v>3.0</c:v>
                </c:pt>
                <c:pt idx="41824">
                  <c:v>3.0</c:v>
                </c:pt>
                <c:pt idx="41825">
                  <c:v>3.0</c:v>
                </c:pt>
                <c:pt idx="41826">
                  <c:v>3.0</c:v>
                </c:pt>
                <c:pt idx="41827">
                  <c:v>3.0</c:v>
                </c:pt>
                <c:pt idx="41828">
                  <c:v>3.0</c:v>
                </c:pt>
                <c:pt idx="41829">
                  <c:v>3.0</c:v>
                </c:pt>
                <c:pt idx="41830">
                  <c:v>3.0</c:v>
                </c:pt>
                <c:pt idx="41831">
                  <c:v>3.0</c:v>
                </c:pt>
                <c:pt idx="41832">
                  <c:v>3.0</c:v>
                </c:pt>
                <c:pt idx="41833">
                  <c:v>3.0</c:v>
                </c:pt>
                <c:pt idx="41834">
                  <c:v>3.0</c:v>
                </c:pt>
                <c:pt idx="41835">
                  <c:v>3.0</c:v>
                </c:pt>
                <c:pt idx="41836">
                  <c:v>3.0</c:v>
                </c:pt>
                <c:pt idx="41837">
                  <c:v>3.0</c:v>
                </c:pt>
                <c:pt idx="41838">
                  <c:v>3.0</c:v>
                </c:pt>
                <c:pt idx="41839">
                  <c:v>3.0</c:v>
                </c:pt>
                <c:pt idx="41840">
                  <c:v>3.0</c:v>
                </c:pt>
                <c:pt idx="41841">
                  <c:v>3.0</c:v>
                </c:pt>
                <c:pt idx="41842">
                  <c:v>3.0</c:v>
                </c:pt>
                <c:pt idx="41843">
                  <c:v>3.0</c:v>
                </c:pt>
                <c:pt idx="41844">
                  <c:v>3.0</c:v>
                </c:pt>
                <c:pt idx="41845">
                  <c:v>3.0</c:v>
                </c:pt>
                <c:pt idx="41846">
                  <c:v>3.0</c:v>
                </c:pt>
                <c:pt idx="41847">
                  <c:v>3.0</c:v>
                </c:pt>
                <c:pt idx="41848">
                  <c:v>3.0</c:v>
                </c:pt>
                <c:pt idx="41849">
                  <c:v>3.0</c:v>
                </c:pt>
                <c:pt idx="41850">
                  <c:v>3.0</c:v>
                </c:pt>
                <c:pt idx="41851">
                  <c:v>3.0</c:v>
                </c:pt>
                <c:pt idx="41852">
                  <c:v>3.0</c:v>
                </c:pt>
                <c:pt idx="41853">
                  <c:v>3.0</c:v>
                </c:pt>
                <c:pt idx="41854">
                  <c:v>3.0</c:v>
                </c:pt>
                <c:pt idx="41855">
                  <c:v>3.0</c:v>
                </c:pt>
                <c:pt idx="41856">
                  <c:v>3.0</c:v>
                </c:pt>
                <c:pt idx="41857">
                  <c:v>3.0</c:v>
                </c:pt>
                <c:pt idx="41858">
                  <c:v>3.0</c:v>
                </c:pt>
                <c:pt idx="41859">
                  <c:v>3.0</c:v>
                </c:pt>
                <c:pt idx="41860">
                  <c:v>3.0</c:v>
                </c:pt>
                <c:pt idx="41861">
                  <c:v>3.0</c:v>
                </c:pt>
                <c:pt idx="41862">
                  <c:v>3.0</c:v>
                </c:pt>
                <c:pt idx="41863">
                  <c:v>3.0</c:v>
                </c:pt>
                <c:pt idx="41864">
                  <c:v>3.0</c:v>
                </c:pt>
                <c:pt idx="41865">
                  <c:v>3.0</c:v>
                </c:pt>
                <c:pt idx="41866">
                  <c:v>3.0</c:v>
                </c:pt>
                <c:pt idx="41867">
                  <c:v>3.0</c:v>
                </c:pt>
                <c:pt idx="41868">
                  <c:v>3.0</c:v>
                </c:pt>
                <c:pt idx="41869">
                  <c:v>3.0</c:v>
                </c:pt>
                <c:pt idx="41870">
                  <c:v>3.0</c:v>
                </c:pt>
                <c:pt idx="41871">
                  <c:v>3.0</c:v>
                </c:pt>
                <c:pt idx="41872">
                  <c:v>3.0</c:v>
                </c:pt>
                <c:pt idx="41873">
                  <c:v>3.0</c:v>
                </c:pt>
                <c:pt idx="41874">
                  <c:v>3.0</c:v>
                </c:pt>
                <c:pt idx="41875">
                  <c:v>3.0</c:v>
                </c:pt>
                <c:pt idx="41876">
                  <c:v>3.0</c:v>
                </c:pt>
                <c:pt idx="41877">
                  <c:v>3.0</c:v>
                </c:pt>
                <c:pt idx="41878">
                  <c:v>3.0</c:v>
                </c:pt>
                <c:pt idx="41879">
                  <c:v>3.0</c:v>
                </c:pt>
                <c:pt idx="41880">
                  <c:v>3.0</c:v>
                </c:pt>
                <c:pt idx="41881">
                  <c:v>3.0</c:v>
                </c:pt>
                <c:pt idx="41882">
                  <c:v>3.0</c:v>
                </c:pt>
                <c:pt idx="41883">
                  <c:v>3.0</c:v>
                </c:pt>
                <c:pt idx="41884">
                  <c:v>3.0</c:v>
                </c:pt>
                <c:pt idx="41885">
                  <c:v>3.0</c:v>
                </c:pt>
                <c:pt idx="41886">
                  <c:v>3.0</c:v>
                </c:pt>
                <c:pt idx="41887">
                  <c:v>3.0</c:v>
                </c:pt>
                <c:pt idx="41888">
                  <c:v>3.0</c:v>
                </c:pt>
                <c:pt idx="41889">
                  <c:v>3.0</c:v>
                </c:pt>
                <c:pt idx="41890">
                  <c:v>3.0</c:v>
                </c:pt>
                <c:pt idx="41891">
                  <c:v>3.0</c:v>
                </c:pt>
                <c:pt idx="41892">
                  <c:v>3.0</c:v>
                </c:pt>
                <c:pt idx="41893">
                  <c:v>3.0</c:v>
                </c:pt>
                <c:pt idx="41894">
                  <c:v>3.0</c:v>
                </c:pt>
                <c:pt idx="41895">
                  <c:v>3.0</c:v>
                </c:pt>
                <c:pt idx="41896">
                  <c:v>3.0</c:v>
                </c:pt>
                <c:pt idx="41897">
                  <c:v>3.0</c:v>
                </c:pt>
                <c:pt idx="41898">
                  <c:v>3.0</c:v>
                </c:pt>
                <c:pt idx="41899">
                  <c:v>3.0</c:v>
                </c:pt>
                <c:pt idx="41900">
                  <c:v>3.0</c:v>
                </c:pt>
                <c:pt idx="41901">
                  <c:v>3.0</c:v>
                </c:pt>
                <c:pt idx="41902">
                  <c:v>3.0</c:v>
                </c:pt>
                <c:pt idx="41903">
                  <c:v>3.0</c:v>
                </c:pt>
                <c:pt idx="41904">
                  <c:v>3.0</c:v>
                </c:pt>
                <c:pt idx="41905">
                  <c:v>3.0</c:v>
                </c:pt>
                <c:pt idx="41906">
                  <c:v>3.0</c:v>
                </c:pt>
                <c:pt idx="41907">
                  <c:v>3.0</c:v>
                </c:pt>
                <c:pt idx="41908">
                  <c:v>3.0</c:v>
                </c:pt>
                <c:pt idx="41909">
                  <c:v>3.0</c:v>
                </c:pt>
                <c:pt idx="41910">
                  <c:v>3.0</c:v>
                </c:pt>
                <c:pt idx="41911">
                  <c:v>3.0</c:v>
                </c:pt>
                <c:pt idx="41912">
                  <c:v>3.0</c:v>
                </c:pt>
                <c:pt idx="41913">
                  <c:v>3.0</c:v>
                </c:pt>
                <c:pt idx="41914">
                  <c:v>3.0</c:v>
                </c:pt>
                <c:pt idx="41915">
                  <c:v>3.0</c:v>
                </c:pt>
                <c:pt idx="41916">
                  <c:v>3.0</c:v>
                </c:pt>
                <c:pt idx="41917">
                  <c:v>3.0</c:v>
                </c:pt>
                <c:pt idx="41918">
                  <c:v>3.0</c:v>
                </c:pt>
                <c:pt idx="41919">
                  <c:v>3.0</c:v>
                </c:pt>
                <c:pt idx="41920">
                  <c:v>3.0</c:v>
                </c:pt>
                <c:pt idx="41921">
                  <c:v>3.0</c:v>
                </c:pt>
                <c:pt idx="41922">
                  <c:v>3.0</c:v>
                </c:pt>
                <c:pt idx="41923">
                  <c:v>3.0</c:v>
                </c:pt>
                <c:pt idx="41924">
                  <c:v>3.0</c:v>
                </c:pt>
                <c:pt idx="41925">
                  <c:v>3.0</c:v>
                </c:pt>
                <c:pt idx="41926">
                  <c:v>3.0</c:v>
                </c:pt>
                <c:pt idx="41927">
                  <c:v>3.0</c:v>
                </c:pt>
                <c:pt idx="41928">
                  <c:v>3.0</c:v>
                </c:pt>
                <c:pt idx="41929">
                  <c:v>3.0</c:v>
                </c:pt>
                <c:pt idx="41930">
                  <c:v>3.0</c:v>
                </c:pt>
                <c:pt idx="41931">
                  <c:v>3.0</c:v>
                </c:pt>
                <c:pt idx="41932">
                  <c:v>3.0</c:v>
                </c:pt>
                <c:pt idx="41933">
                  <c:v>3.0</c:v>
                </c:pt>
                <c:pt idx="41934">
                  <c:v>3.0</c:v>
                </c:pt>
                <c:pt idx="41935">
                  <c:v>3.0</c:v>
                </c:pt>
                <c:pt idx="41936">
                  <c:v>3.0</c:v>
                </c:pt>
                <c:pt idx="41937">
                  <c:v>3.0</c:v>
                </c:pt>
                <c:pt idx="41938">
                  <c:v>3.0</c:v>
                </c:pt>
                <c:pt idx="41939">
                  <c:v>3.0</c:v>
                </c:pt>
                <c:pt idx="41940">
                  <c:v>3.0</c:v>
                </c:pt>
                <c:pt idx="41941">
                  <c:v>3.0</c:v>
                </c:pt>
                <c:pt idx="41942">
                  <c:v>3.0</c:v>
                </c:pt>
                <c:pt idx="41943">
                  <c:v>3.0</c:v>
                </c:pt>
                <c:pt idx="41944">
                  <c:v>3.0</c:v>
                </c:pt>
                <c:pt idx="41945">
                  <c:v>3.0</c:v>
                </c:pt>
                <c:pt idx="41946">
                  <c:v>3.0</c:v>
                </c:pt>
                <c:pt idx="41947">
                  <c:v>3.0</c:v>
                </c:pt>
                <c:pt idx="41948">
                  <c:v>3.0</c:v>
                </c:pt>
                <c:pt idx="41949">
                  <c:v>3.0</c:v>
                </c:pt>
                <c:pt idx="41950">
                  <c:v>3.0</c:v>
                </c:pt>
                <c:pt idx="41951">
                  <c:v>3.0</c:v>
                </c:pt>
                <c:pt idx="41952">
                  <c:v>3.0</c:v>
                </c:pt>
                <c:pt idx="41953">
                  <c:v>3.0</c:v>
                </c:pt>
                <c:pt idx="41954">
                  <c:v>3.0</c:v>
                </c:pt>
                <c:pt idx="41955">
                  <c:v>3.0</c:v>
                </c:pt>
                <c:pt idx="41956">
                  <c:v>3.0</c:v>
                </c:pt>
                <c:pt idx="41957">
                  <c:v>3.0</c:v>
                </c:pt>
                <c:pt idx="41958">
                  <c:v>3.0</c:v>
                </c:pt>
                <c:pt idx="41959">
                  <c:v>3.0</c:v>
                </c:pt>
                <c:pt idx="41960">
                  <c:v>3.0</c:v>
                </c:pt>
                <c:pt idx="41961">
                  <c:v>3.0</c:v>
                </c:pt>
                <c:pt idx="41962">
                  <c:v>3.0</c:v>
                </c:pt>
                <c:pt idx="41963">
                  <c:v>3.0</c:v>
                </c:pt>
                <c:pt idx="41964">
                  <c:v>3.0</c:v>
                </c:pt>
                <c:pt idx="41965">
                  <c:v>3.0</c:v>
                </c:pt>
                <c:pt idx="41966">
                  <c:v>3.0</c:v>
                </c:pt>
                <c:pt idx="41967">
                  <c:v>3.0</c:v>
                </c:pt>
                <c:pt idx="41968">
                  <c:v>3.0</c:v>
                </c:pt>
                <c:pt idx="41969">
                  <c:v>3.0</c:v>
                </c:pt>
                <c:pt idx="41970">
                  <c:v>3.0</c:v>
                </c:pt>
                <c:pt idx="41971">
                  <c:v>3.0</c:v>
                </c:pt>
                <c:pt idx="41972">
                  <c:v>3.0</c:v>
                </c:pt>
                <c:pt idx="41973">
                  <c:v>3.0</c:v>
                </c:pt>
                <c:pt idx="41974">
                  <c:v>3.0</c:v>
                </c:pt>
                <c:pt idx="41975">
                  <c:v>3.0</c:v>
                </c:pt>
                <c:pt idx="41976">
                  <c:v>3.0</c:v>
                </c:pt>
                <c:pt idx="41977">
                  <c:v>3.0</c:v>
                </c:pt>
                <c:pt idx="41978">
                  <c:v>3.0</c:v>
                </c:pt>
                <c:pt idx="41979">
                  <c:v>3.0</c:v>
                </c:pt>
                <c:pt idx="41980">
                  <c:v>3.0</c:v>
                </c:pt>
                <c:pt idx="41981">
                  <c:v>3.0</c:v>
                </c:pt>
                <c:pt idx="41982">
                  <c:v>3.0</c:v>
                </c:pt>
                <c:pt idx="41983">
                  <c:v>3.0</c:v>
                </c:pt>
                <c:pt idx="41984">
                  <c:v>3.0</c:v>
                </c:pt>
                <c:pt idx="41985">
                  <c:v>3.0</c:v>
                </c:pt>
                <c:pt idx="41986">
                  <c:v>3.0</c:v>
                </c:pt>
                <c:pt idx="41987">
                  <c:v>3.0</c:v>
                </c:pt>
                <c:pt idx="41988">
                  <c:v>3.0</c:v>
                </c:pt>
                <c:pt idx="41989">
                  <c:v>3.0</c:v>
                </c:pt>
                <c:pt idx="41990">
                  <c:v>3.0</c:v>
                </c:pt>
                <c:pt idx="41991">
                  <c:v>3.0</c:v>
                </c:pt>
                <c:pt idx="41992">
                  <c:v>3.0</c:v>
                </c:pt>
                <c:pt idx="41993">
                  <c:v>3.0</c:v>
                </c:pt>
                <c:pt idx="41994">
                  <c:v>3.0</c:v>
                </c:pt>
                <c:pt idx="41995">
                  <c:v>3.0</c:v>
                </c:pt>
                <c:pt idx="41996">
                  <c:v>3.0</c:v>
                </c:pt>
                <c:pt idx="41997">
                  <c:v>3.0</c:v>
                </c:pt>
                <c:pt idx="41998">
                  <c:v>3.0</c:v>
                </c:pt>
                <c:pt idx="41999">
                  <c:v>3.0</c:v>
                </c:pt>
                <c:pt idx="42000">
                  <c:v>3.0</c:v>
                </c:pt>
                <c:pt idx="42001">
                  <c:v>3.0</c:v>
                </c:pt>
                <c:pt idx="42002">
                  <c:v>3.0</c:v>
                </c:pt>
                <c:pt idx="42003">
                  <c:v>3.0</c:v>
                </c:pt>
                <c:pt idx="42004">
                  <c:v>3.0</c:v>
                </c:pt>
                <c:pt idx="42005">
                  <c:v>3.0</c:v>
                </c:pt>
                <c:pt idx="42006">
                  <c:v>3.0</c:v>
                </c:pt>
                <c:pt idx="42007">
                  <c:v>3.0</c:v>
                </c:pt>
                <c:pt idx="42008">
                  <c:v>3.0</c:v>
                </c:pt>
                <c:pt idx="42009">
                  <c:v>3.0</c:v>
                </c:pt>
                <c:pt idx="42010">
                  <c:v>3.0</c:v>
                </c:pt>
                <c:pt idx="42011">
                  <c:v>3.0</c:v>
                </c:pt>
                <c:pt idx="42012">
                  <c:v>3.0</c:v>
                </c:pt>
                <c:pt idx="42013">
                  <c:v>3.0</c:v>
                </c:pt>
                <c:pt idx="42014">
                  <c:v>3.0</c:v>
                </c:pt>
                <c:pt idx="42015">
                  <c:v>3.0</c:v>
                </c:pt>
                <c:pt idx="42016">
                  <c:v>3.0</c:v>
                </c:pt>
                <c:pt idx="42017">
                  <c:v>3.0</c:v>
                </c:pt>
                <c:pt idx="42018">
                  <c:v>3.0</c:v>
                </c:pt>
                <c:pt idx="42019">
                  <c:v>3.0</c:v>
                </c:pt>
                <c:pt idx="42020">
                  <c:v>3.0</c:v>
                </c:pt>
                <c:pt idx="42021">
                  <c:v>3.0</c:v>
                </c:pt>
                <c:pt idx="42022">
                  <c:v>3.0</c:v>
                </c:pt>
                <c:pt idx="42023">
                  <c:v>3.0</c:v>
                </c:pt>
                <c:pt idx="42024">
                  <c:v>3.0</c:v>
                </c:pt>
                <c:pt idx="42025">
                  <c:v>3.0</c:v>
                </c:pt>
                <c:pt idx="42026">
                  <c:v>3.0</c:v>
                </c:pt>
                <c:pt idx="42027">
                  <c:v>3.0</c:v>
                </c:pt>
                <c:pt idx="42028">
                  <c:v>3.0</c:v>
                </c:pt>
                <c:pt idx="42029">
                  <c:v>3.0</c:v>
                </c:pt>
                <c:pt idx="42030">
                  <c:v>3.0</c:v>
                </c:pt>
                <c:pt idx="42031">
                  <c:v>3.0</c:v>
                </c:pt>
                <c:pt idx="42032">
                  <c:v>3.0</c:v>
                </c:pt>
                <c:pt idx="42033">
                  <c:v>3.0</c:v>
                </c:pt>
                <c:pt idx="42034">
                  <c:v>3.0</c:v>
                </c:pt>
                <c:pt idx="42035">
                  <c:v>3.0</c:v>
                </c:pt>
                <c:pt idx="42036">
                  <c:v>3.0</c:v>
                </c:pt>
                <c:pt idx="42037">
                  <c:v>3.0</c:v>
                </c:pt>
                <c:pt idx="42038">
                  <c:v>3.0</c:v>
                </c:pt>
                <c:pt idx="42039">
                  <c:v>3.0</c:v>
                </c:pt>
                <c:pt idx="42040">
                  <c:v>3.0</c:v>
                </c:pt>
                <c:pt idx="42041">
                  <c:v>3.0</c:v>
                </c:pt>
                <c:pt idx="42042">
                  <c:v>3.0</c:v>
                </c:pt>
                <c:pt idx="42043">
                  <c:v>3.0</c:v>
                </c:pt>
                <c:pt idx="42044">
                  <c:v>3.0</c:v>
                </c:pt>
                <c:pt idx="42045">
                  <c:v>3.0</c:v>
                </c:pt>
                <c:pt idx="42046">
                  <c:v>3.0</c:v>
                </c:pt>
                <c:pt idx="42047">
                  <c:v>3.0</c:v>
                </c:pt>
                <c:pt idx="42048">
                  <c:v>3.0</c:v>
                </c:pt>
                <c:pt idx="42049">
                  <c:v>3.0</c:v>
                </c:pt>
                <c:pt idx="42050">
                  <c:v>3.0</c:v>
                </c:pt>
                <c:pt idx="42051">
                  <c:v>3.0</c:v>
                </c:pt>
                <c:pt idx="42052">
                  <c:v>3.0</c:v>
                </c:pt>
                <c:pt idx="42053">
                  <c:v>3.0</c:v>
                </c:pt>
                <c:pt idx="42054">
                  <c:v>3.0</c:v>
                </c:pt>
                <c:pt idx="42055">
                  <c:v>3.0</c:v>
                </c:pt>
                <c:pt idx="42056">
                  <c:v>3.0</c:v>
                </c:pt>
                <c:pt idx="42057">
                  <c:v>3.0</c:v>
                </c:pt>
                <c:pt idx="42058">
                  <c:v>3.0</c:v>
                </c:pt>
                <c:pt idx="42059">
                  <c:v>3.0</c:v>
                </c:pt>
                <c:pt idx="42060">
                  <c:v>3.0</c:v>
                </c:pt>
                <c:pt idx="42061">
                  <c:v>3.0</c:v>
                </c:pt>
                <c:pt idx="42062">
                  <c:v>3.0</c:v>
                </c:pt>
                <c:pt idx="42063">
                  <c:v>3.0</c:v>
                </c:pt>
                <c:pt idx="42064">
                  <c:v>3.0</c:v>
                </c:pt>
                <c:pt idx="42065">
                  <c:v>3.0</c:v>
                </c:pt>
                <c:pt idx="42066">
                  <c:v>3.0</c:v>
                </c:pt>
                <c:pt idx="42067">
                  <c:v>3.0</c:v>
                </c:pt>
                <c:pt idx="42068">
                  <c:v>3.0</c:v>
                </c:pt>
                <c:pt idx="42069">
                  <c:v>3.0</c:v>
                </c:pt>
                <c:pt idx="42070">
                  <c:v>3.0</c:v>
                </c:pt>
                <c:pt idx="42071">
                  <c:v>3.0</c:v>
                </c:pt>
                <c:pt idx="42072">
                  <c:v>3.0</c:v>
                </c:pt>
                <c:pt idx="42073">
                  <c:v>3.0</c:v>
                </c:pt>
                <c:pt idx="42074">
                  <c:v>3.0</c:v>
                </c:pt>
                <c:pt idx="42075">
                  <c:v>3.0</c:v>
                </c:pt>
                <c:pt idx="42076">
                  <c:v>3.0</c:v>
                </c:pt>
                <c:pt idx="42077">
                  <c:v>3.0</c:v>
                </c:pt>
                <c:pt idx="42078">
                  <c:v>3.0</c:v>
                </c:pt>
                <c:pt idx="42079">
                  <c:v>3.0</c:v>
                </c:pt>
                <c:pt idx="42080">
                  <c:v>3.0</c:v>
                </c:pt>
                <c:pt idx="42081">
                  <c:v>3.0</c:v>
                </c:pt>
                <c:pt idx="42082">
                  <c:v>3.0</c:v>
                </c:pt>
                <c:pt idx="42083">
                  <c:v>3.0</c:v>
                </c:pt>
                <c:pt idx="42084">
                  <c:v>3.0</c:v>
                </c:pt>
                <c:pt idx="42085">
                  <c:v>3.0</c:v>
                </c:pt>
                <c:pt idx="42086">
                  <c:v>3.0</c:v>
                </c:pt>
                <c:pt idx="42087">
                  <c:v>3.0</c:v>
                </c:pt>
                <c:pt idx="42088">
                  <c:v>3.0</c:v>
                </c:pt>
                <c:pt idx="42089">
                  <c:v>3.0</c:v>
                </c:pt>
                <c:pt idx="42090">
                  <c:v>3.0</c:v>
                </c:pt>
                <c:pt idx="42091">
                  <c:v>3.0</c:v>
                </c:pt>
                <c:pt idx="42092">
                  <c:v>3.0</c:v>
                </c:pt>
                <c:pt idx="42093">
                  <c:v>3.0</c:v>
                </c:pt>
                <c:pt idx="42094">
                  <c:v>3.0</c:v>
                </c:pt>
                <c:pt idx="42095">
                  <c:v>3.0</c:v>
                </c:pt>
                <c:pt idx="42096">
                  <c:v>3.0</c:v>
                </c:pt>
                <c:pt idx="42097">
                  <c:v>3.0</c:v>
                </c:pt>
                <c:pt idx="42098">
                  <c:v>3.0</c:v>
                </c:pt>
                <c:pt idx="42099">
                  <c:v>3.0</c:v>
                </c:pt>
                <c:pt idx="42100">
                  <c:v>3.0</c:v>
                </c:pt>
                <c:pt idx="42101">
                  <c:v>3.0</c:v>
                </c:pt>
                <c:pt idx="42102">
                  <c:v>3.0</c:v>
                </c:pt>
                <c:pt idx="42103">
                  <c:v>3.0</c:v>
                </c:pt>
                <c:pt idx="42104">
                  <c:v>3.0</c:v>
                </c:pt>
                <c:pt idx="42105">
                  <c:v>3.0</c:v>
                </c:pt>
                <c:pt idx="42106">
                  <c:v>3.0</c:v>
                </c:pt>
                <c:pt idx="42107">
                  <c:v>3.0</c:v>
                </c:pt>
                <c:pt idx="42108">
                  <c:v>3.0</c:v>
                </c:pt>
                <c:pt idx="42109">
                  <c:v>3.0</c:v>
                </c:pt>
                <c:pt idx="42110">
                  <c:v>3.0</c:v>
                </c:pt>
                <c:pt idx="42111">
                  <c:v>3.0</c:v>
                </c:pt>
                <c:pt idx="42112">
                  <c:v>3.0</c:v>
                </c:pt>
                <c:pt idx="42113">
                  <c:v>3.0</c:v>
                </c:pt>
                <c:pt idx="42114">
                  <c:v>3.0</c:v>
                </c:pt>
                <c:pt idx="42115">
                  <c:v>3.0</c:v>
                </c:pt>
                <c:pt idx="42116">
                  <c:v>3.0</c:v>
                </c:pt>
                <c:pt idx="42117">
                  <c:v>3.0</c:v>
                </c:pt>
                <c:pt idx="42118">
                  <c:v>3.0</c:v>
                </c:pt>
                <c:pt idx="42119">
                  <c:v>3.0</c:v>
                </c:pt>
                <c:pt idx="42120">
                  <c:v>3.0</c:v>
                </c:pt>
                <c:pt idx="42121">
                  <c:v>3.0</c:v>
                </c:pt>
                <c:pt idx="42122">
                  <c:v>3.0</c:v>
                </c:pt>
                <c:pt idx="42123">
                  <c:v>3.0</c:v>
                </c:pt>
                <c:pt idx="42124">
                  <c:v>3.0</c:v>
                </c:pt>
                <c:pt idx="42125">
                  <c:v>3.0</c:v>
                </c:pt>
                <c:pt idx="42126">
                  <c:v>3.0</c:v>
                </c:pt>
                <c:pt idx="42127">
                  <c:v>3.0</c:v>
                </c:pt>
                <c:pt idx="42128">
                  <c:v>3.0</c:v>
                </c:pt>
                <c:pt idx="42129">
                  <c:v>3.0</c:v>
                </c:pt>
                <c:pt idx="42130">
                  <c:v>3.0</c:v>
                </c:pt>
                <c:pt idx="42131">
                  <c:v>3.0</c:v>
                </c:pt>
                <c:pt idx="42132">
                  <c:v>3.0</c:v>
                </c:pt>
                <c:pt idx="42133">
                  <c:v>3.0</c:v>
                </c:pt>
                <c:pt idx="42134">
                  <c:v>3.0</c:v>
                </c:pt>
                <c:pt idx="42135">
                  <c:v>3.0</c:v>
                </c:pt>
                <c:pt idx="42136">
                  <c:v>3.0</c:v>
                </c:pt>
                <c:pt idx="42137">
                  <c:v>3.0</c:v>
                </c:pt>
                <c:pt idx="42138">
                  <c:v>3.0</c:v>
                </c:pt>
                <c:pt idx="42139">
                  <c:v>3.0</c:v>
                </c:pt>
                <c:pt idx="42140">
                  <c:v>3.0</c:v>
                </c:pt>
                <c:pt idx="42141">
                  <c:v>3.0</c:v>
                </c:pt>
                <c:pt idx="42142">
                  <c:v>3.0</c:v>
                </c:pt>
                <c:pt idx="42143">
                  <c:v>3.0</c:v>
                </c:pt>
                <c:pt idx="42144">
                  <c:v>3.0</c:v>
                </c:pt>
                <c:pt idx="42145">
                  <c:v>3.0</c:v>
                </c:pt>
                <c:pt idx="42146">
                  <c:v>3.0</c:v>
                </c:pt>
                <c:pt idx="42147">
                  <c:v>3.0</c:v>
                </c:pt>
                <c:pt idx="42148">
                  <c:v>3.0</c:v>
                </c:pt>
                <c:pt idx="42149">
                  <c:v>3.0</c:v>
                </c:pt>
                <c:pt idx="42150">
                  <c:v>3.0</c:v>
                </c:pt>
                <c:pt idx="42151">
                  <c:v>3.0</c:v>
                </c:pt>
                <c:pt idx="42152">
                  <c:v>3.0</c:v>
                </c:pt>
                <c:pt idx="42153">
                  <c:v>3.0</c:v>
                </c:pt>
                <c:pt idx="42154">
                  <c:v>3.0</c:v>
                </c:pt>
                <c:pt idx="42155">
                  <c:v>3.0</c:v>
                </c:pt>
                <c:pt idx="42156">
                  <c:v>3.0</c:v>
                </c:pt>
                <c:pt idx="42157">
                  <c:v>3.0</c:v>
                </c:pt>
                <c:pt idx="42158">
                  <c:v>3.0</c:v>
                </c:pt>
                <c:pt idx="42159">
                  <c:v>3.0</c:v>
                </c:pt>
                <c:pt idx="42160">
                  <c:v>3.0</c:v>
                </c:pt>
                <c:pt idx="42161">
                  <c:v>3.0</c:v>
                </c:pt>
                <c:pt idx="42162">
                  <c:v>3.0</c:v>
                </c:pt>
                <c:pt idx="42163">
                  <c:v>3.0</c:v>
                </c:pt>
                <c:pt idx="42164">
                  <c:v>3.0</c:v>
                </c:pt>
                <c:pt idx="42165">
                  <c:v>3.0</c:v>
                </c:pt>
                <c:pt idx="42166">
                  <c:v>3.0</c:v>
                </c:pt>
                <c:pt idx="42167">
                  <c:v>3.0</c:v>
                </c:pt>
                <c:pt idx="42168">
                  <c:v>3.0</c:v>
                </c:pt>
                <c:pt idx="42169">
                  <c:v>3.0</c:v>
                </c:pt>
                <c:pt idx="42170">
                  <c:v>3.0</c:v>
                </c:pt>
                <c:pt idx="42171">
                  <c:v>3.0</c:v>
                </c:pt>
                <c:pt idx="42172">
                  <c:v>3.0</c:v>
                </c:pt>
                <c:pt idx="42173">
                  <c:v>3.0</c:v>
                </c:pt>
                <c:pt idx="42174">
                  <c:v>3.0</c:v>
                </c:pt>
                <c:pt idx="42175">
                  <c:v>3.0</c:v>
                </c:pt>
                <c:pt idx="42176">
                  <c:v>3.0</c:v>
                </c:pt>
                <c:pt idx="42177">
                  <c:v>3.0</c:v>
                </c:pt>
                <c:pt idx="42178">
                  <c:v>3.0</c:v>
                </c:pt>
                <c:pt idx="42179">
                  <c:v>3.0</c:v>
                </c:pt>
                <c:pt idx="42180">
                  <c:v>3.0</c:v>
                </c:pt>
                <c:pt idx="42181">
                  <c:v>3.0</c:v>
                </c:pt>
                <c:pt idx="42182">
                  <c:v>3.0</c:v>
                </c:pt>
                <c:pt idx="42183">
                  <c:v>3.0</c:v>
                </c:pt>
                <c:pt idx="42184">
                  <c:v>3.0</c:v>
                </c:pt>
                <c:pt idx="42185">
                  <c:v>3.0</c:v>
                </c:pt>
                <c:pt idx="42186">
                  <c:v>3.0</c:v>
                </c:pt>
                <c:pt idx="42187">
                  <c:v>3.0</c:v>
                </c:pt>
                <c:pt idx="42188">
                  <c:v>3.0</c:v>
                </c:pt>
                <c:pt idx="42189">
                  <c:v>3.0</c:v>
                </c:pt>
                <c:pt idx="42190">
                  <c:v>3.0</c:v>
                </c:pt>
                <c:pt idx="42191">
                  <c:v>3.0</c:v>
                </c:pt>
                <c:pt idx="42192">
                  <c:v>3.0</c:v>
                </c:pt>
                <c:pt idx="42193">
                  <c:v>3.0</c:v>
                </c:pt>
                <c:pt idx="42194">
                  <c:v>3.0</c:v>
                </c:pt>
                <c:pt idx="42195">
                  <c:v>3.0</c:v>
                </c:pt>
                <c:pt idx="42196">
                  <c:v>3.0</c:v>
                </c:pt>
                <c:pt idx="42197">
                  <c:v>3.0</c:v>
                </c:pt>
                <c:pt idx="42198">
                  <c:v>3.0</c:v>
                </c:pt>
                <c:pt idx="42199">
                  <c:v>3.0</c:v>
                </c:pt>
                <c:pt idx="42200">
                  <c:v>3.0</c:v>
                </c:pt>
                <c:pt idx="42201">
                  <c:v>3.0</c:v>
                </c:pt>
                <c:pt idx="42202">
                  <c:v>3.0</c:v>
                </c:pt>
                <c:pt idx="42203">
                  <c:v>3.0</c:v>
                </c:pt>
                <c:pt idx="42204">
                  <c:v>3.0</c:v>
                </c:pt>
                <c:pt idx="42205">
                  <c:v>3.0</c:v>
                </c:pt>
                <c:pt idx="42206">
                  <c:v>3.0</c:v>
                </c:pt>
                <c:pt idx="42207">
                  <c:v>3.0</c:v>
                </c:pt>
                <c:pt idx="42208">
                  <c:v>3.0</c:v>
                </c:pt>
                <c:pt idx="42209">
                  <c:v>3.0</c:v>
                </c:pt>
                <c:pt idx="42210">
                  <c:v>3.0</c:v>
                </c:pt>
                <c:pt idx="42211">
                  <c:v>3.0</c:v>
                </c:pt>
                <c:pt idx="42212">
                  <c:v>3.0</c:v>
                </c:pt>
                <c:pt idx="42213">
                  <c:v>3.0</c:v>
                </c:pt>
                <c:pt idx="42214">
                  <c:v>3.0</c:v>
                </c:pt>
                <c:pt idx="42215">
                  <c:v>3.0</c:v>
                </c:pt>
                <c:pt idx="42216">
                  <c:v>3.0</c:v>
                </c:pt>
                <c:pt idx="42217">
                  <c:v>3.0</c:v>
                </c:pt>
                <c:pt idx="42218">
                  <c:v>3.0</c:v>
                </c:pt>
                <c:pt idx="42219">
                  <c:v>3.0</c:v>
                </c:pt>
                <c:pt idx="42220">
                  <c:v>3.0</c:v>
                </c:pt>
                <c:pt idx="42221">
                  <c:v>3.0</c:v>
                </c:pt>
                <c:pt idx="42222">
                  <c:v>3.0</c:v>
                </c:pt>
                <c:pt idx="42223">
                  <c:v>3.0</c:v>
                </c:pt>
                <c:pt idx="42224">
                  <c:v>3.0</c:v>
                </c:pt>
                <c:pt idx="42225">
                  <c:v>3.0</c:v>
                </c:pt>
                <c:pt idx="42226">
                  <c:v>3.0</c:v>
                </c:pt>
                <c:pt idx="42227">
                  <c:v>3.0</c:v>
                </c:pt>
                <c:pt idx="42228">
                  <c:v>3.0</c:v>
                </c:pt>
                <c:pt idx="42229">
                  <c:v>3.0</c:v>
                </c:pt>
                <c:pt idx="42230">
                  <c:v>3.0</c:v>
                </c:pt>
                <c:pt idx="42231">
                  <c:v>3.0</c:v>
                </c:pt>
                <c:pt idx="42232">
                  <c:v>3.0</c:v>
                </c:pt>
                <c:pt idx="42233">
                  <c:v>3.0</c:v>
                </c:pt>
                <c:pt idx="42234">
                  <c:v>3.0</c:v>
                </c:pt>
                <c:pt idx="42235">
                  <c:v>3.0</c:v>
                </c:pt>
                <c:pt idx="42236">
                  <c:v>3.0</c:v>
                </c:pt>
                <c:pt idx="42237">
                  <c:v>3.0</c:v>
                </c:pt>
                <c:pt idx="42238">
                  <c:v>3.0</c:v>
                </c:pt>
                <c:pt idx="42239">
                  <c:v>3.0</c:v>
                </c:pt>
                <c:pt idx="42240">
                  <c:v>3.0</c:v>
                </c:pt>
                <c:pt idx="42241">
                  <c:v>3.0</c:v>
                </c:pt>
                <c:pt idx="42242">
                  <c:v>3.0</c:v>
                </c:pt>
                <c:pt idx="42243">
                  <c:v>3.0</c:v>
                </c:pt>
                <c:pt idx="42244">
                  <c:v>3.0</c:v>
                </c:pt>
                <c:pt idx="42245">
                  <c:v>3.0</c:v>
                </c:pt>
                <c:pt idx="42246">
                  <c:v>3.0</c:v>
                </c:pt>
                <c:pt idx="42247">
                  <c:v>3.0</c:v>
                </c:pt>
                <c:pt idx="42248">
                  <c:v>3.0</c:v>
                </c:pt>
                <c:pt idx="42249">
                  <c:v>3.0</c:v>
                </c:pt>
                <c:pt idx="42250">
                  <c:v>3.0</c:v>
                </c:pt>
                <c:pt idx="42251">
                  <c:v>3.0</c:v>
                </c:pt>
                <c:pt idx="42252">
                  <c:v>3.0</c:v>
                </c:pt>
                <c:pt idx="42253">
                  <c:v>3.0</c:v>
                </c:pt>
                <c:pt idx="42254">
                  <c:v>3.0</c:v>
                </c:pt>
                <c:pt idx="42255">
                  <c:v>3.0</c:v>
                </c:pt>
                <c:pt idx="42256">
                  <c:v>3.0</c:v>
                </c:pt>
                <c:pt idx="42257">
                  <c:v>3.0</c:v>
                </c:pt>
                <c:pt idx="42258">
                  <c:v>3.0</c:v>
                </c:pt>
                <c:pt idx="42259">
                  <c:v>3.0</c:v>
                </c:pt>
                <c:pt idx="42260">
                  <c:v>3.0</c:v>
                </c:pt>
                <c:pt idx="42261">
                  <c:v>3.0</c:v>
                </c:pt>
                <c:pt idx="42262">
                  <c:v>3.0</c:v>
                </c:pt>
                <c:pt idx="42263">
                  <c:v>3.0</c:v>
                </c:pt>
                <c:pt idx="42264">
                  <c:v>3.0</c:v>
                </c:pt>
                <c:pt idx="42265">
                  <c:v>3.0</c:v>
                </c:pt>
                <c:pt idx="42266">
                  <c:v>3.0</c:v>
                </c:pt>
                <c:pt idx="42267">
                  <c:v>3.0</c:v>
                </c:pt>
                <c:pt idx="42268">
                  <c:v>3.0</c:v>
                </c:pt>
                <c:pt idx="42269">
                  <c:v>3.0</c:v>
                </c:pt>
                <c:pt idx="42270">
                  <c:v>3.0</c:v>
                </c:pt>
                <c:pt idx="42271">
                  <c:v>3.0</c:v>
                </c:pt>
                <c:pt idx="42272">
                  <c:v>3.0</c:v>
                </c:pt>
                <c:pt idx="42273">
                  <c:v>3.0</c:v>
                </c:pt>
                <c:pt idx="42274">
                  <c:v>3.0</c:v>
                </c:pt>
                <c:pt idx="42275">
                  <c:v>3.0</c:v>
                </c:pt>
                <c:pt idx="42276">
                  <c:v>3.0</c:v>
                </c:pt>
                <c:pt idx="42277">
                  <c:v>3.0</c:v>
                </c:pt>
                <c:pt idx="42278">
                  <c:v>3.0</c:v>
                </c:pt>
                <c:pt idx="42279">
                  <c:v>3.0</c:v>
                </c:pt>
                <c:pt idx="42280">
                  <c:v>3.0</c:v>
                </c:pt>
                <c:pt idx="42281">
                  <c:v>3.0</c:v>
                </c:pt>
                <c:pt idx="42282">
                  <c:v>3.0</c:v>
                </c:pt>
                <c:pt idx="42283">
                  <c:v>3.0</c:v>
                </c:pt>
                <c:pt idx="42284">
                  <c:v>3.0</c:v>
                </c:pt>
                <c:pt idx="42285">
                  <c:v>3.0</c:v>
                </c:pt>
                <c:pt idx="42286">
                  <c:v>3.0</c:v>
                </c:pt>
                <c:pt idx="42287">
                  <c:v>3.0</c:v>
                </c:pt>
                <c:pt idx="42288">
                  <c:v>3.0</c:v>
                </c:pt>
                <c:pt idx="42289">
                  <c:v>3.0</c:v>
                </c:pt>
                <c:pt idx="42290">
                  <c:v>3.0</c:v>
                </c:pt>
                <c:pt idx="42291">
                  <c:v>3.0</c:v>
                </c:pt>
                <c:pt idx="42292">
                  <c:v>3.0</c:v>
                </c:pt>
                <c:pt idx="42293">
                  <c:v>3.0</c:v>
                </c:pt>
                <c:pt idx="42294">
                  <c:v>3.0</c:v>
                </c:pt>
                <c:pt idx="42295">
                  <c:v>3.0</c:v>
                </c:pt>
                <c:pt idx="42296">
                  <c:v>3.0</c:v>
                </c:pt>
                <c:pt idx="42297">
                  <c:v>3.0</c:v>
                </c:pt>
                <c:pt idx="42298">
                  <c:v>3.0</c:v>
                </c:pt>
                <c:pt idx="42299">
                  <c:v>3.0</c:v>
                </c:pt>
                <c:pt idx="42300">
                  <c:v>3.0</c:v>
                </c:pt>
                <c:pt idx="42301">
                  <c:v>3.0</c:v>
                </c:pt>
                <c:pt idx="42302">
                  <c:v>3.0</c:v>
                </c:pt>
                <c:pt idx="42303">
                  <c:v>3.0</c:v>
                </c:pt>
                <c:pt idx="42304">
                  <c:v>3.0</c:v>
                </c:pt>
                <c:pt idx="42305">
                  <c:v>3.0</c:v>
                </c:pt>
                <c:pt idx="42306">
                  <c:v>3.0</c:v>
                </c:pt>
                <c:pt idx="42307">
                  <c:v>3.0</c:v>
                </c:pt>
                <c:pt idx="42308">
                  <c:v>3.0</c:v>
                </c:pt>
                <c:pt idx="42309">
                  <c:v>3.0</c:v>
                </c:pt>
                <c:pt idx="42310">
                  <c:v>3.0</c:v>
                </c:pt>
                <c:pt idx="42311">
                  <c:v>3.0</c:v>
                </c:pt>
                <c:pt idx="42312">
                  <c:v>3.0</c:v>
                </c:pt>
                <c:pt idx="42313">
                  <c:v>3.0</c:v>
                </c:pt>
                <c:pt idx="42314">
                  <c:v>3.0</c:v>
                </c:pt>
                <c:pt idx="42315">
                  <c:v>3.0</c:v>
                </c:pt>
                <c:pt idx="42316">
                  <c:v>3.0</c:v>
                </c:pt>
                <c:pt idx="42317">
                  <c:v>3.0</c:v>
                </c:pt>
                <c:pt idx="42318">
                  <c:v>3.0</c:v>
                </c:pt>
                <c:pt idx="42319">
                  <c:v>3.0</c:v>
                </c:pt>
                <c:pt idx="42320">
                  <c:v>3.0</c:v>
                </c:pt>
                <c:pt idx="42321">
                  <c:v>3.0</c:v>
                </c:pt>
                <c:pt idx="42322">
                  <c:v>3.0</c:v>
                </c:pt>
                <c:pt idx="42323">
                  <c:v>3.0</c:v>
                </c:pt>
                <c:pt idx="42324">
                  <c:v>3.0</c:v>
                </c:pt>
                <c:pt idx="42325">
                  <c:v>3.0</c:v>
                </c:pt>
                <c:pt idx="42326">
                  <c:v>3.0</c:v>
                </c:pt>
                <c:pt idx="42327">
                  <c:v>3.0</c:v>
                </c:pt>
                <c:pt idx="42328">
                  <c:v>3.0</c:v>
                </c:pt>
                <c:pt idx="42329">
                  <c:v>3.0</c:v>
                </c:pt>
                <c:pt idx="42330">
                  <c:v>3.0</c:v>
                </c:pt>
                <c:pt idx="42331">
                  <c:v>3.0</c:v>
                </c:pt>
                <c:pt idx="42332">
                  <c:v>3.0</c:v>
                </c:pt>
                <c:pt idx="42333">
                  <c:v>3.0</c:v>
                </c:pt>
                <c:pt idx="42334">
                  <c:v>3.0</c:v>
                </c:pt>
                <c:pt idx="42335">
                  <c:v>3.0</c:v>
                </c:pt>
                <c:pt idx="42336">
                  <c:v>3.0</c:v>
                </c:pt>
                <c:pt idx="42337">
                  <c:v>3.0</c:v>
                </c:pt>
                <c:pt idx="42338">
                  <c:v>3.0</c:v>
                </c:pt>
                <c:pt idx="42339">
                  <c:v>3.0</c:v>
                </c:pt>
                <c:pt idx="42340">
                  <c:v>3.0</c:v>
                </c:pt>
                <c:pt idx="42341">
                  <c:v>3.0</c:v>
                </c:pt>
                <c:pt idx="42342">
                  <c:v>3.0</c:v>
                </c:pt>
                <c:pt idx="42343">
                  <c:v>3.0</c:v>
                </c:pt>
                <c:pt idx="42344">
                  <c:v>3.0</c:v>
                </c:pt>
                <c:pt idx="42345">
                  <c:v>3.0</c:v>
                </c:pt>
                <c:pt idx="42346">
                  <c:v>3.0</c:v>
                </c:pt>
                <c:pt idx="42347">
                  <c:v>3.0</c:v>
                </c:pt>
                <c:pt idx="42348">
                  <c:v>3.0</c:v>
                </c:pt>
                <c:pt idx="42349">
                  <c:v>3.0</c:v>
                </c:pt>
                <c:pt idx="42350">
                  <c:v>3.0</c:v>
                </c:pt>
                <c:pt idx="42351">
                  <c:v>3.0</c:v>
                </c:pt>
                <c:pt idx="42352">
                  <c:v>3.0</c:v>
                </c:pt>
                <c:pt idx="42353">
                  <c:v>3.0</c:v>
                </c:pt>
                <c:pt idx="42354">
                  <c:v>3.0</c:v>
                </c:pt>
                <c:pt idx="42355">
                  <c:v>3.0</c:v>
                </c:pt>
                <c:pt idx="42356">
                  <c:v>3.0</c:v>
                </c:pt>
                <c:pt idx="42357">
                  <c:v>3.0</c:v>
                </c:pt>
                <c:pt idx="42358">
                  <c:v>3.0</c:v>
                </c:pt>
                <c:pt idx="42359">
                  <c:v>3.0</c:v>
                </c:pt>
                <c:pt idx="42360">
                  <c:v>3.0</c:v>
                </c:pt>
                <c:pt idx="42361">
                  <c:v>3.0</c:v>
                </c:pt>
                <c:pt idx="42362">
                  <c:v>3.0</c:v>
                </c:pt>
                <c:pt idx="42363">
                  <c:v>3.0</c:v>
                </c:pt>
                <c:pt idx="42364">
                  <c:v>3.0</c:v>
                </c:pt>
                <c:pt idx="42365">
                  <c:v>3.0</c:v>
                </c:pt>
                <c:pt idx="42366">
                  <c:v>3.0</c:v>
                </c:pt>
                <c:pt idx="42367">
                  <c:v>3.0</c:v>
                </c:pt>
                <c:pt idx="42368">
                  <c:v>3.0</c:v>
                </c:pt>
                <c:pt idx="42369">
                  <c:v>3.0</c:v>
                </c:pt>
                <c:pt idx="42370">
                  <c:v>3.0</c:v>
                </c:pt>
                <c:pt idx="42371">
                  <c:v>3.0</c:v>
                </c:pt>
                <c:pt idx="42372">
                  <c:v>3.0</c:v>
                </c:pt>
                <c:pt idx="42373">
                  <c:v>3.0</c:v>
                </c:pt>
                <c:pt idx="42374">
                  <c:v>3.0</c:v>
                </c:pt>
                <c:pt idx="42375">
                  <c:v>3.0</c:v>
                </c:pt>
                <c:pt idx="42376">
                  <c:v>3.0</c:v>
                </c:pt>
                <c:pt idx="42377">
                  <c:v>3.0</c:v>
                </c:pt>
                <c:pt idx="42378">
                  <c:v>3.0</c:v>
                </c:pt>
                <c:pt idx="42379">
                  <c:v>3.0</c:v>
                </c:pt>
                <c:pt idx="42380">
                  <c:v>3.0</c:v>
                </c:pt>
                <c:pt idx="42381">
                  <c:v>3.0</c:v>
                </c:pt>
                <c:pt idx="42382">
                  <c:v>3.0</c:v>
                </c:pt>
                <c:pt idx="42383">
                  <c:v>3.0</c:v>
                </c:pt>
                <c:pt idx="42384">
                  <c:v>3.0</c:v>
                </c:pt>
                <c:pt idx="42385">
                  <c:v>3.0</c:v>
                </c:pt>
                <c:pt idx="42386">
                  <c:v>3.0</c:v>
                </c:pt>
                <c:pt idx="42387">
                  <c:v>3.0</c:v>
                </c:pt>
                <c:pt idx="42388">
                  <c:v>3.0</c:v>
                </c:pt>
                <c:pt idx="42389">
                  <c:v>3.0</c:v>
                </c:pt>
                <c:pt idx="42390">
                  <c:v>3.0</c:v>
                </c:pt>
                <c:pt idx="42391">
                  <c:v>3.0</c:v>
                </c:pt>
                <c:pt idx="42392">
                  <c:v>3.0</c:v>
                </c:pt>
                <c:pt idx="42393">
                  <c:v>3.0</c:v>
                </c:pt>
                <c:pt idx="42394">
                  <c:v>3.0</c:v>
                </c:pt>
                <c:pt idx="42395">
                  <c:v>3.0</c:v>
                </c:pt>
                <c:pt idx="42396">
                  <c:v>3.0</c:v>
                </c:pt>
                <c:pt idx="42397">
                  <c:v>3.0</c:v>
                </c:pt>
                <c:pt idx="42398">
                  <c:v>3.0</c:v>
                </c:pt>
                <c:pt idx="42399">
                  <c:v>3.0</c:v>
                </c:pt>
                <c:pt idx="42400">
                  <c:v>3.0</c:v>
                </c:pt>
                <c:pt idx="42401">
                  <c:v>3.0</c:v>
                </c:pt>
                <c:pt idx="42402">
                  <c:v>3.0</c:v>
                </c:pt>
                <c:pt idx="42403">
                  <c:v>3.0</c:v>
                </c:pt>
                <c:pt idx="42404">
                  <c:v>3.0</c:v>
                </c:pt>
                <c:pt idx="42405">
                  <c:v>3.0</c:v>
                </c:pt>
                <c:pt idx="42406">
                  <c:v>3.0</c:v>
                </c:pt>
                <c:pt idx="42407">
                  <c:v>3.0</c:v>
                </c:pt>
                <c:pt idx="42408">
                  <c:v>3.0</c:v>
                </c:pt>
                <c:pt idx="42409">
                  <c:v>3.0</c:v>
                </c:pt>
                <c:pt idx="42410">
                  <c:v>3.0</c:v>
                </c:pt>
                <c:pt idx="42411">
                  <c:v>3.0</c:v>
                </c:pt>
                <c:pt idx="42412">
                  <c:v>3.0</c:v>
                </c:pt>
                <c:pt idx="42413">
                  <c:v>3.0</c:v>
                </c:pt>
                <c:pt idx="42414">
                  <c:v>3.0</c:v>
                </c:pt>
                <c:pt idx="42415">
                  <c:v>3.0</c:v>
                </c:pt>
                <c:pt idx="42416">
                  <c:v>3.0</c:v>
                </c:pt>
                <c:pt idx="42417">
                  <c:v>3.0</c:v>
                </c:pt>
                <c:pt idx="42418">
                  <c:v>3.0</c:v>
                </c:pt>
                <c:pt idx="42419">
                  <c:v>3.0</c:v>
                </c:pt>
                <c:pt idx="42420">
                  <c:v>3.0</c:v>
                </c:pt>
                <c:pt idx="42421">
                  <c:v>3.0</c:v>
                </c:pt>
                <c:pt idx="42422">
                  <c:v>3.0</c:v>
                </c:pt>
                <c:pt idx="42423">
                  <c:v>3.0</c:v>
                </c:pt>
                <c:pt idx="42424">
                  <c:v>3.0</c:v>
                </c:pt>
                <c:pt idx="42425">
                  <c:v>3.0</c:v>
                </c:pt>
                <c:pt idx="42426">
                  <c:v>3.0</c:v>
                </c:pt>
                <c:pt idx="42427">
                  <c:v>3.0</c:v>
                </c:pt>
                <c:pt idx="42428">
                  <c:v>3.0</c:v>
                </c:pt>
                <c:pt idx="42429">
                  <c:v>3.0</c:v>
                </c:pt>
                <c:pt idx="42430">
                  <c:v>3.0</c:v>
                </c:pt>
                <c:pt idx="42431">
                  <c:v>3.0</c:v>
                </c:pt>
                <c:pt idx="42432">
                  <c:v>3.0</c:v>
                </c:pt>
                <c:pt idx="42433">
                  <c:v>3.0</c:v>
                </c:pt>
                <c:pt idx="42434">
                  <c:v>3.0</c:v>
                </c:pt>
                <c:pt idx="42435">
                  <c:v>3.0</c:v>
                </c:pt>
                <c:pt idx="42436">
                  <c:v>3.0</c:v>
                </c:pt>
                <c:pt idx="42437">
                  <c:v>3.0</c:v>
                </c:pt>
                <c:pt idx="42438">
                  <c:v>3.0</c:v>
                </c:pt>
                <c:pt idx="42439">
                  <c:v>3.0</c:v>
                </c:pt>
                <c:pt idx="42440">
                  <c:v>3.0</c:v>
                </c:pt>
                <c:pt idx="42441">
                  <c:v>3.0</c:v>
                </c:pt>
                <c:pt idx="42442">
                  <c:v>3.0</c:v>
                </c:pt>
                <c:pt idx="42443">
                  <c:v>3.0</c:v>
                </c:pt>
                <c:pt idx="42444">
                  <c:v>3.0</c:v>
                </c:pt>
                <c:pt idx="42445">
                  <c:v>3.0</c:v>
                </c:pt>
                <c:pt idx="42446">
                  <c:v>3.0</c:v>
                </c:pt>
                <c:pt idx="42447">
                  <c:v>3.0</c:v>
                </c:pt>
                <c:pt idx="42448">
                  <c:v>3.0</c:v>
                </c:pt>
                <c:pt idx="42449">
                  <c:v>3.0</c:v>
                </c:pt>
                <c:pt idx="42450">
                  <c:v>3.0</c:v>
                </c:pt>
                <c:pt idx="42451">
                  <c:v>3.0</c:v>
                </c:pt>
                <c:pt idx="42452">
                  <c:v>3.0</c:v>
                </c:pt>
                <c:pt idx="42453">
                  <c:v>3.0</c:v>
                </c:pt>
                <c:pt idx="42454">
                  <c:v>3.0</c:v>
                </c:pt>
                <c:pt idx="42455">
                  <c:v>3.0</c:v>
                </c:pt>
                <c:pt idx="42456">
                  <c:v>3.0</c:v>
                </c:pt>
                <c:pt idx="42457">
                  <c:v>3.0</c:v>
                </c:pt>
                <c:pt idx="42458">
                  <c:v>3.0</c:v>
                </c:pt>
                <c:pt idx="42459">
                  <c:v>3.0</c:v>
                </c:pt>
                <c:pt idx="42460">
                  <c:v>3.0</c:v>
                </c:pt>
                <c:pt idx="42461">
                  <c:v>3.0</c:v>
                </c:pt>
                <c:pt idx="42462">
                  <c:v>3.0</c:v>
                </c:pt>
                <c:pt idx="42463">
                  <c:v>3.0</c:v>
                </c:pt>
                <c:pt idx="42464">
                  <c:v>3.0</c:v>
                </c:pt>
                <c:pt idx="42465">
                  <c:v>3.0</c:v>
                </c:pt>
                <c:pt idx="42466">
                  <c:v>3.0</c:v>
                </c:pt>
                <c:pt idx="42467">
                  <c:v>3.0</c:v>
                </c:pt>
                <c:pt idx="42468">
                  <c:v>3.0</c:v>
                </c:pt>
                <c:pt idx="42469">
                  <c:v>3.0</c:v>
                </c:pt>
                <c:pt idx="42470">
                  <c:v>3.0</c:v>
                </c:pt>
                <c:pt idx="42471">
                  <c:v>3.0</c:v>
                </c:pt>
                <c:pt idx="42472">
                  <c:v>3.0</c:v>
                </c:pt>
                <c:pt idx="42473">
                  <c:v>3.0</c:v>
                </c:pt>
                <c:pt idx="42474">
                  <c:v>3.0</c:v>
                </c:pt>
                <c:pt idx="42475">
                  <c:v>3.0</c:v>
                </c:pt>
                <c:pt idx="42476">
                  <c:v>3.0</c:v>
                </c:pt>
                <c:pt idx="42477">
                  <c:v>3.0</c:v>
                </c:pt>
                <c:pt idx="42478">
                  <c:v>3.0</c:v>
                </c:pt>
                <c:pt idx="42479">
                  <c:v>3.0</c:v>
                </c:pt>
                <c:pt idx="42480">
                  <c:v>3.0</c:v>
                </c:pt>
                <c:pt idx="42481">
                  <c:v>3.0</c:v>
                </c:pt>
                <c:pt idx="42482">
                  <c:v>3.0</c:v>
                </c:pt>
                <c:pt idx="42483">
                  <c:v>3.0</c:v>
                </c:pt>
                <c:pt idx="42484">
                  <c:v>3.0</c:v>
                </c:pt>
                <c:pt idx="42485">
                  <c:v>3.0</c:v>
                </c:pt>
                <c:pt idx="42486">
                  <c:v>3.0</c:v>
                </c:pt>
                <c:pt idx="42487">
                  <c:v>3.0</c:v>
                </c:pt>
                <c:pt idx="42488">
                  <c:v>3.0</c:v>
                </c:pt>
                <c:pt idx="42489">
                  <c:v>3.0</c:v>
                </c:pt>
                <c:pt idx="42490">
                  <c:v>3.0</c:v>
                </c:pt>
                <c:pt idx="42491">
                  <c:v>3.0</c:v>
                </c:pt>
                <c:pt idx="42492">
                  <c:v>3.0</c:v>
                </c:pt>
                <c:pt idx="42493">
                  <c:v>3.0</c:v>
                </c:pt>
                <c:pt idx="42494">
                  <c:v>3.0</c:v>
                </c:pt>
                <c:pt idx="42495">
                  <c:v>3.0</c:v>
                </c:pt>
                <c:pt idx="42496">
                  <c:v>3.0</c:v>
                </c:pt>
                <c:pt idx="42497">
                  <c:v>3.0</c:v>
                </c:pt>
                <c:pt idx="42498">
                  <c:v>3.0</c:v>
                </c:pt>
                <c:pt idx="42499">
                  <c:v>3.0</c:v>
                </c:pt>
                <c:pt idx="42500">
                  <c:v>3.0</c:v>
                </c:pt>
                <c:pt idx="42501">
                  <c:v>3.0</c:v>
                </c:pt>
                <c:pt idx="42502">
                  <c:v>3.0</c:v>
                </c:pt>
                <c:pt idx="42503">
                  <c:v>3.0</c:v>
                </c:pt>
                <c:pt idx="42504">
                  <c:v>3.0</c:v>
                </c:pt>
                <c:pt idx="42505">
                  <c:v>3.0</c:v>
                </c:pt>
                <c:pt idx="42506">
                  <c:v>3.0</c:v>
                </c:pt>
                <c:pt idx="42507">
                  <c:v>3.0</c:v>
                </c:pt>
                <c:pt idx="42508">
                  <c:v>3.0</c:v>
                </c:pt>
                <c:pt idx="42509">
                  <c:v>3.0</c:v>
                </c:pt>
                <c:pt idx="42510">
                  <c:v>3.0</c:v>
                </c:pt>
                <c:pt idx="42511">
                  <c:v>3.0</c:v>
                </c:pt>
                <c:pt idx="42512">
                  <c:v>3.0</c:v>
                </c:pt>
                <c:pt idx="42513">
                  <c:v>3.0</c:v>
                </c:pt>
                <c:pt idx="42514">
                  <c:v>3.0</c:v>
                </c:pt>
                <c:pt idx="42515">
                  <c:v>3.0</c:v>
                </c:pt>
                <c:pt idx="42516">
                  <c:v>3.0</c:v>
                </c:pt>
                <c:pt idx="42517">
                  <c:v>3.0</c:v>
                </c:pt>
                <c:pt idx="42518">
                  <c:v>3.0</c:v>
                </c:pt>
                <c:pt idx="42519">
                  <c:v>3.0</c:v>
                </c:pt>
                <c:pt idx="42520">
                  <c:v>3.0</c:v>
                </c:pt>
                <c:pt idx="42521">
                  <c:v>3.0</c:v>
                </c:pt>
                <c:pt idx="42522">
                  <c:v>3.0</c:v>
                </c:pt>
                <c:pt idx="42523">
                  <c:v>3.0</c:v>
                </c:pt>
                <c:pt idx="42524">
                  <c:v>3.0</c:v>
                </c:pt>
                <c:pt idx="42525">
                  <c:v>3.0</c:v>
                </c:pt>
                <c:pt idx="42526">
                  <c:v>3.0</c:v>
                </c:pt>
                <c:pt idx="42527">
                  <c:v>3.0</c:v>
                </c:pt>
                <c:pt idx="42528">
                  <c:v>3.0</c:v>
                </c:pt>
                <c:pt idx="42529">
                  <c:v>3.0</c:v>
                </c:pt>
                <c:pt idx="42530">
                  <c:v>3.0</c:v>
                </c:pt>
                <c:pt idx="42531">
                  <c:v>3.0</c:v>
                </c:pt>
                <c:pt idx="42532">
                  <c:v>3.0</c:v>
                </c:pt>
                <c:pt idx="42533">
                  <c:v>3.0</c:v>
                </c:pt>
                <c:pt idx="42534">
                  <c:v>3.0</c:v>
                </c:pt>
                <c:pt idx="42535">
                  <c:v>3.0</c:v>
                </c:pt>
                <c:pt idx="42536">
                  <c:v>3.0</c:v>
                </c:pt>
                <c:pt idx="42537">
                  <c:v>3.0</c:v>
                </c:pt>
                <c:pt idx="42538">
                  <c:v>3.0</c:v>
                </c:pt>
                <c:pt idx="42539">
                  <c:v>3.0</c:v>
                </c:pt>
                <c:pt idx="42540">
                  <c:v>3.0</c:v>
                </c:pt>
                <c:pt idx="42541">
                  <c:v>3.0</c:v>
                </c:pt>
                <c:pt idx="42542">
                  <c:v>3.0</c:v>
                </c:pt>
                <c:pt idx="42543">
                  <c:v>3.0</c:v>
                </c:pt>
                <c:pt idx="42544">
                  <c:v>3.0</c:v>
                </c:pt>
                <c:pt idx="42545">
                  <c:v>3.0</c:v>
                </c:pt>
                <c:pt idx="42546">
                  <c:v>3.0</c:v>
                </c:pt>
                <c:pt idx="42547">
                  <c:v>3.0</c:v>
                </c:pt>
                <c:pt idx="42548">
                  <c:v>3.0</c:v>
                </c:pt>
                <c:pt idx="42549">
                  <c:v>3.0</c:v>
                </c:pt>
                <c:pt idx="42550">
                  <c:v>3.0</c:v>
                </c:pt>
                <c:pt idx="42551">
                  <c:v>3.0</c:v>
                </c:pt>
                <c:pt idx="42552">
                  <c:v>3.0</c:v>
                </c:pt>
                <c:pt idx="42553">
                  <c:v>3.0</c:v>
                </c:pt>
                <c:pt idx="42554">
                  <c:v>3.0</c:v>
                </c:pt>
                <c:pt idx="42555">
                  <c:v>3.0</c:v>
                </c:pt>
                <c:pt idx="42556">
                  <c:v>3.0</c:v>
                </c:pt>
                <c:pt idx="42557">
                  <c:v>3.0</c:v>
                </c:pt>
                <c:pt idx="42558">
                  <c:v>3.0</c:v>
                </c:pt>
                <c:pt idx="42559">
                  <c:v>3.0</c:v>
                </c:pt>
                <c:pt idx="42560">
                  <c:v>3.0</c:v>
                </c:pt>
                <c:pt idx="42561">
                  <c:v>3.0</c:v>
                </c:pt>
                <c:pt idx="42562">
                  <c:v>3.0</c:v>
                </c:pt>
                <c:pt idx="42563">
                  <c:v>3.0</c:v>
                </c:pt>
                <c:pt idx="42564">
                  <c:v>3.0</c:v>
                </c:pt>
                <c:pt idx="42565">
                  <c:v>3.0</c:v>
                </c:pt>
                <c:pt idx="42566">
                  <c:v>3.0</c:v>
                </c:pt>
                <c:pt idx="42567">
                  <c:v>3.0</c:v>
                </c:pt>
                <c:pt idx="42568">
                  <c:v>3.0</c:v>
                </c:pt>
                <c:pt idx="42569">
                  <c:v>3.0</c:v>
                </c:pt>
                <c:pt idx="42570">
                  <c:v>3.0</c:v>
                </c:pt>
                <c:pt idx="42571">
                  <c:v>3.0</c:v>
                </c:pt>
                <c:pt idx="42572">
                  <c:v>3.0</c:v>
                </c:pt>
                <c:pt idx="42573">
                  <c:v>3.0</c:v>
                </c:pt>
                <c:pt idx="42574">
                  <c:v>3.0</c:v>
                </c:pt>
                <c:pt idx="42575">
                  <c:v>3.0</c:v>
                </c:pt>
                <c:pt idx="42576">
                  <c:v>3.0</c:v>
                </c:pt>
                <c:pt idx="42577">
                  <c:v>3.0</c:v>
                </c:pt>
                <c:pt idx="42578">
                  <c:v>3.0</c:v>
                </c:pt>
                <c:pt idx="42579">
                  <c:v>3.0</c:v>
                </c:pt>
                <c:pt idx="42580">
                  <c:v>3.0</c:v>
                </c:pt>
                <c:pt idx="42581">
                  <c:v>3.0</c:v>
                </c:pt>
                <c:pt idx="42582">
                  <c:v>3.0</c:v>
                </c:pt>
                <c:pt idx="42583">
                  <c:v>3.0</c:v>
                </c:pt>
                <c:pt idx="42584">
                  <c:v>3.0</c:v>
                </c:pt>
                <c:pt idx="42585">
                  <c:v>3.0</c:v>
                </c:pt>
                <c:pt idx="42586">
                  <c:v>3.0</c:v>
                </c:pt>
                <c:pt idx="42587">
                  <c:v>3.0</c:v>
                </c:pt>
                <c:pt idx="42588">
                  <c:v>3.0</c:v>
                </c:pt>
                <c:pt idx="42589">
                  <c:v>3.0</c:v>
                </c:pt>
                <c:pt idx="42590">
                  <c:v>3.0</c:v>
                </c:pt>
                <c:pt idx="42591">
                  <c:v>3.0</c:v>
                </c:pt>
                <c:pt idx="42592">
                  <c:v>3.0</c:v>
                </c:pt>
                <c:pt idx="42593">
                  <c:v>3.0</c:v>
                </c:pt>
                <c:pt idx="42594">
                  <c:v>3.0</c:v>
                </c:pt>
                <c:pt idx="42595">
                  <c:v>3.0</c:v>
                </c:pt>
                <c:pt idx="42596">
                  <c:v>3.0</c:v>
                </c:pt>
                <c:pt idx="42597">
                  <c:v>3.0</c:v>
                </c:pt>
                <c:pt idx="42598">
                  <c:v>3.0</c:v>
                </c:pt>
                <c:pt idx="42599">
                  <c:v>3.0</c:v>
                </c:pt>
                <c:pt idx="42600">
                  <c:v>3.0</c:v>
                </c:pt>
                <c:pt idx="42601">
                  <c:v>3.0</c:v>
                </c:pt>
                <c:pt idx="42602">
                  <c:v>3.0</c:v>
                </c:pt>
                <c:pt idx="42603">
                  <c:v>3.0</c:v>
                </c:pt>
                <c:pt idx="42604">
                  <c:v>3.0</c:v>
                </c:pt>
                <c:pt idx="42605">
                  <c:v>3.0</c:v>
                </c:pt>
                <c:pt idx="42606">
                  <c:v>3.0</c:v>
                </c:pt>
                <c:pt idx="42607">
                  <c:v>3.0</c:v>
                </c:pt>
                <c:pt idx="42608">
                  <c:v>3.0</c:v>
                </c:pt>
                <c:pt idx="42609">
                  <c:v>3.0</c:v>
                </c:pt>
                <c:pt idx="42610">
                  <c:v>3.0</c:v>
                </c:pt>
                <c:pt idx="42611">
                  <c:v>3.0</c:v>
                </c:pt>
                <c:pt idx="42612">
                  <c:v>3.0</c:v>
                </c:pt>
                <c:pt idx="42613">
                  <c:v>3.0</c:v>
                </c:pt>
                <c:pt idx="42614">
                  <c:v>3.0</c:v>
                </c:pt>
                <c:pt idx="42615">
                  <c:v>3.0</c:v>
                </c:pt>
                <c:pt idx="42616">
                  <c:v>3.0</c:v>
                </c:pt>
                <c:pt idx="42617">
                  <c:v>3.0</c:v>
                </c:pt>
                <c:pt idx="42618">
                  <c:v>3.0</c:v>
                </c:pt>
                <c:pt idx="42619">
                  <c:v>3.0</c:v>
                </c:pt>
                <c:pt idx="42620">
                  <c:v>3.0</c:v>
                </c:pt>
                <c:pt idx="42621">
                  <c:v>3.0</c:v>
                </c:pt>
                <c:pt idx="42622">
                  <c:v>3.0</c:v>
                </c:pt>
                <c:pt idx="42623">
                  <c:v>3.0</c:v>
                </c:pt>
                <c:pt idx="42624">
                  <c:v>3.0</c:v>
                </c:pt>
                <c:pt idx="42625">
                  <c:v>3.0</c:v>
                </c:pt>
                <c:pt idx="42626">
                  <c:v>3.0</c:v>
                </c:pt>
                <c:pt idx="42627">
                  <c:v>3.0</c:v>
                </c:pt>
                <c:pt idx="42628">
                  <c:v>3.0</c:v>
                </c:pt>
                <c:pt idx="42629">
                  <c:v>3.0</c:v>
                </c:pt>
                <c:pt idx="42630">
                  <c:v>3.0</c:v>
                </c:pt>
                <c:pt idx="42631">
                  <c:v>3.0</c:v>
                </c:pt>
                <c:pt idx="42632">
                  <c:v>3.0</c:v>
                </c:pt>
                <c:pt idx="42633">
                  <c:v>3.0</c:v>
                </c:pt>
                <c:pt idx="42634">
                  <c:v>3.0</c:v>
                </c:pt>
                <c:pt idx="42635">
                  <c:v>3.0</c:v>
                </c:pt>
                <c:pt idx="42636">
                  <c:v>3.0</c:v>
                </c:pt>
                <c:pt idx="42637">
                  <c:v>3.0</c:v>
                </c:pt>
                <c:pt idx="42638">
                  <c:v>3.0</c:v>
                </c:pt>
                <c:pt idx="42639">
                  <c:v>3.0</c:v>
                </c:pt>
                <c:pt idx="42640">
                  <c:v>3.0</c:v>
                </c:pt>
                <c:pt idx="42641">
                  <c:v>3.0</c:v>
                </c:pt>
                <c:pt idx="42642">
                  <c:v>3.0</c:v>
                </c:pt>
                <c:pt idx="42643">
                  <c:v>3.0</c:v>
                </c:pt>
                <c:pt idx="42644">
                  <c:v>3.0</c:v>
                </c:pt>
                <c:pt idx="42645">
                  <c:v>3.0</c:v>
                </c:pt>
                <c:pt idx="42646">
                  <c:v>3.0</c:v>
                </c:pt>
                <c:pt idx="42647">
                  <c:v>3.0</c:v>
                </c:pt>
                <c:pt idx="42648">
                  <c:v>3.0</c:v>
                </c:pt>
                <c:pt idx="42649">
                  <c:v>3.0</c:v>
                </c:pt>
                <c:pt idx="42650">
                  <c:v>3.0</c:v>
                </c:pt>
                <c:pt idx="42651">
                  <c:v>3.0</c:v>
                </c:pt>
                <c:pt idx="42652">
                  <c:v>3.0</c:v>
                </c:pt>
                <c:pt idx="42653">
                  <c:v>3.0</c:v>
                </c:pt>
                <c:pt idx="42654">
                  <c:v>3.0</c:v>
                </c:pt>
                <c:pt idx="42655">
                  <c:v>3.0</c:v>
                </c:pt>
                <c:pt idx="42656">
                  <c:v>3.0</c:v>
                </c:pt>
                <c:pt idx="42657">
                  <c:v>3.0</c:v>
                </c:pt>
                <c:pt idx="42658">
                  <c:v>3.0</c:v>
                </c:pt>
                <c:pt idx="42659">
                  <c:v>3.0</c:v>
                </c:pt>
                <c:pt idx="42660">
                  <c:v>3.0</c:v>
                </c:pt>
                <c:pt idx="42661">
                  <c:v>3.0</c:v>
                </c:pt>
                <c:pt idx="42662">
                  <c:v>3.0</c:v>
                </c:pt>
                <c:pt idx="42663">
                  <c:v>3.0</c:v>
                </c:pt>
                <c:pt idx="42664">
                  <c:v>3.0</c:v>
                </c:pt>
                <c:pt idx="42665">
                  <c:v>3.0</c:v>
                </c:pt>
                <c:pt idx="42666">
                  <c:v>3.0</c:v>
                </c:pt>
                <c:pt idx="42667">
                  <c:v>3.0</c:v>
                </c:pt>
                <c:pt idx="42668">
                  <c:v>3.0</c:v>
                </c:pt>
                <c:pt idx="42669">
                  <c:v>3.0</c:v>
                </c:pt>
                <c:pt idx="42670">
                  <c:v>3.0</c:v>
                </c:pt>
                <c:pt idx="42671">
                  <c:v>3.0</c:v>
                </c:pt>
                <c:pt idx="42672">
                  <c:v>3.0</c:v>
                </c:pt>
                <c:pt idx="42673">
                  <c:v>3.0</c:v>
                </c:pt>
                <c:pt idx="42674">
                  <c:v>3.0</c:v>
                </c:pt>
                <c:pt idx="42675">
                  <c:v>3.0</c:v>
                </c:pt>
                <c:pt idx="42676">
                  <c:v>3.0</c:v>
                </c:pt>
                <c:pt idx="42677">
                  <c:v>3.0</c:v>
                </c:pt>
                <c:pt idx="42678">
                  <c:v>3.0</c:v>
                </c:pt>
                <c:pt idx="42679">
                  <c:v>3.0</c:v>
                </c:pt>
                <c:pt idx="42680">
                  <c:v>3.0</c:v>
                </c:pt>
                <c:pt idx="42681">
                  <c:v>3.0</c:v>
                </c:pt>
                <c:pt idx="42682">
                  <c:v>3.0</c:v>
                </c:pt>
                <c:pt idx="42683">
                  <c:v>3.0</c:v>
                </c:pt>
                <c:pt idx="42684">
                  <c:v>3.0</c:v>
                </c:pt>
                <c:pt idx="42685">
                  <c:v>3.0</c:v>
                </c:pt>
                <c:pt idx="42686">
                  <c:v>3.0</c:v>
                </c:pt>
                <c:pt idx="42687">
                  <c:v>3.0</c:v>
                </c:pt>
                <c:pt idx="42688">
                  <c:v>3.0</c:v>
                </c:pt>
                <c:pt idx="42689">
                  <c:v>3.0</c:v>
                </c:pt>
                <c:pt idx="42690">
                  <c:v>3.0</c:v>
                </c:pt>
                <c:pt idx="42691">
                  <c:v>3.0</c:v>
                </c:pt>
                <c:pt idx="42692">
                  <c:v>3.0</c:v>
                </c:pt>
                <c:pt idx="42693">
                  <c:v>3.0</c:v>
                </c:pt>
                <c:pt idx="42694">
                  <c:v>3.0</c:v>
                </c:pt>
                <c:pt idx="42695">
                  <c:v>3.0</c:v>
                </c:pt>
                <c:pt idx="42696">
                  <c:v>3.0</c:v>
                </c:pt>
                <c:pt idx="42697">
                  <c:v>3.0</c:v>
                </c:pt>
                <c:pt idx="42698">
                  <c:v>3.0</c:v>
                </c:pt>
                <c:pt idx="42699">
                  <c:v>3.0</c:v>
                </c:pt>
                <c:pt idx="42700">
                  <c:v>3.0</c:v>
                </c:pt>
                <c:pt idx="42701">
                  <c:v>3.0</c:v>
                </c:pt>
                <c:pt idx="42702">
                  <c:v>3.0</c:v>
                </c:pt>
                <c:pt idx="42703">
                  <c:v>3.0</c:v>
                </c:pt>
                <c:pt idx="42704">
                  <c:v>3.0</c:v>
                </c:pt>
                <c:pt idx="42705">
                  <c:v>3.0</c:v>
                </c:pt>
                <c:pt idx="42706">
                  <c:v>3.0</c:v>
                </c:pt>
                <c:pt idx="42707">
                  <c:v>3.0</c:v>
                </c:pt>
                <c:pt idx="42708">
                  <c:v>3.0</c:v>
                </c:pt>
                <c:pt idx="42709">
                  <c:v>3.0</c:v>
                </c:pt>
                <c:pt idx="42710">
                  <c:v>3.0</c:v>
                </c:pt>
                <c:pt idx="42711">
                  <c:v>3.0</c:v>
                </c:pt>
                <c:pt idx="42712">
                  <c:v>3.0</c:v>
                </c:pt>
                <c:pt idx="42713">
                  <c:v>3.0</c:v>
                </c:pt>
                <c:pt idx="42714">
                  <c:v>3.0</c:v>
                </c:pt>
                <c:pt idx="42715">
                  <c:v>3.0</c:v>
                </c:pt>
                <c:pt idx="42716">
                  <c:v>3.0</c:v>
                </c:pt>
                <c:pt idx="42717">
                  <c:v>3.0</c:v>
                </c:pt>
                <c:pt idx="42718">
                  <c:v>3.0</c:v>
                </c:pt>
                <c:pt idx="42719">
                  <c:v>3.0</c:v>
                </c:pt>
                <c:pt idx="42720">
                  <c:v>3.0</c:v>
                </c:pt>
                <c:pt idx="42721">
                  <c:v>3.0</c:v>
                </c:pt>
                <c:pt idx="42722">
                  <c:v>3.0</c:v>
                </c:pt>
                <c:pt idx="42723">
                  <c:v>3.0</c:v>
                </c:pt>
                <c:pt idx="42724">
                  <c:v>3.0</c:v>
                </c:pt>
                <c:pt idx="42725">
                  <c:v>3.0</c:v>
                </c:pt>
                <c:pt idx="42726">
                  <c:v>3.0</c:v>
                </c:pt>
                <c:pt idx="42727">
                  <c:v>3.0</c:v>
                </c:pt>
                <c:pt idx="42728">
                  <c:v>3.0</c:v>
                </c:pt>
                <c:pt idx="42729">
                  <c:v>3.0</c:v>
                </c:pt>
                <c:pt idx="42730">
                  <c:v>3.0</c:v>
                </c:pt>
                <c:pt idx="42731">
                  <c:v>3.0</c:v>
                </c:pt>
                <c:pt idx="42732">
                  <c:v>3.0</c:v>
                </c:pt>
                <c:pt idx="42733">
                  <c:v>3.0</c:v>
                </c:pt>
                <c:pt idx="42734">
                  <c:v>3.0</c:v>
                </c:pt>
                <c:pt idx="42735">
                  <c:v>3.0</c:v>
                </c:pt>
                <c:pt idx="42736">
                  <c:v>3.0</c:v>
                </c:pt>
                <c:pt idx="42737">
                  <c:v>3.0</c:v>
                </c:pt>
                <c:pt idx="42738">
                  <c:v>3.0</c:v>
                </c:pt>
                <c:pt idx="42739">
                  <c:v>3.0</c:v>
                </c:pt>
                <c:pt idx="42740">
                  <c:v>3.0</c:v>
                </c:pt>
                <c:pt idx="42741">
                  <c:v>3.0</c:v>
                </c:pt>
                <c:pt idx="42742">
                  <c:v>3.0</c:v>
                </c:pt>
                <c:pt idx="42743">
                  <c:v>3.0</c:v>
                </c:pt>
                <c:pt idx="42744">
                  <c:v>3.0</c:v>
                </c:pt>
                <c:pt idx="42745">
                  <c:v>3.0</c:v>
                </c:pt>
                <c:pt idx="42746">
                  <c:v>3.0</c:v>
                </c:pt>
                <c:pt idx="42747">
                  <c:v>3.0</c:v>
                </c:pt>
                <c:pt idx="42748">
                  <c:v>3.0</c:v>
                </c:pt>
                <c:pt idx="42749">
                  <c:v>3.0</c:v>
                </c:pt>
                <c:pt idx="42750">
                  <c:v>3.0</c:v>
                </c:pt>
                <c:pt idx="42751">
                  <c:v>3.0</c:v>
                </c:pt>
                <c:pt idx="42752">
                  <c:v>3.0</c:v>
                </c:pt>
                <c:pt idx="42753">
                  <c:v>3.0</c:v>
                </c:pt>
                <c:pt idx="42754">
                  <c:v>3.0</c:v>
                </c:pt>
                <c:pt idx="42755">
                  <c:v>3.0</c:v>
                </c:pt>
                <c:pt idx="42756">
                  <c:v>3.0</c:v>
                </c:pt>
                <c:pt idx="42757">
                  <c:v>3.0</c:v>
                </c:pt>
                <c:pt idx="42758">
                  <c:v>3.0</c:v>
                </c:pt>
                <c:pt idx="42759">
                  <c:v>3.0</c:v>
                </c:pt>
                <c:pt idx="42760">
                  <c:v>3.0</c:v>
                </c:pt>
                <c:pt idx="42761">
                  <c:v>3.0</c:v>
                </c:pt>
                <c:pt idx="42762">
                  <c:v>3.0</c:v>
                </c:pt>
                <c:pt idx="42763">
                  <c:v>3.0</c:v>
                </c:pt>
                <c:pt idx="42764">
                  <c:v>3.0</c:v>
                </c:pt>
                <c:pt idx="42765">
                  <c:v>3.0</c:v>
                </c:pt>
                <c:pt idx="42766">
                  <c:v>3.0</c:v>
                </c:pt>
                <c:pt idx="42767">
                  <c:v>3.0</c:v>
                </c:pt>
                <c:pt idx="42768">
                  <c:v>3.0</c:v>
                </c:pt>
                <c:pt idx="42769">
                  <c:v>3.0</c:v>
                </c:pt>
                <c:pt idx="42770">
                  <c:v>3.0</c:v>
                </c:pt>
                <c:pt idx="42771">
                  <c:v>3.0</c:v>
                </c:pt>
                <c:pt idx="42772">
                  <c:v>3.0</c:v>
                </c:pt>
                <c:pt idx="42773">
                  <c:v>3.0</c:v>
                </c:pt>
                <c:pt idx="42774">
                  <c:v>3.0</c:v>
                </c:pt>
                <c:pt idx="42775">
                  <c:v>3.0</c:v>
                </c:pt>
                <c:pt idx="42776">
                  <c:v>3.0</c:v>
                </c:pt>
                <c:pt idx="42777">
                  <c:v>3.0</c:v>
                </c:pt>
                <c:pt idx="42778">
                  <c:v>3.0</c:v>
                </c:pt>
                <c:pt idx="42779">
                  <c:v>3.0</c:v>
                </c:pt>
                <c:pt idx="42780">
                  <c:v>3.0</c:v>
                </c:pt>
                <c:pt idx="42781">
                  <c:v>3.0</c:v>
                </c:pt>
                <c:pt idx="42782">
                  <c:v>3.0</c:v>
                </c:pt>
                <c:pt idx="42783">
                  <c:v>3.0</c:v>
                </c:pt>
                <c:pt idx="42784">
                  <c:v>3.0</c:v>
                </c:pt>
                <c:pt idx="42785">
                  <c:v>3.0</c:v>
                </c:pt>
                <c:pt idx="42786">
                  <c:v>3.0</c:v>
                </c:pt>
                <c:pt idx="42787">
                  <c:v>3.0</c:v>
                </c:pt>
                <c:pt idx="42788">
                  <c:v>3.0</c:v>
                </c:pt>
                <c:pt idx="42789">
                  <c:v>3.0</c:v>
                </c:pt>
                <c:pt idx="42790">
                  <c:v>3.0</c:v>
                </c:pt>
                <c:pt idx="42791">
                  <c:v>3.0</c:v>
                </c:pt>
                <c:pt idx="42792">
                  <c:v>3.0</c:v>
                </c:pt>
                <c:pt idx="42793">
                  <c:v>3.0</c:v>
                </c:pt>
                <c:pt idx="42794">
                  <c:v>3.0</c:v>
                </c:pt>
                <c:pt idx="42795">
                  <c:v>3.0</c:v>
                </c:pt>
                <c:pt idx="42796">
                  <c:v>3.0</c:v>
                </c:pt>
                <c:pt idx="42797">
                  <c:v>3.0</c:v>
                </c:pt>
                <c:pt idx="42798">
                  <c:v>3.0</c:v>
                </c:pt>
                <c:pt idx="42799">
                  <c:v>3.0</c:v>
                </c:pt>
                <c:pt idx="42800">
                  <c:v>3.0</c:v>
                </c:pt>
                <c:pt idx="42801">
                  <c:v>3.0</c:v>
                </c:pt>
                <c:pt idx="42802">
                  <c:v>3.0</c:v>
                </c:pt>
                <c:pt idx="42803">
                  <c:v>3.0</c:v>
                </c:pt>
                <c:pt idx="42804">
                  <c:v>3.0</c:v>
                </c:pt>
                <c:pt idx="42805">
                  <c:v>3.0</c:v>
                </c:pt>
                <c:pt idx="42806">
                  <c:v>3.0</c:v>
                </c:pt>
                <c:pt idx="42807">
                  <c:v>3.0</c:v>
                </c:pt>
                <c:pt idx="42808">
                  <c:v>3.0</c:v>
                </c:pt>
                <c:pt idx="42809">
                  <c:v>3.0</c:v>
                </c:pt>
                <c:pt idx="42810">
                  <c:v>3.0</c:v>
                </c:pt>
                <c:pt idx="42811">
                  <c:v>3.0</c:v>
                </c:pt>
                <c:pt idx="42812">
                  <c:v>3.0</c:v>
                </c:pt>
                <c:pt idx="42813">
                  <c:v>3.0</c:v>
                </c:pt>
                <c:pt idx="42814">
                  <c:v>3.0</c:v>
                </c:pt>
                <c:pt idx="42815">
                  <c:v>3.0</c:v>
                </c:pt>
                <c:pt idx="42816">
                  <c:v>3.0</c:v>
                </c:pt>
                <c:pt idx="42817">
                  <c:v>3.0</c:v>
                </c:pt>
                <c:pt idx="42818">
                  <c:v>3.0</c:v>
                </c:pt>
                <c:pt idx="42819">
                  <c:v>3.0</c:v>
                </c:pt>
                <c:pt idx="42820">
                  <c:v>3.0</c:v>
                </c:pt>
                <c:pt idx="42821">
                  <c:v>3.0</c:v>
                </c:pt>
                <c:pt idx="42822">
                  <c:v>3.0</c:v>
                </c:pt>
                <c:pt idx="42823">
                  <c:v>3.0</c:v>
                </c:pt>
                <c:pt idx="42824">
                  <c:v>3.0</c:v>
                </c:pt>
                <c:pt idx="42825">
                  <c:v>3.0</c:v>
                </c:pt>
                <c:pt idx="42826">
                  <c:v>3.0</c:v>
                </c:pt>
                <c:pt idx="42827">
                  <c:v>3.0</c:v>
                </c:pt>
                <c:pt idx="42828">
                  <c:v>3.0</c:v>
                </c:pt>
                <c:pt idx="42829">
                  <c:v>3.0</c:v>
                </c:pt>
                <c:pt idx="42830">
                  <c:v>3.0</c:v>
                </c:pt>
                <c:pt idx="42831">
                  <c:v>3.0</c:v>
                </c:pt>
                <c:pt idx="42832">
                  <c:v>3.0</c:v>
                </c:pt>
                <c:pt idx="42833">
                  <c:v>3.0</c:v>
                </c:pt>
                <c:pt idx="42834">
                  <c:v>3.0</c:v>
                </c:pt>
                <c:pt idx="42835">
                  <c:v>3.0</c:v>
                </c:pt>
                <c:pt idx="42836">
                  <c:v>3.0</c:v>
                </c:pt>
                <c:pt idx="42837">
                  <c:v>3.0</c:v>
                </c:pt>
                <c:pt idx="42838">
                  <c:v>3.0</c:v>
                </c:pt>
                <c:pt idx="42839">
                  <c:v>3.0</c:v>
                </c:pt>
                <c:pt idx="42840">
                  <c:v>3.0</c:v>
                </c:pt>
                <c:pt idx="42841">
                  <c:v>3.0</c:v>
                </c:pt>
                <c:pt idx="42842">
                  <c:v>3.0</c:v>
                </c:pt>
                <c:pt idx="42843">
                  <c:v>3.0</c:v>
                </c:pt>
                <c:pt idx="42844">
                  <c:v>3.0</c:v>
                </c:pt>
                <c:pt idx="42845">
                  <c:v>3.0</c:v>
                </c:pt>
                <c:pt idx="42846">
                  <c:v>3.0</c:v>
                </c:pt>
                <c:pt idx="42847">
                  <c:v>3.0</c:v>
                </c:pt>
                <c:pt idx="42848">
                  <c:v>3.0</c:v>
                </c:pt>
                <c:pt idx="42849">
                  <c:v>3.0</c:v>
                </c:pt>
                <c:pt idx="42850">
                  <c:v>3.0</c:v>
                </c:pt>
                <c:pt idx="42851">
                  <c:v>3.0</c:v>
                </c:pt>
                <c:pt idx="42852">
                  <c:v>3.0</c:v>
                </c:pt>
                <c:pt idx="42853">
                  <c:v>3.0</c:v>
                </c:pt>
                <c:pt idx="42854">
                  <c:v>3.0</c:v>
                </c:pt>
                <c:pt idx="42855">
                  <c:v>3.0</c:v>
                </c:pt>
                <c:pt idx="42856">
                  <c:v>3.0</c:v>
                </c:pt>
                <c:pt idx="42857">
                  <c:v>3.0</c:v>
                </c:pt>
                <c:pt idx="42858">
                  <c:v>3.0</c:v>
                </c:pt>
                <c:pt idx="42859">
                  <c:v>3.0</c:v>
                </c:pt>
                <c:pt idx="42860">
                  <c:v>3.0</c:v>
                </c:pt>
                <c:pt idx="42861">
                  <c:v>3.0</c:v>
                </c:pt>
                <c:pt idx="42862">
                  <c:v>3.0</c:v>
                </c:pt>
                <c:pt idx="42863">
                  <c:v>3.0</c:v>
                </c:pt>
                <c:pt idx="42864">
                  <c:v>3.0</c:v>
                </c:pt>
                <c:pt idx="42865">
                  <c:v>3.0</c:v>
                </c:pt>
                <c:pt idx="42866">
                  <c:v>3.0</c:v>
                </c:pt>
                <c:pt idx="42867">
                  <c:v>3.0</c:v>
                </c:pt>
                <c:pt idx="42868">
                  <c:v>3.0</c:v>
                </c:pt>
                <c:pt idx="42869">
                  <c:v>3.0</c:v>
                </c:pt>
                <c:pt idx="42870">
                  <c:v>3.0</c:v>
                </c:pt>
                <c:pt idx="42871">
                  <c:v>3.0</c:v>
                </c:pt>
                <c:pt idx="42872">
                  <c:v>3.0</c:v>
                </c:pt>
                <c:pt idx="42873">
                  <c:v>3.0</c:v>
                </c:pt>
                <c:pt idx="42874">
                  <c:v>3.0</c:v>
                </c:pt>
                <c:pt idx="42875">
                  <c:v>3.0</c:v>
                </c:pt>
                <c:pt idx="42876">
                  <c:v>3.0</c:v>
                </c:pt>
                <c:pt idx="42877">
                  <c:v>3.0</c:v>
                </c:pt>
                <c:pt idx="42878">
                  <c:v>3.0</c:v>
                </c:pt>
                <c:pt idx="42879">
                  <c:v>3.0</c:v>
                </c:pt>
                <c:pt idx="42880">
                  <c:v>3.0</c:v>
                </c:pt>
                <c:pt idx="42881">
                  <c:v>3.0</c:v>
                </c:pt>
                <c:pt idx="42882">
                  <c:v>3.0</c:v>
                </c:pt>
                <c:pt idx="42883">
                  <c:v>3.0</c:v>
                </c:pt>
                <c:pt idx="42884">
                  <c:v>3.0</c:v>
                </c:pt>
                <c:pt idx="42885">
                  <c:v>3.0</c:v>
                </c:pt>
                <c:pt idx="42886">
                  <c:v>3.0</c:v>
                </c:pt>
                <c:pt idx="42887">
                  <c:v>3.0</c:v>
                </c:pt>
                <c:pt idx="42888">
                  <c:v>3.0</c:v>
                </c:pt>
                <c:pt idx="42889">
                  <c:v>3.0</c:v>
                </c:pt>
                <c:pt idx="42890">
                  <c:v>3.0</c:v>
                </c:pt>
                <c:pt idx="42891">
                  <c:v>3.0</c:v>
                </c:pt>
                <c:pt idx="42892">
                  <c:v>3.0</c:v>
                </c:pt>
                <c:pt idx="42893">
                  <c:v>3.0</c:v>
                </c:pt>
                <c:pt idx="42894">
                  <c:v>3.0</c:v>
                </c:pt>
                <c:pt idx="42895">
                  <c:v>3.0</c:v>
                </c:pt>
                <c:pt idx="42896">
                  <c:v>3.0</c:v>
                </c:pt>
                <c:pt idx="42897">
                  <c:v>3.0</c:v>
                </c:pt>
                <c:pt idx="42898">
                  <c:v>3.0</c:v>
                </c:pt>
                <c:pt idx="42899">
                  <c:v>3.0</c:v>
                </c:pt>
                <c:pt idx="42900">
                  <c:v>3.0</c:v>
                </c:pt>
                <c:pt idx="42901">
                  <c:v>3.0</c:v>
                </c:pt>
                <c:pt idx="42902">
                  <c:v>3.0</c:v>
                </c:pt>
                <c:pt idx="42903">
                  <c:v>3.0</c:v>
                </c:pt>
                <c:pt idx="42904">
                  <c:v>3.0</c:v>
                </c:pt>
                <c:pt idx="42905">
                  <c:v>3.0</c:v>
                </c:pt>
                <c:pt idx="42906">
                  <c:v>3.0</c:v>
                </c:pt>
                <c:pt idx="42907">
                  <c:v>3.0</c:v>
                </c:pt>
                <c:pt idx="42908">
                  <c:v>3.0</c:v>
                </c:pt>
                <c:pt idx="42909">
                  <c:v>3.0</c:v>
                </c:pt>
                <c:pt idx="42910">
                  <c:v>3.0</c:v>
                </c:pt>
                <c:pt idx="42911">
                  <c:v>3.0</c:v>
                </c:pt>
                <c:pt idx="42912">
                  <c:v>3.0</c:v>
                </c:pt>
                <c:pt idx="42913">
                  <c:v>3.0</c:v>
                </c:pt>
                <c:pt idx="42914">
                  <c:v>3.0</c:v>
                </c:pt>
                <c:pt idx="42915">
                  <c:v>3.0</c:v>
                </c:pt>
                <c:pt idx="42916">
                  <c:v>3.0</c:v>
                </c:pt>
                <c:pt idx="42917">
                  <c:v>3.0</c:v>
                </c:pt>
                <c:pt idx="42918">
                  <c:v>3.0</c:v>
                </c:pt>
                <c:pt idx="42919">
                  <c:v>3.0</c:v>
                </c:pt>
                <c:pt idx="42920">
                  <c:v>3.0</c:v>
                </c:pt>
                <c:pt idx="42921">
                  <c:v>3.0</c:v>
                </c:pt>
                <c:pt idx="42922">
                  <c:v>3.0</c:v>
                </c:pt>
                <c:pt idx="42923">
                  <c:v>3.0</c:v>
                </c:pt>
                <c:pt idx="42924">
                  <c:v>3.0</c:v>
                </c:pt>
                <c:pt idx="42925">
                  <c:v>3.0</c:v>
                </c:pt>
                <c:pt idx="42926">
                  <c:v>3.0</c:v>
                </c:pt>
                <c:pt idx="42927">
                  <c:v>3.0</c:v>
                </c:pt>
                <c:pt idx="42928">
                  <c:v>3.0</c:v>
                </c:pt>
                <c:pt idx="42929">
                  <c:v>3.0</c:v>
                </c:pt>
                <c:pt idx="42930">
                  <c:v>3.0</c:v>
                </c:pt>
                <c:pt idx="42931">
                  <c:v>3.0</c:v>
                </c:pt>
                <c:pt idx="42932">
                  <c:v>3.0</c:v>
                </c:pt>
                <c:pt idx="42933">
                  <c:v>3.0</c:v>
                </c:pt>
                <c:pt idx="42934">
                  <c:v>3.0</c:v>
                </c:pt>
                <c:pt idx="42935">
                  <c:v>3.0</c:v>
                </c:pt>
                <c:pt idx="42936">
                  <c:v>3.0</c:v>
                </c:pt>
                <c:pt idx="42937">
                  <c:v>3.0</c:v>
                </c:pt>
                <c:pt idx="42938">
                  <c:v>3.0</c:v>
                </c:pt>
                <c:pt idx="42939">
                  <c:v>3.0</c:v>
                </c:pt>
                <c:pt idx="42940">
                  <c:v>3.0</c:v>
                </c:pt>
                <c:pt idx="42941">
                  <c:v>3.0</c:v>
                </c:pt>
                <c:pt idx="42942">
                  <c:v>3.0</c:v>
                </c:pt>
                <c:pt idx="42943">
                  <c:v>3.0</c:v>
                </c:pt>
                <c:pt idx="42944">
                  <c:v>3.0</c:v>
                </c:pt>
                <c:pt idx="42945">
                  <c:v>3.0</c:v>
                </c:pt>
                <c:pt idx="42946">
                  <c:v>3.0</c:v>
                </c:pt>
                <c:pt idx="42947">
                  <c:v>3.0</c:v>
                </c:pt>
                <c:pt idx="42948">
                  <c:v>3.0</c:v>
                </c:pt>
                <c:pt idx="42949">
                  <c:v>3.0</c:v>
                </c:pt>
                <c:pt idx="42950">
                  <c:v>3.0</c:v>
                </c:pt>
                <c:pt idx="42951">
                  <c:v>3.0</c:v>
                </c:pt>
                <c:pt idx="42952">
                  <c:v>3.0</c:v>
                </c:pt>
                <c:pt idx="42953">
                  <c:v>3.0</c:v>
                </c:pt>
                <c:pt idx="42954">
                  <c:v>3.0</c:v>
                </c:pt>
                <c:pt idx="42955">
                  <c:v>3.0</c:v>
                </c:pt>
                <c:pt idx="42956">
                  <c:v>3.0</c:v>
                </c:pt>
                <c:pt idx="42957">
                  <c:v>3.0</c:v>
                </c:pt>
                <c:pt idx="42958">
                  <c:v>3.0</c:v>
                </c:pt>
                <c:pt idx="42959">
                  <c:v>3.0</c:v>
                </c:pt>
                <c:pt idx="42960">
                  <c:v>3.0</c:v>
                </c:pt>
                <c:pt idx="42961">
                  <c:v>3.0</c:v>
                </c:pt>
                <c:pt idx="42962">
                  <c:v>3.0</c:v>
                </c:pt>
                <c:pt idx="42963">
                  <c:v>3.0</c:v>
                </c:pt>
                <c:pt idx="42964">
                  <c:v>3.0</c:v>
                </c:pt>
                <c:pt idx="42965">
                  <c:v>3.0</c:v>
                </c:pt>
                <c:pt idx="42966">
                  <c:v>3.0</c:v>
                </c:pt>
                <c:pt idx="42967">
                  <c:v>3.0</c:v>
                </c:pt>
                <c:pt idx="42968">
                  <c:v>3.0</c:v>
                </c:pt>
                <c:pt idx="42969">
                  <c:v>3.0</c:v>
                </c:pt>
                <c:pt idx="42970">
                  <c:v>3.0</c:v>
                </c:pt>
                <c:pt idx="42971">
                  <c:v>3.0</c:v>
                </c:pt>
                <c:pt idx="42972">
                  <c:v>3.0</c:v>
                </c:pt>
                <c:pt idx="42973">
                  <c:v>3.0</c:v>
                </c:pt>
                <c:pt idx="42974">
                  <c:v>3.0</c:v>
                </c:pt>
                <c:pt idx="42975">
                  <c:v>3.0</c:v>
                </c:pt>
                <c:pt idx="42976">
                  <c:v>3.0</c:v>
                </c:pt>
                <c:pt idx="42977">
                  <c:v>3.0</c:v>
                </c:pt>
                <c:pt idx="42978">
                  <c:v>3.0</c:v>
                </c:pt>
                <c:pt idx="42979">
                  <c:v>3.0</c:v>
                </c:pt>
                <c:pt idx="42980">
                  <c:v>3.0</c:v>
                </c:pt>
                <c:pt idx="42981">
                  <c:v>3.0</c:v>
                </c:pt>
                <c:pt idx="42982">
                  <c:v>3.0</c:v>
                </c:pt>
                <c:pt idx="42983">
                  <c:v>3.0</c:v>
                </c:pt>
                <c:pt idx="42984">
                  <c:v>3.0</c:v>
                </c:pt>
                <c:pt idx="42985">
                  <c:v>3.0</c:v>
                </c:pt>
                <c:pt idx="42986">
                  <c:v>3.0</c:v>
                </c:pt>
                <c:pt idx="42987">
                  <c:v>3.0</c:v>
                </c:pt>
                <c:pt idx="42988">
                  <c:v>3.0</c:v>
                </c:pt>
                <c:pt idx="42989">
                  <c:v>3.0</c:v>
                </c:pt>
                <c:pt idx="42990">
                  <c:v>3.0</c:v>
                </c:pt>
                <c:pt idx="42991">
                  <c:v>3.0</c:v>
                </c:pt>
                <c:pt idx="42992">
                  <c:v>3.0</c:v>
                </c:pt>
                <c:pt idx="42993">
                  <c:v>3.0</c:v>
                </c:pt>
                <c:pt idx="42994">
                  <c:v>3.0</c:v>
                </c:pt>
                <c:pt idx="42995">
                  <c:v>3.0</c:v>
                </c:pt>
                <c:pt idx="42996">
                  <c:v>3.0</c:v>
                </c:pt>
                <c:pt idx="42997">
                  <c:v>3.0</c:v>
                </c:pt>
                <c:pt idx="42998">
                  <c:v>3.0</c:v>
                </c:pt>
                <c:pt idx="42999">
                  <c:v>3.0</c:v>
                </c:pt>
                <c:pt idx="43000">
                  <c:v>3.0</c:v>
                </c:pt>
                <c:pt idx="43001">
                  <c:v>3.0</c:v>
                </c:pt>
                <c:pt idx="43002">
                  <c:v>3.0</c:v>
                </c:pt>
                <c:pt idx="43003">
                  <c:v>3.0</c:v>
                </c:pt>
                <c:pt idx="43004">
                  <c:v>3.0</c:v>
                </c:pt>
                <c:pt idx="43005">
                  <c:v>3.0</c:v>
                </c:pt>
                <c:pt idx="43006">
                  <c:v>3.0</c:v>
                </c:pt>
                <c:pt idx="43007">
                  <c:v>3.0</c:v>
                </c:pt>
                <c:pt idx="43008">
                  <c:v>3.0</c:v>
                </c:pt>
                <c:pt idx="43009">
                  <c:v>3.0</c:v>
                </c:pt>
                <c:pt idx="43010">
                  <c:v>3.0</c:v>
                </c:pt>
                <c:pt idx="43011">
                  <c:v>3.0</c:v>
                </c:pt>
                <c:pt idx="43012">
                  <c:v>3.0</c:v>
                </c:pt>
                <c:pt idx="43013">
                  <c:v>3.0</c:v>
                </c:pt>
                <c:pt idx="43014">
                  <c:v>3.0</c:v>
                </c:pt>
                <c:pt idx="43015">
                  <c:v>3.0</c:v>
                </c:pt>
                <c:pt idx="43016">
                  <c:v>3.0</c:v>
                </c:pt>
                <c:pt idx="43017">
                  <c:v>3.0</c:v>
                </c:pt>
                <c:pt idx="43018">
                  <c:v>3.0</c:v>
                </c:pt>
                <c:pt idx="43019">
                  <c:v>3.0</c:v>
                </c:pt>
                <c:pt idx="43020">
                  <c:v>3.0</c:v>
                </c:pt>
                <c:pt idx="43021">
                  <c:v>3.0</c:v>
                </c:pt>
                <c:pt idx="43022">
                  <c:v>3.0</c:v>
                </c:pt>
                <c:pt idx="43023">
                  <c:v>3.0</c:v>
                </c:pt>
                <c:pt idx="43024">
                  <c:v>3.0</c:v>
                </c:pt>
                <c:pt idx="43025">
                  <c:v>3.0</c:v>
                </c:pt>
                <c:pt idx="43026">
                  <c:v>3.0</c:v>
                </c:pt>
                <c:pt idx="43027">
                  <c:v>3.0</c:v>
                </c:pt>
                <c:pt idx="43028">
                  <c:v>3.0</c:v>
                </c:pt>
                <c:pt idx="43029">
                  <c:v>3.0</c:v>
                </c:pt>
                <c:pt idx="43030">
                  <c:v>3.0</c:v>
                </c:pt>
                <c:pt idx="43031">
                  <c:v>3.0</c:v>
                </c:pt>
                <c:pt idx="43032">
                  <c:v>3.0</c:v>
                </c:pt>
                <c:pt idx="43033">
                  <c:v>3.0</c:v>
                </c:pt>
                <c:pt idx="43034">
                  <c:v>3.0</c:v>
                </c:pt>
                <c:pt idx="43035">
                  <c:v>3.0</c:v>
                </c:pt>
                <c:pt idx="43036">
                  <c:v>3.0</c:v>
                </c:pt>
                <c:pt idx="43037">
                  <c:v>3.0</c:v>
                </c:pt>
                <c:pt idx="43038">
                  <c:v>3.0</c:v>
                </c:pt>
                <c:pt idx="43039">
                  <c:v>3.0</c:v>
                </c:pt>
                <c:pt idx="43040">
                  <c:v>3.0</c:v>
                </c:pt>
                <c:pt idx="43041">
                  <c:v>3.0</c:v>
                </c:pt>
                <c:pt idx="43042">
                  <c:v>3.0</c:v>
                </c:pt>
                <c:pt idx="43043">
                  <c:v>3.0</c:v>
                </c:pt>
                <c:pt idx="43044">
                  <c:v>3.0</c:v>
                </c:pt>
                <c:pt idx="43045">
                  <c:v>3.0</c:v>
                </c:pt>
                <c:pt idx="43046">
                  <c:v>3.0</c:v>
                </c:pt>
                <c:pt idx="43047">
                  <c:v>3.0</c:v>
                </c:pt>
                <c:pt idx="43048">
                  <c:v>3.0</c:v>
                </c:pt>
                <c:pt idx="43049">
                  <c:v>3.0</c:v>
                </c:pt>
                <c:pt idx="43050">
                  <c:v>3.0</c:v>
                </c:pt>
                <c:pt idx="43051">
                  <c:v>3.0</c:v>
                </c:pt>
                <c:pt idx="43052">
                  <c:v>3.0</c:v>
                </c:pt>
                <c:pt idx="43053">
                  <c:v>3.0</c:v>
                </c:pt>
                <c:pt idx="43054">
                  <c:v>3.0</c:v>
                </c:pt>
                <c:pt idx="43055">
                  <c:v>3.0</c:v>
                </c:pt>
                <c:pt idx="43056">
                  <c:v>3.0</c:v>
                </c:pt>
                <c:pt idx="43057">
                  <c:v>3.0</c:v>
                </c:pt>
                <c:pt idx="43058">
                  <c:v>3.0</c:v>
                </c:pt>
                <c:pt idx="43059">
                  <c:v>3.0</c:v>
                </c:pt>
                <c:pt idx="43060">
                  <c:v>3.0</c:v>
                </c:pt>
                <c:pt idx="43061">
                  <c:v>3.0</c:v>
                </c:pt>
                <c:pt idx="43062">
                  <c:v>3.0</c:v>
                </c:pt>
                <c:pt idx="43063">
                  <c:v>3.0</c:v>
                </c:pt>
                <c:pt idx="43064">
                  <c:v>3.0</c:v>
                </c:pt>
                <c:pt idx="43065">
                  <c:v>3.0</c:v>
                </c:pt>
                <c:pt idx="43066">
                  <c:v>3.0</c:v>
                </c:pt>
                <c:pt idx="43067">
                  <c:v>3.0</c:v>
                </c:pt>
                <c:pt idx="43068">
                  <c:v>3.0</c:v>
                </c:pt>
                <c:pt idx="43069">
                  <c:v>3.0</c:v>
                </c:pt>
                <c:pt idx="43070">
                  <c:v>3.0</c:v>
                </c:pt>
                <c:pt idx="43071">
                  <c:v>3.0</c:v>
                </c:pt>
                <c:pt idx="43072">
                  <c:v>3.0</c:v>
                </c:pt>
                <c:pt idx="43073">
                  <c:v>3.0</c:v>
                </c:pt>
                <c:pt idx="43074">
                  <c:v>3.0</c:v>
                </c:pt>
                <c:pt idx="43075">
                  <c:v>3.0</c:v>
                </c:pt>
                <c:pt idx="43076">
                  <c:v>3.0</c:v>
                </c:pt>
                <c:pt idx="43077">
                  <c:v>3.0</c:v>
                </c:pt>
                <c:pt idx="43078">
                  <c:v>3.0</c:v>
                </c:pt>
                <c:pt idx="43079">
                  <c:v>3.0</c:v>
                </c:pt>
                <c:pt idx="43080">
                  <c:v>3.0</c:v>
                </c:pt>
                <c:pt idx="43081">
                  <c:v>3.0</c:v>
                </c:pt>
                <c:pt idx="43082">
                  <c:v>3.0</c:v>
                </c:pt>
                <c:pt idx="43083">
                  <c:v>3.0</c:v>
                </c:pt>
                <c:pt idx="43084">
                  <c:v>3.0</c:v>
                </c:pt>
                <c:pt idx="43085">
                  <c:v>3.0</c:v>
                </c:pt>
                <c:pt idx="43086">
                  <c:v>3.0</c:v>
                </c:pt>
                <c:pt idx="43087">
                  <c:v>3.0</c:v>
                </c:pt>
                <c:pt idx="43088">
                  <c:v>3.0</c:v>
                </c:pt>
                <c:pt idx="43089">
                  <c:v>3.0</c:v>
                </c:pt>
                <c:pt idx="43090">
                  <c:v>3.0</c:v>
                </c:pt>
                <c:pt idx="43091">
                  <c:v>3.0</c:v>
                </c:pt>
                <c:pt idx="43092">
                  <c:v>3.0</c:v>
                </c:pt>
                <c:pt idx="43093">
                  <c:v>3.0</c:v>
                </c:pt>
                <c:pt idx="43094">
                  <c:v>3.0</c:v>
                </c:pt>
                <c:pt idx="43095">
                  <c:v>3.0</c:v>
                </c:pt>
                <c:pt idx="43096">
                  <c:v>3.0</c:v>
                </c:pt>
                <c:pt idx="43097">
                  <c:v>3.0</c:v>
                </c:pt>
                <c:pt idx="43098">
                  <c:v>3.0</c:v>
                </c:pt>
                <c:pt idx="43099">
                  <c:v>3.0</c:v>
                </c:pt>
                <c:pt idx="43100">
                  <c:v>3.0</c:v>
                </c:pt>
                <c:pt idx="43101">
                  <c:v>3.0</c:v>
                </c:pt>
                <c:pt idx="43102">
                  <c:v>3.0</c:v>
                </c:pt>
                <c:pt idx="43103">
                  <c:v>3.0</c:v>
                </c:pt>
                <c:pt idx="43104">
                  <c:v>3.0</c:v>
                </c:pt>
                <c:pt idx="43105">
                  <c:v>3.0</c:v>
                </c:pt>
                <c:pt idx="43106">
                  <c:v>3.0</c:v>
                </c:pt>
                <c:pt idx="43107">
                  <c:v>3.0</c:v>
                </c:pt>
                <c:pt idx="43108">
                  <c:v>3.0</c:v>
                </c:pt>
                <c:pt idx="43109">
                  <c:v>3.0</c:v>
                </c:pt>
                <c:pt idx="43110">
                  <c:v>3.0</c:v>
                </c:pt>
                <c:pt idx="43111">
                  <c:v>3.0</c:v>
                </c:pt>
                <c:pt idx="43112">
                  <c:v>3.0</c:v>
                </c:pt>
                <c:pt idx="43113">
                  <c:v>3.0</c:v>
                </c:pt>
                <c:pt idx="43114">
                  <c:v>3.0</c:v>
                </c:pt>
                <c:pt idx="43115">
                  <c:v>3.0</c:v>
                </c:pt>
                <c:pt idx="43116">
                  <c:v>3.0</c:v>
                </c:pt>
                <c:pt idx="43117">
                  <c:v>3.0</c:v>
                </c:pt>
                <c:pt idx="43118">
                  <c:v>3.0</c:v>
                </c:pt>
                <c:pt idx="43119">
                  <c:v>3.0</c:v>
                </c:pt>
                <c:pt idx="43120">
                  <c:v>3.0</c:v>
                </c:pt>
                <c:pt idx="43121">
                  <c:v>3.0</c:v>
                </c:pt>
                <c:pt idx="43122">
                  <c:v>3.0</c:v>
                </c:pt>
                <c:pt idx="43123">
                  <c:v>3.0</c:v>
                </c:pt>
                <c:pt idx="43124">
                  <c:v>3.0</c:v>
                </c:pt>
                <c:pt idx="43125">
                  <c:v>3.0</c:v>
                </c:pt>
                <c:pt idx="43126">
                  <c:v>3.0</c:v>
                </c:pt>
                <c:pt idx="43127">
                  <c:v>3.0</c:v>
                </c:pt>
                <c:pt idx="43128">
                  <c:v>3.0</c:v>
                </c:pt>
                <c:pt idx="43129">
                  <c:v>3.0</c:v>
                </c:pt>
                <c:pt idx="43130">
                  <c:v>3.0</c:v>
                </c:pt>
                <c:pt idx="43131">
                  <c:v>3.0</c:v>
                </c:pt>
                <c:pt idx="43132">
                  <c:v>3.0</c:v>
                </c:pt>
                <c:pt idx="43133">
                  <c:v>3.0</c:v>
                </c:pt>
                <c:pt idx="43134">
                  <c:v>3.0</c:v>
                </c:pt>
                <c:pt idx="43135">
                  <c:v>3.0</c:v>
                </c:pt>
                <c:pt idx="43136">
                  <c:v>3.0</c:v>
                </c:pt>
                <c:pt idx="43137">
                  <c:v>3.0</c:v>
                </c:pt>
                <c:pt idx="43138">
                  <c:v>3.0</c:v>
                </c:pt>
                <c:pt idx="43139">
                  <c:v>3.0</c:v>
                </c:pt>
                <c:pt idx="43140">
                  <c:v>3.0</c:v>
                </c:pt>
                <c:pt idx="43141">
                  <c:v>3.0</c:v>
                </c:pt>
                <c:pt idx="43142">
                  <c:v>3.0</c:v>
                </c:pt>
                <c:pt idx="43143">
                  <c:v>3.0</c:v>
                </c:pt>
                <c:pt idx="43144">
                  <c:v>3.0</c:v>
                </c:pt>
                <c:pt idx="43145">
                  <c:v>3.0</c:v>
                </c:pt>
                <c:pt idx="43146">
                  <c:v>3.0</c:v>
                </c:pt>
                <c:pt idx="43147">
                  <c:v>3.0</c:v>
                </c:pt>
                <c:pt idx="43148">
                  <c:v>3.0</c:v>
                </c:pt>
                <c:pt idx="43149">
                  <c:v>3.0</c:v>
                </c:pt>
                <c:pt idx="43150">
                  <c:v>3.0</c:v>
                </c:pt>
                <c:pt idx="43151">
                  <c:v>3.0</c:v>
                </c:pt>
                <c:pt idx="43152">
                  <c:v>3.0</c:v>
                </c:pt>
                <c:pt idx="43153">
                  <c:v>3.0</c:v>
                </c:pt>
                <c:pt idx="43154">
                  <c:v>3.0</c:v>
                </c:pt>
                <c:pt idx="43155">
                  <c:v>3.0</c:v>
                </c:pt>
                <c:pt idx="43156">
                  <c:v>3.0</c:v>
                </c:pt>
                <c:pt idx="43157">
                  <c:v>3.0</c:v>
                </c:pt>
                <c:pt idx="43158">
                  <c:v>3.0</c:v>
                </c:pt>
                <c:pt idx="43159">
                  <c:v>3.0</c:v>
                </c:pt>
                <c:pt idx="43160">
                  <c:v>3.0</c:v>
                </c:pt>
                <c:pt idx="43161">
                  <c:v>3.0</c:v>
                </c:pt>
                <c:pt idx="43162">
                  <c:v>3.0</c:v>
                </c:pt>
                <c:pt idx="43163">
                  <c:v>3.0</c:v>
                </c:pt>
                <c:pt idx="43164">
                  <c:v>3.0</c:v>
                </c:pt>
                <c:pt idx="43165">
                  <c:v>3.0</c:v>
                </c:pt>
                <c:pt idx="43166">
                  <c:v>3.0</c:v>
                </c:pt>
                <c:pt idx="43167">
                  <c:v>3.0</c:v>
                </c:pt>
                <c:pt idx="43168">
                  <c:v>3.0</c:v>
                </c:pt>
                <c:pt idx="43169">
                  <c:v>3.0</c:v>
                </c:pt>
                <c:pt idx="43170">
                  <c:v>3.0</c:v>
                </c:pt>
                <c:pt idx="43171">
                  <c:v>3.0</c:v>
                </c:pt>
                <c:pt idx="43172">
                  <c:v>3.0</c:v>
                </c:pt>
                <c:pt idx="43173">
                  <c:v>3.0</c:v>
                </c:pt>
                <c:pt idx="43174">
                  <c:v>3.0</c:v>
                </c:pt>
                <c:pt idx="43175">
                  <c:v>3.0</c:v>
                </c:pt>
                <c:pt idx="43176">
                  <c:v>3.0</c:v>
                </c:pt>
                <c:pt idx="43177">
                  <c:v>3.0</c:v>
                </c:pt>
                <c:pt idx="43178">
                  <c:v>3.0</c:v>
                </c:pt>
                <c:pt idx="43179">
                  <c:v>3.0</c:v>
                </c:pt>
                <c:pt idx="43180">
                  <c:v>3.0</c:v>
                </c:pt>
                <c:pt idx="43181">
                  <c:v>3.0</c:v>
                </c:pt>
                <c:pt idx="43182">
                  <c:v>3.0</c:v>
                </c:pt>
                <c:pt idx="43183">
                  <c:v>3.0</c:v>
                </c:pt>
                <c:pt idx="43184">
                  <c:v>3.0</c:v>
                </c:pt>
                <c:pt idx="43185">
                  <c:v>3.0</c:v>
                </c:pt>
                <c:pt idx="43186">
                  <c:v>3.0</c:v>
                </c:pt>
                <c:pt idx="43187">
                  <c:v>3.0</c:v>
                </c:pt>
                <c:pt idx="43188">
                  <c:v>3.0</c:v>
                </c:pt>
                <c:pt idx="43189">
                  <c:v>3.0</c:v>
                </c:pt>
                <c:pt idx="43190">
                  <c:v>3.0</c:v>
                </c:pt>
                <c:pt idx="43191">
                  <c:v>3.0</c:v>
                </c:pt>
                <c:pt idx="43192">
                  <c:v>3.0</c:v>
                </c:pt>
                <c:pt idx="43193">
                  <c:v>3.0</c:v>
                </c:pt>
                <c:pt idx="43194">
                  <c:v>3.0</c:v>
                </c:pt>
                <c:pt idx="43195">
                  <c:v>3.0</c:v>
                </c:pt>
                <c:pt idx="43196">
                  <c:v>3.0</c:v>
                </c:pt>
                <c:pt idx="43197">
                  <c:v>3.0</c:v>
                </c:pt>
                <c:pt idx="43198">
                  <c:v>3.0</c:v>
                </c:pt>
                <c:pt idx="43199">
                  <c:v>3.0</c:v>
                </c:pt>
                <c:pt idx="43200">
                  <c:v>3.0</c:v>
                </c:pt>
                <c:pt idx="43201">
                  <c:v>3.0</c:v>
                </c:pt>
                <c:pt idx="43202">
                  <c:v>3.0</c:v>
                </c:pt>
                <c:pt idx="43203">
                  <c:v>3.0</c:v>
                </c:pt>
                <c:pt idx="43204">
                  <c:v>3.0</c:v>
                </c:pt>
                <c:pt idx="43205">
                  <c:v>3.0</c:v>
                </c:pt>
                <c:pt idx="43206">
                  <c:v>3.0</c:v>
                </c:pt>
                <c:pt idx="43207">
                  <c:v>3.0</c:v>
                </c:pt>
                <c:pt idx="43208">
                  <c:v>3.0</c:v>
                </c:pt>
                <c:pt idx="43209">
                  <c:v>3.0</c:v>
                </c:pt>
                <c:pt idx="43210">
                  <c:v>3.0</c:v>
                </c:pt>
                <c:pt idx="43211">
                  <c:v>3.0</c:v>
                </c:pt>
                <c:pt idx="43212">
                  <c:v>3.0</c:v>
                </c:pt>
                <c:pt idx="43213">
                  <c:v>3.0</c:v>
                </c:pt>
                <c:pt idx="43214">
                  <c:v>3.0</c:v>
                </c:pt>
                <c:pt idx="43215">
                  <c:v>3.0</c:v>
                </c:pt>
                <c:pt idx="43216">
                  <c:v>3.0</c:v>
                </c:pt>
                <c:pt idx="43217">
                  <c:v>3.0</c:v>
                </c:pt>
                <c:pt idx="43218">
                  <c:v>3.0</c:v>
                </c:pt>
                <c:pt idx="43219">
                  <c:v>3.0</c:v>
                </c:pt>
                <c:pt idx="43220">
                  <c:v>3.0</c:v>
                </c:pt>
                <c:pt idx="43221">
                  <c:v>3.0</c:v>
                </c:pt>
                <c:pt idx="43222">
                  <c:v>3.0</c:v>
                </c:pt>
                <c:pt idx="43223">
                  <c:v>3.0</c:v>
                </c:pt>
                <c:pt idx="43224">
                  <c:v>3.0</c:v>
                </c:pt>
                <c:pt idx="43225">
                  <c:v>3.0</c:v>
                </c:pt>
                <c:pt idx="43226">
                  <c:v>3.0</c:v>
                </c:pt>
                <c:pt idx="43227">
                  <c:v>3.0</c:v>
                </c:pt>
                <c:pt idx="43228">
                  <c:v>3.0</c:v>
                </c:pt>
                <c:pt idx="43229">
                  <c:v>3.0</c:v>
                </c:pt>
                <c:pt idx="43230">
                  <c:v>3.0</c:v>
                </c:pt>
                <c:pt idx="43231">
                  <c:v>3.0</c:v>
                </c:pt>
                <c:pt idx="43232">
                  <c:v>3.0</c:v>
                </c:pt>
                <c:pt idx="43233">
                  <c:v>3.0</c:v>
                </c:pt>
                <c:pt idx="43234">
                  <c:v>3.0</c:v>
                </c:pt>
                <c:pt idx="43235">
                  <c:v>3.0</c:v>
                </c:pt>
                <c:pt idx="43236">
                  <c:v>3.0</c:v>
                </c:pt>
                <c:pt idx="43237">
                  <c:v>3.0</c:v>
                </c:pt>
                <c:pt idx="43238">
                  <c:v>3.0</c:v>
                </c:pt>
                <c:pt idx="43239">
                  <c:v>3.0</c:v>
                </c:pt>
                <c:pt idx="43240">
                  <c:v>3.0</c:v>
                </c:pt>
                <c:pt idx="43241">
                  <c:v>3.0</c:v>
                </c:pt>
                <c:pt idx="43242">
                  <c:v>3.0</c:v>
                </c:pt>
                <c:pt idx="43243">
                  <c:v>3.0</c:v>
                </c:pt>
                <c:pt idx="43244">
                  <c:v>3.0</c:v>
                </c:pt>
                <c:pt idx="43245">
                  <c:v>3.0</c:v>
                </c:pt>
                <c:pt idx="43246">
                  <c:v>3.0</c:v>
                </c:pt>
                <c:pt idx="43247">
                  <c:v>3.0</c:v>
                </c:pt>
                <c:pt idx="43248">
                  <c:v>3.0</c:v>
                </c:pt>
                <c:pt idx="43249">
                  <c:v>3.0</c:v>
                </c:pt>
                <c:pt idx="43250">
                  <c:v>3.0</c:v>
                </c:pt>
                <c:pt idx="43251">
                  <c:v>3.0</c:v>
                </c:pt>
                <c:pt idx="43252">
                  <c:v>3.0</c:v>
                </c:pt>
                <c:pt idx="43253">
                  <c:v>3.0</c:v>
                </c:pt>
                <c:pt idx="43254">
                  <c:v>3.0</c:v>
                </c:pt>
                <c:pt idx="43255">
                  <c:v>3.0</c:v>
                </c:pt>
                <c:pt idx="43256">
                  <c:v>3.0</c:v>
                </c:pt>
                <c:pt idx="43257">
                  <c:v>3.0</c:v>
                </c:pt>
                <c:pt idx="43258">
                  <c:v>3.0</c:v>
                </c:pt>
                <c:pt idx="43259">
                  <c:v>3.0</c:v>
                </c:pt>
                <c:pt idx="43260">
                  <c:v>3.0</c:v>
                </c:pt>
                <c:pt idx="43261">
                  <c:v>3.0</c:v>
                </c:pt>
                <c:pt idx="43262">
                  <c:v>3.0</c:v>
                </c:pt>
                <c:pt idx="43263">
                  <c:v>3.0</c:v>
                </c:pt>
                <c:pt idx="43264">
                  <c:v>3.0</c:v>
                </c:pt>
                <c:pt idx="43265">
                  <c:v>3.0</c:v>
                </c:pt>
                <c:pt idx="43266">
                  <c:v>3.0</c:v>
                </c:pt>
                <c:pt idx="43267">
                  <c:v>3.0</c:v>
                </c:pt>
                <c:pt idx="43268">
                  <c:v>3.0</c:v>
                </c:pt>
                <c:pt idx="43269">
                  <c:v>3.0</c:v>
                </c:pt>
                <c:pt idx="43270">
                  <c:v>3.0</c:v>
                </c:pt>
                <c:pt idx="43271">
                  <c:v>3.0</c:v>
                </c:pt>
                <c:pt idx="43272">
                  <c:v>3.0</c:v>
                </c:pt>
                <c:pt idx="43273">
                  <c:v>3.0</c:v>
                </c:pt>
                <c:pt idx="43274">
                  <c:v>3.0</c:v>
                </c:pt>
                <c:pt idx="43275">
                  <c:v>3.0</c:v>
                </c:pt>
                <c:pt idx="43276">
                  <c:v>3.0</c:v>
                </c:pt>
                <c:pt idx="43277">
                  <c:v>3.0</c:v>
                </c:pt>
                <c:pt idx="43278">
                  <c:v>3.0</c:v>
                </c:pt>
                <c:pt idx="43279">
                  <c:v>3.0</c:v>
                </c:pt>
                <c:pt idx="43280">
                  <c:v>3.0</c:v>
                </c:pt>
                <c:pt idx="43281">
                  <c:v>3.0</c:v>
                </c:pt>
                <c:pt idx="43282">
                  <c:v>3.0</c:v>
                </c:pt>
                <c:pt idx="43283">
                  <c:v>3.0</c:v>
                </c:pt>
                <c:pt idx="43284">
                  <c:v>3.0</c:v>
                </c:pt>
                <c:pt idx="43285">
                  <c:v>3.0</c:v>
                </c:pt>
                <c:pt idx="43286">
                  <c:v>3.0</c:v>
                </c:pt>
                <c:pt idx="43287">
                  <c:v>3.0</c:v>
                </c:pt>
                <c:pt idx="43288">
                  <c:v>3.0</c:v>
                </c:pt>
                <c:pt idx="43289">
                  <c:v>3.0</c:v>
                </c:pt>
                <c:pt idx="43290">
                  <c:v>3.0</c:v>
                </c:pt>
                <c:pt idx="43291">
                  <c:v>3.0</c:v>
                </c:pt>
                <c:pt idx="43292">
                  <c:v>3.0</c:v>
                </c:pt>
                <c:pt idx="43293">
                  <c:v>3.0</c:v>
                </c:pt>
                <c:pt idx="43294">
                  <c:v>3.0</c:v>
                </c:pt>
                <c:pt idx="43295">
                  <c:v>3.0</c:v>
                </c:pt>
                <c:pt idx="43296">
                  <c:v>3.0</c:v>
                </c:pt>
                <c:pt idx="43297">
                  <c:v>3.0</c:v>
                </c:pt>
                <c:pt idx="43298">
                  <c:v>3.0</c:v>
                </c:pt>
                <c:pt idx="43299">
                  <c:v>3.0</c:v>
                </c:pt>
                <c:pt idx="43300">
                  <c:v>3.0</c:v>
                </c:pt>
                <c:pt idx="43301">
                  <c:v>3.0</c:v>
                </c:pt>
                <c:pt idx="43302">
                  <c:v>3.0</c:v>
                </c:pt>
                <c:pt idx="43303">
                  <c:v>3.0</c:v>
                </c:pt>
                <c:pt idx="43304">
                  <c:v>3.0</c:v>
                </c:pt>
                <c:pt idx="43305">
                  <c:v>3.0</c:v>
                </c:pt>
                <c:pt idx="43306">
                  <c:v>3.0</c:v>
                </c:pt>
                <c:pt idx="43307">
                  <c:v>3.0</c:v>
                </c:pt>
                <c:pt idx="43308">
                  <c:v>3.0</c:v>
                </c:pt>
                <c:pt idx="43309">
                  <c:v>3.0</c:v>
                </c:pt>
                <c:pt idx="43310">
                  <c:v>3.0</c:v>
                </c:pt>
                <c:pt idx="43311">
                  <c:v>3.0</c:v>
                </c:pt>
                <c:pt idx="43312">
                  <c:v>3.0</c:v>
                </c:pt>
                <c:pt idx="43313">
                  <c:v>3.0</c:v>
                </c:pt>
                <c:pt idx="43314">
                  <c:v>3.0</c:v>
                </c:pt>
                <c:pt idx="43315">
                  <c:v>3.0</c:v>
                </c:pt>
                <c:pt idx="43316">
                  <c:v>3.0</c:v>
                </c:pt>
                <c:pt idx="43317">
                  <c:v>3.0</c:v>
                </c:pt>
                <c:pt idx="43318">
                  <c:v>3.0</c:v>
                </c:pt>
                <c:pt idx="43319">
                  <c:v>3.0</c:v>
                </c:pt>
                <c:pt idx="43320">
                  <c:v>3.0</c:v>
                </c:pt>
                <c:pt idx="43321">
                  <c:v>3.0</c:v>
                </c:pt>
                <c:pt idx="43322">
                  <c:v>3.0</c:v>
                </c:pt>
                <c:pt idx="43323">
                  <c:v>3.0</c:v>
                </c:pt>
                <c:pt idx="43324">
                  <c:v>3.0</c:v>
                </c:pt>
                <c:pt idx="43325">
                  <c:v>3.0</c:v>
                </c:pt>
                <c:pt idx="43326">
                  <c:v>3.0</c:v>
                </c:pt>
                <c:pt idx="43327">
                  <c:v>3.0</c:v>
                </c:pt>
                <c:pt idx="43328">
                  <c:v>3.0</c:v>
                </c:pt>
                <c:pt idx="43329">
                  <c:v>3.0</c:v>
                </c:pt>
                <c:pt idx="43330">
                  <c:v>3.0</c:v>
                </c:pt>
                <c:pt idx="43331">
                  <c:v>3.0</c:v>
                </c:pt>
                <c:pt idx="43332">
                  <c:v>3.0</c:v>
                </c:pt>
                <c:pt idx="43333">
                  <c:v>3.0</c:v>
                </c:pt>
                <c:pt idx="43334">
                  <c:v>3.0</c:v>
                </c:pt>
                <c:pt idx="43335">
                  <c:v>3.0</c:v>
                </c:pt>
                <c:pt idx="43336">
                  <c:v>3.0</c:v>
                </c:pt>
                <c:pt idx="43337">
                  <c:v>3.0</c:v>
                </c:pt>
                <c:pt idx="43338">
                  <c:v>3.0</c:v>
                </c:pt>
                <c:pt idx="43339">
                  <c:v>3.0</c:v>
                </c:pt>
                <c:pt idx="43340">
                  <c:v>3.0</c:v>
                </c:pt>
                <c:pt idx="43341">
                  <c:v>3.0</c:v>
                </c:pt>
                <c:pt idx="43342">
                  <c:v>3.0</c:v>
                </c:pt>
                <c:pt idx="43343">
                  <c:v>3.0</c:v>
                </c:pt>
                <c:pt idx="43344">
                  <c:v>3.0</c:v>
                </c:pt>
                <c:pt idx="43345">
                  <c:v>3.0</c:v>
                </c:pt>
                <c:pt idx="43346">
                  <c:v>3.0</c:v>
                </c:pt>
                <c:pt idx="43347">
                  <c:v>3.0</c:v>
                </c:pt>
                <c:pt idx="43348">
                  <c:v>3.0</c:v>
                </c:pt>
                <c:pt idx="43349">
                  <c:v>3.0</c:v>
                </c:pt>
                <c:pt idx="43350">
                  <c:v>3.0</c:v>
                </c:pt>
                <c:pt idx="43351">
                  <c:v>3.0</c:v>
                </c:pt>
                <c:pt idx="43352">
                  <c:v>3.0</c:v>
                </c:pt>
                <c:pt idx="43353">
                  <c:v>3.0</c:v>
                </c:pt>
                <c:pt idx="43354">
                  <c:v>3.0</c:v>
                </c:pt>
                <c:pt idx="43355">
                  <c:v>3.0</c:v>
                </c:pt>
                <c:pt idx="43356">
                  <c:v>3.0</c:v>
                </c:pt>
                <c:pt idx="43357">
                  <c:v>3.0</c:v>
                </c:pt>
                <c:pt idx="43358">
                  <c:v>3.0</c:v>
                </c:pt>
                <c:pt idx="43359">
                  <c:v>3.0</c:v>
                </c:pt>
                <c:pt idx="43360">
                  <c:v>3.0</c:v>
                </c:pt>
                <c:pt idx="43361">
                  <c:v>3.0</c:v>
                </c:pt>
                <c:pt idx="43362">
                  <c:v>3.0</c:v>
                </c:pt>
                <c:pt idx="43363">
                  <c:v>3.0</c:v>
                </c:pt>
                <c:pt idx="43364">
                  <c:v>3.0</c:v>
                </c:pt>
                <c:pt idx="43365">
                  <c:v>3.0</c:v>
                </c:pt>
                <c:pt idx="43366">
                  <c:v>3.0</c:v>
                </c:pt>
                <c:pt idx="43367">
                  <c:v>3.0</c:v>
                </c:pt>
                <c:pt idx="43368">
                  <c:v>3.0</c:v>
                </c:pt>
                <c:pt idx="43369">
                  <c:v>3.0</c:v>
                </c:pt>
                <c:pt idx="43370">
                  <c:v>3.0</c:v>
                </c:pt>
                <c:pt idx="43371">
                  <c:v>3.0</c:v>
                </c:pt>
                <c:pt idx="43372">
                  <c:v>3.0</c:v>
                </c:pt>
                <c:pt idx="43373">
                  <c:v>3.0</c:v>
                </c:pt>
                <c:pt idx="43374">
                  <c:v>3.0</c:v>
                </c:pt>
                <c:pt idx="43375">
                  <c:v>3.0</c:v>
                </c:pt>
                <c:pt idx="43376">
                  <c:v>3.0</c:v>
                </c:pt>
                <c:pt idx="43377">
                  <c:v>3.0</c:v>
                </c:pt>
                <c:pt idx="43378">
                  <c:v>3.0</c:v>
                </c:pt>
                <c:pt idx="43379">
                  <c:v>3.0</c:v>
                </c:pt>
                <c:pt idx="43380">
                  <c:v>3.0</c:v>
                </c:pt>
                <c:pt idx="43381">
                  <c:v>3.0</c:v>
                </c:pt>
                <c:pt idx="43382">
                  <c:v>3.0</c:v>
                </c:pt>
                <c:pt idx="43383">
                  <c:v>3.0</c:v>
                </c:pt>
                <c:pt idx="43384">
                  <c:v>3.0</c:v>
                </c:pt>
                <c:pt idx="43385">
                  <c:v>3.0</c:v>
                </c:pt>
                <c:pt idx="43386">
                  <c:v>3.0</c:v>
                </c:pt>
                <c:pt idx="43387">
                  <c:v>3.0</c:v>
                </c:pt>
                <c:pt idx="43388">
                  <c:v>3.0</c:v>
                </c:pt>
                <c:pt idx="43389">
                  <c:v>3.0</c:v>
                </c:pt>
                <c:pt idx="43390">
                  <c:v>3.0</c:v>
                </c:pt>
                <c:pt idx="43391">
                  <c:v>3.0</c:v>
                </c:pt>
                <c:pt idx="43392">
                  <c:v>3.0</c:v>
                </c:pt>
                <c:pt idx="43393">
                  <c:v>3.0</c:v>
                </c:pt>
                <c:pt idx="43394">
                  <c:v>3.0</c:v>
                </c:pt>
                <c:pt idx="43395">
                  <c:v>3.0</c:v>
                </c:pt>
                <c:pt idx="43396">
                  <c:v>3.0</c:v>
                </c:pt>
                <c:pt idx="43397">
                  <c:v>3.0</c:v>
                </c:pt>
                <c:pt idx="43398">
                  <c:v>3.0</c:v>
                </c:pt>
                <c:pt idx="43399">
                  <c:v>3.0</c:v>
                </c:pt>
                <c:pt idx="43400">
                  <c:v>3.0</c:v>
                </c:pt>
                <c:pt idx="43401">
                  <c:v>3.0</c:v>
                </c:pt>
                <c:pt idx="43402">
                  <c:v>3.0</c:v>
                </c:pt>
                <c:pt idx="43403">
                  <c:v>3.0</c:v>
                </c:pt>
                <c:pt idx="43404">
                  <c:v>3.0</c:v>
                </c:pt>
                <c:pt idx="43405">
                  <c:v>3.0</c:v>
                </c:pt>
                <c:pt idx="43406">
                  <c:v>3.0</c:v>
                </c:pt>
                <c:pt idx="43407">
                  <c:v>3.0</c:v>
                </c:pt>
                <c:pt idx="43408">
                  <c:v>3.0</c:v>
                </c:pt>
                <c:pt idx="43409">
                  <c:v>3.0</c:v>
                </c:pt>
                <c:pt idx="43410">
                  <c:v>3.0</c:v>
                </c:pt>
                <c:pt idx="43411">
                  <c:v>3.0</c:v>
                </c:pt>
                <c:pt idx="43412">
                  <c:v>3.0</c:v>
                </c:pt>
                <c:pt idx="43413">
                  <c:v>3.0</c:v>
                </c:pt>
                <c:pt idx="43414">
                  <c:v>3.0</c:v>
                </c:pt>
                <c:pt idx="43415">
                  <c:v>3.0</c:v>
                </c:pt>
                <c:pt idx="43416">
                  <c:v>3.0</c:v>
                </c:pt>
                <c:pt idx="43417">
                  <c:v>3.0</c:v>
                </c:pt>
                <c:pt idx="43418">
                  <c:v>3.0</c:v>
                </c:pt>
                <c:pt idx="43419">
                  <c:v>3.0</c:v>
                </c:pt>
                <c:pt idx="43420">
                  <c:v>3.0</c:v>
                </c:pt>
                <c:pt idx="43421">
                  <c:v>3.0</c:v>
                </c:pt>
                <c:pt idx="43422">
                  <c:v>3.0</c:v>
                </c:pt>
                <c:pt idx="43423">
                  <c:v>3.0</c:v>
                </c:pt>
                <c:pt idx="43424">
                  <c:v>3.0</c:v>
                </c:pt>
                <c:pt idx="43425">
                  <c:v>3.0</c:v>
                </c:pt>
                <c:pt idx="43426">
                  <c:v>3.0</c:v>
                </c:pt>
                <c:pt idx="43427">
                  <c:v>3.0</c:v>
                </c:pt>
                <c:pt idx="43428">
                  <c:v>3.0</c:v>
                </c:pt>
                <c:pt idx="43429">
                  <c:v>3.0</c:v>
                </c:pt>
                <c:pt idx="43430">
                  <c:v>3.0</c:v>
                </c:pt>
                <c:pt idx="43431">
                  <c:v>3.0</c:v>
                </c:pt>
                <c:pt idx="43432">
                  <c:v>3.0</c:v>
                </c:pt>
                <c:pt idx="43433">
                  <c:v>3.0</c:v>
                </c:pt>
                <c:pt idx="43434">
                  <c:v>3.0</c:v>
                </c:pt>
                <c:pt idx="43435">
                  <c:v>3.0</c:v>
                </c:pt>
                <c:pt idx="43436">
                  <c:v>3.0</c:v>
                </c:pt>
                <c:pt idx="43437">
                  <c:v>3.0</c:v>
                </c:pt>
                <c:pt idx="43438">
                  <c:v>3.0</c:v>
                </c:pt>
                <c:pt idx="43439">
                  <c:v>3.0</c:v>
                </c:pt>
                <c:pt idx="43440">
                  <c:v>3.0</c:v>
                </c:pt>
                <c:pt idx="43441">
                  <c:v>3.0</c:v>
                </c:pt>
                <c:pt idx="43442">
                  <c:v>3.0</c:v>
                </c:pt>
                <c:pt idx="43443">
                  <c:v>3.0</c:v>
                </c:pt>
                <c:pt idx="43444">
                  <c:v>3.0</c:v>
                </c:pt>
                <c:pt idx="43445">
                  <c:v>3.0</c:v>
                </c:pt>
                <c:pt idx="43446">
                  <c:v>3.0</c:v>
                </c:pt>
                <c:pt idx="43447">
                  <c:v>3.0</c:v>
                </c:pt>
                <c:pt idx="43448">
                  <c:v>3.0</c:v>
                </c:pt>
                <c:pt idx="43449">
                  <c:v>3.0</c:v>
                </c:pt>
                <c:pt idx="43450">
                  <c:v>3.0</c:v>
                </c:pt>
                <c:pt idx="43451">
                  <c:v>3.0</c:v>
                </c:pt>
                <c:pt idx="43452">
                  <c:v>3.0</c:v>
                </c:pt>
                <c:pt idx="43453">
                  <c:v>3.0</c:v>
                </c:pt>
                <c:pt idx="43454">
                  <c:v>3.0</c:v>
                </c:pt>
                <c:pt idx="43455">
                  <c:v>3.0</c:v>
                </c:pt>
                <c:pt idx="43456">
                  <c:v>3.0</c:v>
                </c:pt>
                <c:pt idx="43457">
                  <c:v>3.0</c:v>
                </c:pt>
                <c:pt idx="43458">
                  <c:v>3.0</c:v>
                </c:pt>
                <c:pt idx="43459">
                  <c:v>3.0</c:v>
                </c:pt>
                <c:pt idx="43460">
                  <c:v>3.0</c:v>
                </c:pt>
                <c:pt idx="43461">
                  <c:v>3.0</c:v>
                </c:pt>
                <c:pt idx="43462">
                  <c:v>3.0</c:v>
                </c:pt>
                <c:pt idx="43463">
                  <c:v>3.0</c:v>
                </c:pt>
                <c:pt idx="43464">
                  <c:v>3.0</c:v>
                </c:pt>
                <c:pt idx="43465">
                  <c:v>3.0</c:v>
                </c:pt>
                <c:pt idx="43466">
                  <c:v>3.0</c:v>
                </c:pt>
                <c:pt idx="43467">
                  <c:v>3.0</c:v>
                </c:pt>
                <c:pt idx="43468">
                  <c:v>3.0</c:v>
                </c:pt>
                <c:pt idx="43469">
                  <c:v>3.0</c:v>
                </c:pt>
                <c:pt idx="43470">
                  <c:v>3.0</c:v>
                </c:pt>
                <c:pt idx="43471">
                  <c:v>3.0</c:v>
                </c:pt>
                <c:pt idx="43472">
                  <c:v>3.0</c:v>
                </c:pt>
                <c:pt idx="43473">
                  <c:v>3.0</c:v>
                </c:pt>
                <c:pt idx="43474">
                  <c:v>3.0</c:v>
                </c:pt>
                <c:pt idx="43475">
                  <c:v>3.0</c:v>
                </c:pt>
                <c:pt idx="43476">
                  <c:v>3.0</c:v>
                </c:pt>
                <c:pt idx="43477">
                  <c:v>3.0</c:v>
                </c:pt>
                <c:pt idx="43478">
                  <c:v>3.0</c:v>
                </c:pt>
                <c:pt idx="43479">
                  <c:v>3.0</c:v>
                </c:pt>
                <c:pt idx="43480">
                  <c:v>3.0</c:v>
                </c:pt>
                <c:pt idx="43481">
                  <c:v>3.0</c:v>
                </c:pt>
                <c:pt idx="43482">
                  <c:v>3.0</c:v>
                </c:pt>
                <c:pt idx="43483">
                  <c:v>3.0</c:v>
                </c:pt>
                <c:pt idx="43484">
                  <c:v>3.0</c:v>
                </c:pt>
                <c:pt idx="43485">
                  <c:v>3.0</c:v>
                </c:pt>
                <c:pt idx="43486">
                  <c:v>3.0</c:v>
                </c:pt>
                <c:pt idx="43487">
                  <c:v>3.0</c:v>
                </c:pt>
                <c:pt idx="43488">
                  <c:v>3.0</c:v>
                </c:pt>
                <c:pt idx="43489">
                  <c:v>3.0</c:v>
                </c:pt>
                <c:pt idx="43490">
                  <c:v>3.0</c:v>
                </c:pt>
                <c:pt idx="43491">
                  <c:v>3.0</c:v>
                </c:pt>
                <c:pt idx="43492">
                  <c:v>3.0</c:v>
                </c:pt>
                <c:pt idx="43493">
                  <c:v>3.0</c:v>
                </c:pt>
                <c:pt idx="43494">
                  <c:v>3.0</c:v>
                </c:pt>
                <c:pt idx="43495">
                  <c:v>3.0</c:v>
                </c:pt>
                <c:pt idx="43496">
                  <c:v>3.0</c:v>
                </c:pt>
                <c:pt idx="43497">
                  <c:v>3.0</c:v>
                </c:pt>
                <c:pt idx="43498">
                  <c:v>3.0</c:v>
                </c:pt>
                <c:pt idx="43499">
                  <c:v>3.0</c:v>
                </c:pt>
                <c:pt idx="43500">
                  <c:v>3.0</c:v>
                </c:pt>
                <c:pt idx="43501">
                  <c:v>3.0</c:v>
                </c:pt>
                <c:pt idx="43502">
                  <c:v>3.0</c:v>
                </c:pt>
                <c:pt idx="43503">
                  <c:v>3.0</c:v>
                </c:pt>
                <c:pt idx="43504">
                  <c:v>3.0</c:v>
                </c:pt>
                <c:pt idx="43505">
                  <c:v>3.0</c:v>
                </c:pt>
                <c:pt idx="43506">
                  <c:v>3.0</c:v>
                </c:pt>
                <c:pt idx="43507">
                  <c:v>3.0</c:v>
                </c:pt>
                <c:pt idx="43508">
                  <c:v>3.0</c:v>
                </c:pt>
                <c:pt idx="43509">
                  <c:v>3.0</c:v>
                </c:pt>
                <c:pt idx="43510">
                  <c:v>3.0</c:v>
                </c:pt>
                <c:pt idx="43511">
                  <c:v>3.0</c:v>
                </c:pt>
                <c:pt idx="43512">
                  <c:v>3.0</c:v>
                </c:pt>
                <c:pt idx="43513">
                  <c:v>3.0</c:v>
                </c:pt>
                <c:pt idx="43514">
                  <c:v>3.0</c:v>
                </c:pt>
                <c:pt idx="43515">
                  <c:v>3.0</c:v>
                </c:pt>
                <c:pt idx="43516">
                  <c:v>3.0</c:v>
                </c:pt>
                <c:pt idx="43517">
                  <c:v>3.0</c:v>
                </c:pt>
                <c:pt idx="43518">
                  <c:v>3.0</c:v>
                </c:pt>
                <c:pt idx="43519">
                  <c:v>3.0</c:v>
                </c:pt>
                <c:pt idx="43520">
                  <c:v>3.0</c:v>
                </c:pt>
                <c:pt idx="43521">
                  <c:v>3.0</c:v>
                </c:pt>
                <c:pt idx="43522">
                  <c:v>3.0</c:v>
                </c:pt>
                <c:pt idx="43523">
                  <c:v>3.0</c:v>
                </c:pt>
                <c:pt idx="43524">
                  <c:v>3.0</c:v>
                </c:pt>
                <c:pt idx="43525">
                  <c:v>3.0</c:v>
                </c:pt>
                <c:pt idx="43526">
                  <c:v>3.0</c:v>
                </c:pt>
                <c:pt idx="43527">
                  <c:v>3.0</c:v>
                </c:pt>
                <c:pt idx="43528">
                  <c:v>3.0</c:v>
                </c:pt>
                <c:pt idx="43529">
                  <c:v>3.0</c:v>
                </c:pt>
                <c:pt idx="43530">
                  <c:v>3.0</c:v>
                </c:pt>
                <c:pt idx="43531">
                  <c:v>3.0</c:v>
                </c:pt>
                <c:pt idx="43532">
                  <c:v>3.0</c:v>
                </c:pt>
                <c:pt idx="43533">
                  <c:v>3.0</c:v>
                </c:pt>
                <c:pt idx="43534">
                  <c:v>3.0</c:v>
                </c:pt>
                <c:pt idx="43535">
                  <c:v>3.0</c:v>
                </c:pt>
                <c:pt idx="43536">
                  <c:v>3.0</c:v>
                </c:pt>
                <c:pt idx="43537">
                  <c:v>3.0</c:v>
                </c:pt>
                <c:pt idx="43538">
                  <c:v>3.0</c:v>
                </c:pt>
                <c:pt idx="43539">
                  <c:v>3.0</c:v>
                </c:pt>
                <c:pt idx="43540">
                  <c:v>3.0</c:v>
                </c:pt>
                <c:pt idx="43541">
                  <c:v>3.0</c:v>
                </c:pt>
                <c:pt idx="43542">
                  <c:v>3.0</c:v>
                </c:pt>
                <c:pt idx="43543">
                  <c:v>3.0</c:v>
                </c:pt>
                <c:pt idx="43544">
                  <c:v>3.0</c:v>
                </c:pt>
                <c:pt idx="43545">
                  <c:v>3.0</c:v>
                </c:pt>
                <c:pt idx="43546">
                  <c:v>3.0</c:v>
                </c:pt>
                <c:pt idx="43547">
                  <c:v>3.0</c:v>
                </c:pt>
                <c:pt idx="43548">
                  <c:v>3.0</c:v>
                </c:pt>
                <c:pt idx="43549">
                  <c:v>3.0</c:v>
                </c:pt>
                <c:pt idx="43550">
                  <c:v>3.0</c:v>
                </c:pt>
                <c:pt idx="43551">
                  <c:v>3.0</c:v>
                </c:pt>
                <c:pt idx="43552">
                  <c:v>3.0</c:v>
                </c:pt>
                <c:pt idx="43553">
                  <c:v>3.0</c:v>
                </c:pt>
                <c:pt idx="43554">
                  <c:v>3.0</c:v>
                </c:pt>
                <c:pt idx="43555">
                  <c:v>3.0</c:v>
                </c:pt>
                <c:pt idx="43556">
                  <c:v>3.0</c:v>
                </c:pt>
                <c:pt idx="43557">
                  <c:v>3.0</c:v>
                </c:pt>
                <c:pt idx="43558">
                  <c:v>3.0</c:v>
                </c:pt>
                <c:pt idx="43559">
                  <c:v>3.0</c:v>
                </c:pt>
                <c:pt idx="43560">
                  <c:v>3.0</c:v>
                </c:pt>
                <c:pt idx="43561">
                  <c:v>3.0</c:v>
                </c:pt>
                <c:pt idx="43562">
                  <c:v>3.0</c:v>
                </c:pt>
                <c:pt idx="43563">
                  <c:v>3.0</c:v>
                </c:pt>
                <c:pt idx="43564">
                  <c:v>3.0</c:v>
                </c:pt>
                <c:pt idx="43565">
                  <c:v>3.0</c:v>
                </c:pt>
                <c:pt idx="43566">
                  <c:v>3.0</c:v>
                </c:pt>
                <c:pt idx="43567">
                  <c:v>3.0</c:v>
                </c:pt>
                <c:pt idx="43568">
                  <c:v>3.0</c:v>
                </c:pt>
                <c:pt idx="43569">
                  <c:v>3.0</c:v>
                </c:pt>
                <c:pt idx="43570">
                  <c:v>3.0</c:v>
                </c:pt>
                <c:pt idx="43571">
                  <c:v>3.0</c:v>
                </c:pt>
                <c:pt idx="43572">
                  <c:v>3.0</c:v>
                </c:pt>
                <c:pt idx="43573">
                  <c:v>3.0</c:v>
                </c:pt>
                <c:pt idx="43574">
                  <c:v>3.0</c:v>
                </c:pt>
                <c:pt idx="43575">
                  <c:v>3.0</c:v>
                </c:pt>
                <c:pt idx="43576">
                  <c:v>3.0</c:v>
                </c:pt>
                <c:pt idx="43577">
                  <c:v>3.0</c:v>
                </c:pt>
                <c:pt idx="43578">
                  <c:v>3.0</c:v>
                </c:pt>
                <c:pt idx="43579">
                  <c:v>3.0</c:v>
                </c:pt>
                <c:pt idx="43580">
                  <c:v>3.0</c:v>
                </c:pt>
                <c:pt idx="43581">
                  <c:v>3.0</c:v>
                </c:pt>
                <c:pt idx="43582">
                  <c:v>3.0</c:v>
                </c:pt>
                <c:pt idx="43583">
                  <c:v>3.0</c:v>
                </c:pt>
                <c:pt idx="43584">
                  <c:v>3.0</c:v>
                </c:pt>
                <c:pt idx="43585">
                  <c:v>3.0</c:v>
                </c:pt>
                <c:pt idx="43586">
                  <c:v>3.0</c:v>
                </c:pt>
                <c:pt idx="43587">
                  <c:v>3.0</c:v>
                </c:pt>
                <c:pt idx="43588">
                  <c:v>3.0</c:v>
                </c:pt>
                <c:pt idx="43589">
                  <c:v>3.0</c:v>
                </c:pt>
                <c:pt idx="43590">
                  <c:v>3.0</c:v>
                </c:pt>
                <c:pt idx="43591">
                  <c:v>3.0</c:v>
                </c:pt>
                <c:pt idx="43592">
                  <c:v>3.0</c:v>
                </c:pt>
                <c:pt idx="43593">
                  <c:v>3.0</c:v>
                </c:pt>
                <c:pt idx="43594">
                  <c:v>3.0</c:v>
                </c:pt>
                <c:pt idx="43595">
                  <c:v>3.0</c:v>
                </c:pt>
                <c:pt idx="43596">
                  <c:v>3.0</c:v>
                </c:pt>
                <c:pt idx="43597">
                  <c:v>3.0</c:v>
                </c:pt>
                <c:pt idx="43598">
                  <c:v>3.0</c:v>
                </c:pt>
                <c:pt idx="43599">
                  <c:v>3.0</c:v>
                </c:pt>
                <c:pt idx="43600">
                  <c:v>3.0</c:v>
                </c:pt>
                <c:pt idx="43601">
                  <c:v>3.0</c:v>
                </c:pt>
                <c:pt idx="43602">
                  <c:v>3.0</c:v>
                </c:pt>
                <c:pt idx="43603">
                  <c:v>3.0</c:v>
                </c:pt>
                <c:pt idx="43604">
                  <c:v>3.0</c:v>
                </c:pt>
                <c:pt idx="43605">
                  <c:v>3.0</c:v>
                </c:pt>
                <c:pt idx="43606">
                  <c:v>3.0</c:v>
                </c:pt>
                <c:pt idx="43607">
                  <c:v>3.0</c:v>
                </c:pt>
                <c:pt idx="43608">
                  <c:v>3.0</c:v>
                </c:pt>
                <c:pt idx="43609">
                  <c:v>3.0</c:v>
                </c:pt>
                <c:pt idx="43610">
                  <c:v>3.0</c:v>
                </c:pt>
                <c:pt idx="43611">
                  <c:v>3.0</c:v>
                </c:pt>
                <c:pt idx="43612">
                  <c:v>3.0</c:v>
                </c:pt>
                <c:pt idx="43613">
                  <c:v>3.0</c:v>
                </c:pt>
                <c:pt idx="43614">
                  <c:v>3.0</c:v>
                </c:pt>
                <c:pt idx="43615">
                  <c:v>3.0</c:v>
                </c:pt>
                <c:pt idx="43616">
                  <c:v>3.0</c:v>
                </c:pt>
                <c:pt idx="43617">
                  <c:v>3.0</c:v>
                </c:pt>
                <c:pt idx="43618">
                  <c:v>3.0</c:v>
                </c:pt>
                <c:pt idx="43619">
                  <c:v>3.0</c:v>
                </c:pt>
                <c:pt idx="43620">
                  <c:v>3.0</c:v>
                </c:pt>
                <c:pt idx="43621">
                  <c:v>3.0</c:v>
                </c:pt>
                <c:pt idx="43622">
                  <c:v>3.0</c:v>
                </c:pt>
                <c:pt idx="43623">
                  <c:v>3.0</c:v>
                </c:pt>
                <c:pt idx="43624">
                  <c:v>3.0</c:v>
                </c:pt>
                <c:pt idx="43625">
                  <c:v>3.0</c:v>
                </c:pt>
                <c:pt idx="43626">
                  <c:v>3.0</c:v>
                </c:pt>
                <c:pt idx="43627">
                  <c:v>3.0</c:v>
                </c:pt>
                <c:pt idx="43628">
                  <c:v>3.0</c:v>
                </c:pt>
                <c:pt idx="43629">
                  <c:v>3.0</c:v>
                </c:pt>
                <c:pt idx="43630">
                  <c:v>3.0</c:v>
                </c:pt>
                <c:pt idx="43631">
                  <c:v>3.0</c:v>
                </c:pt>
                <c:pt idx="43632">
                  <c:v>3.0</c:v>
                </c:pt>
                <c:pt idx="43633">
                  <c:v>3.0</c:v>
                </c:pt>
                <c:pt idx="43634">
                  <c:v>3.0</c:v>
                </c:pt>
                <c:pt idx="43635">
                  <c:v>3.0</c:v>
                </c:pt>
                <c:pt idx="43636">
                  <c:v>3.0</c:v>
                </c:pt>
                <c:pt idx="43637">
                  <c:v>3.0</c:v>
                </c:pt>
                <c:pt idx="43638">
                  <c:v>3.0</c:v>
                </c:pt>
                <c:pt idx="43639">
                  <c:v>3.0</c:v>
                </c:pt>
                <c:pt idx="43640">
                  <c:v>3.0</c:v>
                </c:pt>
                <c:pt idx="43641">
                  <c:v>3.0</c:v>
                </c:pt>
                <c:pt idx="43642">
                  <c:v>3.0</c:v>
                </c:pt>
                <c:pt idx="43643">
                  <c:v>3.0</c:v>
                </c:pt>
                <c:pt idx="43644">
                  <c:v>3.0</c:v>
                </c:pt>
                <c:pt idx="43645">
                  <c:v>3.0</c:v>
                </c:pt>
                <c:pt idx="43646">
                  <c:v>3.0</c:v>
                </c:pt>
                <c:pt idx="43647">
                  <c:v>3.0</c:v>
                </c:pt>
                <c:pt idx="43648">
                  <c:v>3.0</c:v>
                </c:pt>
                <c:pt idx="43649">
                  <c:v>3.0</c:v>
                </c:pt>
                <c:pt idx="43650">
                  <c:v>3.0</c:v>
                </c:pt>
                <c:pt idx="43651">
                  <c:v>3.0</c:v>
                </c:pt>
                <c:pt idx="43652">
                  <c:v>3.0</c:v>
                </c:pt>
                <c:pt idx="43653">
                  <c:v>3.0</c:v>
                </c:pt>
                <c:pt idx="43654">
                  <c:v>3.0</c:v>
                </c:pt>
                <c:pt idx="43655">
                  <c:v>3.0</c:v>
                </c:pt>
                <c:pt idx="43656">
                  <c:v>3.0</c:v>
                </c:pt>
                <c:pt idx="43657">
                  <c:v>3.0</c:v>
                </c:pt>
                <c:pt idx="43658">
                  <c:v>3.0</c:v>
                </c:pt>
                <c:pt idx="43659">
                  <c:v>3.0</c:v>
                </c:pt>
                <c:pt idx="43660">
                  <c:v>3.0</c:v>
                </c:pt>
                <c:pt idx="43661">
                  <c:v>3.0</c:v>
                </c:pt>
                <c:pt idx="43662">
                  <c:v>3.0</c:v>
                </c:pt>
                <c:pt idx="43663">
                  <c:v>3.0</c:v>
                </c:pt>
                <c:pt idx="43664">
                  <c:v>3.0</c:v>
                </c:pt>
                <c:pt idx="43665">
                  <c:v>3.0</c:v>
                </c:pt>
                <c:pt idx="43666">
                  <c:v>3.0</c:v>
                </c:pt>
                <c:pt idx="43667">
                  <c:v>3.0</c:v>
                </c:pt>
                <c:pt idx="43668">
                  <c:v>3.0</c:v>
                </c:pt>
                <c:pt idx="43669">
                  <c:v>3.0</c:v>
                </c:pt>
                <c:pt idx="43670">
                  <c:v>3.0</c:v>
                </c:pt>
                <c:pt idx="43671">
                  <c:v>3.0</c:v>
                </c:pt>
                <c:pt idx="43672">
                  <c:v>3.0</c:v>
                </c:pt>
                <c:pt idx="43673">
                  <c:v>3.0</c:v>
                </c:pt>
                <c:pt idx="43674">
                  <c:v>3.0</c:v>
                </c:pt>
                <c:pt idx="43675">
                  <c:v>3.0</c:v>
                </c:pt>
                <c:pt idx="43676">
                  <c:v>3.0</c:v>
                </c:pt>
                <c:pt idx="43677">
                  <c:v>3.0</c:v>
                </c:pt>
                <c:pt idx="43678">
                  <c:v>3.0</c:v>
                </c:pt>
                <c:pt idx="43679">
                  <c:v>3.0</c:v>
                </c:pt>
                <c:pt idx="43680">
                  <c:v>3.0</c:v>
                </c:pt>
                <c:pt idx="43681">
                  <c:v>3.0</c:v>
                </c:pt>
                <c:pt idx="43682">
                  <c:v>3.0</c:v>
                </c:pt>
                <c:pt idx="43683">
                  <c:v>3.0</c:v>
                </c:pt>
                <c:pt idx="43684">
                  <c:v>3.0</c:v>
                </c:pt>
                <c:pt idx="43685">
                  <c:v>3.0</c:v>
                </c:pt>
                <c:pt idx="43686">
                  <c:v>3.0</c:v>
                </c:pt>
                <c:pt idx="43687">
                  <c:v>3.0</c:v>
                </c:pt>
                <c:pt idx="43688">
                  <c:v>3.0</c:v>
                </c:pt>
                <c:pt idx="43689">
                  <c:v>3.0</c:v>
                </c:pt>
                <c:pt idx="43690">
                  <c:v>3.0</c:v>
                </c:pt>
                <c:pt idx="43691">
                  <c:v>3.0</c:v>
                </c:pt>
                <c:pt idx="43692">
                  <c:v>3.0</c:v>
                </c:pt>
                <c:pt idx="43693">
                  <c:v>3.0</c:v>
                </c:pt>
                <c:pt idx="43694">
                  <c:v>3.0</c:v>
                </c:pt>
                <c:pt idx="43695">
                  <c:v>3.0</c:v>
                </c:pt>
                <c:pt idx="43696">
                  <c:v>3.0</c:v>
                </c:pt>
                <c:pt idx="43697">
                  <c:v>3.0</c:v>
                </c:pt>
                <c:pt idx="43698">
                  <c:v>3.0</c:v>
                </c:pt>
                <c:pt idx="43699">
                  <c:v>3.0</c:v>
                </c:pt>
                <c:pt idx="43700">
                  <c:v>3.0</c:v>
                </c:pt>
                <c:pt idx="43701">
                  <c:v>3.0</c:v>
                </c:pt>
                <c:pt idx="43702">
                  <c:v>3.0</c:v>
                </c:pt>
                <c:pt idx="43703">
                  <c:v>3.0</c:v>
                </c:pt>
                <c:pt idx="43704">
                  <c:v>3.0</c:v>
                </c:pt>
                <c:pt idx="43705">
                  <c:v>3.0</c:v>
                </c:pt>
                <c:pt idx="43706">
                  <c:v>3.0</c:v>
                </c:pt>
                <c:pt idx="43707">
                  <c:v>3.0</c:v>
                </c:pt>
                <c:pt idx="43708">
                  <c:v>3.0</c:v>
                </c:pt>
                <c:pt idx="43709">
                  <c:v>3.0</c:v>
                </c:pt>
                <c:pt idx="43710">
                  <c:v>3.0</c:v>
                </c:pt>
                <c:pt idx="43711">
                  <c:v>3.0</c:v>
                </c:pt>
                <c:pt idx="43712">
                  <c:v>3.0</c:v>
                </c:pt>
                <c:pt idx="43713">
                  <c:v>3.0</c:v>
                </c:pt>
                <c:pt idx="43714">
                  <c:v>3.0</c:v>
                </c:pt>
                <c:pt idx="43715">
                  <c:v>3.0</c:v>
                </c:pt>
                <c:pt idx="43716">
                  <c:v>3.0</c:v>
                </c:pt>
                <c:pt idx="43717">
                  <c:v>3.0</c:v>
                </c:pt>
                <c:pt idx="43718">
                  <c:v>3.0</c:v>
                </c:pt>
                <c:pt idx="43719">
                  <c:v>3.0</c:v>
                </c:pt>
                <c:pt idx="43720">
                  <c:v>3.0</c:v>
                </c:pt>
                <c:pt idx="43721">
                  <c:v>3.0</c:v>
                </c:pt>
                <c:pt idx="43722">
                  <c:v>3.0</c:v>
                </c:pt>
                <c:pt idx="43723">
                  <c:v>3.0</c:v>
                </c:pt>
                <c:pt idx="43724">
                  <c:v>3.0</c:v>
                </c:pt>
                <c:pt idx="43725">
                  <c:v>3.0</c:v>
                </c:pt>
                <c:pt idx="43726">
                  <c:v>3.0</c:v>
                </c:pt>
                <c:pt idx="43727">
                  <c:v>3.0</c:v>
                </c:pt>
                <c:pt idx="43728">
                  <c:v>3.0</c:v>
                </c:pt>
                <c:pt idx="43729">
                  <c:v>3.0</c:v>
                </c:pt>
                <c:pt idx="43730">
                  <c:v>3.0</c:v>
                </c:pt>
                <c:pt idx="43731">
                  <c:v>3.0</c:v>
                </c:pt>
                <c:pt idx="43732">
                  <c:v>3.0</c:v>
                </c:pt>
                <c:pt idx="43733">
                  <c:v>3.0</c:v>
                </c:pt>
                <c:pt idx="43734">
                  <c:v>3.0</c:v>
                </c:pt>
                <c:pt idx="43735">
                  <c:v>3.0</c:v>
                </c:pt>
                <c:pt idx="43736">
                  <c:v>3.0</c:v>
                </c:pt>
                <c:pt idx="43737">
                  <c:v>3.0</c:v>
                </c:pt>
                <c:pt idx="43738">
                  <c:v>3.0</c:v>
                </c:pt>
                <c:pt idx="43739">
                  <c:v>3.0</c:v>
                </c:pt>
                <c:pt idx="43740">
                  <c:v>3.0</c:v>
                </c:pt>
                <c:pt idx="43741">
                  <c:v>3.0</c:v>
                </c:pt>
                <c:pt idx="43742">
                  <c:v>3.0</c:v>
                </c:pt>
                <c:pt idx="43743">
                  <c:v>3.0</c:v>
                </c:pt>
                <c:pt idx="43744">
                  <c:v>3.0</c:v>
                </c:pt>
                <c:pt idx="43745">
                  <c:v>3.0</c:v>
                </c:pt>
                <c:pt idx="43746">
                  <c:v>3.0</c:v>
                </c:pt>
                <c:pt idx="43747">
                  <c:v>3.0</c:v>
                </c:pt>
                <c:pt idx="43748">
                  <c:v>3.0</c:v>
                </c:pt>
                <c:pt idx="43749">
                  <c:v>3.0</c:v>
                </c:pt>
                <c:pt idx="43750">
                  <c:v>3.0</c:v>
                </c:pt>
                <c:pt idx="43751">
                  <c:v>3.0</c:v>
                </c:pt>
                <c:pt idx="43752">
                  <c:v>3.0</c:v>
                </c:pt>
                <c:pt idx="43753">
                  <c:v>3.0</c:v>
                </c:pt>
                <c:pt idx="43754">
                  <c:v>3.0</c:v>
                </c:pt>
                <c:pt idx="43755">
                  <c:v>3.0</c:v>
                </c:pt>
                <c:pt idx="43756">
                  <c:v>3.0</c:v>
                </c:pt>
                <c:pt idx="43757">
                  <c:v>3.0</c:v>
                </c:pt>
                <c:pt idx="43758">
                  <c:v>3.0</c:v>
                </c:pt>
                <c:pt idx="43759">
                  <c:v>3.0</c:v>
                </c:pt>
                <c:pt idx="43760">
                  <c:v>3.0</c:v>
                </c:pt>
                <c:pt idx="43761">
                  <c:v>3.0</c:v>
                </c:pt>
                <c:pt idx="43762">
                  <c:v>3.0</c:v>
                </c:pt>
                <c:pt idx="43763">
                  <c:v>3.0</c:v>
                </c:pt>
                <c:pt idx="43764">
                  <c:v>3.0</c:v>
                </c:pt>
                <c:pt idx="43765">
                  <c:v>3.0</c:v>
                </c:pt>
                <c:pt idx="43766">
                  <c:v>3.0</c:v>
                </c:pt>
                <c:pt idx="43767">
                  <c:v>3.0</c:v>
                </c:pt>
                <c:pt idx="43768">
                  <c:v>3.0</c:v>
                </c:pt>
                <c:pt idx="43769">
                  <c:v>3.0</c:v>
                </c:pt>
                <c:pt idx="43770">
                  <c:v>3.0</c:v>
                </c:pt>
                <c:pt idx="43771">
                  <c:v>3.0</c:v>
                </c:pt>
                <c:pt idx="43772">
                  <c:v>3.0</c:v>
                </c:pt>
                <c:pt idx="43773">
                  <c:v>3.0</c:v>
                </c:pt>
                <c:pt idx="43774">
                  <c:v>3.0</c:v>
                </c:pt>
                <c:pt idx="43775">
                  <c:v>3.0</c:v>
                </c:pt>
                <c:pt idx="43776">
                  <c:v>3.0</c:v>
                </c:pt>
                <c:pt idx="43777">
                  <c:v>3.0</c:v>
                </c:pt>
                <c:pt idx="43778">
                  <c:v>3.0</c:v>
                </c:pt>
                <c:pt idx="43779">
                  <c:v>3.0</c:v>
                </c:pt>
                <c:pt idx="43780">
                  <c:v>3.0</c:v>
                </c:pt>
                <c:pt idx="43781">
                  <c:v>3.0</c:v>
                </c:pt>
                <c:pt idx="43782">
                  <c:v>3.0</c:v>
                </c:pt>
                <c:pt idx="43783">
                  <c:v>3.0</c:v>
                </c:pt>
                <c:pt idx="43784">
                  <c:v>3.0</c:v>
                </c:pt>
                <c:pt idx="43785">
                  <c:v>3.0</c:v>
                </c:pt>
                <c:pt idx="43786">
                  <c:v>3.0</c:v>
                </c:pt>
                <c:pt idx="43787">
                  <c:v>3.0</c:v>
                </c:pt>
                <c:pt idx="43788">
                  <c:v>3.0</c:v>
                </c:pt>
                <c:pt idx="43789">
                  <c:v>3.0</c:v>
                </c:pt>
                <c:pt idx="43790">
                  <c:v>3.0</c:v>
                </c:pt>
                <c:pt idx="43791">
                  <c:v>3.0</c:v>
                </c:pt>
                <c:pt idx="43792">
                  <c:v>3.0</c:v>
                </c:pt>
                <c:pt idx="43793">
                  <c:v>3.0</c:v>
                </c:pt>
                <c:pt idx="43794">
                  <c:v>3.0</c:v>
                </c:pt>
                <c:pt idx="43795">
                  <c:v>3.0</c:v>
                </c:pt>
                <c:pt idx="43796">
                  <c:v>3.0</c:v>
                </c:pt>
                <c:pt idx="43797">
                  <c:v>3.0</c:v>
                </c:pt>
                <c:pt idx="43798">
                  <c:v>3.0</c:v>
                </c:pt>
                <c:pt idx="43799">
                  <c:v>3.0</c:v>
                </c:pt>
                <c:pt idx="43800">
                  <c:v>3.0</c:v>
                </c:pt>
                <c:pt idx="43801">
                  <c:v>3.0</c:v>
                </c:pt>
                <c:pt idx="43802">
                  <c:v>3.0</c:v>
                </c:pt>
                <c:pt idx="43803">
                  <c:v>3.0</c:v>
                </c:pt>
                <c:pt idx="43804">
                  <c:v>3.0</c:v>
                </c:pt>
                <c:pt idx="43805">
                  <c:v>3.0</c:v>
                </c:pt>
                <c:pt idx="43806">
                  <c:v>3.0</c:v>
                </c:pt>
                <c:pt idx="43807">
                  <c:v>3.0</c:v>
                </c:pt>
                <c:pt idx="43808">
                  <c:v>3.0</c:v>
                </c:pt>
                <c:pt idx="43809">
                  <c:v>3.0</c:v>
                </c:pt>
                <c:pt idx="43810">
                  <c:v>3.0</c:v>
                </c:pt>
                <c:pt idx="43811">
                  <c:v>3.0</c:v>
                </c:pt>
                <c:pt idx="43812">
                  <c:v>3.0</c:v>
                </c:pt>
                <c:pt idx="43813">
                  <c:v>3.0</c:v>
                </c:pt>
                <c:pt idx="43814">
                  <c:v>3.0</c:v>
                </c:pt>
                <c:pt idx="43815">
                  <c:v>3.0</c:v>
                </c:pt>
                <c:pt idx="43816">
                  <c:v>3.0</c:v>
                </c:pt>
                <c:pt idx="43817">
                  <c:v>3.0</c:v>
                </c:pt>
                <c:pt idx="43818">
                  <c:v>3.0</c:v>
                </c:pt>
                <c:pt idx="43819">
                  <c:v>3.0</c:v>
                </c:pt>
                <c:pt idx="43820">
                  <c:v>3.0</c:v>
                </c:pt>
                <c:pt idx="43821">
                  <c:v>3.0</c:v>
                </c:pt>
                <c:pt idx="43822">
                  <c:v>3.0</c:v>
                </c:pt>
                <c:pt idx="43823">
                  <c:v>3.0</c:v>
                </c:pt>
                <c:pt idx="43824">
                  <c:v>3.0</c:v>
                </c:pt>
                <c:pt idx="43825">
                  <c:v>3.0</c:v>
                </c:pt>
                <c:pt idx="43826">
                  <c:v>3.0</c:v>
                </c:pt>
                <c:pt idx="43827">
                  <c:v>3.0</c:v>
                </c:pt>
                <c:pt idx="43828">
                  <c:v>3.0</c:v>
                </c:pt>
                <c:pt idx="43829">
                  <c:v>3.0</c:v>
                </c:pt>
                <c:pt idx="43830">
                  <c:v>3.0</c:v>
                </c:pt>
                <c:pt idx="43831">
                  <c:v>3.0</c:v>
                </c:pt>
                <c:pt idx="43832">
                  <c:v>3.0</c:v>
                </c:pt>
                <c:pt idx="43833">
                  <c:v>3.0</c:v>
                </c:pt>
                <c:pt idx="43834">
                  <c:v>3.0</c:v>
                </c:pt>
                <c:pt idx="43835">
                  <c:v>3.0</c:v>
                </c:pt>
                <c:pt idx="43836">
                  <c:v>3.0</c:v>
                </c:pt>
                <c:pt idx="43837">
                  <c:v>3.0</c:v>
                </c:pt>
                <c:pt idx="43838">
                  <c:v>3.0</c:v>
                </c:pt>
                <c:pt idx="43839">
                  <c:v>3.0</c:v>
                </c:pt>
                <c:pt idx="43840">
                  <c:v>3.0</c:v>
                </c:pt>
                <c:pt idx="43841">
                  <c:v>3.0</c:v>
                </c:pt>
                <c:pt idx="43842">
                  <c:v>3.0</c:v>
                </c:pt>
                <c:pt idx="43843">
                  <c:v>3.0</c:v>
                </c:pt>
                <c:pt idx="43844">
                  <c:v>3.0</c:v>
                </c:pt>
                <c:pt idx="43845">
                  <c:v>3.0</c:v>
                </c:pt>
                <c:pt idx="43846">
                  <c:v>3.0</c:v>
                </c:pt>
                <c:pt idx="43847">
                  <c:v>3.0</c:v>
                </c:pt>
                <c:pt idx="43848">
                  <c:v>3.0</c:v>
                </c:pt>
                <c:pt idx="43849">
                  <c:v>3.0</c:v>
                </c:pt>
                <c:pt idx="43850">
                  <c:v>3.0</c:v>
                </c:pt>
                <c:pt idx="43851">
                  <c:v>3.0</c:v>
                </c:pt>
                <c:pt idx="43852">
                  <c:v>3.0</c:v>
                </c:pt>
                <c:pt idx="43853">
                  <c:v>3.0</c:v>
                </c:pt>
                <c:pt idx="43854">
                  <c:v>3.0</c:v>
                </c:pt>
                <c:pt idx="43855">
                  <c:v>3.0</c:v>
                </c:pt>
                <c:pt idx="43856">
                  <c:v>3.0</c:v>
                </c:pt>
                <c:pt idx="43857">
                  <c:v>3.0</c:v>
                </c:pt>
                <c:pt idx="43858">
                  <c:v>3.0</c:v>
                </c:pt>
                <c:pt idx="43859">
                  <c:v>3.0</c:v>
                </c:pt>
                <c:pt idx="43860">
                  <c:v>3.0</c:v>
                </c:pt>
                <c:pt idx="43861">
                  <c:v>3.0</c:v>
                </c:pt>
                <c:pt idx="43862">
                  <c:v>3.0</c:v>
                </c:pt>
                <c:pt idx="43863">
                  <c:v>3.0</c:v>
                </c:pt>
                <c:pt idx="43864">
                  <c:v>3.0</c:v>
                </c:pt>
                <c:pt idx="43865">
                  <c:v>3.0</c:v>
                </c:pt>
                <c:pt idx="43866">
                  <c:v>3.0</c:v>
                </c:pt>
                <c:pt idx="43867">
                  <c:v>3.0</c:v>
                </c:pt>
                <c:pt idx="43868">
                  <c:v>3.0</c:v>
                </c:pt>
                <c:pt idx="43869">
                  <c:v>3.0</c:v>
                </c:pt>
                <c:pt idx="43870">
                  <c:v>3.0</c:v>
                </c:pt>
                <c:pt idx="43871">
                  <c:v>3.0</c:v>
                </c:pt>
                <c:pt idx="43872">
                  <c:v>3.0</c:v>
                </c:pt>
                <c:pt idx="43873">
                  <c:v>3.0</c:v>
                </c:pt>
                <c:pt idx="43874">
                  <c:v>3.0</c:v>
                </c:pt>
                <c:pt idx="43875">
                  <c:v>3.0</c:v>
                </c:pt>
                <c:pt idx="43876">
                  <c:v>3.0</c:v>
                </c:pt>
                <c:pt idx="43877">
                  <c:v>3.0</c:v>
                </c:pt>
                <c:pt idx="43878">
                  <c:v>3.0</c:v>
                </c:pt>
                <c:pt idx="43879">
                  <c:v>3.0</c:v>
                </c:pt>
                <c:pt idx="43880">
                  <c:v>3.0</c:v>
                </c:pt>
                <c:pt idx="43881">
                  <c:v>3.0</c:v>
                </c:pt>
                <c:pt idx="43882">
                  <c:v>3.0</c:v>
                </c:pt>
                <c:pt idx="43883">
                  <c:v>3.0</c:v>
                </c:pt>
                <c:pt idx="43884">
                  <c:v>3.0</c:v>
                </c:pt>
                <c:pt idx="43885">
                  <c:v>3.0</c:v>
                </c:pt>
                <c:pt idx="43886">
                  <c:v>3.0</c:v>
                </c:pt>
                <c:pt idx="43887">
                  <c:v>3.0</c:v>
                </c:pt>
                <c:pt idx="43888">
                  <c:v>3.0</c:v>
                </c:pt>
                <c:pt idx="43889">
                  <c:v>3.0</c:v>
                </c:pt>
                <c:pt idx="43890">
                  <c:v>3.0</c:v>
                </c:pt>
                <c:pt idx="43891">
                  <c:v>3.0</c:v>
                </c:pt>
                <c:pt idx="43892">
                  <c:v>3.0</c:v>
                </c:pt>
                <c:pt idx="43893">
                  <c:v>3.0</c:v>
                </c:pt>
                <c:pt idx="43894">
                  <c:v>3.0</c:v>
                </c:pt>
                <c:pt idx="43895">
                  <c:v>3.0</c:v>
                </c:pt>
                <c:pt idx="43896">
                  <c:v>3.0</c:v>
                </c:pt>
                <c:pt idx="43897">
                  <c:v>3.0</c:v>
                </c:pt>
                <c:pt idx="43898">
                  <c:v>3.0</c:v>
                </c:pt>
                <c:pt idx="43899">
                  <c:v>3.0</c:v>
                </c:pt>
                <c:pt idx="43900">
                  <c:v>3.0</c:v>
                </c:pt>
                <c:pt idx="43901">
                  <c:v>3.0</c:v>
                </c:pt>
                <c:pt idx="43902">
                  <c:v>3.0</c:v>
                </c:pt>
                <c:pt idx="43903">
                  <c:v>3.0</c:v>
                </c:pt>
                <c:pt idx="43904">
                  <c:v>3.0</c:v>
                </c:pt>
                <c:pt idx="43905">
                  <c:v>3.0</c:v>
                </c:pt>
                <c:pt idx="43906">
                  <c:v>3.0</c:v>
                </c:pt>
                <c:pt idx="43907">
                  <c:v>3.0</c:v>
                </c:pt>
                <c:pt idx="43908">
                  <c:v>3.0</c:v>
                </c:pt>
                <c:pt idx="43909">
                  <c:v>3.0</c:v>
                </c:pt>
                <c:pt idx="43910">
                  <c:v>3.0</c:v>
                </c:pt>
                <c:pt idx="43911">
                  <c:v>3.0</c:v>
                </c:pt>
                <c:pt idx="43912">
                  <c:v>3.0</c:v>
                </c:pt>
                <c:pt idx="43913">
                  <c:v>3.0</c:v>
                </c:pt>
                <c:pt idx="43914">
                  <c:v>3.0</c:v>
                </c:pt>
                <c:pt idx="43915">
                  <c:v>3.0</c:v>
                </c:pt>
                <c:pt idx="43916">
                  <c:v>3.0</c:v>
                </c:pt>
                <c:pt idx="43917">
                  <c:v>3.0</c:v>
                </c:pt>
                <c:pt idx="43918">
                  <c:v>3.0</c:v>
                </c:pt>
                <c:pt idx="43919">
                  <c:v>3.0</c:v>
                </c:pt>
                <c:pt idx="43920">
                  <c:v>3.0</c:v>
                </c:pt>
                <c:pt idx="43921">
                  <c:v>3.0</c:v>
                </c:pt>
                <c:pt idx="43922">
                  <c:v>3.0</c:v>
                </c:pt>
                <c:pt idx="43923">
                  <c:v>3.0</c:v>
                </c:pt>
                <c:pt idx="43924">
                  <c:v>3.0</c:v>
                </c:pt>
                <c:pt idx="43925">
                  <c:v>3.0</c:v>
                </c:pt>
                <c:pt idx="43926">
                  <c:v>3.0</c:v>
                </c:pt>
                <c:pt idx="43927">
                  <c:v>3.0</c:v>
                </c:pt>
                <c:pt idx="43928">
                  <c:v>3.0</c:v>
                </c:pt>
                <c:pt idx="43929">
                  <c:v>3.0</c:v>
                </c:pt>
                <c:pt idx="43930">
                  <c:v>3.0</c:v>
                </c:pt>
                <c:pt idx="43931">
                  <c:v>3.0</c:v>
                </c:pt>
                <c:pt idx="43932">
                  <c:v>3.0</c:v>
                </c:pt>
                <c:pt idx="43933">
                  <c:v>3.0</c:v>
                </c:pt>
                <c:pt idx="43934">
                  <c:v>3.0</c:v>
                </c:pt>
                <c:pt idx="43935">
                  <c:v>3.0</c:v>
                </c:pt>
                <c:pt idx="43936">
                  <c:v>3.0</c:v>
                </c:pt>
                <c:pt idx="43937">
                  <c:v>3.0</c:v>
                </c:pt>
                <c:pt idx="43938">
                  <c:v>3.0</c:v>
                </c:pt>
                <c:pt idx="43939">
                  <c:v>3.0</c:v>
                </c:pt>
                <c:pt idx="43940">
                  <c:v>3.0</c:v>
                </c:pt>
                <c:pt idx="43941">
                  <c:v>3.0</c:v>
                </c:pt>
                <c:pt idx="43942">
                  <c:v>3.0</c:v>
                </c:pt>
                <c:pt idx="43943">
                  <c:v>3.0</c:v>
                </c:pt>
                <c:pt idx="43944">
                  <c:v>3.0</c:v>
                </c:pt>
                <c:pt idx="43945">
                  <c:v>3.0</c:v>
                </c:pt>
                <c:pt idx="43946">
                  <c:v>3.0</c:v>
                </c:pt>
                <c:pt idx="43947">
                  <c:v>3.0</c:v>
                </c:pt>
                <c:pt idx="43948">
                  <c:v>3.0</c:v>
                </c:pt>
                <c:pt idx="43949">
                  <c:v>3.0</c:v>
                </c:pt>
                <c:pt idx="43950">
                  <c:v>3.0</c:v>
                </c:pt>
                <c:pt idx="43951">
                  <c:v>3.0</c:v>
                </c:pt>
                <c:pt idx="43952">
                  <c:v>3.0</c:v>
                </c:pt>
                <c:pt idx="43953">
                  <c:v>3.0</c:v>
                </c:pt>
                <c:pt idx="43954">
                  <c:v>3.0</c:v>
                </c:pt>
                <c:pt idx="43955">
                  <c:v>3.0</c:v>
                </c:pt>
                <c:pt idx="43956">
                  <c:v>3.0</c:v>
                </c:pt>
                <c:pt idx="43957">
                  <c:v>3.0</c:v>
                </c:pt>
                <c:pt idx="43958">
                  <c:v>3.0</c:v>
                </c:pt>
                <c:pt idx="43959">
                  <c:v>3.0</c:v>
                </c:pt>
                <c:pt idx="43960">
                  <c:v>3.0</c:v>
                </c:pt>
                <c:pt idx="43961">
                  <c:v>3.0</c:v>
                </c:pt>
                <c:pt idx="43962">
                  <c:v>3.0</c:v>
                </c:pt>
                <c:pt idx="43963">
                  <c:v>3.0</c:v>
                </c:pt>
                <c:pt idx="43964">
                  <c:v>3.0</c:v>
                </c:pt>
                <c:pt idx="43965">
                  <c:v>3.0</c:v>
                </c:pt>
                <c:pt idx="43966">
                  <c:v>3.0</c:v>
                </c:pt>
                <c:pt idx="43967">
                  <c:v>3.0</c:v>
                </c:pt>
                <c:pt idx="43968">
                  <c:v>3.0</c:v>
                </c:pt>
                <c:pt idx="43969">
                  <c:v>3.0</c:v>
                </c:pt>
                <c:pt idx="43970">
                  <c:v>3.0</c:v>
                </c:pt>
                <c:pt idx="43971">
                  <c:v>3.0</c:v>
                </c:pt>
                <c:pt idx="43972">
                  <c:v>3.0</c:v>
                </c:pt>
                <c:pt idx="43973">
                  <c:v>3.0</c:v>
                </c:pt>
                <c:pt idx="43974">
                  <c:v>3.0</c:v>
                </c:pt>
                <c:pt idx="43975">
                  <c:v>3.0</c:v>
                </c:pt>
                <c:pt idx="43976">
                  <c:v>3.0</c:v>
                </c:pt>
                <c:pt idx="43977">
                  <c:v>3.0</c:v>
                </c:pt>
                <c:pt idx="43978">
                  <c:v>3.0</c:v>
                </c:pt>
                <c:pt idx="43979">
                  <c:v>3.0</c:v>
                </c:pt>
                <c:pt idx="43980">
                  <c:v>3.0</c:v>
                </c:pt>
                <c:pt idx="43981">
                  <c:v>3.0</c:v>
                </c:pt>
                <c:pt idx="43982">
                  <c:v>3.0</c:v>
                </c:pt>
                <c:pt idx="43983">
                  <c:v>3.0</c:v>
                </c:pt>
                <c:pt idx="43984">
                  <c:v>3.0</c:v>
                </c:pt>
                <c:pt idx="43985">
                  <c:v>3.0</c:v>
                </c:pt>
                <c:pt idx="43986">
                  <c:v>3.0</c:v>
                </c:pt>
                <c:pt idx="43987">
                  <c:v>3.0</c:v>
                </c:pt>
                <c:pt idx="43988">
                  <c:v>3.0</c:v>
                </c:pt>
                <c:pt idx="43989">
                  <c:v>3.0</c:v>
                </c:pt>
                <c:pt idx="43990">
                  <c:v>3.0</c:v>
                </c:pt>
                <c:pt idx="43991">
                  <c:v>3.0</c:v>
                </c:pt>
                <c:pt idx="43992">
                  <c:v>3.0</c:v>
                </c:pt>
                <c:pt idx="43993">
                  <c:v>3.0</c:v>
                </c:pt>
                <c:pt idx="43994">
                  <c:v>3.0</c:v>
                </c:pt>
                <c:pt idx="43995">
                  <c:v>3.0</c:v>
                </c:pt>
                <c:pt idx="43996">
                  <c:v>3.0</c:v>
                </c:pt>
                <c:pt idx="43997">
                  <c:v>3.0</c:v>
                </c:pt>
                <c:pt idx="43998">
                  <c:v>3.0</c:v>
                </c:pt>
                <c:pt idx="43999">
                  <c:v>3.0</c:v>
                </c:pt>
                <c:pt idx="44000">
                  <c:v>3.0</c:v>
                </c:pt>
                <c:pt idx="44001">
                  <c:v>3.0</c:v>
                </c:pt>
                <c:pt idx="44002">
                  <c:v>3.0</c:v>
                </c:pt>
                <c:pt idx="44003">
                  <c:v>3.0</c:v>
                </c:pt>
                <c:pt idx="44004">
                  <c:v>3.0</c:v>
                </c:pt>
                <c:pt idx="44005">
                  <c:v>3.0</c:v>
                </c:pt>
                <c:pt idx="44006">
                  <c:v>3.0</c:v>
                </c:pt>
                <c:pt idx="44007">
                  <c:v>3.0</c:v>
                </c:pt>
                <c:pt idx="44008">
                  <c:v>3.0</c:v>
                </c:pt>
                <c:pt idx="44009">
                  <c:v>3.0</c:v>
                </c:pt>
                <c:pt idx="44010">
                  <c:v>3.0</c:v>
                </c:pt>
                <c:pt idx="44011">
                  <c:v>3.0</c:v>
                </c:pt>
                <c:pt idx="44012">
                  <c:v>3.0</c:v>
                </c:pt>
                <c:pt idx="44013">
                  <c:v>3.0</c:v>
                </c:pt>
                <c:pt idx="44014">
                  <c:v>3.0</c:v>
                </c:pt>
                <c:pt idx="44015">
                  <c:v>3.0</c:v>
                </c:pt>
                <c:pt idx="44016">
                  <c:v>3.0</c:v>
                </c:pt>
                <c:pt idx="44017">
                  <c:v>3.0</c:v>
                </c:pt>
                <c:pt idx="44018">
                  <c:v>3.0</c:v>
                </c:pt>
                <c:pt idx="44019">
                  <c:v>3.0</c:v>
                </c:pt>
                <c:pt idx="44020">
                  <c:v>3.0</c:v>
                </c:pt>
                <c:pt idx="44021">
                  <c:v>3.0</c:v>
                </c:pt>
                <c:pt idx="44022">
                  <c:v>3.0</c:v>
                </c:pt>
                <c:pt idx="44023">
                  <c:v>3.0</c:v>
                </c:pt>
                <c:pt idx="44024">
                  <c:v>3.0</c:v>
                </c:pt>
                <c:pt idx="44025">
                  <c:v>3.0</c:v>
                </c:pt>
                <c:pt idx="44026">
                  <c:v>3.0</c:v>
                </c:pt>
                <c:pt idx="44027">
                  <c:v>3.0</c:v>
                </c:pt>
                <c:pt idx="44028">
                  <c:v>3.0</c:v>
                </c:pt>
                <c:pt idx="44029">
                  <c:v>3.0</c:v>
                </c:pt>
                <c:pt idx="44030">
                  <c:v>3.0</c:v>
                </c:pt>
                <c:pt idx="44031">
                  <c:v>3.0</c:v>
                </c:pt>
                <c:pt idx="44032">
                  <c:v>3.0</c:v>
                </c:pt>
                <c:pt idx="44033">
                  <c:v>3.0</c:v>
                </c:pt>
                <c:pt idx="44034">
                  <c:v>3.0</c:v>
                </c:pt>
                <c:pt idx="44035">
                  <c:v>3.0</c:v>
                </c:pt>
                <c:pt idx="44036">
                  <c:v>3.0</c:v>
                </c:pt>
                <c:pt idx="44037">
                  <c:v>3.0</c:v>
                </c:pt>
                <c:pt idx="44038">
                  <c:v>3.0</c:v>
                </c:pt>
                <c:pt idx="44039">
                  <c:v>3.0</c:v>
                </c:pt>
                <c:pt idx="44040">
                  <c:v>3.0</c:v>
                </c:pt>
                <c:pt idx="44041">
                  <c:v>3.0</c:v>
                </c:pt>
                <c:pt idx="44042">
                  <c:v>3.0</c:v>
                </c:pt>
                <c:pt idx="44043">
                  <c:v>3.0</c:v>
                </c:pt>
                <c:pt idx="44044">
                  <c:v>3.0</c:v>
                </c:pt>
                <c:pt idx="44045">
                  <c:v>3.0</c:v>
                </c:pt>
                <c:pt idx="44046">
                  <c:v>3.0</c:v>
                </c:pt>
                <c:pt idx="44047">
                  <c:v>3.0</c:v>
                </c:pt>
                <c:pt idx="44048">
                  <c:v>3.0</c:v>
                </c:pt>
                <c:pt idx="44049">
                  <c:v>3.0</c:v>
                </c:pt>
                <c:pt idx="44050">
                  <c:v>3.0</c:v>
                </c:pt>
                <c:pt idx="44051">
                  <c:v>3.0</c:v>
                </c:pt>
                <c:pt idx="44052">
                  <c:v>3.0</c:v>
                </c:pt>
                <c:pt idx="44053">
                  <c:v>3.0</c:v>
                </c:pt>
                <c:pt idx="44054">
                  <c:v>3.0</c:v>
                </c:pt>
                <c:pt idx="44055">
                  <c:v>3.0</c:v>
                </c:pt>
                <c:pt idx="44056">
                  <c:v>3.0</c:v>
                </c:pt>
                <c:pt idx="44057">
                  <c:v>3.0</c:v>
                </c:pt>
                <c:pt idx="44058">
                  <c:v>3.0</c:v>
                </c:pt>
                <c:pt idx="44059">
                  <c:v>3.0</c:v>
                </c:pt>
                <c:pt idx="44060">
                  <c:v>3.0</c:v>
                </c:pt>
                <c:pt idx="44061">
                  <c:v>3.0</c:v>
                </c:pt>
                <c:pt idx="44062">
                  <c:v>3.0</c:v>
                </c:pt>
                <c:pt idx="44063">
                  <c:v>3.0</c:v>
                </c:pt>
                <c:pt idx="44064">
                  <c:v>3.0</c:v>
                </c:pt>
                <c:pt idx="44065">
                  <c:v>3.0</c:v>
                </c:pt>
                <c:pt idx="44066">
                  <c:v>3.0</c:v>
                </c:pt>
                <c:pt idx="44067">
                  <c:v>3.0</c:v>
                </c:pt>
                <c:pt idx="44068">
                  <c:v>3.0</c:v>
                </c:pt>
                <c:pt idx="44069">
                  <c:v>3.0</c:v>
                </c:pt>
                <c:pt idx="44070">
                  <c:v>3.0</c:v>
                </c:pt>
                <c:pt idx="44071">
                  <c:v>3.0</c:v>
                </c:pt>
                <c:pt idx="44072">
                  <c:v>3.0</c:v>
                </c:pt>
                <c:pt idx="44073">
                  <c:v>3.0</c:v>
                </c:pt>
                <c:pt idx="44074">
                  <c:v>3.0</c:v>
                </c:pt>
                <c:pt idx="44075">
                  <c:v>3.0</c:v>
                </c:pt>
                <c:pt idx="44076">
                  <c:v>3.0</c:v>
                </c:pt>
                <c:pt idx="44077">
                  <c:v>3.0</c:v>
                </c:pt>
                <c:pt idx="44078">
                  <c:v>3.0</c:v>
                </c:pt>
                <c:pt idx="44079">
                  <c:v>3.0</c:v>
                </c:pt>
                <c:pt idx="44080">
                  <c:v>3.0</c:v>
                </c:pt>
                <c:pt idx="44081">
                  <c:v>3.0</c:v>
                </c:pt>
                <c:pt idx="44082">
                  <c:v>3.0</c:v>
                </c:pt>
                <c:pt idx="44083">
                  <c:v>3.0</c:v>
                </c:pt>
                <c:pt idx="44084">
                  <c:v>3.0</c:v>
                </c:pt>
                <c:pt idx="44085">
                  <c:v>3.0</c:v>
                </c:pt>
                <c:pt idx="44086">
                  <c:v>3.0</c:v>
                </c:pt>
                <c:pt idx="44087">
                  <c:v>3.0</c:v>
                </c:pt>
                <c:pt idx="44088">
                  <c:v>3.0</c:v>
                </c:pt>
                <c:pt idx="44089">
                  <c:v>3.0</c:v>
                </c:pt>
                <c:pt idx="44090">
                  <c:v>3.0</c:v>
                </c:pt>
                <c:pt idx="44091">
                  <c:v>3.0</c:v>
                </c:pt>
                <c:pt idx="44092">
                  <c:v>3.0</c:v>
                </c:pt>
                <c:pt idx="44093">
                  <c:v>3.0</c:v>
                </c:pt>
                <c:pt idx="44094">
                  <c:v>3.0</c:v>
                </c:pt>
                <c:pt idx="44095">
                  <c:v>3.0</c:v>
                </c:pt>
                <c:pt idx="44096">
                  <c:v>3.0</c:v>
                </c:pt>
                <c:pt idx="44097">
                  <c:v>3.0</c:v>
                </c:pt>
                <c:pt idx="44098">
                  <c:v>3.0</c:v>
                </c:pt>
                <c:pt idx="44099">
                  <c:v>3.0</c:v>
                </c:pt>
                <c:pt idx="44100">
                  <c:v>3.0</c:v>
                </c:pt>
                <c:pt idx="44101">
                  <c:v>3.0</c:v>
                </c:pt>
                <c:pt idx="44102">
                  <c:v>3.0</c:v>
                </c:pt>
                <c:pt idx="44103">
                  <c:v>3.0</c:v>
                </c:pt>
                <c:pt idx="44104">
                  <c:v>3.0</c:v>
                </c:pt>
                <c:pt idx="44105">
                  <c:v>3.0</c:v>
                </c:pt>
                <c:pt idx="44106">
                  <c:v>3.0</c:v>
                </c:pt>
                <c:pt idx="44107">
                  <c:v>3.0</c:v>
                </c:pt>
                <c:pt idx="44108">
                  <c:v>3.0</c:v>
                </c:pt>
                <c:pt idx="44109">
                  <c:v>3.0</c:v>
                </c:pt>
                <c:pt idx="44110">
                  <c:v>3.0</c:v>
                </c:pt>
                <c:pt idx="44111">
                  <c:v>3.0</c:v>
                </c:pt>
                <c:pt idx="44112">
                  <c:v>3.0</c:v>
                </c:pt>
                <c:pt idx="44113">
                  <c:v>3.0</c:v>
                </c:pt>
                <c:pt idx="44114">
                  <c:v>3.0</c:v>
                </c:pt>
                <c:pt idx="44115">
                  <c:v>3.0</c:v>
                </c:pt>
                <c:pt idx="44116">
                  <c:v>3.0</c:v>
                </c:pt>
                <c:pt idx="44117">
                  <c:v>3.0</c:v>
                </c:pt>
                <c:pt idx="44118">
                  <c:v>3.0</c:v>
                </c:pt>
                <c:pt idx="44119">
                  <c:v>3.0</c:v>
                </c:pt>
                <c:pt idx="44120">
                  <c:v>3.0</c:v>
                </c:pt>
                <c:pt idx="44121">
                  <c:v>3.0</c:v>
                </c:pt>
                <c:pt idx="44122">
                  <c:v>3.0</c:v>
                </c:pt>
                <c:pt idx="44123">
                  <c:v>3.0</c:v>
                </c:pt>
                <c:pt idx="44124">
                  <c:v>3.0</c:v>
                </c:pt>
                <c:pt idx="44125">
                  <c:v>3.0</c:v>
                </c:pt>
                <c:pt idx="44126">
                  <c:v>3.0</c:v>
                </c:pt>
                <c:pt idx="44127">
                  <c:v>3.0</c:v>
                </c:pt>
                <c:pt idx="44128">
                  <c:v>3.0</c:v>
                </c:pt>
                <c:pt idx="44129">
                  <c:v>3.0</c:v>
                </c:pt>
                <c:pt idx="44130">
                  <c:v>3.0</c:v>
                </c:pt>
                <c:pt idx="44131">
                  <c:v>3.0</c:v>
                </c:pt>
                <c:pt idx="44132">
                  <c:v>3.0</c:v>
                </c:pt>
                <c:pt idx="44133">
                  <c:v>3.0</c:v>
                </c:pt>
                <c:pt idx="44134">
                  <c:v>3.0</c:v>
                </c:pt>
                <c:pt idx="44135">
                  <c:v>3.0</c:v>
                </c:pt>
                <c:pt idx="44136">
                  <c:v>3.0</c:v>
                </c:pt>
                <c:pt idx="44137">
                  <c:v>3.0</c:v>
                </c:pt>
                <c:pt idx="44138">
                  <c:v>3.0</c:v>
                </c:pt>
                <c:pt idx="44139">
                  <c:v>3.0</c:v>
                </c:pt>
                <c:pt idx="44140">
                  <c:v>3.0</c:v>
                </c:pt>
                <c:pt idx="44141">
                  <c:v>3.0</c:v>
                </c:pt>
                <c:pt idx="44142">
                  <c:v>3.0</c:v>
                </c:pt>
                <c:pt idx="44143">
                  <c:v>3.0</c:v>
                </c:pt>
                <c:pt idx="44144">
                  <c:v>3.0</c:v>
                </c:pt>
                <c:pt idx="44145">
                  <c:v>3.0</c:v>
                </c:pt>
                <c:pt idx="44146">
                  <c:v>3.0</c:v>
                </c:pt>
                <c:pt idx="44147">
                  <c:v>3.0</c:v>
                </c:pt>
                <c:pt idx="44148">
                  <c:v>3.0</c:v>
                </c:pt>
                <c:pt idx="44149">
                  <c:v>3.0</c:v>
                </c:pt>
                <c:pt idx="44150">
                  <c:v>3.0</c:v>
                </c:pt>
                <c:pt idx="44151">
                  <c:v>3.0</c:v>
                </c:pt>
                <c:pt idx="44152">
                  <c:v>3.0</c:v>
                </c:pt>
                <c:pt idx="44153">
                  <c:v>3.0</c:v>
                </c:pt>
                <c:pt idx="44154">
                  <c:v>3.0</c:v>
                </c:pt>
                <c:pt idx="44155">
                  <c:v>3.0</c:v>
                </c:pt>
                <c:pt idx="44156">
                  <c:v>3.0</c:v>
                </c:pt>
                <c:pt idx="44157">
                  <c:v>3.0</c:v>
                </c:pt>
                <c:pt idx="44158">
                  <c:v>3.0</c:v>
                </c:pt>
                <c:pt idx="44159">
                  <c:v>3.0</c:v>
                </c:pt>
                <c:pt idx="44160">
                  <c:v>3.0</c:v>
                </c:pt>
                <c:pt idx="44161">
                  <c:v>3.0</c:v>
                </c:pt>
                <c:pt idx="44162">
                  <c:v>3.0</c:v>
                </c:pt>
                <c:pt idx="44163">
                  <c:v>3.0</c:v>
                </c:pt>
                <c:pt idx="44164">
                  <c:v>3.0</c:v>
                </c:pt>
                <c:pt idx="44165">
                  <c:v>3.0</c:v>
                </c:pt>
                <c:pt idx="44166">
                  <c:v>3.0</c:v>
                </c:pt>
                <c:pt idx="44167">
                  <c:v>3.0</c:v>
                </c:pt>
                <c:pt idx="44168">
                  <c:v>3.0</c:v>
                </c:pt>
                <c:pt idx="44169">
                  <c:v>3.0</c:v>
                </c:pt>
                <c:pt idx="44170">
                  <c:v>3.0</c:v>
                </c:pt>
                <c:pt idx="44171">
                  <c:v>3.0</c:v>
                </c:pt>
                <c:pt idx="44172">
                  <c:v>3.0</c:v>
                </c:pt>
                <c:pt idx="44173">
                  <c:v>3.0</c:v>
                </c:pt>
                <c:pt idx="44174">
                  <c:v>3.0</c:v>
                </c:pt>
                <c:pt idx="44175">
                  <c:v>3.0</c:v>
                </c:pt>
                <c:pt idx="44176">
                  <c:v>3.0</c:v>
                </c:pt>
                <c:pt idx="44177">
                  <c:v>3.0</c:v>
                </c:pt>
                <c:pt idx="44178">
                  <c:v>3.0</c:v>
                </c:pt>
                <c:pt idx="44179">
                  <c:v>3.0</c:v>
                </c:pt>
                <c:pt idx="44180">
                  <c:v>3.0</c:v>
                </c:pt>
                <c:pt idx="44181">
                  <c:v>3.0</c:v>
                </c:pt>
                <c:pt idx="44182">
                  <c:v>3.0</c:v>
                </c:pt>
                <c:pt idx="44183">
                  <c:v>3.0</c:v>
                </c:pt>
                <c:pt idx="44184">
                  <c:v>3.0</c:v>
                </c:pt>
                <c:pt idx="44185">
                  <c:v>3.0</c:v>
                </c:pt>
                <c:pt idx="44186">
                  <c:v>3.0</c:v>
                </c:pt>
                <c:pt idx="44187">
                  <c:v>3.0</c:v>
                </c:pt>
                <c:pt idx="44188">
                  <c:v>3.0</c:v>
                </c:pt>
                <c:pt idx="44189">
                  <c:v>3.0</c:v>
                </c:pt>
                <c:pt idx="44190">
                  <c:v>3.0</c:v>
                </c:pt>
                <c:pt idx="44191">
                  <c:v>3.0</c:v>
                </c:pt>
                <c:pt idx="44192">
                  <c:v>3.0</c:v>
                </c:pt>
                <c:pt idx="44193">
                  <c:v>3.0</c:v>
                </c:pt>
                <c:pt idx="44194">
                  <c:v>3.0</c:v>
                </c:pt>
                <c:pt idx="44195">
                  <c:v>3.0</c:v>
                </c:pt>
                <c:pt idx="44196">
                  <c:v>3.0</c:v>
                </c:pt>
                <c:pt idx="44197">
                  <c:v>3.0</c:v>
                </c:pt>
                <c:pt idx="44198">
                  <c:v>3.0</c:v>
                </c:pt>
                <c:pt idx="44199">
                  <c:v>3.0</c:v>
                </c:pt>
                <c:pt idx="44200">
                  <c:v>3.0</c:v>
                </c:pt>
                <c:pt idx="44201">
                  <c:v>3.0</c:v>
                </c:pt>
                <c:pt idx="44202">
                  <c:v>3.0</c:v>
                </c:pt>
                <c:pt idx="44203">
                  <c:v>3.0</c:v>
                </c:pt>
                <c:pt idx="44204">
                  <c:v>3.0</c:v>
                </c:pt>
                <c:pt idx="44205">
                  <c:v>3.0</c:v>
                </c:pt>
                <c:pt idx="44206">
                  <c:v>3.0</c:v>
                </c:pt>
                <c:pt idx="44207">
                  <c:v>3.0</c:v>
                </c:pt>
                <c:pt idx="44208">
                  <c:v>3.0</c:v>
                </c:pt>
                <c:pt idx="44209">
                  <c:v>3.0</c:v>
                </c:pt>
                <c:pt idx="44210">
                  <c:v>3.0</c:v>
                </c:pt>
                <c:pt idx="44211">
                  <c:v>3.0</c:v>
                </c:pt>
                <c:pt idx="44212">
                  <c:v>3.0</c:v>
                </c:pt>
                <c:pt idx="44213">
                  <c:v>3.0</c:v>
                </c:pt>
                <c:pt idx="44214">
                  <c:v>3.0</c:v>
                </c:pt>
                <c:pt idx="44215">
                  <c:v>3.0</c:v>
                </c:pt>
                <c:pt idx="44216">
                  <c:v>3.0</c:v>
                </c:pt>
                <c:pt idx="44217">
                  <c:v>3.0</c:v>
                </c:pt>
                <c:pt idx="44218">
                  <c:v>3.0</c:v>
                </c:pt>
                <c:pt idx="44219">
                  <c:v>3.0</c:v>
                </c:pt>
                <c:pt idx="44220">
                  <c:v>3.0</c:v>
                </c:pt>
                <c:pt idx="44221">
                  <c:v>3.0</c:v>
                </c:pt>
                <c:pt idx="44222">
                  <c:v>3.0</c:v>
                </c:pt>
                <c:pt idx="44223">
                  <c:v>3.0</c:v>
                </c:pt>
                <c:pt idx="44224">
                  <c:v>3.0</c:v>
                </c:pt>
                <c:pt idx="44225">
                  <c:v>3.0</c:v>
                </c:pt>
                <c:pt idx="44226">
                  <c:v>3.0</c:v>
                </c:pt>
                <c:pt idx="44227">
                  <c:v>3.0</c:v>
                </c:pt>
                <c:pt idx="44228">
                  <c:v>3.0</c:v>
                </c:pt>
                <c:pt idx="44229">
                  <c:v>3.0</c:v>
                </c:pt>
                <c:pt idx="44230">
                  <c:v>3.0</c:v>
                </c:pt>
                <c:pt idx="44231">
                  <c:v>3.0</c:v>
                </c:pt>
                <c:pt idx="44232">
                  <c:v>3.0</c:v>
                </c:pt>
                <c:pt idx="44233">
                  <c:v>3.0</c:v>
                </c:pt>
                <c:pt idx="44234">
                  <c:v>3.0</c:v>
                </c:pt>
                <c:pt idx="44235">
                  <c:v>3.0</c:v>
                </c:pt>
                <c:pt idx="44236">
                  <c:v>3.0</c:v>
                </c:pt>
                <c:pt idx="44237">
                  <c:v>3.0</c:v>
                </c:pt>
                <c:pt idx="44238">
                  <c:v>3.0</c:v>
                </c:pt>
                <c:pt idx="44239">
                  <c:v>3.0</c:v>
                </c:pt>
                <c:pt idx="44240">
                  <c:v>3.0</c:v>
                </c:pt>
                <c:pt idx="44241">
                  <c:v>3.0</c:v>
                </c:pt>
                <c:pt idx="44242">
                  <c:v>3.0</c:v>
                </c:pt>
                <c:pt idx="44243">
                  <c:v>3.0</c:v>
                </c:pt>
                <c:pt idx="44244">
                  <c:v>3.0</c:v>
                </c:pt>
                <c:pt idx="44245">
                  <c:v>3.0</c:v>
                </c:pt>
                <c:pt idx="44246">
                  <c:v>3.0</c:v>
                </c:pt>
                <c:pt idx="44247">
                  <c:v>3.0</c:v>
                </c:pt>
                <c:pt idx="44248">
                  <c:v>3.0</c:v>
                </c:pt>
                <c:pt idx="44249">
                  <c:v>3.0</c:v>
                </c:pt>
                <c:pt idx="44250">
                  <c:v>3.0</c:v>
                </c:pt>
                <c:pt idx="44251">
                  <c:v>3.0</c:v>
                </c:pt>
                <c:pt idx="44252">
                  <c:v>3.0</c:v>
                </c:pt>
                <c:pt idx="44253">
                  <c:v>3.0</c:v>
                </c:pt>
                <c:pt idx="44254">
                  <c:v>3.0</c:v>
                </c:pt>
                <c:pt idx="44255">
                  <c:v>3.0</c:v>
                </c:pt>
                <c:pt idx="44256">
                  <c:v>3.0</c:v>
                </c:pt>
                <c:pt idx="44257">
                  <c:v>3.0</c:v>
                </c:pt>
                <c:pt idx="44258">
                  <c:v>3.0</c:v>
                </c:pt>
                <c:pt idx="44259">
                  <c:v>3.0</c:v>
                </c:pt>
                <c:pt idx="44260">
                  <c:v>3.0</c:v>
                </c:pt>
                <c:pt idx="44261">
                  <c:v>3.0</c:v>
                </c:pt>
                <c:pt idx="44262">
                  <c:v>3.0</c:v>
                </c:pt>
                <c:pt idx="44263">
                  <c:v>3.0</c:v>
                </c:pt>
                <c:pt idx="44264">
                  <c:v>3.0</c:v>
                </c:pt>
                <c:pt idx="44265">
                  <c:v>3.0</c:v>
                </c:pt>
                <c:pt idx="44266">
                  <c:v>3.0</c:v>
                </c:pt>
                <c:pt idx="44267">
                  <c:v>3.0</c:v>
                </c:pt>
                <c:pt idx="44268">
                  <c:v>3.0</c:v>
                </c:pt>
                <c:pt idx="44269">
                  <c:v>3.0</c:v>
                </c:pt>
                <c:pt idx="44270">
                  <c:v>3.0</c:v>
                </c:pt>
                <c:pt idx="44271">
                  <c:v>3.0</c:v>
                </c:pt>
                <c:pt idx="44272">
                  <c:v>3.0</c:v>
                </c:pt>
                <c:pt idx="44273">
                  <c:v>3.0</c:v>
                </c:pt>
                <c:pt idx="44274">
                  <c:v>3.0</c:v>
                </c:pt>
                <c:pt idx="44275">
                  <c:v>3.0</c:v>
                </c:pt>
                <c:pt idx="44276">
                  <c:v>3.0</c:v>
                </c:pt>
                <c:pt idx="44277">
                  <c:v>3.0</c:v>
                </c:pt>
                <c:pt idx="44278">
                  <c:v>3.0</c:v>
                </c:pt>
                <c:pt idx="44279">
                  <c:v>3.0</c:v>
                </c:pt>
                <c:pt idx="44280">
                  <c:v>3.0</c:v>
                </c:pt>
                <c:pt idx="44281">
                  <c:v>3.0</c:v>
                </c:pt>
                <c:pt idx="44282">
                  <c:v>3.0</c:v>
                </c:pt>
                <c:pt idx="44283">
                  <c:v>3.0</c:v>
                </c:pt>
                <c:pt idx="44284">
                  <c:v>3.0</c:v>
                </c:pt>
                <c:pt idx="44285">
                  <c:v>3.0</c:v>
                </c:pt>
                <c:pt idx="44286">
                  <c:v>3.0</c:v>
                </c:pt>
                <c:pt idx="44287">
                  <c:v>3.0</c:v>
                </c:pt>
                <c:pt idx="44288">
                  <c:v>3.0</c:v>
                </c:pt>
                <c:pt idx="44289">
                  <c:v>3.0</c:v>
                </c:pt>
                <c:pt idx="44290">
                  <c:v>3.0</c:v>
                </c:pt>
                <c:pt idx="44291">
                  <c:v>3.0</c:v>
                </c:pt>
                <c:pt idx="44292">
                  <c:v>3.0</c:v>
                </c:pt>
                <c:pt idx="44293">
                  <c:v>3.0</c:v>
                </c:pt>
                <c:pt idx="44294">
                  <c:v>3.0</c:v>
                </c:pt>
                <c:pt idx="44295">
                  <c:v>3.0</c:v>
                </c:pt>
                <c:pt idx="44296">
                  <c:v>3.0</c:v>
                </c:pt>
                <c:pt idx="44297">
                  <c:v>3.0</c:v>
                </c:pt>
                <c:pt idx="44298">
                  <c:v>3.0</c:v>
                </c:pt>
                <c:pt idx="44299">
                  <c:v>3.0</c:v>
                </c:pt>
                <c:pt idx="44300">
                  <c:v>3.0</c:v>
                </c:pt>
                <c:pt idx="44301">
                  <c:v>3.0</c:v>
                </c:pt>
                <c:pt idx="44302">
                  <c:v>3.0</c:v>
                </c:pt>
                <c:pt idx="44303">
                  <c:v>3.0</c:v>
                </c:pt>
                <c:pt idx="44304">
                  <c:v>3.0</c:v>
                </c:pt>
                <c:pt idx="44305">
                  <c:v>3.0</c:v>
                </c:pt>
                <c:pt idx="44306">
                  <c:v>3.0</c:v>
                </c:pt>
                <c:pt idx="44307">
                  <c:v>3.0</c:v>
                </c:pt>
                <c:pt idx="44308">
                  <c:v>3.0</c:v>
                </c:pt>
                <c:pt idx="44309">
                  <c:v>3.0</c:v>
                </c:pt>
                <c:pt idx="44310">
                  <c:v>3.0</c:v>
                </c:pt>
                <c:pt idx="44311">
                  <c:v>3.0</c:v>
                </c:pt>
                <c:pt idx="44312">
                  <c:v>3.0</c:v>
                </c:pt>
                <c:pt idx="44313">
                  <c:v>3.0</c:v>
                </c:pt>
                <c:pt idx="44314">
                  <c:v>3.0</c:v>
                </c:pt>
                <c:pt idx="44315">
                  <c:v>3.0</c:v>
                </c:pt>
                <c:pt idx="44316">
                  <c:v>3.0</c:v>
                </c:pt>
                <c:pt idx="44317">
                  <c:v>3.0</c:v>
                </c:pt>
                <c:pt idx="44318">
                  <c:v>3.0</c:v>
                </c:pt>
                <c:pt idx="44319">
                  <c:v>3.0</c:v>
                </c:pt>
                <c:pt idx="44320">
                  <c:v>3.0</c:v>
                </c:pt>
                <c:pt idx="44321">
                  <c:v>3.0</c:v>
                </c:pt>
                <c:pt idx="44322">
                  <c:v>3.0</c:v>
                </c:pt>
                <c:pt idx="44323">
                  <c:v>3.0</c:v>
                </c:pt>
                <c:pt idx="44324">
                  <c:v>3.0</c:v>
                </c:pt>
                <c:pt idx="44325">
                  <c:v>3.0</c:v>
                </c:pt>
                <c:pt idx="44326">
                  <c:v>3.0</c:v>
                </c:pt>
                <c:pt idx="44327">
                  <c:v>3.0</c:v>
                </c:pt>
                <c:pt idx="44328">
                  <c:v>3.0</c:v>
                </c:pt>
                <c:pt idx="44329">
                  <c:v>3.0</c:v>
                </c:pt>
                <c:pt idx="44330">
                  <c:v>3.0</c:v>
                </c:pt>
                <c:pt idx="44331">
                  <c:v>3.0</c:v>
                </c:pt>
                <c:pt idx="44332">
                  <c:v>3.0</c:v>
                </c:pt>
                <c:pt idx="44333">
                  <c:v>3.0</c:v>
                </c:pt>
                <c:pt idx="44334">
                  <c:v>3.0</c:v>
                </c:pt>
                <c:pt idx="44335">
                  <c:v>3.0</c:v>
                </c:pt>
                <c:pt idx="44336">
                  <c:v>3.0</c:v>
                </c:pt>
                <c:pt idx="44337">
                  <c:v>3.0</c:v>
                </c:pt>
                <c:pt idx="44338">
                  <c:v>3.0</c:v>
                </c:pt>
                <c:pt idx="44339">
                  <c:v>3.0</c:v>
                </c:pt>
                <c:pt idx="44340">
                  <c:v>3.0</c:v>
                </c:pt>
                <c:pt idx="44341">
                  <c:v>3.0</c:v>
                </c:pt>
                <c:pt idx="44342">
                  <c:v>3.0</c:v>
                </c:pt>
                <c:pt idx="44343">
                  <c:v>3.0</c:v>
                </c:pt>
                <c:pt idx="44344">
                  <c:v>3.0</c:v>
                </c:pt>
                <c:pt idx="44345">
                  <c:v>3.0</c:v>
                </c:pt>
                <c:pt idx="44346">
                  <c:v>3.0</c:v>
                </c:pt>
                <c:pt idx="44347">
                  <c:v>3.0</c:v>
                </c:pt>
                <c:pt idx="44348">
                  <c:v>3.0</c:v>
                </c:pt>
                <c:pt idx="44349">
                  <c:v>3.0</c:v>
                </c:pt>
                <c:pt idx="44350">
                  <c:v>3.0</c:v>
                </c:pt>
                <c:pt idx="44351">
                  <c:v>3.0</c:v>
                </c:pt>
                <c:pt idx="44352">
                  <c:v>3.0</c:v>
                </c:pt>
                <c:pt idx="44353">
                  <c:v>3.0</c:v>
                </c:pt>
                <c:pt idx="44354">
                  <c:v>3.0</c:v>
                </c:pt>
                <c:pt idx="44355">
                  <c:v>3.0</c:v>
                </c:pt>
                <c:pt idx="44356">
                  <c:v>3.0</c:v>
                </c:pt>
                <c:pt idx="44357">
                  <c:v>3.0</c:v>
                </c:pt>
                <c:pt idx="44358">
                  <c:v>3.0</c:v>
                </c:pt>
                <c:pt idx="44359">
                  <c:v>3.0</c:v>
                </c:pt>
                <c:pt idx="44360">
                  <c:v>3.0</c:v>
                </c:pt>
                <c:pt idx="44361">
                  <c:v>3.0</c:v>
                </c:pt>
                <c:pt idx="44362">
                  <c:v>3.0</c:v>
                </c:pt>
                <c:pt idx="44363">
                  <c:v>3.0</c:v>
                </c:pt>
                <c:pt idx="44364">
                  <c:v>3.0</c:v>
                </c:pt>
                <c:pt idx="44365">
                  <c:v>3.0</c:v>
                </c:pt>
                <c:pt idx="44366">
                  <c:v>3.0</c:v>
                </c:pt>
                <c:pt idx="44367">
                  <c:v>3.0</c:v>
                </c:pt>
                <c:pt idx="44368">
                  <c:v>3.0</c:v>
                </c:pt>
                <c:pt idx="44369">
                  <c:v>3.0</c:v>
                </c:pt>
                <c:pt idx="44370">
                  <c:v>3.0</c:v>
                </c:pt>
                <c:pt idx="44371">
                  <c:v>3.0</c:v>
                </c:pt>
                <c:pt idx="44372">
                  <c:v>3.0</c:v>
                </c:pt>
                <c:pt idx="44373">
                  <c:v>3.0</c:v>
                </c:pt>
                <c:pt idx="44374">
                  <c:v>3.0</c:v>
                </c:pt>
                <c:pt idx="44375">
                  <c:v>3.0</c:v>
                </c:pt>
                <c:pt idx="44376">
                  <c:v>3.0</c:v>
                </c:pt>
                <c:pt idx="44377">
                  <c:v>3.0</c:v>
                </c:pt>
                <c:pt idx="44378">
                  <c:v>3.0</c:v>
                </c:pt>
                <c:pt idx="44379">
                  <c:v>3.0</c:v>
                </c:pt>
                <c:pt idx="44380">
                  <c:v>3.0</c:v>
                </c:pt>
                <c:pt idx="44381">
                  <c:v>3.0</c:v>
                </c:pt>
                <c:pt idx="44382">
                  <c:v>3.0</c:v>
                </c:pt>
                <c:pt idx="44383">
                  <c:v>3.0</c:v>
                </c:pt>
                <c:pt idx="44384">
                  <c:v>3.0</c:v>
                </c:pt>
                <c:pt idx="44385">
                  <c:v>3.0</c:v>
                </c:pt>
                <c:pt idx="44386">
                  <c:v>3.0</c:v>
                </c:pt>
                <c:pt idx="44387">
                  <c:v>3.0</c:v>
                </c:pt>
                <c:pt idx="44388">
                  <c:v>3.0</c:v>
                </c:pt>
                <c:pt idx="44389">
                  <c:v>3.0</c:v>
                </c:pt>
                <c:pt idx="44390">
                  <c:v>3.0</c:v>
                </c:pt>
                <c:pt idx="44391">
                  <c:v>3.0</c:v>
                </c:pt>
                <c:pt idx="44392">
                  <c:v>3.0</c:v>
                </c:pt>
                <c:pt idx="44393">
                  <c:v>3.0</c:v>
                </c:pt>
                <c:pt idx="44394">
                  <c:v>3.0</c:v>
                </c:pt>
                <c:pt idx="44395">
                  <c:v>3.0</c:v>
                </c:pt>
                <c:pt idx="44396">
                  <c:v>3.0</c:v>
                </c:pt>
                <c:pt idx="44397">
                  <c:v>3.0</c:v>
                </c:pt>
                <c:pt idx="44398">
                  <c:v>3.0</c:v>
                </c:pt>
                <c:pt idx="44399">
                  <c:v>3.0</c:v>
                </c:pt>
                <c:pt idx="44400">
                  <c:v>3.0</c:v>
                </c:pt>
                <c:pt idx="44401">
                  <c:v>3.0</c:v>
                </c:pt>
                <c:pt idx="44402">
                  <c:v>3.0</c:v>
                </c:pt>
                <c:pt idx="44403">
                  <c:v>3.0</c:v>
                </c:pt>
                <c:pt idx="44404">
                  <c:v>3.0</c:v>
                </c:pt>
                <c:pt idx="44405">
                  <c:v>3.0</c:v>
                </c:pt>
                <c:pt idx="44406">
                  <c:v>3.0</c:v>
                </c:pt>
                <c:pt idx="44407">
                  <c:v>3.0</c:v>
                </c:pt>
                <c:pt idx="44408">
                  <c:v>3.0</c:v>
                </c:pt>
                <c:pt idx="44409">
                  <c:v>3.0</c:v>
                </c:pt>
                <c:pt idx="44410">
                  <c:v>3.0</c:v>
                </c:pt>
                <c:pt idx="44411">
                  <c:v>3.0</c:v>
                </c:pt>
                <c:pt idx="44412">
                  <c:v>3.0</c:v>
                </c:pt>
                <c:pt idx="44413">
                  <c:v>3.0</c:v>
                </c:pt>
                <c:pt idx="44414">
                  <c:v>3.0</c:v>
                </c:pt>
                <c:pt idx="44415">
                  <c:v>3.0</c:v>
                </c:pt>
                <c:pt idx="44416">
                  <c:v>3.0</c:v>
                </c:pt>
                <c:pt idx="44417">
                  <c:v>3.0</c:v>
                </c:pt>
                <c:pt idx="44418">
                  <c:v>3.0</c:v>
                </c:pt>
                <c:pt idx="44419">
                  <c:v>3.0</c:v>
                </c:pt>
                <c:pt idx="44420">
                  <c:v>3.0</c:v>
                </c:pt>
                <c:pt idx="44421">
                  <c:v>3.0</c:v>
                </c:pt>
                <c:pt idx="44422">
                  <c:v>3.0</c:v>
                </c:pt>
                <c:pt idx="44423">
                  <c:v>3.0</c:v>
                </c:pt>
                <c:pt idx="44424">
                  <c:v>3.0</c:v>
                </c:pt>
                <c:pt idx="44425">
                  <c:v>3.0</c:v>
                </c:pt>
                <c:pt idx="44426">
                  <c:v>3.0</c:v>
                </c:pt>
                <c:pt idx="44427">
                  <c:v>3.0</c:v>
                </c:pt>
                <c:pt idx="44428">
                  <c:v>3.0</c:v>
                </c:pt>
                <c:pt idx="44429">
                  <c:v>3.0</c:v>
                </c:pt>
                <c:pt idx="44430">
                  <c:v>3.0</c:v>
                </c:pt>
                <c:pt idx="44431">
                  <c:v>3.0</c:v>
                </c:pt>
                <c:pt idx="44432">
                  <c:v>3.0</c:v>
                </c:pt>
                <c:pt idx="44433">
                  <c:v>3.0</c:v>
                </c:pt>
                <c:pt idx="44434">
                  <c:v>3.0</c:v>
                </c:pt>
                <c:pt idx="44435">
                  <c:v>3.0</c:v>
                </c:pt>
                <c:pt idx="44436">
                  <c:v>3.0</c:v>
                </c:pt>
                <c:pt idx="44437">
                  <c:v>3.0</c:v>
                </c:pt>
                <c:pt idx="44438">
                  <c:v>3.0</c:v>
                </c:pt>
                <c:pt idx="44439">
                  <c:v>3.0</c:v>
                </c:pt>
                <c:pt idx="44440">
                  <c:v>3.0</c:v>
                </c:pt>
                <c:pt idx="44441">
                  <c:v>3.0</c:v>
                </c:pt>
                <c:pt idx="44442">
                  <c:v>3.0</c:v>
                </c:pt>
                <c:pt idx="44443">
                  <c:v>3.0</c:v>
                </c:pt>
                <c:pt idx="44444">
                  <c:v>3.0</c:v>
                </c:pt>
                <c:pt idx="44445">
                  <c:v>3.0</c:v>
                </c:pt>
                <c:pt idx="44446">
                  <c:v>3.0</c:v>
                </c:pt>
                <c:pt idx="44447">
                  <c:v>3.0</c:v>
                </c:pt>
                <c:pt idx="44448">
                  <c:v>3.0</c:v>
                </c:pt>
                <c:pt idx="44449">
                  <c:v>3.0</c:v>
                </c:pt>
                <c:pt idx="44450">
                  <c:v>3.0</c:v>
                </c:pt>
                <c:pt idx="44451">
                  <c:v>3.0</c:v>
                </c:pt>
                <c:pt idx="44452">
                  <c:v>3.0</c:v>
                </c:pt>
                <c:pt idx="44453">
                  <c:v>3.0</c:v>
                </c:pt>
                <c:pt idx="44454">
                  <c:v>3.0</c:v>
                </c:pt>
                <c:pt idx="44455">
                  <c:v>3.0</c:v>
                </c:pt>
                <c:pt idx="44456">
                  <c:v>3.0</c:v>
                </c:pt>
                <c:pt idx="44457">
                  <c:v>3.0</c:v>
                </c:pt>
                <c:pt idx="44458">
                  <c:v>3.0</c:v>
                </c:pt>
                <c:pt idx="44459">
                  <c:v>3.0</c:v>
                </c:pt>
                <c:pt idx="44460">
                  <c:v>3.0</c:v>
                </c:pt>
                <c:pt idx="44461">
                  <c:v>3.0</c:v>
                </c:pt>
                <c:pt idx="44462">
                  <c:v>3.0</c:v>
                </c:pt>
                <c:pt idx="44463">
                  <c:v>3.0</c:v>
                </c:pt>
                <c:pt idx="44464">
                  <c:v>3.0</c:v>
                </c:pt>
                <c:pt idx="44465">
                  <c:v>3.0</c:v>
                </c:pt>
                <c:pt idx="44466">
                  <c:v>3.0</c:v>
                </c:pt>
                <c:pt idx="44467">
                  <c:v>3.0</c:v>
                </c:pt>
                <c:pt idx="44468">
                  <c:v>3.0</c:v>
                </c:pt>
                <c:pt idx="44469">
                  <c:v>3.0</c:v>
                </c:pt>
                <c:pt idx="44470">
                  <c:v>3.0</c:v>
                </c:pt>
                <c:pt idx="44471">
                  <c:v>3.0</c:v>
                </c:pt>
                <c:pt idx="44472">
                  <c:v>3.0</c:v>
                </c:pt>
                <c:pt idx="44473">
                  <c:v>3.0</c:v>
                </c:pt>
                <c:pt idx="44474">
                  <c:v>3.0</c:v>
                </c:pt>
                <c:pt idx="44475">
                  <c:v>3.0</c:v>
                </c:pt>
                <c:pt idx="44476">
                  <c:v>3.0</c:v>
                </c:pt>
                <c:pt idx="44477">
                  <c:v>3.0</c:v>
                </c:pt>
                <c:pt idx="44478">
                  <c:v>3.0</c:v>
                </c:pt>
                <c:pt idx="44479">
                  <c:v>3.0</c:v>
                </c:pt>
                <c:pt idx="44480">
                  <c:v>3.0</c:v>
                </c:pt>
                <c:pt idx="44481">
                  <c:v>3.0</c:v>
                </c:pt>
                <c:pt idx="44482">
                  <c:v>3.0</c:v>
                </c:pt>
                <c:pt idx="44483">
                  <c:v>3.0</c:v>
                </c:pt>
                <c:pt idx="44484">
                  <c:v>3.0</c:v>
                </c:pt>
                <c:pt idx="44485">
                  <c:v>3.0</c:v>
                </c:pt>
                <c:pt idx="44486">
                  <c:v>3.0</c:v>
                </c:pt>
                <c:pt idx="44487">
                  <c:v>3.0</c:v>
                </c:pt>
                <c:pt idx="44488">
                  <c:v>3.0</c:v>
                </c:pt>
                <c:pt idx="44489">
                  <c:v>3.0</c:v>
                </c:pt>
                <c:pt idx="44490">
                  <c:v>3.0</c:v>
                </c:pt>
                <c:pt idx="44491">
                  <c:v>3.0</c:v>
                </c:pt>
                <c:pt idx="44492">
                  <c:v>3.0</c:v>
                </c:pt>
                <c:pt idx="44493">
                  <c:v>3.0</c:v>
                </c:pt>
                <c:pt idx="44494">
                  <c:v>3.0</c:v>
                </c:pt>
                <c:pt idx="44495">
                  <c:v>3.0</c:v>
                </c:pt>
                <c:pt idx="44496">
                  <c:v>3.0</c:v>
                </c:pt>
                <c:pt idx="44497">
                  <c:v>3.0</c:v>
                </c:pt>
                <c:pt idx="44498">
                  <c:v>3.0</c:v>
                </c:pt>
                <c:pt idx="44499">
                  <c:v>3.0</c:v>
                </c:pt>
                <c:pt idx="44500">
                  <c:v>3.0</c:v>
                </c:pt>
                <c:pt idx="44501">
                  <c:v>3.0</c:v>
                </c:pt>
                <c:pt idx="44502">
                  <c:v>3.0</c:v>
                </c:pt>
                <c:pt idx="44503">
                  <c:v>3.0</c:v>
                </c:pt>
                <c:pt idx="44504">
                  <c:v>3.0</c:v>
                </c:pt>
                <c:pt idx="44505">
                  <c:v>3.0</c:v>
                </c:pt>
                <c:pt idx="44506">
                  <c:v>3.0</c:v>
                </c:pt>
                <c:pt idx="44507">
                  <c:v>3.0</c:v>
                </c:pt>
                <c:pt idx="44508">
                  <c:v>3.0</c:v>
                </c:pt>
                <c:pt idx="44509">
                  <c:v>3.0</c:v>
                </c:pt>
                <c:pt idx="44510">
                  <c:v>3.0</c:v>
                </c:pt>
                <c:pt idx="44511">
                  <c:v>3.0</c:v>
                </c:pt>
                <c:pt idx="44512">
                  <c:v>3.0</c:v>
                </c:pt>
                <c:pt idx="44513">
                  <c:v>3.0</c:v>
                </c:pt>
                <c:pt idx="44514">
                  <c:v>3.0</c:v>
                </c:pt>
                <c:pt idx="44515">
                  <c:v>3.0</c:v>
                </c:pt>
                <c:pt idx="44516">
                  <c:v>3.0</c:v>
                </c:pt>
                <c:pt idx="44517">
                  <c:v>3.0</c:v>
                </c:pt>
                <c:pt idx="44518">
                  <c:v>3.0</c:v>
                </c:pt>
                <c:pt idx="44519">
                  <c:v>3.0</c:v>
                </c:pt>
                <c:pt idx="44520">
                  <c:v>3.0</c:v>
                </c:pt>
                <c:pt idx="44521">
                  <c:v>3.0</c:v>
                </c:pt>
                <c:pt idx="44522">
                  <c:v>3.0</c:v>
                </c:pt>
                <c:pt idx="44523">
                  <c:v>3.0</c:v>
                </c:pt>
                <c:pt idx="44524">
                  <c:v>3.0</c:v>
                </c:pt>
                <c:pt idx="44525">
                  <c:v>3.0</c:v>
                </c:pt>
                <c:pt idx="44526">
                  <c:v>3.0</c:v>
                </c:pt>
                <c:pt idx="44527">
                  <c:v>3.0</c:v>
                </c:pt>
                <c:pt idx="44528">
                  <c:v>3.0</c:v>
                </c:pt>
                <c:pt idx="44529">
                  <c:v>3.0</c:v>
                </c:pt>
                <c:pt idx="44530">
                  <c:v>3.0</c:v>
                </c:pt>
                <c:pt idx="44531">
                  <c:v>3.0</c:v>
                </c:pt>
                <c:pt idx="44532">
                  <c:v>3.0</c:v>
                </c:pt>
                <c:pt idx="44533">
                  <c:v>3.0</c:v>
                </c:pt>
                <c:pt idx="44534">
                  <c:v>3.0</c:v>
                </c:pt>
                <c:pt idx="44535">
                  <c:v>3.0</c:v>
                </c:pt>
                <c:pt idx="44536">
                  <c:v>3.0</c:v>
                </c:pt>
                <c:pt idx="44537">
                  <c:v>3.0</c:v>
                </c:pt>
                <c:pt idx="44538">
                  <c:v>3.0</c:v>
                </c:pt>
                <c:pt idx="44539">
                  <c:v>3.0</c:v>
                </c:pt>
                <c:pt idx="44540">
                  <c:v>3.0</c:v>
                </c:pt>
                <c:pt idx="44541">
                  <c:v>3.0</c:v>
                </c:pt>
                <c:pt idx="44542">
                  <c:v>3.0</c:v>
                </c:pt>
                <c:pt idx="44543">
                  <c:v>3.0</c:v>
                </c:pt>
                <c:pt idx="44544">
                  <c:v>3.0</c:v>
                </c:pt>
                <c:pt idx="44545">
                  <c:v>3.0</c:v>
                </c:pt>
                <c:pt idx="44546">
                  <c:v>3.0</c:v>
                </c:pt>
                <c:pt idx="44547">
                  <c:v>3.0</c:v>
                </c:pt>
                <c:pt idx="44548">
                  <c:v>3.0</c:v>
                </c:pt>
                <c:pt idx="44549">
                  <c:v>3.0</c:v>
                </c:pt>
                <c:pt idx="44550">
                  <c:v>3.0</c:v>
                </c:pt>
                <c:pt idx="44551">
                  <c:v>3.0</c:v>
                </c:pt>
                <c:pt idx="44552">
                  <c:v>3.0</c:v>
                </c:pt>
                <c:pt idx="44553">
                  <c:v>3.0</c:v>
                </c:pt>
                <c:pt idx="44554">
                  <c:v>3.0</c:v>
                </c:pt>
                <c:pt idx="44555">
                  <c:v>3.0</c:v>
                </c:pt>
                <c:pt idx="44556">
                  <c:v>3.0</c:v>
                </c:pt>
                <c:pt idx="44557">
                  <c:v>3.0</c:v>
                </c:pt>
                <c:pt idx="44558">
                  <c:v>3.0</c:v>
                </c:pt>
                <c:pt idx="44559">
                  <c:v>3.0</c:v>
                </c:pt>
                <c:pt idx="44560">
                  <c:v>3.0</c:v>
                </c:pt>
                <c:pt idx="44561">
                  <c:v>3.0</c:v>
                </c:pt>
                <c:pt idx="44562">
                  <c:v>3.0</c:v>
                </c:pt>
                <c:pt idx="44563">
                  <c:v>3.0</c:v>
                </c:pt>
                <c:pt idx="44564">
                  <c:v>3.0</c:v>
                </c:pt>
                <c:pt idx="44565">
                  <c:v>3.0</c:v>
                </c:pt>
                <c:pt idx="44566">
                  <c:v>3.0</c:v>
                </c:pt>
                <c:pt idx="44567">
                  <c:v>3.0</c:v>
                </c:pt>
                <c:pt idx="44568">
                  <c:v>3.0</c:v>
                </c:pt>
                <c:pt idx="44569">
                  <c:v>3.0</c:v>
                </c:pt>
                <c:pt idx="44570">
                  <c:v>3.0</c:v>
                </c:pt>
                <c:pt idx="44571">
                  <c:v>3.0</c:v>
                </c:pt>
                <c:pt idx="44572">
                  <c:v>3.0</c:v>
                </c:pt>
                <c:pt idx="44573">
                  <c:v>3.0</c:v>
                </c:pt>
                <c:pt idx="44574">
                  <c:v>3.0</c:v>
                </c:pt>
                <c:pt idx="44575">
                  <c:v>3.0</c:v>
                </c:pt>
                <c:pt idx="44576">
                  <c:v>3.0</c:v>
                </c:pt>
                <c:pt idx="44577">
                  <c:v>3.0</c:v>
                </c:pt>
                <c:pt idx="44578">
                  <c:v>3.0</c:v>
                </c:pt>
                <c:pt idx="44579">
                  <c:v>3.0</c:v>
                </c:pt>
                <c:pt idx="44580">
                  <c:v>3.0</c:v>
                </c:pt>
                <c:pt idx="44581">
                  <c:v>3.0</c:v>
                </c:pt>
                <c:pt idx="44582">
                  <c:v>3.0</c:v>
                </c:pt>
                <c:pt idx="44583">
                  <c:v>3.0</c:v>
                </c:pt>
                <c:pt idx="44584">
                  <c:v>3.0</c:v>
                </c:pt>
                <c:pt idx="44585">
                  <c:v>3.0</c:v>
                </c:pt>
                <c:pt idx="44586">
                  <c:v>3.0</c:v>
                </c:pt>
                <c:pt idx="44587">
                  <c:v>3.0</c:v>
                </c:pt>
                <c:pt idx="44588">
                  <c:v>3.0</c:v>
                </c:pt>
                <c:pt idx="44589">
                  <c:v>3.0</c:v>
                </c:pt>
                <c:pt idx="44590">
                  <c:v>3.0</c:v>
                </c:pt>
                <c:pt idx="44591">
                  <c:v>3.0</c:v>
                </c:pt>
                <c:pt idx="44592">
                  <c:v>3.0</c:v>
                </c:pt>
                <c:pt idx="44593">
                  <c:v>3.0</c:v>
                </c:pt>
                <c:pt idx="44594">
                  <c:v>3.0</c:v>
                </c:pt>
                <c:pt idx="44595">
                  <c:v>3.0</c:v>
                </c:pt>
                <c:pt idx="44596">
                  <c:v>3.0</c:v>
                </c:pt>
                <c:pt idx="44597">
                  <c:v>3.0</c:v>
                </c:pt>
                <c:pt idx="44598">
                  <c:v>3.0</c:v>
                </c:pt>
                <c:pt idx="44599">
                  <c:v>3.0</c:v>
                </c:pt>
                <c:pt idx="44600">
                  <c:v>3.0</c:v>
                </c:pt>
                <c:pt idx="44601">
                  <c:v>3.0</c:v>
                </c:pt>
                <c:pt idx="44602">
                  <c:v>3.0</c:v>
                </c:pt>
                <c:pt idx="44603">
                  <c:v>3.0</c:v>
                </c:pt>
                <c:pt idx="44604">
                  <c:v>3.0</c:v>
                </c:pt>
                <c:pt idx="44605">
                  <c:v>3.0</c:v>
                </c:pt>
                <c:pt idx="44606">
                  <c:v>3.0</c:v>
                </c:pt>
                <c:pt idx="44607">
                  <c:v>3.0</c:v>
                </c:pt>
                <c:pt idx="44608">
                  <c:v>3.0</c:v>
                </c:pt>
                <c:pt idx="44609">
                  <c:v>3.0</c:v>
                </c:pt>
                <c:pt idx="44610">
                  <c:v>3.0</c:v>
                </c:pt>
                <c:pt idx="44611">
                  <c:v>3.0</c:v>
                </c:pt>
                <c:pt idx="44612">
                  <c:v>3.0</c:v>
                </c:pt>
                <c:pt idx="44613">
                  <c:v>3.0</c:v>
                </c:pt>
                <c:pt idx="44614">
                  <c:v>3.0</c:v>
                </c:pt>
                <c:pt idx="44615">
                  <c:v>3.0</c:v>
                </c:pt>
                <c:pt idx="44616">
                  <c:v>3.0</c:v>
                </c:pt>
                <c:pt idx="44617">
                  <c:v>3.0</c:v>
                </c:pt>
                <c:pt idx="44618">
                  <c:v>3.0</c:v>
                </c:pt>
                <c:pt idx="44619">
                  <c:v>3.0</c:v>
                </c:pt>
                <c:pt idx="44620">
                  <c:v>3.0</c:v>
                </c:pt>
                <c:pt idx="44621">
                  <c:v>3.0</c:v>
                </c:pt>
                <c:pt idx="44622">
                  <c:v>3.0</c:v>
                </c:pt>
                <c:pt idx="44623">
                  <c:v>3.0</c:v>
                </c:pt>
                <c:pt idx="44624">
                  <c:v>3.0</c:v>
                </c:pt>
                <c:pt idx="44625">
                  <c:v>3.0</c:v>
                </c:pt>
                <c:pt idx="44626">
                  <c:v>3.0</c:v>
                </c:pt>
                <c:pt idx="44627">
                  <c:v>3.0</c:v>
                </c:pt>
                <c:pt idx="44628">
                  <c:v>3.0</c:v>
                </c:pt>
                <c:pt idx="44629">
                  <c:v>3.0</c:v>
                </c:pt>
                <c:pt idx="44630">
                  <c:v>3.0</c:v>
                </c:pt>
                <c:pt idx="44631">
                  <c:v>3.0</c:v>
                </c:pt>
                <c:pt idx="44632">
                  <c:v>3.0</c:v>
                </c:pt>
                <c:pt idx="44633">
                  <c:v>3.0</c:v>
                </c:pt>
                <c:pt idx="44634">
                  <c:v>3.0</c:v>
                </c:pt>
                <c:pt idx="44635">
                  <c:v>3.0</c:v>
                </c:pt>
                <c:pt idx="44636">
                  <c:v>3.0</c:v>
                </c:pt>
                <c:pt idx="44637">
                  <c:v>3.0</c:v>
                </c:pt>
                <c:pt idx="44638">
                  <c:v>3.0</c:v>
                </c:pt>
                <c:pt idx="44639">
                  <c:v>3.0</c:v>
                </c:pt>
                <c:pt idx="44640">
                  <c:v>3.0</c:v>
                </c:pt>
                <c:pt idx="44641">
                  <c:v>3.0</c:v>
                </c:pt>
                <c:pt idx="44642">
                  <c:v>3.0</c:v>
                </c:pt>
                <c:pt idx="44643">
                  <c:v>3.0</c:v>
                </c:pt>
                <c:pt idx="44644">
                  <c:v>3.0</c:v>
                </c:pt>
                <c:pt idx="44645">
                  <c:v>3.0</c:v>
                </c:pt>
                <c:pt idx="44646">
                  <c:v>3.0</c:v>
                </c:pt>
                <c:pt idx="44647">
                  <c:v>3.0</c:v>
                </c:pt>
                <c:pt idx="44648">
                  <c:v>3.0</c:v>
                </c:pt>
                <c:pt idx="44649">
                  <c:v>3.0</c:v>
                </c:pt>
                <c:pt idx="44650">
                  <c:v>3.0</c:v>
                </c:pt>
                <c:pt idx="44651">
                  <c:v>3.0</c:v>
                </c:pt>
                <c:pt idx="44652">
                  <c:v>3.0</c:v>
                </c:pt>
                <c:pt idx="44653">
                  <c:v>3.0</c:v>
                </c:pt>
                <c:pt idx="44654">
                  <c:v>3.0</c:v>
                </c:pt>
                <c:pt idx="44655">
                  <c:v>3.0</c:v>
                </c:pt>
                <c:pt idx="44656">
                  <c:v>3.0</c:v>
                </c:pt>
                <c:pt idx="44657">
                  <c:v>3.0</c:v>
                </c:pt>
                <c:pt idx="44658">
                  <c:v>3.0</c:v>
                </c:pt>
                <c:pt idx="44659">
                  <c:v>3.0</c:v>
                </c:pt>
                <c:pt idx="44660">
                  <c:v>3.0</c:v>
                </c:pt>
                <c:pt idx="44661">
                  <c:v>3.0</c:v>
                </c:pt>
                <c:pt idx="44662">
                  <c:v>3.0</c:v>
                </c:pt>
                <c:pt idx="44663">
                  <c:v>3.0</c:v>
                </c:pt>
                <c:pt idx="44664">
                  <c:v>3.0</c:v>
                </c:pt>
                <c:pt idx="44665">
                  <c:v>3.0</c:v>
                </c:pt>
                <c:pt idx="44666">
                  <c:v>3.0</c:v>
                </c:pt>
                <c:pt idx="44667">
                  <c:v>3.0</c:v>
                </c:pt>
                <c:pt idx="44668">
                  <c:v>3.0</c:v>
                </c:pt>
                <c:pt idx="44669">
                  <c:v>3.0</c:v>
                </c:pt>
                <c:pt idx="44670">
                  <c:v>3.0</c:v>
                </c:pt>
                <c:pt idx="44671">
                  <c:v>3.0</c:v>
                </c:pt>
                <c:pt idx="44672">
                  <c:v>3.0</c:v>
                </c:pt>
                <c:pt idx="44673">
                  <c:v>3.0</c:v>
                </c:pt>
                <c:pt idx="44674">
                  <c:v>3.0</c:v>
                </c:pt>
                <c:pt idx="44675">
                  <c:v>3.0</c:v>
                </c:pt>
                <c:pt idx="44676">
                  <c:v>3.0</c:v>
                </c:pt>
                <c:pt idx="44677">
                  <c:v>3.0</c:v>
                </c:pt>
                <c:pt idx="44678">
                  <c:v>3.0</c:v>
                </c:pt>
                <c:pt idx="44679">
                  <c:v>3.0</c:v>
                </c:pt>
                <c:pt idx="44680">
                  <c:v>3.0</c:v>
                </c:pt>
                <c:pt idx="44681">
                  <c:v>3.0</c:v>
                </c:pt>
                <c:pt idx="44682">
                  <c:v>3.0</c:v>
                </c:pt>
                <c:pt idx="44683">
                  <c:v>3.0</c:v>
                </c:pt>
                <c:pt idx="44684">
                  <c:v>3.0</c:v>
                </c:pt>
                <c:pt idx="44685">
                  <c:v>3.0</c:v>
                </c:pt>
                <c:pt idx="44686">
                  <c:v>3.0</c:v>
                </c:pt>
                <c:pt idx="44687">
                  <c:v>3.0</c:v>
                </c:pt>
                <c:pt idx="44688">
                  <c:v>3.0</c:v>
                </c:pt>
                <c:pt idx="44689">
                  <c:v>3.0</c:v>
                </c:pt>
                <c:pt idx="44690">
                  <c:v>3.0</c:v>
                </c:pt>
                <c:pt idx="44691">
                  <c:v>3.0</c:v>
                </c:pt>
                <c:pt idx="44692">
                  <c:v>3.0</c:v>
                </c:pt>
                <c:pt idx="44693">
                  <c:v>3.0</c:v>
                </c:pt>
                <c:pt idx="44694">
                  <c:v>3.0</c:v>
                </c:pt>
                <c:pt idx="44695">
                  <c:v>3.0</c:v>
                </c:pt>
                <c:pt idx="44696">
                  <c:v>3.0</c:v>
                </c:pt>
                <c:pt idx="44697">
                  <c:v>3.0</c:v>
                </c:pt>
                <c:pt idx="44698">
                  <c:v>3.0</c:v>
                </c:pt>
                <c:pt idx="44699">
                  <c:v>3.0</c:v>
                </c:pt>
                <c:pt idx="44700">
                  <c:v>3.0</c:v>
                </c:pt>
                <c:pt idx="44701">
                  <c:v>3.0</c:v>
                </c:pt>
                <c:pt idx="44702">
                  <c:v>3.0</c:v>
                </c:pt>
                <c:pt idx="44703">
                  <c:v>3.0</c:v>
                </c:pt>
                <c:pt idx="44704">
                  <c:v>3.0</c:v>
                </c:pt>
                <c:pt idx="44705">
                  <c:v>3.0</c:v>
                </c:pt>
                <c:pt idx="44706">
                  <c:v>3.0</c:v>
                </c:pt>
                <c:pt idx="44707">
                  <c:v>3.0</c:v>
                </c:pt>
                <c:pt idx="44708">
                  <c:v>3.0</c:v>
                </c:pt>
                <c:pt idx="44709">
                  <c:v>3.0</c:v>
                </c:pt>
                <c:pt idx="44710">
                  <c:v>3.0</c:v>
                </c:pt>
                <c:pt idx="44711">
                  <c:v>3.0</c:v>
                </c:pt>
                <c:pt idx="44712">
                  <c:v>3.0</c:v>
                </c:pt>
                <c:pt idx="44713">
                  <c:v>3.0</c:v>
                </c:pt>
                <c:pt idx="44714">
                  <c:v>3.0</c:v>
                </c:pt>
                <c:pt idx="44715">
                  <c:v>3.0</c:v>
                </c:pt>
                <c:pt idx="44716">
                  <c:v>3.0</c:v>
                </c:pt>
                <c:pt idx="44717">
                  <c:v>3.0</c:v>
                </c:pt>
                <c:pt idx="44718">
                  <c:v>3.0</c:v>
                </c:pt>
                <c:pt idx="44719">
                  <c:v>3.0</c:v>
                </c:pt>
                <c:pt idx="44720">
                  <c:v>3.0</c:v>
                </c:pt>
                <c:pt idx="44721">
                  <c:v>3.0</c:v>
                </c:pt>
                <c:pt idx="44722">
                  <c:v>3.0</c:v>
                </c:pt>
                <c:pt idx="44723">
                  <c:v>3.0</c:v>
                </c:pt>
                <c:pt idx="44724">
                  <c:v>3.0</c:v>
                </c:pt>
                <c:pt idx="44725">
                  <c:v>3.0</c:v>
                </c:pt>
                <c:pt idx="44726">
                  <c:v>3.0</c:v>
                </c:pt>
                <c:pt idx="44727">
                  <c:v>3.0</c:v>
                </c:pt>
                <c:pt idx="44728">
                  <c:v>3.0</c:v>
                </c:pt>
                <c:pt idx="44729">
                  <c:v>3.0</c:v>
                </c:pt>
                <c:pt idx="44730">
                  <c:v>3.0</c:v>
                </c:pt>
                <c:pt idx="44731">
                  <c:v>3.0</c:v>
                </c:pt>
                <c:pt idx="44732">
                  <c:v>3.0</c:v>
                </c:pt>
                <c:pt idx="44733">
                  <c:v>3.0</c:v>
                </c:pt>
                <c:pt idx="44734">
                  <c:v>3.0</c:v>
                </c:pt>
                <c:pt idx="44735">
                  <c:v>3.0</c:v>
                </c:pt>
                <c:pt idx="44736">
                  <c:v>3.0</c:v>
                </c:pt>
                <c:pt idx="44737">
                  <c:v>3.0</c:v>
                </c:pt>
                <c:pt idx="44738">
                  <c:v>3.0</c:v>
                </c:pt>
                <c:pt idx="44739">
                  <c:v>3.0</c:v>
                </c:pt>
                <c:pt idx="44740">
                  <c:v>3.0</c:v>
                </c:pt>
                <c:pt idx="44741">
                  <c:v>3.0</c:v>
                </c:pt>
                <c:pt idx="44742">
                  <c:v>3.0</c:v>
                </c:pt>
                <c:pt idx="44743">
                  <c:v>3.0</c:v>
                </c:pt>
                <c:pt idx="44744">
                  <c:v>3.0</c:v>
                </c:pt>
                <c:pt idx="44745">
                  <c:v>3.0</c:v>
                </c:pt>
                <c:pt idx="44746">
                  <c:v>3.0</c:v>
                </c:pt>
                <c:pt idx="44747">
                  <c:v>3.0</c:v>
                </c:pt>
                <c:pt idx="44748">
                  <c:v>3.0</c:v>
                </c:pt>
                <c:pt idx="44749">
                  <c:v>3.0</c:v>
                </c:pt>
                <c:pt idx="44750">
                  <c:v>3.0</c:v>
                </c:pt>
                <c:pt idx="44751">
                  <c:v>3.0</c:v>
                </c:pt>
                <c:pt idx="44752">
                  <c:v>3.0</c:v>
                </c:pt>
                <c:pt idx="44753">
                  <c:v>3.0</c:v>
                </c:pt>
                <c:pt idx="44754">
                  <c:v>3.0</c:v>
                </c:pt>
                <c:pt idx="44755">
                  <c:v>3.0</c:v>
                </c:pt>
                <c:pt idx="44756">
                  <c:v>3.0</c:v>
                </c:pt>
                <c:pt idx="44757">
                  <c:v>3.0</c:v>
                </c:pt>
                <c:pt idx="44758">
                  <c:v>3.0</c:v>
                </c:pt>
                <c:pt idx="44759">
                  <c:v>3.0</c:v>
                </c:pt>
                <c:pt idx="44760">
                  <c:v>3.0</c:v>
                </c:pt>
                <c:pt idx="44761">
                  <c:v>3.0</c:v>
                </c:pt>
                <c:pt idx="44762">
                  <c:v>3.0</c:v>
                </c:pt>
                <c:pt idx="44763">
                  <c:v>3.0</c:v>
                </c:pt>
                <c:pt idx="44764">
                  <c:v>3.0</c:v>
                </c:pt>
                <c:pt idx="44765">
                  <c:v>3.0</c:v>
                </c:pt>
                <c:pt idx="44766">
                  <c:v>3.0</c:v>
                </c:pt>
                <c:pt idx="44767">
                  <c:v>3.0</c:v>
                </c:pt>
                <c:pt idx="44768">
                  <c:v>3.0</c:v>
                </c:pt>
                <c:pt idx="44769">
                  <c:v>3.0</c:v>
                </c:pt>
                <c:pt idx="44770">
                  <c:v>3.0</c:v>
                </c:pt>
                <c:pt idx="44771">
                  <c:v>3.0</c:v>
                </c:pt>
                <c:pt idx="44772">
                  <c:v>3.0</c:v>
                </c:pt>
                <c:pt idx="44773">
                  <c:v>3.0</c:v>
                </c:pt>
                <c:pt idx="44774">
                  <c:v>3.0</c:v>
                </c:pt>
                <c:pt idx="44775">
                  <c:v>3.0</c:v>
                </c:pt>
                <c:pt idx="44776">
                  <c:v>3.0</c:v>
                </c:pt>
                <c:pt idx="44777">
                  <c:v>3.0</c:v>
                </c:pt>
                <c:pt idx="44778">
                  <c:v>3.0</c:v>
                </c:pt>
                <c:pt idx="44779">
                  <c:v>3.0</c:v>
                </c:pt>
                <c:pt idx="44780">
                  <c:v>3.0</c:v>
                </c:pt>
                <c:pt idx="44781">
                  <c:v>3.0</c:v>
                </c:pt>
                <c:pt idx="44782">
                  <c:v>3.0</c:v>
                </c:pt>
                <c:pt idx="44783">
                  <c:v>3.0</c:v>
                </c:pt>
                <c:pt idx="44784">
                  <c:v>3.0</c:v>
                </c:pt>
                <c:pt idx="44785">
                  <c:v>3.0</c:v>
                </c:pt>
                <c:pt idx="44786">
                  <c:v>3.0</c:v>
                </c:pt>
                <c:pt idx="44787">
                  <c:v>3.0</c:v>
                </c:pt>
                <c:pt idx="44788">
                  <c:v>3.0</c:v>
                </c:pt>
                <c:pt idx="44789">
                  <c:v>3.0</c:v>
                </c:pt>
                <c:pt idx="44790">
                  <c:v>3.0</c:v>
                </c:pt>
                <c:pt idx="44791">
                  <c:v>3.0</c:v>
                </c:pt>
                <c:pt idx="44792">
                  <c:v>3.0</c:v>
                </c:pt>
                <c:pt idx="44793">
                  <c:v>3.0</c:v>
                </c:pt>
                <c:pt idx="44794">
                  <c:v>3.0</c:v>
                </c:pt>
                <c:pt idx="44795">
                  <c:v>3.0</c:v>
                </c:pt>
                <c:pt idx="44796">
                  <c:v>3.0</c:v>
                </c:pt>
                <c:pt idx="44797">
                  <c:v>3.0</c:v>
                </c:pt>
                <c:pt idx="44798">
                  <c:v>3.0</c:v>
                </c:pt>
                <c:pt idx="44799">
                  <c:v>3.0</c:v>
                </c:pt>
                <c:pt idx="44800">
                  <c:v>3.0</c:v>
                </c:pt>
                <c:pt idx="44801">
                  <c:v>3.0</c:v>
                </c:pt>
                <c:pt idx="44802">
                  <c:v>3.0</c:v>
                </c:pt>
                <c:pt idx="44803">
                  <c:v>3.0</c:v>
                </c:pt>
                <c:pt idx="44804">
                  <c:v>3.0</c:v>
                </c:pt>
                <c:pt idx="44805">
                  <c:v>3.0</c:v>
                </c:pt>
                <c:pt idx="44806">
                  <c:v>3.0</c:v>
                </c:pt>
                <c:pt idx="44807">
                  <c:v>3.0</c:v>
                </c:pt>
                <c:pt idx="44808">
                  <c:v>3.0</c:v>
                </c:pt>
                <c:pt idx="44809">
                  <c:v>3.0</c:v>
                </c:pt>
                <c:pt idx="44810">
                  <c:v>3.0</c:v>
                </c:pt>
                <c:pt idx="44811">
                  <c:v>3.0</c:v>
                </c:pt>
                <c:pt idx="44812">
                  <c:v>3.0</c:v>
                </c:pt>
                <c:pt idx="44813">
                  <c:v>3.0</c:v>
                </c:pt>
                <c:pt idx="44814">
                  <c:v>3.0</c:v>
                </c:pt>
                <c:pt idx="44815">
                  <c:v>3.0</c:v>
                </c:pt>
                <c:pt idx="44816">
                  <c:v>3.0</c:v>
                </c:pt>
                <c:pt idx="44817">
                  <c:v>3.0</c:v>
                </c:pt>
                <c:pt idx="44818">
                  <c:v>3.0</c:v>
                </c:pt>
                <c:pt idx="44819">
                  <c:v>3.0</c:v>
                </c:pt>
                <c:pt idx="44820">
                  <c:v>3.0</c:v>
                </c:pt>
                <c:pt idx="44821">
                  <c:v>3.0</c:v>
                </c:pt>
                <c:pt idx="44822">
                  <c:v>3.0</c:v>
                </c:pt>
                <c:pt idx="44823">
                  <c:v>3.0</c:v>
                </c:pt>
                <c:pt idx="44824">
                  <c:v>3.0</c:v>
                </c:pt>
                <c:pt idx="44825">
                  <c:v>3.0</c:v>
                </c:pt>
                <c:pt idx="44826">
                  <c:v>3.0</c:v>
                </c:pt>
                <c:pt idx="44827">
                  <c:v>3.0</c:v>
                </c:pt>
                <c:pt idx="44828">
                  <c:v>3.0</c:v>
                </c:pt>
                <c:pt idx="44829">
                  <c:v>3.0</c:v>
                </c:pt>
                <c:pt idx="44830">
                  <c:v>3.0</c:v>
                </c:pt>
                <c:pt idx="44831">
                  <c:v>3.0</c:v>
                </c:pt>
                <c:pt idx="44832">
                  <c:v>3.0</c:v>
                </c:pt>
                <c:pt idx="44833">
                  <c:v>3.0</c:v>
                </c:pt>
                <c:pt idx="44834">
                  <c:v>3.0</c:v>
                </c:pt>
                <c:pt idx="44835">
                  <c:v>3.0</c:v>
                </c:pt>
                <c:pt idx="44836">
                  <c:v>3.0</c:v>
                </c:pt>
                <c:pt idx="44837">
                  <c:v>3.0</c:v>
                </c:pt>
                <c:pt idx="44838">
                  <c:v>3.0</c:v>
                </c:pt>
                <c:pt idx="44839">
                  <c:v>3.0</c:v>
                </c:pt>
                <c:pt idx="44840">
                  <c:v>3.0</c:v>
                </c:pt>
                <c:pt idx="44841">
                  <c:v>3.0</c:v>
                </c:pt>
                <c:pt idx="44842">
                  <c:v>3.0</c:v>
                </c:pt>
                <c:pt idx="44843">
                  <c:v>3.0</c:v>
                </c:pt>
                <c:pt idx="44844">
                  <c:v>3.0</c:v>
                </c:pt>
                <c:pt idx="44845">
                  <c:v>3.0</c:v>
                </c:pt>
                <c:pt idx="44846">
                  <c:v>3.0</c:v>
                </c:pt>
                <c:pt idx="44847">
                  <c:v>3.0</c:v>
                </c:pt>
                <c:pt idx="44848">
                  <c:v>3.0</c:v>
                </c:pt>
                <c:pt idx="44849">
                  <c:v>3.0</c:v>
                </c:pt>
                <c:pt idx="44850">
                  <c:v>3.0</c:v>
                </c:pt>
                <c:pt idx="44851">
                  <c:v>3.0</c:v>
                </c:pt>
                <c:pt idx="44852">
                  <c:v>3.0</c:v>
                </c:pt>
                <c:pt idx="44853">
                  <c:v>3.0</c:v>
                </c:pt>
                <c:pt idx="44854">
                  <c:v>3.0</c:v>
                </c:pt>
                <c:pt idx="44855">
                  <c:v>3.0</c:v>
                </c:pt>
                <c:pt idx="44856">
                  <c:v>3.0</c:v>
                </c:pt>
                <c:pt idx="44857">
                  <c:v>3.0</c:v>
                </c:pt>
                <c:pt idx="44858">
                  <c:v>3.0</c:v>
                </c:pt>
                <c:pt idx="44859">
                  <c:v>3.0</c:v>
                </c:pt>
                <c:pt idx="44860">
                  <c:v>3.0</c:v>
                </c:pt>
                <c:pt idx="44861">
                  <c:v>3.0</c:v>
                </c:pt>
                <c:pt idx="44862">
                  <c:v>3.0</c:v>
                </c:pt>
                <c:pt idx="44863">
                  <c:v>3.0</c:v>
                </c:pt>
                <c:pt idx="44864">
                  <c:v>3.0</c:v>
                </c:pt>
                <c:pt idx="44865">
                  <c:v>3.0</c:v>
                </c:pt>
                <c:pt idx="44866">
                  <c:v>3.0</c:v>
                </c:pt>
                <c:pt idx="44867">
                  <c:v>3.0</c:v>
                </c:pt>
                <c:pt idx="44868">
                  <c:v>3.0</c:v>
                </c:pt>
                <c:pt idx="44869">
                  <c:v>3.0</c:v>
                </c:pt>
                <c:pt idx="44870">
                  <c:v>3.0</c:v>
                </c:pt>
                <c:pt idx="44871">
                  <c:v>3.0</c:v>
                </c:pt>
                <c:pt idx="44872">
                  <c:v>3.0</c:v>
                </c:pt>
                <c:pt idx="44873">
                  <c:v>3.0</c:v>
                </c:pt>
                <c:pt idx="44874">
                  <c:v>3.0</c:v>
                </c:pt>
                <c:pt idx="44875">
                  <c:v>3.0</c:v>
                </c:pt>
                <c:pt idx="44876">
                  <c:v>3.0</c:v>
                </c:pt>
                <c:pt idx="44877">
                  <c:v>3.0</c:v>
                </c:pt>
                <c:pt idx="44878">
                  <c:v>3.0</c:v>
                </c:pt>
                <c:pt idx="44879">
                  <c:v>3.0</c:v>
                </c:pt>
                <c:pt idx="44880">
                  <c:v>3.0</c:v>
                </c:pt>
                <c:pt idx="44881">
                  <c:v>3.0</c:v>
                </c:pt>
                <c:pt idx="44882">
                  <c:v>3.0</c:v>
                </c:pt>
                <c:pt idx="44883">
                  <c:v>3.0</c:v>
                </c:pt>
                <c:pt idx="44884">
                  <c:v>3.0</c:v>
                </c:pt>
                <c:pt idx="44885">
                  <c:v>3.0</c:v>
                </c:pt>
                <c:pt idx="44886">
                  <c:v>3.0</c:v>
                </c:pt>
                <c:pt idx="44887">
                  <c:v>3.0</c:v>
                </c:pt>
                <c:pt idx="44888">
                  <c:v>3.0</c:v>
                </c:pt>
                <c:pt idx="44889">
                  <c:v>3.0</c:v>
                </c:pt>
                <c:pt idx="44890">
                  <c:v>3.0</c:v>
                </c:pt>
                <c:pt idx="44891">
                  <c:v>3.0</c:v>
                </c:pt>
                <c:pt idx="44892">
                  <c:v>3.0</c:v>
                </c:pt>
                <c:pt idx="44893">
                  <c:v>3.0</c:v>
                </c:pt>
                <c:pt idx="44894">
                  <c:v>3.0</c:v>
                </c:pt>
                <c:pt idx="44895">
                  <c:v>3.0</c:v>
                </c:pt>
                <c:pt idx="44896">
                  <c:v>3.0</c:v>
                </c:pt>
                <c:pt idx="44897">
                  <c:v>3.0</c:v>
                </c:pt>
                <c:pt idx="44898">
                  <c:v>3.0</c:v>
                </c:pt>
                <c:pt idx="44899">
                  <c:v>3.0</c:v>
                </c:pt>
                <c:pt idx="44900">
                  <c:v>3.0</c:v>
                </c:pt>
                <c:pt idx="44901">
                  <c:v>3.0</c:v>
                </c:pt>
                <c:pt idx="44902">
                  <c:v>3.0</c:v>
                </c:pt>
                <c:pt idx="44903">
                  <c:v>3.0</c:v>
                </c:pt>
                <c:pt idx="44904">
                  <c:v>3.0</c:v>
                </c:pt>
                <c:pt idx="44905">
                  <c:v>3.0</c:v>
                </c:pt>
                <c:pt idx="44906">
                  <c:v>3.0</c:v>
                </c:pt>
                <c:pt idx="44907">
                  <c:v>3.0</c:v>
                </c:pt>
                <c:pt idx="44908">
                  <c:v>3.0</c:v>
                </c:pt>
                <c:pt idx="44909">
                  <c:v>3.0</c:v>
                </c:pt>
                <c:pt idx="44910">
                  <c:v>3.0</c:v>
                </c:pt>
                <c:pt idx="44911">
                  <c:v>3.0</c:v>
                </c:pt>
                <c:pt idx="44912">
                  <c:v>3.0</c:v>
                </c:pt>
                <c:pt idx="44913">
                  <c:v>3.0</c:v>
                </c:pt>
                <c:pt idx="44914">
                  <c:v>3.0</c:v>
                </c:pt>
                <c:pt idx="44915">
                  <c:v>3.0</c:v>
                </c:pt>
                <c:pt idx="44916">
                  <c:v>3.0</c:v>
                </c:pt>
                <c:pt idx="44917">
                  <c:v>3.0</c:v>
                </c:pt>
                <c:pt idx="44918">
                  <c:v>3.0</c:v>
                </c:pt>
                <c:pt idx="44919">
                  <c:v>3.0</c:v>
                </c:pt>
                <c:pt idx="44920">
                  <c:v>3.0</c:v>
                </c:pt>
                <c:pt idx="44921">
                  <c:v>3.0</c:v>
                </c:pt>
                <c:pt idx="44922">
                  <c:v>3.0</c:v>
                </c:pt>
                <c:pt idx="44923">
                  <c:v>3.0</c:v>
                </c:pt>
                <c:pt idx="44924">
                  <c:v>3.0</c:v>
                </c:pt>
                <c:pt idx="44925">
                  <c:v>3.0</c:v>
                </c:pt>
                <c:pt idx="44926">
                  <c:v>3.0</c:v>
                </c:pt>
                <c:pt idx="44927">
                  <c:v>3.0</c:v>
                </c:pt>
                <c:pt idx="44928">
                  <c:v>3.0</c:v>
                </c:pt>
                <c:pt idx="44929">
                  <c:v>3.0</c:v>
                </c:pt>
                <c:pt idx="44930">
                  <c:v>3.0</c:v>
                </c:pt>
                <c:pt idx="44931">
                  <c:v>3.0</c:v>
                </c:pt>
                <c:pt idx="44932">
                  <c:v>3.0</c:v>
                </c:pt>
                <c:pt idx="44933">
                  <c:v>3.0</c:v>
                </c:pt>
                <c:pt idx="44934">
                  <c:v>3.0</c:v>
                </c:pt>
                <c:pt idx="44935">
                  <c:v>3.0</c:v>
                </c:pt>
                <c:pt idx="44936">
                  <c:v>3.0</c:v>
                </c:pt>
                <c:pt idx="44937">
                  <c:v>3.0</c:v>
                </c:pt>
                <c:pt idx="44938">
                  <c:v>3.0</c:v>
                </c:pt>
                <c:pt idx="44939">
                  <c:v>3.0</c:v>
                </c:pt>
                <c:pt idx="44940">
                  <c:v>3.0</c:v>
                </c:pt>
                <c:pt idx="44941">
                  <c:v>3.0</c:v>
                </c:pt>
                <c:pt idx="44942">
                  <c:v>3.0</c:v>
                </c:pt>
                <c:pt idx="44943">
                  <c:v>3.0</c:v>
                </c:pt>
                <c:pt idx="44944">
                  <c:v>3.0</c:v>
                </c:pt>
                <c:pt idx="44945">
                  <c:v>3.0</c:v>
                </c:pt>
                <c:pt idx="44946">
                  <c:v>3.0</c:v>
                </c:pt>
                <c:pt idx="44947">
                  <c:v>3.0</c:v>
                </c:pt>
                <c:pt idx="44948">
                  <c:v>3.0</c:v>
                </c:pt>
                <c:pt idx="44949">
                  <c:v>3.0</c:v>
                </c:pt>
                <c:pt idx="44950">
                  <c:v>3.0</c:v>
                </c:pt>
                <c:pt idx="44951">
                  <c:v>3.0</c:v>
                </c:pt>
                <c:pt idx="44952">
                  <c:v>3.0</c:v>
                </c:pt>
                <c:pt idx="44953">
                  <c:v>3.0</c:v>
                </c:pt>
                <c:pt idx="44954">
                  <c:v>3.0</c:v>
                </c:pt>
                <c:pt idx="44955">
                  <c:v>3.0</c:v>
                </c:pt>
                <c:pt idx="44956">
                  <c:v>3.0</c:v>
                </c:pt>
                <c:pt idx="44957">
                  <c:v>3.0</c:v>
                </c:pt>
                <c:pt idx="44958">
                  <c:v>3.0</c:v>
                </c:pt>
                <c:pt idx="44959">
                  <c:v>3.0</c:v>
                </c:pt>
                <c:pt idx="44960">
                  <c:v>3.0</c:v>
                </c:pt>
                <c:pt idx="44961">
                  <c:v>3.0</c:v>
                </c:pt>
                <c:pt idx="44962">
                  <c:v>3.0</c:v>
                </c:pt>
                <c:pt idx="44963">
                  <c:v>3.0</c:v>
                </c:pt>
                <c:pt idx="44964">
                  <c:v>3.0</c:v>
                </c:pt>
                <c:pt idx="44965">
                  <c:v>3.0</c:v>
                </c:pt>
                <c:pt idx="44966">
                  <c:v>3.0</c:v>
                </c:pt>
                <c:pt idx="44967">
                  <c:v>3.0</c:v>
                </c:pt>
                <c:pt idx="44968">
                  <c:v>3.0</c:v>
                </c:pt>
                <c:pt idx="44969">
                  <c:v>3.0</c:v>
                </c:pt>
                <c:pt idx="44970">
                  <c:v>3.0</c:v>
                </c:pt>
                <c:pt idx="44971">
                  <c:v>3.0</c:v>
                </c:pt>
                <c:pt idx="44972">
                  <c:v>3.0</c:v>
                </c:pt>
                <c:pt idx="44973">
                  <c:v>3.0</c:v>
                </c:pt>
                <c:pt idx="44974">
                  <c:v>3.0</c:v>
                </c:pt>
                <c:pt idx="44975">
                  <c:v>3.0</c:v>
                </c:pt>
                <c:pt idx="44976">
                  <c:v>3.0</c:v>
                </c:pt>
                <c:pt idx="44977">
                  <c:v>3.0</c:v>
                </c:pt>
                <c:pt idx="44978">
                  <c:v>3.0</c:v>
                </c:pt>
                <c:pt idx="44979">
                  <c:v>3.0</c:v>
                </c:pt>
                <c:pt idx="44980">
                  <c:v>3.0</c:v>
                </c:pt>
                <c:pt idx="44981">
                  <c:v>3.0</c:v>
                </c:pt>
                <c:pt idx="44982">
                  <c:v>3.0</c:v>
                </c:pt>
                <c:pt idx="44983">
                  <c:v>3.0</c:v>
                </c:pt>
                <c:pt idx="44984">
                  <c:v>3.0</c:v>
                </c:pt>
                <c:pt idx="44985">
                  <c:v>3.0</c:v>
                </c:pt>
                <c:pt idx="44986">
                  <c:v>3.0</c:v>
                </c:pt>
                <c:pt idx="44987">
                  <c:v>3.0</c:v>
                </c:pt>
                <c:pt idx="44988">
                  <c:v>3.0</c:v>
                </c:pt>
                <c:pt idx="44989">
                  <c:v>3.0</c:v>
                </c:pt>
                <c:pt idx="44990">
                  <c:v>3.0</c:v>
                </c:pt>
                <c:pt idx="44991">
                  <c:v>3.0</c:v>
                </c:pt>
                <c:pt idx="44992">
                  <c:v>3.0</c:v>
                </c:pt>
                <c:pt idx="44993">
                  <c:v>3.0</c:v>
                </c:pt>
                <c:pt idx="44994">
                  <c:v>3.0</c:v>
                </c:pt>
                <c:pt idx="44995">
                  <c:v>3.0</c:v>
                </c:pt>
                <c:pt idx="44996">
                  <c:v>3.0</c:v>
                </c:pt>
                <c:pt idx="44997">
                  <c:v>3.0</c:v>
                </c:pt>
                <c:pt idx="44998">
                  <c:v>3.0</c:v>
                </c:pt>
                <c:pt idx="44999">
                  <c:v>3.0</c:v>
                </c:pt>
                <c:pt idx="45000">
                  <c:v>3.0</c:v>
                </c:pt>
                <c:pt idx="45001">
                  <c:v>3.0</c:v>
                </c:pt>
                <c:pt idx="45002">
                  <c:v>3.0</c:v>
                </c:pt>
                <c:pt idx="45003">
                  <c:v>3.0</c:v>
                </c:pt>
                <c:pt idx="45004">
                  <c:v>3.0</c:v>
                </c:pt>
                <c:pt idx="45005">
                  <c:v>3.0</c:v>
                </c:pt>
                <c:pt idx="45006">
                  <c:v>3.0</c:v>
                </c:pt>
                <c:pt idx="45007">
                  <c:v>3.0</c:v>
                </c:pt>
                <c:pt idx="45008">
                  <c:v>3.0</c:v>
                </c:pt>
                <c:pt idx="45009">
                  <c:v>3.0</c:v>
                </c:pt>
                <c:pt idx="45010">
                  <c:v>3.0</c:v>
                </c:pt>
                <c:pt idx="45011">
                  <c:v>3.0</c:v>
                </c:pt>
                <c:pt idx="45012">
                  <c:v>3.0</c:v>
                </c:pt>
                <c:pt idx="45013">
                  <c:v>3.0</c:v>
                </c:pt>
                <c:pt idx="45014">
                  <c:v>3.0</c:v>
                </c:pt>
                <c:pt idx="45015">
                  <c:v>3.0</c:v>
                </c:pt>
                <c:pt idx="45016">
                  <c:v>3.0</c:v>
                </c:pt>
                <c:pt idx="45017">
                  <c:v>3.0</c:v>
                </c:pt>
                <c:pt idx="45018">
                  <c:v>3.0</c:v>
                </c:pt>
                <c:pt idx="45019">
                  <c:v>3.0</c:v>
                </c:pt>
                <c:pt idx="45020">
                  <c:v>3.0</c:v>
                </c:pt>
                <c:pt idx="45021">
                  <c:v>3.0</c:v>
                </c:pt>
                <c:pt idx="45022">
                  <c:v>3.0</c:v>
                </c:pt>
                <c:pt idx="45023">
                  <c:v>3.0</c:v>
                </c:pt>
                <c:pt idx="45024">
                  <c:v>3.0</c:v>
                </c:pt>
                <c:pt idx="45025">
                  <c:v>3.0</c:v>
                </c:pt>
                <c:pt idx="45026">
                  <c:v>3.0</c:v>
                </c:pt>
                <c:pt idx="45027">
                  <c:v>3.0</c:v>
                </c:pt>
                <c:pt idx="45028">
                  <c:v>3.0</c:v>
                </c:pt>
                <c:pt idx="45029">
                  <c:v>3.0</c:v>
                </c:pt>
                <c:pt idx="45030">
                  <c:v>3.0</c:v>
                </c:pt>
                <c:pt idx="45031">
                  <c:v>3.0</c:v>
                </c:pt>
                <c:pt idx="45032">
                  <c:v>3.0</c:v>
                </c:pt>
                <c:pt idx="45033">
                  <c:v>3.0</c:v>
                </c:pt>
                <c:pt idx="45034">
                  <c:v>3.0</c:v>
                </c:pt>
                <c:pt idx="45035">
                  <c:v>3.0</c:v>
                </c:pt>
                <c:pt idx="45036">
                  <c:v>3.0</c:v>
                </c:pt>
                <c:pt idx="45037">
                  <c:v>3.0</c:v>
                </c:pt>
                <c:pt idx="45038">
                  <c:v>3.0</c:v>
                </c:pt>
                <c:pt idx="45039">
                  <c:v>3.0</c:v>
                </c:pt>
                <c:pt idx="45040">
                  <c:v>3.0</c:v>
                </c:pt>
                <c:pt idx="45041">
                  <c:v>3.0</c:v>
                </c:pt>
                <c:pt idx="45042">
                  <c:v>3.0</c:v>
                </c:pt>
                <c:pt idx="45043">
                  <c:v>3.0</c:v>
                </c:pt>
                <c:pt idx="45044">
                  <c:v>3.0</c:v>
                </c:pt>
                <c:pt idx="45045">
                  <c:v>3.0</c:v>
                </c:pt>
                <c:pt idx="45046">
                  <c:v>3.0</c:v>
                </c:pt>
                <c:pt idx="45047">
                  <c:v>3.0</c:v>
                </c:pt>
                <c:pt idx="45048">
                  <c:v>3.0</c:v>
                </c:pt>
                <c:pt idx="45049">
                  <c:v>3.0</c:v>
                </c:pt>
                <c:pt idx="45050">
                  <c:v>3.0</c:v>
                </c:pt>
                <c:pt idx="45051">
                  <c:v>3.0</c:v>
                </c:pt>
                <c:pt idx="45052">
                  <c:v>3.0</c:v>
                </c:pt>
                <c:pt idx="45053">
                  <c:v>3.0</c:v>
                </c:pt>
                <c:pt idx="45054">
                  <c:v>3.0</c:v>
                </c:pt>
                <c:pt idx="45055">
                  <c:v>3.0</c:v>
                </c:pt>
                <c:pt idx="45056">
                  <c:v>3.0</c:v>
                </c:pt>
                <c:pt idx="45057">
                  <c:v>3.0</c:v>
                </c:pt>
                <c:pt idx="45058">
                  <c:v>3.0</c:v>
                </c:pt>
                <c:pt idx="45059">
                  <c:v>3.0</c:v>
                </c:pt>
                <c:pt idx="45060">
                  <c:v>3.0</c:v>
                </c:pt>
                <c:pt idx="45061">
                  <c:v>3.0</c:v>
                </c:pt>
                <c:pt idx="45062">
                  <c:v>3.0</c:v>
                </c:pt>
                <c:pt idx="45063">
                  <c:v>3.0</c:v>
                </c:pt>
                <c:pt idx="45064">
                  <c:v>3.0</c:v>
                </c:pt>
                <c:pt idx="45065">
                  <c:v>3.0</c:v>
                </c:pt>
                <c:pt idx="45066">
                  <c:v>3.0</c:v>
                </c:pt>
                <c:pt idx="45067">
                  <c:v>3.0</c:v>
                </c:pt>
                <c:pt idx="45068">
                  <c:v>3.0</c:v>
                </c:pt>
                <c:pt idx="45069">
                  <c:v>3.0</c:v>
                </c:pt>
                <c:pt idx="45070">
                  <c:v>3.0</c:v>
                </c:pt>
                <c:pt idx="45071">
                  <c:v>3.0</c:v>
                </c:pt>
                <c:pt idx="45072">
                  <c:v>3.0</c:v>
                </c:pt>
                <c:pt idx="45073">
                  <c:v>3.0</c:v>
                </c:pt>
                <c:pt idx="45074">
                  <c:v>3.0</c:v>
                </c:pt>
                <c:pt idx="45075">
                  <c:v>3.0</c:v>
                </c:pt>
                <c:pt idx="45076">
                  <c:v>3.0</c:v>
                </c:pt>
                <c:pt idx="45077">
                  <c:v>3.0</c:v>
                </c:pt>
                <c:pt idx="45078">
                  <c:v>3.0</c:v>
                </c:pt>
                <c:pt idx="45079">
                  <c:v>3.0</c:v>
                </c:pt>
                <c:pt idx="45080">
                  <c:v>3.0</c:v>
                </c:pt>
                <c:pt idx="45081">
                  <c:v>3.0</c:v>
                </c:pt>
                <c:pt idx="45082">
                  <c:v>3.0</c:v>
                </c:pt>
                <c:pt idx="45083">
                  <c:v>3.0</c:v>
                </c:pt>
                <c:pt idx="45084">
                  <c:v>3.0</c:v>
                </c:pt>
                <c:pt idx="45085">
                  <c:v>3.0</c:v>
                </c:pt>
                <c:pt idx="45086">
                  <c:v>3.0</c:v>
                </c:pt>
                <c:pt idx="45087">
                  <c:v>3.0</c:v>
                </c:pt>
                <c:pt idx="45088">
                  <c:v>3.0</c:v>
                </c:pt>
                <c:pt idx="45089">
                  <c:v>3.0</c:v>
                </c:pt>
                <c:pt idx="45090">
                  <c:v>3.0</c:v>
                </c:pt>
                <c:pt idx="45091">
                  <c:v>3.0</c:v>
                </c:pt>
                <c:pt idx="45092">
                  <c:v>3.0</c:v>
                </c:pt>
                <c:pt idx="45093">
                  <c:v>3.0</c:v>
                </c:pt>
                <c:pt idx="45094">
                  <c:v>3.0</c:v>
                </c:pt>
                <c:pt idx="45095">
                  <c:v>3.0</c:v>
                </c:pt>
                <c:pt idx="45096">
                  <c:v>3.0</c:v>
                </c:pt>
                <c:pt idx="45097">
                  <c:v>3.0</c:v>
                </c:pt>
                <c:pt idx="45098">
                  <c:v>3.0</c:v>
                </c:pt>
                <c:pt idx="45099">
                  <c:v>3.0</c:v>
                </c:pt>
                <c:pt idx="45100">
                  <c:v>3.0</c:v>
                </c:pt>
                <c:pt idx="45101">
                  <c:v>3.0</c:v>
                </c:pt>
                <c:pt idx="45102">
                  <c:v>3.0</c:v>
                </c:pt>
                <c:pt idx="45103">
                  <c:v>3.0</c:v>
                </c:pt>
                <c:pt idx="45104">
                  <c:v>3.0</c:v>
                </c:pt>
                <c:pt idx="45105">
                  <c:v>3.0</c:v>
                </c:pt>
                <c:pt idx="45106">
                  <c:v>3.0</c:v>
                </c:pt>
                <c:pt idx="45107">
                  <c:v>3.0</c:v>
                </c:pt>
                <c:pt idx="45108">
                  <c:v>3.0</c:v>
                </c:pt>
                <c:pt idx="45109">
                  <c:v>3.0</c:v>
                </c:pt>
                <c:pt idx="45110">
                  <c:v>3.0</c:v>
                </c:pt>
                <c:pt idx="45111">
                  <c:v>3.0</c:v>
                </c:pt>
                <c:pt idx="45112">
                  <c:v>3.0</c:v>
                </c:pt>
                <c:pt idx="45113">
                  <c:v>3.0</c:v>
                </c:pt>
                <c:pt idx="45114">
                  <c:v>3.0</c:v>
                </c:pt>
                <c:pt idx="45115">
                  <c:v>3.0</c:v>
                </c:pt>
                <c:pt idx="45116">
                  <c:v>3.0</c:v>
                </c:pt>
                <c:pt idx="45117">
                  <c:v>3.0</c:v>
                </c:pt>
                <c:pt idx="45118">
                  <c:v>3.0</c:v>
                </c:pt>
                <c:pt idx="45119">
                  <c:v>3.0</c:v>
                </c:pt>
                <c:pt idx="45120">
                  <c:v>3.0</c:v>
                </c:pt>
                <c:pt idx="45121">
                  <c:v>3.0</c:v>
                </c:pt>
                <c:pt idx="45122">
                  <c:v>3.0</c:v>
                </c:pt>
                <c:pt idx="45123">
                  <c:v>3.0</c:v>
                </c:pt>
                <c:pt idx="45124">
                  <c:v>3.0</c:v>
                </c:pt>
                <c:pt idx="45125">
                  <c:v>3.0</c:v>
                </c:pt>
                <c:pt idx="45126">
                  <c:v>3.0</c:v>
                </c:pt>
                <c:pt idx="45127">
                  <c:v>3.0</c:v>
                </c:pt>
                <c:pt idx="45128">
                  <c:v>3.0</c:v>
                </c:pt>
                <c:pt idx="45129">
                  <c:v>3.0</c:v>
                </c:pt>
                <c:pt idx="45130">
                  <c:v>3.0</c:v>
                </c:pt>
                <c:pt idx="45131">
                  <c:v>3.0</c:v>
                </c:pt>
                <c:pt idx="45132">
                  <c:v>3.0</c:v>
                </c:pt>
                <c:pt idx="45133">
                  <c:v>3.0</c:v>
                </c:pt>
                <c:pt idx="45134">
                  <c:v>3.0</c:v>
                </c:pt>
                <c:pt idx="45135">
                  <c:v>3.0</c:v>
                </c:pt>
                <c:pt idx="45136">
                  <c:v>3.0</c:v>
                </c:pt>
                <c:pt idx="45137">
                  <c:v>3.0</c:v>
                </c:pt>
                <c:pt idx="45138">
                  <c:v>3.0</c:v>
                </c:pt>
                <c:pt idx="45139">
                  <c:v>3.0</c:v>
                </c:pt>
                <c:pt idx="45140">
                  <c:v>3.0</c:v>
                </c:pt>
                <c:pt idx="45141">
                  <c:v>3.0</c:v>
                </c:pt>
                <c:pt idx="45142">
                  <c:v>3.0</c:v>
                </c:pt>
                <c:pt idx="45143">
                  <c:v>3.0</c:v>
                </c:pt>
                <c:pt idx="45144">
                  <c:v>3.0</c:v>
                </c:pt>
                <c:pt idx="45145">
                  <c:v>3.0</c:v>
                </c:pt>
                <c:pt idx="45146">
                  <c:v>3.0</c:v>
                </c:pt>
                <c:pt idx="45147">
                  <c:v>3.0</c:v>
                </c:pt>
                <c:pt idx="45148">
                  <c:v>3.0</c:v>
                </c:pt>
                <c:pt idx="45149">
                  <c:v>3.0</c:v>
                </c:pt>
                <c:pt idx="45150">
                  <c:v>3.0</c:v>
                </c:pt>
                <c:pt idx="45151">
                  <c:v>3.0</c:v>
                </c:pt>
                <c:pt idx="45152">
                  <c:v>3.0</c:v>
                </c:pt>
                <c:pt idx="45153">
                  <c:v>3.0</c:v>
                </c:pt>
                <c:pt idx="45154">
                  <c:v>3.0</c:v>
                </c:pt>
                <c:pt idx="45155">
                  <c:v>3.0</c:v>
                </c:pt>
                <c:pt idx="45156">
                  <c:v>3.0</c:v>
                </c:pt>
                <c:pt idx="45157">
                  <c:v>3.0</c:v>
                </c:pt>
                <c:pt idx="45158">
                  <c:v>3.0</c:v>
                </c:pt>
                <c:pt idx="45159">
                  <c:v>3.0</c:v>
                </c:pt>
                <c:pt idx="45160">
                  <c:v>3.0</c:v>
                </c:pt>
                <c:pt idx="45161">
                  <c:v>3.0</c:v>
                </c:pt>
                <c:pt idx="45162">
                  <c:v>3.0</c:v>
                </c:pt>
                <c:pt idx="45163">
                  <c:v>3.0</c:v>
                </c:pt>
                <c:pt idx="45164">
                  <c:v>3.0</c:v>
                </c:pt>
                <c:pt idx="45165">
                  <c:v>3.0</c:v>
                </c:pt>
                <c:pt idx="45166">
                  <c:v>3.0</c:v>
                </c:pt>
                <c:pt idx="45167">
                  <c:v>3.0</c:v>
                </c:pt>
                <c:pt idx="45168">
                  <c:v>3.0</c:v>
                </c:pt>
                <c:pt idx="45169">
                  <c:v>3.0</c:v>
                </c:pt>
                <c:pt idx="45170">
                  <c:v>3.0</c:v>
                </c:pt>
                <c:pt idx="45171">
                  <c:v>3.0</c:v>
                </c:pt>
                <c:pt idx="45172">
                  <c:v>3.0</c:v>
                </c:pt>
                <c:pt idx="45173">
                  <c:v>3.0</c:v>
                </c:pt>
                <c:pt idx="45174">
                  <c:v>3.0</c:v>
                </c:pt>
                <c:pt idx="45175">
                  <c:v>3.0</c:v>
                </c:pt>
                <c:pt idx="45176">
                  <c:v>3.0</c:v>
                </c:pt>
                <c:pt idx="45177">
                  <c:v>3.0</c:v>
                </c:pt>
                <c:pt idx="45178">
                  <c:v>3.0</c:v>
                </c:pt>
                <c:pt idx="45179">
                  <c:v>3.0</c:v>
                </c:pt>
                <c:pt idx="45180">
                  <c:v>3.0</c:v>
                </c:pt>
                <c:pt idx="45181">
                  <c:v>3.0</c:v>
                </c:pt>
                <c:pt idx="45182">
                  <c:v>3.0</c:v>
                </c:pt>
                <c:pt idx="45183">
                  <c:v>3.0</c:v>
                </c:pt>
                <c:pt idx="45184">
                  <c:v>3.0</c:v>
                </c:pt>
                <c:pt idx="45185">
                  <c:v>3.0</c:v>
                </c:pt>
                <c:pt idx="45186">
                  <c:v>3.0</c:v>
                </c:pt>
                <c:pt idx="45187">
                  <c:v>3.0</c:v>
                </c:pt>
                <c:pt idx="45188">
                  <c:v>3.0</c:v>
                </c:pt>
                <c:pt idx="45189">
                  <c:v>3.0</c:v>
                </c:pt>
                <c:pt idx="45190">
                  <c:v>3.0</c:v>
                </c:pt>
                <c:pt idx="45191">
                  <c:v>3.0</c:v>
                </c:pt>
                <c:pt idx="45192">
                  <c:v>3.0</c:v>
                </c:pt>
                <c:pt idx="45193">
                  <c:v>3.0</c:v>
                </c:pt>
                <c:pt idx="45194">
                  <c:v>3.0</c:v>
                </c:pt>
                <c:pt idx="45195">
                  <c:v>3.0</c:v>
                </c:pt>
                <c:pt idx="45196">
                  <c:v>3.0</c:v>
                </c:pt>
                <c:pt idx="45197">
                  <c:v>3.0</c:v>
                </c:pt>
                <c:pt idx="45198">
                  <c:v>3.0</c:v>
                </c:pt>
                <c:pt idx="45199">
                  <c:v>3.0</c:v>
                </c:pt>
                <c:pt idx="45200">
                  <c:v>3.0</c:v>
                </c:pt>
                <c:pt idx="45201">
                  <c:v>3.0</c:v>
                </c:pt>
                <c:pt idx="45202">
                  <c:v>3.0</c:v>
                </c:pt>
                <c:pt idx="45203">
                  <c:v>3.0</c:v>
                </c:pt>
                <c:pt idx="45204">
                  <c:v>3.0</c:v>
                </c:pt>
                <c:pt idx="45205">
                  <c:v>3.0</c:v>
                </c:pt>
                <c:pt idx="45206">
                  <c:v>3.0</c:v>
                </c:pt>
                <c:pt idx="45207">
                  <c:v>3.0</c:v>
                </c:pt>
                <c:pt idx="45208">
                  <c:v>3.0</c:v>
                </c:pt>
                <c:pt idx="45209">
                  <c:v>3.0</c:v>
                </c:pt>
                <c:pt idx="45210">
                  <c:v>3.0</c:v>
                </c:pt>
                <c:pt idx="45211">
                  <c:v>3.0</c:v>
                </c:pt>
                <c:pt idx="45212">
                  <c:v>3.0</c:v>
                </c:pt>
                <c:pt idx="45213">
                  <c:v>3.0</c:v>
                </c:pt>
                <c:pt idx="45214">
                  <c:v>3.0</c:v>
                </c:pt>
                <c:pt idx="45215">
                  <c:v>3.0</c:v>
                </c:pt>
                <c:pt idx="45216">
                  <c:v>3.0</c:v>
                </c:pt>
                <c:pt idx="45217">
                  <c:v>3.0</c:v>
                </c:pt>
                <c:pt idx="45218">
                  <c:v>3.0</c:v>
                </c:pt>
                <c:pt idx="45219">
                  <c:v>3.0</c:v>
                </c:pt>
                <c:pt idx="45220">
                  <c:v>3.0</c:v>
                </c:pt>
                <c:pt idx="45221">
                  <c:v>3.0</c:v>
                </c:pt>
                <c:pt idx="45222">
                  <c:v>3.0</c:v>
                </c:pt>
                <c:pt idx="45223">
                  <c:v>3.0</c:v>
                </c:pt>
                <c:pt idx="45224">
                  <c:v>3.0</c:v>
                </c:pt>
                <c:pt idx="45225">
                  <c:v>3.0</c:v>
                </c:pt>
                <c:pt idx="45226">
                  <c:v>3.0</c:v>
                </c:pt>
                <c:pt idx="45227">
                  <c:v>3.0</c:v>
                </c:pt>
                <c:pt idx="45228">
                  <c:v>3.0</c:v>
                </c:pt>
                <c:pt idx="45229">
                  <c:v>3.0</c:v>
                </c:pt>
                <c:pt idx="45230">
                  <c:v>3.0</c:v>
                </c:pt>
                <c:pt idx="45231">
                  <c:v>3.0</c:v>
                </c:pt>
                <c:pt idx="45232">
                  <c:v>3.0</c:v>
                </c:pt>
                <c:pt idx="45233">
                  <c:v>3.0</c:v>
                </c:pt>
                <c:pt idx="45234">
                  <c:v>3.0</c:v>
                </c:pt>
                <c:pt idx="45235">
                  <c:v>3.0</c:v>
                </c:pt>
                <c:pt idx="45236">
                  <c:v>3.0</c:v>
                </c:pt>
                <c:pt idx="45237">
                  <c:v>3.0</c:v>
                </c:pt>
                <c:pt idx="45238">
                  <c:v>3.0</c:v>
                </c:pt>
                <c:pt idx="45239">
                  <c:v>3.0</c:v>
                </c:pt>
                <c:pt idx="45240">
                  <c:v>3.0</c:v>
                </c:pt>
                <c:pt idx="45241">
                  <c:v>3.0</c:v>
                </c:pt>
                <c:pt idx="45242">
                  <c:v>3.0</c:v>
                </c:pt>
                <c:pt idx="45243">
                  <c:v>3.0</c:v>
                </c:pt>
                <c:pt idx="45244">
                  <c:v>3.0</c:v>
                </c:pt>
                <c:pt idx="45245">
                  <c:v>3.0</c:v>
                </c:pt>
                <c:pt idx="45246">
                  <c:v>3.0</c:v>
                </c:pt>
                <c:pt idx="45247">
                  <c:v>3.0</c:v>
                </c:pt>
                <c:pt idx="45248">
                  <c:v>3.0</c:v>
                </c:pt>
                <c:pt idx="45249">
                  <c:v>3.0</c:v>
                </c:pt>
                <c:pt idx="45250">
                  <c:v>3.0</c:v>
                </c:pt>
                <c:pt idx="45251">
                  <c:v>3.0</c:v>
                </c:pt>
                <c:pt idx="45252">
                  <c:v>3.0</c:v>
                </c:pt>
                <c:pt idx="45253">
                  <c:v>3.0</c:v>
                </c:pt>
                <c:pt idx="45254">
                  <c:v>3.0</c:v>
                </c:pt>
                <c:pt idx="45255">
                  <c:v>3.0</c:v>
                </c:pt>
                <c:pt idx="45256">
                  <c:v>3.0</c:v>
                </c:pt>
                <c:pt idx="45257">
                  <c:v>3.0</c:v>
                </c:pt>
                <c:pt idx="45258">
                  <c:v>3.0</c:v>
                </c:pt>
                <c:pt idx="45259">
                  <c:v>3.0</c:v>
                </c:pt>
                <c:pt idx="45260">
                  <c:v>3.0</c:v>
                </c:pt>
                <c:pt idx="45261">
                  <c:v>3.0</c:v>
                </c:pt>
                <c:pt idx="45262">
                  <c:v>3.0</c:v>
                </c:pt>
                <c:pt idx="45263">
                  <c:v>3.0</c:v>
                </c:pt>
                <c:pt idx="45264">
                  <c:v>3.0</c:v>
                </c:pt>
                <c:pt idx="45265">
                  <c:v>3.0</c:v>
                </c:pt>
                <c:pt idx="45266">
                  <c:v>3.0</c:v>
                </c:pt>
                <c:pt idx="45267">
                  <c:v>3.0</c:v>
                </c:pt>
                <c:pt idx="45268">
                  <c:v>3.0</c:v>
                </c:pt>
                <c:pt idx="45269">
                  <c:v>3.0</c:v>
                </c:pt>
                <c:pt idx="45270">
                  <c:v>3.0</c:v>
                </c:pt>
                <c:pt idx="45271">
                  <c:v>3.0</c:v>
                </c:pt>
                <c:pt idx="45272">
                  <c:v>3.0</c:v>
                </c:pt>
                <c:pt idx="45273">
                  <c:v>3.0</c:v>
                </c:pt>
                <c:pt idx="45274">
                  <c:v>3.0</c:v>
                </c:pt>
                <c:pt idx="45275">
                  <c:v>3.0</c:v>
                </c:pt>
                <c:pt idx="45276">
                  <c:v>3.0</c:v>
                </c:pt>
                <c:pt idx="45277">
                  <c:v>3.0</c:v>
                </c:pt>
                <c:pt idx="45278">
                  <c:v>3.0</c:v>
                </c:pt>
                <c:pt idx="45279">
                  <c:v>3.0</c:v>
                </c:pt>
                <c:pt idx="45280">
                  <c:v>3.0</c:v>
                </c:pt>
                <c:pt idx="45281">
                  <c:v>3.0</c:v>
                </c:pt>
                <c:pt idx="45282">
                  <c:v>3.0</c:v>
                </c:pt>
                <c:pt idx="45283">
                  <c:v>3.0</c:v>
                </c:pt>
                <c:pt idx="45284">
                  <c:v>3.0</c:v>
                </c:pt>
                <c:pt idx="45285">
                  <c:v>3.0</c:v>
                </c:pt>
                <c:pt idx="45286">
                  <c:v>3.0</c:v>
                </c:pt>
                <c:pt idx="45287">
                  <c:v>3.0</c:v>
                </c:pt>
                <c:pt idx="45288">
                  <c:v>3.0</c:v>
                </c:pt>
                <c:pt idx="45289">
                  <c:v>3.0</c:v>
                </c:pt>
                <c:pt idx="45290">
                  <c:v>3.0</c:v>
                </c:pt>
                <c:pt idx="45291">
                  <c:v>3.0</c:v>
                </c:pt>
                <c:pt idx="45292">
                  <c:v>3.0</c:v>
                </c:pt>
                <c:pt idx="45293">
                  <c:v>3.0</c:v>
                </c:pt>
                <c:pt idx="45294">
                  <c:v>3.0</c:v>
                </c:pt>
                <c:pt idx="45295">
                  <c:v>3.0</c:v>
                </c:pt>
                <c:pt idx="45296">
                  <c:v>3.0</c:v>
                </c:pt>
                <c:pt idx="45297">
                  <c:v>3.0</c:v>
                </c:pt>
                <c:pt idx="45298">
                  <c:v>3.0</c:v>
                </c:pt>
                <c:pt idx="45299">
                  <c:v>3.0</c:v>
                </c:pt>
                <c:pt idx="45300">
                  <c:v>3.0</c:v>
                </c:pt>
                <c:pt idx="45301">
                  <c:v>3.0</c:v>
                </c:pt>
                <c:pt idx="45302">
                  <c:v>3.0</c:v>
                </c:pt>
                <c:pt idx="45303">
                  <c:v>3.0</c:v>
                </c:pt>
                <c:pt idx="45304">
                  <c:v>3.0</c:v>
                </c:pt>
                <c:pt idx="45305">
                  <c:v>3.0</c:v>
                </c:pt>
                <c:pt idx="45306">
                  <c:v>3.0</c:v>
                </c:pt>
                <c:pt idx="45307">
                  <c:v>3.0</c:v>
                </c:pt>
                <c:pt idx="45308">
                  <c:v>3.0</c:v>
                </c:pt>
                <c:pt idx="45309">
                  <c:v>3.0</c:v>
                </c:pt>
                <c:pt idx="45310">
                  <c:v>3.0</c:v>
                </c:pt>
                <c:pt idx="45311">
                  <c:v>3.0</c:v>
                </c:pt>
                <c:pt idx="45312">
                  <c:v>3.0</c:v>
                </c:pt>
                <c:pt idx="45313">
                  <c:v>3.0</c:v>
                </c:pt>
                <c:pt idx="45314">
                  <c:v>3.0</c:v>
                </c:pt>
                <c:pt idx="45315">
                  <c:v>3.0</c:v>
                </c:pt>
                <c:pt idx="45316">
                  <c:v>3.0</c:v>
                </c:pt>
                <c:pt idx="45317">
                  <c:v>3.0</c:v>
                </c:pt>
                <c:pt idx="45318">
                  <c:v>3.0</c:v>
                </c:pt>
                <c:pt idx="45319">
                  <c:v>3.0</c:v>
                </c:pt>
                <c:pt idx="45320">
                  <c:v>3.0</c:v>
                </c:pt>
                <c:pt idx="45321">
                  <c:v>3.0</c:v>
                </c:pt>
                <c:pt idx="45322">
                  <c:v>3.0</c:v>
                </c:pt>
                <c:pt idx="45323">
                  <c:v>3.0</c:v>
                </c:pt>
                <c:pt idx="45324">
                  <c:v>3.0</c:v>
                </c:pt>
                <c:pt idx="45325">
                  <c:v>3.0</c:v>
                </c:pt>
                <c:pt idx="45326">
                  <c:v>3.0</c:v>
                </c:pt>
                <c:pt idx="45327">
                  <c:v>3.0</c:v>
                </c:pt>
                <c:pt idx="45328">
                  <c:v>3.0</c:v>
                </c:pt>
                <c:pt idx="45329">
                  <c:v>3.0</c:v>
                </c:pt>
                <c:pt idx="45330">
                  <c:v>3.0</c:v>
                </c:pt>
                <c:pt idx="45331">
                  <c:v>3.0</c:v>
                </c:pt>
                <c:pt idx="45332">
                  <c:v>3.0</c:v>
                </c:pt>
                <c:pt idx="45333">
                  <c:v>3.0</c:v>
                </c:pt>
                <c:pt idx="45334">
                  <c:v>3.0</c:v>
                </c:pt>
                <c:pt idx="45335">
                  <c:v>3.0</c:v>
                </c:pt>
                <c:pt idx="45336">
                  <c:v>3.0</c:v>
                </c:pt>
                <c:pt idx="45337">
                  <c:v>3.0</c:v>
                </c:pt>
                <c:pt idx="45338">
                  <c:v>3.0</c:v>
                </c:pt>
                <c:pt idx="45339">
                  <c:v>3.0</c:v>
                </c:pt>
                <c:pt idx="45340">
                  <c:v>3.0</c:v>
                </c:pt>
                <c:pt idx="45341">
                  <c:v>3.0</c:v>
                </c:pt>
                <c:pt idx="45342">
                  <c:v>3.0</c:v>
                </c:pt>
                <c:pt idx="45343">
                  <c:v>3.0</c:v>
                </c:pt>
                <c:pt idx="45344">
                  <c:v>3.0</c:v>
                </c:pt>
                <c:pt idx="45345">
                  <c:v>3.0</c:v>
                </c:pt>
                <c:pt idx="45346">
                  <c:v>3.0</c:v>
                </c:pt>
                <c:pt idx="45347">
                  <c:v>3.0</c:v>
                </c:pt>
                <c:pt idx="45348">
                  <c:v>3.0</c:v>
                </c:pt>
                <c:pt idx="45349">
                  <c:v>3.0</c:v>
                </c:pt>
                <c:pt idx="45350">
                  <c:v>3.0</c:v>
                </c:pt>
                <c:pt idx="45351">
                  <c:v>3.0</c:v>
                </c:pt>
                <c:pt idx="45352">
                  <c:v>3.0</c:v>
                </c:pt>
                <c:pt idx="45353">
                  <c:v>3.0</c:v>
                </c:pt>
                <c:pt idx="45354">
                  <c:v>3.0</c:v>
                </c:pt>
                <c:pt idx="45355">
                  <c:v>3.0</c:v>
                </c:pt>
                <c:pt idx="45356">
                  <c:v>3.0</c:v>
                </c:pt>
                <c:pt idx="45357">
                  <c:v>3.0</c:v>
                </c:pt>
                <c:pt idx="45358">
                  <c:v>3.0</c:v>
                </c:pt>
                <c:pt idx="45359">
                  <c:v>3.0</c:v>
                </c:pt>
                <c:pt idx="45360">
                  <c:v>3.0</c:v>
                </c:pt>
                <c:pt idx="45361">
                  <c:v>3.0</c:v>
                </c:pt>
                <c:pt idx="45362">
                  <c:v>3.0</c:v>
                </c:pt>
                <c:pt idx="45363">
                  <c:v>3.0</c:v>
                </c:pt>
                <c:pt idx="45364">
                  <c:v>3.0</c:v>
                </c:pt>
                <c:pt idx="45365">
                  <c:v>3.0</c:v>
                </c:pt>
                <c:pt idx="45366">
                  <c:v>3.0</c:v>
                </c:pt>
                <c:pt idx="45367">
                  <c:v>3.0</c:v>
                </c:pt>
                <c:pt idx="45368">
                  <c:v>3.0</c:v>
                </c:pt>
                <c:pt idx="45369">
                  <c:v>3.0</c:v>
                </c:pt>
                <c:pt idx="45370">
                  <c:v>3.0</c:v>
                </c:pt>
                <c:pt idx="45371">
                  <c:v>3.0</c:v>
                </c:pt>
                <c:pt idx="45372">
                  <c:v>3.0</c:v>
                </c:pt>
                <c:pt idx="45373">
                  <c:v>3.0</c:v>
                </c:pt>
                <c:pt idx="45374">
                  <c:v>3.0</c:v>
                </c:pt>
                <c:pt idx="45375">
                  <c:v>3.0</c:v>
                </c:pt>
                <c:pt idx="45376">
                  <c:v>3.0</c:v>
                </c:pt>
                <c:pt idx="45377">
                  <c:v>3.0</c:v>
                </c:pt>
                <c:pt idx="45378">
                  <c:v>3.0</c:v>
                </c:pt>
                <c:pt idx="45379">
                  <c:v>3.0</c:v>
                </c:pt>
                <c:pt idx="45380">
                  <c:v>3.0</c:v>
                </c:pt>
                <c:pt idx="45381">
                  <c:v>3.0</c:v>
                </c:pt>
                <c:pt idx="45382">
                  <c:v>3.0</c:v>
                </c:pt>
                <c:pt idx="45383">
                  <c:v>3.0</c:v>
                </c:pt>
                <c:pt idx="45384">
                  <c:v>3.0</c:v>
                </c:pt>
                <c:pt idx="45385">
                  <c:v>3.0</c:v>
                </c:pt>
                <c:pt idx="45386">
                  <c:v>3.0</c:v>
                </c:pt>
                <c:pt idx="45387">
                  <c:v>3.0</c:v>
                </c:pt>
                <c:pt idx="45388">
                  <c:v>3.0</c:v>
                </c:pt>
                <c:pt idx="45389">
                  <c:v>3.0</c:v>
                </c:pt>
                <c:pt idx="45390">
                  <c:v>3.0</c:v>
                </c:pt>
                <c:pt idx="45391">
                  <c:v>3.0</c:v>
                </c:pt>
                <c:pt idx="45392">
                  <c:v>3.0</c:v>
                </c:pt>
                <c:pt idx="45393">
                  <c:v>3.0</c:v>
                </c:pt>
                <c:pt idx="45394">
                  <c:v>3.0</c:v>
                </c:pt>
                <c:pt idx="45395">
                  <c:v>3.0</c:v>
                </c:pt>
                <c:pt idx="45396">
                  <c:v>3.0</c:v>
                </c:pt>
                <c:pt idx="45397">
                  <c:v>3.0</c:v>
                </c:pt>
                <c:pt idx="45398">
                  <c:v>3.0</c:v>
                </c:pt>
                <c:pt idx="45399">
                  <c:v>3.0</c:v>
                </c:pt>
                <c:pt idx="45400">
                  <c:v>3.0</c:v>
                </c:pt>
                <c:pt idx="45401">
                  <c:v>3.0</c:v>
                </c:pt>
                <c:pt idx="45402">
                  <c:v>3.0</c:v>
                </c:pt>
                <c:pt idx="45403">
                  <c:v>3.0</c:v>
                </c:pt>
                <c:pt idx="45404">
                  <c:v>3.0</c:v>
                </c:pt>
                <c:pt idx="45405">
                  <c:v>3.0</c:v>
                </c:pt>
                <c:pt idx="45406">
                  <c:v>3.0</c:v>
                </c:pt>
                <c:pt idx="45407">
                  <c:v>3.0</c:v>
                </c:pt>
                <c:pt idx="45408">
                  <c:v>3.0</c:v>
                </c:pt>
                <c:pt idx="45409">
                  <c:v>3.0</c:v>
                </c:pt>
                <c:pt idx="45410">
                  <c:v>3.0</c:v>
                </c:pt>
                <c:pt idx="45411">
                  <c:v>3.0</c:v>
                </c:pt>
                <c:pt idx="45412">
                  <c:v>3.0</c:v>
                </c:pt>
                <c:pt idx="45413">
                  <c:v>3.0</c:v>
                </c:pt>
                <c:pt idx="45414">
                  <c:v>3.0</c:v>
                </c:pt>
                <c:pt idx="45415">
                  <c:v>3.0</c:v>
                </c:pt>
                <c:pt idx="45416">
                  <c:v>3.0</c:v>
                </c:pt>
                <c:pt idx="45417">
                  <c:v>3.0</c:v>
                </c:pt>
                <c:pt idx="45418">
                  <c:v>3.0</c:v>
                </c:pt>
                <c:pt idx="45419">
                  <c:v>3.0</c:v>
                </c:pt>
                <c:pt idx="45420">
                  <c:v>3.0</c:v>
                </c:pt>
                <c:pt idx="45421">
                  <c:v>3.0</c:v>
                </c:pt>
                <c:pt idx="45422">
                  <c:v>3.0</c:v>
                </c:pt>
                <c:pt idx="45423">
                  <c:v>3.0</c:v>
                </c:pt>
                <c:pt idx="45424">
                  <c:v>3.0</c:v>
                </c:pt>
                <c:pt idx="45425">
                  <c:v>3.0</c:v>
                </c:pt>
                <c:pt idx="45426">
                  <c:v>3.0</c:v>
                </c:pt>
                <c:pt idx="45427">
                  <c:v>3.0</c:v>
                </c:pt>
                <c:pt idx="45428">
                  <c:v>3.0</c:v>
                </c:pt>
                <c:pt idx="45429">
                  <c:v>3.0</c:v>
                </c:pt>
                <c:pt idx="45430">
                  <c:v>3.0</c:v>
                </c:pt>
                <c:pt idx="45431">
                  <c:v>3.0</c:v>
                </c:pt>
                <c:pt idx="45432">
                  <c:v>3.0</c:v>
                </c:pt>
                <c:pt idx="45433">
                  <c:v>3.0</c:v>
                </c:pt>
                <c:pt idx="45434">
                  <c:v>3.0</c:v>
                </c:pt>
                <c:pt idx="45435">
                  <c:v>3.0</c:v>
                </c:pt>
                <c:pt idx="45436">
                  <c:v>3.0</c:v>
                </c:pt>
                <c:pt idx="45437">
                  <c:v>3.0</c:v>
                </c:pt>
                <c:pt idx="45438">
                  <c:v>3.0</c:v>
                </c:pt>
                <c:pt idx="45439">
                  <c:v>3.0</c:v>
                </c:pt>
                <c:pt idx="45440">
                  <c:v>3.0</c:v>
                </c:pt>
                <c:pt idx="45441">
                  <c:v>3.0</c:v>
                </c:pt>
                <c:pt idx="45442">
                  <c:v>3.0</c:v>
                </c:pt>
                <c:pt idx="45443">
                  <c:v>3.0</c:v>
                </c:pt>
                <c:pt idx="45444">
                  <c:v>3.0</c:v>
                </c:pt>
                <c:pt idx="45445">
                  <c:v>3.0</c:v>
                </c:pt>
                <c:pt idx="45446">
                  <c:v>3.0</c:v>
                </c:pt>
                <c:pt idx="45447">
                  <c:v>3.0</c:v>
                </c:pt>
                <c:pt idx="45448">
                  <c:v>3.0</c:v>
                </c:pt>
                <c:pt idx="45449">
                  <c:v>3.0</c:v>
                </c:pt>
                <c:pt idx="45450">
                  <c:v>3.0</c:v>
                </c:pt>
                <c:pt idx="45451">
                  <c:v>3.0</c:v>
                </c:pt>
                <c:pt idx="45452">
                  <c:v>3.0</c:v>
                </c:pt>
                <c:pt idx="45453">
                  <c:v>3.0</c:v>
                </c:pt>
                <c:pt idx="45454">
                  <c:v>3.0</c:v>
                </c:pt>
                <c:pt idx="45455">
                  <c:v>3.0</c:v>
                </c:pt>
                <c:pt idx="45456">
                  <c:v>3.0</c:v>
                </c:pt>
                <c:pt idx="45457">
                  <c:v>3.0</c:v>
                </c:pt>
                <c:pt idx="45458">
                  <c:v>3.0</c:v>
                </c:pt>
                <c:pt idx="45459">
                  <c:v>3.0</c:v>
                </c:pt>
                <c:pt idx="45460">
                  <c:v>3.0</c:v>
                </c:pt>
                <c:pt idx="45461">
                  <c:v>3.0</c:v>
                </c:pt>
                <c:pt idx="45462">
                  <c:v>3.0</c:v>
                </c:pt>
                <c:pt idx="45463">
                  <c:v>3.0</c:v>
                </c:pt>
                <c:pt idx="45464">
                  <c:v>3.0</c:v>
                </c:pt>
                <c:pt idx="45465">
                  <c:v>3.0</c:v>
                </c:pt>
                <c:pt idx="45466">
                  <c:v>3.0</c:v>
                </c:pt>
                <c:pt idx="45467">
                  <c:v>3.0</c:v>
                </c:pt>
                <c:pt idx="45468">
                  <c:v>3.0</c:v>
                </c:pt>
                <c:pt idx="45469">
                  <c:v>3.0</c:v>
                </c:pt>
                <c:pt idx="45470">
                  <c:v>3.0</c:v>
                </c:pt>
                <c:pt idx="45471">
                  <c:v>3.0</c:v>
                </c:pt>
                <c:pt idx="45472">
                  <c:v>3.0</c:v>
                </c:pt>
                <c:pt idx="45473">
                  <c:v>3.0</c:v>
                </c:pt>
                <c:pt idx="45474">
                  <c:v>3.0</c:v>
                </c:pt>
                <c:pt idx="45475">
                  <c:v>3.0</c:v>
                </c:pt>
                <c:pt idx="45476">
                  <c:v>3.0</c:v>
                </c:pt>
                <c:pt idx="45477">
                  <c:v>3.0</c:v>
                </c:pt>
                <c:pt idx="45478">
                  <c:v>3.0</c:v>
                </c:pt>
                <c:pt idx="45479">
                  <c:v>3.0</c:v>
                </c:pt>
                <c:pt idx="45480">
                  <c:v>3.0</c:v>
                </c:pt>
                <c:pt idx="45481">
                  <c:v>3.0</c:v>
                </c:pt>
                <c:pt idx="45482">
                  <c:v>3.0</c:v>
                </c:pt>
                <c:pt idx="45483">
                  <c:v>3.0</c:v>
                </c:pt>
                <c:pt idx="45484">
                  <c:v>3.0</c:v>
                </c:pt>
                <c:pt idx="45485">
                  <c:v>3.0</c:v>
                </c:pt>
                <c:pt idx="45486">
                  <c:v>3.0</c:v>
                </c:pt>
                <c:pt idx="45487">
                  <c:v>3.0</c:v>
                </c:pt>
                <c:pt idx="45488">
                  <c:v>3.0</c:v>
                </c:pt>
                <c:pt idx="45489">
                  <c:v>3.0</c:v>
                </c:pt>
                <c:pt idx="45490">
                  <c:v>3.0</c:v>
                </c:pt>
                <c:pt idx="45491">
                  <c:v>3.0</c:v>
                </c:pt>
                <c:pt idx="45492">
                  <c:v>3.0</c:v>
                </c:pt>
                <c:pt idx="45493">
                  <c:v>3.0</c:v>
                </c:pt>
                <c:pt idx="45494">
                  <c:v>3.0</c:v>
                </c:pt>
                <c:pt idx="45495">
                  <c:v>3.0</c:v>
                </c:pt>
                <c:pt idx="45496">
                  <c:v>3.0</c:v>
                </c:pt>
                <c:pt idx="45497">
                  <c:v>3.0</c:v>
                </c:pt>
                <c:pt idx="45498">
                  <c:v>3.0</c:v>
                </c:pt>
                <c:pt idx="45499">
                  <c:v>3.0</c:v>
                </c:pt>
                <c:pt idx="45500">
                  <c:v>3.0</c:v>
                </c:pt>
                <c:pt idx="45501">
                  <c:v>3.0</c:v>
                </c:pt>
                <c:pt idx="45502">
                  <c:v>3.0</c:v>
                </c:pt>
                <c:pt idx="45503">
                  <c:v>3.0</c:v>
                </c:pt>
                <c:pt idx="45504">
                  <c:v>3.0</c:v>
                </c:pt>
                <c:pt idx="45505">
                  <c:v>3.0</c:v>
                </c:pt>
                <c:pt idx="45506">
                  <c:v>3.0</c:v>
                </c:pt>
                <c:pt idx="45507">
                  <c:v>3.0</c:v>
                </c:pt>
                <c:pt idx="45508">
                  <c:v>3.0</c:v>
                </c:pt>
                <c:pt idx="45509">
                  <c:v>3.0</c:v>
                </c:pt>
                <c:pt idx="45510">
                  <c:v>3.0</c:v>
                </c:pt>
                <c:pt idx="45511">
                  <c:v>3.0</c:v>
                </c:pt>
                <c:pt idx="45512">
                  <c:v>3.0</c:v>
                </c:pt>
                <c:pt idx="45513">
                  <c:v>3.0</c:v>
                </c:pt>
                <c:pt idx="45514">
                  <c:v>3.0</c:v>
                </c:pt>
                <c:pt idx="45515">
                  <c:v>3.0</c:v>
                </c:pt>
                <c:pt idx="45516">
                  <c:v>3.0</c:v>
                </c:pt>
                <c:pt idx="45517">
                  <c:v>3.0</c:v>
                </c:pt>
                <c:pt idx="45518">
                  <c:v>3.0</c:v>
                </c:pt>
                <c:pt idx="45519">
                  <c:v>3.0</c:v>
                </c:pt>
                <c:pt idx="45520">
                  <c:v>3.0</c:v>
                </c:pt>
                <c:pt idx="45521">
                  <c:v>3.0</c:v>
                </c:pt>
                <c:pt idx="45522">
                  <c:v>3.0</c:v>
                </c:pt>
                <c:pt idx="45523">
                  <c:v>3.0</c:v>
                </c:pt>
                <c:pt idx="45524">
                  <c:v>3.0</c:v>
                </c:pt>
                <c:pt idx="45525">
                  <c:v>3.0</c:v>
                </c:pt>
                <c:pt idx="45526">
                  <c:v>3.0</c:v>
                </c:pt>
                <c:pt idx="45527">
                  <c:v>3.0</c:v>
                </c:pt>
                <c:pt idx="45528">
                  <c:v>3.0</c:v>
                </c:pt>
                <c:pt idx="45529">
                  <c:v>3.0</c:v>
                </c:pt>
                <c:pt idx="45530">
                  <c:v>3.0</c:v>
                </c:pt>
                <c:pt idx="45531">
                  <c:v>3.0</c:v>
                </c:pt>
                <c:pt idx="45532">
                  <c:v>3.0</c:v>
                </c:pt>
                <c:pt idx="45533">
                  <c:v>3.0</c:v>
                </c:pt>
                <c:pt idx="45534">
                  <c:v>3.0</c:v>
                </c:pt>
                <c:pt idx="45535">
                  <c:v>3.0</c:v>
                </c:pt>
                <c:pt idx="45536">
                  <c:v>3.0</c:v>
                </c:pt>
                <c:pt idx="45537">
                  <c:v>3.0</c:v>
                </c:pt>
                <c:pt idx="45538">
                  <c:v>3.0</c:v>
                </c:pt>
                <c:pt idx="45539">
                  <c:v>3.0</c:v>
                </c:pt>
                <c:pt idx="45540">
                  <c:v>3.0</c:v>
                </c:pt>
                <c:pt idx="45541">
                  <c:v>3.0</c:v>
                </c:pt>
                <c:pt idx="45542">
                  <c:v>3.0</c:v>
                </c:pt>
                <c:pt idx="45543">
                  <c:v>3.0</c:v>
                </c:pt>
                <c:pt idx="45544">
                  <c:v>3.0</c:v>
                </c:pt>
                <c:pt idx="45545">
                  <c:v>3.0</c:v>
                </c:pt>
                <c:pt idx="45546">
                  <c:v>3.0</c:v>
                </c:pt>
                <c:pt idx="45547">
                  <c:v>3.0</c:v>
                </c:pt>
                <c:pt idx="45548">
                  <c:v>3.0</c:v>
                </c:pt>
                <c:pt idx="45549">
                  <c:v>3.0</c:v>
                </c:pt>
                <c:pt idx="45550">
                  <c:v>3.0</c:v>
                </c:pt>
                <c:pt idx="45551">
                  <c:v>3.0</c:v>
                </c:pt>
                <c:pt idx="45552">
                  <c:v>3.0</c:v>
                </c:pt>
                <c:pt idx="45553">
                  <c:v>3.0</c:v>
                </c:pt>
                <c:pt idx="45554">
                  <c:v>3.0</c:v>
                </c:pt>
                <c:pt idx="45555">
                  <c:v>3.0</c:v>
                </c:pt>
                <c:pt idx="45556">
                  <c:v>3.0</c:v>
                </c:pt>
                <c:pt idx="45557">
                  <c:v>3.0</c:v>
                </c:pt>
                <c:pt idx="45558">
                  <c:v>3.0</c:v>
                </c:pt>
                <c:pt idx="45559">
                  <c:v>3.0</c:v>
                </c:pt>
                <c:pt idx="45560">
                  <c:v>3.0</c:v>
                </c:pt>
                <c:pt idx="45561">
                  <c:v>3.0</c:v>
                </c:pt>
                <c:pt idx="45562">
                  <c:v>3.0</c:v>
                </c:pt>
                <c:pt idx="45563">
                  <c:v>3.0</c:v>
                </c:pt>
                <c:pt idx="45564">
                  <c:v>3.0</c:v>
                </c:pt>
                <c:pt idx="45565">
                  <c:v>3.0</c:v>
                </c:pt>
                <c:pt idx="45566">
                  <c:v>3.0</c:v>
                </c:pt>
                <c:pt idx="45567">
                  <c:v>3.0</c:v>
                </c:pt>
                <c:pt idx="45568">
                  <c:v>3.0</c:v>
                </c:pt>
                <c:pt idx="45569">
                  <c:v>3.0</c:v>
                </c:pt>
                <c:pt idx="45570">
                  <c:v>3.0</c:v>
                </c:pt>
                <c:pt idx="45571">
                  <c:v>3.0</c:v>
                </c:pt>
                <c:pt idx="45572">
                  <c:v>3.0</c:v>
                </c:pt>
                <c:pt idx="45573">
                  <c:v>3.0</c:v>
                </c:pt>
                <c:pt idx="45574">
                  <c:v>3.0</c:v>
                </c:pt>
                <c:pt idx="45575">
                  <c:v>3.0</c:v>
                </c:pt>
                <c:pt idx="45576">
                  <c:v>3.0</c:v>
                </c:pt>
                <c:pt idx="45577">
                  <c:v>3.0</c:v>
                </c:pt>
                <c:pt idx="45578">
                  <c:v>3.0</c:v>
                </c:pt>
                <c:pt idx="45579">
                  <c:v>3.0</c:v>
                </c:pt>
                <c:pt idx="45580">
                  <c:v>3.0</c:v>
                </c:pt>
                <c:pt idx="45581">
                  <c:v>3.0</c:v>
                </c:pt>
                <c:pt idx="45582">
                  <c:v>3.0</c:v>
                </c:pt>
                <c:pt idx="45583">
                  <c:v>3.0</c:v>
                </c:pt>
                <c:pt idx="45584">
                  <c:v>3.0</c:v>
                </c:pt>
                <c:pt idx="45585">
                  <c:v>3.0</c:v>
                </c:pt>
                <c:pt idx="45586">
                  <c:v>3.0</c:v>
                </c:pt>
                <c:pt idx="45587">
                  <c:v>3.0</c:v>
                </c:pt>
                <c:pt idx="45588">
                  <c:v>3.0</c:v>
                </c:pt>
                <c:pt idx="45589">
                  <c:v>3.0</c:v>
                </c:pt>
                <c:pt idx="45590">
                  <c:v>3.0</c:v>
                </c:pt>
                <c:pt idx="45591">
                  <c:v>3.0</c:v>
                </c:pt>
                <c:pt idx="45592">
                  <c:v>3.0</c:v>
                </c:pt>
                <c:pt idx="45593">
                  <c:v>3.0</c:v>
                </c:pt>
                <c:pt idx="45594">
                  <c:v>3.0</c:v>
                </c:pt>
                <c:pt idx="45595">
                  <c:v>3.0</c:v>
                </c:pt>
                <c:pt idx="45596">
                  <c:v>3.0</c:v>
                </c:pt>
                <c:pt idx="45597">
                  <c:v>3.0</c:v>
                </c:pt>
                <c:pt idx="45598">
                  <c:v>3.0</c:v>
                </c:pt>
                <c:pt idx="45599">
                  <c:v>3.0</c:v>
                </c:pt>
                <c:pt idx="45600">
                  <c:v>3.0</c:v>
                </c:pt>
                <c:pt idx="45601">
                  <c:v>3.0</c:v>
                </c:pt>
                <c:pt idx="45602">
                  <c:v>3.0</c:v>
                </c:pt>
                <c:pt idx="45603">
                  <c:v>3.0</c:v>
                </c:pt>
                <c:pt idx="45604">
                  <c:v>3.0</c:v>
                </c:pt>
                <c:pt idx="45605">
                  <c:v>3.0</c:v>
                </c:pt>
                <c:pt idx="45606">
                  <c:v>3.0</c:v>
                </c:pt>
                <c:pt idx="45607">
                  <c:v>3.0</c:v>
                </c:pt>
                <c:pt idx="45608">
                  <c:v>3.0</c:v>
                </c:pt>
                <c:pt idx="45609">
                  <c:v>3.0</c:v>
                </c:pt>
                <c:pt idx="45610">
                  <c:v>3.0</c:v>
                </c:pt>
                <c:pt idx="45611">
                  <c:v>3.0</c:v>
                </c:pt>
                <c:pt idx="45612">
                  <c:v>3.0</c:v>
                </c:pt>
                <c:pt idx="45613">
                  <c:v>3.0</c:v>
                </c:pt>
                <c:pt idx="45614">
                  <c:v>3.0</c:v>
                </c:pt>
                <c:pt idx="45615">
                  <c:v>3.0</c:v>
                </c:pt>
                <c:pt idx="45616">
                  <c:v>3.0</c:v>
                </c:pt>
                <c:pt idx="45617">
                  <c:v>3.0</c:v>
                </c:pt>
                <c:pt idx="45618">
                  <c:v>3.0</c:v>
                </c:pt>
                <c:pt idx="45619">
                  <c:v>3.0</c:v>
                </c:pt>
                <c:pt idx="45620">
                  <c:v>3.0</c:v>
                </c:pt>
                <c:pt idx="45621">
                  <c:v>3.0</c:v>
                </c:pt>
                <c:pt idx="45622">
                  <c:v>3.0</c:v>
                </c:pt>
                <c:pt idx="45623">
                  <c:v>3.0</c:v>
                </c:pt>
                <c:pt idx="45624">
                  <c:v>3.0</c:v>
                </c:pt>
                <c:pt idx="45625">
                  <c:v>3.0</c:v>
                </c:pt>
                <c:pt idx="45626">
                  <c:v>3.0</c:v>
                </c:pt>
                <c:pt idx="45627">
                  <c:v>3.0</c:v>
                </c:pt>
                <c:pt idx="45628">
                  <c:v>3.0</c:v>
                </c:pt>
                <c:pt idx="45629">
                  <c:v>3.0</c:v>
                </c:pt>
                <c:pt idx="45630">
                  <c:v>3.0</c:v>
                </c:pt>
                <c:pt idx="45631">
                  <c:v>3.0</c:v>
                </c:pt>
                <c:pt idx="45632">
                  <c:v>3.0</c:v>
                </c:pt>
                <c:pt idx="45633">
                  <c:v>3.0</c:v>
                </c:pt>
                <c:pt idx="45634">
                  <c:v>3.0</c:v>
                </c:pt>
                <c:pt idx="45635">
                  <c:v>3.0</c:v>
                </c:pt>
                <c:pt idx="45636">
                  <c:v>3.0</c:v>
                </c:pt>
                <c:pt idx="45637">
                  <c:v>3.0</c:v>
                </c:pt>
                <c:pt idx="45638">
                  <c:v>3.0</c:v>
                </c:pt>
                <c:pt idx="45639">
                  <c:v>3.0</c:v>
                </c:pt>
                <c:pt idx="45640">
                  <c:v>3.0</c:v>
                </c:pt>
                <c:pt idx="45641">
                  <c:v>3.0</c:v>
                </c:pt>
                <c:pt idx="45642">
                  <c:v>3.0</c:v>
                </c:pt>
                <c:pt idx="45643">
                  <c:v>3.0</c:v>
                </c:pt>
                <c:pt idx="45644">
                  <c:v>3.0</c:v>
                </c:pt>
                <c:pt idx="45645">
                  <c:v>3.0</c:v>
                </c:pt>
                <c:pt idx="45646">
                  <c:v>3.0</c:v>
                </c:pt>
                <c:pt idx="45647">
                  <c:v>3.0</c:v>
                </c:pt>
                <c:pt idx="45648">
                  <c:v>3.0</c:v>
                </c:pt>
                <c:pt idx="45649">
                  <c:v>3.0</c:v>
                </c:pt>
                <c:pt idx="45650">
                  <c:v>3.0</c:v>
                </c:pt>
                <c:pt idx="45651">
                  <c:v>3.0</c:v>
                </c:pt>
                <c:pt idx="45652">
                  <c:v>3.0</c:v>
                </c:pt>
                <c:pt idx="45653">
                  <c:v>3.0</c:v>
                </c:pt>
                <c:pt idx="45654">
                  <c:v>3.0</c:v>
                </c:pt>
                <c:pt idx="45655">
                  <c:v>3.0</c:v>
                </c:pt>
                <c:pt idx="45656">
                  <c:v>3.0</c:v>
                </c:pt>
                <c:pt idx="45657">
                  <c:v>3.0</c:v>
                </c:pt>
                <c:pt idx="45658">
                  <c:v>3.0</c:v>
                </c:pt>
                <c:pt idx="45659">
                  <c:v>3.0</c:v>
                </c:pt>
                <c:pt idx="45660">
                  <c:v>3.0</c:v>
                </c:pt>
                <c:pt idx="45661">
                  <c:v>3.0</c:v>
                </c:pt>
                <c:pt idx="45662">
                  <c:v>3.0</c:v>
                </c:pt>
                <c:pt idx="45663">
                  <c:v>3.0</c:v>
                </c:pt>
                <c:pt idx="45664">
                  <c:v>3.0</c:v>
                </c:pt>
                <c:pt idx="45665">
                  <c:v>3.0</c:v>
                </c:pt>
                <c:pt idx="45666">
                  <c:v>3.0</c:v>
                </c:pt>
                <c:pt idx="45667">
                  <c:v>3.0</c:v>
                </c:pt>
                <c:pt idx="45668">
                  <c:v>3.0</c:v>
                </c:pt>
                <c:pt idx="45669">
                  <c:v>3.0</c:v>
                </c:pt>
                <c:pt idx="45670">
                  <c:v>3.0</c:v>
                </c:pt>
                <c:pt idx="45671">
                  <c:v>3.0</c:v>
                </c:pt>
                <c:pt idx="45672">
                  <c:v>3.0</c:v>
                </c:pt>
                <c:pt idx="45673">
                  <c:v>3.0</c:v>
                </c:pt>
                <c:pt idx="45674">
                  <c:v>3.0</c:v>
                </c:pt>
                <c:pt idx="45675">
                  <c:v>3.0</c:v>
                </c:pt>
                <c:pt idx="45676">
                  <c:v>3.0</c:v>
                </c:pt>
                <c:pt idx="45677">
                  <c:v>3.0</c:v>
                </c:pt>
                <c:pt idx="45678">
                  <c:v>3.0</c:v>
                </c:pt>
                <c:pt idx="45679">
                  <c:v>3.0</c:v>
                </c:pt>
                <c:pt idx="45680">
                  <c:v>3.0</c:v>
                </c:pt>
                <c:pt idx="45681">
                  <c:v>3.0</c:v>
                </c:pt>
                <c:pt idx="45682">
                  <c:v>3.0</c:v>
                </c:pt>
                <c:pt idx="45683">
                  <c:v>3.0</c:v>
                </c:pt>
                <c:pt idx="45684">
                  <c:v>3.0</c:v>
                </c:pt>
                <c:pt idx="45685">
                  <c:v>3.0</c:v>
                </c:pt>
                <c:pt idx="45686">
                  <c:v>3.0</c:v>
                </c:pt>
                <c:pt idx="45687">
                  <c:v>3.0</c:v>
                </c:pt>
                <c:pt idx="45688">
                  <c:v>3.0</c:v>
                </c:pt>
                <c:pt idx="45689">
                  <c:v>3.0</c:v>
                </c:pt>
                <c:pt idx="45690">
                  <c:v>3.0</c:v>
                </c:pt>
                <c:pt idx="45691">
                  <c:v>3.0</c:v>
                </c:pt>
                <c:pt idx="45692">
                  <c:v>3.0</c:v>
                </c:pt>
                <c:pt idx="45693">
                  <c:v>3.0</c:v>
                </c:pt>
                <c:pt idx="45694">
                  <c:v>3.0</c:v>
                </c:pt>
                <c:pt idx="45695">
                  <c:v>3.0</c:v>
                </c:pt>
                <c:pt idx="45696">
                  <c:v>3.0</c:v>
                </c:pt>
                <c:pt idx="45697">
                  <c:v>3.0</c:v>
                </c:pt>
                <c:pt idx="45698">
                  <c:v>3.0</c:v>
                </c:pt>
                <c:pt idx="45699">
                  <c:v>3.0</c:v>
                </c:pt>
                <c:pt idx="45700">
                  <c:v>3.0</c:v>
                </c:pt>
                <c:pt idx="45701">
                  <c:v>3.0</c:v>
                </c:pt>
                <c:pt idx="45702">
                  <c:v>3.0</c:v>
                </c:pt>
                <c:pt idx="45703">
                  <c:v>3.0</c:v>
                </c:pt>
                <c:pt idx="45704">
                  <c:v>3.0</c:v>
                </c:pt>
                <c:pt idx="45705">
                  <c:v>3.0</c:v>
                </c:pt>
                <c:pt idx="45706">
                  <c:v>3.0</c:v>
                </c:pt>
                <c:pt idx="45707">
                  <c:v>3.0</c:v>
                </c:pt>
                <c:pt idx="45708">
                  <c:v>3.0</c:v>
                </c:pt>
                <c:pt idx="45709">
                  <c:v>3.0</c:v>
                </c:pt>
                <c:pt idx="45710">
                  <c:v>3.0</c:v>
                </c:pt>
                <c:pt idx="45711">
                  <c:v>3.0</c:v>
                </c:pt>
                <c:pt idx="45712">
                  <c:v>3.0</c:v>
                </c:pt>
                <c:pt idx="45713">
                  <c:v>3.0</c:v>
                </c:pt>
                <c:pt idx="45714">
                  <c:v>3.0</c:v>
                </c:pt>
                <c:pt idx="45715">
                  <c:v>3.0</c:v>
                </c:pt>
                <c:pt idx="45716">
                  <c:v>3.0</c:v>
                </c:pt>
                <c:pt idx="45717">
                  <c:v>3.0</c:v>
                </c:pt>
                <c:pt idx="45718">
                  <c:v>3.0</c:v>
                </c:pt>
                <c:pt idx="45719">
                  <c:v>3.0</c:v>
                </c:pt>
                <c:pt idx="45720">
                  <c:v>3.0</c:v>
                </c:pt>
                <c:pt idx="45721">
                  <c:v>3.0</c:v>
                </c:pt>
                <c:pt idx="45722">
                  <c:v>3.0</c:v>
                </c:pt>
                <c:pt idx="45723">
                  <c:v>3.0</c:v>
                </c:pt>
                <c:pt idx="45724">
                  <c:v>3.0</c:v>
                </c:pt>
                <c:pt idx="45725">
                  <c:v>3.0</c:v>
                </c:pt>
                <c:pt idx="45726">
                  <c:v>3.0</c:v>
                </c:pt>
                <c:pt idx="45727">
                  <c:v>3.0</c:v>
                </c:pt>
                <c:pt idx="45728">
                  <c:v>3.0</c:v>
                </c:pt>
                <c:pt idx="45729">
                  <c:v>3.0</c:v>
                </c:pt>
                <c:pt idx="45730">
                  <c:v>3.0</c:v>
                </c:pt>
                <c:pt idx="45731">
                  <c:v>3.0</c:v>
                </c:pt>
                <c:pt idx="45732">
                  <c:v>3.0</c:v>
                </c:pt>
                <c:pt idx="45733">
                  <c:v>3.0</c:v>
                </c:pt>
                <c:pt idx="45734">
                  <c:v>3.0</c:v>
                </c:pt>
                <c:pt idx="45735">
                  <c:v>3.0</c:v>
                </c:pt>
                <c:pt idx="45736">
                  <c:v>3.0</c:v>
                </c:pt>
                <c:pt idx="45737">
                  <c:v>3.0</c:v>
                </c:pt>
                <c:pt idx="45738">
                  <c:v>3.0</c:v>
                </c:pt>
                <c:pt idx="45739">
                  <c:v>3.0</c:v>
                </c:pt>
                <c:pt idx="45740">
                  <c:v>3.0</c:v>
                </c:pt>
                <c:pt idx="45741">
                  <c:v>3.0</c:v>
                </c:pt>
                <c:pt idx="45742">
                  <c:v>3.0</c:v>
                </c:pt>
                <c:pt idx="45743">
                  <c:v>3.0</c:v>
                </c:pt>
                <c:pt idx="45744">
                  <c:v>3.0</c:v>
                </c:pt>
                <c:pt idx="45745">
                  <c:v>3.0</c:v>
                </c:pt>
                <c:pt idx="45746">
                  <c:v>3.0</c:v>
                </c:pt>
                <c:pt idx="45747">
                  <c:v>3.0</c:v>
                </c:pt>
                <c:pt idx="45748">
                  <c:v>3.0</c:v>
                </c:pt>
                <c:pt idx="45749">
                  <c:v>3.0</c:v>
                </c:pt>
                <c:pt idx="45750">
                  <c:v>3.0</c:v>
                </c:pt>
                <c:pt idx="45751">
                  <c:v>3.0</c:v>
                </c:pt>
                <c:pt idx="45752">
                  <c:v>3.0</c:v>
                </c:pt>
                <c:pt idx="45753">
                  <c:v>3.0</c:v>
                </c:pt>
                <c:pt idx="45754">
                  <c:v>3.0</c:v>
                </c:pt>
                <c:pt idx="45755">
                  <c:v>3.0</c:v>
                </c:pt>
                <c:pt idx="45756">
                  <c:v>3.0</c:v>
                </c:pt>
                <c:pt idx="45757">
                  <c:v>3.0</c:v>
                </c:pt>
                <c:pt idx="45758">
                  <c:v>3.0</c:v>
                </c:pt>
                <c:pt idx="45759">
                  <c:v>3.0</c:v>
                </c:pt>
                <c:pt idx="45760">
                  <c:v>3.0</c:v>
                </c:pt>
                <c:pt idx="45761">
                  <c:v>3.0</c:v>
                </c:pt>
                <c:pt idx="45762">
                  <c:v>3.0</c:v>
                </c:pt>
                <c:pt idx="45763">
                  <c:v>3.0</c:v>
                </c:pt>
                <c:pt idx="45764">
                  <c:v>3.0</c:v>
                </c:pt>
                <c:pt idx="45765">
                  <c:v>3.0</c:v>
                </c:pt>
                <c:pt idx="45766">
                  <c:v>3.0</c:v>
                </c:pt>
                <c:pt idx="45767">
                  <c:v>3.0</c:v>
                </c:pt>
                <c:pt idx="45768">
                  <c:v>3.0</c:v>
                </c:pt>
                <c:pt idx="45769">
                  <c:v>3.0</c:v>
                </c:pt>
                <c:pt idx="45770">
                  <c:v>3.0</c:v>
                </c:pt>
                <c:pt idx="45771">
                  <c:v>3.0</c:v>
                </c:pt>
                <c:pt idx="45772">
                  <c:v>3.0</c:v>
                </c:pt>
                <c:pt idx="45773">
                  <c:v>3.0</c:v>
                </c:pt>
                <c:pt idx="45774">
                  <c:v>3.0</c:v>
                </c:pt>
                <c:pt idx="45775">
                  <c:v>3.0</c:v>
                </c:pt>
                <c:pt idx="45776">
                  <c:v>3.0</c:v>
                </c:pt>
                <c:pt idx="45777">
                  <c:v>3.0</c:v>
                </c:pt>
                <c:pt idx="45778">
                  <c:v>3.0</c:v>
                </c:pt>
                <c:pt idx="45779">
                  <c:v>3.0</c:v>
                </c:pt>
                <c:pt idx="45780">
                  <c:v>3.0</c:v>
                </c:pt>
                <c:pt idx="45781">
                  <c:v>3.0</c:v>
                </c:pt>
                <c:pt idx="45782">
                  <c:v>3.0</c:v>
                </c:pt>
                <c:pt idx="45783">
                  <c:v>3.0</c:v>
                </c:pt>
                <c:pt idx="45784">
                  <c:v>3.0</c:v>
                </c:pt>
                <c:pt idx="45785">
                  <c:v>3.0</c:v>
                </c:pt>
                <c:pt idx="45786">
                  <c:v>3.0</c:v>
                </c:pt>
                <c:pt idx="45787">
                  <c:v>3.0</c:v>
                </c:pt>
                <c:pt idx="45788">
                  <c:v>3.0</c:v>
                </c:pt>
                <c:pt idx="45789">
                  <c:v>3.0</c:v>
                </c:pt>
                <c:pt idx="45790">
                  <c:v>3.0</c:v>
                </c:pt>
                <c:pt idx="45791">
                  <c:v>3.0</c:v>
                </c:pt>
                <c:pt idx="45792">
                  <c:v>3.0</c:v>
                </c:pt>
                <c:pt idx="45793">
                  <c:v>3.0</c:v>
                </c:pt>
                <c:pt idx="45794">
                  <c:v>3.0</c:v>
                </c:pt>
                <c:pt idx="45795">
                  <c:v>3.0</c:v>
                </c:pt>
                <c:pt idx="45796">
                  <c:v>3.0</c:v>
                </c:pt>
                <c:pt idx="45797">
                  <c:v>3.0</c:v>
                </c:pt>
                <c:pt idx="45798">
                  <c:v>3.0</c:v>
                </c:pt>
                <c:pt idx="45799">
                  <c:v>3.0</c:v>
                </c:pt>
                <c:pt idx="45800">
                  <c:v>3.0</c:v>
                </c:pt>
                <c:pt idx="45801">
                  <c:v>3.0</c:v>
                </c:pt>
                <c:pt idx="45802">
                  <c:v>3.0</c:v>
                </c:pt>
                <c:pt idx="45803">
                  <c:v>3.0</c:v>
                </c:pt>
                <c:pt idx="45804">
                  <c:v>3.0</c:v>
                </c:pt>
                <c:pt idx="45805">
                  <c:v>3.0</c:v>
                </c:pt>
                <c:pt idx="45806">
                  <c:v>3.0</c:v>
                </c:pt>
                <c:pt idx="45807">
                  <c:v>3.0</c:v>
                </c:pt>
                <c:pt idx="45808">
                  <c:v>3.0</c:v>
                </c:pt>
                <c:pt idx="45809">
                  <c:v>3.0</c:v>
                </c:pt>
                <c:pt idx="45810">
                  <c:v>3.0</c:v>
                </c:pt>
                <c:pt idx="45811">
                  <c:v>3.0</c:v>
                </c:pt>
                <c:pt idx="45812">
                  <c:v>3.0</c:v>
                </c:pt>
                <c:pt idx="45813">
                  <c:v>3.0</c:v>
                </c:pt>
                <c:pt idx="45814">
                  <c:v>3.0</c:v>
                </c:pt>
                <c:pt idx="45815">
                  <c:v>3.0</c:v>
                </c:pt>
                <c:pt idx="45816">
                  <c:v>3.0</c:v>
                </c:pt>
                <c:pt idx="45817">
                  <c:v>3.0</c:v>
                </c:pt>
                <c:pt idx="45818">
                  <c:v>3.0</c:v>
                </c:pt>
                <c:pt idx="45819">
                  <c:v>3.0</c:v>
                </c:pt>
                <c:pt idx="45820">
                  <c:v>3.0</c:v>
                </c:pt>
                <c:pt idx="45821">
                  <c:v>3.0</c:v>
                </c:pt>
                <c:pt idx="45822">
                  <c:v>3.0</c:v>
                </c:pt>
                <c:pt idx="45823">
                  <c:v>3.0</c:v>
                </c:pt>
                <c:pt idx="45824">
                  <c:v>3.0</c:v>
                </c:pt>
                <c:pt idx="45825">
                  <c:v>3.0</c:v>
                </c:pt>
                <c:pt idx="45826">
                  <c:v>3.0</c:v>
                </c:pt>
                <c:pt idx="45827">
                  <c:v>3.0</c:v>
                </c:pt>
                <c:pt idx="45828">
                  <c:v>3.0</c:v>
                </c:pt>
                <c:pt idx="45829">
                  <c:v>3.0</c:v>
                </c:pt>
                <c:pt idx="45830">
                  <c:v>3.0</c:v>
                </c:pt>
                <c:pt idx="45831">
                  <c:v>3.0</c:v>
                </c:pt>
                <c:pt idx="45832">
                  <c:v>3.0</c:v>
                </c:pt>
                <c:pt idx="45833">
                  <c:v>3.0</c:v>
                </c:pt>
                <c:pt idx="45834">
                  <c:v>3.0</c:v>
                </c:pt>
                <c:pt idx="45835">
                  <c:v>3.0</c:v>
                </c:pt>
                <c:pt idx="45836">
                  <c:v>3.0</c:v>
                </c:pt>
                <c:pt idx="45837">
                  <c:v>3.0</c:v>
                </c:pt>
                <c:pt idx="45838">
                  <c:v>3.0</c:v>
                </c:pt>
                <c:pt idx="45839">
                  <c:v>3.0</c:v>
                </c:pt>
                <c:pt idx="45840">
                  <c:v>3.0</c:v>
                </c:pt>
                <c:pt idx="45841">
                  <c:v>3.0</c:v>
                </c:pt>
                <c:pt idx="45842">
                  <c:v>3.0</c:v>
                </c:pt>
                <c:pt idx="45843">
                  <c:v>3.0</c:v>
                </c:pt>
                <c:pt idx="45844">
                  <c:v>3.0</c:v>
                </c:pt>
                <c:pt idx="45845">
                  <c:v>3.0</c:v>
                </c:pt>
                <c:pt idx="45846">
                  <c:v>3.0</c:v>
                </c:pt>
                <c:pt idx="45847">
                  <c:v>3.0</c:v>
                </c:pt>
                <c:pt idx="45848">
                  <c:v>3.0</c:v>
                </c:pt>
                <c:pt idx="45849">
                  <c:v>3.0</c:v>
                </c:pt>
                <c:pt idx="45850">
                  <c:v>3.0</c:v>
                </c:pt>
                <c:pt idx="45851">
                  <c:v>3.0</c:v>
                </c:pt>
                <c:pt idx="45852">
                  <c:v>3.0</c:v>
                </c:pt>
                <c:pt idx="45853">
                  <c:v>3.0</c:v>
                </c:pt>
                <c:pt idx="45854">
                  <c:v>3.0</c:v>
                </c:pt>
                <c:pt idx="45855">
                  <c:v>3.0</c:v>
                </c:pt>
                <c:pt idx="45856">
                  <c:v>3.0</c:v>
                </c:pt>
                <c:pt idx="45857">
                  <c:v>3.0</c:v>
                </c:pt>
                <c:pt idx="45858">
                  <c:v>3.0</c:v>
                </c:pt>
                <c:pt idx="45859">
                  <c:v>3.0</c:v>
                </c:pt>
                <c:pt idx="45860">
                  <c:v>3.0</c:v>
                </c:pt>
                <c:pt idx="45861">
                  <c:v>3.0</c:v>
                </c:pt>
                <c:pt idx="45862">
                  <c:v>3.0</c:v>
                </c:pt>
                <c:pt idx="45863">
                  <c:v>3.0</c:v>
                </c:pt>
                <c:pt idx="45864">
                  <c:v>3.0</c:v>
                </c:pt>
                <c:pt idx="45865">
                  <c:v>3.0</c:v>
                </c:pt>
                <c:pt idx="45866">
                  <c:v>3.0</c:v>
                </c:pt>
                <c:pt idx="45867">
                  <c:v>3.0</c:v>
                </c:pt>
                <c:pt idx="45868">
                  <c:v>3.0</c:v>
                </c:pt>
                <c:pt idx="45869">
                  <c:v>3.0</c:v>
                </c:pt>
                <c:pt idx="45870">
                  <c:v>3.0</c:v>
                </c:pt>
                <c:pt idx="45871">
                  <c:v>3.0</c:v>
                </c:pt>
                <c:pt idx="45872">
                  <c:v>3.0</c:v>
                </c:pt>
                <c:pt idx="45873">
                  <c:v>3.0</c:v>
                </c:pt>
                <c:pt idx="45874">
                  <c:v>3.0</c:v>
                </c:pt>
                <c:pt idx="45875">
                  <c:v>3.0</c:v>
                </c:pt>
                <c:pt idx="45876">
                  <c:v>3.0</c:v>
                </c:pt>
                <c:pt idx="45877">
                  <c:v>3.0</c:v>
                </c:pt>
                <c:pt idx="45878">
                  <c:v>3.0</c:v>
                </c:pt>
                <c:pt idx="45879">
                  <c:v>3.0</c:v>
                </c:pt>
                <c:pt idx="45880">
                  <c:v>3.0</c:v>
                </c:pt>
                <c:pt idx="45881">
                  <c:v>3.0</c:v>
                </c:pt>
                <c:pt idx="45882">
                  <c:v>3.0</c:v>
                </c:pt>
                <c:pt idx="45883">
                  <c:v>3.0</c:v>
                </c:pt>
                <c:pt idx="45884">
                  <c:v>3.0</c:v>
                </c:pt>
                <c:pt idx="45885">
                  <c:v>3.0</c:v>
                </c:pt>
                <c:pt idx="45886">
                  <c:v>3.0</c:v>
                </c:pt>
                <c:pt idx="45887">
                  <c:v>3.0</c:v>
                </c:pt>
                <c:pt idx="45888">
                  <c:v>3.0</c:v>
                </c:pt>
                <c:pt idx="45889">
                  <c:v>3.0</c:v>
                </c:pt>
                <c:pt idx="45890">
                  <c:v>3.0</c:v>
                </c:pt>
                <c:pt idx="45891">
                  <c:v>3.0</c:v>
                </c:pt>
                <c:pt idx="45892">
                  <c:v>3.0</c:v>
                </c:pt>
                <c:pt idx="45893">
                  <c:v>3.0</c:v>
                </c:pt>
                <c:pt idx="45894">
                  <c:v>3.0</c:v>
                </c:pt>
                <c:pt idx="45895">
                  <c:v>3.0</c:v>
                </c:pt>
                <c:pt idx="45896">
                  <c:v>3.0</c:v>
                </c:pt>
                <c:pt idx="45897">
                  <c:v>3.0</c:v>
                </c:pt>
                <c:pt idx="45898">
                  <c:v>3.0</c:v>
                </c:pt>
                <c:pt idx="45899">
                  <c:v>3.0</c:v>
                </c:pt>
                <c:pt idx="45900">
                  <c:v>3.0</c:v>
                </c:pt>
                <c:pt idx="45901">
                  <c:v>3.0</c:v>
                </c:pt>
                <c:pt idx="45902">
                  <c:v>3.0</c:v>
                </c:pt>
                <c:pt idx="45903">
                  <c:v>3.0</c:v>
                </c:pt>
                <c:pt idx="45904">
                  <c:v>3.0</c:v>
                </c:pt>
                <c:pt idx="45905">
                  <c:v>3.0</c:v>
                </c:pt>
                <c:pt idx="45906">
                  <c:v>3.0</c:v>
                </c:pt>
                <c:pt idx="45907">
                  <c:v>3.0</c:v>
                </c:pt>
                <c:pt idx="45908">
                  <c:v>3.0</c:v>
                </c:pt>
                <c:pt idx="45909">
                  <c:v>3.0</c:v>
                </c:pt>
                <c:pt idx="45910">
                  <c:v>3.0</c:v>
                </c:pt>
                <c:pt idx="45911">
                  <c:v>3.0</c:v>
                </c:pt>
                <c:pt idx="45912">
                  <c:v>3.0</c:v>
                </c:pt>
                <c:pt idx="45913">
                  <c:v>3.0</c:v>
                </c:pt>
                <c:pt idx="45914">
                  <c:v>3.0</c:v>
                </c:pt>
                <c:pt idx="45915">
                  <c:v>3.0</c:v>
                </c:pt>
                <c:pt idx="45916">
                  <c:v>3.0</c:v>
                </c:pt>
                <c:pt idx="45917">
                  <c:v>3.0</c:v>
                </c:pt>
                <c:pt idx="45918">
                  <c:v>3.0</c:v>
                </c:pt>
                <c:pt idx="45919">
                  <c:v>3.0</c:v>
                </c:pt>
                <c:pt idx="45920">
                  <c:v>3.0</c:v>
                </c:pt>
                <c:pt idx="45921">
                  <c:v>3.0</c:v>
                </c:pt>
                <c:pt idx="45922">
                  <c:v>3.0</c:v>
                </c:pt>
                <c:pt idx="45923">
                  <c:v>3.0</c:v>
                </c:pt>
                <c:pt idx="45924">
                  <c:v>3.0</c:v>
                </c:pt>
                <c:pt idx="45925">
                  <c:v>3.0</c:v>
                </c:pt>
                <c:pt idx="45926">
                  <c:v>3.0</c:v>
                </c:pt>
                <c:pt idx="45927">
                  <c:v>3.0</c:v>
                </c:pt>
                <c:pt idx="45928">
                  <c:v>3.0</c:v>
                </c:pt>
                <c:pt idx="45929">
                  <c:v>3.0</c:v>
                </c:pt>
                <c:pt idx="45930">
                  <c:v>3.0</c:v>
                </c:pt>
                <c:pt idx="45931">
                  <c:v>3.0</c:v>
                </c:pt>
                <c:pt idx="45932">
                  <c:v>3.0</c:v>
                </c:pt>
                <c:pt idx="45933">
                  <c:v>3.0</c:v>
                </c:pt>
                <c:pt idx="45934">
                  <c:v>3.0</c:v>
                </c:pt>
                <c:pt idx="45935">
                  <c:v>3.0</c:v>
                </c:pt>
                <c:pt idx="45936">
                  <c:v>3.0</c:v>
                </c:pt>
                <c:pt idx="45937">
                  <c:v>3.0</c:v>
                </c:pt>
                <c:pt idx="45938">
                  <c:v>3.0</c:v>
                </c:pt>
                <c:pt idx="45939">
                  <c:v>3.0</c:v>
                </c:pt>
                <c:pt idx="45940">
                  <c:v>3.0</c:v>
                </c:pt>
                <c:pt idx="45941">
                  <c:v>3.0</c:v>
                </c:pt>
                <c:pt idx="45942">
                  <c:v>3.0</c:v>
                </c:pt>
                <c:pt idx="45943">
                  <c:v>3.0</c:v>
                </c:pt>
                <c:pt idx="45944">
                  <c:v>3.0</c:v>
                </c:pt>
                <c:pt idx="45945">
                  <c:v>3.0</c:v>
                </c:pt>
                <c:pt idx="45946">
                  <c:v>3.0</c:v>
                </c:pt>
                <c:pt idx="45947">
                  <c:v>3.0</c:v>
                </c:pt>
                <c:pt idx="45948">
                  <c:v>3.0</c:v>
                </c:pt>
                <c:pt idx="45949">
                  <c:v>3.0</c:v>
                </c:pt>
                <c:pt idx="45950">
                  <c:v>3.0</c:v>
                </c:pt>
                <c:pt idx="45951">
                  <c:v>3.0</c:v>
                </c:pt>
                <c:pt idx="45952">
                  <c:v>3.0</c:v>
                </c:pt>
                <c:pt idx="45953">
                  <c:v>3.0</c:v>
                </c:pt>
                <c:pt idx="45954">
                  <c:v>3.0</c:v>
                </c:pt>
                <c:pt idx="45955">
                  <c:v>3.0</c:v>
                </c:pt>
                <c:pt idx="45956">
                  <c:v>3.0</c:v>
                </c:pt>
                <c:pt idx="45957">
                  <c:v>3.0</c:v>
                </c:pt>
                <c:pt idx="45958">
                  <c:v>3.0</c:v>
                </c:pt>
                <c:pt idx="45959">
                  <c:v>3.0</c:v>
                </c:pt>
                <c:pt idx="45960">
                  <c:v>3.0</c:v>
                </c:pt>
                <c:pt idx="45961">
                  <c:v>3.0</c:v>
                </c:pt>
                <c:pt idx="45962">
                  <c:v>3.0</c:v>
                </c:pt>
                <c:pt idx="45963">
                  <c:v>3.0</c:v>
                </c:pt>
                <c:pt idx="45964">
                  <c:v>3.0</c:v>
                </c:pt>
                <c:pt idx="45965">
                  <c:v>3.0</c:v>
                </c:pt>
                <c:pt idx="45966">
                  <c:v>3.0</c:v>
                </c:pt>
                <c:pt idx="45967">
                  <c:v>3.0</c:v>
                </c:pt>
                <c:pt idx="45968">
                  <c:v>3.0</c:v>
                </c:pt>
                <c:pt idx="45969">
                  <c:v>3.0</c:v>
                </c:pt>
                <c:pt idx="45970">
                  <c:v>3.0</c:v>
                </c:pt>
                <c:pt idx="45971">
                  <c:v>3.0</c:v>
                </c:pt>
                <c:pt idx="45972">
                  <c:v>3.0</c:v>
                </c:pt>
                <c:pt idx="45973">
                  <c:v>3.0</c:v>
                </c:pt>
                <c:pt idx="45974">
                  <c:v>3.0</c:v>
                </c:pt>
                <c:pt idx="45975">
                  <c:v>3.0</c:v>
                </c:pt>
                <c:pt idx="45976">
                  <c:v>3.0</c:v>
                </c:pt>
                <c:pt idx="45977">
                  <c:v>3.0</c:v>
                </c:pt>
                <c:pt idx="45978">
                  <c:v>3.0</c:v>
                </c:pt>
                <c:pt idx="45979">
                  <c:v>3.0</c:v>
                </c:pt>
                <c:pt idx="45980">
                  <c:v>3.0</c:v>
                </c:pt>
                <c:pt idx="45981">
                  <c:v>3.0</c:v>
                </c:pt>
                <c:pt idx="45982">
                  <c:v>3.0</c:v>
                </c:pt>
                <c:pt idx="45983">
                  <c:v>3.0</c:v>
                </c:pt>
                <c:pt idx="45984">
                  <c:v>3.0</c:v>
                </c:pt>
                <c:pt idx="45985">
                  <c:v>3.0</c:v>
                </c:pt>
                <c:pt idx="45986">
                  <c:v>3.0</c:v>
                </c:pt>
                <c:pt idx="45987">
                  <c:v>3.0</c:v>
                </c:pt>
                <c:pt idx="45988">
                  <c:v>3.0</c:v>
                </c:pt>
                <c:pt idx="45989">
                  <c:v>3.0</c:v>
                </c:pt>
                <c:pt idx="45990">
                  <c:v>3.0</c:v>
                </c:pt>
                <c:pt idx="45991">
                  <c:v>3.0</c:v>
                </c:pt>
                <c:pt idx="45992">
                  <c:v>3.0</c:v>
                </c:pt>
                <c:pt idx="45993">
                  <c:v>3.0</c:v>
                </c:pt>
                <c:pt idx="45994">
                  <c:v>3.0</c:v>
                </c:pt>
                <c:pt idx="45995">
                  <c:v>3.0</c:v>
                </c:pt>
                <c:pt idx="45996">
                  <c:v>3.0</c:v>
                </c:pt>
                <c:pt idx="45997">
                  <c:v>3.0</c:v>
                </c:pt>
                <c:pt idx="45998">
                  <c:v>3.0</c:v>
                </c:pt>
                <c:pt idx="45999">
                  <c:v>3.0</c:v>
                </c:pt>
                <c:pt idx="46000">
                  <c:v>3.0</c:v>
                </c:pt>
                <c:pt idx="46001">
                  <c:v>3.0</c:v>
                </c:pt>
                <c:pt idx="46002">
                  <c:v>3.0</c:v>
                </c:pt>
                <c:pt idx="46003">
                  <c:v>3.0</c:v>
                </c:pt>
                <c:pt idx="46004">
                  <c:v>3.0</c:v>
                </c:pt>
                <c:pt idx="46005">
                  <c:v>3.0</c:v>
                </c:pt>
                <c:pt idx="46006">
                  <c:v>3.0</c:v>
                </c:pt>
                <c:pt idx="46007">
                  <c:v>3.0</c:v>
                </c:pt>
                <c:pt idx="46008">
                  <c:v>3.0</c:v>
                </c:pt>
                <c:pt idx="46009">
                  <c:v>3.0</c:v>
                </c:pt>
                <c:pt idx="46010">
                  <c:v>3.0</c:v>
                </c:pt>
                <c:pt idx="46011">
                  <c:v>3.0</c:v>
                </c:pt>
                <c:pt idx="46012">
                  <c:v>3.0</c:v>
                </c:pt>
                <c:pt idx="46013">
                  <c:v>3.0</c:v>
                </c:pt>
                <c:pt idx="46014">
                  <c:v>3.0</c:v>
                </c:pt>
                <c:pt idx="46015">
                  <c:v>3.0</c:v>
                </c:pt>
                <c:pt idx="46016">
                  <c:v>3.0</c:v>
                </c:pt>
                <c:pt idx="46017">
                  <c:v>3.0</c:v>
                </c:pt>
                <c:pt idx="46018">
                  <c:v>3.0</c:v>
                </c:pt>
                <c:pt idx="46019">
                  <c:v>3.0</c:v>
                </c:pt>
                <c:pt idx="46020">
                  <c:v>3.0</c:v>
                </c:pt>
                <c:pt idx="46021">
                  <c:v>3.0</c:v>
                </c:pt>
                <c:pt idx="46022">
                  <c:v>3.0</c:v>
                </c:pt>
                <c:pt idx="46023">
                  <c:v>3.0</c:v>
                </c:pt>
                <c:pt idx="46024">
                  <c:v>3.0</c:v>
                </c:pt>
                <c:pt idx="46025">
                  <c:v>3.0</c:v>
                </c:pt>
                <c:pt idx="46026">
                  <c:v>3.0</c:v>
                </c:pt>
                <c:pt idx="46027">
                  <c:v>3.0</c:v>
                </c:pt>
                <c:pt idx="46028">
                  <c:v>3.0</c:v>
                </c:pt>
                <c:pt idx="46029">
                  <c:v>3.0</c:v>
                </c:pt>
                <c:pt idx="46030">
                  <c:v>3.0</c:v>
                </c:pt>
                <c:pt idx="46031">
                  <c:v>3.0</c:v>
                </c:pt>
                <c:pt idx="46032">
                  <c:v>3.0</c:v>
                </c:pt>
                <c:pt idx="46033">
                  <c:v>3.0</c:v>
                </c:pt>
                <c:pt idx="46034">
                  <c:v>3.0</c:v>
                </c:pt>
                <c:pt idx="46035">
                  <c:v>3.0</c:v>
                </c:pt>
                <c:pt idx="46036">
                  <c:v>3.0</c:v>
                </c:pt>
                <c:pt idx="46037">
                  <c:v>3.0</c:v>
                </c:pt>
                <c:pt idx="46038">
                  <c:v>3.0</c:v>
                </c:pt>
                <c:pt idx="46039">
                  <c:v>3.0</c:v>
                </c:pt>
                <c:pt idx="46040">
                  <c:v>3.0</c:v>
                </c:pt>
                <c:pt idx="46041">
                  <c:v>3.0</c:v>
                </c:pt>
                <c:pt idx="46042">
                  <c:v>3.0</c:v>
                </c:pt>
                <c:pt idx="46043">
                  <c:v>3.0</c:v>
                </c:pt>
                <c:pt idx="46044">
                  <c:v>3.0</c:v>
                </c:pt>
                <c:pt idx="46045">
                  <c:v>3.0</c:v>
                </c:pt>
                <c:pt idx="46046">
                  <c:v>3.0</c:v>
                </c:pt>
                <c:pt idx="46047">
                  <c:v>3.0</c:v>
                </c:pt>
                <c:pt idx="46048">
                  <c:v>3.0</c:v>
                </c:pt>
                <c:pt idx="46049">
                  <c:v>3.0</c:v>
                </c:pt>
                <c:pt idx="46050">
                  <c:v>3.0</c:v>
                </c:pt>
                <c:pt idx="46051">
                  <c:v>3.0</c:v>
                </c:pt>
                <c:pt idx="46052">
                  <c:v>3.0</c:v>
                </c:pt>
                <c:pt idx="46053">
                  <c:v>3.0</c:v>
                </c:pt>
                <c:pt idx="46054">
                  <c:v>3.0</c:v>
                </c:pt>
                <c:pt idx="46055">
                  <c:v>3.0</c:v>
                </c:pt>
                <c:pt idx="46056">
                  <c:v>3.0</c:v>
                </c:pt>
                <c:pt idx="46057">
                  <c:v>3.0</c:v>
                </c:pt>
                <c:pt idx="46058">
                  <c:v>3.0</c:v>
                </c:pt>
                <c:pt idx="46059">
                  <c:v>3.0</c:v>
                </c:pt>
                <c:pt idx="46060">
                  <c:v>3.0</c:v>
                </c:pt>
                <c:pt idx="46061">
                  <c:v>3.0</c:v>
                </c:pt>
                <c:pt idx="46062">
                  <c:v>3.0</c:v>
                </c:pt>
                <c:pt idx="46063">
                  <c:v>3.0</c:v>
                </c:pt>
                <c:pt idx="46064">
                  <c:v>3.0</c:v>
                </c:pt>
                <c:pt idx="46065">
                  <c:v>3.0</c:v>
                </c:pt>
                <c:pt idx="46066">
                  <c:v>3.0</c:v>
                </c:pt>
                <c:pt idx="46067">
                  <c:v>3.0</c:v>
                </c:pt>
                <c:pt idx="46068">
                  <c:v>3.0</c:v>
                </c:pt>
                <c:pt idx="46069">
                  <c:v>3.0</c:v>
                </c:pt>
                <c:pt idx="46070">
                  <c:v>3.0</c:v>
                </c:pt>
                <c:pt idx="46071">
                  <c:v>3.0</c:v>
                </c:pt>
                <c:pt idx="46072">
                  <c:v>3.0</c:v>
                </c:pt>
                <c:pt idx="46073">
                  <c:v>3.0</c:v>
                </c:pt>
                <c:pt idx="46074">
                  <c:v>3.0</c:v>
                </c:pt>
                <c:pt idx="46075">
                  <c:v>3.0</c:v>
                </c:pt>
                <c:pt idx="46076">
                  <c:v>3.0</c:v>
                </c:pt>
                <c:pt idx="46077">
                  <c:v>3.0</c:v>
                </c:pt>
                <c:pt idx="46078">
                  <c:v>3.0</c:v>
                </c:pt>
                <c:pt idx="46079">
                  <c:v>3.0</c:v>
                </c:pt>
                <c:pt idx="46080">
                  <c:v>3.0</c:v>
                </c:pt>
                <c:pt idx="46081">
                  <c:v>3.0</c:v>
                </c:pt>
                <c:pt idx="46082">
                  <c:v>3.0</c:v>
                </c:pt>
                <c:pt idx="46083">
                  <c:v>3.0</c:v>
                </c:pt>
                <c:pt idx="46084">
                  <c:v>3.0</c:v>
                </c:pt>
                <c:pt idx="46085">
                  <c:v>3.0</c:v>
                </c:pt>
                <c:pt idx="46086">
                  <c:v>3.0</c:v>
                </c:pt>
                <c:pt idx="46087">
                  <c:v>3.0</c:v>
                </c:pt>
                <c:pt idx="46088">
                  <c:v>3.0</c:v>
                </c:pt>
                <c:pt idx="46089">
                  <c:v>3.0</c:v>
                </c:pt>
                <c:pt idx="46090">
                  <c:v>3.0</c:v>
                </c:pt>
                <c:pt idx="46091">
                  <c:v>3.0</c:v>
                </c:pt>
                <c:pt idx="46092">
                  <c:v>3.0</c:v>
                </c:pt>
                <c:pt idx="46093">
                  <c:v>3.0</c:v>
                </c:pt>
                <c:pt idx="46094">
                  <c:v>3.0</c:v>
                </c:pt>
                <c:pt idx="46095">
                  <c:v>3.0</c:v>
                </c:pt>
                <c:pt idx="46096">
                  <c:v>3.0</c:v>
                </c:pt>
                <c:pt idx="46097">
                  <c:v>3.0</c:v>
                </c:pt>
                <c:pt idx="46098">
                  <c:v>3.0</c:v>
                </c:pt>
                <c:pt idx="46099">
                  <c:v>3.0</c:v>
                </c:pt>
                <c:pt idx="46100">
                  <c:v>3.0</c:v>
                </c:pt>
                <c:pt idx="46101">
                  <c:v>3.0</c:v>
                </c:pt>
                <c:pt idx="46102">
                  <c:v>3.0</c:v>
                </c:pt>
                <c:pt idx="46103">
                  <c:v>3.0</c:v>
                </c:pt>
                <c:pt idx="46104">
                  <c:v>3.0</c:v>
                </c:pt>
                <c:pt idx="46105">
                  <c:v>3.0</c:v>
                </c:pt>
                <c:pt idx="46106">
                  <c:v>3.0</c:v>
                </c:pt>
                <c:pt idx="46107">
                  <c:v>3.0</c:v>
                </c:pt>
                <c:pt idx="46108">
                  <c:v>3.0</c:v>
                </c:pt>
                <c:pt idx="46109">
                  <c:v>3.0</c:v>
                </c:pt>
                <c:pt idx="46110">
                  <c:v>3.0</c:v>
                </c:pt>
                <c:pt idx="46111">
                  <c:v>3.0</c:v>
                </c:pt>
                <c:pt idx="46112">
                  <c:v>3.0</c:v>
                </c:pt>
                <c:pt idx="46113">
                  <c:v>3.0</c:v>
                </c:pt>
                <c:pt idx="46114">
                  <c:v>3.0</c:v>
                </c:pt>
                <c:pt idx="46115">
                  <c:v>3.0</c:v>
                </c:pt>
                <c:pt idx="46116">
                  <c:v>3.0</c:v>
                </c:pt>
                <c:pt idx="46117">
                  <c:v>3.0</c:v>
                </c:pt>
                <c:pt idx="46118">
                  <c:v>3.0</c:v>
                </c:pt>
                <c:pt idx="46119">
                  <c:v>3.0</c:v>
                </c:pt>
                <c:pt idx="46120">
                  <c:v>3.0</c:v>
                </c:pt>
                <c:pt idx="46121">
                  <c:v>3.0</c:v>
                </c:pt>
                <c:pt idx="46122">
                  <c:v>3.0</c:v>
                </c:pt>
                <c:pt idx="46123">
                  <c:v>3.0</c:v>
                </c:pt>
                <c:pt idx="46124">
                  <c:v>3.0</c:v>
                </c:pt>
                <c:pt idx="46125">
                  <c:v>3.0</c:v>
                </c:pt>
                <c:pt idx="46126">
                  <c:v>3.0</c:v>
                </c:pt>
                <c:pt idx="46127">
                  <c:v>3.0</c:v>
                </c:pt>
                <c:pt idx="46128">
                  <c:v>3.0</c:v>
                </c:pt>
                <c:pt idx="46129">
                  <c:v>3.0</c:v>
                </c:pt>
                <c:pt idx="46130">
                  <c:v>3.0</c:v>
                </c:pt>
                <c:pt idx="46131">
                  <c:v>3.0</c:v>
                </c:pt>
                <c:pt idx="46132">
                  <c:v>3.0</c:v>
                </c:pt>
                <c:pt idx="46133">
                  <c:v>3.0</c:v>
                </c:pt>
                <c:pt idx="46134">
                  <c:v>3.0</c:v>
                </c:pt>
                <c:pt idx="46135">
                  <c:v>3.0</c:v>
                </c:pt>
                <c:pt idx="46136">
                  <c:v>3.0</c:v>
                </c:pt>
                <c:pt idx="46137">
                  <c:v>3.0</c:v>
                </c:pt>
                <c:pt idx="46138">
                  <c:v>3.0</c:v>
                </c:pt>
                <c:pt idx="46139">
                  <c:v>3.0</c:v>
                </c:pt>
                <c:pt idx="46140">
                  <c:v>3.0</c:v>
                </c:pt>
                <c:pt idx="46141">
                  <c:v>3.0</c:v>
                </c:pt>
                <c:pt idx="46142">
                  <c:v>3.0</c:v>
                </c:pt>
                <c:pt idx="46143">
                  <c:v>3.0</c:v>
                </c:pt>
                <c:pt idx="46144">
                  <c:v>3.0</c:v>
                </c:pt>
                <c:pt idx="46145">
                  <c:v>3.0</c:v>
                </c:pt>
                <c:pt idx="46146">
                  <c:v>3.0</c:v>
                </c:pt>
                <c:pt idx="46147">
                  <c:v>3.0</c:v>
                </c:pt>
                <c:pt idx="46148">
                  <c:v>3.0</c:v>
                </c:pt>
                <c:pt idx="46149">
                  <c:v>3.0</c:v>
                </c:pt>
                <c:pt idx="46150">
                  <c:v>3.0</c:v>
                </c:pt>
                <c:pt idx="46151">
                  <c:v>3.0</c:v>
                </c:pt>
                <c:pt idx="46152">
                  <c:v>2.0</c:v>
                </c:pt>
                <c:pt idx="46153">
                  <c:v>2.0</c:v>
                </c:pt>
                <c:pt idx="46154">
                  <c:v>2.0</c:v>
                </c:pt>
                <c:pt idx="46155">
                  <c:v>2.0</c:v>
                </c:pt>
                <c:pt idx="46156">
                  <c:v>2.0</c:v>
                </c:pt>
                <c:pt idx="46157">
                  <c:v>2.0</c:v>
                </c:pt>
                <c:pt idx="46158">
                  <c:v>2.0</c:v>
                </c:pt>
                <c:pt idx="46159">
                  <c:v>2.0</c:v>
                </c:pt>
                <c:pt idx="46160">
                  <c:v>2.0</c:v>
                </c:pt>
                <c:pt idx="46161">
                  <c:v>2.0</c:v>
                </c:pt>
                <c:pt idx="46162">
                  <c:v>2.0</c:v>
                </c:pt>
                <c:pt idx="46163">
                  <c:v>2.0</c:v>
                </c:pt>
                <c:pt idx="46164">
                  <c:v>2.0</c:v>
                </c:pt>
                <c:pt idx="46165">
                  <c:v>2.0</c:v>
                </c:pt>
                <c:pt idx="46166">
                  <c:v>2.0</c:v>
                </c:pt>
                <c:pt idx="46167">
                  <c:v>2.0</c:v>
                </c:pt>
                <c:pt idx="46168">
                  <c:v>2.0</c:v>
                </c:pt>
                <c:pt idx="46169">
                  <c:v>2.0</c:v>
                </c:pt>
                <c:pt idx="46170">
                  <c:v>2.0</c:v>
                </c:pt>
                <c:pt idx="46171">
                  <c:v>2.0</c:v>
                </c:pt>
                <c:pt idx="46172">
                  <c:v>2.0</c:v>
                </c:pt>
                <c:pt idx="46173">
                  <c:v>2.0</c:v>
                </c:pt>
                <c:pt idx="46174">
                  <c:v>2.0</c:v>
                </c:pt>
                <c:pt idx="46175">
                  <c:v>2.0</c:v>
                </c:pt>
                <c:pt idx="46176">
                  <c:v>2.0</c:v>
                </c:pt>
                <c:pt idx="46177">
                  <c:v>2.0</c:v>
                </c:pt>
                <c:pt idx="46178">
                  <c:v>2.0</c:v>
                </c:pt>
                <c:pt idx="46179">
                  <c:v>2.0</c:v>
                </c:pt>
                <c:pt idx="46180">
                  <c:v>2.0</c:v>
                </c:pt>
                <c:pt idx="46181">
                  <c:v>2.0</c:v>
                </c:pt>
                <c:pt idx="46182">
                  <c:v>2.0</c:v>
                </c:pt>
                <c:pt idx="46183">
                  <c:v>2.0</c:v>
                </c:pt>
                <c:pt idx="46184">
                  <c:v>2.0</c:v>
                </c:pt>
                <c:pt idx="46185">
                  <c:v>2.0</c:v>
                </c:pt>
                <c:pt idx="46186">
                  <c:v>2.0</c:v>
                </c:pt>
                <c:pt idx="46187">
                  <c:v>2.0</c:v>
                </c:pt>
                <c:pt idx="46188">
                  <c:v>2.0</c:v>
                </c:pt>
                <c:pt idx="46189">
                  <c:v>2.0</c:v>
                </c:pt>
                <c:pt idx="46190">
                  <c:v>2.0</c:v>
                </c:pt>
                <c:pt idx="46191">
                  <c:v>2.0</c:v>
                </c:pt>
                <c:pt idx="46192">
                  <c:v>2.0</c:v>
                </c:pt>
                <c:pt idx="46193">
                  <c:v>2.0</c:v>
                </c:pt>
                <c:pt idx="46194">
                  <c:v>2.0</c:v>
                </c:pt>
                <c:pt idx="46195">
                  <c:v>2.0</c:v>
                </c:pt>
                <c:pt idx="46196">
                  <c:v>2.0</c:v>
                </c:pt>
                <c:pt idx="46197">
                  <c:v>2.0</c:v>
                </c:pt>
                <c:pt idx="46198">
                  <c:v>2.0</c:v>
                </c:pt>
                <c:pt idx="46199">
                  <c:v>2.0</c:v>
                </c:pt>
                <c:pt idx="46200">
                  <c:v>2.0</c:v>
                </c:pt>
                <c:pt idx="46201">
                  <c:v>2.0</c:v>
                </c:pt>
                <c:pt idx="46202">
                  <c:v>2.0</c:v>
                </c:pt>
                <c:pt idx="46203">
                  <c:v>2.0</c:v>
                </c:pt>
                <c:pt idx="46204">
                  <c:v>2.0</c:v>
                </c:pt>
                <c:pt idx="46205">
                  <c:v>2.0</c:v>
                </c:pt>
                <c:pt idx="46206">
                  <c:v>2.0</c:v>
                </c:pt>
                <c:pt idx="46207">
                  <c:v>2.0</c:v>
                </c:pt>
                <c:pt idx="46208">
                  <c:v>2.0</c:v>
                </c:pt>
                <c:pt idx="46209">
                  <c:v>2.0</c:v>
                </c:pt>
                <c:pt idx="46210">
                  <c:v>2.0</c:v>
                </c:pt>
                <c:pt idx="46211">
                  <c:v>2.0</c:v>
                </c:pt>
                <c:pt idx="46212">
                  <c:v>2.0</c:v>
                </c:pt>
                <c:pt idx="46213">
                  <c:v>2.0</c:v>
                </c:pt>
                <c:pt idx="46214">
                  <c:v>2.0</c:v>
                </c:pt>
                <c:pt idx="46215">
                  <c:v>2.0</c:v>
                </c:pt>
                <c:pt idx="46216">
                  <c:v>2.0</c:v>
                </c:pt>
                <c:pt idx="46217">
                  <c:v>2.0</c:v>
                </c:pt>
                <c:pt idx="46218">
                  <c:v>2.0</c:v>
                </c:pt>
                <c:pt idx="46219">
                  <c:v>2.0</c:v>
                </c:pt>
                <c:pt idx="46220">
                  <c:v>2.0</c:v>
                </c:pt>
                <c:pt idx="46221">
                  <c:v>2.0</c:v>
                </c:pt>
                <c:pt idx="46222">
                  <c:v>2.0</c:v>
                </c:pt>
                <c:pt idx="46223">
                  <c:v>2.0</c:v>
                </c:pt>
                <c:pt idx="46224">
                  <c:v>2.0</c:v>
                </c:pt>
                <c:pt idx="46225">
                  <c:v>2.0</c:v>
                </c:pt>
                <c:pt idx="46226">
                  <c:v>2.0</c:v>
                </c:pt>
                <c:pt idx="46227">
                  <c:v>2.0</c:v>
                </c:pt>
                <c:pt idx="46228">
                  <c:v>2.0</c:v>
                </c:pt>
                <c:pt idx="46229">
                  <c:v>2.0</c:v>
                </c:pt>
                <c:pt idx="46230">
                  <c:v>2.0</c:v>
                </c:pt>
                <c:pt idx="46231">
                  <c:v>2.0</c:v>
                </c:pt>
                <c:pt idx="46232">
                  <c:v>2.0</c:v>
                </c:pt>
                <c:pt idx="46233">
                  <c:v>2.0</c:v>
                </c:pt>
                <c:pt idx="46234">
                  <c:v>2.0</c:v>
                </c:pt>
                <c:pt idx="46235">
                  <c:v>2.0</c:v>
                </c:pt>
                <c:pt idx="46236">
                  <c:v>2.0</c:v>
                </c:pt>
                <c:pt idx="46237">
                  <c:v>2.0</c:v>
                </c:pt>
                <c:pt idx="46238">
                  <c:v>2.0</c:v>
                </c:pt>
                <c:pt idx="46239">
                  <c:v>2.0</c:v>
                </c:pt>
                <c:pt idx="46240">
                  <c:v>2.0</c:v>
                </c:pt>
                <c:pt idx="46241">
                  <c:v>2.0</c:v>
                </c:pt>
                <c:pt idx="46242">
                  <c:v>2.0</c:v>
                </c:pt>
                <c:pt idx="46243">
                  <c:v>2.0</c:v>
                </c:pt>
                <c:pt idx="46244">
                  <c:v>2.0</c:v>
                </c:pt>
                <c:pt idx="46245">
                  <c:v>2.0</c:v>
                </c:pt>
                <c:pt idx="46246">
                  <c:v>2.0</c:v>
                </c:pt>
                <c:pt idx="46247">
                  <c:v>2.0</c:v>
                </c:pt>
                <c:pt idx="46248">
                  <c:v>2.0</c:v>
                </c:pt>
                <c:pt idx="46249">
                  <c:v>2.0</c:v>
                </c:pt>
                <c:pt idx="46250">
                  <c:v>2.0</c:v>
                </c:pt>
                <c:pt idx="46251">
                  <c:v>2.0</c:v>
                </c:pt>
                <c:pt idx="46252">
                  <c:v>2.0</c:v>
                </c:pt>
                <c:pt idx="46253">
                  <c:v>2.0</c:v>
                </c:pt>
                <c:pt idx="46254">
                  <c:v>2.0</c:v>
                </c:pt>
                <c:pt idx="46255">
                  <c:v>2.0</c:v>
                </c:pt>
                <c:pt idx="46256">
                  <c:v>2.0</c:v>
                </c:pt>
                <c:pt idx="46257">
                  <c:v>2.0</c:v>
                </c:pt>
                <c:pt idx="46258">
                  <c:v>2.0</c:v>
                </c:pt>
                <c:pt idx="46259">
                  <c:v>2.0</c:v>
                </c:pt>
                <c:pt idx="46260">
                  <c:v>2.0</c:v>
                </c:pt>
                <c:pt idx="46261">
                  <c:v>2.0</c:v>
                </c:pt>
                <c:pt idx="46262">
                  <c:v>2.0</c:v>
                </c:pt>
                <c:pt idx="46263">
                  <c:v>2.0</c:v>
                </c:pt>
                <c:pt idx="46264">
                  <c:v>2.0</c:v>
                </c:pt>
                <c:pt idx="46265">
                  <c:v>2.0</c:v>
                </c:pt>
                <c:pt idx="46266">
                  <c:v>2.0</c:v>
                </c:pt>
                <c:pt idx="46267">
                  <c:v>2.0</c:v>
                </c:pt>
                <c:pt idx="46268">
                  <c:v>2.0</c:v>
                </c:pt>
                <c:pt idx="46269">
                  <c:v>2.0</c:v>
                </c:pt>
                <c:pt idx="46270">
                  <c:v>2.0</c:v>
                </c:pt>
                <c:pt idx="46271">
                  <c:v>2.0</c:v>
                </c:pt>
                <c:pt idx="46272">
                  <c:v>2.0</c:v>
                </c:pt>
                <c:pt idx="46273">
                  <c:v>2.0</c:v>
                </c:pt>
                <c:pt idx="46274">
                  <c:v>2.0</c:v>
                </c:pt>
                <c:pt idx="46275">
                  <c:v>2.0</c:v>
                </c:pt>
                <c:pt idx="46276">
                  <c:v>2.0</c:v>
                </c:pt>
                <c:pt idx="46277">
                  <c:v>2.0</c:v>
                </c:pt>
                <c:pt idx="46278">
                  <c:v>2.0</c:v>
                </c:pt>
                <c:pt idx="46279">
                  <c:v>2.0</c:v>
                </c:pt>
                <c:pt idx="46280">
                  <c:v>2.0</c:v>
                </c:pt>
                <c:pt idx="46281">
                  <c:v>2.0</c:v>
                </c:pt>
                <c:pt idx="46282">
                  <c:v>2.0</c:v>
                </c:pt>
                <c:pt idx="46283">
                  <c:v>2.0</c:v>
                </c:pt>
                <c:pt idx="46284">
                  <c:v>2.0</c:v>
                </c:pt>
                <c:pt idx="46285">
                  <c:v>2.0</c:v>
                </c:pt>
                <c:pt idx="46286">
                  <c:v>2.0</c:v>
                </c:pt>
                <c:pt idx="46287">
                  <c:v>2.0</c:v>
                </c:pt>
                <c:pt idx="46288">
                  <c:v>2.0</c:v>
                </c:pt>
                <c:pt idx="46289">
                  <c:v>2.0</c:v>
                </c:pt>
                <c:pt idx="46290">
                  <c:v>2.0</c:v>
                </c:pt>
                <c:pt idx="46291">
                  <c:v>2.0</c:v>
                </c:pt>
                <c:pt idx="46292">
                  <c:v>2.0</c:v>
                </c:pt>
                <c:pt idx="46293">
                  <c:v>2.0</c:v>
                </c:pt>
                <c:pt idx="46294">
                  <c:v>2.0</c:v>
                </c:pt>
                <c:pt idx="46295">
                  <c:v>2.0</c:v>
                </c:pt>
                <c:pt idx="46296">
                  <c:v>2.0</c:v>
                </c:pt>
                <c:pt idx="46297">
                  <c:v>2.0</c:v>
                </c:pt>
                <c:pt idx="46298">
                  <c:v>2.0</c:v>
                </c:pt>
                <c:pt idx="46299">
                  <c:v>2.0</c:v>
                </c:pt>
                <c:pt idx="46300">
                  <c:v>2.0</c:v>
                </c:pt>
                <c:pt idx="46301">
                  <c:v>2.0</c:v>
                </c:pt>
                <c:pt idx="46302">
                  <c:v>2.0</c:v>
                </c:pt>
                <c:pt idx="46303">
                  <c:v>2.0</c:v>
                </c:pt>
                <c:pt idx="46304">
                  <c:v>2.0</c:v>
                </c:pt>
                <c:pt idx="46305">
                  <c:v>2.0</c:v>
                </c:pt>
                <c:pt idx="46306">
                  <c:v>2.0</c:v>
                </c:pt>
                <c:pt idx="46307">
                  <c:v>2.0</c:v>
                </c:pt>
                <c:pt idx="46308">
                  <c:v>2.0</c:v>
                </c:pt>
                <c:pt idx="46309">
                  <c:v>2.0</c:v>
                </c:pt>
                <c:pt idx="46310">
                  <c:v>2.0</c:v>
                </c:pt>
                <c:pt idx="46311">
                  <c:v>2.0</c:v>
                </c:pt>
                <c:pt idx="46312">
                  <c:v>2.0</c:v>
                </c:pt>
                <c:pt idx="46313">
                  <c:v>2.0</c:v>
                </c:pt>
                <c:pt idx="46314">
                  <c:v>2.0</c:v>
                </c:pt>
                <c:pt idx="46315">
                  <c:v>2.0</c:v>
                </c:pt>
                <c:pt idx="46316">
                  <c:v>2.0</c:v>
                </c:pt>
                <c:pt idx="46317">
                  <c:v>2.0</c:v>
                </c:pt>
                <c:pt idx="46318">
                  <c:v>2.0</c:v>
                </c:pt>
                <c:pt idx="46319">
                  <c:v>2.0</c:v>
                </c:pt>
                <c:pt idx="46320">
                  <c:v>2.0</c:v>
                </c:pt>
                <c:pt idx="46321">
                  <c:v>2.0</c:v>
                </c:pt>
                <c:pt idx="46322">
                  <c:v>2.0</c:v>
                </c:pt>
                <c:pt idx="46323">
                  <c:v>2.0</c:v>
                </c:pt>
                <c:pt idx="46324">
                  <c:v>2.0</c:v>
                </c:pt>
                <c:pt idx="46325">
                  <c:v>2.0</c:v>
                </c:pt>
                <c:pt idx="46326">
                  <c:v>2.0</c:v>
                </c:pt>
                <c:pt idx="46327">
                  <c:v>2.0</c:v>
                </c:pt>
                <c:pt idx="46328">
                  <c:v>2.0</c:v>
                </c:pt>
                <c:pt idx="46329">
                  <c:v>2.0</c:v>
                </c:pt>
                <c:pt idx="46330">
                  <c:v>2.0</c:v>
                </c:pt>
                <c:pt idx="46331">
                  <c:v>2.0</c:v>
                </c:pt>
                <c:pt idx="46332">
                  <c:v>2.0</c:v>
                </c:pt>
                <c:pt idx="46333">
                  <c:v>2.0</c:v>
                </c:pt>
                <c:pt idx="46334">
                  <c:v>2.0</c:v>
                </c:pt>
                <c:pt idx="46335">
                  <c:v>2.0</c:v>
                </c:pt>
                <c:pt idx="46336">
                  <c:v>2.0</c:v>
                </c:pt>
                <c:pt idx="46337">
                  <c:v>2.0</c:v>
                </c:pt>
                <c:pt idx="46338">
                  <c:v>2.0</c:v>
                </c:pt>
                <c:pt idx="46339">
                  <c:v>2.0</c:v>
                </c:pt>
                <c:pt idx="46340">
                  <c:v>2.0</c:v>
                </c:pt>
                <c:pt idx="46341">
                  <c:v>2.0</c:v>
                </c:pt>
                <c:pt idx="46342">
                  <c:v>2.0</c:v>
                </c:pt>
                <c:pt idx="46343">
                  <c:v>2.0</c:v>
                </c:pt>
                <c:pt idx="46344">
                  <c:v>2.0</c:v>
                </c:pt>
                <c:pt idx="46345">
                  <c:v>2.0</c:v>
                </c:pt>
                <c:pt idx="46346">
                  <c:v>2.0</c:v>
                </c:pt>
                <c:pt idx="46347">
                  <c:v>2.0</c:v>
                </c:pt>
                <c:pt idx="46348">
                  <c:v>2.0</c:v>
                </c:pt>
                <c:pt idx="46349">
                  <c:v>2.0</c:v>
                </c:pt>
                <c:pt idx="46350">
                  <c:v>2.0</c:v>
                </c:pt>
                <c:pt idx="46351">
                  <c:v>2.0</c:v>
                </c:pt>
                <c:pt idx="46352">
                  <c:v>2.0</c:v>
                </c:pt>
                <c:pt idx="46353">
                  <c:v>2.0</c:v>
                </c:pt>
                <c:pt idx="46354">
                  <c:v>2.0</c:v>
                </c:pt>
                <c:pt idx="46355">
                  <c:v>2.0</c:v>
                </c:pt>
                <c:pt idx="46356">
                  <c:v>2.0</c:v>
                </c:pt>
                <c:pt idx="46357">
                  <c:v>2.0</c:v>
                </c:pt>
                <c:pt idx="46358">
                  <c:v>2.0</c:v>
                </c:pt>
                <c:pt idx="46359">
                  <c:v>2.0</c:v>
                </c:pt>
                <c:pt idx="46360">
                  <c:v>2.0</c:v>
                </c:pt>
                <c:pt idx="46361">
                  <c:v>2.0</c:v>
                </c:pt>
                <c:pt idx="46362">
                  <c:v>2.0</c:v>
                </c:pt>
                <c:pt idx="46363">
                  <c:v>2.0</c:v>
                </c:pt>
                <c:pt idx="46364">
                  <c:v>2.0</c:v>
                </c:pt>
                <c:pt idx="46365">
                  <c:v>2.0</c:v>
                </c:pt>
                <c:pt idx="46366">
                  <c:v>2.0</c:v>
                </c:pt>
                <c:pt idx="46367">
                  <c:v>2.0</c:v>
                </c:pt>
                <c:pt idx="46368">
                  <c:v>2.0</c:v>
                </c:pt>
                <c:pt idx="46369">
                  <c:v>2.0</c:v>
                </c:pt>
                <c:pt idx="46370">
                  <c:v>2.0</c:v>
                </c:pt>
                <c:pt idx="46371">
                  <c:v>2.0</c:v>
                </c:pt>
                <c:pt idx="46372">
                  <c:v>2.0</c:v>
                </c:pt>
                <c:pt idx="46373">
                  <c:v>2.0</c:v>
                </c:pt>
                <c:pt idx="46374">
                  <c:v>2.0</c:v>
                </c:pt>
                <c:pt idx="46375">
                  <c:v>2.0</c:v>
                </c:pt>
                <c:pt idx="46376">
                  <c:v>2.0</c:v>
                </c:pt>
                <c:pt idx="46377">
                  <c:v>2.0</c:v>
                </c:pt>
                <c:pt idx="46378">
                  <c:v>2.0</c:v>
                </c:pt>
                <c:pt idx="46379">
                  <c:v>2.0</c:v>
                </c:pt>
                <c:pt idx="46380">
                  <c:v>2.0</c:v>
                </c:pt>
                <c:pt idx="46381">
                  <c:v>2.0</c:v>
                </c:pt>
                <c:pt idx="46382">
                  <c:v>2.0</c:v>
                </c:pt>
                <c:pt idx="46383">
                  <c:v>2.0</c:v>
                </c:pt>
                <c:pt idx="46384">
                  <c:v>2.0</c:v>
                </c:pt>
                <c:pt idx="46385">
                  <c:v>2.0</c:v>
                </c:pt>
                <c:pt idx="46386">
                  <c:v>2.0</c:v>
                </c:pt>
                <c:pt idx="46387">
                  <c:v>2.0</c:v>
                </c:pt>
                <c:pt idx="46388">
                  <c:v>2.0</c:v>
                </c:pt>
                <c:pt idx="46389">
                  <c:v>2.0</c:v>
                </c:pt>
                <c:pt idx="46390">
                  <c:v>2.0</c:v>
                </c:pt>
                <c:pt idx="46391">
                  <c:v>2.0</c:v>
                </c:pt>
                <c:pt idx="46392">
                  <c:v>2.0</c:v>
                </c:pt>
                <c:pt idx="46393">
                  <c:v>2.0</c:v>
                </c:pt>
                <c:pt idx="46394">
                  <c:v>2.0</c:v>
                </c:pt>
                <c:pt idx="46395">
                  <c:v>2.0</c:v>
                </c:pt>
                <c:pt idx="46396">
                  <c:v>2.0</c:v>
                </c:pt>
                <c:pt idx="46397">
                  <c:v>2.0</c:v>
                </c:pt>
                <c:pt idx="46398">
                  <c:v>2.0</c:v>
                </c:pt>
                <c:pt idx="46399">
                  <c:v>2.0</c:v>
                </c:pt>
                <c:pt idx="46400">
                  <c:v>2.0</c:v>
                </c:pt>
                <c:pt idx="46401">
                  <c:v>2.0</c:v>
                </c:pt>
                <c:pt idx="46402">
                  <c:v>2.0</c:v>
                </c:pt>
                <c:pt idx="46403">
                  <c:v>2.0</c:v>
                </c:pt>
                <c:pt idx="46404">
                  <c:v>2.0</c:v>
                </c:pt>
                <c:pt idx="46405">
                  <c:v>2.0</c:v>
                </c:pt>
                <c:pt idx="46406">
                  <c:v>2.0</c:v>
                </c:pt>
                <c:pt idx="46407">
                  <c:v>2.0</c:v>
                </c:pt>
                <c:pt idx="46408">
                  <c:v>2.0</c:v>
                </c:pt>
                <c:pt idx="46409">
                  <c:v>2.0</c:v>
                </c:pt>
                <c:pt idx="46410">
                  <c:v>2.0</c:v>
                </c:pt>
                <c:pt idx="46411">
                  <c:v>2.0</c:v>
                </c:pt>
                <c:pt idx="46412">
                  <c:v>2.0</c:v>
                </c:pt>
                <c:pt idx="46413">
                  <c:v>2.0</c:v>
                </c:pt>
                <c:pt idx="46414">
                  <c:v>2.0</c:v>
                </c:pt>
                <c:pt idx="46415">
                  <c:v>2.0</c:v>
                </c:pt>
                <c:pt idx="46416">
                  <c:v>2.0</c:v>
                </c:pt>
                <c:pt idx="46417">
                  <c:v>2.0</c:v>
                </c:pt>
                <c:pt idx="46418">
                  <c:v>2.0</c:v>
                </c:pt>
                <c:pt idx="46419">
                  <c:v>2.0</c:v>
                </c:pt>
                <c:pt idx="46420">
                  <c:v>2.0</c:v>
                </c:pt>
                <c:pt idx="46421">
                  <c:v>2.0</c:v>
                </c:pt>
                <c:pt idx="46422">
                  <c:v>2.0</c:v>
                </c:pt>
                <c:pt idx="46423">
                  <c:v>2.0</c:v>
                </c:pt>
                <c:pt idx="46424">
                  <c:v>2.0</c:v>
                </c:pt>
                <c:pt idx="46425">
                  <c:v>2.0</c:v>
                </c:pt>
                <c:pt idx="46426">
                  <c:v>2.0</c:v>
                </c:pt>
                <c:pt idx="46427">
                  <c:v>2.0</c:v>
                </c:pt>
                <c:pt idx="46428">
                  <c:v>2.0</c:v>
                </c:pt>
                <c:pt idx="46429">
                  <c:v>2.0</c:v>
                </c:pt>
                <c:pt idx="46430">
                  <c:v>2.0</c:v>
                </c:pt>
                <c:pt idx="46431">
                  <c:v>2.0</c:v>
                </c:pt>
                <c:pt idx="46432">
                  <c:v>2.0</c:v>
                </c:pt>
                <c:pt idx="46433">
                  <c:v>2.0</c:v>
                </c:pt>
                <c:pt idx="46434">
                  <c:v>2.0</c:v>
                </c:pt>
                <c:pt idx="46435">
                  <c:v>2.0</c:v>
                </c:pt>
                <c:pt idx="46436">
                  <c:v>2.0</c:v>
                </c:pt>
                <c:pt idx="46437">
                  <c:v>2.0</c:v>
                </c:pt>
                <c:pt idx="46438">
                  <c:v>2.0</c:v>
                </c:pt>
                <c:pt idx="46439">
                  <c:v>2.0</c:v>
                </c:pt>
                <c:pt idx="46440">
                  <c:v>2.0</c:v>
                </c:pt>
                <c:pt idx="46441">
                  <c:v>2.0</c:v>
                </c:pt>
                <c:pt idx="46442">
                  <c:v>2.0</c:v>
                </c:pt>
                <c:pt idx="46443">
                  <c:v>2.0</c:v>
                </c:pt>
                <c:pt idx="46444">
                  <c:v>2.0</c:v>
                </c:pt>
                <c:pt idx="46445">
                  <c:v>2.0</c:v>
                </c:pt>
                <c:pt idx="46446">
                  <c:v>2.0</c:v>
                </c:pt>
                <c:pt idx="46447">
                  <c:v>2.0</c:v>
                </c:pt>
                <c:pt idx="46448">
                  <c:v>2.0</c:v>
                </c:pt>
                <c:pt idx="46449">
                  <c:v>2.0</c:v>
                </c:pt>
                <c:pt idx="46450">
                  <c:v>2.0</c:v>
                </c:pt>
                <c:pt idx="46451">
                  <c:v>2.0</c:v>
                </c:pt>
                <c:pt idx="46452">
                  <c:v>2.0</c:v>
                </c:pt>
                <c:pt idx="46453">
                  <c:v>2.0</c:v>
                </c:pt>
                <c:pt idx="46454">
                  <c:v>2.0</c:v>
                </c:pt>
                <c:pt idx="46455">
                  <c:v>2.0</c:v>
                </c:pt>
                <c:pt idx="46456">
                  <c:v>2.0</c:v>
                </c:pt>
                <c:pt idx="46457">
                  <c:v>2.0</c:v>
                </c:pt>
                <c:pt idx="46458">
                  <c:v>2.0</c:v>
                </c:pt>
                <c:pt idx="46459">
                  <c:v>2.0</c:v>
                </c:pt>
                <c:pt idx="46460">
                  <c:v>2.0</c:v>
                </c:pt>
                <c:pt idx="46461">
                  <c:v>2.0</c:v>
                </c:pt>
                <c:pt idx="46462">
                  <c:v>2.0</c:v>
                </c:pt>
                <c:pt idx="46463">
                  <c:v>2.0</c:v>
                </c:pt>
                <c:pt idx="46464">
                  <c:v>2.0</c:v>
                </c:pt>
                <c:pt idx="46465">
                  <c:v>2.0</c:v>
                </c:pt>
                <c:pt idx="46466">
                  <c:v>2.0</c:v>
                </c:pt>
                <c:pt idx="46467">
                  <c:v>2.0</c:v>
                </c:pt>
                <c:pt idx="46468">
                  <c:v>2.0</c:v>
                </c:pt>
                <c:pt idx="46469">
                  <c:v>2.0</c:v>
                </c:pt>
                <c:pt idx="46470">
                  <c:v>2.0</c:v>
                </c:pt>
                <c:pt idx="46471">
                  <c:v>2.0</c:v>
                </c:pt>
                <c:pt idx="46472">
                  <c:v>2.0</c:v>
                </c:pt>
                <c:pt idx="46473">
                  <c:v>2.0</c:v>
                </c:pt>
                <c:pt idx="46474">
                  <c:v>2.0</c:v>
                </c:pt>
                <c:pt idx="46475">
                  <c:v>2.0</c:v>
                </c:pt>
                <c:pt idx="46476">
                  <c:v>2.0</c:v>
                </c:pt>
                <c:pt idx="46477">
                  <c:v>2.0</c:v>
                </c:pt>
                <c:pt idx="46478">
                  <c:v>2.0</c:v>
                </c:pt>
                <c:pt idx="46479">
                  <c:v>2.0</c:v>
                </c:pt>
                <c:pt idx="46480">
                  <c:v>2.0</c:v>
                </c:pt>
                <c:pt idx="46481">
                  <c:v>2.0</c:v>
                </c:pt>
                <c:pt idx="46482">
                  <c:v>2.0</c:v>
                </c:pt>
                <c:pt idx="46483">
                  <c:v>2.0</c:v>
                </c:pt>
                <c:pt idx="46484">
                  <c:v>2.0</c:v>
                </c:pt>
                <c:pt idx="46485">
                  <c:v>2.0</c:v>
                </c:pt>
                <c:pt idx="46486">
                  <c:v>2.0</c:v>
                </c:pt>
                <c:pt idx="46487">
                  <c:v>2.0</c:v>
                </c:pt>
                <c:pt idx="46488">
                  <c:v>2.0</c:v>
                </c:pt>
                <c:pt idx="46489">
                  <c:v>2.0</c:v>
                </c:pt>
                <c:pt idx="46490">
                  <c:v>2.0</c:v>
                </c:pt>
                <c:pt idx="46491">
                  <c:v>2.0</c:v>
                </c:pt>
                <c:pt idx="46492">
                  <c:v>2.0</c:v>
                </c:pt>
                <c:pt idx="46493">
                  <c:v>2.0</c:v>
                </c:pt>
                <c:pt idx="46494">
                  <c:v>2.0</c:v>
                </c:pt>
                <c:pt idx="46495">
                  <c:v>2.0</c:v>
                </c:pt>
                <c:pt idx="46496">
                  <c:v>2.0</c:v>
                </c:pt>
                <c:pt idx="46497">
                  <c:v>2.0</c:v>
                </c:pt>
                <c:pt idx="46498">
                  <c:v>2.0</c:v>
                </c:pt>
                <c:pt idx="46499">
                  <c:v>2.0</c:v>
                </c:pt>
                <c:pt idx="46500">
                  <c:v>2.0</c:v>
                </c:pt>
                <c:pt idx="46501">
                  <c:v>2.0</c:v>
                </c:pt>
                <c:pt idx="46502">
                  <c:v>2.0</c:v>
                </c:pt>
                <c:pt idx="46503">
                  <c:v>2.0</c:v>
                </c:pt>
                <c:pt idx="46504">
                  <c:v>2.0</c:v>
                </c:pt>
                <c:pt idx="46505">
                  <c:v>2.0</c:v>
                </c:pt>
                <c:pt idx="46506">
                  <c:v>2.0</c:v>
                </c:pt>
                <c:pt idx="46507">
                  <c:v>2.0</c:v>
                </c:pt>
                <c:pt idx="46508">
                  <c:v>2.0</c:v>
                </c:pt>
                <c:pt idx="46509">
                  <c:v>2.0</c:v>
                </c:pt>
                <c:pt idx="46510">
                  <c:v>2.0</c:v>
                </c:pt>
                <c:pt idx="46511">
                  <c:v>2.0</c:v>
                </c:pt>
                <c:pt idx="46512">
                  <c:v>2.0</c:v>
                </c:pt>
                <c:pt idx="46513">
                  <c:v>2.0</c:v>
                </c:pt>
                <c:pt idx="46514">
                  <c:v>2.0</c:v>
                </c:pt>
                <c:pt idx="46515">
                  <c:v>2.0</c:v>
                </c:pt>
                <c:pt idx="46516">
                  <c:v>2.0</c:v>
                </c:pt>
                <c:pt idx="46517">
                  <c:v>2.0</c:v>
                </c:pt>
                <c:pt idx="46518">
                  <c:v>2.0</c:v>
                </c:pt>
                <c:pt idx="46519">
                  <c:v>2.0</c:v>
                </c:pt>
                <c:pt idx="46520">
                  <c:v>2.0</c:v>
                </c:pt>
                <c:pt idx="46521">
                  <c:v>2.0</c:v>
                </c:pt>
                <c:pt idx="46522">
                  <c:v>2.0</c:v>
                </c:pt>
                <c:pt idx="46523">
                  <c:v>2.0</c:v>
                </c:pt>
                <c:pt idx="46524">
                  <c:v>2.0</c:v>
                </c:pt>
                <c:pt idx="46525">
                  <c:v>2.0</c:v>
                </c:pt>
                <c:pt idx="46526">
                  <c:v>2.0</c:v>
                </c:pt>
                <c:pt idx="46527">
                  <c:v>2.0</c:v>
                </c:pt>
                <c:pt idx="46528">
                  <c:v>2.0</c:v>
                </c:pt>
                <c:pt idx="46529">
                  <c:v>2.0</c:v>
                </c:pt>
                <c:pt idx="46530">
                  <c:v>2.0</c:v>
                </c:pt>
                <c:pt idx="46531">
                  <c:v>2.0</c:v>
                </c:pt>
                <c:pt idx="46532">
                  <c:v>2.0</c:v>
                </c:pt>
                <c:pt idx="46533">
                  <c:v>2.0</c:v>
                </c:pt>
                <c:pt idx="46534">
                  <c:v>2.0</c:v>
                </c:pt>
                <c:pt idx="46535">
                  <c:v>2.0</c:v>
                </c:pt>
                <c:pt idx="46536">
                  <c:v>2.0</c:v>
                </c:pt>
                <c:pt idx="46537">
                  <c:v>2.0</c:v>
                </c:pt>
                <c:pt idx="46538">
                  <c:v>2.0</c:v>
                </c:pt>
                <c:pt idx="46539">
                  <c:v>2.0</c:v>
                </c:pt>
                <c:pt idx="46540">
                  <c:v>2.0</c:v>
                </c:pt>
                <c:pt idx="46541">
                  <c:v>2.0</c:v>
                </c:pt>
                <c:pt idx="46542">
                  <c:v>2.0</c:v>
                </c:pt>
                <c:pt idx="46543">
                  <c:v>2.0</c:v>
                </c:pt>
                <c:pt idx="46544">
                  <c:v>2.0</c:v>
                </c:pt>
                <c:pt idx="46545">
                  <c:v>2.0</c:v>
                </c:pt>
                <c:pt idx="46546">
                  <c:v>2.0</c:v>
                </c:pt>
                <c:pt idx="46547">
                  <c:v>2.0</c:v>
                </c:pt>
                <c:pt idx="46548">
                  <c:v>2.0</c:v>
                </c:pt>
                <c:pt idx="46549">
                  <c:v>2.0</c:v>
                </c:pt>
                <c:pt idx="46550">
                  <c:v>2.0</c:v>
                </c:pt>
                <c:pt idx="46551">
                  <c:v>2.0</c:v>
                </c:pt>
                <c:pt idx="46552">
                  <c:v>2.0</c:v>
                </c:pt>
                <c:pt idx="46553">
                  <c:v>2.0</c:v>
                </c:pt>
                <c:pt idx="46554">
                  <c:v>2.0</c:v>
                </c:pt>
                <c:pt idx="46555">
                  <c:v>2.0</c:v>
                </c:pt>
                <c:pt idx="46556">
                  <c:v>2.0</c:v>
                </c:pt>
                <c:pt idx="46557">
                  <c:v>2.0</c:v>
                </c:pt>
                <c:pt idx="46558">
                  <c:v>2.0</c:v>
                </c:pt>
                <c:pt idx="46559">
                  <c:v>2.0</c:v>
                </c:pt>
                <c:pt idx="46560">
                  <c:v>2.0</c:v>
                </c:pt>
                <c:pt idx="46561">
                  <c:v>2.0</c:v>
                </c:pt>
                <c:pt idx="46562">
                  <c:v>2.0</c:v>
                </c:pt>
                <c:pt idx="46563">
                  <c:v>2.0</c:v>
                </c:pt>
                <c:pt idx="46564">
                  <c:v>2.0</c:v>
                </c:pt>
                <c:pt idx="46565">
                  <c:v>2.0</c:v>
                </c:pt>
                <c:pt idx="46566">
                  <c:v>2.0</c:v>
                </c:pt>
                <c:pt idx="46567">
                  <c:v>2.0</c:v>
                </c:pt>
                <c:pt idx="46568">
                  <c:v>2.0</c:v>
                </c:pt>
                <c:pt idx="46569">
                  <c:v>2.0</c:v>
                </c:pt>
                <c:pt idx="46570">
                  <c:v>2.0</c:v>
                </c:pt>
                <c:pt idx="46571">
                  <c:v>2.0</c:v>
                </c:pt>
                <c:pt idx="46572">
                  <c:v>2.0</c:v>
                </c:pt>
                <c:pt idx="46573">
                  <c:v>2.0</c:v>
                </c:pt>
                <c:pt idx="46574">
                  <c:v>2.0</c:v>
                </c:pt>
                <c:pt idx="46575">
                  <c:v>2.0</c:v>
                </c:pt>
                <c:pt idx="46576">
                  <c:v>2.0</c:v>
                </c:pt>
                <c:pt idx="46577">
                  <c:v>2.0</c:v>
                </c:pt>
                <c:pt idx="46578">
                  <c:v>2.0</c:v>
                </c:pt>
                <c:pt idx="46579">
                  <c:v>2.0</c:v>
                </c:pt>
                <c:pt idx="46580">
                  <c:v>2.0</c:v>
                </c:pt>
                <c:pt idx="46581">
                  <c:v>2.0</c:v>
                </c:pt>
                <c:pt idx="46582">
                  <c:v>2.0</c:v>
                </c:pt>
                <c:pt idx="46583">
                  <c:v>2.0</c:v>
                </c:pt>
                <c:pt idx="46584">
                  <c:v>2.0</c:v>
                </c:pt>
                <c:pt idx="46585">
                  <c:v>2.0</c:v>
                </c:pt>
                <c:pt idx="46586">
                  <c:v>2.0</c:v>
                </c:pt>
                <c:pt idx="46587">
                  <c:v>2.0</c:v>
                </c:pt>
                <c:pt idx="46588">
                  <c:v>2.0</c:v>
                </c:pt>
                <c:pt idx="46589">
                  <c:v>2.0</c:v>
                </c:pt>
                <c:pt idx="46590">
                  <c:v>2.0</c:v>
                </c:pt>
                <c:pt idx="46591">
                  <c:v>2.0</c:v>
                </c:pt>
                <c:pt idx="46592">
                  <c:v>2.0</c:v>
                </c:pt>
                <c:pt idx="46593">
                  <c:v>2.0</c:v>
                </c:pt>
                <c:pt idx="46594">
                  <c:v>2.0</c:v>
                </c:pt>
                <c:pt idx="46595">
                  <c:v>2.0</c:v>
                </c:pt>
                <c:pt idx="46596">
                  <c:v>2.0</c:v>
                </c:pt>
                <c:pt idx="46597">
                  <c:v>2.0</c:v>
                </c:pt>
                <c:pt idx="46598">
                  <c:v>2.0</c:v>
                </c:pt>
                <c:pt idx="46599">
                  <c:v>2.0</c:v>
                </c:pt>
                <c:pt idx="46600">
                  <c:v>2.0</c:v>
                </c:pt>
                <c:pt idx="46601">
                  <c:v>2.0</c:v>
                </c:pt>
                <c:pt idx="46602">
                  <c:v>2.0</c:v>
                </c:pt>
                <c:pt idx="46603">
                  <c:v>2.0</c:v>
                </c:pt>
                <c:pt idx="46604">
                  <c:v>2.0</c:v>
                </c:pt>
                <c:pt idx="46605">
                  <c:v>2.0</c:v>
                </c:pt>
                <c:pt idx="46606">
                  <c:v>2.0</c:v>
                </c:pt>
                <c:pt idx="46607">
                  <c:v>2.0</c:v>
                </c:pt>
                <c:pt idx="46608">
                  <c:v>2.0</c:v>
                </c:pt>
                <c:pt idx="46609">
                  <c:v>2.0</c:v>
                </c:pt>
                <c:pt idx="46610">
                  <c:v>2.0</c:v>
                </c:pt>
                <c:pt idx="46611">
                  <c:v>2.0</c:v>
                </c:pt>
                <c:pt idx="46612">
                  <c:v>2.0</c:v>
                </c:pt>
                <c:pt idx="46613">
                  <c:v>2.0</c:v>
                </c:pt>
                <c:pt idx="46614">
                  <c:v>2.0</c:v>
                </c:pt>
                <c:pt idx="46615">
                  <c:v>2.0</c:v>
                </c:pt>
                <c:pt idx="46616">
                  <c:v>2.0</c:v>
                </c:pt>
                <c:pt idx="46617">
                  <c:v>2.0</c:v>
                </c:pt>
                <c:pt idx="46618">
                  <c:v>2.0</c:v>
                </c:pt>
                <c:pt idx="46619">
                  <c:v>2.0</c:v>
                </c:pt>
                <c:pt idx="46620">
                  <c:v>2.0</c:v>
                </c:pt>
                <c:pt idx="46621">
                  <c:v>2.0</c:v>
                </c:pt>
                <c:pt idx="46622">
                  <c:v>2.0</c:v>
                </c:pt>
                <c:pt idx="46623">
                  <c:v>2.0</c:v>
                </c:pt>
                <c:pt idx="46624">
                  <c:v>2.0</c:v>
                </c:pt>
                <c:pt idx="46625">
                  <c:v>2.0</c:v>
                </c:pt>
                <c:pt idx="46626">
                  <c:v>2.0</c:v>
                </c:pt>
                <c:pt idx="46627">
                  <c:v>2.0</c:v>
                </c:pt>
                <c:pt idx="46628">
                  <c:v>2.0</c:v>
                </c:pt>
                <c:pt idx="46629">
                  <c:v>2.0</c:v>
                </c:pt>
                <c:pt idx="46630">
                  <c:v>2.0</c:v>
                </c:pt>
                <c:pt idx="46631">
                  <c:v>2.0</c:v>
                </c:pt>
                <c:pt idx="46632">
                  <c:v>2.0</c:v>
                </c:pt>
                <c:pt idx="46633">
                  <c:v>2.0</c:v>
                </c:pt>
                <c:pt idx="46634">
                  <c:v>2.0</c:v>
                </c:pt>
                <c:pt idx="46635">
                  <c:v>2.0</c:v>
                </c:pt>
                <c:pt idx="46636">
                  <c:v>2.0</c:v>
                </c:pt>
                <c:pt idx="46637">
                  <c:v>2.0</c:v>
                </c:pt>
                <c:pt idx="46638">
                  <c:v>2.0</c:v>
                </c:pt>
                <c:pt idx="46639">
                  <c:v>2.0</c:v>
                </c:pt>
                <c:pt idx="46640">
                  <c:v>2.0</c:v>
                </c:pt>
                <c:pt idx="46641">
                  <c:v>2.0</c:v>
                </c:pt>
                <c:pt idx="46642">
                  <c:v>2.0</c:v>
                </c:pt>
                <c:pt idx="46643">
                  <c:v>2.0</c:v>
                </c:pt>
                <c:pt idx="46644">
                  <c:v>2.0</c:v>
                </c:pt>
                <c:pt idx="46645">
                  <c:v>2.0</c:v>
                </c:pt>
                <c:pt idx="46646">
                  <c:v>2.0</c:v>
                </c:pt>
                <c:pt idx="46647">
                  <c:v>2.0</c:v>
                </c:pt>
                <c:pt idx="46648">
                  <c:v>2.0</c:v>
                </c:pt>
                <c:pt idx="46649">
                  <c:v>2.0</c:v>
                </c:pt>
                <c:pt idx="46650">
                  <c:v>2.0</c:v>
                </c:pt>
                <c:pt idx="46651">
                  <c:v>2.0</c:v>
                </c:pt>
                <c:pt idx="46652">
                  <c:v>2.0</c:v>
                </c:pt>
                <c:pt idx="46653">
                  <c:v>2.0</c:v>
                </c:pt>
                <c:pt idx="46654">
                  <c:v>2.0</c:v>
                </c:pt>
                <c:pt idx="46655">
                  <c:v>2.0</c:v>
                </c:pt>
                <c:pt idx="46656">
                  <c:v>2.0</c:v>
                </c:pt>
                <c:pt idx="46657">
                  <c:v>2.0</c:v>
                </c:pt>
                <c:pt idx="46658">
                  <c:v>2.0</c:v>
                </c:pt>
                <c:pt idx="46659">
                  <c:v>2.0</c:v>
                </c:pt>
                <c:pt idx="46660">
                  <c:v>2.0</c:v>
                </c:pt>
                <c:pt idx="46661">
                  <c:v>2.0</c:v>
                </c:pt>
                <c:pt idx="46662">
                  <c:v>2.0</c:v>
                </c:pt>
                <c:pt idx="46663">
                  <c:v>2.0</c:v>
                </c:pt>
                <c:pt idx="46664">
                  <c:v>2.0</c:v>
                </c:pt>
                <c:pt idx="46665">
                  <c:v>2.0</c:v>
                </c:pt>
                <c:pt idx="46666">
                  <c:v>2.0</c:v>
                </c:pt>
                <c:pt idx="46667">
                  <c:v>2.0</c:v>
                </c:pt>
                <c:pt idx="46668">
                  <c:v>2.0</c:v>
                </c:pt>
                <c:pt idx="46669">
                  <c:v>2.0</c:v>
                </c:pt>
                <c:pt idx="46670">
                  <c:v>2.0</c:v>
                </c:pt>
                <c:pt idx="46671">
                  <c:v>2.0</c:v>
                </c:pt>
                <c:pt idx="46672">
                  <c:v>2.0</c:v>
                </c:pt>
                <c:pt idx="46673">
                  <c:v>2.0</c:v>
                </c:pt>
                <c:pt idx="46674">
                  <c:v>2.0</c:v>
                </c:pt>
                <c:pt idx="46675">
                  <c:v>2.0</c:v>
                </c:pt>
                <c:pt idx="46676">
                  <c:v>2.0</c:v>
                </c:pt>
                <c:pt idx="46677">
                  <c:v>2.0</c:v>
                </c:pt>
                <c:pt idx="46678">
                  <c:v>2.0</c:v>
                </c:pt>
                <c:pt idx="46679">
                  <c:v>2.0</c:v>
                </c:pt>
                <c:pt idx="46680">
                  <c:v>2.0</c:v>
                </c:pt>
                <c:pt idx="46681">
                  <c:v>2.0</c:v>
                </c:pt>
                <c:pt idx="46682">
                  <c:v>2.0</c:v>
                </c:pt>
                <c:pt idx="46683">
                  <c:v>2.0</c:v>
                </c:pt>
                <c:pt idx="46684">
                  <c:v>2.0</c:v>
                </c:pt>
                <c:pt idx="46685">
                  <c:v>2.0</c:v>
                </c:pt>
                <c:pt idx="46686">
                  <c:v>2.0</c:v>
                </c:pt>
                <c:pt idx="46687">
                  <c:v>2.0</c:v>
                </c:pt>
                <c:pt idx="46688">
                  <c:v>2.0</c:v>
                </c:pt>
                <c:pt idx="46689">
                  <c:v>2.0</c:v>
                </c:pt>
                <c:pt idx="46690">
                  <c:v>2.0</c:v>
                </c:pt>
                <c:pt idx="46691">
                  <c:v>2.0</c:v>
                </c:pt>
                <c:pt idx="46692">
                  <c:v>2.0</c:v>
                </c:pt>
                <c:pt idx="46693">
                  <c:v>2.0</c:v>
                </c:pt>
                <c:pt idx="46694">
                  <c:v>2.0</c:v>
                </c:pt>
                <c:pt idx="46695">
                  <c:v>2.0</c:v>
                </c:pt>
                <c:pt idx="46696">
                  <c:v>2.0</c:v>
                </c:pt>
                <c:pt idx="46697">
                  <c:v>2.0</c:v>
                </c:pt>
                <c:pt idx="46698">
                  <c:v>2.0</c:v>
                </c:pt>
                <c:pt idx="46699">
                  <c:v>2.0</c:v>
                </c:pt>
                <c:pt idx="46700">
                  <c:v>2.0</c:v>
                </c:pt>
                <c:pt idx="46701">
                  <c:v>2.0</c:v>
                </c:pt>
                <c:pt idx="46702">
                  <c:v>2.0</c:v>
                </c:pt>
                <c:pt idx="46703">
                  <c:v>2.0</c:v>
                </c:pt>
                <c:pt idx="46704">
                  <c:v>2.0</c:v>
                </c:pt>
                <c:pt idx="46705">
                  <c:v>2.0</c:v>
                </c:pt>
                <c:pt idx="46706">
                  <c:v>2.0</c:v>
                </c:pt>
                <c:pt idx="46707">
                  <c:v>2.0</c:v>
                </c:pt>
                <c:pt idx="46708">
                  <c:v>2.0</c:v>
                </c:pt>
                <c:pt idx="46709">
                  <c:v>2.0</c:v>
                </c:pt>
                <c:pt idx="46710">
                  <c:v>2.0</c:v>
                </c:pt>
                <c:pt idx="46711">
                  <c:v>2.0</c:v>
                </c:pt>
                <c:pt idx="46712">
                  <c:v>2.0</c:v>
                </c:pt>
                <c:pt idx="46713">
                  <c:v>2.0</c:v>
                </c:pt>
                <c:pt idx="46714">
                  <c:v>2.0</c:v>
                </c:pt>
                <c:pt idx="46715">
                  <c:v>2.0</c:v>
                </c:pt>
                <c:pt idx="46716">
                  <c:v>2.0</c:v>
                </c:pt>
                <c:pt idx="46717">
                  <c:v>2.0</c:v>
                </c:pt>
                <c:pt idx="46718">
                  <c:v>2.0</c:v>
                </c:pt>
                <c:pt idx="46719">
                  <c:v>2.0</c:v>
                </c:pt>
                <c:pt idx="46720">
                  <c:v>2.0</c:v>
                </c:pt>
                <c:pt idx="46721">
                  <c:v>2.0</c:v>
                </c:pt>
                <c:pt idx="46722">
                  <c:v>2.0</c:v>
                </c:pt>
                <c:pt idx="46723">
                  <c:v>2.0</c:v>
                </c:pt>
                <c:pt idx="46724">
                  <c:v>2.0</c:v>
                </c:pt>
                <c:pt idx="46725">
                  <c:v>2.0</c:v>
                </c:pt>
                <c:pt idx="46726">
                  <c:v>2.0</c:v>
                </c:pt>
                <c:pt idx="46727">
                  <c:v>2.0</c:v>
                </c:pt>
                <c:pt idx="46728">
                  <c:v>2.0</c:v>
                </c:pt>
                <c:pt idx="46729">
                  <c:v>2.0</c:v>
                </c:pt>
                <c:pt idx="46730">
                  <c:v>2.0</c:v>
                </c:pt>
                <c:pt idx="46731">
                  <c:v>2.0</c:v>
                </c:pt>
                <c:pt idx="46732">
                  <c:v>2.0</c:v>
                </c:pt>
                <c:pt idx="46733">
                  <c:v>2.0</c:v>
                </c:pt>
                <c:pt idx="46734">
                  <c:v>2.0</c:v>
                </c:pt>
                <c:pt idx="46735">
                  <c:v>2.0</c:v>
                </c:pt>
                <c:pt idx="46736">
                  <c:v>2.0</c:v>
                </c:pt>
                <c:pt idx="46737">
                  <c:v>2.0</c:v>
                </c:pt>
                <c:pt idx="46738">
                  <c:v>2.0</c:v>
                </c:pt>
                <c:pt idx="46739">
                  <c:v>2.0</c:v>
                </c:pt>
                <c:pt idx="46740">
                  <c:v>2.0</c:v>
                </c:pt>
                <c:pt idx="46741">
                  <c:v>2.0</c:v>
                </c:pt>
                <c:pt idx="46742">
                  <c:v>2.0</c:v>
                </c:pt>
                <c:pt idx="46743">
                  <c:v>2.0</c:v>
                </c:pt>
                <c:pt idx="46744">
                  <c:v>2.0</c:v>
                </c:pt>
                <c:pt idx="46745">
                  <c:v>2.0</c:v>
                </c:pt>
                <c:pt idx="46746">
                  <c:v>2.0</c:v>
                </c:pt>
                <c:pt idx="46747">
                  <c:v>2.0</c:v>
                </c:pt>
                <c:pt idx="46748">
                  <c:v>2.0</c:v>
                </c:pt>
                <c:pt idx="46749">
                  <c:v>2.0</c:v>
                </c:pt>
                <c:pt idx="46750">
                  <c:v>2.0</c:v>
                </c:pt>
                <c:pt idx="46751">
                  <c:v>2.0</c:v>
                </c:pt>
                <c:pt idx="46752">
                  <c:v>2.0</c:v>
                </c:pt>
                <c:pt idx="46753">
                  <c:v>2.0</c:v>
                </c:pt>
                <c:pt idx="46754">
                  <c:v>2.0</c:v>
                </c:pt>
                <c:pt idx="46755">
                  <c:v>2.0</c:v>
                </c:pt>
                <c:pt idx="46756">
                  <c:v>2.0</c:v>
                </c:pt>
                <c:pt idx="46757">
                  <c:v>2.0</c:v>
                </c:pt>
                <c:pt idx="46758">
                  <c:v>2.0</c:v>
                </c:pt>
                <c:pt idx="46759">
                  <c:v>2.0</c:v>
                </c:pt>
                <c:pt idx="46760">
                  <c:v>2.0</c:v>
                </c:pt>
                <c:pt idx="46761">
                  <c:v>2.0</c:v>
                </c:pt>
                <c:pt idx="46762">
                  <c:v>2.0</c:v>
                </c:pt>
                <c:pt idx="46763">
                  <c:v>2.0</c:v>
                </c:pt>
                <c:pt idx="46764">
                  <c:v>2.0</c:v>
                </c:pt>
                <c:pt idx="46765">
                  <c:v>2.0</c:v>
                </c:pt>
                <c:pt idx="46766">
                  <c:v>2.0</c:v>
                </c:pt>
                <c:pt idx="46767">
                  <c:v>2.0</c:v>
                </c:pt>
                <c:pt idx="46768">
                  <c:v>2.0</c:v>
                </c:pt>
                <c:pt idx="46769">
                  <c:v>2.0</c:v>
                </c:pt>
                <c:pt idx="46770">
                  <c:v>2.0</c:v>
                </c:pt>
                <c:pt idx="46771">
                  <c:v>2.0</c:v>
                </c:pt>
                <c:pt idx="46772">
                  <c:v>2.0</c:v>
                </c:pt>
                <c:pt idx="46773">
                  <c:v>2.0</c:v>
                </c:pt>
                <c:pt idx="46774">
                  <c:v>2.0</c:v>
                </c:pt>
                <c:pt idx="46775">
                  <c:v>2.0</c:v>
                </c:pt>
                <c:pt idx="46776">
                  <c:v>2.0</c:v>
                </c:pt>
                <c:pt idx="46777">
                  <c:v>2.0</c:v>
                </c:pt>
                <c:pt idx="46778">
                  <c:v>2.0</c:v>
                </c:pt>
                <c:pt idx="46779">
                  <c:v>2.0</c:v>
                </c:pt>
                <c:pt idx="46780">
                  <c:v>2.0</c:v>
                </c:pt>
                <c:pt idx="46781">
                  <c:v>2.0</c:v>
                </c:pt>
                <c:pt idx="46782">
                  <c:v>2.0</c:v>
                </c:pt>
                <c:pt idx="46783">
                  <c:v>2.0</c:v>
                </c:pt>
                <c:pt idx="46784">
                  <c:v>2.0</c:v>
                </c:pt>
                <c:pt idx="46785">
                  <c:v>2.0</c:v>
                </c:pt>
                <c:pt idx="46786">
                  <c:v>2.0</c:v>
                </c:pt>
                <c:pt idx="46787">
                  <c:v>2.0</c:v>
                </c:pt>
                <c:pt idx="46788">
                  <c:v>2.0</c:v>
                </c:pt>
                <c:pt idx="46789">
                  <c:v>2.0</c:v>
                </c:pt>
                <c:pt idx="46790">
                  <c:v>2.0</c:v>
                </c:pt>
                <c:pt idx="46791">
                  <c:v>2.0</c:v>
                </c:pt>
                <c:pt idx="46792">
                  <c:v>2.0</c:v>
                </c:pt>
                <c:pt idx="46793">
                  <c:v>2.0</c:v>
                </c:pt>
                <c:pt idx="46794">
                  <c:v>2.0</c:v>
                </c:pt>
                <c:pt idx="46795">
                  <c:v>2.0</c:v>
                </c:pt>
                <c:pt idx="46796">
                  <c:v>2.0</c:v>
                </c:pt>
                <c:pt idx="46797">
                  <c:v>2.0</c:v>
                </c:pt>
                <c:pt idx="46798">
                  <c:v>2.0</c:v>
                </c:pt>
                <c:pt idx="46799">
                  <c:v>2.0</c:v>
                </c:pt>
                <c:pt idx="46800">
                  <c:v>2.0</c:v>
                </c:pt>
                <c:pt idx="46801">
                  <c:v>2.0</c:v>
                </c:pt>
                <c:pt idx="46802">
                  <c:v>2.0</c:v>
                </c:pt>
                <c:pt idx="46803">
                  <c:v>2.0</c:v>
                </c:pt>
                <c:pt idx="46804">
                  <c:v>2.0</c:v>
                </c:pt>
                <c:pt idx="46805">
                  <c:v>2.0</c:v>
                </c:pt>
                <c:pt idx="46806">
                  <c:v>2.0</c:v>
                </c:pt>
                <c:pt idx="46807">
                  <c:v>2.0</c:v>
                </c:pt>
                <c:pt idx="46808">
                  <c:v>2.0</c:v>
                </c:pt>
                <c:pt idx="46809">
                  <c:v>2.0</c:v>
                </c:pt>
                <c:pt idx="46810">
                  <c:v>2.0</c:v>
                </c:pt>
                <c:pt idx="46811">
                  <c:v>2.0</c:v>
                </c:pt>
                <c:pt idx="46812">
                  <c:v>2.0</c:v>
                </c:pt>
                <c:pt idx="46813">
                  <c:v>2.0</c:v>
                </c:pt>
                <c:pt idx="46814">
                  <c:v>2.0</c:v>
                </c:pt>
                <c:pt idx="46815">
                  <c:v>2.0</c:v>
                </c:pt>
                <c:pt idx="46816">
                  <c:v>2.0</c:v>
                </c:pt>
                <c:pt idx="46817">
                  <c:v>2.0</c:v>
                </c:pt>
                <c:pt idx="46818">
                  <c:v>2.0</c:v>
                </c:pt>
                <c:pt idx="46819">
                  <c:v>2.0</c:v>
                </c:pt>
                <c:pt idx="46820">
                  <c:v>2.0</c:v>
                </c:pt>
                <c:pt idx="46821">
                  <c:v>2.0</c:v>
                </c:pt>
                <c:pt idx="46822">
                  <c:v>2.0</c:v>
                </c:pt>
                <c:pt idx="46823">
                  <c:v>2.0</c:v>
                </c:pt>
                <c:pt idx="46824">
                  <c:v>2.0</c:v>
                </c:pt>
                <c:pt idx="46825">
                  <c:v>2.0</c:v>
                </c:pt>
                <c:pt idx="46826">
                  <c:v>2.0</c:v>
                </c:pt>
                <c:pt idx="46827">
                  <c:v>2.0</c:v>
                </c:pt>
                <c:pt idx="46828">
                  <c:v>2.0</c:v>
                </c:pt>
                <c:pt idx="46829">
                  <c:v>2.0</c:v>
                </c:pt>
                <c:pt idx="46830">
                  <c:v>2.0</c:v>
                </c:pt>
                <c:pt idx="46831">
                  <c:v>2.0</c:v>
                </c:pt>
                <c:pt idx="46832">
                  <c:v>2.0</c:v>
                </c:pt>
                <c:pt idx="46833">
                  <c:v>2.0</c:v>
                </c:pt>
                <c:pt idx="46834">
                  <c:v>2.0</c:v>
                </c:pt>
                <c:pt idx="46835">
                  <c:v>2.0</c:v>
                </c:pt>
                <c:pt idx="46836">
                  <c:v>2.0</c:v>
                </c:pt>
                <c:pt idx="46837">
                  <c:v>2.0</c:v>
                </c:pt>
                <c:pt idx="46838">
                  <c:v>2.0</c:v>
                </c:pt>
                <c:pt idx="46839">
                  <c:v>2.0</c:v>
                </c:pt>
                <c:pt idx="46840">
                  <c:v>2.0</c:v>
                </c:pt>
                <c:pt idx="46841">
                  <c:v>2.0</c:v>
                </c:pt>
                <c:pt idx="46842">
                  <c:v>2.0</c:v>
                </c:pt>
                <c:pt idx="46843">
                  <c:v>2.0</c:v>
                </c:pt>
                <c:pt idx="46844">
                  <c:v>2.0</c:v>
                </c:pt>
                <c:pt idx="46845">
                  <c:v>2.0</c:v>
                </c:pt>
                <c:pt idx="46846">
                  <c:v>2.0</c:v>
                </c:pt>
                <c:pt idx="46847">
                  <c:v>2.0</c:v>
                </c:pt>
                <c:pt idx="46848">
                  <c:v>2.0</c:v>
                </c:pt>
                <c:pt idx="46849">
                  <c:v>2.0</c:v>
                </c:pt>
                <c:pt idx="46850">
                  <c:v>2.0</c:v>
                </c:pt>
                <c:pt idx="46851">
                  <c:v>2.0</c:v>
                </c:pt>
                <c:pt idx="46852">
                  <c:v>2.0</c:v>
                </c:pt>
                <c:pt idx="46853">
                  <c:v>2.0</c:v>
                </c:pt>
                <c:pt idx="46854">
                  <c:v>2.0</c:v>
                </c:pt>
                <c:pt idx="46855">
                  <c:v>2.0</c:v>
                </c:pt>
                <c:pt idx="46856">
                  <c:v>2.0</c:v>
                </c:pt>
                <c:pt idx="46857">
                  <c:v>2.0</c:v>
                </c:pt>
                <c:pt idx="46858">
                  <c:v>2.0</c:v>
                </c:pt>
                <c:pt idx="46859">
                  <c:v>2.0</c:v>
                </c:pt>
                <c:pt idx="46860">
                  <c:v>2.0</c:v>
                </c:pt>
                <c:pt idx="46861">
                  <c:v>2.0</c:v>
                </c:pt>
                <c:pt idx="46862">
                  <c:v>2.0</c:v>
                </c:pt>
                <c:pt idx="46863">
                  <c:v>2.0</c:v>
                </c:pt>
                <c:pt idx="46864">
                  <c:v>2.0</c:v>
                </c:pt>
                <c:pt idx="46865">
                  <c:v>2.0</c:v>
                </c:pt>
                <c:pt idx="46866">
                  <c:v>2.0</c:v>
                </c:pt>
                <c:pt idx="46867">
                  <c:v>2.0</c:v>
                </c:pt>
                <c:pt idx="46868">
                  <c:v>2.0</c:v>
                </c:pt>
                <c:pt idx="46869">
                  <c:v>2.0</c:v>
                </c:pt>
                <c:pt idx="46870">
                  <c:v>2.0</c:v>
                </c:pt>
                <c:pt idx="46871">
                  <c:v>2.0</c:v>
                </c:pt>
                <c:pt idx="46872">
                  <c:v>2.0</c:v>
                </c:pt>
                <c:pt idx="46873">
                  <c:v>2.0</c:v>
                </c:pt>
                <c:pt idx="46874">
                  <c:v>2.0</c:v>
                </c:pt>
                <c:pt idx="46875">
                  <c:v>2.0</c:v>
                </c:pt>
                <c:pt idx="46876">
                  <c:v>2.0</c:v>
                </c:pt>
                <c:pt idx="46877">
                  <c:v>2.0</c:v>
                </c:pt>
                <c:pt idx="46878">
                  <c:v>2.0</c:v>
                </c:pt>
                <c:pt idx="46879">
                  <c:v>2.0</c:v>
                </c:pt>
                <c:pt idx="46880">
                  <c:v>2.0</c:v>
                </c:pt>
                <c:pt idx="46881">
                  <c:v>2.0</c:v>
                </c:pt>
                <c:pt idx="46882">
                  <c:v>2.0</c:v>
                </c:pt>
                <c:pt idx="46883">
                  <c:v>2.0</c:v>
                </c:pt>
                <c:pt idx="46884">
                  <c:v>2.0</c:v>
                </c:pt>
                <c:pt idx="46885">
                  <c:v>2.0</c:v>
                </c:pt>
                <c:pt idx="46886">
                  <c:v>2.0</c:v>
                </c:pt>
                <c:pt idx="46887">
                  <c:v>2.0</c:v>
                </c:pt>
                <c:pt idx="46888">
                  <c:v>2.0</c:v>
                </c:pt>
                <c:pt idx="46889">
                  <c:v>2.0</c:v>
                </c:pt>
                <c:pt idx="46890">
                  <c:v>2.0</c:v>
                </c:pt>
                <c:pt idx="46891">
                  <c:v>2.0</c:v>
                </c:pt>
                <c:pt idx="46892">
                  <c:v>2.0</c:v>
                </c:pt>
                <c:pt idx="46893">
                  <c:v>2.0</c:v>
                </c:pt>
                <c:pt idx="46894">
                  <c:v>2.0</c:v>
                </c:pt>
                <c:pt idx="46895">
                  <c:v>2.0</c:v>
                </c:pt>
                <c:pt idx="46896">
                  <c:v>2.0</c:v>
                </c:pt>
                <c:pt idx="46897">
                  <c:v>2.0</c:v>
                </c:pt>
                <c:pt idx="46898">
                  <c:v>2.0</c:v>
                </c:pt>
                <c:pt idx="46899">
                  <c:v>2.0</c:v>
                </c:pt>
                <c:pt idx="46900">
                  <c:v>2.0</c:v>
                </c:pt>
                <c:pt idx="46901">
                  <c:v>2.0</c:v>
                </c:pt>
                <c:pt idx="46902">
                  <c:v>2.0</c:v>
                </c:pt>
                <c:pt idx="46903">
                  <c:v>2.0</c:v>
                </c:pt>
                <c:pt idx="46904">
                  <c:v>2.0</c:v>
                </c:pt>
                <c:pt idx="46905">
                  <c:v>2.0</c:v>
                </c:pt>
                <c:pt idx="46906">
                  <c:v>2.0</c:v>
                </c:pt>
                <c:pt idx="46907">
                  <c:v>2.0</c:v>
                </c:pt>
                <c:pt idx="46908">
                  <c:v>2.0</c:v>
                </c:pt>
                <c:pt idx="46909">
                  <c:v>2.0</c:v>
                </c:pt>
                <c:pt idx="46910">
                  <c:v>2.0</c:v>
                </c:pt>
                <c:pt idx="46911">
                  <c:v>2.0</c:v>
                </c:pt>
                <c:pt idx="46912">
                  <c:v>2.0</c:v>
                </c:pt>
                <c:pt idx="46913">
                  <c:v>2.0</c:v>
                </c:pt>
                <c:pt idx="46914">
                  <c:v>2.0</c:v>
                </c:pt>
                <c:pt idx="46915">
                  <c:v>2.0</c:v>
                </c:pt>
                <c:pt idx="46916">
                  <c:v>2.0</c:v>
                </c:pt>
                <c:pt idx="46917">
                  <c:v>2.0</c:v>
                </c:pt>
                <c:pt idx="46918">
                  <c:v>2.0</c:v>
                </c:pt>
                <c:pt idx="46919">
                  <c:v>2.0</c:v>
                </c:pt>
                <c:pt idx="46920">
                  <c:v>2.0</c:v>
                </c:pt>
                <c:pt idx="46921">
                  <c:v>2.0</c:v>
                </c:pt>
                <c:pt idx="46922">
                  <c:v>2.0</c:v>
                </c:pt>
                <c:pt idx="46923">
                  <c:v>2.0</c:v>
                </c:pt>
                <c:pt idx="46924">
                  <c:v>2.0</c:v>
                </c:pt>
                <c:pt idx="46925">
                  <c:v>2.0</c:v>
                </c:pt>
                <c:pt idx="46926">
                  <c:v>2.0</c:v>
                </c:pt>
                <c:pt idx="46927">
                  <c:v>2.0</c:v>
                </c:pt>
                <c:pt idx="46928">
                  <c:v>2.0</c:v>
                </c:pt>
                <c:pt idx="46929">
                  <c:v>2.0</c:v>
                </c:pt>
                <c:pt idx="46930">
                  <c:v>2.0</c:v>
                </c:pt>
                <c:pt idx="46931">
                  <c:v>2.0</c:v>
                </c:pt>
                <c:pt idx="46932">
                  <c:v>2.0</c:v>
                </c:pt>
                <c:pt idx="46933">
                  <c:v>2.0</c:v>
                </c:pt>
                <c:pt idx="46934">
                  <c:v>2.0</c:v>
                </c:pt>
                <c:pt idx="46935">
                  <c:v>2.0</c:v>
                </c:pt>
                <c:pt idx="46936">
                  <c:v>2.0</c:v>
                </c:pt>
                <c:pt idx="46937">
                  <c:v>2.0</c:v>
                </c:pt>
                <c:pt idx="46938">
                  <c:v>2.0</c:v>
                </c:pt>
                <c:pt idx="46939">
                  <c:v>2.0</c:v>
                </c:pt>
                <c:pt idx="46940">
                  <c:v>2.0</c:v>
                </c:pt>
                <c:pt idx="46941">
                  <c:v>2.0</c:v>
                </c:pt>
                <c:pt idx="46942">
                  <c:v>2.0</c:v>
                </c:pt>
                <c:pt idx="46943">
                  <c:v>2.0</c:v>
                </c:pt>
                <c:pt idx="46944">
                  <c:v>2.0</c:v>
                </c:pt>
                <c:pt idx="46945">
                  <c:v>2.0</c:v>
                </c:pt>
                <c:pt idx="46946">
                  <c:v>2.0</c:v>
                </c:pt>
                <c:pt idx="46947">
                  <c:v>2.0</c:v>
                </c:pt>
                <c:pt idx="46948">
                  <c:v>2.0</c:v>
                </c:pt>
                <c:pt idx="46949">
                  <c:v>2.0</c:v>
                </c:pt>
                <c:pt idx="46950">
                  <c:v>2.0</c:v>
                </c:pt>
                <c:pt idx="46951">
                  <c:v>2.0</c:v>
                </c:pt>
                <c:pt idx="46952">
                  <c:v>2.0</c:v>
                </c:pt>
                <c:pt idx="46953">
                  <c:v>2.0</c:v>
                </c:pt>
                <c:pt idx="46954">
                  <c:v>2.0</c:v>
                </c:pt>
                <c:pt idx="46955">
                  <c:v>2.0</c:v>
                </c:pt>
                <c:pt idx="46956">
                  <c:v>2.0</c:v>
                </c:pt>
                <c:pt idx="46957">
                  <c:v>2.0</c:v>
                </c:pt>
                <c:pt idx="46958">
                  <c:v>2.0</c:v>
                </c:pt>
                <c:pt idx="46959">
                  <c:v>2.0</c:v>
                </c:pt>
                <c:pt idx="46960">
                  <c:v>2.0</c:v>
                </c:pt>
                <c:pt idx="46961">
                  <c:v>2.0</c:v>
                </c:pt>
                <c:pt idx="46962">
                  <c:v>2.0</c:v>
                </c:pt>
                <c:pt idx="46963">
                  <c:v>2.0</c:v>
                </c:pt>
                <c:pt idx="46964">
                  <c:v>2.0</c:v>
                </c:pt>
                <c:pt idx="46965">
                  <c:v>2.0</c:v>
                </c:pt>
                <c:pt idx="46966">
                  <c:v>2.0</c:v>
                </c:pt>
                <c:pt idx="46967">
                  <c:v>2.0</c:v>
                </c:pt>
                <c:pt idx="46968">
                  <c:v>2.0</c:v>
                </c:pt>
                <c:pt idx="46969">
                  <c:v>2.0</c:v>
                </c:pt>
                <c:pt idx="46970">
                  <c:v>2.0</c:v>
                </c:pt>
                <c:pt idx="46971">
                  <c:v>2.0</c:v>
                </c:pt>
                <c:pt idx="46972">
                  <c:v>2.0</c:v>
                </c:pt>
                <c:pt idx="46973">
                  <c:v>2.0</c:v>
                </c:pt>
                <c:pt idx="46974">
                  <c:v>2.0</c:v>
                </c:pt>
                <c:pt idx="46975">
                  <c:v>2.0</c:v>
                </c:pt>
                <c:pt idx="46976">
                  <c:v>2.0</c:v>
                </c:pt>
                <c:pt idx="46977">
                  <c:v>2.0</c:v>
                </c:pt>
                <c:pt idx="46978">
                  <c:v>2.0</c:v>
                </c:pt>
                <c:pt idx="46979">
                  <c:v>2.0</c:v>
                </c:pt>
                <c:pt idx="46980">
                  <c:v>2.0</c:v>
                </c:pt>
                <c:pt idx="46981">
                  <c:v>2.0</c:v>
                </c:pt>
                <c:pt idx="46982">
                  <c:v>2.0</c:v>
                </c:pt>
                <c:pt idx="46983">
                  <c:v>2.0</c:v>
                </c:pt>
                <c:pt idx="46984">
                  <c:v>2.0</c:v>
                </c:pt>
                <c:pt idx="46985">
                  <c:v>2.0</c:v>
                </c:pt>
                <c:pt idx="46986">
                  <c:v>2.0</c:v>
                </c:pt>
                <c:pt idx="46987">
                  <c:v>2.0</c:v>
                </c:pt>
                <c:pt idx="46988">
                  <c:v>2.0</c:v>
                </c:pt>
                <c:pt idx="46989">
                  <c:v>2.0</c:v>
                </c:pt>
                <c:pt idx="46990">
                  <c:v>2.0</c:v>
                </c:pt>
                <c:pt idx="46991">
                  <c:v>2.0</c:v>
                </c:pt>
                <c:pt idx="46992">
                  <c:v>2.0</c:v>
                </c:pt>
                <c:pt idx="46993">
                  <c:v>2.0</c:v>
                </c:pt>
                <c:pt idx="46994">
                  <c:v>2.0</c:v>
                </c:pt>
                <c:pt idx="46995">
                  <c:v>2.0</c:v>
                </c:pt>
                <c:pt idx="46996">
                  <c:v>2.0</c:v>
                </c:pt>
                <c:pt idx="46997">
                  <c:v>2.0</c:v>
                </c:pt>
                <c:pt idx="46998">
                  <c:v>2.0</c:v>
                </c:pt>
                <c:pt idx="46999">
                  <c:v>2.0</c:v>
                </c:pt>
                <c:pt idx="47000">
                  <c:v>2.0</c:v>
                </c:pt>
                <c:pt idx="47001">
                  <c:v>2.0</c:v>
                </c:pt>
                <c:pt idx="47002">
                  <c:v>2.0</c:v>
                </c:pt>
                <c:pt idx="47003">
                  <c:v>2.0</c:v>
                </c:pt>
                <c:pt idx="47004">
                  <c:v>2.0</c:v>
                </c:pt>
                <c:pt idx="47005">
                  <c:v>2.0</c:v>
                </c:pt>
                <c:pt idx="47006">
                  <c:v>2.0</c:v>
                </c:pt>
                <c:pt idx="47007">
                  <c:v>2.0</c:v>
                </c:pt>
                <c:pt idx="47008">
                  <c:v>2.0</c:v>
                </c:pt>
                <c:pt idx="47009">
                  <c:v>2.0</c:v>
                </c:pt>
                <c:pt idx="47010">
                  <c:v>2.0</c:v>
                </c:pt>
                <c:pt idx="47011">
                  <c:v>2.0</c:v>
                </c:pt>
                <c:pt idx="47012">
                  <c:v>2.0</c:v>
                </c:pt>
                <c:pt idx="47013">
                  <c:v>2.0</c:v>
                </c:pt>
                <c:pt idx="47014">
                  <c:v>2.0</c:v>
                </c:pt>
                <c:pt idx="47015">
                  <c:v>2.0</c:v>
                </c:pt>
                <c:pt idx="47016">
                  <c:v>2.0</c:v>
                </c:pt>
                <c:pt idx="47017">
                  <c:v>2.0</c:v>
                </c:pt>
                <c:pt idx="47018">
                  <c:v>2.0</c:v>
                </c:pt>
                <c:pt idx="47019">
                  <c:v>2.0</c:v>
                </c:pt>
                <c:pt idx="47020">
                  <c:v>2.0</c:v>
                </c:pt>
                <c:pt idx="47021">
                  <c:v>2.0</c:v>
                </c:pt>
                <c:pt idx="47022">
                  <c:v>2.0</c:v>
                </c:pt>
                <c:pt idx="47023">
                  <c:v>2.0</c:v>
                </c:pt>
                <c:pt idx="47024">
                  <c:v>2.0</c:v>
                </c:pt>
                <c:pt idx="47025">
                  <c:v>2.0</c:v>
                </c:pt>
                <c:pt idx="47026">
                  <c:v>2.0</c:v>
                </c:pt>
                <c:pt idx="47027">
                  <c:v>2.0</c:v>
                </c:pt>
                <c:pt idx="47028">
                  <c:v>2.0</c:v>
                </c:pt>
                <c:pt idx="47029">
                  <c:v>2.0</c:v>
                </c:pt>
                <c:pt idx="47030">
                  <c:v>2.0</c:v>
                </c:pt>
                <c:pt idx="47031">
                  <c:v>2.0</c:v>
                </c:pt>
                <c:pt idx="47032">
                  <c:v>2.0</c:v>
                </c:pt>
                <c:pt idx="47033">
                  <c:v>2.0</c:v>
                </c:pt>
                <c:pt idx="47034">
                  <c:v>2.0</c:v>
                </c:pt>
                <c:pt idx="47035">
                  <c:v>2.0</c:v>
                </c:pt>
                <c:pt idx="47036">
                  <c:v>2.0</c:v>
                </c:pt>
                <c:pt idx="47037">
                  <c:v>2.0</c:v>
                </c:pt>
                <c:pt idx="47038">
                  <c:v>2.0</c:v>
                </c:pt>
                <c:pt idx="47039">
                  <c:v>2.0</c:v>
                </c:pt>
                <c:pt idx="47040">
                  <c:v>2.0</c:v>
                </c:pt>
                <c:pt idx="47041">
                  <c:v>2.0</c:v>
                </c:pt>
                <c:pt idx="47042">
                  <c:v>2.0</c:v>
                </c:pt>
                <c:pt idx="47043">
                  <c:v>2.0</c:v>
                </c:pt>
                <c:pt idx="47044">
                  <c:v>2.0</c:v>
                </c:pt>
                <c:pt idx="47045">
                  <c:v>2.0</c:v>
                </c:pt>
                <c:pt idx="47046">
                  <c:v>2.0</c:v>
                </c:pt>
                <c:pt idx="47047">
                  <c:v>2.0</c:v>
                </c:pt>
                <c:pt idx="47048">
                  <c:v>2.0</c:v>
                </c:pt>
                <c:pt idx="47049">
                  <c:v>2.0</c:v>
                </c:pt>
                <c:pt idx="47050">
                  <c:v>2.0</c:v>
                </c:pt>
                <c:pt idx="47051">
                  <c:v>2.0</c:v>
                </c:pt>
                <c:pt idx="47052">
                  <c:v>2.0</c:v>
                </c:pt>
                <c:pt idx="47053">
                  <c:v>2.0</c:v>
                </c:pt>
                <c:pt idx="47054">
                  <c:v>2.0</c:v>
                </c:pt>
                <c:pt idx="47055">
                  <c:v>2.0</c:v>
                </c:pt>
                <c:pt idx="47056">
                  <c:v>2.0</c:v>
                </c:pt>
                <c:pt idx="47057">
                  <c:v>2.0</c:v>
                </c:pt>
                <c:pt idx="47058">
                  <c:v>2.0</c:v>
                </c:pt>
                <c:pt idx="47059">
                  <c:v>2.0</c:v>
                </c:pt>
                <c:pt idx="47060">
                  <c:v>2.0</c:v>
                </c:pt>
                <c:pt idx="47061">
                  <c:v>2.0</c:v>
                </c:pt>
                <c:pt idx="47062">
                  <c:v>2.0</c:v>
                </c:pt>
                <c:pt idx="47063">
                  <c:v>2.0</c:v>
                </c:pt>
                <c:pt idx="47064">
                  <c:v>2.0</c:v>
                </c:pt>
                <c:pt idx="47065">
                  <c:v>2.0</c:v>
                </c:pt>
                <c:pt idx="47066">
                  <c:v>2.0</c:v>
                </c:pt>
                <c:pt idx="47067">
                  <c:v>2.0</c:v>
                </c:pt>
                <c:pt idx="47068">
                  <c:v>2.0</c:v>
                </c:pt>
                <c:pt idx="47069">
                  <c:v>2.0</c:v>
                </c:pt>
                <c:pt idx="47070">
                  <c:v>2.0</c:v>
                </c:pt>
                <c:pt idx="47071">
                  <c:v>2.0</c:v>
                </c:pt>
                <c:pt idx="47072">
                  <c:v>2.0</c:v>
                </c:pt>
                <c:pt idx="47073">
                  <c:v>2.0</c:v>
                </c:pt>
                <c:pt idx="47074">
                  <c:v>2.0</c:v>
                </c:pt>
                <c:pt idx="47075">
                  <c:v>2.0</c:v>
                </c:pt>
                <c:pt idx="47076">
                  <c:v>2.0</c:v>
                </c:pt>
                <c:pt idx="47077">
                  <c:v>2.0</c:v>
                </c:pt>
                <c:pt idx="47078">
                  <c:v>2.0</c:v>
                </c:pt>
                <c:pt idx="47079">
                  <c:v>2.0</c:v>
                </c:pt>
                <c:pt idx="47080">
                  <c:v>2.0</c:v>
                </c:pt>
                <c:pt idx="47081">
                  <c:v>2.0</c:v>
                </c:pt>
                <c:pt idx="47082">
                  <c:v>2.0</c:v>
                </c:pt>
                <c:pt idx="47083">
                  <c:v>2.0</c:v>
                </c:pt>
                <c:pt idx="47084">
                  <c:v>2.0</c:v>
                </c:pt>
                <c:pt idx="47085">
                  <c:v>2.0</c:v>
                </c:pt>
                <c:pt idx="47086">
                  <c:v>2.0</c:v>
                </c:pt>
                <c:pt idx="47087">
                  <c:v>2.0</c:v>
                </c:pt>
                <c:pt idx="47088">
                  <c:v>2.0</c:v>
                </c:pt>
                <c:pt idx="47089">
                  <c:v>2.0</c:v>
                </c:pt>
                <c:pt idx="47090">
                  <c:v>2.0</c:v>
                </c:pt>
                <c:pt idx="47091">
                  <c:v>2.0</c:v>
                </c:pt>
                <c:pt idx="47092">
                  <c:v>2.0</c:v>
                </c:pt>
                <c:pt idx="47093">
                  <c:v>2.0</c:v>
                </c:pt>
                <c:pt idx="47094">
                  <c:v>2.0</c:v>
                </c:pt>
                <c:pt idx="47095">
                  <c:v>2.0</c:v>
                </c:pt>
                <c:pt idx="47096">
                  <c:v>2.0</c:v>
                </c:pt>
                <c:pt idx="47097">
                  <c:v>2.0</c:v>
                </c:pt>
                <c:pt idx="47098">
                  <c:v>2.0</c:v>
                </c:pt>
                <c:pt idx="47099">
                  <c:v>2.0</c:v>
                </c:pt>
                <c:pt idx="47100">
                  <c:v>2.0</c:v>
                </c:pt>
                <c:pt idx="47101">
                  <c:v>2.0</c:v>
                </c:pt>
                <c:pt idx="47102">
                  <c:v>2.0</c:v>
                </c:pt>
                <c:pt idx="47103">
                  <c:v>2.0</c:v>
                </c:pt>
                <c:pt idx="47104">
                  <c:v>2.0</c:v>
                </c:pt>
                <c:pt idx="47105">
                  <c:v>2.0</c:v>
                </c:pt>
                <c:pt idx="47106">
                  <c:v>2.0</c:v>
                </c:pt>
                <c:pt idx="47107">
                  <c:v>2.0</c:v>
                </c:pt>
                <c:pt idx="47108">
                  <c:v>2.0</c:v>
                </c:pt>
                <c:pt idx="47109">
                  <c:v>2.0</c:v>
                </c:pt>
                <c:pt idx="47110">
                  <c:v>2.0</c:v>
                </c:pt>
                <c:pt idx="47111">
                  <c:v>2.0</c:v>
                </c:pt>
                <c:pt idx="47112">
                  <c:v>2.0</c:v>
                </c:pt>
                <c:pt idx="47113">
                  <c:v>2.0</c:v>
                </c:pt>
                <c:pt idx="47114">
                  <c:v>2.0</c:v>
                </c:pt>
                <c:pt idx="47115">
                  <c:v>2.0</c:v>
                </c:pt>
                <c:pt idx="47116">
                  <c:v>2.0</c:v>
                </c:pt>
                <c:pt idx="47117">
                  <c:v>2.0</c:v>
                </c:pt>
                <c:pt idx="47118">
                  <c:v>2.0</c:v>
                </c:pt>
                <c:pt idx="47119">
                  <c:v>2.0</c:v>
                </c:pt>
                <c:pt idx="47120">
                  <c:v>2.0</c:v>
                </c:pt>
                <c:pt idx="47121">
                  <c:v>2.0</c:v>
                </c:pt>
                <c:pt idx="47122">
                  <c:v>2.0</c:v>
                </c:pt>
                <c:pt idx="47123">
                  <c:v>2.0</c:v>
                </c:pt>
                <c:pt idx="47124">
                  <c:v>2.0</c:v>
                </c:pt>
                <c:pt idx="47125">
                  <c:v>2.0</c:v>
                </c:pt>
                <c:pt idx="47126">
                  <c:v>2.0</c:v>
                </c:pt>
                <c:pt idx="47127">
                  <c:v>2.0</c:v>
                </c:pt>
                <c:pt idx="47128">
                  <c:v>2.0</c:v>
                </c:pt>
                <c:pt idx="47129">
                  <c:v>2.0</c:v>
                </c:pt>
                <c:pt idx="47130">
                  <c:v>2.0</c:v>
                </c:pt>
                <c:pt idx="47131">
                  <c:v>2.0</c:v>
                </c:pt>
                <c:pt idx="47132">
                  <c:v>2.0</c:v>
                </c:pt>
                <c:pt idx="47133">
                  <c:v>2.0</c:v>
                </c:pt>
                <c:pt idx="47134">
                  <c:v>2.0</c:v>
                </c:pt>
                <c:pt idx="47135">
                  <c:v>2.0</c:v>
                </c:pt>
                <c:pt idx="47136">
                  <c:v>2.0</c:v>
                </c:pt>
                <c:pt idx="47137">
                  <c:v>2.0</c:v>
                </c:pt>
                <c:pt idx="47138">
                  <c:v>2.0</c:v>
                </c:pt>
                <c:pt idx="47139">
                  <c:v>2.0</c:v>
                </c:pt>
                <c:pt idx="47140">
                  <c:v>2.0</c:v>
                </c:pt>
                <c:pt idx="47141">
                  <c:v>2.0</c:v>
                </c:pt>
                <c:pt idx="47142">
                  <c:v>2.0</c:v>
                </c:pt>
                <c:pt idx="47143">
                  <c:v>2.0</c:v>
                </c:pt>
                <c:pt idx="47144">
                  <c:v>2.0</c:v>
                </c:pt>
                <c:pt idx="47145">
                  <c:v>2.0</c:v>
                </c:pt>
                <c:pt idx="47146">
                  <c:v>2.0</c:v>
                </c:pt>
                <c:pt idx="47147">
                  <c:v>2.0</c:v>
                </c:pt>
                <c:pt idx="47148">
                  <c:v>2.0</c:v>
                </c:pt>
                <c:pt idx="47149">
                  <c:v>2.0</c:v>
                </c:pt>
                <c:pt idx="47150">
                  <c:v>2.0</c:v>
                </c:pt>
                <c:pt idx="47151">
                  <c:v>2.0</c:v>
                </c:pt>
                <c:pt idx="47152">
                  <c:v>2.0</c:v>
                </c:pt>
                <c:pt idx="47153">
                  <c:v>2.0</c:v>
                </c:pt>
                <c:pt idx="47154">
                  <c:v>2.0</c:v>
                </c:pt>
                <c:pt idx="47155">
                  <c:v>2.0</c:v>
                </c:pt>
                <c:pt idx="47156">
                  <c:v>2.0</c:v>
                </c:pt>
                <c:pt idx="47157">
                  <c:v>2.0</c:v>
                </c:pt>
                <c:pt idx="47158">
                  <c:v>2.0</c:v>
                </c:pt>
                <c:pt idx="47159">
                  <c:v>2.0</c:v>
                </c:pt>
                <c:pt idx="47160">
                  <c:v>2.0</c:v>
                </c:pt>
                <c:pt idx="47161">
                  <c:v>2.0</c:v>
                </c:pt>
                <c:pt idx="47162">
                  <c:v>2.0</c:v>
                </c:pt>
                <c:pt idx="47163">
                  <c:v>2.0</c:v>
                </c:pt>
                <c:pt idx="47164">
                  <c:v>2.0</c:v>
                </c:pt>
                <c:pt idx="47165">
                  <c:v>2.0</c:v>
                </c:pt>
                <c:pt idx="47166">
                  <c:v>2.0</c:v>
                </c:pt>
                <c:pt idx="47167">
                  <c:v>2.0</c:v>
                </c:pt>
                <c:pt idx="47168">
                  <c:v>2.0</c:v>
                </c:pt>
                <c:pt idx="47169">
                  <c:v>2.0</c:v>
                </c:pt>
                <c:pt idx="47170">
                  <c:v>2.0</c:v>
                </c:pt>
                <c:pt idx="47171">
                  <c:v>2.0</c:v>
                </c:pt>
                <c:pt idx="47172">
                  <c:v>2.0</c:v>
                </c:pt>
                <c:pt idx="47173">
                  <c:v>2.0</c:v>
                </c:pt>
                <c:pt idx="47174">
                  <c:v>2.0</c:v>
                </c:pt>
                <c:pt idx="47175">
                  <c:v>2.0</c:v>
                </c:pt>
                <c:pt idx="47176">
                  <c:v>2.0</c:v>
                </c:pt>
                <c:pt idx="47177">
                  <c:v>2.0</c:v>
                </c:pt>
                <c:pt idx="47178">
                  <c:v>2.0</c:v>
                </c:pt>
                <c:pt idx="47179">
                  <c:v>2.0</c:v>
                </c:pt>
                <c:pt idx="47180">
                  <c:v>2.0</c:v>
                </c:pt>
                <c:pt idx="47181">
                  <c:v>2.0</c:v>
                </c:pt>
                <c:pt idx="47182">
                  <c:v>2.0</c:v>
                </c:pt>
                <c:pt idx="47183">
                  <c:v>2.0</c:v>
                </c:pt>
                <c:pt idx="47184">
                  <c:v>2.0</c:v>
                </c:pt>
                <c:pt idx="47185">
                  <c:v>2.0</c:v>
                </c:pt>
                <c:pt idx="47186">
                  <c:v>2.0</c:v>
                </c:pt>
                <c:pt idx="47187">
                  <c:v>2.0</c:v>
                </c:pt>
                <c:pt idx="47188">
                  <c:v>2.0</c:v>
                </c:pt>
                <c:pt idx="47189">
                  <c:v>2.0</c:v>
                </c:pt>
                <c:pt idx="47190">
                  <c:v>2.0</c:v>
                </c:pt>
                <c:pt idx="47191">
                  <c:v>2.0</c:v>
                </c:pt>
                <c:pt idx="47192">
                  <c:v>2.0</c:v>
                </c:pt>
                <c:pt idx="47193">
                  <c:v>2.0</c:v>
                </c:pt>
                <c:pt idx="47194">
                  <c:v>2.0</c:v>
                </c:pt>
                <c:pt idx="47195">
                  <c:v>2.0</c:v>
                </c:pt>
                <c:pt idx="47196">
                  <c:v>2.0</c:v>
                </c:pt>
                <c:pt idx="47197">
                  <c:v>2.0</c:v>
                </c:pt>
                <c:pt idx="47198">
                  <c:v>2.0</c:v>
                </c:pt>
                <c:pt idx="47199">
                  <c:v>2.0</c:v>
                </c:pt>
                <c:pt idx="47200">
                  <c:v>2.0</c:v>
                </c:pt>
                <c:pt idx="47201">
                  <c:v>2.0</c:v>
                </c:pt>
                <c:pt idx="47202">
                  <c:v>2.0</c:v>
                </c:pt>
                <c:pt idx="47203">
                  <c:v>2.0</c:v>
                </c:pt>
                <c:pt idx="47204">
                  <c:v>2.0</c:v>
                </c:pt>
                <c:pt idx="47205">
                  <c:v>2.0</c:v>
                </c:pt>
                <c:pt idx="47206">
                  <c:v>2.0</c:v>
                </c:pt>
                <c:pt idx="47207">
                  <c:v>2.0</c:v>
                </c:pt>
                <c:pt idx="47208">
                  <c:v>2.0</c:v>
                </c:pt>
                <c:pt idx="47209">
                  <c:v>2.0</c:v>
                </c:pt>
                <c:pt idx="47210">
                  <c:v>2.0</c:v>
                </c:pt>
                <c:pt idx="47211">
                  <c:v>2.0</c:v>
                </c:pt>
                <c:pt idx="47212">
                  <c:v>2.0</c:v>
                </c:pt>
                <c:pt idx="47213">
                  <c:v>2.0</c:v>
                </c:pt>
                <c:pt idx="47214">
                  <c:v>2.0</c:v>
                </c:pt>
                <c:pt idx="47215">
                  <c:v>2.0</c:v>
                </c:pt>
                <c:pt idx="47216">
                  <c:v>2.0</c:v>
                </c:pt>
                <c:pt idx="47217">
                  <c:v>2.0</c:v>
                </c:pt>
                <c:pt idx="47218">
                  <c:v>2.0</c:v>
                </c:pt>
                <c:pt idx="47219">
                  <c:v>2.0</c:v>
                </c:pt>
                <c:pt idx="47220">
                  <c:v>2.0</c:v>
                </c:pt>
                <c:pt idx="47221">
                  <c:v>2.0</c:v>
                </c:pt>
                <c:pt idx="47222">
                  <c:v>2.0</c:v>
                </c:pt>
                <c:pt idx="47223">
                  <c:v>2.0</c:v>
                </c:pt>
                <c:pt idx="47224">
                  <c:v>2.0</c:v>
                </c:pt>
                <c:pt idx="47225">
                  <c:v>2.0</c:v>
                </c:pt>
                <c:pt idx="47226">
                  <c:v>2.0</c:v>
                </c:pt>
                <c:pt idx="47227">
                  <c:v>2.0</c:v>
                </c:pt>
                <c:pt idx="47228">
                  <c:v>2.0</c:v>
                </c:pt>
                <c:pt idx="47229">
                  <c:v>2.0</c:v>
                </c:pt>
                <c:pt idx="47230">
                  <c:v>2.0</c:v>
                </c:pt>
                <c:pt idx="47231">
                  <c:v>2.0</c:v>
                </c:pt>
                <c:pt idx="47232">
                  <c:v>2.0</c:v>
                </c:pt>
                <c:pt idx="47233">
                  <c:v>2.0</c:v>
                </c:pt>
                <c:pt idx="47234">
                  <c:v>2.0</c:v>
                </c:pt>
                <c:pt idx="47235">
                  <c:v>2.0</c:v>
                </c:pt>
                <c:pt idx="47236">
                  <c:v>2.0</c:v>
                </c:pt>
                <c:pt idx="47237">
                  <c:v>2.0</c:v>
                </c:pt>
                <c:pt idx="47238">
                  <c:v>2.0</c:v>
                </c:pt>
                <c:pt idx="47239">
                  <c:v>2.0</c:v>
                </c:pt>
                <c:pt idx="47240">
                  <c:v>2.0</c:v>
                </c:pt>
                <c:pt idx="47241">
                  <c:v>2.0</c:v>
                </c:pt>
                <c:pt idx="47242">
                  <c:v>2.0</c:v>
                </c:pt>
                <c:pt idx="47243">
                  <c:v>2.0</c:v>
                </c:pt>
                <c:pt idx="47244">
                  <c:v>2.0</c:v>
                </c:pt>
                <c:pt idx="47245">
                  <c:v>2.0</c:v>
                </c:pt>
                <c:pt idx="47246">
                  <c:v>2.0</c:v>
                </c:pt>
                <c:pt idx="47247">
                  <c:v>2.0</c:v>
                </c:pt>
                <c:pt idx="47248">
                  <c:v>2.0</c:v>
                </c:pt>
                <c:pt idx="47249">
                  <c:v>2.0</c:v>
                </c:pt>
                <c:pt idx="47250">
                  <c:v>2.0</c:v>
                </c:pt>
                <c:pt idx="47251">
                  <c:v>2.0</c:v>
                </c:pt>
                <c:pt idx="47252">
                  <c:v>2.0</c:v>
                </c:pt>
                <c:pt idx="47253">
                  <c:v>2.0</c:v>
                </c:pt>
                <c:pt idx="47254">
                  <c:v>2.0</c:v>
                </c:pt>
                <c:pt idx="47255">
                  <c:v>2.0</c:v>
                </c:pt>
                <c:pt idx="47256">
                  <c:v>2.0</c:v>
                </c:pt>
                <c:pt idx="47257">
                  <c:v>2.0</c:v>
                </c:pt>
                <c:pt idx="47258">
                  <c:v>2.0</c:v>
                </c:pt>
                <c:pt idx="47259">
                  <c:v>2.0</c:v>
                </c:pt>
                <c:pt idx="47260">
                  <c:v>2.0</c:v>
                </c:pt>
                <c:pt idx="47261">
                  <c:v>2.0</c:v>
                </c:pt>
                <c:pt idx="47262">
                  <c:v>2.0</c:v>
                </c:pt>
                <c:pt idx="47263">
                  <c:v>2.0</c:v>
                </c:pt>
                <c:pt idx="47264">
                  <c:v>2.0</c:v>
                </c:pt>
                <c:pt idx="47265">
                  <c:v>2.0</c:v>
                </c:pt>
                <c:pt idx="47266">
                  <c:v>2.0</c:v>
                </c:pt>
                <c:pt idx="47267">
                  <c:v>2.0</c:v>
                </c:pt>
                <c:pt idx="47268">
                  <c:v>2.0</c:v>
                </c:pt>
                <c:pt idx="47269">
                  <c:v>2.0</c:v>
                </c:pt>
                <c:pt idx="47270">
                  <c:v>2.0</c:v>
                </c:pt>
                <c:pt idx="47271">
                  <c:v>2.0</c:v>
                </c:pt>
                <c:pt idx="47272">
                  <c:v>2.0</c:v>
                </c:pt>
                <c:pt idx="47273">
                  <c:v>2.0</c:v>
                </c:pt>
                <c:pt idx="47274">
                  <c:v>2.0</c:v>
                </c:pt>
                <c:pt idx="47275">
                  <c:v>2.0</c:v>
                </c:pt>
                <c:pt idx="47276">
                  <c:v>2.0</c:v>
                </c:pt>
                <c:pt idx="47277">
                  <c:v>2.0</c:v>
                </c:pt>
                <c:pt idx="47278">
                  <c:v>2.0</c:v>
                </c:pt>
                <c:pt idx="47279">
                  <c:v>2.0</c:v>
                </c:pt>
                <c:pt idx="47280">
                  <c:v>2.0</c:v>
                </c:pt>
                <c:pt idx="47281">
                  <c:v>2.0</c:v>
                </c:pt>
                <c:pt idx="47282">
                  <c:v>2.0</c:v>
                </c:pt>
                <c:pt idx="47283">
                  <c:v>2.0</c:v>
                </c:pt>
                <c:pt idx="47284">
                  <c:v>2.0</c:v>
                </c:pt>
                <c:pt idx="47285">
                  <c:v>2.0</c:v>
                </c:pt>
                <c:pt idx="47286">
                  <c:v>2.0</c:v>
                </c:pt>
                <c:pt idx="47287">
                  <c:v>2.0</c:v>
                </c:pt>
                <c:pt idx="47288">
                  <c:v>2.0</c:v>
                </c:pt>
                <c:pt idx="47289">
                  <c:v>2.0</c:v>
                </c:pt>
                <c:pt idx="47290">
                  <c:v>2.0</c:v>
                </c:pt>
                <c:pt idx="47291">
                  <c:v>2.0</c:v>
                </c:pt>
                <c:pt idx="47292">
                  <c:v>2.0</c:v>
                </c:pt>
                <c:pt idx="47293">
                  <c:v>2.0</c:v>
                </c:pt>
                <c:pt idx="47294">
                  <c:v>2.0</c:v>
                </c:pt>
                <c:pt idx="47295">
                  <c:v>2.0</c:v>
                </c:pt>
                <c:pt idx="47296">
                  <c:v>2.0</c:v>
                </c:pt>
                <c:pt idx="47297">
                  <c:v>2.0</c:v>
                </c:pt>
                <c:pt idx="47298">
                  <c:v>2.0</c:v>
                </c:pt>
                <c:pt idx="47299">
                  <c:v>2.0</c:v>
                </c:pt>
                <c:pt idx="47300">
                  <c:v>2.0</c:v>
                </c:pt>
                <c:pt idx="47301">
                  <c:v>2.0</c:v>
                </c:pt>
                <c:pt idx="47302">
                  <c:v>2.0</c:v>
                </c:pt>
                <c:pt idx="47303">
                  <c:v>2.0</c:v>
                </c:pt>
                <c:pt idx="47304">
                  <c:v>2.0</c:v>
                </c:pt>
                <c:pt idx="47305">
                  <c:v>2.0</c:v>
                </c:pt>
                <c:pt idx="47306">
                  <c:v>2.0</c:v>
                </c:pt>
                <c:pt idx="47307">
                  <c:v>2.0</c:v>
                </c:pt>
                <c:pt idx="47308">
                  <c:v>2.0</c:v>
                </c:pt>
                <c:pt idx="47309">
                  <c:v>2.0</c:v>
                </c:pt>
                <c:pt idx="47310">
                  <c:v>2.0</c:v>
                </c:pt>
                <c:pt idx="47311">
                  <c:v>2.0</c:v>
                </c:pt>
                <c:pt idx="47312">
                  <c:v>2.0</c:v>
                </c:pt>
                <c:pt idx="47313">
                  <c:v>2.0</c:v>
                </c:pt>
                <c:pt idx="47314">
                  <c:v>2.0</c:v>
                </c:pt>
                <c:pt idx="47315">
                  <c:v>2.0</c:v>
                </c:pt>
                <c:pt idx="47316">
                  <c:v>2.0</c:v>
                </c:pt>
                <c:pt idx="47317">
                  <c:v>2.0</c:v>
                </c:pt>
                <c:pt idx="47318">
                  <c:v>2.0</c:v>
                </c:pt>
                <c:pt idx="47319">
                  <c:v>2.0</c:v>
                </c:pt>
                <c:pt idx="47320">
                  <c:v>2.0</c:v>
                </c:pt>
                <c:pt idx="47321">
                  <c:v>2.0</c:v>
                </c:pt>
                <c:pt idx="47322">
                  <c:v>2.0</c:v>
                </c:pt>
                <c:pt idx="47323">
                  <c:v>2.0</c:v>
                </c:pt>
                <c:pt idx="47324">
                  <c:v>2.0</c:v>
                </c:pt>
                <c:pt idx="47325">
                  <c:v>2.0</c:v>
                </c:pt>
                <c:pt idx="47326">
                  <c:v>2.0</c:v>
                </c:pt>
                <c:pt idx="47327">
                  <c:v>2.0</c:v>
                </c:pt>
                <c:pt idx="47328">
                  <c:v>2.0</c:v>
                </c:pt>
                <c:pt idx="47329">
                  <c:v>2.0</c:v>
                </c:pt>
                <c:pt idx="47330">
                  <c:v>2.0</c:v>
                </c:pt>
                <c:pt idx="47331">
                  <c:v>2.0</c:v>
                </c:pt>
                <c:pt idx="47332">
                  <c:v>2.0</c:v>
                </c:pt>
                <c:pt idx="47333">
                  <c:v>2.0</c:v>
                </c:pt>
                <c:pt idx="47334">
                  <c:v>2.0</c:v>
                </c:pt>
                <c:pt idx="47335">
                  <c:v>2.0</c:v>
                </c:pt>
                <c:pt idx="47336">
                  <c:v>2.0</c:v>
                </c:pt>
                <c:pt idx="47337">
                  <c:v>2.0</c:v>
                </c:pt>
                <c:pt idx="47338">
                  <c:v>2.0</c:v>
                </c:pt>
                <c:pt idx="47339">
                  <c:v>2.0</c:v>
                </c:pt>
                <c:pt idx="47340">
                  <c:v>2.0</c:v>
                </c:pt>
                <c:pt idx="47341">
                  <c:v>2.0</c:v>
                </c:pt>
                <c:pt idx="47342">
                  <c:v>2.0</c:v>
                </c:pt>
                <c:pt idx="47343">
                  <c:v>2.0</c:v>
                </c:pt>
                <c:pt idx="47344">
                  <c:v>2.0</c:v>
                </c:pt>
                <c:pt idx="47345">
                  <c:v>2.0</c:v>
                </c:pt>
                <c:pt idx="47346">
                  <c:v>2.0</c:v>
                </c:pt>
                <c:pt idx="47347">
                  <c:v>2.0</c:v>
                </c:pt>
                <c:pt idx="47348">
                  <c:v>2.0</c:v>
                </c:pt>
                <c:pt idx="47349">
                  <c:v>2.0</c:v>
                </c:pt>
                <c:pt idx="47350">
                  <c:v>2.0</c:v>
                </c:pt>
                <c:pt idx="47351">
                  <c:v>2.0</c:v>
                </c:pt>
                <c:pt idx="47352">
                  <c:v>2.0</c:v>
                </c:pt>
                <c:pt idx="47353">
                  <c:v>2.0</c:v>
                </c:pt>
                <c:pt idx="47354">
                  <c:v>2.0</c:v>
                </c:pt>
                <c:pt idx="47355">
                  <c:v>2.0</c:v>
                </c:pt>
                <c:pt idx="47356">
                  <c:v>2.0</c:v>
                </c:pt>
                <c:pt idx="47357">
                  <c:v>2.0</c:v>
                </c:pt>
                <c:pt idx="47358">
                  <c:v>2.0</c:v>
                </c:pt>
                <c:pt idx="47359">
                  <c:v>2.0</c:v>
                </c:pt>
                <c:pt idx="47360">
                  <c:v>2.0</c:v>
                </c:pt>
                <c:pt idx="47361">
                  <c:v>2.0</c:v>
                </c:pt>
                <c:pt idx="47362">
                  <c:v>2.0</c:v>
                </c:pt>
                <c:pt idx="47363">
                  <c:v>2.0</c:v>
                </c:pt>
                <c:pt idx="47364">
                  <c:v>2.0</c:v>
                </c:pt>
                <c:pt idx="47365">
                  <c:v>2.0</c:v>
                </c:pt>
                <c:pt idx="47366">
                  <c:v>2.0</c:v>
                </c:pt>
                <c:pt idx="47367">
                  <c:v>2.0</c:v>
                </c:pt>
                <c:pt idx="47368">
                  <c:v>2.0</c:v>
                </c:pt>
                <c:pt idx="47369">
                  <c:v>2.0</c:v>
                </c:pt>
                <c:pt idx="47370">
                  <c:v>2.0</c:v>
                </c:pt>
                <c:pt idx="47371">
                  <c:v>2.0</c:v>
                </c:pt>
                <c:pt idx="47372">
                  <c:v>2.0</c:v>
                </c:pt>
                <c:pt idx="47373">
                  <c:v>2.0</c:v>
                </c:pt>
                <c:pt idx="47374">
                  <c:v>2.0</c:v>
                </c:pt>
                <c:pt idx="47375">
                  <c:v>2.0</c:v>
                </c:pt>
                <c:pt idx="47376">
                  <c:v>2.0</c:v>
                </c:pt>
                <c:pt idx="47377">
                  <c:v>2.0</c:v>
                </c:pt>
                <c:pt idx="47378">
                  <c:v>2.0</c:v>
                </c:pt>
                <c:pt idx="47379">
                  <c:v>2.0</c:v>
                </c:pt>
                <c:pt idx="47380">
                  <c:v>2.0</c:v>
                </c:pt>
                <c:pt idx="47381">
                  <c:v>2.0</c:v>
                </c:pt>
                <c:pt idx="47382">
                  <c:v>2.0</c:v>
                </c:pt>
                <c:pt idx="47383">
                  <c:v>2.0</c:v>
                </c:pt>
                <c:pt idx="47384">
                  <c:v>2.0</c:v>
                </c:pt>
                <c:pt idx="47385">
                  <c:v>2.0</c:v>
                </c:pt>
                <c:pt idx="47386">
                  <c:v>2.0</c:v>
                </c:pt>
                <c:pt idx="47387">
                  <c:v>2.0</c:v>
                </c:pt>
                <c:pt idx="47388">
                  <c:v>2.0</c:v>
                </c:pt>
                <c:pt idx="47389">
                  <c:v>2.0</c:v>
                </c:pt>
                <c:pt idx="47390">
                  <c:v>2.0</c:v>
                </c:pt>
                <c:pt idx="47391">
                  <c:v>2.0</c:v>
                </c:pt>
                <c:pt idx="47392">
                  <c:v>2.0</c:v>
                </c:pt>
                <c:pt idx="47393">
                  <c:v>2.0</c:v>
                </c:pt>
                <c:pt idx="47394">
                  <c:v>2.0</c:v>
                </c:pt>
                <c:pt idx="47395">
                  <c:v>2.0</c:v>
                </c:pt>
                <c:pt idx="47396">
                  <c:v>2.0</c:v>
                </c:pt>
                <c:pt idx="47397">
                  <c:v>2.0</c:v>
                </c:pt>
                <c:pt idx="47398">
                  <c:v>2.0</c:v>
                </c:pt>
                <c:pt idx="47399">
                  <c:v>2.0</c:v>
                </c:pt>
                <c:pt idx="47400">
                  <c:v>2.0</c:v>
                </c:pt>
                <c:pt idx="47401">
                  <c:v>2.0</c:v>
                </c:pt>
                <c:pt idx="47402">
                  <c:v>2.0</c:v>
                </c:pt>
                <c:pt idx="47403">
                  <c:v>2.0</c:v>
                </c:pt>
                <c:pt idx="47404">
                  <c:v>2.0</c:v>
                </c:pt>
                <c:pt idx="47405">
                  <c:v>2.0</c:v>
                </c:pt>
                <c:pt idx="47406">
                  <c:v>2.0</c:v>
                </c:pt>
                <c:pt idx="47407">
                  <c:v>2.0</c:v>
                </c:pt>
                <c:pt idx="47408">
                  <c:v>2.0</c:v>
                </c:pt>
                <c:pt idx="47409">
                  <c:v>2.0</c:v>
                </c:pt>
                <c:pt idx="47410">
                  <c:v>2.0</c:v>
                </c:pt>
                <c:pt idx="47411">
                  <c:v>2.0</c:v>
                </c:pt>
                <c:pt idx="47412">
                  <c:v>2.0</c:v>
                </c:pt>
                <c:pt idx="47413">
                  <c:v>2.0</c:v>
                </c:pt>
                <c:pt idx="47414">
                  <c:v>2.0</c:v>
                </c:pt>
                <c:pt idx="47415">
                  <c:v>2.0</c:v>
                </c:pt>
                <c:pt idx="47416">
                  <c:v>2.0</c:v>
                </c:pt>
                <c:pt idx="47417">
                  <c:v>2.0</c:v>
                </c:pt>
                <c:pt idx="47418">
                  <c:v>2.0</c:v>
                </c:pt>
                <c:pt idx="47419">
                  <c:v>2.0</c:v>
                </c:pt>
                <c:pt idx="47420">
                  <c:v>2.0</c:v>
                </c:pt>
                <c:pt idx="47421">
                  <c:v>2.0</c:v>
                </c:pt>
                <c:pt idx="47422">
                  <c:v>2.0</c:v>
                </c:pt>
                <c:pt idx="47423">
                  <c:v>2.0</c:v>
                </c:pt>
                <c:pt idx="47424">
                  <c:v>2.0</c:v>
                </c:pt>
                <c:pt idx="47425">
                  <c:v>2.0</c:v>
                </c:pt>
                <c:pt idx="47426">
                  <c:v>2.0</c:v>
                </c:pt>
                <c:pt idx="47427">
                  <c:v>2.0</c:v>
                </c:pt>
                <c:pt idx="47428">
                  <c:v>2.0</c:v>
                </c:pt>
                <c:pt idx="47429">
                  <c:v>2.0</c:v>
                </c:pt>
                <c:pt idx="47430">
                  <c:v>2.0</c:v>
                </c:pt>
                <c:pt idx="47431">
                  <c:v>2.0</c:v>
                </c:pt>
                <c:pt idx="47432">
                  <c:v>2.0</c:v>
                </c:pt>
                <c:pt idx="47433">
                  <c:v>2.0</c:v>
                </c:pt>
                <c:pt idx="47434">
                  <c:v>2.0</c:v>
                </c:pt>
                <c:pt idx="47435">
                  <c:v>2.0</c:v>
                </c:pt>
                <c:pt idx="47436">
                  <c:v>2.0</c:v>
                </c:pt>
                <c:pt idx="47437">
                  <c:v>2.0</c:v>
                </c:pt>
                <c:pt idx="47438">
                  <c:v>2.0</c:v>
                </c:pt>
                <c:pt idx="47439">
                  <c:v>2.0</c:v>
                </c:pt>
                <c:pt idx="47440">
                  <c:v>2.0</c:v>
                </c:pt>
                <c:pt idx="47441">
                  <c:v>2.0</c:v>
                </c:pt>
                <c:pt idx="47442">
                  <c:v>2.0</c:v>
                </c:pt>
                <c:pt idx="47443">
                  <c:v>2.0</c:v>
                </c:pt>
                <c:pt idx="47444">
                  <c:v>2.0</c:v>
                </c:pt>
                <c:pt idx="47445">
                  <c:v>2.0</c:v>
                </c:pt>
                <c:pt idx="47446">
                  <c:v>2.0</c:v>
                </c:pt>
                <c:pt idx="47447">
                  <c:v>2.0</c:v>
                </c:pt>
                <c:pt idx="47448">
                  <c:v>2.0</c:v>
                </c:pt>
                <c:pt idx="47449">
                  <c:v>2.0</c:v>
                </c:pt>
                <c:pt idx="47450">
                  <c:v>2.0</c:v>
                </c:pt>
                <c:pt idx="47451">
                  <c:v>2.0</c:v>
                </c:pt>
                <c:pt idx="47452">
                  <c:v>2.0</c:v>
                </c:pt>
                <c:pt idx="47453">
                  <c:v>2.0</c:v>
                </c:pt>
                <c:pt idx="47454">
                  <c:v>2.0</c:v>
                </c:pt>
                <c:pt idx="47455">
                  <c:v>2.0</c:v>
                </c:pt>
                <c:pt idx="47456">
                  <c:v>2.0</c:v>
                </c:pt>
                <c:pt idx="47457">
                  <c:v>2.0</c:v>
                </c:pt>
                <c:pt idx="47458">
                  <c:v>2.0</c:v>
                </c:pt>
                <c:pt idx="47459">
                  <c:v>2.0</c:v>
                </c:pt>
                <c:pt idx="47460">
                  <c:v>2.0</c:v>
                </c:pt>
                <c:pt idx="47461">
                  <c:v>2.0</c:v>
                </c:pt>
                <c:pt idx="47462">
                  <c:v>2.0</c:v>
                </c:pt>
                <c:pt idx="47463">
                  <c:v>2.0</c:v>
                </c:pt>
                <c:pt idx="47464">
                  <c:v>2.0</c:v>
                </c:pt>
                <c:pt idx="47465">
                  <c:v>2.0</c:v>
                </c:pt>
                <c:pt idx="47466">
                  <c:v>2.0</c:v>
                </c:pt>
                <c:pt idx="47467">
                  <c:v>2.0</c:v>
                </c:pt>
                <c:pt idx="47468">
                  <c:v>2.0</c:v>
                </c:pt>
                <c:pt idx="47469">
                  <c:v>2.0</c:v>
                </c:pt>
                <c:pt idx="47470">
                  <c:v>2.0</c:v>
                </c:pt>
                <c:pt idx="47471">
                  <c:v>2.0</c:v>
                </c:pt>
                <c:pt idx="47472">
                  <c:v>2.0</c:v>
                </c:pt>
                <c:pt idx="47473">
                  <c:v>2.0</c:v>
                </c:pt>
                <c:pt idx="47474">
                  <c:v>2.0</c:v>
                </c:pt>
                <c:pt idx="47475">
                  <c:v>2.0</c:v>
                </c:pt>
                <c:pt idx="47476">
                  <c:v>2.0</c:v>
                </c:pt>
                <c:pt idx="47477">
                  <c:v>2.0</c:v>
                </c:pt>
                <c:pt idx="47478">
                  <c:v>2.0</c:v>
                </c:pt>
                <c:pt idx="47479">
                  <c:v>2.0</c:v>
                </c:pt>
                <c:pt idx="47480">
                  <c:v>2.0</c:v>
                </c:pt>
                <c:pt idx="47481">
                  <c:v>2.0</c:v>
                </c:pt>
                <c:pt idx="47482">
                  <c:v>2.0</c:v>
                </c:pt>
                <c:pt idx="47483">
                  <c:v>2.0</c:v>
                </c:pt>
                <c:pt idx="47484">
                  <c:v>2.0</c:v>
                </c:pt>
                <c:pt idx="47485">
                  <c:v>2.0</c:v>
                </c:pt>
                <c:pt idx="47486">
                  <c:v>2.0</c:v>
                </c:pt>
                <c:pt idx="47487">
                  <c:v>2.0</c:v>
                </c:pt>
                <c:pt idx="47488">
                  <c:v>2.0</c:v>
                </c:pt>
                <c:pt idx="47489">
                  <c:v>2.0</c:v>
                </c:pt>
                <c:pt idx="47490">
                  <c:v>2.0</c:v>
                </c:pt>
                <c:pt idx="47491">
                  <c:v>2.0</c:v>
                </c:pt>
                <c:pt idx="47492">
                  <c:v>2.0</c:v>
                </c:pt>
                <c:pt idx="47493">
                  <c:v>2.0</c:v>
                </c:pt>
                <c:pt idx="47494">
                  <c:v>2.0</c:v>
                </c:pt>
                <c:pt idx="47495">
                  <c:v>2.0</c:v>
                </c:pt>
                <c:pt idx="47496">
                  <c:v>2.0</c:v>
                </c:pt>
                <c:pt idx="47497">
                  <c:v>2.0</c:v>
                </c:pt>
                <c:pt idx="47498">
                  <c:v>2.0</c:v>
                </c:pt>
                <c:pt idx="47499">
                  <c:v>2.0</c:v>
                </c:pt>
                <c:pt idx="47500">
                  <c:v>2.0</c:v>
                </c:pt>
                <c:pt idx="47501">
                  <c:v>2.0</c:v>
                </c:pt>
                <c:pt idx="47502">
                  <c:v>2.0</c:v>
                </c:pt>
                <c:pt idx="47503">
                  <c:v>2.0</c:v>
                </c:pt>
                <c:pt idx="47504">
                  <c:v>2.0</c:v>
                </c:pt>
                <c:pt idx="47505">
                  <c:v>2.0</c:v>
                </c:pt>
                <c:pt idx="47506">
                  <c:v>2.0</c:v>
                </c:pt>
                <c:pt idx="47507">
                  <c:v>2.0</c:v>
                </c:pt>
                <c:pt idx="47508">
                  <c:v>2.0</c:v>
                </c:pt>
                <c:pt idx="47509">
                  <c:v>2.0</c:v>
                </c:pt>
                <c:pt idx="47510">
                  <c:v>2.0</c:v>
                </c:pt>
                <c:pt idx="47511">
                  <c:v>2.0</c:v>
                </c:pt>
                <c:pt idx="47512">
                  <c:v>2.0</c:v>
                </c:pt>
                <c:pt idx="47513">
                  <c:v>2.0</c:v>
                </c:pt>
                <c:pt idx="47514">
                  <c:v>2.0</c:v>
                </c:pt>
                <c:pt idx="47515">
                  <c:v>2.0</c:v>
                </c:pt>
                <c:pt idx="47516">
                  <c:v>2.0</c:v>
                </c:pt>
                <c:pt idx="47517">
                  <c:v>2.0</c:v>
                </c:pt>
                <c:pt idx="47518">
                  <c:v>2.0</c:v>
                </c:pt>
                <c:pt idx="47519">
                  <c:v>2.0</c:v>
                </c:pt>
                <c:pt idx="47520">
                  <c:v>2.0</c:v>
                </c:pt>
                <c:pt idx="47521">
                  <c:v>2.0</c:v>
                </c:pt>
                <c:pt idx="47522">
                  <c:v>2.0</c:v>
                </c:pt>
                <c:pt idx="47523">
                  <c:v>2.0</c:v>
                </c:pt>
                <c:pt idx="47524">
                  <c:v>2.0</c:v>
                </c:pt>
                <c:pt idx="47525">
                  <c:v>2.0</c:v>
                </c:pt>
                <c:pt idx="47526">
                  <c:v>2.0</c:v>
                </c:pt>
                <c:pt idx="47527">
                  <c:v>2.0</c:v>
                </c:pt>
                <c:pt idx="47528">
                  <c:v>2.0</c:v>
                </c:pt>
                <c:pt idx="47529">
                  <c:v>2.0</c:v>
                </c:pt>
                <c:pt idx="47530">
                  <c:v>2.0</c:v>
                </c:pt>
                <c:pt idx="47531">
                  <c:v>2.0</c:v>
                </c:pt>
                <c:pt idx="47532">
                  <c:v>2.0</c:v>
                </c:pt>
                <c:pt idx="47533">
                  <c:v>2.0</c:v>
                </c:pt>
                <c:pt idx="47534">
                  <c:v>2.0</c:v>
                </c:pt>
                <c:pt idx="47535">
                  <c:v>2.0</c:v>
                </c:pt>
                <c:pt idx="47536">
                  <c:v>2.0</c:v>
                </c:pt>
                <c:pt idx="47537">
                  <c:v>2.0</c:v>
                </c:pt>
                <c:pt idx="47538">
                  <c:v>2.0</c:v>
                </c:pt>
                <c:pt idx="47539">
                  <c:v>2.0</c:v>
                </c:pt>
                <c:pt idx="47540">
                  <c:v>2.0</c:v>
                </c:pt>
                <c:pt idx="47541">
                  <c:v>2.0</c:v>
                </c:pt>
                <c:pt idx="47542">
                  <c:v>2.0</c:v>
                </c:pt>
                <c:pt idx="47543">
                  <c:v>2.0</c:v>
                </c:pt>
                <c:pt idx="47544">
                  <c:v>2.0</c:v>
                </c:pt>
                <c:pt idx="47545">
                  <c:v>2.0</c:v>
                </c:pt>
                <c:pt idx="47546">
                  <c:v>2.0</c:v>
                </c:pt>
                <c:pt idx="47547">
                  <c:v>2.0</c:v>
                </c:pt>
                <c:pt idx="47548">
                  <c:v>2.0</c:v>
                </c:pt>
                <c:pt idx="47549">
                  <c:v>2.0</c:v>
                </c:pt>
                <c:pt idx="47550">
                  <c:v>2.0</c:v>
                </c:pt>
                <c:pt idx="47551">
                  <c:v>2.0</c:v>
                </c:pt>
                <c:pt idx="47552">
                  <c:v>2.0</c:v>
                </c:pt>
                <c:pt idx="47553">
                  <c:v>2.0</c:v>
                </c:pt>
                <c:pt idx="47554">
                  <c:v>2.0</c:v>
                </c:pt>
                <c:pt idx="47555">
                  <c:v>2.0</c:v>
                </c:pt>
                <c:pt idx="47556">
                  <c:v>2.0</c:v>
                </c:pt>
                <c:pt idx="47557">
                  <c:v>2.0</c:v>
                </c:pt>
                <c:pt idx="47558">
                  <c:v>2.0</c:v>
                </c:pt>
                <c:pt idx="47559">
                  <c:v>2.0</c:v>
                </c:pt>
                <c:pt idx="47560">
                  <c:v>2.0</c:v>
                </c:pt>
                <c:pt idx="47561">
                  <c:v>2.0</c:v>
                </c:pt>
                <c:pt idx="47562">
                  <c:v>2.0</c:v>
                </c:pt>
                <c:pt idx="47563">
                  <c:v>2.0</c:v>
                </c:pt>
                <c:pt idx="47564">
                  <c:v>2.0</c:v>
                </c:pt>
                <c:pt idx="47565">
                  <c:v>2.0</c:v>
                </c:pt>
                <c:pt idx="47566">
                  <c:v>2.0</c:v>
                </c:pt>
                <c:pt idx="47567">
                  <c:v>2.0</c:v>
                </c:pt>
                <c:pt idx="47568">
                  <c:v>2.0</c:v>
                </c:pt>
                <c:pt idx="47569">
                  <c:v>2.0</c:v>
                </c:pt>
                <c:pt idx="47570">
                  <c:v>2.0</c:v>
                </c:pt>
                <c:pt idx="47571">
                  <c:v>2.0</c:v>
                </c:pt>
                <c:pt idx="47572">
                  <c:v>2.0</c:v>
                </c:pt>
                <c:pt idx="47573">
                  <c:v>2.0</c:v>
                </c:pt>
                <c:pt idx="47574">
                  <c:v>2.0</c:v>
                </c:pt>
                <c:pt idx="47575">
                  <c:v>2.0</c:v>
                </c:pt>
                <c:pt idx="47576">
                  <c:v>2.0</c:v>
                </c:pt>
                <c:pt idx="47577">
                  <c:v>2.0</c:v>
                </c:pt>
                <c:pt idx="47578">
                  <c:v>2.0</c:v>
                </c:pt>
                <c:pt idx="47579">
                  <c:v>2.0</c:v>
                </c:pt>
                <c:pt idx="47580">
                  <c:v>2.0</c:v>
                </c:pt>
                <c:pt idx="47581">
                  <c:v>2.0</c:v>
                </c:pt>
                <c:pt idx="47582">
                  <c:v>2.0</c:v>
                </c:pt>
                <c:pt idx="47583">
                  <c:v>2.0</c:v>
                </c:pt>
                <c:pt idx="47584">
                  <c:v>2.0</c:v>
                </c:pt>
                <c:pt idx="47585">
                  <c:v>2.0</c:v>
                </c:pt>
                <c:pt idx="47586">
                  <c:v>2.0</c:v>
                </c:pt>
                <c:pt idx="47587">
                  <c:v>2.0</c:v>
                </c:pt>
                <c:pt idx="47588">
                  <c:v>2.0</c:v>
                </c:pt>
                <c:pt idx="47589">
                  <c:v>2.0</c:v>
                </c:pt>
                <c:pt idx="47590">
                  <c:v>2.0</c:v>
                </c:pt>
                <c:pt idx="47591">
                  <c:v>2.0</c:v>
                </c:pt>
                <c:pt idx="47592">
                  <c:v>2.0</c:v>
                </c:pt>
                <c:pt idx="47593">
                  <c:v>2.0</c:v>
                </c:pt>
                <c:pt idx="47594">
                  <c:v>2.0</c:v>
                </c:pt>
                <c:pt idx="47595">
                  <c:v>2.0</c:v>
                </c:pt>
                <c:pt idx="47596">
                  <c:v>2.0</c:v>
                </c:pt>
                <c:pt idx="47597">
                  <c:v>2.0</c:v>
                </c:pt>
                <c:pt idx="47598">
                  <c:v>2.0</c:v>
                </c:pt>
                <c:pt idx="47599">
                  <c:v>2.0</c:v>
                </c:pt>
                <c:pt idx="47600">
                  <c:v>2.0</c:v>
                </c:pt>
                <c:pt idx="47601">
                  <c:v>2.0</c:v>
                </c:pt>
                <c:pt idx="47602">
                  <c:v>2.0</c:v>
                </c:pt>
                <c:pt idx="47603">
                  <c:v>2.0</c:v>
                </c:pt>
                <c:pt idx="47604">
                  <c:v>2.0</c:v>
                </c:pt>
                <c:pt idx="47605">
                  <c:v>2.0</c:v>
                </c:pt>
                <c:pt idx="47606">
                  <c:v>2.0</c:v>
                </c:pt>
                <c:pt idx="47607">
                  <c:v>2.0</c:v>
                </c:pt>
                <c:pt idx="47608">
                  <c:v>2.0</c:v>
                </c:pt>
                <c:pt idx="47609">
                  <c:v>2.0</c:v>
                </c:pt>
                <c:pt idx="47610">
                  <c:v>2.0</c:v>
                </c:pt>
                <c:pt idx="47611">
                  <c:v>2.0</c:v>
                </c:pt>
                <c:pt idx="47612">
                  <c:v>2.0</c:v>
                </c:pt>
                <c:pt idx="47613">
                  <c:v>2.0</c:v>
                </c:pt>
                <c:pt idx="47614">
                  <c:v>2.0</c:v>
                </c:pt>
                <c:pt idx="47615">
                  <c:v>2.0</c:v>
                </c:pt>
                <c:pt idx="47616">
                  <c:v>2.0</c:v>
                </c:pt>
                <c:pt idx="47617">
                  <c:v>2.0</c:v>
                </c:pt>
                <c:pt idx="47618">
                  <c:v>2.0</c:v>
                </c:pt>
                <c:pt idx="47619">
                  <c:v>2.0</c:v>
                </c:pt>
                <c:pt idx="47620">
                  <c:v>2.0</c:v>
                </c:pt>
                <c:pt idx="47621">
                  <c:v>2.0</c:v>
                </c:pt>
                <c:pt idx="47622">
                  <c:v>2.0</c:v>
                </c:pt>
                <c:pt idx="47623">
                  <c:v>2.0</c:v>
                </c:pt>
                <c:pt idx="47624">
                  <c:v>2.0</c:v>
                </c:pt>
                <c:pt idx="47625">
                  <c:v>2.0</c:v>
                </c:pt>
                <c:pt idx="47626">
                  <c:v>2.0</c:v>
                </c:pt>
                <c:pt idx="47627">
                  <c:v>2.0</c:v>
                </c:pt>
                <c:pt idx="47628">
                  <c:v>2.0</c:v>
                </c:pt>
                <c:pt idx="47629">
                  <c:v>2.0</c:v>
                </c:pt>
                <c:pt idx="47630">
                  <c:v>2.0</c:v>
                </c:pt>
                <c:pt idx="47631">
                  <c:v>2.0</c:v>
                </c:pt>
                <c:pt idx="47632">
                  <c:v>2.0</c:v>
                </c:pt>
                <c:pt idx="47633">
                  <c:v>2.0</c:v>
                </c:pt>
                <c:pt idx="47634">
                  <c:v>2.0</c:v>
                </c:pt>
                <c:pt idx="47635">
                  <c:v>2.0</c:v>
                </c:pt>
                <c:pt idx="47636">
                  <c:v>2.0</c:v>
                </c:pt>
                <c:pt idx="47637">
                  <c:v>2.0</c:v>
                </c:pt>
                <c:pt idx="47638">
                  <c:v>2.0</c:v>
                </c:pt>
                <c:pt idx="47639">
                  <c:v>2.0</c:v>
                </c:pt>
                <c:pt idx="47640">
                  <c:v>2.0</c:v>
                </c:pt>
                <c:pt idx="47641">
                  <c:v>2.0</c:v>
                </c:pt>
                <c:pt idx="47642">
                  <c:v>2.0</c:v>
                </c:pt>
                <c:pt idx="47643">
                  <c:v>2.0</c:v>
                </c:pt>
                <c:pt idx="47644">
                  <c:v>2.0</c:v>
                </c:pt>
                <c:pt idx="47645">
                  <c:v>2.0</c:v>
                </c:pt>
                <c:pt idx="47646">
                  <c:v>2.0</c:v>
                </c:pt>
                <c:pt idx="47647">
                  <c:v>2.0</c:v>
                </c:pt>
                <c:pt idx="47648">
                  <c:v>2.0</c:v>
                </c:pt>
                <c:pt idx="47649">
                  <c:v>2.0</c:v>
                </c:pt>
                <c:pt idx="47650">
                  <c:v>2.0</c:v>
                </c:pt>
                <c:pt idx="47651">
                  <c:v>2.0</c:v>
                </c:pt>
                <c:pt idx="47652">
                  <c:v>2.0</c:v>
                </c:pt>
                <c:pt idx="47653">
                  <c:v>2.0</c:v>
                </c:pt>
                <c:pt idx="47654">
                  <c:v>2.0</c:v>
                </c:pt>
                <c:pt idx="47655">
                  <c:v>2.0</c:v>
                </c:pt>
                <c:pt idx="47656">
                  <c:v>2.0</c:v>
                </c:pt>
                <c:pt idx="47657">
                  <c:v>2.0</c:v>
                </c:pt>
                <c:pt idx="47658">
                  <c:v>2.0</c:v>
                </c:pt>
                <c:pt idx="47659">
                  <c:v>2.0</c:v>
                </c:pt>
                <c:pt idx="47660">
                  <c:v>2.0</c:v>
                </c:pt>
                <c:pt idx="47661">
                  <c:v>2.0</c:v>
                </c:pt>
                <c:pt idx="47662">
                  <c:v>2.0</c:v>
                </c:pt>
                <c:pt idx="47663">
                  <c:v>2.0</c:v>
                </c:pt>
                <c:pt idx="47664">
                  <c:v>2.0</c:v>
                </c:pt>
                <c:pt idx="47665">
                  <c:v>2.0</c:v>
                </c:pt>
                <c:pt idx="47666">
                  <c:v>2.0</c:v>
                </c:pt>
                <c:pt idx="47667">
                  <c:v>2.0</c:v>
                </c:pt>
                <c:pt idx="47668">
                  <c:v>2.0</c:v>
                </c:pt>
                <c:pt idx="47669">
                  <c:v>2.0</c:v>
                </c:pt>
                <c:pt idx="47670">
                  <c:v>2.0</c:v>
                </c:pt>
                <c:pt idx="47671">
                  <c:v>2.0</c:v>
                </c:pt>
                <c:pt idx="47672">
                  <c:v>2.0</c:v>
                </c:pt>
                <c:pt idx="47673">
                  <c:v>2.0</c:v>
                </c:pt>
                <c:pt idx="47674">
                  <c:v>2.0</c:v>
                </c:pt>
                <c:pt idx="47675">
                  <c:v>2.0</c:v>
                </c:pt>
                <c:pt idx="47676">
                  <c:v>2.0</c:v>
                </c:pt>
                <c:pt idx="47677">
                  <c:v>2.0</c:v>
                </c:pt>
                <c:pt idx="47678">
                  <c:v>2.0</c:v>
                </c:pt>
                <c:pt idx="47679">
                  <c:v>2.0</c:v>
                </c:pt>
                <c:pt idx="47680">
                  <c:v>2.0</c:v>
                </c:pt>
                <c:pt idx="47681">
                  <c:v>2.0</c:v>
                </c:pt>
                <c:pt idx="47682">
                  <c:v>2.0</c:v>
                </c:pt>
                <c:pt idx="47683">
                  <c:v>2.0</c:v>
                </c:pt>
                <c:pt idx="47684">
                  <c:v>2.0</c:v>
                </c:pt>
                <c:pt idx="47685">
                  <c:v>2.0</c:v>
                </c:pt>
                <c:pt idx="47686">
                  <c:v>2.0</c:v>
                </c:pt>
                <c:pt idx="47687">
                  <c:v>2.0</c:v>
                </c:pt>
                <c:pt idx="47688">
                  <c:v>2.0</c:v>
                </c:pt>
                <c:pt idx="47689">
                  <c:v>2.0</c:v>
                </c:pt>
                <c:pt idx="47690">
                  <c:v>2.0</c:v>
                </c:pt>
                <c:pt idx="47691">
                  <c:v>2.0</c:v>
                </c:pt>
                <c:pt idx="47692">
                  <c:v>2.0</c:v>
                </c:pt>
                <c:pt idx="47693">
                  <c:v>2.0</c:v>
                </c:pt>
                <c:pt idx="47694">
                  <c:v>2.0</c:v>
                </c:pt>
                <c:pt idx="47695">
                  <c:v>2.0</c:v>
                </c:pt>
                <c:pt idx="47696">
                  <c:v>2.0</c:v>
                </c:pt>
                <c:pt idx="47697">
                  <c:v>2.0</c:v>
                </c:pt>
                <c:pt idx="47698">
                  <c:v>2.0</c:v>
                </c:pt>
                <c:pt idx="47699">
                  <c:v>2.0</c:v>
                </c:pt>
                <c:pt idx="47700">
                  <c:v>2.0</c:v>
                </c:pt>
                <c:pt idx="47701">
                  <c:v>2.0</c:v>
                </c:pt>
                <c:pt idx="47702">
                  <c:v>2.0</c:v>
                </c:pt>
                <c:pt idx="47703">
                  <c:v>2.0</c:v>
                </c:pt>
                <c:pt idx="47704">
                  <c:v>2.0</c:v>
                </c:pt>
                <c:pt idx="47705">
                  <c:v>2.0</c:v>
                </c:pt>
                <c:pt idx="47706">
                  <c:v>2.0</c:v>
                </c:pt>
                <c:pt idx="47707">
                  <c:v>2.0</c:v>
                </c:pt>
                <c:pt idx="47708">
                  <c:v>2.0</c:v>
                </c:pt>
                <c:pt idx="47709">
                  <c:v>2.0</c:v>
                </c:pt>
                <c:pt idx="47710">
                  <c:v>2.0</c:v>
                </c:pt>
                <c:pt idx="47711">
                  <c:v>2.0</c:v>
                </c:pt>
                <c:pt idx="47712">
                  <c:v>2.0</c:v>
                </c:pt>
                <c:pt idx="47713">
                  <c:v>2.0</c:v>
                </c:pt>
                <c:pt idx="47714">
                  <c:v>2.0</c:v>
                </c:pt>
                <c:pt idx="47715">
                  <c:v>2.0</c:v>
                </c:pt>
                <c:pt idx="47716">
                  <c:v>2.0</c:v>
                </c:pt>
                <c:pt idx="47717">
                  <c:v>2.0</c:v>
                </c:pt>
                <c:pt idx="47718">
                  <c:v>2.0</c:v>
                </c:pt>
                <c:pt idx="47719">
                  <c:v>2.0</c:v>
                </c:pt>
                <c:pt idx="47720">
                  <c:v>2.0</c:v>
                </c:pt>
                <c:pt idx="47721">
                  <c:v>2.0</c:v>
                </c:pt>
                <c:pt idx="47722">
                  <c:v>2.0</c:v>
                </c:pt>
                <c:pt idx="47723">
                  <c:v>2.0</c:v>
                </c:pt>
                <c:pt idx="47724">
                  <c:v>2.0</c:v>
                </c:pt>
                <c:pt idx="47725">
                  <c:v>2.0</c:v>
                </c:pt>
                <c:pt idx="47726">
                  <c:v>2.0</c:v>
                </c:pt>
                <c:pt idx="47727">
                  <c:v>2.0</c:v>
                </c:pt>
                <c:pt idx="47728">
                  <c:v>2.0</c:v>
                </c:pt>
                <c:pt idx="47729">
                  <c:v>2.0</c:v>
                </c:pt>
                <c:pt idx="47730">
                  <c:v>2.0</c:v>
                </c:pt>
                <c:pt idx="47731">
                  <c:v>2.0</c:v>
                </c:pt>
                <c:pt idx="47732">
                  <c:v>2.0</c:v>
                </c:pt>
                <c:pt idx="47733">
                  <c:v>2.0</c:v>
                </c:pt>
                <c:pt idx="47734">
                  <c:v>2.0</c:v>
                </c:pt>
                <c:pt idx="47735">
                  <c:v>2.0</c:v>
                </c:pt>
                <c:pt idx="47736">
                  <c:v>2.0</c:v>
                </c:pt>
                <c:pt idx="47737">
                  <c:v>2.0</c:v>
                </c:pt>
                <c:pt idx="47738">
                  <c:v>2.0</c:v>
                </c:pt>
                <c:pt idx="47739">
                  <c:v>2.0</c:v>
                </c:pt>
                <c:pt idx="47740">
                  <c:v>2.0</c:v>
                </c:pt>
                <c:pt idx="47741">
                  <c:v>2.0</c:v>
                </c:pt>
                <c:pt idx="47742">
                  <c:v>2.0</c:v>
                </c:pt>
                <c:pt idx="47743">
                  <c:v>2.0</c:v>
                </c:pt>
                <c:pt idx="47744">
                  <c:v>2.0</c:v>
                </c:pt>
                <c:pt idx="47745">
                  <c:v>2.0</c:v>
                </c:pt>
                <c:pt idx="47746">
                  <c:v>2.0</c:v>
                </c:pt>
                <c:pt idx="47747">
                  <c:v>2.0</c:v>
                </c:pt>
                <c:pt idx="47748">
                  <c:v>2.0</c:v>
                </c:pt>
                <c:pt idx="47749">
                  <c:v>2.0</c:v>
                </c:pt>
                <c:pt idx="47750">
                  <c:v>2.0</c:v>
                </c:pt>
                <c:pt idx="47751">
                  <c:v>2.0</c:v>
                </c:pt>
                <c:pt idx="47752">
                  <c:v>2.0</c:v>
                </c:pt>
                <c:pt idx="47753">
                  <c:v>2.0</c:v>
                </c:pt>
                <c:pt idx="47754">
                  <c:v>2.0</c:v>
                </c:pt>
                <c:pt idx="47755">
                  <c:v>2.0</c:v>
                </c:pt>
                <c:pt idx="47756">
                  <c:v>2.0</c:v>
                </c:pt>
                <c:pt idx="47757">
                  <c:v>2.0</c:v>
                </c:pt>
                <c:pt idx="47758">
                  <c:v>2.0</c:v>
                </c:pt>
                <c:pt idx="47759">
                  <c:v>2.0</c:v>
                </c:pt>
                <c:pt idx="47760">
                  <c:v>2.0</c:v>
                </c:pt>
                <c:pt idx="47761">
                  <c:v>2.0</c:v>
                </c:pt>
                <c:pt idx="47762">
                  <c:v>2.0</c:v>
                </c:pt>
                <c:pt idx="47763">
                  <c:v>2.0</c:v>
                </c:pt>
                <c:pt idx="47764">
                  <c:v>2.0</c:v>
                </c:pt>
                <c:pt idx="47765">
                  <c:v>2.0</c:v>
                </c:pt>
                <c:pt idx="47766">
                  <c:v>2.0</c:v>
                </c:pt>
                <c:pt idx="47767">
                  <c:v>2.0</c:v>
                </c:pt>
                <c:pt idx="47768">
                  <c:v>2.0</c:v>
                </c:pt>
                <c:pt idx="47769">
                  <c:v>2.0</c:v>
                </c:pt>
                <c:pt idx="47770">
                  <c:v>2.0</c:v>
                </c:pt>
                <c:pt idx="47771">
                  <c:v>2.0</c:v>
                </c:pt>
                <c:pt idx="47772">
                  <c:v>2.0</c:v>
                </c:pt>
                <c:pt idx="47773">
                  <c:v>2.0</c:v>
                </c:pt>
                <c:pt idx="47774">
                  <c:v>2.0</c:v>
                </c:pt>
                <c:pt idx="47775">
                  <c:v>2.0</c:v>
                </c:pt>
                <c:pt idx="47776">
                  <c:v>2.0</c:v>
                </c:pt>
                <c:pt idx="47777">
                  <c:v>2.0</c:v>
                </c:pt>
                <c:pt idx="47778">
                  <c:v>2.0</c:v>
                </c:pt>
                <c:pt idx="47779">
                  <c:v>2.0</c:v>
                </c:pt>
                <c:pt idx="47780">
                  <c:v>2.0</c:v>
                </c:pt>
                <c:pt idx="47781">
                  <c:v>2.0</c:v>
                </c:pt>
                <c:pt idx="47782">
                  <c:v>2.0</c:v>
                </c:pt>
                <c:pt idx="47783">
                  <c:v>2.0</c:v>
                </c:pt>
                <c:pt idx="47784">
                  <c:v>2.0</c:v>
                </c:pt>
                <c:pt idx="47785">
                  <c:v>2.0</c:v>
                </c:pt>
                <c:pt idx="47786">
                  <c:v>2.0</c:v>
                </c:pt>
                <c:pt idx="47787">
                  <c:v>2.0</c:v>
                </c:pt>
                <c:pt idx="47788">
                  <c:v>2.0</c:v>
                </c:pt>
                <c:pt idx="47789">
                  <c:v>2.0</c:v>
                </c:pt>
                <c:pt idx="47790">
                  <c:v>2.0</c:v>
                </c:pt>
                <c:pt idx="47791">
                  <c:v>2.0</c:v>
                </c:pt>
                <c:pt idx="47792">
                  <c:v>2.0</c:v>
                </c:pt>
                <c:pt idx="47793">
                  <c:v>2.0</c:v>
                </c:pt>
                <c:pt idx="47794">
                  <c:v>2.0</c:v>
                </c:pt>
                <c:pt idx="47795">
                  <c:v>2.0</c:v>
                </c:pt>
                <c:pt idx="47796">
                  <c:v>2.0</c:v>
                </c:pt>
                <c:pt idx="47797">
                  <c:v>2.0</c:v>
                </c:pt>
                <c:pt idx="47798">
                  <c:v>2.0</c:v>
                </c:pt>
                <c:pt idx="47799">
                  <c:v>2.0</c:v>
                </c:pt>
                <c:pt idx="47800">
                  <c:v>2.0</c:v>
                </c:pt>
                <c:pt idx="47801">
                  <c:v>2.0</c:v>
                </c:pt>
                <c:pt idx="47802">
                  <c:v>2.0</c:v>
                </c:pt>
                <c:pt idx="47803">
                  <c:v>2.0</c:v>
                </c:pt>
                <c:pt idx="47804">
                  <c:v>2.0</c:v>
                </c:pt>
                <c:pt idx="47805">
                  <c:v>2.0</c:v>
                </c:pt>
                <c:pt idx="47806">
                  <c:v>2.0</c:v>
                </c:pt>
                <c:pt idx="47807">
                  <c:v>2.0</c:v>
                </c:pt>
                <c:pt idx="47808">
                  <c:v>2.0</c:v>
                </c:pt>
                <c:pt idx="47809">
                  <c:v>2.0</c:v>
                </c:pt>
                <c:pt idx="47810">
                  <c:v>2.0</c:v>
                </c:pt>
                <c:pt idx="47811">
                  <c:v>2.0</c:v>
                </c:pt>
                <c:pt idx="47812">
                  <c:v>2.0</c:v>
                </c:pt>
                <c:pt idx="47813">
                  <c:v>2.0</c:v>
                </c:pt>
                <c:pt idx="47814">
                  <c:v>2.0</c:v>
                </c:pt>
                <c:pt idx="47815">
                  <c:v>2.0</c:v>
                </c:pt>
                <c:pt idx="47816">
                  <c:v>2.0</c:v>
                </c:pt>
                <c:pt idx="47817">
                  <c:v>2.0</c:v>
                </c:pt>
                <c:pt idx="47818">
                  <c:v>2.0</c:v>
                </c:pt>
                <c:pt idx="47819">
                  <c:v>2.0</c:v>
                </c:pt>
                <c:pt idx="47820">
                  <c:v>2.0</c:v>
                </c:pt>
                <c:pt idx="47821">
                  <c:v>2.0</c:v>
                </c:pt>
                <c:pt idx="47822">
                  <c:v>2.0</c:v>
                </c:pt>
                <c:pt idx="47823">
                  <c:v>2.0</c:v>
                </c:pt>
                <c:pt idx="47824">
                  <c:v>2.0</c:v>
                </c:pt>
                <c:pt idx="47825">
                  <c:v>2.0</c:v>
                </c:pt>
                <c:pt idx="47826">
                  <c:v>2.0</c:v>
                </c:pt>
                <c:pt idx="47827">
                  <c:v>2.0</c:v>
                </c:pt>
                <c:pt idx="47828">
                  <c:v>2.0</c:v>
                </c:pt>
                <c:pt idx="47829">
                  <c:v>2.0</c:v>
                </c:pt>
                <c:pt idx="47830">
                  <c:v>2.0</c:v>
                </c:pt>
                <c:pt idx="47831">
                  <c:v>2.0</c:v>
                </c:pt>
                <c:pt idx="47832">
                  <c:v>2.0</c:v>
                </c:pt>
                <c:pt idx="47833">
                  <c:v>2.0</c:v>
                </c:pt>
                <c:pt idx="47834">
                  <c:v>2.0</c:v>
                </c:pt>
                <c:pt idx="47835">
                  <c:v>2.0</c:v>
                </c:pt>
                <c:pt idx="47836">
                  <c:v>2.0</c:v>
                </c:pt>
                <c:pt idx="47837">
                  <c:v>2.0</c:v>
                </c:pt>
                <c:pt idx="47838">
                  <c:v>2.0</c:v>
                </c:pt>
                <c:pt idx="47839">
                  <c:v>2.0</c:v>
                </c:pt>
                <c:pt idx="47840">
                  <c:v>2.0</c:v>
                </c:pt>
                <c:pt idx="47841">
                  <c:v>2.0</c:v>
                </c:pt>
                <c:pt idx="47842">
                  <c:v>2.0</c:v>
                </c:pt>
                <c:pt idx="47843">
                  <c:v>2.0</c:v>
                </c:pt>
                <c:pt idx="47844">
                  <c:v>2.0</c:v>
                </c:pt>
                <c:pt idx="47845">
                  <c:v>2.0</c:v>
                </c:pt>
                <c:pt idx="47846">
                  <c:v>2.0</c:v>
                </c:pt>
                <c:pt idx="47847">
                  <c:v>2.0</c:v>
                </c:pt>
                <c:pt idx="47848">
                  <c:v>2.0</c:v>
                </c:pt>
                <c:pt idx="47849">
                  <c:v>2.0</c:v>
                </c:pt>
                <c:pt idx="47850">
                  <c:v>2.0</c:v>
                </c:pt>
                <c:pt idx="47851">
                  <c:v>2.0</c:v>
                </c:pt>
                <c:pt idx="47852">
                  <c:v>2.0</c:v>
                </c:pt>
                <c:pt idx="47853">
                  <c:v>2.0</c:v>
                </c:pt>
                <c:pt idx="47854">
                  <c:v>2.0</c:v>
                </c:pt>
                <c:pt idx="47855">
                  <c:v>2.0</c:v>
                </c:pt>
                <c:pt idx="47856">
                  <c:v>2.0</c:v>
                </c:pt>
                <c:pt idx="47857">
                  <c:v>2.0</c:v>
                </c:pt>
                <c:pt idx="47858">
                  <c:v>2.0</c:v>
                </c:pt>
                <c:pt idx="47859">
                  <c:v>2.0</c:v>
                </c:pt>
                <c:pt idx="47860">
                  <c:v>2.0</c:v>
                </c:pt>
                <c:pt idx="47861">
                  <c:v>2.0</c:v>
                </c:pt>
                <c:pt idx="47862">
                  <c:v>2.0</c:v>
                </c:pt>
                <c:pt idx="47863">
                  <c:v>2.0</c:v>
                </c:pt>
                <c:pt idx="47864">
                  <c:v>2.0</c:v>
                </c:pt>
                <c:pt idx="47865">
                  <c:v>2.0</c:v>
                </c:pt>
                <c:pt idx="47866">
                  <c:v>2.0</c:v>
                </c:pt>
                <c:pt idx="47867">
                  <c:v>2.0</c:v>
                </c:pt>
                <c:pt idx="47868">
                  <c:v>2.0</c:v>
                </c:pt>
                <c:pt idx="47869">
                  <c:v>2.0</c:v>
                </c:pt>
                <c:pt idx="47870">
                  <c:v>2.0</c:v>
                </c:pt>
                <c:pt idx="47871">
                  <c:v>2.0</c:v>
                </c:pt>
                <c:pt idx="47872">
                  <c:v>2.0</c:v>
                </c:pt>
                <c:pt idx="47873">
                  <c:v>2.0</c:v>
                </c:pt>
                <c:pt idx="47874">
                  <c:v>2.0</c:v>
                </c:pt>
                <c:pt idx="47875">
                  <c:v>2.0</c:v>
                </c:pt>
                <c:pt idx="47876">
                  <c:v>2.0</c:v>
                </c:pt>
                <c:pt idx="47877">
                  <c:v>2.0</c:v>
                </c:pt>
                <c:pt idx="47878">
                  <c:v>2.0</c:v>
                </c:pt>
                <c:pt idx="47879">
                  <c:v>2.0</c:v>
                </c:pt>
                <c:pt idx="47880">
                  <c:v>2.0</c:v>
                </c:pt>
                <c:pt idx="47881">
                  <c:v>2.0</c:v>
                </c:pt>
                <c:pt idx="47882">
                  <c:v>2.0</c:v>
                </c:pt>
                <c:pt idx="47883">
                  <c:v>2.0</c:v>
                </c:pt>
                <c:pt idx="47884">
                  <c:v>2.0</c:v>
                </c:pt>
                <c:pt idx="47885">
                  <c:v>2.0</c:v>
                </c:pt>
                <c:pt idx="47886">
                  <c:v>2.0</c:v>
                </c:pt>
                <c:pt idx="47887">
                  <c:v>2.0</c:v>
                </c:pt>
                <c:pt idx="47888">
                  <c:v>2.0</c:v>
                </c:pt>
                <c:pt idx="47889">
                  <c:v>2.0</c:v>
                </c:pt>
                <c:pt idx="47890">
                  <c:v>2.0</c:v>
                </c:pt>
                <c:pt idx="47891">
                  <c:v>2.0</c:v>
                </c:pt>
                <c:pt idx="47892">
                  <c:v>2.0</c:v>
                </c:pt>
                <c:pt idx="47893">
                  <c:v>2.0</c:v>
                </c:pt>
                <c:pt idx="47894">
                  <c:v>2.0</c:v>
                </c:pt>
                <c:pt idx="47895">
                  <c:v>2.0</c:v>
                </c:pt>
                <c:pt idx="47896">
                  <c:v>2.0</c:v>
                </c:pt>
                <c:pt idx="47897">
                  <c:v>2.0</c:v>
                </c:pt>
                <c:pt idx="47898">
                  <c:v>2.0</c:v>
                </c:pt>
                <c:pt idx="47899">
                  <c:v>2.0</c:v>
                </c:pt>
                <c:pt idx="47900">
                  <c:v>2.0</c:v>
                </c:pt>
                <c:pt idx="47901">
                  <c:v>2.0</c:v>
                </c:pt>
                <c:pt idx="47902">
                  <c:v>2.0</c:v>
                </c:pt>
                <c:pt idx="47903">
                  <c:v>2.0</c:v>
                </c:pt>
                <c:pt idx="47904">
                  <c:v>2.0</c:v>
                </c:pt>
                <c:pt idx="47905">
                  <c:v>2.0</c:v>
                </c:pt>
                <c:pt idx="47906">
                  <c:v>2.0</c:v>
                </c:pt>
                <c:pt idx="47907">
                  <c:v>2.0</c:v>
                </c:pt>
                <c:pt idx="47908">
                  <c:v>2.0</c:v>
                </c:pt>
                <c:pt idx="47909">
                  <c:v>2.0</c:v>
                </c:pt>
                <c:pt idx="47910">
                  <c:v>2.0</c:v>
                </c:pt>
                <c:pt idx="47911">
                  <c:v>2.0</c:v>
                </c:pt>
                <c:pt idx="47912">
                  <c:v>2.0</c:v>
                </c:pt>
                <c:pt idx="47913">
                  <c:v>2.0</c:v>
                </c:pt>
                <c:pt idx="47914">
                  <c:v>2.0</c:v>
                </c:pt>
                <c:pt idx="47915">
                  <c:v>2.0</c:v>
                </c:pt>
                <c:pt idx="47916">
                  <c:v>2.0</c:v>
                </c:pt>
                <c:pt idx="47917">
                  <c:v>2.0</c:v>
                </c:pt>
                <c:pt idx="47918">
                  <c:v>2.0</c:v>
                </c:pt>
                <c:pt idx="47919">
                  <c:v>2.0</c:v>
                </c:pt>
                <c:pt idx="47920">
                  <c:v>2.0</c:v>
                </c:pt>
                <c:pt idx="47921">
                  <c:v>2.0</c:v>
                </c:pt>
                <c:pt idx="47922">
                  <c:v>2.0</c:v>
                </c:pt>
                <c:pt idx="47923">
                  <c:v>2.0</c:v>
                </c:pt>
                <c:pt idx="47924">
                  <c:v>2.0</c:v>
                </c:pt>
                <c:pt idx="47925">
                  <c:v>2.0</c:v>
                </c:pt>
                <c:pt idx="47926">
                  <c:v>2.0</c:v>
                </c:pt>
                <c:pt idx="47927">
                  <c:v>2.0</c:v>
                </c:pt>
                <c:pt idx="47928">
                  <c:v>2.0</c:v>
                </c:pt>
                <c:pt idx="47929">
                  <c:v>2.0</c:v>
                </c:pt>
                <c:pt idx="47930">
                  <c:v>2.0</c:v>
                </c:pt>
                <c:pt idx="47931">
                  <c:v>2.0</c:v>
                </c:pt>
                <c:pt idx="47932">
                  <c:v>2.0</c:v>
                </c:pt>
                <c:pt idx="47933">
                  <c:v>2.0</c:v>
                </c:pt>
                <c:pt idx="47934">
                  <c:v>2.0</c:v>
                </c:pt>
                <c:pt idx="47935">
                  <c:v>2.0</c:v>
                </c:pt>
                <c:pt idx="47936">
                  <c:v>2.0</c:v>
                </c:pt>
                <c:pt idx="47937">
                  <c:v>2.0</c:v>
                </c:pt>
                <c:pt idx="47938">
                  <c:v>2.0</c:v>
                </c:pt>
                <c:pt idx="47939">
                  <c:v>2.0</c:v>
                </c:pt>
                <c:pt idx="47940">
                  <c:v>2.0</c:v>
                </c:pt>
                <c:pt idx="47941">
                  <c:v>2.0</c:v>
                </c:pt>
                <c:pt idx="47942">
                  <c:v>2.0</c:v>
                </c:pt>
                <c:pt idx="47943">
                  <c:v>2.0</c:v>
                </c:pt>
                <c:pt idx="47944">
                  <c:v>2.0</c:v>
                </c:pt>
                <c:pt idx="47945">
                  <c:v>2.0</c:v>
                </c:pt>
                <c:pt idx="47946">
                  <c:v>2.0</c:v>
                </c:pt>
                <c:pt idx="47947">
                  <c:v>2.0</c:v>
                </c:pt>
                <c:pt idx="47948">
                  <c:v>2.0</c:v>
                </c:pt>
                <c:pt idx="47949">
                  <c:v>2.0</c:v>
                </c:pt>
                <c:pt idx="47950">
                  <c:v>2.0</c:v>
                </c:pt>
                <c:pt idx="47951">
                  <c:v>2.0</c:v>
                </c:pt>
                <c:pt idx="47952">
                  <c:v>2.0</c:v>
                </c:pt>
                <c:pt idx="47953">
                  <c:v>2.0</c:v>
                </c:pt>
                <c:pt idx="47954">
                  <c:v>2.0</c:v>
                </c:pt>
                <c:pt idx="47955">
                  <c:v>2.0</c:v>
                </c:pt>
                <c:pt idx="47956">
                  <c:v>2.0</c:v>
                </c:pt>
                <c:pt idx="47957">
                  <c:v>2.0</c:v>
                </c:pt>
                <c:pt idx="47958">
                  <c:v>2.0</c:v>
                </c:pt>
                <c:pt idx="47959">
                  <c:v>2.0</c:v>
                </c:pt>
                <c:pt idx="47960">
                  <c:v>2.0</c:v>
                </c:pt>
                <c:pt idx="47961">
                  <c:v>2.0</c:v>
                </c:pt>
                <c:pt idx="47962">
                  <c:v>2.0</c:v>
                </c:pt>
                <c:pt idx="47963">
                  <c:v>2.0</c:v>
                </c:pt>
                <c:pt idx="47964">
                  <c:v>2.0</c:v>
                </c:pt>
                <c:pt idx="47965">
                  <c:v>2.0</c:v>
                </c:pt>
                <c:pt idx="47966">
                  <c:v>2.0</c:v>
                </c:pt>
                <c:pt idx="47967">
                  <c:v>2.0</c:v>
                </c:pt>
                <c:pt idx="47968">
                  <c:v>2.0</c:v>
                </c:pt>
                <c:pt idx="47969">
                  <c:v>2.0</c:v>
                </c:pt>
                <c:pt idx="47970">
                  <c:v>2.0</c:v>
                </c:pt>
                <c:pt idx="47971">
                  <c:v>2.0</c:v>
                </c:pt>
                <c:pt idx="47972">
                  <c:v>2.0</c:v>
                </c:pt>
                <c:pt idx="47973">
                  <c:v>2.0</c:v>
                </c:pt>
                <c:pt idx="47974">
                  <c:v>2.0</c:v>
                </c:pt>
                <c:pt idx="47975">
                  <c:v>2.0</c:v>
                </c:pt>
                <c:pt idx="47976">
                  <c:v>2.0</c:v>
                </c:pt>
                <c:pt idx="47977">
                  <c:v>2.0</c:v>
                </c:pt>
                <c:pt idx="47978">
                  <c:v>2.0</c:v>
                </c:pt>
                <c:pt idx="47979">
                  <c:v>2.0</c:v>
                </c:pt>
                <c:pt idx="47980">
                  <c:v>2.0</c:v>
                </c:pt>
                <c:pt idx="47981">
                  <c:v>2.0</c:v>
                </c:pt>
                <c:pt idx="47982">
                  <c:v>2.0</c:v>
                </c:pt>
                <c:pt idx="47983">
                  <c:v>2.0</c:v>
                </c:pt>
                <c:pt idx="47984">
                  <c:v>2.0</c:v>
                </c:pt>
                <c:pt idx="47985">
                  <c:v>2.0</c:v>
                </c:pt>
                <c:pt idx="47986">
                  <c:v>2.0</c:v>
                </c:pt>
                <c:pt idx="47987">
                  <c:v>2.0</c:v>
                </c:pt>
                <c:pt idx="47988">
                  <c:v>2.0</c:v>
                </c:pt>
                <c:pt idx="47989">
                  <c:v>2.0</c:v>
                </c:pt>
                <c:pt idx="47990">
                  <c:v>2.0</c:v>
                </c:pt>
                <c:pt idx="47991">
                  <c:v>2.0</c:v>
                </c:pt>
                <c:pt idx="47992">
                  <c:v>2.0</c:v>
                </c:pt>
                <c:pt idx="47993">
                  <c:v>2.0</c:v>
                </c:pt>
                <c:pt idx="47994">
                  <c:v>2.0</c:v>
                </c:pt>
                <c:pt idx="47995">
                  <c:v>2.0</c:v>
                </c:pt>
                <c:pt idx="47996">
                  <c:v>2.0</c:v>
                </c:pt>
                <c:pt idx="47997">
                  <c:v>2.0</c:v>
                </c:pt>
                <c:pt idx="47998">
                  <c:v>2.0</c:v>
                </c:pt>
                <c:pt idx="47999">
                  <c:v>2.0</c:v>
                </c:pt>
                <c:pt idx="48000">
                  <c:v>2.0</c:v>
                </c:pt>
                <c:pt idx="48001">
                  <c:v>2.0</c:v>
                </c:pt>
                <c:pt idx="48002">
                  <c:v>2.0</c:v>
                </c:pt>
                <c:pt idx="48003">
                  <c:v>2.0</c:v>
                </c:pt>
                <c:pt idx="48004">
                  <c:v>2.0</c:v>
                </c:pt>
                <c:pt idx="48005">
                  <c:v>2.0</c:v>
                </c:pt>
                <c:pt idx="48006">
                  <c:v>2.0</c:v>
                </c:pt>
                <c:pt idx="48007">
                  <c:v>2.0</c:v>
                </c:pt>
                <c:pt idx="48008">
                  <c:v>2.0</c:v>
                </c:pt>
                <c:pt idx="48009">
                  <c:v>2.0</c:v>
                </c:pt>
                <c:pt idx="48010">
                  <c:v>2.0</c:v>
                </c:pt>
                <c:pt idx="48011">
                  <c:v>2.0</c:v>
                </c:pt>
                <c:pt idx="48012">
                  <c:v>2.0</c:v>
                </c:pt>
                <c:pt idx="48013">
                  <c:v>2.0</c:v>
                </c:pt>
                <c:pt idx="48014">
                  <c:v>2.0</c:v>
                </c:pt>
                <c:pt idx="48015">
                  <c:v>2.0</c:v>
                </c:pt>
                <c:pt idx="48016">
                  <c:v>2.0</c:v>
                </c:pt>
                <c:pt idx="48017">
                  <c:v>2.0</c:v>
                </c:pt>
                <c:pt idx="48018">
                  <c:v>2.0</c:v>
                </c:pt>
                <c:pt idx="48019">
                  <c:v>2.0</c:v>
                </c:pt>
                <c:pt idx="48020">
                  <c:v>2.0</c:v>
                </c:pt>
                <c:pt idx="48021">
                  <c:v>2.0</c:v>
                </c:pt>
                <c:pt idx="48022">
                  <c:v>2.0</c:v>
                </c:pt>
                <c:pt idx="48023">
                  <c:v>2.0</c:v>
                </c:pt>
                <c:pt idx="48024">
                  <c:v>2.0</c:v>
                </c:pt>
                <c:pt idx="48025">
                  <c:v>2.0</c:v>
                </c:pt>
                <c:pt idx="48026">
                  <c:v>2.0</c:v>
                </c:pt>
                <c:pt idx="48027">
                  <c:v>2.0</c:v>
                </c:pt>
                <c:pt idx="48028">
                  <c:v>2.0</c:v>
                </c:pt>
                <c:pt idx="48029">
                  <c:v>2.0</c:v>
                </c:pt>
                <c:pt idx="48030">
                  <c:v>2.0</c:v>
                </c:pt>
                <c:pt idx="48031">
                  <c:v>2.0</c:v>
                </c:pt>
                <c:pt idx="48032">
                  <c:v>2.0</c:v>
                </c:pt>
                <c:pt idx="48033">
                  <c:v>2.0</c:v>
                </c:pt>
                <c:pt idx="48034">
                  <c:v>2.0</c:v>
                </c:pt>
                <c:pt idx="48035">
                  <c:v>2.0</c:v>
                </c:pt>
                <c:pt idx="48036">
                  <c:v>2.0</c:v>
                </c:pt>
                <c:pt idx="48037">
                  <c:v>2.0</c:v>
                </c:pt>
                <c:pt idx="48038">
                  <c:v>2.0</c:v>
                </c:pt>
                <c:pt idx="48039">
                  <c:v>2.0</c:v>
                </c:pt>
                <c:pt idx="48040">
                  <c:v>2.0</c:v>
                </c:pt>
                <c:pt idx="48041">
                  <c:v>2.0</c:v>
                </c:pt>
                <c:pt idx="48042">
                  <c:v>2.0</c:v>
                </c:pt>
                <c:pt idx="48043">
                  <c:v>2.0</c:v>
                </c:pt>
                <c:pt idx="48044">
                  <c:v>2.0</c:v>
                </c:pt>
                <c:pt idx="48045">
                  <c:v>2.0</c:v>
                </c:pt>
                <c:pt idx="48046">
                  <c:v>2.0</c:v>
                </c:pt>
                <c:pt idx="48047">
                  <c:v>2.0</c:v>
                </c:pt>
                <c:pt idx="48048">
                  <c:v>2.0</c:v>
                </c:pt>
                <c:pt idx="48049">
                  <c:v>2.0</c:v>
                </c:pt>
                <c:pt idx="48050">
                  <c:v>2.0</c:v>
                </c:pt>
                <c:pt idx="48051">
                  <c:v>2.0</c:v>
                </c:pt>
                <c:pt idx="48052">
                  <c:v>2.0</c:v>
                </c:pt>
                <c:pt idx="48053">
                  <c:v>2.0</c:v>
                </c:pt>
                <c:pt idx="48054">
                  <c:v>2.0</c:v>
                </c:pt>
                <c:pt idx="48055">
                  <c:v>2.0</c:v>
                </c:pt>
                <c:pt idx="48056">
                  <c:v>2.0</c:v>
                </c:pt>
                <c:pt idx="48057">
                  <c:v>2.0</c:v>
                </c:pt>
                <c:pt idx="48058">
                  <c:v>2.0</c:v>
                </c:pt>
                <c:pt idx="48059">
                  <c:v>2.0</c:v>
                </c:pt>
                <c:pt idx="48060">
                  <c:v>2.0</c:v>
                </c:pt>
                <c:pt idx="48061">
                  <c:v>2.0</c:v>
                </c:pt>
                <c:pt idx="48062">
                  <c:v>2.0</c:v>
                </c:pt>
                <c:pt idx="48063">
                  <c:v>2.0</c:v>
                </c:pt>
                <c:pt idx="48064">
                  <c:v>2.0</c:v>
                </c:pt>
                <c:pt idx="48065">
                  <c:v>2.0</c:v>
                </c:pt>
                <c:pt idx="48066">
                  <c:v>2.0</c:v>
                </c:pt>
                <c:pt idx="48067">
                  <c:v>2.0</c:v>
                </c:pt>
                <c:pt idx="48068">
                  <c:v>2.0</c:v>
                </c:pt>
                <c:pt idx="48069">
                  <c:v>2.0</c:v>
                </c:pt>
                <c:pt idx="48070">
                  <c:v>2.0</c:v>
                </c:pt>
                <c:pt idx="48071">
                  <c:v>2.0</c:v>
                </c:pt>
                <c:pt idx="48072">
                  <c:v>2.0</c:v>
                </c:pt>
                <c:pt idx="48073">
                  <c:v>2.0</c:v>
                </c:pt>
                <c:pt idx="48074">
                  <c:v>2.0</c:v>
                </c:pt>
                <c:pt idx="48075">
                  <c:v>2.0</c:v>
                </c:pt>
                <c:pt idx="48076">
                  <c:v>2.0</c:v>
                </c:pt>
                <c:pt idx="48077">
                  <c:v>2.0</c:v>
                </c:pt>
                <c:pt idx="48078">
                  <c:v>2.0</c:v>
                </c:pt>
                <c:pt idx="48079">
                  <c:v>2.0</c:v>
                </c:pt>
                <c:pt idx="48080">
                  <c:v>2.0</c:v>
                </c:pt>
                <c:pt idx="48081">
                  <c:v>2.0</c:v>
                </c:pt>
                <c:pt idx="48082">
                  <c:v>2.0</c:v>
                </c:pt>
                <c:pt idx="48083">
                  <c:v>2.0</c:v>
                </c:pt>
                <c:pt idx="48084">
                  <c:v>2.0</c:v>
                </c:pt>
                <c:pt idx="48085">
                  <c:v>2.0</c:v>
                </c:pt>
                <c:pt idx="48086">
                  <c:v>2.0</c:v>
                </c:pt>
                <c:pt idx="48087">
                  <c:v>2.0</c:v>
                </c:pt>
                <c:pt idx="48088">
                  <c:v>2.0</c:v>
                </c:pt>
                <c:pt idx="48089">
                  <c:v>2.0</c:v>
                </c:pt>
                <c:pt idx="48090">
                  <c:v>2.0</c:v>
                </c:pt>
                <c:pt idx="48091">
                  <c:v>2.0</c:v>
                </c:pt>
                <c:pt idx="48092">
                  <c:v>2.0</c:v>
                </c:pt>
                <c:pt idx="48093">
                  <c:v>2.0</c:v>
                </c:pt>
                <c:pt idx="48094">
                  <c:v>2.0</c:v>
                </c:pt>
                <c:pt idx="48095">
                  <c:v>2.0</c:v>
                </c:pt>
                <c:pt idx="48096">
                  <c:v>2.0</c:v>
                </c:pt>
                <c:pt idx="48097">
                  <c:v>2.0</c:v>
                </c:pt>
                <c:pt idx="48098">
                  <c:v>2.0</c:v>
                </c:pt>
                <c:pt idx="48099">
                  <c:v>2.0</c:v>
                </c:pt>
                <c:pt idx="48100">
                  <c:v>2.0</c:v>
                </c:pt>
                <c:pt idx="48101">
                  <c:v>2.0</c:v>
                </c:pt>
                <c:pt idx="48102">
                  <c:v>2.0</c:v>
                </c:pt>
                <c:pt idx="48103">
                  <c:v>2.0</c:v>
                </c:pt>
                <c:pt idx="48104">
                  <c:v>2.0</c:v>
                </c:pt>
                <c:pt idx="48105">
                  <c:v>2.0</c:v>
                </c:pt>
                <c:pt idx="48106">
                  <c:v>2.0</c:v>
                </c:pt>
                <c:pt idx="48107">
                  <c:v>2.0</c:v>
                </c:pt>
                <c:pt idx="48108">
                  <c:v>2.0</c:v>
                </c:pt>
                <c:pt idx="48109">
                  <c:v>2.0</c:v>
                </c:pt>
                <c:pt idx="48110">
                  <c:v>2.0</c:v>
                </c:pt>
                <c:pt idx="48111">
                  <c:v>2.0</c:v>
                </c:pt>
                <c:pt idx="48112">
                  <c:v>2.0</c:v>
                </c:pt>
                <c:pt idx="48113">
                  <c:v>2.0</c:v>
                </c:pt>
                <c:pt idx="48114">
                  <c:v>2.0</c:v>
                </c:pt>
                <c:pt idx="48115">
                  <c:v>2.0</c:v>
                </c:pt>
                <c:pt idx="48116">
                  <c:v>2.0</c:v>
                </c:pt>
                <c:pt idx="48117">
                  <c:v>2.0</c:v>
                </c:pt>
                <c:pt idx="48118">
                  <c:v>2.0</c:v>
                </c:pt>
                <c:pt idx="48119">
                  <c:v>2.0</c:v>
                </c:pt>
                <c:pt idx="48120">
                  <c:v>2.0</c:v>
                </c:pt>
                <c:pt idx="48121">
                  <c:v>2.0</c:v>
                </c:pt>
                <c:pt idx="48122">
                  <c:v>2.0</c:v>
                </c:pt>
                <c:pt idx="48123">
                  <c:v>2.0</c:v>
                </c:pt>
                <c:pt idx="48124">
                  <c:v>2.0</c:v>
                </c:pt>
                <c:pt idx="48125">
                  <c:v>2.0</c:v>
                </c:pt>
                <c:pt idx="48126">
                  <c:v>2.0</c:v>
                </c:pt>
                <c:pt idx="48127">
                  <c:v>2.0</c:v>
                </c:pt>
                <c:pt idx="48128">
                  <c:v>2.0</c:v>
                </c:pt>
                <c:pt idx="48129">
                  <c:v>2.0</c:v>
                </c:pt>
                <c:pt idx="48130">
                  <c:v>2.0</c:v>
                </c:pt>
                <c:pt idx="48131">
                  <c:v>2.0</c:v>
                </c:pt>
                <c:pt idx="48132">
                  <c:v>2.0</c:v>
                </c:pt>
                <c:pt idx="48133">
                  <c:v>2.0</c:v>
                </c:pt>
                <c:pt idx="48134">
                  <c:v>2.0</c:v>
                </c:pt>
                <c:pt idx="48135">
                  <c:v>2.0</c:v>
                </c:pt>
                <c:pt idx="48136">
                  <c:v>2.0</c:v>
                </c:pt>
                <c:pt idx="48137">
                  <c:v>2.0</c:v>
                </c:pt>
                <c:pt idx="48138">
                  <c:v>2.0</c:v>
                </c:pt>
                <c:pt idx="48139">
                  <c:v>2.0</c:v>
                </c:pt>
                <c:pt idx="48140">
                  <c:v>2.0</c:v>
                </c:pt>
                <c:pt idx="48141">
                  <c:v>2.0</c:v>
                </c:pt>
                <c:pt idx="48142">
                  <c:v>2.0</c:v>
                </c:pt>
                <c:pt idx="48143">
                  <c:v>2.0</c:v>
                </c:pt>
                <c:pt idx="48144">
                  <c:v>2.0</c:v>
                </c:pt>
                <c:pt idx="48145">
                  <c:v>2.0</c:v>
                </c:pt>
                <c:pt idx="48146">
                  <c:v>2.0</c:v>
                </c:pt>
                <c:pt idx="48147">
                  <c:v>2.0</c:v>
                </c:pt>
                <c:pt idx="48148">
                  <c:v>2.0</c:v>
                </c:pt>
                <c:pt idx="48149">
                  <c:v>2.0</c:v>
                </c:pt>
                <c:pt idx="48150">
                  <c:v>2.0</c:v>
                </c:pt>
                <c:pt idx="48151">
                  <c:v>2.0</c:v>
                </c:pt>
                <c:pt idx="48152">
                  <c:v>2.0</c:v>
                </c:pt>
                <c:pt idx="48153">
                  <c:v>2.0</c:v>
                </c:pt>
                <c:pt idx="48154">
                  <c:v>2.0</c:v>
                </c:pt>
                <c:pt idx="48155">
                  <c:v>2.0</c:v>
                </c:pt>
                <c:pt idx="48156">
                  <c:v>2.0</c:v>
                </c:pt>
                <c:pt idx="48157">
                  <c:v>2.0</c:v>
                </c:pt>
                <c:pt idx="48158">
                  <c:v>2.0</c:v>
                </c:pt>
                <c:pt idx="48159">
                  <c:v>2.0</c:v>
                </c:pt>
                <c:pt idx="48160">
                  <c:v>2.0</c:v>
                </c:pt>
                <c:pt idx="48161">
                  <c:v>2.0</c:v>
                </c:pt>
                <c:pt idx="48162">
                  <c:v>2.0</c:v>
                </c:pt>
                <c:pt idx="48163">
                  <c:v>2.0</c:v>
                </c:pt>
                <c:pt idx="48164">
                  <c:v>2.0</c:v>
                </c:pt>
                <c:pt idx="48165">
                  <c:v>2.0</c:v>
                </c:pt>
                <c:pt idx="48166">
                  <c:v>2.0</c:v>
                </c:pt>
                <c:pt idx="48167">
                  <c:v>2.0</c:v>
                </c:pt>
                <c:pt idx="48168">
                  <c:v>2.0</c:v>
                </c:pt>
                <c:pt idx="48169">
                  <c:v>2.0</c:v>
                </c:pt>
                <c:pt idx="48170">
                  <c:v>2.0</c:v>
                </c:pt>
                <c:pt idx="48171">
                  <c:v>2.0</c:v>
                </c:pt>
                <c:pt idx="48172">
                  <c:v>2.0</c:v>
                </c:pt>
                <c:pt idx="48173">
                  <c:v>2.0</c:v>
                </c:pt>
                <c:pt idx="48174">
                  <c:v>2.0</c:v>
                </c:pt>
                <c:pt idx="48175">
                  <c:v>2.0</c:v>
                </c:pt>
                <c:pt idx="48176">
                  <c:v>2.0</c:v>
                </c:pt>
                <c:pt idx="48177">
                  <c:v>2.0</c:v>
                </c:pt>
                <c:pt idx="48178">
                  <c:v>2.0</c:v>
                </c:pt>
                <c:pt idx="48179">
                  <c:v>2.0</c:v>
                </c:pt>
                <c:pt idx="48180">
                  <c:v>2.0</c:v>
                </c:pt>
                <c:pt idx="48181">
                  <c:v>2.0</c:v>
                </c:pt>
                <c:pt idx="48182">
                  <c:v>2.0</c:v>
                </c:pt>
                <c:pt idx="48183">
                  <c:v>2.0</c:v>
                </c:pt>
                <c:pt idx="48184">
                  <c:v>2.0</c:v>
                </c:pt>
                <c:pt idx="48185">
                  <c:v>2.0</c:v>
                </c:pt>
                <c:pt idx="48186">
                  <c:v>2.0</c:v>
                </c:pt>
                <c:pt idx="48187">
                  <c:v>2.0</c:v>
                </c:pt>
                <c:pt idx="48188">
                  <c:v>2.0</c:v>
                </c:pt>
                <c:pt idx="48189">
                  <c:v>2.0</c:v>
                </c:pt>
                <c:pt idx="48190">
                  <c:v>2.0</c:v>
                </c:pt>
                <c:pt idx="48191">
                  <c:v>2.0</c:v>
                </c:pt>
                <c:pt idx="48192">
                  <c:v>2.0</c:v>
                </c:pt>
                <c:pt idx="48193">
                  <c:v>2.0</c:v>
                </c:pt>
                <c:pt idx="48194">
                  <c:v>2.0</c:v>
                </c:pt>
                <c:pt idx="48195">
                  <c:v>2.0</c:v>
                </c:pt>
                <c:pt idx="48196">
                  <c:v>2.0</c:v>
                </c:pt>
                <c:pt idx="48197">
                  <c:v>2.0</c:v>
                </c:pt>
                <c:pt idx="48198">
                  <c:v>2.0</c:v>
                </c:pt>
                <c:pt idx="48199">
                  <c:v>2.0</c:v>
                </c:pt>
                <c:pt idx="48200">
                  <c:v>2.0</c:v>
                </c:pt>
                <c:pt idx="48201">
                  <c:v>2.0</c:v>
                </c:pt>
                <c:pt idx="48202">
                  <c:v>2.0</c:v>
                </c:pt>
                <c:pt idx="48203">
                  <c:v>2.0</c:v>
                </c:pt>
                <c:pt idx="48204">
                  <c:v>2.0</c:v>
                </c:pt>
                <c:pt idx="48205">
                  <c:v>2.0</c:v>
                </c:pt>
                <c:pt idx="48206">
                  <c:v>2.0</c:v>
                </c:pt>
                <c:pt idx="48207">
                  <c:v>2.0</c:v>
                </c:pt>
                <c:pt idx="48208">
                  <c:v>2.0</c:v>
                </c:pt>
                <c:pt idx="48209">
                  <c:v>2.0</c:v>
                </c:pt>
                <c:pt idx="48210">
                  <c:v>2.0</c:v>
                </c:pt>
                <c:pt idx="48211">
                  <c:v>2.0</c:v>
                </c:pt>
                <c:pt idx="48212">
                  <c:v>2.0</c:v>
                </c:pt>
                <c:pt idx="48213">
                  <c:v>2.0</c:v>
                </c:pt>
                <c:pt idx="48214">
                  <c:v>2.0</c:v>
                </c:pt>
                <c:pt idx="48215">
                  <c:v>2.0</c:v>
                </c:pt>
                <c:pt idx="48216">
                  <c:v>2.0</c:v>
                </c:pt>
                <c:pt idx="48217">
                  <c:v>2.0</c:v>
                </c:pt>
                <c:pt idx="48218">
                  <c:v>2.0</c:v>
                </c:pt>
                <c:pt idx="48219">
                  <c:v>2.0</c:v>
                </c:pt>
                <c:pt idx="48220">
                  <c:v>2.0</c:v>
                </c:pt>
                <c:pt idx="48221">
                  <c:v>2.0</c:v>
                </c:pt>
                <c:pt idx="48222">
                  <c:v>2.0</c:v>
                </c:pt>
                <c:pt idx="48223">
                  <c:v>2.0</c:v>
                </c:pt>
                <c:pt idx="48224">
                  <c:v>2.0</c:v>
                </c:pt>
                <c:pt idx="48225">
                  <c:v>2.0</c:v>
                </c:pt>
                <c:pt idx="48226">
                  <c:v>2.0</c:v>
                </c:pt>
                <c:pt idx="48227">
                  <c:v>2.0</c:v>
                </c:pt>
                <c:pt idx="48228">
                  <c:v>2.0</c:v>
                </c:pt>
                <c:pt idx="48229">
                  <c:v>2.0</c:v>
                </c:pt>
                <c:pt idx="48230">
                  <c:v>2.0</c:v>
                </c:pt>
                <c:pt idx="48231">
                  <c:v>2.0</c:v>
                </c:pt>
                <c:pt idx="48232">
                  <c:v>2.0</c:v>
                </c:pt>
                <c:pt idx="48233">
                  <c:v>2.0</c:v>
                </c:pt>
                <c:pt idx="48234">
                  <c:v>2.0</c:v>
                </c:pt>
                <c:pt idx="48235">
                  <c:v>2.0</c:v>
                </c:pt>
                <c:pt idx="48236">
                  <c:v>2.0</c:v>
                </c:pt>
                <c:pt idx="48237">
                  <c:v>2.0</c:v>
                </c:pt>
                <c:pt idx="48238">
                  <c:v>2.0</c:v>
                </c:pt>
                <c:pt idx="48239">
                  <c:v>2.0</c:v>
                </c:pt>
                <c:pt idx="48240">
                  <c:v>2.0</c:v>
                </c:pt>
                <c:pt idx="48241">
                  <c:v>2.0</c:v>
                </c:pt>
                <c:pt idx="48242">
                  <c:v>2.0</c:v>
                </c:pt>
                <c:pt idx="48243">
                  <c:v>2.0</c:v>
                </c:pt>
                <c:pt idx="48244">
                  <c:v>2.0</c:v>
                </c:pt>
                <c:pt idx="48245">
                  <c:v>2.0</c:v>
                </c:pt>
                <c:pt idx="48246">
                  <c:v>2.0</c:v>
                </c:pt>
                <c:pt idx="48247">
                  <c:v>2.0</c:v>
                </c:pt>
                <c:pt idx="48248">
                  <c:v>2.0</c:v>
                </c:pt>
                <c:pt idx="48249">
                  <c:v>2.0</c:v>
                </c:pt>
                <c:pt idx="48250">
                  <c:v>2.0</c:v>
                </c:pt>
                <c:pt idx="48251">
                  <c:v>2.0</c:v>
                </c:pt>
                <c:pt idx="48252">
                  <c:v>2.0</c:v>
                </c:pt>
                <c:pt idx="48253">
                  <c:v>2.0</c:v>
                </c:pt>
                <c:pt idx="48254">
                  <c:v>2.0</c:v>
                </c:pt>
                <c:pt idx="48255">
                  <c:v>2.0</c:v>
                </c:pt>
                <c:pt idx="48256">
                  <c:v>2.0</c:v>
                </c:pt>
                <c:pt idx="48257">
                  <c:v>2.0</c:v>
                </c:pt>
                <c:pt idx="48258">
                  <c:v>2.0</c:v>
                </c:pt>
                <c:pt idx="48259">
                  <c:v>2.0</c:v>
                </c:pt>
                <c:pt idx="48260">
                  <c:v>2.0</c:v>
                </c:pt>
                <c:pt idx="48261">
                  <c:v>2.0</c:v>
                </c:pt>
                <c:pt idx="48262">
                  <c:v>2.0</c:v>
                </c:pt>
                <c:pt idx="48263">
                  <c:v>2.0</c:v>
                </c:pt>
                <c:pt idx="48264">
                  <c:v>2.0</c:v>
                </c:pt>
                <c:pt idx="48265">
                  <c:v>2.0</c:v>
                </c:pt>
                <c:pt idx="48266">
                  <c:v>2.0</c:v>
                </c:pt>
                <c:pt idx="48267">
                  <c:v>2.0</c:v>
                </c:pt>
                <c:pt idx="48268">
                  <c:v>2.0</c:v>
                </c:pt>
                <c:pt idx="48269">
                  <c:v>2.0</c:v>
                </c:pt>
                <c:pt idx="48270">
                  <c:v>2.0</c:v>
                </c:pt>
                <c:pt idx="48271">
                  <c:v>2.0</c:v>
                </c:pt>
                <c:pt idx="48272">
                  <c:v>2.0</c:v>
                </c:pt>
                <c:pt idx="48273">
                  <c:v>2.0</c:v>
                </c:pt>
                <c:pt idx="48274">
                  <c:v>2.0</c:v>
                </c:pt>
                <c:pt idx="48275">
                  <c:v>2.0</c:v>
                </c:pt>
                <c:pt idx="48276">
                  <c:v>2.0</c:v>
                </c:pt>
                <c:pt idx="48277">
                  <c:v>2.0</c:v>
                </c:pt>
                <c:pt idx="48278">
                  <c:v>2.0</c:v>
                </c:pt>
                <c:pt idx="48279">
                  <c:v>2.0</c:v>
                </c:pt>
                <c:pt idx="48280">
                  <c:v>2.0</c:v>
                </c:pt>
                <c:pt idx="48281">
                  <c:v>2.0</c:v>
                </c:pt>
                <c:pt idx="48282">
                  <c:v>2.0</c:v>
                </c:pt>
                <c:pt idx="48283">
                  <c:v>2.0</c:v>
                </c:pt>
                <c:pt idx="48284">
                  <c:v>2.0</c:v>
                </c:pt>
                <c:pt idx="48285">
                  <c:v>2.0</c:v>
                </c:pt>
                <c:pt idx="48286">
                  <c:v>2.0</c:v>
                </c:pt>
                <c:pt idx="48287">
                  <c:v>2.0</c:v>
                </c:pt>
                <c:pt idx="48288">
                  <c:v>2.0</c:v>
                </c:pt>
                <c:pt idx="48289">
                  <c:v>2.0</c:v>
                </c:pt>
                <c:pt idx="48290">
                  <c:v>2.0</c:v>
                </c:pt>
                <c:pt idx="48291">
                  <c:v>2.0</c:v>
                </c:pt>
                <c:pt idx="48292">
                  <c:v>2.0</c:v>
                </c:pt>
                <c:pt idx="48293">
                  <c:v>2.0</c:v>
                </c:pt>
                <c:pt idx="48294">
                  <c:v>2.0</c:v>
                </c:pt>
                <c:pt idx="48295">
                  <c:v>2.0</c:v>
                </c:pt>
                <c:pt idx="48296">
                  <c:v>2.0</c:v>
                </c:pt>
                <c:pt idx="48297">
                  <c:v>2.0</c:v>
                </c:pt>
                <c:pt idx="48298">
                  <c:v>2.0</c:v>
                </c:pt>
                <c:pt idx="48299">
                  <c:v>2.0</c:v>
                </c:pt>
                <c:pt idx="48300">
                  <c:v>2.0</c:v>
                </c:pt>
                <c:pt idx="48301">
                  <c:v>2.0</c:v>
                </c:pt>
                <c:pt idx="48302">
                  <c:v>2.0</c:v>
                </c:pt>
                <c:pt idx="48303">
                  <c:v>2.0</c:v>
                </c:pt>
                <c:pt idx="48304">
                  <c:v>2.0</c:v>
                </c:pt>
                <c:pt idx="48305">
                  <c:v>2.0</c:v>
                </c:pt>
                <c:pt idx="48306">
                  <c:v>2.0</c:v>
                </c:pt>
                <c:pt idx="48307">
                  <c:v>2.0</c:v>
                </c:pt>
                <c:pt idx="48308">
                  <c:v>2.0</c:v>
                </c:pt>
                <c:pt idx="48309">
                  <c:v>2.0</c:v>
                </c:pt>
                <c:pt idx="48310">
                  <c:v>2.0</c:v>
                </c:pt>
                <c:pt idx="48311">
                  <c:v>2.0</c:v>
                </c:pt>
                <c:pt idx="48312">
                  <c:v>2.0</c:v>
                </c:pt>
                <c:pt idx="48313">
                  <c:v>2.0</c:v>
                </c:pt>
                <c:pt idx="48314">
                  <c:v>2.0</c:v>
                </c:pt>
                <c:pt idx="48315">
                  <c:v>2.0</c:v>
                </c:pt>
                <c:pt idx="48316">
                  <c:v>2.0</c:v>
                </c:pt>
                <c:pt idx="48317">
                  <c:v>2.0</c:v>
                </c:pt>
                <c:pt idx="48318">
                  <c:v>2.0</c:v>
                </c:pt>
                <c:pt idx="48319">
                  <c:v>2.0</c:v>
                </c:pt>
                <c:pt idx="48320">
                  <c:v>2.0</c:v>
                </c:pt>
                <c:pt idx="48321">
                  <c:v>2.0</c:v>
                </c:pt>
                <c:pt idx="48322">
                  <c:v>2.0</c:v>
                </c:pt>
                <c:pt idx="48323">
                  <c:v>2.0</c:v>
                </c:pt>
                <c:pt idx="48324">
                  <c:v>2.0</c:v>
                </c:pt>
                <c:pt idx="48325">
                  <c:v>2.0</c:v>
                </c:pt>
                <c:pt idx="48326">
                  <c:v>2.0</c:v>
                </c:pt>
                <c:pt idx="48327">
                  <c:v>2.0</c:v>
                </c:pt>
                <c:pt idx="48328">
                  <c:v>2.0</c:v>
                </c:pt>
                <c:pt idx="48329">
                  <c:v>2.0</c:v>
                </c:pt>
                <c:pt idx="48330">
                  <c:v>2.0</c:v>
                </c:pt>
                <c:pt idx="48331">
                  <c:v>2.0</c:v>
                </c:pt>
                <c:pt idx="48332">
                  <c:v>2.0</c:v>
                </c:pt>
                <c:pt idx="48333">
                  <c:v>2.0</c:v>
                </c:pt>
                <c:pt idx="48334">
                  <c:v>2.0</c:v>
                </c:pt>
                <c:pt idx="48335">
                  <c:v>2.0</c:v>
                </c:pt>
                <c:pt idx="48336">
                  <c:v>2.0</c:v>
                </c:pt>
                <c:pt idx="48337">
                  <c:v>2.0</c:v>
                </c:pt>
                <c:pt idx="48338">
                  <c:v>2.0</c:v>
                </c:pt>
                <c:pt idx="48339">
                  <c:v>2.0</c:v>
                </c:pt>
                <c:pt idx="48340">
                  <c:v>2.0</c:v>
                </c:pt>
                <c:pt idx="48341">
                  <c:v>2.0</c:v>
                </c:pt>
                <c:pt idx="48342">
                  <c:v>2.0</c:v>
                </c:pt>
                <c:pt idx="48343">
                  <c:v>2.0</c:v>
                </c:pt>
                <c:pt idx="48344">
                  <c:v>2.0</c:v>
                </c:pt>
                <c:pt idx="48345">
                  <c:v>2.0</c:v>
                </c:pt>
                <c:pt idx="48346">
                  <c:v>2.0</c:v>
                </c:pt>
                <c:pt idx="48347">
                  <c:v>2.0</c:v>
                </c:pt>
                <c:pt idx="48348">
                  <c:v>2.0</c:v>
                </c:pt>
                <c:pt idx="48349">
                  <c:v>2.0</c:v>
                </c:pt>
                <c:pt idx="48350">
                  <c:v>2.0</c:v>
                </c:pt>
                <c:pt idx="48351">
                  <c:v>2.0</c:v>
                </c:pt>
                <c:pt idx="48352">
                  <c:v>2.0</c:v>
                </c:pt>
                <c:pt idx="48353">
                  <c:v>2.0</c:v>
                </c:pt>
                <c:pt idx="48354">
                  <c:v>2.0</c:v>
                </c:pt>
                <c:pt idx="48355">
                  <c:v>2.0</c:v>
                </c:pt>
                <c:pt idx="48356">
                  <c:v>2.0</c:v>
                </c:pt>
                <c:pt idx="48357">
                  <c:v>2.0</c:v>
                </c:pt>
                <c:pt idx="48358">
                  <c:v>2.0</c:v>
                </c:pt>
                <c:pt idx="48359">
                  <c:v>2.0</c:v>
                </c:pt>
                <c:pt idx="48360">
                  <c:v>2.0</c:v>
                </c:pt>
                <c:pt idx="48361">
                  <c:v>2.0</c:v>
                </c:pt>
                <c:pt idx="48362">
                  <c:v>2.0</c:v>
                </c:pt>
                <c:pt idx="48363">
                  <c:v>2.0</c:v>
                </c:pt>
                <c:pt idx="48364">
                  <c:v>2.0</c:v>
                </c:pt>
                <c:pt idx="48365">
                  <c:v>2.0</c:v>
                </c:pt>
                <c:pt idx="48366">
                  <c:v>2.0</c:v>
                </c:pt>
                <c:pt idx="48367">
                  <c:v>2.0</c:v>
                </c:pt>
                <c:pt idx="48368">
                  <c:v>2.0</c:v>
                </c:pt>
                <c:pt idx="48369">
                  <c:v>2.0</c:v>
                </c:pt>
                <c:pt idx="48370">
                  <c:v>2.0</c:v>
                </c:pt>
                <c:pt idx="48371">
                  <c:v>2.0</c:v>
                </c:pt>
                <c:pt idx="48372">
                  <c:v>2.0</c:v>
                </c:pt>
                <c:pt idx="48373">
                  <c:v>2.0</c:v>
                </c:pt>
                <c:pt idx="48374">
                  <c:v>2.0</c:v>
                </c:pt>
                <c:pt idx="48375">
                  <c:v>2.0</c:v>
                </c:pt>
                <c:pt idx="48376">
                  <c:v>2.0</c:v>
                </c:pt>
                <c:pt idx="48377">
                  <c:v>2.0</c:v>
                </c:pt>
                <c:pt idx="48378">
                  <c:v>2.0</c:v>
                </c:pt>
                <c:pt idx="48379">
                  <c:v>2.0</c:v>
                </c:pt>
                <c:pt idx="48380">
                  <c:v>2.0</c:v>
                </c:pt>
                <c:pt idx="48381">
                  <c:v>2.0</c:v>
                </c:pt>
                <c:pt idx="48382">
                  <c:v>2.0</c:v>
                </c:pt>
                <c:pt idx="48383">
                  <c:v>2.0</c:v>
                </c:pt>
                <c:pt idx="48384">
                  <c:v>2.0</c:v>
                </c:pt>
                <c:pt idx="48385">
                  <c:v>2.0</c:v>
                </c:pt>
                <c:pt idx="48386">
                  <c:v>2.0</c:v>
                </c:pt>
                <c:pt idx="48387">
                  <c:v>2.0</c:v>
                </c:pt>
                <c:pt idx="48388">
                  <c:v>2.0</c:v>
                </c:pt>
                <c:pt idx="48389">
                  <c:v>2.0</c:v>
                </c:pt>
                <c:pt idx="48390">
                  <c:v>2.0</c:v>
                </c:pt>
                <c:pt idx="48391">
                  <c:v>2.0</c:v>
                </c:pt>
                <c:pt idx="48392">
                  <c:v>2.0</c:v>
                </c:pt>
                <c:pt idx="48393">
                  <c:v>2.0</c:v>
                </c:pt>
                <c:pt idx="48394">
                  <c:v>2.0</c:v>
                </c:pt>
                <c:pt idx="48395">
                  <c:v>2.0</c:v>
                </c:pt>
                <c:pt idx="48396">
                  <c:v>2.0</c:v>
                </c:pt>
                <c:pt idx="48397">
                  <c:v>2.0</c:v>
                </c:pt>
                <c:pt idx="48398">
                  <c:v>2.0</c:v>
                </c:pt>
                <c:pt idx="48399">
                  <c:v>2.0</c:v>
                </c:pt>
                <c:pt idx="48400">
                  <c:v>2.0</c:v>
                </c:pt>
                <c:pt idx="48401">
                  <c:v>2.0</c:v>
                </c:pt>
                <c:pt idx="48402">
                  <c:v>2.0</c:v>
                </c:pt>
                <c:pt idx="48403">
                  <c:v>2.0</c:v>
                </c:pt>
                <c:pt idx="48404">
                  <c:v>2.0</c:v>
                </c:pt>
                <c:pt idx="48405">
                  <c:v>2.0</c:v>
                </c:pt>
                <c:pt idx="48406">
                  <c:v>2.0</c:v>
                </c:pt>
                <c:pt idx="48407">
                  <c:v>2.0</c:v>
                </c:pt>
                <c:pt idx="48408">
                  <c:v>2.0</c:v>
                </c:pt>
                <c:pt idx="48409">
                  <c:v>2.0</c:v>
                </c:pt>
                <c:pt idx="48410">
                  <c:v>2.0</c:v>
                </c:pt>
                <c:pt idx="48411">
                  <c:v>2.0</c:v>
                </c:pt>
                <c:pt idx="48412">
                  <c:v>2.0</c:v>
                </c:pt>
                <c:pt idx="48413">
                  <c:v>2.0</c:v>
                </c:pt>
                <c:pt idx="48414">
                  <c:v>2.0</c:v>
                </c:pt>
                <c:pt idx="48415">
                  <c:v>2.0</c:v>
                </c:pt>
                <c:pt idx="48416">
                  <c:v>2.0</c:v>
                </c:pt>
                <c:pt idx="48417">
                  <c:v>2.0</c:v>
                </c:pt>
                <c:pt idx="48418">
                  <c:v>2.0</c:v>
                </c:pt>
                <c:pt idx="48419">
                  <c:v>2.0</c:v>
                </c:pt>
                <c:pt idx="48420">
                  <c:v>2.0</c:v>
                </c:pt>
                <c:pt idx="48421">
                  <c:v>2.0</c:v>
                </c:pt>
                <c:pt idx="48422">
                  <c:v>2.0</c:v>
                </c:pt>
                <c:pt idx="48423">
                  <c:v>2.0</c:v>
                </c:pt>
                <c:pt idx="48424">
                  <c:v>2.0</c:v>
                </c:pt>
                <c:pt idx="48425">
                  <c:v>2.0</c:v>
                </c:pt>
                <c:pt idx="48426">
                  <c:v>2.0</c:v>
                </c:pt>
                <c:pt idx="48427">
                  <c:v>2.0</c:v>
                </c:pt>
                <c:pt idx="48428">
                  <c:v>2.0</c:v>
                </c:pt>
                <c:pt idx="48429">
                  <c:v>2.0</c:v>
                </c:pt>
                <c:pt idx="48430">
                  <c:v>2.0</c:v>
                </c:pt>
                <c:pt idx="48431">
                  <c:v>2.0</c:v>
                </c:pt>
                <c:pt idx="48432">
                  <c:v>2.0</c:v>
                </c:pt>
                <c:pt idx="48433">
                  <c:v>2.0</c:v>
                </c:pt>
                <c:pt idx="48434">
                  <c:v>2.0</c:v>
                </c:pt>
                <c:pt idx="48435">
                  <c:v>2.0</c:v>
                </c:pt>
                <c:pt idx="48436">
                  <c:v>2.0</c:v>
                </c:pt>
                <c:pt idx="48437">
                  <c:v>2.0</c:v>
                </c:pt>
                <c:pt idx="48438">
                  <c:v>2.0</c:v>
                </c:pt>
                <c:pt idx="48439">
                  <c:v>2.0</c:v>
                </c:pt>
                <c:pt idx="48440">
                  <c:v>2.0</c:v>
                </c:pt>
                <c:pt idx="48441">
                  <c:v>2.0</c:v>
                </c:pt>
                <c:pt idx="48442">
                  <c:v>2.0</c:v>
                </c:pt>
                <c:pt idx="48443">
                  <c:v>2.0</c:v>
                </c:pt>
                <c:pt idx="48444">
                  <c:v>2.0</c:v>
                </c:pt>
                <c:pt idx="48445">
                  <c:v>2.0</c:v>
                </c:pt>
                <c:pt idx="48446">
                  <c:v>2.0</c:v>
                </c:pt>
                <c:pt idx="48447">
                  <c:v>2.0</c:v>
                </c:pt>
                <c:pt idx="48448">
                  <c:v>2.0</c:v>
                </c:pt>
                <c:pt idx="48449">
                  <c:v>2.0</c:v>
                </c:pt>
                <c:pt idx="48450">
                  <c:v>2.0</c:v>
                </c:pt>
                <c:pt idx="48451">
                  <c:v>2.0</c:v>
                </c:pt>
                <c:pt idx="48452">
                  <c:v>2.0</c:v>
                </c:pt>
                <c:pt idx="48453">
                  <c:v>2.0</c:v>
                </c:pt>
                <c:pt idx="48454">
                  <c:v>2.0</c:v>
                </c:pt>
                <c:pt idx="48455">
                  <c:v>2.0</c:v>
                </c:pt>
                <c:pt idx="48456">
                  <c:v>2.0</c:v>
                </c:pt>
                <c:pt idx="48457">
                  <c:v>2.0</c:v>
                </c:pt>
                <c:pt idx="48458">
                  <c:v>2.0</c:v>
                </c:pt>
                <c:pt idx="48459">
                  <c:v>2.0</c:v>
                </c:pt>
                <c:pt idx="48460">
                  <c:v>2.0</c:v>
                </c:pt>
                <c:pt idx="48461">
                  <c:v>2.0</c:v>
                </c:pt>
                <c:pt idx="48462">
                  <c:v>2.0</c:v>
                </c:pt>
                <c:pt idx="48463">
                  <c:v>2.0</c:v>
                </c:pt>
                <c:pt idx="48464">
                  <c:v>2.0</c:v>
                </c:pt>
                <c:pt idx="48465">
                  <c:v>2.0</c:v>
                </c:pt>
                <c:pt idx="48466">
                  <c:v>2.0</c:v>
                </c:pt>
                <c:pt idx="48467">
                  <c:v>2.0</c:v>
                </c:pt>
                <c:pt idx="48468">
                  <c:v>2.0</c:v>
                </c:pt>
                <c:pt idx="48469">
                  <c:v>2.0</c:v>
                </c:pt>
                <c:pt idx="48470">
                  <c:v>2.0</c:v>
                </c:pt>
                <c:pt idx="48471">
                  <c:v>2.0</c:v>
                </c:pt>
                <c:pt idx="48472">
                  <c:v>2.0</c:v>
                </c:pt>
                <c:pt idx="48473">
                  <c:v>2.0</c:v>
                </c:pt>
                <c:pt idx="48474">
                  <c:v>2.0</c:v>
                </c:pt>
                <c:pt idx="48475">
                  <c:v>2.0</c:v>
                </c:pt>
                <c:pt idx="48476">
                  <c:v>2.0</c:v>
                </c:pt>
                <c:pt idx="48477">
                  <c:v>2.0</c:v>
                </c:pt>
                <c:pt idx="48478">
                  <c:v>2.0</c:v>
                </c:pt>
                <c:pt idx="48479">
                  <c:v>2.0</c:v>
                </c:pt>
                <c:pt idx="48480">
                  <c:v>2.0</c:v>
                </c:pt>
                <c:pt idx="48481">
                  <c:v>2.0</c:v>
                </c:pt>
                <c:pt idx="48482">
                  <c:v>2.0</c:v>
                </c:pt>
                <c:pt idx="48483">
                  <c:v>2.0</c:v>
                </c:pt>
                <c:pt idx="48484">
                  <c:v>2.0</c:v>
                </c:pt>
                <c:pt idx="48485">
                  <c:v>2.0</c:v>
                </c:pt>
                <c:pt idx="48486">
                  <c:v>2.0</c:v>
                </c:pt>
                <c:pt idx="48487">
                  <c:v>2.0</c:v>
                </c:pt>
                <c:pt idx="48488">
                  <c:v>2.0</c:v>
                </c:pt>
                <c:pt idx="48489">
                  <c:v>2.0</c:v>
                </c:pt>
                <c:pt idx="48490">
                  <c:v>2.0</c:v>
                </c:pt>
                <c:pt idx="48491">
                  <c:v>2.0</c:v>
                </c:pt>
                <c:pt idx="48492">
                  <c:v>2.0</c:v>
                </c:pt>
                <c:pt idx="48493">
                  <c:v>2.0</c:v>
                </c:pt>
                <c:pt idx="48494">
                  <c:v>2.0</c:v>
                </c:pt>
                <c:pt idx="48495">
                  <c:v>2.0</c:v>
                </c:pt>
                <c:pt idx="48496">
                  <c:v>2.0</c:v>
                </c:pt>
                <c:pt idx="48497">
                  <c:v>2.0</c:v>
                </c:pt>
                <c:pt idx="48498">
                  <c:v>2.0</c:v>
                </c:pt>
                <c:pt idx="48499">
                  <c:v>2.0</c:v>
                </c:pt>
                <c:pt idx="48500">
                  <c:v>2.0</c:v>
                </c:pt>
                <c:pt idx="48501">
                  <c:v>2.0</c:v>
                </c:pt>
                <c:pt idx="48502">
                  <c:v>2.0</c:v>
                </c:pt>
                <c:pt idx="48503">
                  <c:v>2.0</c:v>
                </c:pt>
                <c:pt idx="48504">
                  <c:v>2.0</c:v>
                </c:pt>
                <c:pt idx="48505">
                  <c:v>2.0</c:v>
                </c:pt>
                <c:pt idx="48506">
                  <c:v>2.0</c:v>
                </c:pt>
                <c:pt idx="48507">
                  <c:v>2.0</c:v>
                </c:pt>
                <c:pt idx="48508">
                  <c:v>2.0</c:v>
                </c:pt>
                <c:pt idx="48509">
                  <c:v>2.0</c:v>
                </c:pt>
                <c:pt idx="48510">
                  <c:v>2.0</c:v>
                </c:pt>
                <c:pt idx="48511">
                  <c:v>2.0</c:v>
                </c:pt>
                <c:pt idx="48512">
                  <c:v>2.0</c:v>
                </c:pt>
                <c:pt idx="48513">
                  <c:v>2.0</c:v>
                </c:pt>
                <c:pt idx="48514">
                  <c:v>2.0</c:v>
                </c:pt>
                <c:pt idx="48515">
                  <c:v>2.0</c:v>
                </c:pt>
                <c:pt idx="48516">
                  <c:v>2.0</c:v>
                </c:pt>
                <c:pt idx="48517">
                  <c:v>2.0</c:v>
                </c:pt>
                <c:pt idx="48518">
                  <c:v>2.0</c:v>
                </c:pt>
                <c:pt idx="48519">
                  <c:v>2.0</c:v>
                </c:pt>
                <c:pt idx="48520">
                  <c:v>2.0</c:v>
                </c:pt>
                <c:pt idx="48521">
                  <c:v>2.0</c:v>
                </c:pt>
                <c:pt idx="48522">
                  <c:v>2.0</c:v>
                </c:pt>
                <c:pt idx="48523">
                  <c:v>2.0</c:v>
                </c:pt>
                <c:pt idx="48524">
                  <c:v>2.0</c:v>
                </c:pt>
                <c:pt idx="48525">
                  <c:v>2.0</c:v>
                </c:pt>
                <c:pt idx="48526">
                  <c:v>2.0</c:v>
                </c:pt>
                <c:pt idx="48527">
                  <c:v>2.0</c:v>
                </c:pt>
                <c:pt idx="48528">
                  <c:v>2.0</c:v>
                </c:pt>
                <c:pt idx="48529">
                  <c:v>2.0</c:v>
                </c:pt>
                <c:pt idx="48530">
                  <c:v>2.0</c:v>
                </c:pt>
                <c:pt idx="48531">
                  <c:v>2.0</c:v>
                </c:pt>
                <c:pt idx="48532">
                  <c:v>2.0</c:v>
                </c:pt>
                <c:pt idx="48533">
                  <c:v>2.0</c:v>
                </c:pt>
                <c:pt idx="48534">
                  <c:v>2.0</c:v>
                </c:pt>
                <c:pt idx="48535">
                  <c:v>2.0</c:v>
                </c:pt>
                <c:pt idx="48536">
                  <c:v>2.0</c:v>
                </c:pt>
                <c:pt idx="48537">
                  <c:v>2.0</c:v>
                </c:pt>
                <c:pt idx="48538">
                  <c:v>2.0</c:v>
                </c:pt>
                <c:pt idx="48539">
                  <c:v>2.0</c:v>
                </c:pt>
                <c:pt idx="48540">
                  <c:v>2.0</c:v>
                </c:pt>
                <c:pt idx="48541">
                  <c:v>2.0</c:v>
                </c:pt>
                <c:pt idx="48542">
                  <c:v>2.0</c:v>
                </c:pt>
                <c:pt idx="48543">
                  <c:v>2.0</c:v>
                </c:pt>
                <c:pt idx="48544">
                  <c:v>2.0</c:v>
                </c:pt>
                <c:pt idx="48545">
                  <c:v>2.0</c:v>
                </c:pt>
                <c:pt idx="48546">
                  <c:v>2.0</c:v>
                </c:pt>
                <c:pt idx="48547">
                  <c:v>2.0</c:v>
                </c:pt>
                <c:pt idx="48548">
                  <c:v>2.0</c:v>
                </c:pt>
                <c:pt idx="48549">
                  <c:v>2.0</c:v>
                </c:pt>
                <c:pt idx="48550">
                  <c:v>2.0</c:v>
                </c:pt>
                <c:pt idx="48551">
                  <c:v>2.0</c:v>
                </c:pt>
                <c:pt idx="48552">
                  <c:v>2.0</c:v>
                </c:pt>
                <c:pt idx="48553">
                  <c:v>2.0</c:v>
                </c:pt>
                <c:pt idx="48554">
                  <c:v>2.0</c:v>
                </c:pt>
                <c:pt idx="48555">
                  <c:v>2.0</c:v>
                </c:pt>
                <c:pt idx="48556">
                  <c:v>2.0</c:v>
                </c:pt>
                <c:pt idx="48557">
                  <c:v>2.0</c:v>
                </c:pt>
                <c:pt idx="48558">
                  <c:v>2.0</c:v>
                </c:pt>
                <c:pt idx="48559">
                  <c:v>2.0</c:v>
                </c:pt>
                <c:pt idx="48560">
                  <c:v>2.0</c:v>
                </c:pt>
                <c:pt idx="48561">
                  <c:v>2.0</c:v>
                </c:pt>
                <c:pt idx="48562">
                  <c:v>2.0</c:v>
                </c:pt>
                <c:pt idx="48563">
                  <c:v>2.0</c:v>
                </c:pt>
                <c:pt idx="48564">
                  <c:v>2.0</c:v>
                </c:pt>
                <c:pt idx="48565">
                  <c:v>2.0</c:v>
                </c:pt>
                <c:pt idx="48566">
                  <c:v>2.0</c:v>
                </c:pt>
                <c:pt idx="48567">
                  <c:v>2.0</c:v>
                </c:pt>
                <c:pt idx="48568">
                  <c:v>2.0</c:v>
                </c:pt>
                <c:pt idx="48569">
                  <c:v>2.0</c:v>
                </c:pt>
                <c:pt idx="48570">
                  <c:v>2.0</c:v>
                </c:pt>
                <c:pt idx="48571">
                  <c:v>2.0</c:v>
                </c:pt>
                <c:pt idx="48572">
                  <c:v>2.0</c:v>
                </c:pt>
                <c:pt idx="48573">
                  <c:v>2.0</c:v>
                </c:pt>
                <c:pt idx="48574">
                  <c:v>2.0</c:v>
                </c:pt>
                <c:pt idx="48575">
                  <c:v>2.0</c:v>
                </c:pt>
                <c:pt idx="48576">
                  <c:v>2.0</c:v>
                </c:pt>
                <c:pt idx="48577">
                  <c:v>2.0</c:v>
                </c:pt>
                <c:pt idx="48578">
                  <c:v>2.0</c:v>
                </c:pt>
                <c:pt idx="48579">
                  <c:v>2.0</c:v>
                </c:pt>
                <c:pt idx="48580">
                  <c:v>2.0</c:v>
                </c:pt>
                <c:pt idx="48581">
                  <c:v>2.0</c:v>
                </c:pt>
                <c:pt idx="48582">
                  <c:v>2.0</c:v>
                </c:pt>
                <c:pt idx="48583">
                  <c:v>2.0</c:v>
                </c:pt>
                <c:pt idx="48584">
                  <c:v>2.0</c:v>
                </c:pt>
                <c:pt idx="48585">
                  <c:v>2.0</c:v>
                </c:pt>
                <c:pt idx="48586">
                  <c:v>2.0</c:v>
                </c:pt>
                <c:pt idx="48587">
                  <c:v>2.0</c:v>
                </c:pt>
                <c:pt idx="48588">
                  <c:v>2.0</c:v>
                </c:pt>
                <c:pt idx="48589">
                  <c:v>2.0</c:v>
                </c:pt>
                <c:pt idx="48590">
                  <c:v>2.0</c:v>
                </c:pt>
                <c:pt idx="48591">
                  <c:v>2.0</c:v>
                </c:pt>
                <c:pt idx="48592">
                  <c:v>2.0</c:v>
                </c:pt>
                <c:pt idx="48593">
                  <c:v>2.0</c:v>
                </c:pt>
                <c:pt idx="48594">
                  <c:v>2.0</c:v>
                </c:pt>
                <c:pt idx="48595">
                  <c:v>2.0</c:v>
                </c:pt>
                <c:pt idx="48596">
                  <c:v>2.0</c:v>
                </c:pt>
                <c:pt idx="48597">
                  <c:v>2.0</c:v>
                </c:pt>
                <c:pt idx="48598">
                  <c:v>2.0</c:v>
                </c:pt>
                <c:pt idx="48599">
                  <c:v>2.0</c:v>
                </c:pt>
                <c:pt idx="48600">
                  <c:v>2.0</c:v>
                </c:pt>
                <c:pt idx="48601">
                  <c:v>2.0</c:v>
                </c:pt>
                <c:pt idx="48602">
                  <c:v>2.0</c:v>
                </c:pt>
                <c:pt idx="48603">
                  <c:v>2.0</c:v>
                </c:pt>
                <c:pt idx="48604">
                  <c:v>2.0</c:v>
                </c:pt>
                <c:pt idx="48605">
                  <c:v>2.0</c:v>
                </c:pt>
                <c:pt idx="48606">
                  <c:v>2.0</c:v>
                </c:pt>
                <c:pt idx="48607">
                  <c:v>2.0</c:v>
                </c:pt>
                <c:pt idx="48608">
                  <c:v>2.0</c:v>
                </c:pt>
                <c:pt idx="48609">
                  <c:v>2.0</c:v>
                </c:pt>
                <c:pt idx="48610">
                  <c:v>2.0</c:v>
                </c:pt>
                <c:pt idx="48611">
                  <c:v>2.0</c:v>
                </c:pt>
                <c:pt idx="48612">
                  <c:v>2.0</c:v>
                </c:pt>
                <c:pt idx="48613">
                  <c:v>2.0</c:v>
                </c:pt>
                <c:pt idx="48614">
                  <c:v>2.0</c:v>
                </c:pt>
                <c:pt idx="48615">
                  <c:v>2.0</c:v>
                </c:pt>
                <c:pt idx="48616">
                  <c:v>2.0</c:v>
                </c:pt>
                <c:pt idx="48617">
                  <c:v>2.0</c:v>
                </c:pt>
                <c:pt idx="48618">
                  <c:v>2.0</c:v>
                </c:pt>
                <c:pt idx="48619">
                  <c:v>2.0</c:v>
                </c:pt>
                <c:pt idx="48620">
                  <c:v>2.0</c:v>
                </c:pt>
                <c:pt idx="48621">
                  <c:v>2.0</c:v>
                </c:pt>
                <c:pt idx="48622">
                  <c:v>2.0</c:v>
                </c:pt>
                <c:pt idx="48623">
                  <c:v>2.0</c:v>
                </c:pt>
                <c:pt idx="48624">
                  <c:v>2.0</c:v>
                </c:pt>
                <c:pt idx="48625">
                  <c:v>2.0</c:v>
                </c:pt>
                <c:pt idx="48626">
                  <c:v>2.0</c:v>
                </c:pt>
                <c:pt idx="48627">
                  <c:v>2.0</c:v>
                </c:pt>
                <c:pt idx="48628">
                  <c:v>2.0</c:v>
                </c:pt>
                <c:pt idx="48629">
                  <c:v>2.0</c:v>
                </c:pt>
                <c:pt idx="48630">
                  <c:v>2.0</c:v>
                </c:pt>
                <c:pt idx="48631">
                  <c:v>2.0</c:v>
                </c:pt>
                <c:pt idx="48632">
                  <c:v>2.0</c:v>
                </c:pt>
                <c:pt idx="48633">
                  <c:v>2.0</c:v>
                </c:pt>
                <c:pt idx="48634">
                  <c:v>2.0</c:v>
                </c:pt>
                <c:pt idx="48635">
                  <c:v>2.0</c:v>
                </c:pt>
                <c:pt idx="48636">
                  <c:v>2.0</c:v>
                </c:pt>
                <c:pt idx="48637">
                  <c:v>2.0</c:v>
                </c:pt>
                <c:pt idx="48638">
                  <c:v>2.0</c:v>
                </c:pt>
                <c:pt idx="48639">
                  <c:v>2.0</c:v>
                </c:pt>
                <c:pt idx="48640">
                  <c:v>2.0</c:v>
                </c:pt>
                <c:pt idx="48641">
                  <c:v>2.0</c:v>
                </c:pt>
                <c:pt idx="48642">
                  <c:v>2.0</c:v>
                </c:pt>
                <c:pt idx="48643">
                  <c:v>2.0</c:v>
                </c:pt>
                <c:pt idx="48644">
                  <c:v>2.0</c:v>
                </c:pt>
                <c:pt idx="48645">
                  <c:v>2.0</c:v>
                </c:pt>
                <c:pt idx="48646">
                  <c:v>2.0</c:v>
                </c:pt>
                <c:pt idx="48647">
                  <c:v>2.0</c:v>
                </c:pt>
                <c:pt idx="48648">
                  <c:v>2.0</c:v>
                </c:pt>
                <c:pt idx="48649">
                  <c:v>2.0</c:v>
                </c:pt>
                <c:pt idx="48650">
                  <c:v>2.0</c:v>
                </c:pt>
                <c:pt idx="48651">
                  <c:v>2.0</c:v>
                </c:pt>
                <c:pt idx="48652">
                  <c:v>2.0</c:v>
                </c:pt>
                <c:pt idx="48653">
                  <c:v>2.0</c:v>
                </c:pt>
                <c:pt idx="48654">
                  <c:v>2.0</c:v>
                </c:pt>
                <c:pt idx="48655">
                  <c:v>2.0</c:v>
                </c:pt>
                <c:pt idx="48656">
                  <c:v>2.0</c:v>
                </c:pt>
                <c:pt idx="48657">
                  <c:v>2.0</c:v>
                </c:pt>
                <c:pt idx="48658">
                  <c:v>2.0</c:v>
                </c:pt>
                <c:pt idx="48659">
                  <c:v>2.0</c:v>
                </c:pt>
                <c:pt idx="48660">
                  <c:v>2.0</c:v>
                </c:pt>
                <c:pt idx="48661">
                  <c:v>2.0</c:v>
                </c:pt>
                <c:pt idx="48662">
                  <c:v>2.0</c:v>
                </c:pt>
                <c:pt idx="48663">
                  <c:v>2.0</c:v>
                </c:pt>
                <c:pt idx="48664">
                  <c:v>2.0</c:v>
                </c:pt>
                <c:pt idx="48665">
                  <c:v>2.0</c:v>
                </c:pt>
                <c:pt idx="48666">
                  <c:v>2.0</c:v>
                </c:pt>
                <c:pt idx="48667">
                  <c:v>2.0</c:v>
                </c:pt>
                <c:pt idx="48668">
                  <c:v>2.0</c:v>
                </c:pt>
                <c:pt idx="48669">
                  <c:v>2.0</c:v>
                </c:pt>
                <c:pt idx="48670">
                  <c:v>2.0</c:v>
                </c:pt>
                <c:pt idx="48671">
                  <c:v>2.0</c:v>
                </c:pt>
                <c:pt idx="48672">
                  <c:v>2.0</c:v>
                </c:pt>
                <c:pt idx="48673">
                  <c:v>2.0</c:v>
                </c:pt>
                <c:pt idx="48674">
                  <c:v>2.0</c:v>
                </c:pt>
                <c:pt idx="48675">
                  <c:v>2.0</c:v>
                </c:pt>
                <c:pt idx="48676">
                  <c:v>2.0</c:v>
                </c:pt>
                <c:pt idx="48677">
                  <c:v>2.0</c:v>
                </c:pt>
                <c:pt idx="48678">
                  <c:v>2.0</c:v>
                </c:pt>
                <c:pt idx="48679">
                  <c:v>2.0</c:v>
                </c:pt>
                <c:pt idx="48680">
                  <c:v>2.0</c:v>
                </c:pt>
                <c:pt idx="48681">
                  <c:v>2.0</c:v>
                </c:pt>
                <c:pt idx="48682">
                  <c:v>2.0</c:v>
                </c:pt>
                <c:pt idx="48683">
                  <c:v>2.0</c:v>
                </c:pt>
                <c:pt idx="48684">
                  <c:v>2.0</c:v>
                </c:pt>
                <c:pt idx="48685">
                  <c:v>2.0</c:v>
                </c:pt>
                <c:pt idx="48686">
                  <c:v>2.0</c:v>
                </c:pt>
                <c:pt idx="48687">
                  <c:v>2.0</c:v>
                </c:pt>
                <c:pt idx="48688">
                  <c:v>2.0</c:v>
                </c:pt>
                <c:pt idx="48689">
                  <c:v>2.0</c:v>
                </c:pt>
                <c:pt idx="48690">
                  <c:v>2.0</c:v>
                </c:pt>
                <c:pt idx="48691">
                  <c:v>2.0</c:v>
                </c:pt>
                <c:pt idx="48692">
                  <c:v>2.0</c:v>
                </c:pt>
                <c:pt idx="48693">
                  <c:v>2.0</c:v>
                </c:pt>
                <c:pt idx="48694">
                  <c:v>2.0</c:v>
                </c:pt>
                <c:pt idx="48695">
                  <c:v>2.0</c:v>
                </c:pt>
                <c:pt idx="48696">
                  <c:v>2.0</c:v>
                </c:pt>
                <c:pt idx="48697">
                  <c:v>2.0</c:v>
                </c:pt>
                <c:pt idx="48698">
                  <c:v>2.0</c:v>
                </c:pt>
                <c:pt idx="48699">
                  <c:v>2.0</c:v>
                </c:pt>
                <c:pt idx="48700">
                  <c:v>2.0</c:v>
                </c:pt>
                <c:pt idx="48701">
                  <c:v>2.0</c:v>
                </c:pt>
                <c:pt idx="48702">
                  <c:v>2.0</c:v>
                </c:pt>
                <c:pt idx="48703">
                  <c:v>2.0</c:v>
                </c:pt>
                <c:pt idx="48704">
                  <c:v>2.0</c:v>
                </c:pt>
                <c:pt idx="48705">
                  <c:v>2.0</c:v>
                </c:pt>
                <c:pt idx="48706">
                  <c:v>2.0</c:v>
                </c:pt>
                <c:pt idx="48707">
                  <c:v>2.0</c:v>
                </c:pt>
                <c:pt idx="48708">
                  <c:v>2.0</c:v>
                </c:pt>
                <c:pt idx="48709">
                  <c:v>2.0</c:v>
                </c:pt>
                <c:pt idx="48710">
                  <c:v>2.0</c:v>
                </c:pt>
                <c:pt idx="48711">
                  <c:v>2.0</c:v>
                </c:pt>
                <c:pt idx="48712">
                  <c:v>2.0</c:v>
                </c:pt>
                <c:pt idx="48713">
                  <c:v>2.0</c:v>
                </c:pt>
                <c:pt idx="48714">
                  <c:v>2.0</c:v>
                </c:pt>
                <c:pt idx="48715">
                  <c:v>2.0</c:v>
                </c:pt>
                <c:pt idx="48716">
                  <c:v>2.0</c:v>
                </c:pt>
                <c:pt idx="48717">
                  <c:v>2.0</c:v>
                </c:pt>
                <c:pt idx="48718">
                  <c:v>2.0</c:v>
                </c:pt>
                <c:pt idx="48719">
                  <c:v>2.0</c:v>
                </c:pt>
                <c:pt idx="48720">
                  <c:v>2.0</c:v>
                </c:pt>
                <c:pt idx="48721">
                  <c:v>2.0</c:v>
                </c:pt>
                <c:pt idx="48722">
                  <c:v>2.0</c:v>
                </c:pt>
                <c:pt idx="48723">
                  <c:v>2.0</c:v>
                </c:pt>
                <c:pt idx="48724">
                  <c:v>2.0</c:v>
                </c:pt>
                <c:pt idx="48725">
                  <c:v>2.0</c:v>
                </c:pt>
                <c:pt idx="48726">
                  <c:v>2.0</c:v>
                </c:pt>
                <c:pt idx="48727">
                  <c:v>2.0</c:v>
                </c:pt>
                <c:pt idx="48728">
                  <c:v>2.0</c:v>
                </c:pt>
                <c:pt idx="48729">
                  <c:v>2.0</c:v>
                </c:pt>
                <c:pt idx="48730">
                  <c:v>2.0</c:v>
                </c:pt>
                <c:pt idx="48731">
                  <c:v>2.0</c:v>
                </c:pt>
                <c:pt idx="48732">
                  <c:v>2.0</c:v>
                </c:pt>
                <c:pt idx="48733">
                  <c:v>2.0</c:v>
                </c:pt>
                <c:pt idx="48734">
                  <c:v>2.0</c:v>
                </c:pt>
                <c:pt idx="48735">
                  <c:v>2.0</c:v>
                </c:pt>
                <c:pt idx="48736">
                  <c:v>2.0</c:v>
                </c:pt>
                <c:pt idx="48737">
                  <c:v>2.0</c:v>
                </c:pt>
                <c:pt idx="48738">
                  <c:v>2.0</c:v>
                </c:pt>
                <c:pt idx="48739">
                  <c:v>2.0</c:v>
                </c:pt>
                <c:pt idx="48740">
                  <c:v>2.0</c:v>
                </c:pt>
                <c:pt idx="48741">
                  <c:v>2.0</c:v>
                </c:pt>
                <c:pt idx="48742">
                  <c:v>2.0</c:v>
                </c:pt>
                <c:pt idx="48743">
                  <c:v>2.0</c:v>
                </c:pt>
                <c:pt idx="48744">
                  <c:v>2.0</c:v>
                </c:pt>
                <c:pt idx="48745">
                  <c:v>2.0</c:v>
                </c:pt>
                <c:pt idx="48746">
                  <c:v>2.0</c:v>
                </c:pt>
                <c:pt idx="48747">
                  <c:v>2.0</c:v>
                </c:pt>
                <c:pt idx="48748">
                  <c:v>2.0</c:v>
                </c:pt>
                <c:pt idx="48749">
                  <c:v>2.0</c:v>
                </c:pt>
                <c:pt idx="48750">
                  <c:v>2.0</c:v>
                </c:pt>
                <c:pt idx="48751">
                  <c:v>2.0</c:v>
                </c:pt>
                <c:pt idx="48752">
                  <c:v>2.0</c:v>
                </c:pt>
                <c:pt idx="48753">
                  <c:v>2.0</c:v>
                </c:pt>
                <c:pt idx="48754">
                  <c:v>2.0</c:v>
                </c:pt>
                <c:pt idx="48755">
                  <c:v>2.0</c:v>
                </c:pt>
                <c:pt idx="48756">
                  <c:v>2.0</c:v>
                </c:pt>
                <c:pt idx="48757">
                  <c:v>2.0</c:v>
                </c:pt>
                <c:pt idx="48758">
                  <c:v>2.0</c:v>
                </c:pt>
                <c:pt idx="48759">
                  <c:v>2.0</c:v>
                </c:pt>
                <c:pt idx="48760">
                  <c:v>2.0</c:v>
                </c:pt>
                <c:pt idx="48761">
                  <c:v>2.0</c:v>
                </c:pt>
                <c:pt idx="48762">
                  <c:v>2.0</c:v>
                </c:pt>
                <c:pt idx="48763">
                  <c:v>2.0</c:v>
                </c:pt>
                <c:pt idx="48764">
                  <c:v>2.0</c:v>
                </c:pt>
                <c:pt idx="48765">
                  <c:v>2.0</c:v>
                </c:pt>
                <c:pt idx="48766">
                  <c:v>2.0</c:v>
                </c:pt>
                <c:pt idx="48767">
                  <c:v>2.0</c:v>
                </c:pt>
                <c:pt idx="48768">
                  <c:v>2.0</c:v>
                </c:pt>
                <c:pt idx="48769">
                  <c:v>2.0</c:v>
                </c:pt>
                <c:pt idx="48770">
                  <c:v>2.0</c:v>
                </c:pt>
                <c:pt idx="48771">
                  <c:v>2.0</c:v>
                </c:pt>
                <c:pt idx="48772">
                  <c:v>2.0</c:v>
                </c:pt>
                <c:pt idx="48773">
                  <c:v>2.0</c:v>
                </c:pt>
                <c:pt idx="48774">
                  <c:v>2.0</c:v>
                </c:pt>
                <c:pt idx="48775">
                  <c:v>2.0</c:v>
                </c:pt>
                <c:pt idx="48776">
                  <c:v>2.0</c:v>
                </c:pt>
                <c:pt idx="48777">
                  <c:v>2.0</c:v>
                </c:pt>
                <c:pt idx="48778">
                  <c:v>2.0</c:v>
                </c:pt>
                <c:pt idx="48779">
                  <c:v>2.0</c:v>
                </c:pt>
                <c:pt idx="48780">
                  <c:v>2.0</c:v>
                </c:pt>
                <c:pt idx="48781">
                  <c:v>2.0</c:v>
                </c:pt>
                <c:pt idx="48782">
                  <c:v>2.0</c:v>
                </c:pt>
                <c:pt idx="48783">
                  <c:v>2.0</c:v>
                </c:pt>
                <c:pt idx="48784">
                  <c:v>2.0</c:v>
                </c:pt>
                <c:pt idx="48785">
                  <c:v>2.0</c:v>
                </c:pt>
                <c:pt idx="48786">
                  <c:v>2.0</c:v>
                </c:pt>
                <c:pt idx="48787">
                  <c:v>2.0</c:v>
                </c:pt>
                <c:pt idx="48788">
                  <c:v>2.0</c:v>
                </c:pt>
                <c:pt idx="48789">
                  <c:v>2.0</c:v>
                </c:pt>
                <c:pt idx="48790">
                  <c:v>2.0</c:v>
                </c:pt>
                <c:pt idx="48791">
                  <c:v>2.0</c:v>
                </c:pt>
                <c:pt idx="48792">
                  <c:v>2.0</c:v>
                </c:pt>
                <c:pt idx="48793">
                  <c:v>2.0</c:v>
                </c:pt>
                <c:pt idx="48794">
                  <c:v>2.0</c:v>
                </c:pt>
                <c:pt idx="48795">
                  <c:v>2.0</c:v>
                </c:pt>
                <c:pt idx="48796">
                  <c:v>2.0</c:v>
                </c:pt>
                <c:pt idx="48797">
                  <c:v>2.0</c:v>
                </c:pt>
                <c:pt idx="48798">
                  <c:v>2.0</c:v>
                </c:pt>
                <c:pt idx="48799">
                  <c:v>2.0</c:v>
                </c:pt>
                <c:pt idx="48800">
                  <c:v>2.0</c:v>
                </c:pt>
                <c:pt idx="48801">
                  <c:v>2.0</c:v>
                </c:pt>
                <c:pt idx="48802">
                  <c:v>2.0</c:v>
                </c:pt>
                <c:pt idx="48803">
                  <c:v>2.0</c:v>
                </c:pt>
                <c:pt idx="48804">
                  <c:v>2.0</c:v>
                </c:pt>
                <c:pt idx="48805">
                  <c:v>2.0</c:v>
                </c:pt>
                <c:pt idx="48806">
                  <c:v>2.0</c:v>
                </c:pt>
                <c:pt idx="48807">
                  <c:v>2.0</c:v>
                </c:pt>
                <c:pt idx="48808">
                  <c:v>2.0</c:v>
                </c:pt>
                <c:pt idx="48809">
                  <c:v>2.0</c:v>
                </c:pt>
                <c:pt idx="48810">
                  <c:v>2.0</c:v>
                </c:pt>
                <c:pt idx="48811">
                  <c:v>2.0</c:v>
                </c:pt>
                <c:pt idx="48812">
                  <c:v>2.0</c:v>
                </c:pt>
                <c:pt idx="48813">
                  <c:v>2.0</c:v>
                </c:pt>
                <c:pt idx="48814">
                  <c:v>2.0</c:v>
                </c:pt>
                <c:pt idx="48815">
                  <c:v>2.0</c:v>
                </c:pt>
                <c:pt idx="48816">
                  <c:v>2.0</c:v>
                </c:pt>
                <c:pt idx="48817">
                  <c:v>2.0</c:v>
                </c:pt>
                <c:pt idx="48818">
                  <c:v>2.0</c:v>
                </c:pt>
                <c:pt idx="48819">
                  <c:v>2.0</c:v>
                </c:pt>
                <c:pt idx="48820">
                  <c:v>2.0</c:v>
                </c:pt>
                <c:pt idx="48821">
                  <c:v>2.0</c:v>
                </c:pt>
                <c:pt idx="48822">
                  <c:v>2.0</c:v>
                </c:pt>
                <c:pt idx="48823">
                  <c:v>2.0</c:v>
                </c:pt>
                <c:pt idx="48824">
                  <c:v>2.0</c:v>
                </c:pt>
                <c:pt idx="48825">
                  <c:v>2.0</c:v>
                </c:pt>
                <c:pt idx="48826">
                  <c:v>2.0</c:v>
                </c:pt>
                <c:pt idx="48827">
                  <c:v>2.0</c:v>
                </c:pt>
                <c:pt idx="48828">
                  <c:v>2.0</c:v>
                </c:pt>
                <c:pt idx="48829">
                  <c:v>2.0</c:v>
                </c:pt>
                <c:pt idx="48830">
                  <c:v>2.0</c:v>
                </c:pt>
                <c:pt idx="48831">
                  <c:v>2.0</c:v>
                </c:pt>
                <c:pt idx="48832">
                  <c:v>2.0</c:v>
                </c:pt>
                <c:pt idx="48833">
                  <c:v>2.0</c:v>
                </c:pt>
                <c:pt idx="48834">
                  <c:v>2.0</c:v>
                </c:pt>
                <c:pt idx="48835">
                  <c:v>2.0</c:v>
                </c:pt>
                <c:pt idx="48836">
                  <c:v>2.0</c:v>
                </c:pt>
                <c:pt idx="48837">
                  <c:v>2.0</c:v>
                </c:pt>
                <c:pt idx="48838">
                  <c:v>2.0</c:v>
                </c:pt>
                <c:pt idx="48839">
                  <c:v>2.0</c:v>
                </c:pt>
                <c:pt idx="48840">
                  <c:v>2.0</c:v>
                </c:pt>
                <c:pt idx="48841">
                  <c:v>2.0</c:v>
                </c:pt>
                <c:pt idx="48842">
                  <c:v>2.0</c:v>
                </c:pt>
                <c:pt idx="48843">
                  <c:v>2.0</c:v>
                </c:pt>
                <c:pt idx="48844">
                  <c:v>2.0</c:v>
                </c:pt>
                <c:pt idx="48845">
                  <c:v>2.0</c:v>
                </c:pt>
                <c:pt idx="48846">
                  <c:v>2.0</c:v>
                </c:pt>
                <c:pt idx="48847">
                  <c:v>2.0</c:v>
                </c:pt>
                <c:pt idx="48848">
                  <c:v>2.0</c:v>
                </c:pt>
                <c:pt idx="48849">
                  <c:v>2.0</c:v>
                </c:pt>
                <c:pt idx="48850">
                  <c:v>2.0</c:v>
                </c:pt>
                <c:pt idx="48851">
                  <c:v>2.0</c:v>
                </c:pt>
                <c:pt idx="48852">
                  <c:v>2.0</c:v>
                </c:pt>
                <c:pt idx="48853">
                  <c:v>2.0</c:v>
                </c:pt>
                <c:pt idx="48854">
                  <c:v>2.0</c:v>
                </c:pt>
                <c:pt idx="48855">
                  <c:v>2.0</c:v>
                </c:pt>
                <c:pt idx="48856">
                  <c:v>2.0</c:v>
                </c:pt>
                <c:pt idx="48857">
                  <c:v>2.0</c:v>
                </c:pt>
                <c:pt idx="48858">
                  <c:v>2.0</c:v>
                </c:pt>
                <c:pt idx="48859">
                  <c:v>2.0</c:v>
                </c:pt>
                <c:pt idx="48860">
                  <c:v>2.0</c:v>
                </c:pt>
                <c:pt idx="48861">
                  <c:v>2.0</c:v>
                </c:pt>
                <c:pt idx="48862">
                  <c:v>2.0</c:v>
                </c:pt>
                <c:pt idx="48863">
                  <c:v>2.0</c:v>
                </c:pt>
                <c:pt idx="48864">
                  <c:v>2.0</c:v>
                </c:pt>
                <c:pt idx="48865">
                  <c:v>2.0</c:v>
                </c:pt>
                <c:pt idx="48866">
                  <c:v>2.0</c:v>
                </c:pt>
                <c:pt idx="48867">
                  <c:v>2.0</c:v>
                </c:pt>
                <c:pt idx="48868">
                  <c:v>2.0</c:v>
                </c:pt>
                <c:pt idx="48869">
                  <c:v>2.0</c:v>
                </c:pt>
                <c:pt idx="48870">
                  <c:v>2.0</c:v>
                </c:pt>
                <c:pt idx="48871">
                  <c:v>2.0</c:v>
                </c:pt>
                <c:pt idx="48872">
                  <c:v>2.0</c:v>
                </c:pt>
                <c:pt idx="48873">
                  <c:v>2.0</c:v>
                </c:pt>
                <c:pt idx="48874">
                  <c:v>2.0</c:v>
                </c:pt>
                <c:pt idx="48875">
                  <c:v>2.0</c:v>
                </c:pt>
                <c:pt idx="48876">
                  <c:v>2.0</c:v>
                </c:pt>
                <c:pt idx="48877">
                  <c:v>2.0</c:v>
                </c:pt>
                <c:pt idx="48878">
                  <c:v>2.0</c:v>
                </c:pt>
                <c:pt idx="48879">
                  <c:v>2.0</c:v>
                </c:pt>
                <c:pt idx="48880">
                  <c:v>2.0</c:v>
                </c:pt>
                <c:pt idx="48881">
                  <c:v>2.0</c:v>
                </c:pt>
                <c:pt idx="48882">
                  <c:v>2.0</c:v>
                </c:pt>
                <c:pt idx="48883">
                  <c:v>2.0</c:v>
                </c:pt>
                <c:pt idx="48884">
                  <c:v>2.0</c:v>
                </c:pt>
                <c:pt idx="48885">
                  <c:v>2.0</c:v>
                </c:pt>
                <c:pt idx="48886">
                  <c:v>2.0</c:v>
                </c:pt>
                <c:pt idx="48887">
                  <c:v>2.0</c:v>
                </c:pt>
                <c:pt idx="48888">
                  <c:v>2.0</c:v>
                </c:pt>
                <c:pt idx="48889">
                  <c:v>2.0</c:v>
                </c:pt>
                <c:pt idx="48890">
                  <c:v>2.0</c:v>
                </c:pt>
                <c:pt idx="48891">
                  <c:v>2.0</c:v>
                </c:pt>
                <c:pt idx="48892">
                  <c:v>2.0</c:v>
                </c:pt>
                <c:pt idx="48893">
                  <c:v>2.0</c:v>
                </c:pt>
                <c:pt idx="48894">
                  <c:v>2.0</c:v>
                </c:pt>
                <c:pt idx="48895">
                  <c:v>2.0</c:v>
                </c:pt>
                <c:pt idx="48896">
                  <c:v>2.0</c:v>
                </c:pt>
                <c:pt idx="48897">
                  <c:v>2.0</c:v>
                </c:pt>
                <c:pt idx="48898">
                  <c:v>2.0</c:v>
                </c:pt>
                <c:pt idx="48899">
                  <c:v>2.0</c:v>
                </c:pt>
                <c:pt idx="48900">
                  <c:v>2.0</c:v>
                </c:pt>
                <c:pt idx="48901">
                  <c:v>2.0</c:v>
                </c:pt>
                <c:pt idx="48902">
                  <c:v>2.0</c:v>
                </c:pt>
                <c:pt idx="48903">
                  <c:v>2.0</c:v>
                </c:pt>
                <c:pt idx="48904">
                  <c:v>2.0</c:v>
                </c:pt>
                <c:pt idx="48905">
                  <c:v>2.0</c:v>
                </c:pt>
                <c:pt idx="48906">
                  <c:v>2.0</c:v>
                </c:pt>
                <c:pt idx="48907">
                  <c:v>2.0</c:v>
                </c:pt>
                <c:pt idx="48908">
                  <c:v>2.0</c:v>
                </c:pt>
                <c:pt idx="48909">
                  <c:v>2.0</c:v>
                </c:pt>
                <c:pt idx="48910">
                  <c:v>2.0</c:v>
                </c:pt>
                <c:pt idx="48911">
                  <c:v>2.0</c:v>
                </c:pt>
                <c:pt idx="48912">
                  <c:v>2.0</c:v>
                </c:pt>
                <c:pt idx="48913">
                  <c:v>2.0</c:v>
                </c:pt>
                <c:pt idx="48914">
                  <c:v>2.0</c:v>
                </c:pt>
                <c:pt idx="48915">
                  <c:v>2.0</c:v>
                </c:pt>
                <c:pt idx="48916">
                  <c:v>2.0</c:v>
                </c:pt>
                <c:pt idx="48917">
                  <c:v>2.0</c:v>
                </c:pt>
                <c:pt idx="48918">
                  <c:v>2.0</c:v>
                </c:pt>
                <c:pt idx="48919">
                  <c:v>2.0</c:v>
                </c:pt>
                <c:pt idx="48920">
                  <c:v>2.0</c:v>
                </c:pt>
                <c:pt idx="48921">
                  <c:v>2.0</c:v>
                </c:pt>
                <c:pt idx="48922">
                  <c:v>2.0</c:v>
                </c:pt>
                <c:pt idx="48923">
                  <c:v>2.0</c:v>
                </c:pt>
                <c:pt idx="48924">
                  <c:v>2.0</c:v>
                </c:pt>
                <c:pt idx="48925">
                  <c:v>2.0</c:v>
                </c:pt>
                <c:pt idx="48926">
                  <c:v>2.0</c:v>
                </c:pt>
                <c:pt idx="48927">
                  <c:v>2.0</c:v>
                </c:pt>
                <c:pt idx="48928">
                  <c:v>2.0</c:v>
                </c:pt>
                <c:pt idx="48929">
                  <c:v>2.0</c:v>
                </c:pt>
                <c:pt idx="48930">
                  <c:v>2.0</c:v>
                </c:pt>
                <c:pt idx="48931">
                  <c:v>2.0</c:v>
                </c:pt>
                <c:pt idx="48932">
                  <c:v>2.0</c:v>
                </c:pt>
                <c:pt idx="48933">
                  <c:v>2.0</c:v>
                </c:pt>
                <c:pt idx="48934">
                  <c:v>2.0</c:v>
                </c:pt>
                <c:pt idx="48935">
                  <c:v>2.0</c:v>
                </c:pt>
                <c:pt idx="48936">
                  <c:v>2.0</c:v>
                </c:pt>
                <c:pt idx="48937">
                  <c:v>2.0</c:v>
                </c:pt>
                <c:pt idx="48938">
                  <c:v>2.0</c:v>
                </c:pt>
                <c:pt idx="48939">
                  <c:v>2.0</c:v>
                </c:pt>
                <c:pt idx="48940">
                  <c:v>2.0</c:v>
                </c:pt>
                <c:pt idx="48941">
                  <c:v>2.0</c:v>
                </c:pt>
                <c:pt idx="48942">
                  <c:v>2.0</c:v>
                </c:pt>
                <c:pt idx="48943">
                  <c:v>2.0</c:v>
                </c:pt>
                <c:pt idx="48944">
                  <c:v>2.0</c:v>
                </c:pt>
                <c:pt idx="48945">
                  <c:v>2.0</c:v>
                </c:pt>
                <c:pt idx="48946">
                  <c:v>2.0</c:v>
                </c:pt>
                <c:pt idx="48947">
                  <c:v>2.0</c:v>
                </c:pt>
                <c:pt idx="48948">
                  <c:v>2.0</c:v>
                </c:pt>
                <c:pt idx="48949">
                  <c:v>2.0</c:v>
                </c:pt>
                <c:pt idx="48950">
                  <c:v>2.0</c:v>
                </c:pt>
                <c:pt idx="48951">
                  <c:v>2.0</c:v>
                </c:pt>
                <c:pt idx="48952">
                  <c:v>2.0</c:v>
                </c:pt>
                <c:pt idx="48953">
                  <c:v>2.0</c:v>
                </c:pt>
                <c:pt idx="48954">
                  <c:v>2.0</c:v>
                </c:pt>
                <c:pt idx="48955">
                  <c:v>2.0</c:v>
                </c:pt>
                <c:pt idx="48956">
                  <c:v>2.0</c:v>
                </c:pt>
                <c:pt idx="48957">
                  <c:v>2.0</c:v>
                </c:pt>
                <c:pt idx="48958">
                  <c:v>2.0</c:v>
                </c:pt>
                <c:pt idx="48959">
                  <c:v>2.0</c:v>
                </c:pt>
                <c:pt idx="48960">
                  <c:v>2.0</c:v>
                </c:pt>
                <c:pt idx="48961">
                  <c:v>2.0</c:v>
                </c:pt>
                <c:pt idx="48962">
                  <c:v>2.0</c:v>
                </c:pt>
                <c:pt idx="48963">
                  <c:v>2.0</c:v>
                </c:pt>
                <c:pt idx="48964">
                  <c:v>2.0</c:v>
                </c:pt>
                <c:pt idx="48965">
                  <c:v>2.0</c:v>
                </c:pt>
                <c:pt idx="48966">
                  <c:v>2.0</c:v>
                </c:pt>
                <c:pt idx="48967">
                  <c:v>2.0</c:v>
                </c:pt>
                <c:pt idx="48968">
                  <c:v>2.0</c:v>
                </c:pt>
                <c:pt idx="48969">
                  <c:v>2.0</c:v>
                </c:pt>
                <c:pt idx="48970">
                  <c:v>2.0</c:v>
                </c:pt>
                <c:pt idx="48971">
                  <c:v>2.0</c:v>
                </c:pt>
                <c:pt idx="48972">
                  <c:v>2.0</c:v>
                </c:pt>
                <c:pt idx="48973">
                  <c:v>2.0</c:v>
                </c:pt>
                <c:pt idx="48974">
                  <c:v>2.0</c:v>
                </c:pt>
                <c:pt idx="48975">
                  <c:v>2.0</c:v>
                </c:pt>
                <c:pt idx="48976">
                  <c:v>2.0</c:v>
                </c:pt>
                <c:pt idx="48977">
                  <c:v>2.0</c:v>
                </c:pt>
                <c:pt idx="48978">
                  <c:v>2.0</c:v>
                </c:pt>
                <c:pt idx="48979">
                  <c:v>2.0</c:v>
                </c:pt>
                <c:pt idx="48980">
                  <c:v>2.0</c:v>
                </c:pt>
                <c:pt idx="48981">
                  <c:v>2.0</c:v>
                </c:pt>
                <c:pt idx="48982">
                  <c:v>2.0</c:v>
                </c:pt>
                <c:pt idx="48983">
                  <c:v>2.0</c:v>
                </c:pt>
                <c:pt idx="48984">
                  <c:v>2.0</c:v>
                </c:pt>
                <c:pt idx="48985">
                  <c:v>2.0</c:v>
                </c:pt>
                <c:pt idx="48986">
                  <c:v>2.0</c:v>
                </c:pt>
                <c:pt idx="48987">
                  <c:v>2.0</c:v>
                </c:pt>
                <c:pt idx="48988">
                  <c:v>2.0</c:v>
                </c:pt>
                <c:pt idx="48989">
                  <c:v>2.0</c:v>
                </c:pt>
                <c:pt idx="48990">
                  <c:v>2.0</c:v>
                </c:pt>
                <c:pt idx="48991">
                  <c:v>2.0</c:v>
                </c:pt>
                <c:pt idx="48992">
                  <c:v>2.0</c:v>
                </c:pt>
                <c:pt idx="48993">
                  <c:v>2.0</c:v>
                </c:pt>
                <c:pt idx="48994">
                  <c:v>2.0</c:v>
                </c:pt>
                <c:pt idx="48995">
                  <c:v>2.0</c:v>
                </c:pt>
                <c:pt idx="48996">
                  <c:v>2.0</c:v>
                </c:pt>
                <c:pt idx="48997">
                  <c:v>2.0</c:v>
                </c:pt>
                <c:pt idx="48998">
                  <c:v>2.0</c:v>
                </c:pt>
                <c:pt idx="48999">
                  <c:v>2.0</c:v>
                </c:pt>
                <c:pt idx="49000">
                  <c:v>2.0</c:v>
                </c:pt>
                <c:pt idx="49001">
                  <c:v>2.0</c:v>
                </c:pt>
                <c:pt idx="49002">
                  <c:v>2.0</c:v>
                </c:pt>
                <c:pt idx="49003">
                  <c:v>2.0</c:v>
                </c:pt>
                <c:pt idx="49004">
                  <c:v>2.0</c:v>
                </c:pt>
                <c:pt idx="49005">
                  <c:v>2.0</c:v>
                </c:pt>
                <c:pt idx="49006">
                  <c:v>2.0</c:v>
                </c:pt>
                <c:pt idx="49007">
                  <c:v>2.0</c:v>
                </c:pt>
                <c:pt idx="49008">
                  <c:v>2.0</c:v>
                </c:pt>
                <c:pt idx="49009">
                  <c:v>2.0</c:v>
                </c:pt>
                <c:pt idx="49010">
                  <c:v>2.0</c:v>
                </c:pt>
                <c:pt idx="49011">
                  <c:v>2.0</c:v>
                </c:pt>
                <c:pt idx="49012">
                  <c:v>2.0</c:v>
                </c:pt>
                <c:pt idx="49013">
                  <c:v>2.0</c:v>
                </c:pt>
                <c:pt idx="49014">
                  <c:v>2.0</c:v>
                </c:pt>
                <c:pt idx="49015">
                  <c:v>2.0</c:v>
                </c:pt>
                <c:pt idx="49016">
                  <c:v>2.0</c:v>
                </c:pt>
                <c:pt idx="49017">
                  <c:v>2.0</c:v>
                </c:pt>
                <c:pt idx="49018">
                  <c:v>2.0</c:v>
                </c:pt>
                <c:pt idx="49019">
                  <c:v>2.0</c:v>
                </c:pt>
                <c:pt idx="49020">
                  <c:v>2.0</c:v>
                </c:pt>
                <c:pt idx="49021">
                  <c:v>2.0</c:v>
                </c:pt>
                <c:pt idx="49022">
                  <c:v>2.0</c:v>
                </c:pt>
                <c:pt idx="49023">
                  <c:v>2.0</c:v>
                </c:pt>
                <c:pt idx="49024">
                  <c:v>2.0</c:v>
                </c:pt>
                <c:pt idx="49025">
                  <c:v>2.0</c:v>
                </c:pt>
                <c:pt idx="49026">
                  <c:v>2.0</c:v>
                </c:pt>
                <c:pt idx="49027">
                  <c:v>2.0</c:v>
                </c:pt>
                <c:pt idx="49028">
                  <c:v>2.0</c:v>
                </c:pt>
                <c:pt idx="49029">
                  <c:v>2.0</c:v>
                </c:pt>
                <c:pt idx="49030">
                  <c:v>2.0</c:v>
                </c:pt>
                <c:pt idx="49031">
                  <c:v>2.0</c:v>
                </c:pt>
                <c:pt idx="49032">
                  <c:v>2.0</c:v>
                </c:pt>
                <c:pt idx="49033">
                  <c:v>2.0</c:v>
                </c:pt>
                <c:pt idx="49034">
                  <c:v>2.0</c:v>
                </c:pt>
                <c:pt idx="49035">
                  <c:v>2.0</c:v>
                </c:pt>
                <c:pt idx="49036">
                  <c:v>2.0</c:v>
                </c:pt>
                <c:pt idx="49037">
                  <c:v>2.0</c:v>
                </c:pt>
                <c:pt idx="49038">
                  <c:v>2.0</c:v>
                </c:pt>
                <c:pt idx="49039">
                  <c:v>2.0</c:v>
                </c:pt>
                <c:pt idx="49040">
                  <c:v>2.0</c:v>
                </c:pt>
                <c:pt idx="49041">
                  <c:v>2.0</c:v>
                </c:pt>
                <c:pt idx="49042">
                  <c:v>2.0</c:v>
                </c:pt>
                <c:pt idx="49043">
                  <c:v>2.0</c:v>
                </c:pt>
                <c:pt idx="49044">
                  <c:v>2.0</c:v>
                </c:pt>
                <c:pt idx="49045">
                  <c:v>2.0</c:v>
                </c:pt>
                <c:pt idx="49046">
                  <c:v>2.0</c:v>
                </c:pt>
                <c:pt idx="49047">
                  <c:v>2.0</c:v>
                </c:pt>
                <c:pt idx="49048">
                  <c:v>2.0</c:v>
                </c:pt>
                <c:pt idx="49049">
                  <c:v>2.0</c:v>
                </c:pt>
                <c:pt idx="49050">
                  <c:v>2.0</c:v>
                </c:pt>
                <c:pt idx="49051">
                  <c:v>2.0</c:v>
                </c:pt>
                <c:pt idx="49052">
                  <c:v>2.0</c:v>
                </c:pt>
                <c:pt idx="49053">
                  <c:v>2.0</c:v>
                </c:pt>
                <c:pt idx="49054">
                  <c:v>2.0</c:v>
                </c:pt>
                <c:pt idx="49055">
                  <c:v>2.0</c:v>
                </c:pt>
                <c:pt idx="49056">
                  <c:v>2.0</c:v>
                </c:pt>
                <c:pt idx="49057">
                  <c:v>2.0</c:v>
                </c:pt>
                <c:pt idx="49058">
                  <c:v>2.0</c:v>
                </c:pt>
                <c:pt idx="49059">
                  <c:v>2.0</c:v>
                </c:pt>
                <c:pt idx="49060">
                  <c:v>2.0</c:v>
                </c:pt>
                <c:pt idx="49061">
                  <c:v>2.0</c:v>
                </c:pt>
                <c:pt idx="49062">
                  <c:v>2.0</c:v>
                </c:pt>
                <c:pt idx="49063">
                  <c:v>2.0</c:v>
                </c:pt>
                <c:pt idx="49064">
                  <c:v>2.0</c:v>
                </c:pt>
                <c:pt idx="49065">
                  <c:v>2.0</c:v>
                </c:pt>
                <c:pt idx="49066">
                  <c:v>2.0</c:v>
                </c:pt>
                <c:pt idx="49067">
                  <c:v>2.0</c:v>
                </c:pt>
                <c:pt idx="49068">
                  <c:v>2.0</c:v>
                </c:pt>
                <c:pt idx="49069">
                  <c:v>2.0</c:v>
                </c:pt>
                <c:pt idx="49070">
                  <c:v>2.0</c:v>
                </c:pt>
                <c:pt idx="49071">
                  <c:v>2.0</c:v>
                </c:pt>
                <c:pt idx="49072">
                  <c:v>2.0</c:v>
                </c:pt>
                <c:pt idx="49073">
                  <c:v>2.0</c:v>
                </c:pt>
                <c:pt idx="49074">
                  <c:v>2.0</c:v>
                </c:pt>
                <c:pt idx="49075">
                  <c:v>2.0</c:v>
                </c:pt>
                <c:pt idx="49076">
                  <c:v>2.0</c:v>
                </c:pt>
                <c:pt idx="49077">
                  <c:v>2.0</c:v>
                </c:pt>
                <c:pt idx="49078">
                  <c:v>2.0</c:v>
                </c:pt>
                <c:pt idx="49079">
                  <c:v>2.0</c:v>
                </c:pt>
                <c:pt idx="49080">
                  <c:v>2.0</c:v>
                </c:pt>
                <c:pt idx="49081">
                  <c:v>2.0</c:v>
                </c:pt>
                <c:pt idx="49082">
                  <c:v>2.0</c:v>
                </c:pt>
                <c:pt idx="49083">
                  <c:v>2.0</c:v>
                </c:pt>
                <c:pt idx="49084">
                  <c:v>2.0</c:v>
                </c:pt>
                <c:pt idx="49085">
                  <c:v>2.0</c:v>
                </c:pt>
                <c:pt idx="49086">
                  <c:v>2.0</c:v>
                </c:pt>
                <c:pt idx="49087">
                  <c:v>2.0</c:v>
                </c:pt>
                <c:pt idx="49088">
                  <c:v>2.0</c:v>
                </c:pt>
                <c:pt idx="49089">
                  <c:v>2.0</c:v>
                </c:pt>
                <c:pt idx="49090">
                  <c:v>2.0</c:v>
                </c:pt>
                <c:pt idx="49091">
                  <c:v>2.0</c:v>
                </c:pt>
                <c:pt idx="49092">
                  <c:v>2.0</c:v>
                </c:pt>
                <c:pt idx="49093">
                  <c:v>2.0</c:v>
                </c:pt>
                <c:pt idx="49094">
                  <c:v>2.0</c:v>
                </c:pt>
                <c:pt idx="49095">
                  <c:v>2.0</c:v>
                </c:pt>
                <c:pt idx="49096">
                  <c:v>2.0</c:v>
                </c:pt>
                <c:pt idx="49097">
                  <c:v>2.0</c:v>
                </c:pt>
                <c:pt idx="49098">
                  <c:v>2.0</c:v>
                </c:pt>
                <c:pt idx="49099">
                  <c:v>2.0</c:v>
                </c:pt>
                <c:pt idx="49100">
                  <c:v>2.0</c:v>
                </c:pt>
                <c:pt idx="49101">
                  <c:v>2.0</c:v>
                </c:pt>
                <c:pt idx="49102">
                  <c:v>2.0</c:v>
                </c:pt>
                <c:pt idx="49103">
                  <c:v>2.0</c:v>
                </c:pt>
                <c:pt idx="49104">
                  <c:v>2.0</c:v>
                </c:pt>
                <c:pt idx="49105">
                  <c:v>2.0</c:v>
                </c:pt>
                <c:pt idx="49106">
                  <c:v>2.0</c:v>
                </c:pt>
                <c:pt idx="49107">
                  <c:v>2.0</c:v>
                </c:pt>
                <c:pt idx="49108">
                  <c:v>2.0</c:v>
                </c:pt>
                <c:pt idx="49109">
                  <c:v>2.0</c:v>
                </c:pt>
                <c:pt idx="49110">
                  <c:v>2.0</c:v>
                </c:pt>
                <c:pt idx="49111">
                  <c:v>2.0</c:v>
                </c:pt>
                <c:pt idx="49112">
                  <c:v>2.0</c:v>
                </c:pt>
                <c:pt idx="49113">
                  <c:v>2.0</c:v>
                </c:pt>
                <c:pt idx="49114">
                  <c:v>2.0</c:v>
                </c:pt>
                <c:pt idx="49115">
                  <c:v>2.0</c:v>
                </c:pt>
                <c:pt idx="49116">
                  <c:v>2.0</c:v>
                </c:pt>
                <c:pt idx="49117">
                  <c:v>2.0</c:v>
                </c:pt>
                <c:pt idx="49118">
                  <c:v>2.0</c:v>
                </c:pt>
                <c:pt idx="49119">
                  <c:v>2.0</c:v>
                </c:pt>
                <c:pt idx="49120">
                  <c:v>2.0</c:v>
                </c:pt>
                <c:pt idx="49121">
                  <c:v>2.0</c:v>
                </c:pt>
                <c:pt idx="49122">
                  <c:v>2.0</c:v>
                </c:pt>
                <c:pt idx="49123">
                  <c:v>2.0</c:v>
                </c:pt>
                <c:pt idx="49124">
                  <c:v>2.0</c:v>
                </c:pt>
                <c:pt idx="49125">
                  <c:v>2.0</c:v>
                </c:pt>
                <c:pt idx="49126">
                  <c:v>2.0</c:v>
                </c:pt>
                <c:pt idx="49127">
                  <c:v>2.0</c:v>
                </c:pt>
                <c:pt idx="49128">
                  <c:v>2.0</c:v>
                </c:pt>
                <c:pt idx="49129">
                  <c:v>2.0</c:v>
                </c:pt>
                <c:pt idx="49130">
                  <c:v>2.0</c:v>
                </c:pt>
                <c:pt idx="49131">
                  <c:v>2.0</c:v>
                </c:pt>
                <c:pt idx="49132">
                  <c:v>2.0</c:v>
                </c:pt>
                <c:pt idx="49133">
                  <c:v>2.0</c:v>
                </c:pt>
                <c:pt idx="49134">
                  <c:v>2.0</c:v>
                </c:pt>
                <c:pt idx="49135">
                  <c:v>2.0</c:v>
                </c:pt>
                <c:pt idx="49136">
                  <c:v>2.0</c:v>
                </c:pt>
                <c:pt idx="49137">
                  <c:v>2.0</c:v>
                </c:pt>
                <c:pt idx="49138">
                  <c:v>2.0</c:v>
                </c:pt>
                <c:pt idx="49139">
                  <c:v>2.0</c:v>
                </c:pt>
                <c:pt idx="49140">
                  <c:v>2.0</c:v>
                </c:pt>
                <c:pt idx="49141">
                  <c:v>2.0</c:v>
                </c:pt>
                <c:pt idx="49142">
                  <c:v>2.0</c:v>
                </c:pt>
                <c:pt idx="49143">
                  <c:v>2.0</c:v>
                </c:pt>
                <c:pt idx="49144">
                  <c:v>2.0</c:v>
                </c:pt>
                <c:pt idx="49145">
                  <c:v>2.0</c:v>
                </c:pt>
                <c:pt idx="49146">
                  <c:v>2.0</c:v>
                </c:pt>
                <c:pt idx="49147">
                  <c:v>2.0</c:v>
                </c:pt>
                <c:pt idx="49148">
                  <c:v>2.0</c:v>
                </c:pt>
                <c:pt idx="49149">
                  <c:v>2.0</c:v>
                </c:pt>
                <c:pt idx="49150">
                  <c:v>2.0</c:v>
                </c:pt>
                <c:pt idx="49151">
                  <c:v>2.0</c:v>
                </c:pt>
                <c:pt idx="49152">
                  <c:v>2.0</c:v>
                </c:pt>
                <c:pt idx="49153">
                  <c:v>2.0</c:v>
                </c:pt>
                <c:pt idx="49154">
                  <c:v>2.0</c:v>
                </c:pt>
                <c:pt idx="49155">
                  <c:v>2.0</c:v>
                </c:pt>
                <c:pt idx="49156">
                  <c:v>2.0</c:v>
                </c:pt>
                <c:pt idx="49157">
                  <c:v>2.0</c:v>
                </c:pt>
                <c:pt idx="49158">
                  <c:v>2.0</c:v>
                </c:pt>
                <c:pt idx="49159">
                  <c:v>2.0</c:v>
                </c:pt>
                <c:pt idx="49160">
                  <c:v>2.0</c:v>
                </c:pt>
                <c:pt idx="49161">
                  <c:v>2.0</c:v>
                </c:pt>
                <c:pt idx="49162">
                  <c:v>2.0</c:v>
                </c:pt>
                <c:pt idx="49163">
                  <c:v>2.0</c:v>
                </c:pt>
                <c:pt idx="49164">
                  <c:v>2.0</c:v>
                </c:pt>
                <c:pt idx="49165">
                  <c:v>2.0</c:v>
                </c:pt>
                <c:pt idx="49166">
                  <c:v>2.0</c:v>
                </c:pt>
                <c:pt idx="49167">
                  <c:v>2.0</c:v>
                </c:pt>
                <c:pt idx="49168">
                  <c:v>2.0</c:v>
                </c:pt>
                <c:pt idx="49169">
                  <c:v>2.0</c:v>
                </c:pt>
                <c:pt idx="49170">
                  <c:v>2.0</c:v>
                </c:pt>
                <c:pt idx="49171">
                  <c:v>2.0</c:v>
                </c:pt>
                <c:pt idx="49172">
                  <c:v>2.0</c:v>
                </c:pt>
                <c:pt idx="49173">
                  <c:v>2.0</c:v>
                </c:pt>
                <c:pt idx="49174">
                  <c:v>2.0</c:v>
                </c:pt>
                <c:pt idx="49175">
                  <c:v>2.0</c:v>
                </c:pt>
                <c:pt idx="49176">
                  <c:v>2.0</c:v>
                </c:pt>
                <c:pt idx="49177">
                  <c:v>2.0</c:v>
                </c:pt>
                <c:pt idx="49178">
                  <c:v>2.0</c:v>
                </c:pt>
                <c:pt idx="49179">
                  <c:v>2.0</c:v>
                </c:pt>
                <c:pt idx="49180">
                  <c:v>2.0</c:v>
                </c:pt>
                <c:pt idx="49181">
                  <c:v>2.0</c:v>
                </c:pt>
                <c:pt idx="49182">
                  <c:v>2.0</c:v>
                </c:pt>
                <c:pt idx="49183">
                  <c:v>2.0</c:v>
                </c:pt>
                <c:pt idx="49184">
                  <c:v>2.0</c:v>
                </c:pt>
                <c:pt idx="49185">
                  <c:v>2.0</c:v>
                </c:pt>
                <c:pt idx="49186">
                  <c:v>2.0</c:v>
                </c:pt>
                <c:pt idx="49187">
                  <c:v>2.0</c:v>
                </c:pt>
                <c:pt idx="49188">
                  <c:v>2.0</c:v>
                </c:pt>
                <c:pt idx="49189">
                  <c:v>2.0</c:v>
                </c:pt>
                <c:pt idx="49190">
                  <c:v>2.0</c:v>
                </c:pt>
                <c:pt idx="49191">
                  <c:v>2.0</c:v>
                </c:pt>
                <c:pt idx="49192">
                  <c:v>2.0</c:v>
                </c:pt>
                <c:pt idx="49193">
                  <c:v>2.0</c:v>
                </c:pt>
                <c:pt idx="49194">
                  <c:v>2.0</c:v>
                </c:pt>
                <c:pt idx="49195">
                  <c:v>2.0</c:v>
                </c:pt>
                <c:pt idx="49196">
                  <c:v>2.0</c:v>
                </c:pt>
                <c:pt idx="49197">
                  <c:v>2.0</c:v>
                </c:pt>
                <c:pt idx="49198">
                  <c:v>2.0</c:v>
                </c:pt>
                <c:pt idx="49199">
                  <c:v>2.0</c:v>
                </c:pt>
                <c:pt idx="49200">
                  <c:v>2.0</c:v>
                </c:pt>
                <c:pt idx="49201">
                  <c:v>2.0</c:v>
                </c:pt>
                <c:pt idx="49202">
                  <c:v>2.0</c:v>
                </c:pt>
                <c:pt idx="49203">
                  <c:v>2.0</c:v>
                </c:pt>
                <c:pt idx="49204">
                  <c:v>2.0</c:v>
                </c:pt>
                <c:pt idx="49205">
                  <c:v>2.0</c:v>
                </c:pt>
                <c:pt idx="49206">
                  <c:v>2.0</c:v>
                </c:pt>
                <c:pt idx="49207">
                  <c:v>2.0</c:v>
                </c:pt>
                <c:pt idx="49208">
                  <c:v>2.0</c:v>
                </c:pt>
                <c:pt idx="49209">
                  <c:v>2.0</c:v>
                </c:pt>
                <c:pt idx="49210">
                  <c:v>2.0</c:v>
                </c:pt>
                <c:pt idx="49211">
                  <c:v>2.0</c:v>
                </c:pt>
                <c:pt idx="49212">
                  <c:v>2.0</c:v>
                </c:pt>
                <c:pt idx="49213">
                  <c:v>2.0</c:v>
                </c:pt>
                <c:pt idx="49214">
                  <c:v>2.0</c:v>
                </c:pt>
                <c:pt idx="49215">
                  <c:v>2.0</c:v>
                </c:pt>
                <c:pt idx="49216">
                  <c:v>2.0</c:v>
                </c:pt>
                <c:pt idx="49217">
                  <c:v>2.0</c:v>
                </c:pt>
                <c:pt idx="49218">
                  <c:v>2.0</c:v>
                </c:pt>
                <c:pt idx="49219">
                  <c:v>2.0</c:v>
                </c:pt>
                <c:pt idx="49220">
                  <c:v>2.0</c:v>
                </c:pt>
                <c:pt idx="49221">
                  <c:v>2.0</c:v>
                </c:pt>
                <c:pt idx="49222">
                  <c:v>2.0</c:v>
                </c:pt>
                <c:pt idx="49223">
                  <c:v>2.0</c:v>
                </c:pt>
                <c:pt idx="49224">
                  <c:v>2.0</c:v>
                </c:pt>
                <c:pt idx="49225">
                  <c:v>2.0</c:v>
                </c:pt>
                <c:pt idx="49226">
                  <c:v>2.0</c:v>
                </c:pt>
                <c:pt idx="49227">
                  <c:v>2.0</c:v>
                </c:pt>
                <c:pt idx="49228">
                  <c:v>2.0</c:v>
                </c:pt>
                <c:pt idx="49229">
                  <c:v>2.0</c:v>
                </c:pt>
                <c:pt idx="49230">
                  <c:v>2.0</c:v>
                </c:pt>
                <c:pt idx="49231">
                  <c:v>2.0</c:v>
                </c:pt>
                <c:pt idx="49232">
                  <c:v>2.0</c:v>
                </c:pt>
                <c:pt idx="49233">
                  <c:v>2.0</c:v>
                </c:pt>
                <c:pt idx="49234">
                  <c:v>2.0</c:v>
                </c:pt>
                <c:pt idx="49235">
                  <c:v>2.0</c:v>
                </c:pt>
                <c:pt idx="49236">
                  <c:v>2.0</c:v>
                </c:pt>
                <c:pt idx="49237">
                  <c:v>2.0</c:v>
                </c:pt>
                <c:pt idx="49238">
                  <c:v>2.0</c:v>
                </c:pt>
                <c:pt idx="49239">
                  <c:v>2.0</c:v>
                </c:pt>
                <c:pt idx="49240">
                  <c:v>2.0</c:v>
                </c:pt>
                <c:pt idx="49241">
                  <c:v>2.0</c:v>
                </c:pt>
                <c:pt idx="49242">
                  <c:v>2.0</c:v>
                </c:pt>
                <c:pt idx="49243">
                  <c:v>2.0</c:v>
                </c:pt>
                <c:pt idx="49244">
                  <c:v>2.0</c:v>
                </c:pt>
                <c:pt idx="49245">
                  <c:v>2.0</c:v>
                </c:pt>
                <c:pt idx="49246">
                  <c:v>2.0</c:v>
                </c:pt>
                <c:pt idx="49247">
                  <c:v>2.0</c:v>
                </c:pt>
                <c:pt idx="49248">
                  <c:v>2.0</c:v>
                </c:pt>
                <c:pt idx="49249">
                  <c:v>2.0</c:v>
                </c:pt>
                <c:pt idx="49250">
                  <c:v>2.0</c:v>
                </c:pt>
                <c:pt idx="49251">
                  <c:v>2.0</c:v>
                </c:pt>
                <c:pt idx="49252">
                  <c:v>2.0</c:v>
                </c:pt>
                <c:pt idx="49253">
                  <c:v>2.0</c:v>
                </c:pt>
                <c:pt idx="49254">
                  <c:v>2.0</c:v>
                </c:pt>
                <c:pt idx="49255">
                  <c:v>2.0</c:v>
                </c:pt>
                <c:pt idx="49256">
                  <c:v>2.0</c:v>
                </c:pt>
                <c:pt idx="49257">
                  <c:v>2.0</c:v>
                </c:pt>
                <c:pt idx="49258">
                  <c:v>2.0</c:v>
                </c:pt>
                <c:pt idx="49259">
                  <c:v>2.0</c:v>
                </c:pt>
                <c:pt idx="49260">
                  <c:v>2.0</c:v>
                </c:pt>
                <c:pt idx="49261">
                  <c:v>2.0</c:v>
                </c:pt>
                <c:pt idx="49262">
                  <c:v>2.0</c:v>
                </c:pt>
                <c:pt idx="49263">
                  <c:v>2.0</c:v>
                </c:pt>
                <c:pt idx="49264">
                  <c:v>2.0</c:v>
                </c:pt>
                <c:pt idx="49265">
                  <c:v>2.0</c:v>
                </c:pt>
                <c:pt idx="49266">
                  <c:v>2.0</c:v>
                </c:pt>
                <c:pt idx="49267">
                  <c:v>2.0</c:v>
                </c:pt>
                <c:pt idx="49268">
                  <c:v>2.0</c:v>
                </c:pt>
                <c:pt idx="49269">
                  <c:v>2.0</c:v>
                </c:pt>
                <c:pt idx="49270">
                  <c:v>2.0</c:v>
                </c:pt>
                <c:pt idx="49271">
                  <c:v>2.0</c:v>
                </c:pt>
                <c:pt idx="49272">
                  <c:v>2.0</c:v>
                </c:pt>
                <c:pt idx="49273">
                  <c:v>2.0</c:v>
                </c:pt>
                <c:pt idx="49274">
                  <c:v>2.0</c:v>
                </c:pt>
                <c:pt idx="49275">
                  <c:v>2.0</c:v>
                </c:pt>
                <c:pt idx="49276">
                  <c:v>2.0</c:v>
                </c:pt>
                <c:pt idx="49277">
                  <c:v>2.0</c:v>
                </c:pt>
                <c:pt idx="49278">
                  <c:v>2.0</c:v>
                </c:pt>
                <c:pt idx="49279">
                  <c:v>2.0</c:v>
                </c:pt>
                <c:pt idx="49280">
                  <c:v>2.0</c:v>
                </c:pt>
                <c:pt idx="49281">
                  <c:v>2.0</c:v>
                </c:pt>
                <c:pt idx="49282">
                  <c:v>2.0</c:v>
                </c:pt>
                <c:pt idx="49283">
                  <c:v>2.0</c:v>
                </c:pt>
                <c:pt idx="49284">
                  <c:v>2.0</c:v>
                </c:pt>
                <c:pt idx="49285">
                  <c:v>2.0</c:v>
                </c:pt>
                <c:pt idx="49286">
                  <c:v>2.0</c:v>
                </c:pt>
                <c:pt idx="49287">
                  <c:v>2.0</c:v>
                </c:pt>
                <c:pt idx="49288">
                  <c:v>2.0</c:v>
                </c:pt>
                <c:pt idx="49289">
                  <c:v>2.0</c:v>
                </c:pt>
                <c:pt idx="49290">
                  <c:v>2.0</c:v>
                </c:pt>
                <c:pt idx="49291">
                  <c:v>2.0</c:v>
                </c:pt>
                <c:pt idx="49292">
                  <c:v>2.0</c:v>
                </c:pt>
                <c:pt idx="49293">
                  <c:v>2.0</c:v>
                </c:pt>
                <c:pt idx="49294">
                  <c:v>2.0</c:v>
                </c:pt>
                <c:pt idx="49295">
                  <c:v>2.0</c:v>
                </c:pt>
                <c:pt idx="49296">
                  <c:v>2.0</c:v>
                </c:pt>
                <c:pt idx="49297">
                  <c:v>2.0</c:v>
                </c:pt>
                <c:pt idx="49298">
                  <c:v>2.0</c:v>
                </c:pt>
                <c:pt idx="49299">
                  <c:v>2.0</c:v>
                </c:pt>
                <c:pt idx="49300">
                  <c:v>2.0</c:v>
                </c:pt>
                <c:pt idx="49301">
                  <c:v>2.0</c:v>
                </c:pt>
                <c:pt idx="49302">
                  <c:v>2.0</c:v>
                </c:pt>
                <c:pt idx="49303">
                  <c:v>2.0</c:v>
                </c:pt>
                <c:pt idx="49304">
                  <c:v>2.0</c:v>
                </c:pt>
                <c:pt idx="49305">
                  <c:v>2.0</c:v>
                </c:pt>
                <c:pt idx="49306">
                  <c:v>2.0</c:v>
                </c:pt>
                <c:pt idx="49307">
                  <c:v>2.0</c:v>
                </c:pt>
                <c:pt idx="49308">
                  <c:v>2.0</c:v>
                </c:pt>
                <c:pt idx="49309">
                  <c:v>2.0</c:v>
                </c:pt>
                <c:pt idx="49310">
                  <c:v>2.0</c:v>
                </c:pt>
                <c:pt idx="49311">
                  <c:v>2.0</c:v>
                </c:pt>
                <c:pt idx="49312">
                  <c:v>2.0</c:v>
                </c:pt>
                <c:pt idx="49313">
                  <c:v>2.0</c:v>
                </c:pt>
                <c:pt idx="49314">
                  <c:v>2.0</c:v>
                </c:pt>
                <c:pt idx="49315">
                  <c:v>2.0</c:v>
                </c:pt>
                <c:pt idx="49316">
                  <c:v>2.0</c:v>
                </c:pt>
                <c:pt idx="49317">
                  <c:v>2.0</c:v>
                </c:pt>
                <c:pt idx="49318">
                  <c:v>2.0</c:v>
                </c:pt>
                <c:pt idx="49319">
                  <c:v>2.0</c:v>
                </c:pt>
                <c:pt idx="49320">
                  <c:v>2.0</c:v>
                </c:pt>
                <c:pt idx="49321">
                  <c:v>2.0</c:v>
                </c:pt>
                <c:pt idx="49322">
                  <c:v>2.0</c:v>
                </c:pt>
                <c:pt idx="49323">
                  <c:v>2.0</c:v>
                </c:pt>
                <c:pt idx="49324">
                  <c:v>2.0</c:v>
                </c:pt>
                <c:pt idx="49325">
                  <c:v>2.0</c:v>
                </c:pt>
                <c:pt idx="49326">
                  <c:v>2.0</c:v>
                </c:pt>
                <c:pt idx="49327">
                  <c:v>2.0</c:v>
                </c:pt>
                <c:pt idx="49328">
                  <c:v>2.0</c:v>
                </c:pt>
                <c:pt idx="49329">
                  <c:v>2.0</c:v>
                </c:pt>
                <c:pt idx="49330">
                  <c:v>2.0</c:v>
                </c:pt>
                <c:pt idx="49331">
                  <c:v>2.0</c:v>
                </c:pt>
                <c:pt idx="49332">
                  <c:v>2.0</c:v>
                </c:pt>
                <c:pt idx="49333">
                  <c:v>2.0</c:v>
                </c:pt>
                <c:pt idx="49334">
                  <c:v>2.0</c:v>
                </c:pt>
                <c:pt idx="49335">
                  <c:v>2.0</c:v>
                </c:pt>
                <c:pt idx="49336">
                  <c:v>2.0</c:v>
                </c:pt>
                <c:pt idx="49337">
                  <c:v>2.0</c:v>
                </c:pt>
                <c:pt idx="49338">
                  <c:v>2.0</c:v>
                </c:pt>
                <c:pt idx="49339">
                  <c:v>2.0</c:v>
                </c:pt>
                <c:pt idx="49340">
                  <c:v>2.0</c:v>
                </c:pt>
                <c:pt idx="49341">
                  <c:v>2.0</c:v>
                </c:pt>
                <c:pt idx="49342">
                  <c:v>2.0</c:v>
                </c:pt>
                <c:pt idx="49343">
                  <c:v>2.0</c:v>
                </c:pt>
                <c:pt idx="49344">
                  <c:v>2.0</c:v>
                </c:pt>
                <c:pt idx="49345">
                  <c:v>2.0</c:v>
                </c:pt>
                <c:pt idx="49346">
                  <c:v>2.0</c:v>
                </c:pt>
                <c:pt idx="49347">
                  <c:v>2.0</c:v>
                </c:pt>
                <c:pt idx="49348">
                  <c:v>2.0</c:v>
                </c:pt>
                <c:pt idx="49349">
                  <c:v>2.0</c:v>
                </c:pt>
                <c:pt idx="49350">
                  <c:v>2.0</c:v>
                </c:pt>
                <c:pt idx="49351">
                  <c:v>2.0</c:v>
                </c:pt>
                <c:pt idx="49352">
                  <c:v>2.0</c:v>
                </c:pt>
                <c:pt idx="49353">
                  <c:v>2.0</c:v>
                </c:pt>
                <c:pt idx="49354">
                  <c:v>2.0</c:v>
                </c:pt>
                <c:pt idx="49355">
                  <c:v>2.0</c:v>
                </c:pt>
                <c:pt idx="49356">
                  <c:v>2.0</c:v>
                </c:pt>
                <c:pt idx="49357">
                  <c:v>2.0</c:v>
                </c:pt>
                <c:pt idx="49358">
                  <c:v>2.0</c:v>
                </c:pt>
                <c:pt idx="49359">
                  <c:v>2.0</c:v>
                </c:pt>
                <c:pt idx="49360">
                  <c:v>2.0</c:v>
                </c:pt>
                <c:pt idx="49361">
                  <c:v>2.0</c:v>
                </c:pt>
                <c:pt idx="49362">
                  <c:v>2.0</c:v>
                </c:pt>
                <c:pt idx="49363">
                  <c:v>2.0</c:v>
                </c:pt>
                <c:pt idx="49364">
                  <c:v>2.0</c:v>
                </c:pt>
                <c:pt idx="49365">
                  <c:v>2.0</c:v>
                </c:pt>
                <c:pt idx="49366">
                  <c:v>2.0</c:v>
                </c:pt>
                <c:pt idx="49367">
                  <c:v>2.0</c:v>
                </c:pt>
                <c:pt idx="49368">
                  <c:v>2.0</c:v>
                </c:pt>
                <c:pt idx="49369">
                  <c:v>2.0</c:v>
                </c:pt>
                <c:pt idx="49370">
                  <c:v>2.0</c:v>
                </c:pt>
                <c:pt idx="49371">
                  <c:v>2.0</c:v>
                </c:pt>
                <c:pt idx="49372">
                  <c:v>2.0</c:v>
                </c:pt>
                <c:pt idx="49373">
                  <c:v>2.0</c:v>
                </c:pt>
                <c:pt idx="49374">
                  <c:v>2.0</c:v>
                </c:pt>
                <c:pt idx="49375">
                  <c:v>2.0</c:v>
                </c:pt>
                <c:pt idx="49376">
                  <c:v>2.0</c:v>
                </c:pt>
                <c:pt idx="49377">
                  <c:v>2.0</c:v>
                </c:pt>
                <c:pt idx="49378">
                  <c:v>2.0</c:v>
                </c:pt>
                <c:pt idx="49379">
                  <c:v>2.0</c:v>
                </c:pt>
                <c:pt idx="49380">
                  <c:v>2.0</c:v>
                </c:pt>
                <c:pt idx="49381">
                  <c:v>2.0</c:v>
                </c:pt>
                <c:pt idx="49382">
                  <c:v>2.0</c:v>
                </c:pt>
                <c:pt idx="49383">
                  <c:v>2.0</c:v>
                </c:pt>
                <c:pt idx="49384">
                  <c:v>2.0</c:v>
                </c:pt>
                <c:pt idx="49385">
                  <c:v>2.0</c:v>
                </c:pt>
                <c:pt idx="49386">
                  <c:v>2.0</c:v>
                </c:pt>
                <c:pt idx="49387">
                  <c:v>2.0</c:v>
                </c:pt>
                <c:pt idx="49388">
                  <c:v>2.0</c:v>
                </c:pt>
                <c:pt idx="49389">
                  <c:v>2.0</c:v>
                </c:pt>
                <c:pt idx="49390">
                  <c:v>2.0</c:v>
                </c:pt>
                <c:pt idx="49391">
                  <c:v>2.0</c:v>
                </c:pt>
                <c:pt idx="49392">
                  <c:v>2.0</c:v>
                </c:pt>
                <c:pt idx="49393">
                  <c:v>2.0</c:v>
                </c:pt>
                <c:pt idx="49394">
                  <c:v>2.0</c:v>
                </c:pt>
                <c:pt idx="49395">
                  <c:v>2.0</c:v>
                </c:pt>
                <c:pt idx="49396">
                  <c:v>2.0</c:v>
                </c:pt>
                <c:pt idx="49397">
                  <c:v>2.0</c:v>
                </c:pt>
                <c:pt idx="49398">
                  <c:v>2.0</c:v>
                </c:pt>
                <c:pt idx="49399">
                  <c:v>2.0</c:v>
                </c:pt>
                <c:pt idx="49400">
                  <c:v>2.0</c:v>
                </c:pt>
                <c:pt idx="49401">
                  <c:v>2.0</c:v>
                </c:pt>
                <c:pt idx="49402">
                  <c:v>2.0</c:v>
                </c:pt>
                <c:pt idx="49403">
                  <c:v>2.0</c:v>
                </c:pt>
                <c:pt idx="49404">
                  <c:v>2.0</c:v>
                </c:pt>
                <c:pt idx="49405">
                  <c:v>2.0</c:v>
                </c:pt>
                <c:pt idx="49406">
                  <c:v>2.0</c:v>
                </c:pt>
                <c:pt idx="49407">
                  <c:v>2.0</c:v>
                </c:pt>
                <c:pt idx="49408">
                  <c:v>2.0</c:v>
                </c:pt>
                <c:pt idx="49409">
                  <c:v>2.0</c:v>
                </c:pt>
                <c:pt idx="49410">
                  <c:v>2.0</c:v>
                </c:pt>
                <c:pt idx="49411">
                  <c:v>2.0</c:v>
                </c:pt>
                <c:pt idx="49412">
                  <c:v>2.0</c:v>
                </c:pt>
                <c:pt idx="49413">
                  <c:v>2.0</c:v>
                </c:pt>
                <c:pt idx="49414">
                  <c:v>2.0</c:v>
                </c:pt>
                <c:pt idx="49415">
                  <c:v>2.0</c:v>
                </c:pt>
                <c:pt idx="49416">
                  <c:v>2.0</c:v>
                </c:pt>
                <c:pt idx="49417">
                  <c:v>2.0</c:v>
                </c:pt>
                <c:pt idx="49418">
                  <c:v>2.0</c:v>
                </c:pt>
                <c:pt idx="49419">
                  <c:v>2.0</c:v>
                </c:pt>
                <c:pt idx="49420">
                  <c:v>2.0</c:v>
                </c:pt>
                <c:pt idx="49421">
                  <c:v>2.0</c:v>
                </c:pt>
                <c:pt idx="49422">
                  <c:v>2.0</c:v>
                </c:pt>
                <c:pt idx="49423">
                  <c:v>2.0</c:v>
                </c:pt>
                <c:pt idx="49424">
                  <c:v>2.0</c:v>
                </c:pt>
                <c:pt idx="49425">
                  <c:v>2.0</c:v>
                </c:pt>
                <c:pt idx="49426">
                  <c:v>2.0</c:v>
                </c:pt>
                <c:pt idx="49427">
                  <c:v>2.0</c:v>
                </c:pt>
                <c:pt idx="49428">
                  <c:v>2.0</c:v>
                </c:pt>
                <c:pt idx="49429">
                  <c:v>2.0</c:v>
                </c:pt>
                <c:pt idx="49430">
                  <c:v>2.0</c:v>
                </c:pt>
                <c:pt idx="49431">
                  <c:v>2.0</c:v>
                </c:pt>
                <c:pt idx="49432">
                  <c:v>2.0</c:v>
                </c:pt>
                <c:pt idx="49433">
                  <c:v>2.0</c:v>
                </c:pt>
                <c:pt idx="49434">
                  <c:v>2.0</c:v>
                </c:pt>
                <c:pt idx="49435">
                  <c:v>2.0</c:v>
                </c:pt>
                <c:pt idx="49436">
                  <c:v>2.0</c:v>
                </c:pt>
                <c:pt idx="49437">
                  <c:v>2.0</c:v>
                </c:pt>
                <c:pt idx="49438">
                  <c:v>2.0</c:v>
                </c:pt>
                <c:pt idx="49439">
                  <c:v>2.0</c:v>
                </c:pt>
                <c:pt idx="49440">
                  <c:v>2.0</c:v>
                </c:pt>
                <c:pt idx="49441">
                  <c:v>2.0</c:v>
                </c:pt>
                <c:pt idx="49442">
                  <c:v>2.0</c:v>
                </c:pt>
                <c:pt idx="49443">
                  <c:v>2.0</c:v>
                </c:pt>
                <c:pt idx="49444">
                  <c:v>2.0</c:v>
                </c:pt>
                <c:pt idx="49445">
                  <c:v>2.0</c:v>
                </c:pt>
                <c:pt idx="49446">
                  <c:v>2.0</c:v>
                </c:pt>
                <c:pt idx="49447">
                  <c:v>2.0</c:v>
                </c:pt>
                <c:pt idx="49448">
                  <c:v>2.0</c:v>
                </c:pt>
                <c:pt idx="49449">
                  <c:v>2.0</c:v>
                </c:pt>
                <c:pt idx="49450">
                  <c:v>2.0</c:v>
                </c:pt>
                <c:pt idx="49451">
                  <c:v>2.0</c:v>
                </c:pt>
                <c:pt idx="49452">
                  <c:v>2.0</c:v>
                </c:pt>
                <c:pt idx="49453">
                  <c:v>2.0</c:v>
                </c:pt>
                <c:pt idx="49454">
                  <c:v>2.0</c:v>
                </c:pt>
                <c:pt idx="49455">
                  <c:v>2.0</c:v>
                </c:pt>
                <c:pt idx="49456">
                  <c:v>2.0</c:v>
                </c:pt>
                <c:pt idx="49457">
                  <c:v>2.0</c:v>
                </c:pt>
                <c:pt idx="49458">
                  <c:v>2.0</c:v>
                </c:pt>
                <c:pt idx="49459">
                  <c:v>2.0</c:v>
                </c:pt>
                <c:pt idx="49460">
                  <c:v>2.0</c:v>
                </c:pt>
                <c:pt idx="49461">
                  <c:v>2.0</c:v>
                </c:pt>
                <c:pt idx="49462">
                  <c:v>2.0</c:v>
                </c:pt>
                <c:pt idx="49463">
                  <c:v>2.0</c:v>
                </c:pt>
                <c:pt idx="49464">
                  <c:v>2.0</c:v>
                </c:pt>
                <c:pt idx="49465">
                  <c:v>2.0</c:v>
                </c:pt>
                <c:pt idx="49466">
                  <c:v>2.0</c:v>
                </c:pt>
                <c:pt idx="49467">
                  <c:v>2.0</c:v>
                </c:pt>
                <c:pt idx="49468">
                  <c:v>2.0</c:v>
                </c:pt>
                <c:pt idx="49469">
                  <c:v>2.0</c:v>
                </c:pt>
                <c:pt idx="49470">
                  <c:v>2.0</c:v>
                </c:pt>
                <c:pt idx="49471">
                  <c:v>2.0</c:v>
                </c:pt>
                <c:pt idx="49472">
                  <c:v>2.0</c:v>
                </c:pt>
                <c:pt idx="49473">
                  <c:v>2.0</c:v>
                </c:pt>
                <c:pt idx="49474">
                  <c:v>2.0</c:v>
                </c:pt>
                <c:pt idx="49475">
                  <c:v>2.0</c:v>
                </c:pt>
                <c:pt idx="49476">
                  <c:v>2.0</c:v>
                </c:pt>
                <c:pt idx="49477">
                  <c:v>2.0</c:v>
                </c:pt>
                <c:pt idx="49478">
                  <c:v>2.0</c:v>
                </c:pt>
                <c:pt idx="49479">
                  <c:v>2.0</c:v>
                </c:pt>
                <c:pt idx="49480">
                  <c:v>2.0</c:v>
                </c:pt>
                <c:pt idx="49481">
                  <c:v>2.0</c:v>
                </c:pt>
                <c:pt idx="49482">
                  <c:v>2.0</c:v>
                </c:pt>
                <c:pt idx="49483">
                  <c:v>2.0</c:v>
                </c:pt>
                <c:pt idx="49484">
                  <c:v>2.0</c:v>
                </c:pt>
                <c:pt idx="49485">
                  <c:v>2.0</c:v>
                </c:pt>
                <c:pt idx="49486">
                  <c:v>2.0</c:v>
                </c:pt>
                <c:pt idx="49487">
                  <c:v>2.0</c:v>
                </c:pt>
                <c:pt idx="49488">
                  <c:v>2.0</c:v>
                </c:pt>
                <c:pt idx="49489">
                  <c:v>2.0</c:v>
                </c:pt>
                <c:pt idx="49490">
                  <c:v>2.0</c:v>
                </c:pt>
                <c:pt idx="49491">
                  <c:v>2.0</c:v>
                </c:pt>
                <c:pt idx="49492">
                  <c:v>2.0</c:v>
                </c:pt>
                <c:pt idx="49493">
                  <c:v>2.0</c:v>
                </c:pt>
                <c:pt idx="49494">
                  <c:v>2.0</c:v>
                </c:pt>
                <c:pt idx="49495">
                  <c:v>2.0</c:v>
                </c:pt>
                <c:pt idx="49496">
                  <c:v>2.0</c:v>
                </c:pt>
                <c:pt idx="49497">
                  <c:v>2.0</c:v>
                </c:pt>
                <c:pt idx="49498">
                  <c:v>2.0</c:v>
                </c:pt>
                <c:pt idx="49499">
                  <c:v>2.0</c:v>
                </c:pt>
                <c:pt idx="49500">
                  <c:v>2.0</c:v>
                </c:pt>
                <c:pt idx="49501">
                  <c:v>2.0</c:v>
                </c:pt>
                <c:pt idx="49502">
                  <c:v>2.0</c:v>
                </c:pt>
                <c:pt idx="49503">
                  <c:v>2.0</c:v>
                </c:pt>
                <c:pt idx="49504">
                  <c:v>2.0</c:v>
                </c:pt>
                <c:pt idx="49505">
                  <c:v>2.0</c:v>
                </c:pt>
                <c:pt idx="49506">
                  <c:v>2.0</c:v>
                </c:pt>
                <c:pt idx="49507">
                  <c:v>2.0</c:v>
                </c:pt>
                <c:pt idx="49508">
                  <c:v>2.0</c:v>
                </c:pt>
                <c:pt idx="49509">
                  <c:v>2.0</c:v>
                </c:pt>
                <c:pt idx="49510">
                  <c:v>2.0</c:v>
                </c:pt>
                <c:pt idx="49511">
                  <c:v>2.0</c:v>
                </c:pt>
                <c:pt idx="49512">
                  <c:v>2.0</c:v>
                </c:pt>
                <c:pt idx="49513">
                  <c:v>2.0</c:v>
                </c:pt>
                <c:pt idx="49514">
                  <c:v>2.0</c:v>
                </c:pt>
                <c:pt idx="49515">
                  <c:v>2.0</c:v>
                </c:pt>
                <c:pt idx="49516">
                  <c:v>2.0</c:v>
                </c:pt>
                <c:pt idx="49517">
                  <c:v>2.0</c:v>
                </c:pt>
                <c:pt idx="49518">
                  <c:v>2.0</c:v>
                </c:pt>
                <c:pt idx="49519">
                  <c:v>2.0</c:v>
                </c:pt>
                <c:pt idx="49520">
                  <c:v>2.0</c:v>
                </c:pt>
                <c:pt idx="49521">
                  <c:v>2.0</c:v>
                </c:pt>
                <c:pt idx="49522">
                  <c:v>2.0</c:v>
                </c:pt>
                <c:pt idx="49523">
                  <c:v>2.0</c:v>
                </c:pt>
                <c:pt idx="49524">
                  <c:v>2.0</c:v>
                </c:pt>
                <c:pt idx="49525">
                  <c:v>2.0</c:v>
                </c:pt>
                <c:pt idx="49526">
                  <c:v>2.0</c:v>
                </c:pt>
                <c:pt idx="49527">
                  <c:v>2.0</c:v>
                </c:pt>
                <c:pt idx="49528">
                  <c:v>2.0</c:v>
                </c:pt>
                <c:pt idx="49529">
                  <c:v>2.0</c:v>
                </c:pt>
                <c:pt idx="49530">
                  <c:v>2.0</c:v>
                </c:pt>
                <c:pt idx="49531">
                  <c:v>2.0</c:v>
                </c:pt>
                <c:pt idx="49532">
                  <c:v>2.0</c:v>
                </c:pt>
                <c:pt idx="49533">
                  <c:v>2.0</c:v>
                </c:pt>
                <c:pt idx="49534">
                  <c:v>2.0</c:v>
                </c:pt>
                <c:pt idx="49535">
                  <c:v>2.0</c:v>
                </c:pt>
                <c:pt idx="49536">
                  <c:v>2.0</c:v>
                </c:pt>
                <c:pt idx="49537">
                  <c:v>2.0</c:v>
                </c:pt>
                <c:pt idx="49538">
                  <c:v>2.0</c:v>
                </c:pt>
                <c:pt idx="49539">
                  <c:v>2.0</c:v>
                </c:pt>
                <c:pt idx="49540">
                  <c:v>2.0</c:v>
                </c:pt>
                <c:pt idx="49541">
                  <c:v>2.0</c:v>
                </c:pt>
                <c:pt idx="49542">
                  <c:v>2.0</c:v>
                </c:pt>
                <c:pt idx="49543">
                  <c:v>2.0</c:v>
                </c:pt>
                <c:pt idx="49544">
                  <c:v>2.0</c:v>
                </c:pt>
                <c:pt idx="49545">
                  <c:v>2.0</c:v>
                </c:pt>
                <c:pt idx="49546">
                  <c:v>2.0</c:v>
                </c:pt>
                <c:pt idx="49547">
                  <c:v>2.0</c:v>
                </c:pt>
                <c:pt idx="49548">
                  <c:v>2.0</c:v>
                </c:pt>
                <c:pt idx="49549">
                  <c:v>2.0</c:v>
                </c:pt>
                <c:pt idx="49550">
                  <c:v>2.0</c:v>
                </c:pt>
                <c:pt idx="49551">
                  <c:v>2.0</c:v>
                </c:pt>
                <c:pt idx="49552">
                  <c:v>2.0</c:v>
                </c:pt>
                <c:pt idx="49553">
                  <c:v>2.0</c:v>
                </c:pt>
                <c:pt idx="49554">
                  <c:v>2.0</c:v>
                </c:pt>
                <c:pt idx="49555">
                  <c:v>2.0</c:v>
                </c:pt>
                <c:pt idx="49556">
                  <c:v>2.0</c:v>
                </c:pt>
                <c:pt idx="49557">
                  <c:v>2.0</c:v>
                </c:pt>
                <c:pt idx="49558">
                  <c:v>2.0</c:v>
                </c:pt>
                <c:pt idx="49559">
                  <c:v>2.0</c:v>
                </c:pt>
                <c:pt idx="49560">
                  <c:v>2.0</c:v>
                </c:pt>
                <c:pt idx="49561">
                  <c:v>2.0</c:v>
                </c:pt>
                <c:pt idx="49562">
                  <c:v>2.0</c:v>
                </c:pt>
                <c:pt idx="49563">
                  <c:v>2.0</c:v>
                </c:pt>
                <c:pt idx="49564">
                  <c:v>2.0</c:v>
                </c:pt>
                <c:pt idx="49565">
                  <c:v>2.0</c:v>
                </c:pt>
                <c:pt idx="49566">
                  <c:v>2.0</c:v>
                </c:pt>
                <c:pt idx="49567">
                  <c:v>2.0</c:v>
                </c:pt>
                <c:pt idx="49568">
                  <c:v>2.0</c:v>
                </c:pt>
                <c:pt idx="49569">
                  <c:v>2.0</c:v>
                </c:pt>
                <c:pt idx="49570">
                  <c:v>2.0</c:v>
                </c:pt>
                <c:pt idx="49571">
                  <c:v>2.0</c:v>
                </c:pt>
                <c:pt idx="49572">
                  <c:v>2.0</c:v>
                </c:pt>
                <c:pt idx="49573">
                  <c:v>2.0</c:v>
                </c:pt>
                <c:pt idx="49574">
                  <c:v>2.0</c:v>
                </c:pt>
                <c:pt idx="49575">
                  <c:v>2.0</c:v>
                </c:pt>
                <c:pt idx="49576">
                  <c:v>2.0</c:v>
                </c:pt>
                <c:pt idx="49577">
                  <c:v>2.0</c:v>
                </c:pt>
                <c:pt idx="49578">
                  <c:v>2.0</c:v>
                </c:pt>
                <c:pt idx="49579">
                  <c:v>2.0</c:v>
                </c:pt>
                <c:pt idx="49580">
                  <c:v>2.0</c:v>
                </c:pt>
                <c:pt idx="49581">
                  <c:v>2.0</c:v>
                </c:pt>
                <c:pt idx="49582">
                  <c:v>2.0</c:v>
                </c:pt>
                <c:pt idx="49583">
                  <c:v>2.0</c:v>
                </c:pt>
                <c:pt idx="49584">
                  <c:v>2.0</c:v>
                </c:pt>
                <c:pt idx="49585">
                  <c:v>2.0</c:v>
                </c:pt>
                <c:pt idx="49586">
                  <c:v>2.0</c:v>
                </c:pt>
                <c:pt idx="49587">
                  <c:v>2.0</c:v>
                </c:pt>
                <c:pt idx="49588">
                  <c:v>2.0</c:v>
                </c:pt>
                <c:pt idx="49589">
                  <c:v>2.0</c:v>
                </c:pt>
                <c:pt idx="49590">
                  <c:v>2.0</c:v>
                </c:pt>
                <c:pt idx="49591">
                  <c:v>2.0</c:v>
                </c:pt>
                <c:pt idx="49592">
                  <c:v>2.0</c:v>
                </c:pt>
                <c:pt idx="49593">
                  <c:v>2.0</c:v>
                </c:pt>
                <c:pt idx="49594">
                  <c:v>2.0</c:v>
                </c:pt>
                <c:pt idx="49595">
                  <c:v>2.0</c:v>
                </c:pt>
                <c:pt idx="49596">
                  <c:v>2.0</c:v>
                </c:pt>
                <c:pt idx="49597">
                  <c:v>2.0</c:v>
                </c:pt>
                <c:pt idx="49598">
                  <c:v>2.0</c:v>
                </c:pt>
                <c:pt idx="49599">
                  <c:v>2.0</c:v>
                </c:pt>
                <c:pt idx="49600">
                  <c:v>2.0</c:v>
                </c:pt>
                <c:pt idx="49601">
                  <c:v>2.0</c:v>
                </c:pt>
                <c:pt idx="49602">
                  <c:v>2.0</c:v>
                </c:pt>
                <c:pt idx="49603">
                  <c:v>2.0</c:v>
                </c:pt>
                <c:pt idx="49604">
                  <c:v>2.0</c:v>
                </c:pt>
                <c:pt idx="49605">
                  <c:v>2.0</c:v>
                </c:pt>
                <c:pt idx="49606">
                  <c:v>2.0</c:v>
                </c:pt>
                <c:pt idx="49607">
                  <c:v>2.0</c:v>
                </c:pt>
                <c:pt idx="49608">
                  <c:v>2.0</c:v>
                </c:pt>
                <c:pt idx="49609">
                  <c:v>2.0</c:v>
                </c:pt>
                <c:pt idx="49610">
                  <c:v>2.0</c:v>
                </c:pt>
                <c:pt idx="49611">
                  <c:v>2.0</c:v>
                </c:pt>
                <c:pt idx="49612">
                  <c:v>2.0</c:v>
                </c:pt>
                <c:pt idx="49613">
                  <c:v>2.0</c:v>
                </c:pt>
                <c:pt idx="49614">
                  <c:v>2.0</c:v>
                </c:pt>
                <c:pt idx="49615">
                  <c:v>2.0</c:v>
                </c:pt>
                <c:pt idx="49616">
                  <c:v>2.0</c:v>
                </c:pt>
                <c:pt idx="49617">
                  <c:v>2.0</c:v>
                </c:pt>
                <c:pt idx="49618">
                  <c:v>2.0</c:v>
                </c:pt>
                <c:pt idx="49619">
                  <c:v>2.0</c:v>
                </c:pt>
                <c:pt idx="49620">
                  <c:v>2.0</c:v>
                </c:pt>
                <c:pt idx="49621">
                  <c:v>2.0</c:v>
                </c:pt>
                <c:pt idx="49622">
                  <c:v>2.0</c:v>
                </c:pt>
                <c:pt idx="49623">
                  <c:v>2.0</c:v>
                </c:pt>
                <c:pt idx="49624">
                  <c:v>2.0</c:v>
                </c:pt>
                <c:pt idx="49625">
                  <c:v>2.0</c:v>
                </c:pt>
                <c:pt idx="49626">
                  <c:v>2.0</c:v>
                </c:pt>
                <c:pt idx="49627">
                  <c:v>2.0</c:v>
                </c:pt>
                <c:pt idx="49628">
                  <c:v>2.0</c:v>
                </c:pt>
                <c:pt idx="49629">
                  <c:v>2.0</c:v>
                </c:pt>
                <c:pt idx="49630">
                  <c:v>2.0</c:v>
                </c:pt>
                <c:pt idx="49631">
                  <c:v>2.0</c:v>
                </c:pt>
                <c:pt idx="49632">
                  <c:v>2.0</c:v>
                </c:pt>
                <c:pt idx="49633">
                  <c:v>2.0</c:v>
                </c:pt>
                <c:pt idx="49634">
                  <c:v>2.0</c:v>
                </c:pt>
                <c:pt idx="49635">
                  <c:v>2.0</c:v>
                </c:pt>
                <c:pt idx="49636">
                  <c:v>2.0</c:v>
                </c:pt>
                <c:pt idx="49637">
                  <c:v>2.0</c:v>
                </c:pt>
                <c:pt idx="49638">
                  <c:v>2.0</c:v>
                </c:pt>
                <c:pt idx="49639">
                  <c:v>2.0</c:v>
                </c:pt>
                <c:pt idx="49640">
                  <c:v>2.0</c:v>
                </c:pt>
                <c:pt idx="49641">
                  <c:v>2.0</c:v>
                </c:pt>
                <c:pt idx="49642">
                  <c:v>2.0</c:v>
                </c:pt>
                <c:pt idx="49643">
                  <c:v>2.0</c:v>
                </c:pt>
                <c:pt idx="49644">
                  <c:v>2.0</c:v>
                </c:pt>
                <c:pt idx="49645">
                  <c:v>2.0</c:v>
                </c:pt>
                <c:pt idx="49646">
                  <c:v>2.0</c:v>
                </c:pt>
                <c:pt idx="49647">
                  <c:v>2.0</c:v>
                </c:pt>
                <c:pt idx="49648">
                  <c:v>2.0</c:v>
                </c:pt>
                <c:pt idx="49649">
                  <c:v>2.0</c:v>
                </c:pt>
                <c:pt idx="49650">
                  <c:v>2.0</c:v>
                </c:pt>
                <c:pt idx="49651">
                  <c:v>2.0</c:v>
                </c:pt>
                <c:pt idx="49652">
                  <c:v>2.0</c:v>
                </c:pt>
                <c:pt idx="49653">
                  <c:v>2.0</c:v>
                </c:pt>
                <c:pt idx="49654">
                  <c:v>2.0</c:v>
                </c:pt>
                <c:pt idx="49655">
                  <c:v>2.0</c:v>
                </c:pt>
                <c:pt idx="49656">
                  <c:v>2.0</c:v>
                </c:pt>
                <c:pt idx="49657">
                  <c:v>2.0</c:v>
                </c:pt>
                <c:pt idx="49658">
                  <c:v>2.0</c:v>
                </c:pt>
                <c:pt idx="49659">
                  <c:v>2.0</c:v>
                </c:pt>
                <c:pt idx="49660">
                  <c:v>2.0</c:v>
                </c:pt>
                <c:pt idx="49661">
                  <c:v>2.0</c:v>
                </c:pt>
                <c:pt idx="49662">
                  <c:v>2.0</c:v>
                </c:pt>
                <c:pt idx="49663">
                  <c:v>2.0</c:v>
                </c:pt>
                <c:pt idx="49664">
                  <c:v>2.0</c:v>
                </c:pt>
                <c:pt idx="49665">
                  <c:v>2.0</c:v>
                </c:pt>
                <c:pt idx="49666">
                  <c:v>2.0</c:v>
                </c:pt>
                <c:pt idx="49667">
                  <c:v>2.0</c:v>
                </c:pt>
                <c:pt idx="49668">
                  <c:v>2.0</c:v>
                </c:pt>
                <c:pt idx="49669">
                  <c:v>2.0</c:v>
                </c:pt>
                <c:pt idx="49670">
                  <c:v>2.0</c:v>
                </c:pt>
                <c:pt idx="49671">
                  <c:v>2.0</c:v>
                </c:pt>
                <c:pt idx="49672">
                  <c:v>2.0</c:v>
                </c:pt>
                <c:pt idx="49673">
                  <c:v>2.0</c:v>
                </c:pt>
                <c:pt idx="49674">
                  <c:v>2.0</c:v>
                </c:pt>
                <c:pt idx="49675">
                  <c:v>2.0</c:v>
                </c:pt>
                <c:pt idx="49676">
                  <c:v>2.0</c:v>
                </c:pt>
                <c:pt idx="49677">
                  <c:v>2.0</c:v>
                </c:pt>
                <c:pt idx="49678">
                  <c:v>2.0</c:v>
                </c:pt>
                <c:pt idx="49679">
                  <c:v>2.0</c:v>
                </c:pt>
                <c:pt idx="49680">
                  <c:v>2.0</c:v>
                </c:pt>
                <c:pt idx="49681">
                  <c:v>2.0</c:v>
                </c:pt>
                <c:pt idx="49682">
                  <c:v>2.0</c:v>
                </c:pt>
                <c:pt idx="49683">
                  <c:v>2.0</c:v>
                </c:pt>
                <c:pt idx="49684">
                  <c:v>2.0</c:v>
                </c:pt>
                <c:pt idx="49685">
                  <c:v>2.0</c:v>
                </c:pt>
                <c:pt idx="49686">
                  <c:v>2.0</c:v>
                </c:pt>
                <c:pt idx="49687">
                  <c:v>2.0</c:v>
                </c:pt>
                <c:pt idx="49688">
                  <c:v>2.0</c:v>
                </c:pt>
                <c:pt idx="49689">
                  <c:v>2.0</c:v>
                </c:pt>
                <c:pt idx="49690">
                  <c:v>2.0</c:v>
                </c:pt>
                <c:pt idx="49691">
                  <c:v>2.0</c:v>
                </c:pt>
                <c:pt idx="49692">
                  <c:v>2.0</c:v>
                </c:pt>
                <c:pt idx="49693">
                  <c:v>2.0</c:v>
                </c:pt>
                <c:pt idx="49694">
                  <c:v>2.0</c:v>
                </c:pt>
                <c:pt idx="49695">
                  <c:v>2.0</c:v>
                </c:pt>
                <c:pt idx="49696">
                  <c:v>2.0</c:v>
                </c:pt>
                <c:pt idx="49697">
                  <c:v>2.0</c:v>
                </c:pt>
                <c:pt idx="49698">
                  <c:v>2.0</c:v>
                </c:pt>
                <c:pt idx="49699">
                  <c:v>2.0</c:v>
                </c:pt>
                <c:pt idx="49700">
                  <c:v>2.0</c:v>
                </c:pt>
                <c:pt idx="49701">
                  <c:v>2.0</c:v>
                </c:pt>
                <c:pt idx="49702">
                  <c:v>2.0</c:v>
                </c:pt>
                <c:pt idx="49703">
                  <c:v>2.0</c:v>
                </c:pt>
                <c:pt idx="49704">
                  <c:v>2.0</c:v>
                </c:pt>
                <c:pt idx="49705">
                  <c:v>2.0</c:v>
                </c:pt>
                <c:pt idx="49706">
                  <c:v>2.0</c:v>
                </c:pt>
                <c:pt idx="49707">
                  <c:v>2.0</c:v>
                </c:pt>
                <c:pt idx="49708">
                  <c:v>2.0</c:v>
                </c:pt>
                <c:pt idx="49709">
                  <c:v>2.0</c:v>
                </c:pt>
                <c:pt idx="49710">
                  <c:v>2.0</c:v>
                </c:pt>
                <c:pt idx="49711">
                  <c:v>2.0</c:v>
                </c:pt>
                <c:pt idx="49712">
                  <c:v>2.0</c:v>
                </c:pt>
                <c:pt idx="49713">
                  <c:v>2.0</c:v>
                </c:pt>
                <c:pt idx="49714">
                  <c:v>2.0</c:v>
                </c:pt>
                <c:pt idx="49715">
                  <c:v>2.0</c:v>
                </c:pt>
                <c:pt idx="49716">
                  <c:v>2.0</c:v>
                </c:pt>
                <c:pt idx="49717">
                  <c:v>2.0</c:v>
                </c:pt>
                <c:pt idx="49718">
                  <c:v>2.0</c:v>
                </c:pt>
                <c:pt idx="49719">
                  <c:v>2.0</c:v>
                </c:pt>
                <c:pt idx="49720">
                  <c:v>2.0</c:v>
                </c:pt>
                <c:pt idx="49721">
                  <c:v>2.0</c:v>
                </c:pt>
                <c:pt idx="49722">
                  <c:v>2.0</c:v>
                </c:pt>
                <c:pt idx="49723">
                  <c:v>2.0</c:v>
                </c:pt>
                <c:pt idx="49724">
                  <c:v>2.0</c:v>
                </c:pt>
                <c:pt idx="49725">
                  <c:v>2.0</c:v>
                </c:pt>
                <c:pt idx="49726">
                  <c:v>2.0</c:v>
                </c:pt>
                <c:pt idx="49727">
                  <c:v>2.0</c:v>
                </c:pt>
                <c:pt idx="49728">
                  <c:v>2.0</c:v>
                </c:pt>
                <c:pt idx="49729">
                  <c:v>2.0</c:v>
                </c:pt>
                <c:pt idx="49730">
                  <c:v>2.0</c:v>
                </c:pt>
                <c:pt idx="49731">
                  <c:v>2.0</c:v>
                </c:pt>
                <c:pt idx="49732">
                  <c:v>2.0</c:v>
                </c:pt>
                <c:pt idx="49733">
                  <c:v>2.0</c:v>
                </c:pt>
                <c:pt idx="49734">
                  <c:v>2.0</c:v>
                </c:pt>
                <c:pt idx="49735">
                  <c:v>2.0</c:v>
                </c:pt>
                <c:pt idx="49736">
                  <c:v>2.0</c:v>
                </c:pt>
                <c:pt idx="49737">
                  <c:v>2.0</c:v>
                </c:pt>
                <c:pt idx="49738">
                  <c:v>2.0</c:v>
                </c:pt>
                <c:pt idx="49739">
                  <c:v>2.0</c:v>
                </c:pt>
                <c:pt idx="49740">
                  <c:v>2.0</c:v>
                </c:pt>
                <c:pt idx="49741">
                  <c:v>2.0</c:v>
                </c:pt>
                <c:pt idx="49742">
                  <c:v>2.0</c:v>
                </c:pt>
                <c:pt idx="49743">
                  <c:v>2.0</c:v>
                </c:pt>
                <c:pt idx="49744">
                  <c:v>2.0</c:v>
                </c:pt>
                <c:pt idx="49745">
                  <c:v>2.0</c:v>
                </c:pt>
                <c:pt idx="49746">
                  <c:v>2.0</c:v>
                </c:pt>
                <c:pt idx="49747">
                  <c:v>2.0</c:v>
                </c:pt>
                <c:pt idx="49748">
                  <c:v>2.0</c:v>
                </c:pt>
                <c:pt idx="49749">
                  <c:v>2.0</c:v>
                </c:pt>
                <c:pt idx="49750">
                  <c:v>2.0</c:v>
                </c:pt>
                <c:pt idx="49751">
                  <c:v>2.0</c:v>
                </c:pt>
                <c:pt idx="49752">
                  <c:v>2.0</c:v>
                </c:pt>
                <c:pt idx="49753">
                  <c:v>2.0</c:v>
                </c:pt>
                <c:pt idx="49754">
                  <c:v>2.0</c:v>
                </c:pt>
                <c:pt idx="49755">
                  <c:v>2.0</c:v>
                </c:pt>
                <c:pt idx="49756">
                  <c:v>2.0</c:v>
                </c:pt>
                <c:pt idx="49757">
                  <c:v>2.0</c:v>
                </c:pt>
                <c:pt idx="49758">
                  <c:v>2.0</c:v>
                </c:pt>
                <c:pt idx="49759">
                  <c:v>2.0</c:v>
                </c:pt>
                <c:pt idx="49760">
                  <c:v>2.0</c:v>
                </c:pt>
                <c:pt idx="49761">
                  <c:v>2.0</c:v>
                </c:pt>
                <c:pt idx="49762">
                  <c:v>2.0</c:v>
                </c:pt>
                <c:pt idx="49763">
                  <c:v>2.0</c:v>
                </c:pt>
                <c:pt idx="49764">
                  <c:v>2.0</c:v>
                </c:pt>
                <c:pt idx="49765">
                  <c:v>2.0</c:v>
                </c:pt>
                <c:pt idx="49766">
                  <c:v>2.0</c:v>
                </c:pt>
                <c:pt idx="49767">
                  <c:v>2.0</c:v>
                </c:pt>
                <c:pt idx="49768">
                  <c:v>2.0</c:v>
                </c:pt>
                <c:pt idx="49769">
                  <c:v>2.0</c:v>
                </c:pt>
                <c:pt idx="49770">
                  <c:v>2.0</c:v>
                </c:pt>
                <c:pt idx="49771">
                  <c:v>2.0</c:v>
                </c:pt>
                <c:pt idx="49772">
                  <c:v>2.0</c:v>
                </c:pt>
                <c:pt idx="49773">
                  <c:v>2.0</c:v>
                </c:pt>
                <c:pt idx="49774">
                  <c:v>2.0</c:v>
                </c:pt>
                <c:pt idx="49775">
                  <c:v>2.0</c:v>
                </c:pt>
                <c:pt idx="49776">
                  <c:v>2.0</c:v>
                </c:pt>
                <c:pt idx="49777">
                  <c:v>2.0</c:v>
                </c:pt>
                <c:pt idx="49778">
                  <c:v>2.0</c:v>
                </c:pt>
                <c:pt idx="49779">
                  <c:v>2.0</c:v>
                </c:pt>
                <c:pt idx="49780">
                  <c:v>2.0</c:v>
                </c:pt>
                <c:pt idx="49781">
                  <c:v>2.0</c:v>
                </c:pt>
                <c:pt idx="49782">
                  <c:v>2.0</c:v>
                </c:pt>
                <c:pt idx="49783">
                  <c:v>2.0</c:v>
                </c:pt>
                <c:pt idx="49784">
                  <c:v>2.0</c:v>
                </c:pt>
                <c:pt idx="49785">
                  <c:v>2.0</c:v>
                </c:pt>
                <c:pt idx="49786">
                  <c:v>2.0</c:v>
                </c:pt>
                <c:pt idx="49787">
                  <c:v>2.0</c:v>
                </c:pt>
                <c:pt idx="49788">
                  <c:v>2.0</c:v>
                </c:pt>
                <c:pt idx="49789">
                  <c:v>2.0</c:v>
                </c:pt>
                <c:pt idx="49790">
                  <c:v>2.0</c:v>
                </c:pt>
                <c:pt idx="49791">
                  <c:v>2.0</c:v>
                </c:pt>
                <c:pt idx="49792">
                  <c:v>2.0</c:v>
                </c:pt>
                <c:pt idx="49793">
                  <c:v>2.0</c:v>
                </c:pt>
                <c:pt idx="49794">
                  <c:v>2.0</c:v>
                </c:pt>
                <c:pt idx="49795">
                  <c:v>2.0</c:v>
                </c:pt>
                <c:pt idx="49796">
                  <c:v>2.0</c:v>
                </c:pt>
                <c:pt idx="49797">
                  <c:v>2.0</c:v>
                </c:pt>
                <c:pt idx="49798">
                  <c:v>2.0</c:v>
                </c:pt>
                <c:pt idx="49799">
                  <c:v>2.0</c:v>
                </c:pt>
                <c:pt idx="49800">
                  <c:v>2.0</c:v>
                </c:pt>
                <c:pt idx="49801">
                  <c:v>2.0</c:v>
                </c:pt>
                <c:pt idx="49802">
                  <c:v>2.0</c:v>
                </c:pt>
                <c:pt idx="49803">
                  <c:v>2.0</c:v>
                </c:pt>
                <c:pt idx="49804">
                  <c:v>2.0</c:v>
                </c:pt>
                <c:pt idx="49805">
                  <c:v>2.0</c:v>
                </c:pt>
                <c:pt idx="49806">
                  <c:v>2.0</c:v>
                </c:pt>
                <c:pt idx="49807">
                  <c:v>2.0</c:v>
                </c:pt>
                <c:pt idx="49808">
                  <c:v>2.0</c:v>
                </c:pt>
                <c:pt idx="49809">
                  <c:v>2.0</c:v>
                </c:pt>
                <c:pt idx="49810">
                  <c:v>2.0</c:v>
                </c:pt>
                <c:pt idx="49811">
                  <c:v>2.0</c:v>
                </c:pt>
                <c:pt idx="49812">
                  <c:v>2.0</c:v>
                </c:pt>
                <c:pt idx="49813">
                  <c:v>2.0</c:v>
                </c:pt>
                <c:pt idx="49814">
                  <c:v>2.0</c:v>
                </c:pt>
                <c:pt idx="49815">
                  <c:v>2.0</c:v>
                </c:pt>
                <c:pt idx="49816">
                  <c:v>2.0</c:v>
                </c:pt>
                <c:pt idx="49817">
                  <c:v>2.0</c:v>
                </c:pt>
                <c:pt idx="49818">
                  <c:v>2.0</c:v>
                </c:pt>
                <c:pt idx="49819">
                  <c:v>2.0</c:v>
                </c:pt>
                <c:pt idx="49820">
                  <c:v>2.0</c:v>
                </c:pt>
                <c:pt idx="49821">
                  <c:v>2.0</c:v>
                </c:pt>
                <c:pt idx="49822">
                  <c:v>2.0</c:v>
                </c:pt>
                <c:pt idx="49823">
                  <c:v>2.0</c:v>
                </c:pt>
                <c:pt idx="49824">
                  <c:v>2.0</c:v>
                </c:pt>
                <c:pt idx="49825">
                  <c:v>2.0</c:v>
                </c:pt>
                <c:pt idx="49826">
                  <c:v>2.0</c:v>
                </c:pt>
                <c:pt idx="49827">
                  <c:v>2.0</c:v>
                </c:pt>
                <c:pt idx="49828">
                  <c:v>2.0</c:v>
                </c:pt>
                <c:pt idx="49829">
                  <c:v>2.0</c:v>
                </c:pt>
                <c:pt idx="49830">
                  <c:v>2.0</c:v>
                </c:pt>
                <c:pt idx="49831">
                  <c:v>2.0</c:v>
                </c:pt>
                <c:pt idx="49832">
                  <c:v>2.0</c:v>
                </c:pt>
                <c:pt idx="49833">
                  <c:v>2.0</c:v>
                </c:pt>
                <c:pt idx="49834">
                  <c:v>2.0</c:v>
                </c:pt>
                <c:pt idx="49835">
                  <c:v>2.0</c:v>
                </c:pt>
                <c:pt idx="49836">
                  <c:v>2.0</c:v>
                </c:pt>
                <c:pt idx="49837">
                  <c:v>2.0</c:v>
                </c:pt>
                <c:pt idx="49838">
                  <c:v>2.0</c:v>
                </c:pt>
                <c:pt idx="49839">
                  <c:v>2.0</c:v>
                </c:pt>
                <c:pt idx="49840">
                  <c:v>2.0</c:v>
                </c:pt>
                <c:pt idx="49841">
                  <c:v>2.0</c:v>
                </c:pt>
                <c:pt idx="49842">
                  <c:v>2.0</c:v>
                </c:pt>
                <c:pt idx="49843">
                  <c:v>2.0</c:v>
                </c:pt>
                <c:pt idx="49844">
                  <c:v>2.0</c:v>
                </c:pt>
                <c:pt idx="49845">
                  <c:v>2.0</c:v>
                </c:pt>
                <c:pt idx="49846">
                  <c:v>2.0</c:v>
                </c:pt>
                <c:pt idx="49847">
                  <c:v>2.0</c:v>
                </c:pt>
                <c:pt idx="49848">
                  <c:v>2.0</c:v>
                </c:pt>
                <c:pt idx="49849">
                  <c:v>2.0</c:v>
                </c:pt>
                <c:pt idx="49850">
                  <c:v>2.0</c:v>
                </c:pt>
                <c:pt idx="49851">
                  <c:v>2.0</c:v>
                </c:pt>
                <c:pt idx="49852">
                  <c:v>2.0</c:v>
                </c:pt>
                <c:pt idx="49853">
                  <c:v>2.0</c:v>
                </c:pt>
                <c:pt idx="49854">
                  <c:v>2.0</c:v>
                </c:pt>
                <c:pt idx="49855">
                  <c:v>2.0</c:v>
                </c:pt>
                <c:pt idx="49856">
                  <c:v>2.0</c:v>
                </c:pt>
                <c:pt idx="49857">
                  <c:v>2.0</c:v>
                </c:pt>
                <c:pt idx="49858">
                  <c:v>2.0</c:v>
                </c:pt>
                <c:pt idx="49859">
                  <c:v>2.0</c:v>
                </c:pt>
                <c:pt idx="49860">
                  <c:v>2.0</c:v>
                </c:pt>
                <c:pt idx="49861">
                  <c:v>2.0</c:v>
                </c:pt>
                <c:pt idx="49862">
                  <c:v>2.0</c:v>
                </c:pt>
                <c:pt idx="49863">
                  <c:v>2.0</c:v>
                </c:pt>
                <c:pt idx="49864">
                  <c:v>2.0</c:v>
                </c:pt>
                <c:pt idx="49865">
                  <c:v>2.0</c:v>
                </c:pt>
                <c:pt idx="49866">
                  <c:v>2.0</c:v>
                </c:pt>
                <c:pt idx="49867">
                  <c:v>2.0</c:v>
                </c:pt>
                <c:pt idx="49868">
                  <c:v>2.0</c:v>
                </c:pt>
                <c:pt idx="49869">
                  <c:v>2.0</c:v>
                </c:pt>
                <c:pt idx="49870">
                  <c:v>2.0</c:v>
                </c:pt>
                <c:pt idx="49871">
                  <c:v>2.0</c:v>
                </c:pt>
                <c:pt idx="49872">
                  <c:v>2.0</c:v>
                </c:pt>
                <c:pt idx="49873">
                  <c:v>2.0</c:v>
                </c:pt>
                <c:pt idx="49874">
                  <c:v>2.0</c:v>
                </c:pt>
                <c:pt idx="49875">
                  <c:v>2.0</c:v>
                </c:pt>
                <c:pt idx="49876">
                  <c:v>2.0</c:v>
                </c:pt>
                <c:pt idx="49877">
                  <c:v>2.0</c:v>
                </c:pt>
                <c:pt idx="49878">
                  <c:v>2.0</c:v>
                </c:pt>
                <c:pt idx="49879">
                  <c:v>2.0</c:v>
                </c:pt>
                <c:pt idx="49880">
                  <c:v>2.0</c:v>
                </c:pt>
                <c:pt idx="49881">
                  <c:v>2.0</c:v>
                </c:pt>
                <c:pt idx="49882">
                  <c:v>2.0</c:v>
                </c:pt>
                <c:pt idx="49883">
                  <c:v>2.0</c:v>
                </c:pt>
                <c:pt idx="49884">
                  <c:v>2.0</c:v>
                </c:pt>
                <c:pt idx="49885">
                  <c:v>2.0</c:v>
                </c:pt>
                <c:pt idx="49886">
                  <c:v>2.0</c:v>
                </c:pt>
                <c:pt idx="49887">
                  <c:v>2.0</c:v>
                </c:pt>
                <c:pt idx="49888">
                  <c:v>2.0</c:v>
                </c:pt>
                <c:pt idx="49889">
                  <c:v>2.0</c:v>
                </c:pt>
                <c:pt idx="49890">
                  <c:v>2.0</c:v>
                </c:pt>
                <c:pt idx="49891">
                  <c:v>2.0</c:v>
                </c:pt>
                <c:pt idx="49892">
                  <c:v>2.0</c:v>
                </c:pt>
                <c:pt idx="49893">
                  <c:v>2.0</c:v>
                </c:pt>
                <c:pt idx="49894">
                  <c:v>2.0</c:v>
                </c:pt>
                <c:pt idx="49895">
                  <c:v>2.0</c:v>
                </c:pt>
                <c:pt idx="49896">
                  <c:v>2.0</c:v>
                </c:pt>
                <c:pt idx="49897">
                  <c:v>2.0</c:v>
                </c:pt>
                <c:pt idx="49898">
                  <c:v>2.0</c:v>
                </c:pt>
                <c:pt idx="49899">
                  <c:v>2.0</c:v>
                </c:pt>
                <c:pt idx="49900">
                  <c:v>2.0</c:v>
                </c:pt>
                <c:pt idx="49901">
                  <c:v>2.0</c:v>
                </c:pt>
                <c:pt idx="49902">
                  <c:v>2.0</c:v>
                </c:pt>
                <c:pt idx="49903">
                  <c:v>2.0</c:v>
                </c:pt>
                <c:pt idx="49904">
                  <c:v>2.0</c:v>
                </c:pt>
                <c:pt idx="49905">
                  <c:v>2.0</c:v>
                </c:pt>
                <c:pt idx="49906">
                  <c:v>2.0</c:v>
                </c:pt>
                <c:pt idx="49907">
                  <c:v>2.0</c:v>
                </c:pt>
                <c:pt idx="49908">
                  <c:v>2.0</c:v>
                </c:pt>
                <c:pt idx="49909">
                  <c:v>2.0</c:v>
                </c:pt>
                <c:pt idx="49910">
                  <c:v>2.0</c:v>
                </c:pt>
                <c:pt idx="49911">
                  <c:v>2.0</c:v>
                </c:pt>
                <c:pt idx="49912">
                  <c:v>2.0</c:v>
                </c:pt>
                <c:pt idx="49913">
                  <c:v>2.0</c:v>
                </c:pt>
                <c:pt idx="49914">
                  <c:v>2.0</c:v>
                </c:pt>
                <c:pt idx="49915">
                  <c:v>2.0</c:v>
                </c:pt>
                <c:pt idx="49916">
                  <c:v>2.0</c:v>
                </c:pt>
                <c:pt idx="49917">
                  <c:v>2.0</c:v>
                </c:pt>
                <c:pt idx="49918">
                  <c:v>2.0</c:v>
                </c:pt>
                <c:pt idx="49919">
                  <c:v>2.0</c:v>
                </c:pt>
                <c:pt idx="49920">
                  <c:v>2.0</c:v>
                </c:pt>
                <c:pt idx="49921">
                  <c:v>2.0</c:v>
                </c:pt>
                <c:pt idx="49922">
                  <c:v>2.0</c:v>
                </c:pt>
                <c:pt idx="49923">
                  <c:v>2.0</c:v>
                </c:pt>
                <c:pt idx="49924">
                  <c:v>2.0</c:v>
                </c:pt>
                <c:pt idx="49925">
                  <c:v>2.0</c:v>
                </c:pt>
                <c:pt idx="49926">
                  <c:v>2.0</c:v>
                </c:pt>
                <c:pt idx="49927">
                  <c:v>2.0</c:v>
                </c:pt>
                <c:pt idx="49928">
                  <c:v>2.0</c:v>
                </c:pt>
                <c:pt idx="49929">
                  <c:v>2.0</c:v>
                </c:pt>
                <c:pt idx="49930">
                  <c:v>2.0</c:v>
                </c:pt>
                <c:pt idx="49931">
                  <c:v>2.0</c:v>
                </c:pt>
                <c:pt idx="49932">
                  <c:v>2.0</c:v>
                </c:pt>
                <c:pt idx="49933">
                  <c:v>2.0</c:v>
                </c:pt>
                <c:pt idx="49934">
                  <c:v>2.0</c:v>
                </c:pt>
                <c:pt idx="49935">
                  <c:v>2.0</c:v>
                </c:pt>
                <c:pt idx="49936">
                  <c:v>2.0</c:v>
                </c:pt>
                <c:pt idx="49937">
                  <c:v>2.0</c:v>
                </c:pt>
                <c:pt idx="49938">
                  <c:v>2.0</c:v>
                </c:pt>
                <c:pt idx="49939">
                  <c:v>2.0</c:v>
                </c:pt>
                <c:pt idx="49940">
                  <c:v>2.0</c:v>
                </c:pt>
                <c:pt idx="49941">
                  <c:v>2.0</c:v>
                </c:pt>
                <c:pt idx="49942">
                  <c:v>2.0</c:v>
                </c:pt>
                <c:pt idx="49943">
                  <c:v>2.0</c:v>
                </c:pt>
                <c:pt idx="49944">
                  <c:v>2.0</c:v>
                </c:pt>
                <c:pt idx="49945">
                  <c:v>2.0</c:v>
                </c:pt>
                <c:pt idx="49946">
                  <c:v>2.0</c:v>
                </c:pt>
                <c:pt idx="49947">
                  <c:v>2.0</c:v>
                </c:pt>
                <c:pt idx="49948">
                  <c:v>2.0</c:v>
                </c:pt>
                <c:pt idx="49949">
                  <c:v>2.0</c:v>
                </c:pt>
                <c:pt idx="49950">
                  <c:v>2.0</c:v>
                </c:pt>
                <c:pt idx="49951">
                  <c:v>2.0</c:v>
                </c:pt>
                <c:pt idx="49952">
                  <c:v>2.0</c:v>
                </c:pt>
                <c:pt idx="49953">
                  <c:v>2.0</c:v>
                </c:pt>
                <c:pt idx="49954">
                  <c:v>2.0</c:v>
                </c:pt>
                <c:pt idx="49955">
                  <c:v>2.0</c:v>
                </c:pt>
                <c:pt idx="49956">
                  <c:v>2.0</c:v>
                </c:pt>
                <c:pt idx="49957">
                  <c:v>2.0</c:v>
                </c:pt>
                <c:pt idx="49958">
                  <c:v>2.0</c:v>
                </c:pt>
                <c:pt idx="49959">
                  <c:v>2.0</c:v>
                </c:pt>
                <c:pt idx="49960">
                  <c:v>2.0</c:v>
                </c:pt>
                <c:pt idx="49961">
                  <c:v>2.0</c:v>
                </c:pt>
                <c:pt idx="49962">
                  <c:v>2.0</c:v>
                </c:pt>
                <c:pt idx="49963">
                  <c:v>2.0</c:v>
                </c:pt>
                <c:pt idx="49964">
                  <c:v>2.0</c:v>
                </c:pt>
                <c:pt idx="49965">
                  <c:v>2.0</c:v>
                </c:pt>
                <c:pt idx="49966">
                  <c:v>2.0</c:v>
                </c:pt>
                <c:pt idx="49967">
                  <c:v>2.0</c:v>
                </c:pt>
                <c:pt idx="49968">
                  <c:v>2.0</c:v>
                </c:pt>
                <c:pt idx="49969">
                  <c:v>2.0</c:v>
                </c:pt>
                <c:pt idx="49970">
                  <c:v>2.0</c:v>
                </c:pt>
                <c:pt idx="49971">
                  <c:v>2.0</c:v>
                </c:pt>
                <c:pt idx="49972">
                  <c:v>2.0</c:v>
                </c:pt>
                <c:pt idx="49973">
                  <c:v>2.0</c:v>
                </c:pt>
                <c:pt idx="49974">
                  <c:v>2.0</c:v>
                </c:pt>
                <c:pt idx="49975">
                  <c:v>2.0</c:v>
                </c:pt>
                <c:pt idx="49976">
                  <c:v>2.0</c:v>
                </c:pt>
                <c:pt idx="49977">
                  <c:v>2.0</c:v>
                </c:pt>
                <c:pt idx="49978">
                  <c:v>2.0</c:v>
                </c:pt>
                <c:pt idx="49979">
                  <c:v>2.0</c:v>
                </c:pt>
                <c:pt idx="49980">
                  <c:v>2.0</c:v>
                </c:pt>
                <c:pt idx="49981">
                  <c:v>2.0</c:v>
                </c:pt>
                <c:pt idx="49982">
                  <c:v>2.0</c:v>
                </c:pt>
                <c:pt idx="49983">
                  <c:v>2.0</c:v>
                </c:pt>
                <c:pt idx="49984">
                  <c:v>2.0</c:v>
                </c:pt>
                <c:pt idx="49985">
                  <c:v>2.0</c:v>
                </c:pt>
                <c:pt idx="49986">
                  <c:v>2.0</c:v>
                </c:pt>
                <c:pt idx="49987">
                  <c:v>2.0</c:v>
                </c:pt>
                <c:pt idx="49988">
                  <c:v>2.0</c:v>
                </c:pt>
                <c:pt idx="49989">
                  <c:v>2.0</c:v>
                </c:pt>
                <c:pt idx="49990">
                  <c:v>2.0</c:v>
                </c:pt>
                <c:pt idx="49991">
                  <c:v>2.0</c:v>
                </c:pt>
                <c:pt idx="49992">
                  <c:v>2.0</c:v>
                </c:pt>
                <c:pt idx="49993">
                  <c:v>2.0</c:v>
                </c:pt>
                <c:pt idx="49994">
                  <c:v>2.0</c:v>
                </c:pt>
                <c:pt idx="49995">
                  <c:v>2.0</c:v>
                </c:pt>
                <c:pt idx="49996">
                  <c:v>2.0</c:v>
                </c:pt>
                <c:pt idx="49997">
                  <c:v>2.0</c:v>
                </c:pt>
                <c:pt idx="49998">
                  <c:v>2.0</c:v>
                </c:pt>
                <c:pt idx="49999">
                  <c:v>2.0</c:v>
                </c:pt>
              </c:numCache>
            </c:numRef>
          </c:yVal>
          <c:smooth val="0"/>
        </c:ser>
        <c:ser>
          <c:idx val="1"/>
          <c:order val="1"/>
          <c:tx>
            <c:v>lineOfFit</c:v>
          </c:tx>
          <c:spPr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1.0</c:v>
              </c:pt>
              <c:pt idx="1">
                <c:v>50000.0</c:v>
              </c:pt>
            </c:numLit>
          </c:xVal>
          <c:yVal>
            <c:numLit>
              <c:formatCode>General</c:formatCode>
              <c:ptCount val="2"/>
              <c:pt idx="0">
                <c:v>87498.8217</c:v>
              </c:pt>
              <c:pt idx="1">
                <c:v>1.95905319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33780520"/>
        <c:axId val="-2062712040"/>
      </c:scatterChart>
      <c:valAx>
        <c:axId val="-2033780520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err="1">
                    <a:latin typeface="Times"/>
                    <a:cs typeface="Times"/>
                  </a:rPr>
                  <a:t>Subtree</a:t>
                </a:r>
                <a:r>
                  <a:rPr lang="en-US" sz="1800" dirty="0">
                    <a:latin typeface="Times"/>
                    <a:cs typeface="Times"/>
                  </a:rPr>
                  <a:t> 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R</a:t>
                </a:r>
                <a:r>
                  <a:rPr lang="en-US" sz="1800" dirty="0" smtClean="0">
                    <a:latin typeface="Times"/>
                    <a:cs typeface="Times"/>
                  </a:rPr>
                  <a:t>ank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62712040"/>
        <c:crosses val="autoZero"/>
        <c:crossBetween val="midCat"/>
      </c:valAx>
      <c:valAx>
        <c:axId val="-2062712040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err="1">
                    <a:latin typeface="Times"/>
                    <a:cs typeface="Times"/>
                  </a:rPr>
                  <a:t>Subtree</a:t>
                </a:r>
                <a:r>
                  <a:rPr lang="en-US" sz="1800" dirty="0">
                    <a:latin typeface="Times"/>
                    <a:cs typeface="Times"/>
                  </a:rPr>
                  <a:t> </a:t>
                </a:r>
                <a:r>
                  <a:rPr lang="en-US" sz="1800" dirty="0" smtClean="0">
                    <a:latin typeface="Times"/>
                    <a:cs typeface="Times"/>
                  </a:rPr>
                  <a:t>Frequency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337805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5426856"/>
        <c:axId val="2125430008"/>
      </c:scatterChart>
      <c:valAx>
        <c:axId val="212542685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430008"/>
        <c:crosses val="autoZero"/>
        <c:crossBetween val="midCat"/>
      </c:valAx>
      <c:valAx>
        <c:axId val="2125430008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54268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45670202682998"/>
          <c:y val="0.109983048993876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with 25 ASTs marked</c:v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c:spPr>
          <c:invertIfNegative val="0"/>
          <c:cat>
            <c:numLit>
              <c:formatCode>General</c:formatCode>
              <c:ptCount val="4"/>
              <c:pt idx="0">
                <c:v>0.0</c:v>
              </c:pt>
              <c:pt idx="1">
                <c:v>1.0</c:v>
              </c:pt>
              <c:pt idx="2">
                <c:v>10.0</c:v>
              </c:pt>
              <c:pt idx="3">
                <c:v>19.0</c:v>
              </c:pt>
            </c:numLit>
          </c:cat>
          <c:val>
            <c:numRef>
              <c:f>reduction2!$B$18:$B$21</c:f>
              <c:numCache>
                <c:formatCode>General</c:formatCode>
                <c:ptCount val="4"/>
                <c:pt idx="0">
                  <c:v>6008.0</c:v>
                </c:pt>
                <c:pt idx="1">
                  <c:v>8222.0</c:v>
                </c:pt>
                <c:pt idx="2">
                  <c:v>12607.0</c:v>
                </c:pt>
                <c:pt idx="3">
                  <c:v>18742.0</c:v>
                </c:pt>
              </c:numCache>
            </c:numRef>
          </c:val>
        </c:ser>
        <c:ser>
          <c:idx val="1"/>
          <c:order val="1"/>
          <c:tx>
            <c:v>with 200 ASTs marked</c:v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</c:spPr>
          <c:invertIfNegative val="0"/>
          <c:cat>
            <c:numLit>
              <c:formatCode>General</c:formatCode>
              <c:ptCount val="4"/>
              <c:pt idx="0">
                <c:v>0.0</c:v>
              </c:pt>
              <c:pt idx="1">
                <c:v>1.0</c:v>
              </c:pt>
              <c:pt idx="2">
                <c:v>10.0</c:v>
              </c:pt>
              <c:pt idx="3">
                <c:v>19.0</c:v>
              </c:pt>
            </c:numLit>
          </c:cat>
          <c:val>
            <c:numRef>
              <c:f>reduction2!$C$18:$C$21</c:f>
              <c:numCache>
                <c:formatCode>General</c:formatCode>
                <c:ptCount val="4"/>
                <c:pt idx="0">
                  <c:v>10860.0</c:v>
                </c:pt>
                <c:pt idx="1">
                  <c:v>13593.0</c:v>
                </c:pt>
                <c:pt idx="2">
                  <c:v>19485.0</c:v>
                </c:pt>
                <c:pt idx="3">
                  <c:v>24615.0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-2029064088"/>
        <c:axId val="-2026414472"/>
      </c:barChart>
      <c:catAx>
        <c:axId val="-2029064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Number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of</a:t>
                </a:r>
                <a:r>
                  <a:rPr lang="en-US" sz="1800" dirty="0" smtClean="0">
                    <a:latin typeface="Times"/>
                    <a:cs typeface="Times"/>
                  </a:rPr>
                  <a:t> Equivalence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Classes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26414472"/>
        <c:crosses val="autoZero"/>
        <c:auto val="1"/>
        <c:lblAlgn val="ctr"/>
        <c:lblOffset val="100"/>
        <c:noMultiLvlLbl val="0"/>
      </c:catAx>
      <c:valAx>
        <c:axId val="-2026414472"/>
        <c:scaling>
          <c:orientation val="minMax"/>
          <c:max val="260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Number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of</a:t>
                </a:r>
                <a:r>
                  <a:rPr lang="en-US" sz="1800" dirty="0" smtClean="0">
                    <a:latin typeface="Times"/>
                    <a:cs typeface="Times"/>
                  </a:rPr>
                  <a:t> </a:t>
                </a:r>
                <a:r>
                  <a:rPr lang="en-US" sz="1800" dirty="0">
                    <a:latin typeface="Times"/>
                    <a:cs typeface="Times"/>
                  </a:rPr>
                  <a:t>S</a:t>
                </a:r>
                <a:r>
                  <a:rPr lang="en-US" sz="1800" dirty="0" smtClean="0">
                    <a:latin typeface="Times"/>
                    <a:cs typeface="Times"/>
                  </a:rPr>
                  <a:t>ubmissions Covered </a:t>
                </a:r>
                <a:endParaRPr lang="en-US" sz="1800" dirty="0" smtClean="0">
                  <a:latin typeface="Times"/>
                  <a:cs typeface="Times"/>
                </a:endParaRPr>
              </a:p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 smtClean="0">
                    <a:latin typeface="Times"/>
                    <a:cs typeface="Times"/>
                  </a:rPr>
                  <a:t>(out of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 40,000)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2906408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66862303756258"/>
          <c:y val="0.000704505686789151"/>
          <c:w val="0.324179097977734"/>
          <c:h val="0.357367871072191"/>
        </c:manualLayout>
      </c:layout>
      <c:overlay val="1"/>
      <c:txPr>
        <a:bodyPr/>
        <a:lstStyle/>
        <a:p>
          <a:pPr>
            <a:defRPr sz="1800"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marker>
            <c:symbol val="circle"/>
            <c:size val="8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numRef>
              <c:f>bugIsolation!$A$2:$A$11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bugIsolation!$D$2:$D$11</c:f>
              <c:numCache>
                <c:formatCode>General</c:formatCode>
                <c:ptCount val="10"/>
                <c:pt idx="0">
                  <c:v>0.851063829787</c:v>
                </c:pt>
                <c:pt idx="1">
                  <c:v>0.9</c:v>
                </c:pt>
                <c:pt idx="2">
                  <c:v>0.859060402685</c:v>
                </c:pt>
                <c:pt idx="3">
                  <c:v>0.82</c:v>
                </c:pt>
                <c:pt idx="4">
                  <c:v>0.80971659919</c:v>
                </c:pt>
                <c:pt idx="5">
                  <c:v>0.797342192691</c:v>
                </c:pt>
                <c:pt idx="6">
                  <c:v>0.809248554913</c:v>
                </c:pt>
                <c:pt idx="7">
                  <c:v>0.788944723618</c:v>
                </c:pt>
                <c:pt idx="8">
                  <c:v>0.780045351474</c:v>
                </c:pt>
                <c:pt idx="9">
                  <c:v>0.770459081836</c:v>
                </c:pt>
              </c:numCache>
            </c:numRef>
          </c:val>
          <c:smooth val="0"/>
        </c:ser>
        <c:ser>
          <c:idx val="1"/>
          <c:order val="1"/>
          <c:spPr>
            <a:ln w="47625" cmpd="sng">
              <a:solidFill>
                <a:schemeClr val="accent3"/>
              </a:solidFill>
            </a:ln>
            <a:effectLst/>
          </c:spPr>
          <c:marker>
            <c:symbol val="square"/>
            <c:size val="8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c:spPr>
          </c:marker>
          <c:cat>
            <c:numRef>
              <c:f>bugIsolation!$A$2:$A$11</c:f>
              <c:numCache>
                <c:formatCode>General</c:formatCode>
                <c:ptCount val="10"/>
                <c:pt idx="0">
                  <c:v>100.0</c:v>
                </c:pt>
                <c:pt idx="1">
                  <c:v>200.0</c:v>
                </c:pt>
                <c:pt idx="2">
                  <c:v>300.0</c:v>
                </c:pt>
                <c:pt idx="3">
                  <c:v>400.0</c:v>
                </c:pt>
                <c:pt idx="4">
                  <c:v>500.0</c:v>
                </c:pt>
                <c:pt idx="5">
                  <c:v>600.0</c:v>
                </c:pt>
                <c:pt idx="6">
                  <c:v>700.0</c:v>
                </c:pt>
                <c:pt idx="7">
                  <c:v>800.0</c:v>
                </c:pt>
                <c:pt idx="8">
                  <c:v>900.0</c:v>
                </c:pt>
                <c:pt idx="9">
                  <c:v>1000.0</c:v>
                </c:pt>
              </c:numCache>
            </c:numRef>
          </c:cat>
          <c:val>
            <c:numRef>
              <c:f>bugIsolation!$J$2:$J$11</c:f>
              <c:numCache>
                <c:formatCode>General</c:formatCode>
                <c:ptCount val="10"/>
                <c:pt idx="0">
                  <c:v>0.916666666667</c:v>
                </c:pt>
                <c:pt idx="1">
                  <c:v>0.882352941176</c:v>
                </c:pt>
                <c:pt idx="2">
                  <c:v>0.88</c:v>
                </c:pt>
                <c:pt idx="3">
                  <c:v>0.858536585366</c:v>
                </c:pt>
                <c:pt idx="4">
                  <c:v>0.84126984127</c:v>
                </c:pt>
                <c:pt idx="5">
                  <c:v>0.846153846154</c:v>
                </c:pt>
                <c:pt idx="6">
                  <c:v>0.860335195531</c:v>
                </c:pt>
                <c:pt idx="7">
                  <c:v>0.848192771084</c:v>
                </c:pt>
                <c:pt idx="8">
                  <c:v>0.845315904139</c:v>
                </c:pt>
                <c:pt idx="9">
                  <c:v>0.830769230769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26007144"/>
        <c:axId val="-1993650936"/>
      </c:lineChart>
      <c:catAx>
        <c:axId val="-2026007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</a:t>
                </a:r>
                <a:r>
                  <a:rPr lang="en-US" baseline="0" dirty="0" smtClean="0"/>
                  <a:t> of</a:t>
                </a:r>
                <a:r>
                  <a:rPr lang="en-US" dirty="0" smtClean="0"/>
                  <a:t> Unique </a:t>
                </a:r>
                <a:r>
                  <a:rPr lang="en-US" dirty="0"/>
                  <a:t>ASTs </a:t>
                </a:r>
                <a:r>
                  <a:rPr lang="en-US" dirty="0" smtClean="0"/>
                  <a:t>Considered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993650936"/>
        <c:crosses val="autoZero"/>
        <c:auto val="1"/>
        <c:lblAlgn val="ctr"/>
        <c:lblOffset val="100"/>
        <c:noMultiLvlLbl val="0"/>
      </c:catAx>
      <c:valAx>
        <c:axId val="-19936509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F-score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-2026007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ubbleChart>
        <c:varyColors val="0"/>
        <c:ser>
          <c:idx val="0"/>
          <c:order val="0"/>
          <c:spPr>
            <a:solidFill>
              <a:schemeClr val="accent4"/>
            </a:solidFill>
            <a:ln w="19050" cmpd="sng">
              <a:noFill/>
            </a:ln>
            <a:effectLst/>
          </c:spPr>
          <c:invertIfNegative val="0"/>
          <c:xVal>
            <c:numRef>
              <c:f>Sheet3!$A$1:$A$41</c:f>
              <c:numCache>
                <c:formatCode>General</c:formatCode>
                <c:ptCount val="41"/>
                <c:pt idx="0">
                  <c:v>0.564102564102</c:v>
                </c:pt>
                <c:pt idx="1">
                  <c:v>0.825337331334</c:v>
                </c:pt>
                <c:pt idx="2">
                  <c:v>0.658832448825</c:v>
                </c:pt>
                <c:pt idx="3">
                  <c:v>0.812667478684</c:v>
                </c:pt>
                <c:pt idx="4">
                  <c:v>0.683121019108</c:v>
                </c:pt>
                <c:pt idx="5">
                  <c:v>0.670692057594</c:v>
                </c:pt>
                <c:pt idx="6">
                  <c:v>0.842603550296</c:v>
                </c:pt>
                <c:pt idx="7">
                  <c:v>0.787878787879</c:v>
                </c:pt>
                <c:pt idx="8">
                  <c:v>0.737895158063</c:v>
                </c:pt>
                <c:pt idx="9">
                  <c:v>0.638961038961</c:v>
                </c:pt>
                <c:pt idx="10">
                  <c:v>0.734754956977</c:v>
                </c:pt>
                <c:pt idx="11">
                  <c:v>0.783691623425</c:v>
                </c:pt>
                <c:pt idx="12">
                  <c:v>0.657150140199</c:v>
                </c:pt>
                <c:pt idx="13">
                  <c:v>0.805860805861</c:v>
                </c:pt>
                <c:pt idx="14">
                  <c:v>0.810353935552</c:v>
                </c:pt>
                <c:pt idx="15">
                  <c:v>0.751863684771</c:v>
                </c:pt>
                <c:pt idx="16">
                  <c:v>0.562945368171</c:v>
                </c:pt>
                <c:pt idx="17">
                  <c:v>0.554693013409</c:v>
                </c:pt>
                <c:pt idx="18">
                  <c:v>0.741873804971</c:v>
                </c:pt>
                <c:pt idx="19">
                  <c:v>0.473387601753</c:v>
                </c:pt>
                <c:pt idx="20">
                  <c:v>0.370233246946</c:v>
                </c:pt>
                <c:pt idx="21">
                  <c:v>0.652028284332</c:v>
                </c:pt>
                <c:pt idx="22">
                  <c:v>0.616109279321</c:v>
                </c:pt>
                <c:pt idx="23">
                  <c:v>0.881424375918</c:v>
                </c:pt>
                <c:pt idx="24">
                  <c:v>0.765908214423</c:v>
                </c:pt>
                <c:pt idx="25">
                  <c:v>0.834229390681</c:v>
                </c:pt>
                <c:pt idx="26">
                  <c:v>0.640322580645</c:v>
                </c:pt>
                <c:pt idx="27">
                  <c:v>0.668208686713</c:v>
                </c:pt>
                <c:pt idx="28">
                  <c:v>0.724117987276</c:v>
                </c:pt>
                <c:pt idx="29">
                  <c:v>0.690987124463</c:v>
                </c:pt>
                <c:pt idx="30">
                  <c:v>0.801957831325</c:v>
                </c:pt>
                <c:pt idx="31">
                  <c:v>0.655906089508</c:v>
                </c:pt>
                <c:pt idx="32">
                  <c:v>0.905753424658</c:v>
                </c:pt>
                <c:pt idx="33">
                  <c:v>0.896498054475</c:v>
                </c:pt>
                <c:pt idx="34">
                  <c:v>0.811296534018</c:v>
                </c:pt>
                <c:pt idx="35">
                  <c:v>0.747723935389</c:v>
                </c:pt>
                <c:pt idx="36">
                  <c:v>0.672648335745</c:v>
                </c:pt>
                <c:pt idx="37">
                  <c:v>0.710359408034</c:v>
                </c:pt>
                <c:pt idx="38">
                  <c:v>0.708454810496</c:v>
                </c:pt>
                <c:pt idx="39">
                  <c:v>0.586879432624</c:v>
                </c:pt>
                <c:pt idx="40">
                  <c:v>0.539890710382</c:v>
                </c:pt>
              </c:numCache>
            </c:numRef>
          </c:xVal>
          <c:yVal>
            <c:numRef>
              <c:f>Sheet3!$B$1:$B$41</c:f>
              <c:numCache>
                <c:formatCode>General</c:formatCode>
                <c:ptCount val="41"/>
                <c:pt idx="0">
                  <c:v>0.788177339902</c:v>
                </c:pt>
                <c:pt idx="1">
                  <c:v>0.61752433936</c:v>
                </c:pt>
                <c:pt idx="2">
                  <c:v>0.675491033305</c:v>
                </c:pt>
                <c:pt idx="3">
                  <c:v>0.641067360885</c:v>
                </c:pt>
                <c:pt idx="4">
                  <c:v>0.490280777537</c:v>
                </c:pt>
                <c:pt idx="5">
                  <c:v>0.606914212548</c:v>
                </c:pt>
                <c:pt idx="6">
                  <c:v>0.881868131868</c:v>
                </c:pt>
                <c:pt idx="7">
                  <c:v>0.657332866644</c:v>
                </c:pt>
                <c:pt idx="8">
                  <c:v>0.430581039755</c:v>
                </c:pt>
                <c:pt idx="9">
                  <c:v>0.375796178344</c:v>
                </c:pt>
                <c:pt idx="10">
                  <c:v>0.643955130868</c:v>
                </c:pt>
                <c:pt idx="11">
                  <c:v>0.743942370662</c:v>
                </c:pt>
                <c:pt idx="12">
                  <c:v>0.670542635659</c:v>
                </c:pt>
                <c:pt idx="13">
                  <c:v>0.654042681094</c:v>
                </c:pt>
                <c:pt idx="14">
                  <c:v>0.780397022332</c:v>
                </c:pt>
                <c:pt idx="15">
                  <c:v>0.687302590019</c:v>
                </c:pt>
                <c:pt idx="16">
                  <c:v>0.483030781374</c:v>
                </c:pt>
                <c:pt idx="17">
                  <c:v>0.484734617191</c:v>
                </c:pt>
                <c:pt idx="18">
                  <c:v>0.70684371808</c:v>
                </c:pt>
                <c:pt idx="19">
                  <c:v>0.442066420664</c:v>
                </c:pt>
                <c:pt idx="20">
                  <c:v>0.476855895197</c:v>
                </c:pt>
                <c:pt idx="21">
                  <c:v>0.454126089185</c:v>
                </c:pt>
                <c:pt idx="22">
                  <c:v>0.548323471401</c:v>
                </c:pt>
                <c:pt idx="23">
                  <c:v>0.787585650947</c:v>
                </c:pt>
                <c:pt idx="24">
                  <c:v>0.628099173554</c:v>
                </c:pt>
                <c:pt idx="25">
                  <c:v>0.842814774872</c:v>
                </c:pt>
                <c:pt idx="26">
                  <c:v>0.505859375</c:v>
                </c:pt>
                <c:pt idx="27">
                  <c:v>0.525423728813</c:v>
                </c:pt>
                <c:pt idx="28">
                  <c:v>0.545319465082</c:v>
                </c:pt>
                <c:pt idx="29">
                  <c:v>0.577814569536</c:v>
                </c:pt>
                <c:pt idx="30">
                  <c:v>0.69477054429</c:v>
                </c:pt>
                <c:pt idx="31">
                  <c:v>0.458210422812</c:v>
                </c:pt>
                <c:pt idx="32">
                  <c:v>0.799316823228</c:v>
                </c:pt>
                <c:pt idx="33">
                  <c:v>0.806342015855</c:v>
                </c:pt>
                <c:pt idx="34">
                  <c:v>0.644171779141</c:v>
                </c:pt>
                <c:pt idx="35">
                  <c:v>0.539953452289</c:v>
                </c:pt>
                <c:pt idx="36">
                  <c:v>0.51857968621</c:v>
                </c:pt>
                <c:pt idx="37">
                  <c:v>0.609463722398</c:v>
                </c:pt>
                <c:pt idx="38">
                  <c:v>0.560379918589</c:v>
                </c:pt>
                <c:pt idx="39">
                  <c:v>0.396866840731</c:v>
                </c:pt>
                <c:pt idx="40">
                  <c:v>0.368965517241</c:v>
                </c:pt>
              </c:numCache>
            </c:numRef>
          </c:yVal>
          <c:bubbleSize>
            <c:numRef>
              <c:f>Sheet3!$C$1:$C$41</c:f>
              <c:numCache>
                <c:formatCode>General</c:formatCode>
                <c:ptCount val="41"/>
                <c:pt idx="0">
                  <c:v>10.2844036697</c:v>
                </c:pt>
                <c:pt idx="1">
                  <c:v>38.0517085392</c:v>
                </c:pt>
                <c:pt idx="2">
                  <c:v>63.539766911</c:v>
                </c:pt>
                <c:pt idx="3">
                  <c:v>66.017990156</c:v>
                </c:pt>
                <c:pt idx="4">
                  <c:v>32.7893472167</c:v>
                </c:pt>
                <c:pt idx="5">
                  <c:v>57.505747856</c:v>
                </c:pt>
                <c:pt idx="6">
                  <c:v>27.2099483204</c:v>
                </c:pt>
                <c:pt idx="7">
                  <c:v>34.6131788834</c:v>
                </c:pt>
                <c:pt idx="8">
                  <c:v>75.048106243</c:v>
                </c:pt>
                <c:pt idx="9">
                  <c:v>82.31872409899998</c:v>
                </c:pt>
                <c:pt idx="10">
                  <c:v>36.4349195635</c:v>
                </c:pt>
                <c:pt idx="11">
                  <c:v>113.156904066</c:v>
                </c:pt>
                <c:pt idx="12">
                  <c:v>95.288244238</c:v>
                </c:pt>
                <c:pt idx="13">
                  <c:v>64.713407987</c:v>
                </c:pt>
                <c:pt idx="14">
                  <c:v>28.6819273491</c:v>
                </c:pt>
                <c:pt idx="15">
                  <c:v>63.540895786</c:v>
                </c:pt>
                <c:pt idx="16">
                  <c:v>160.42939162</c:v>
                </c:pt>
                <c:pt idx="17">
                  <c:v>199.964414309</c:v>
                </c:pt>
                <c:pt idx="18">
                  <c:v>26.3398268398</c:v>
                </c:pt>
                <c:pt idx="19">
                  <c:v>291.020702281</c:v>
                </c:pt>
                <c:pt idx="20">
                  <c:v>322.927504394</c:v>
                </c:pt>
                <c:pt idx="21">
                  <c:v>68.32838254999983</c:v>
                </c:pt>
                <c:pt idx="22">
                  <c:v>86.283870968</c:v>
                </c:pt>
                <c:pt idx="23">
                  <c:v>82.413234403</c:v>
                </c:pt>
                <c:pt idx="24">
                  <c:v>29.06675</c:v>
                </c:pt>
                <c:pt idx="25">
                  <c:v>72.118056485</c:v>
                </c:pt>
                <c:pt idx="26">
                  <c:v>27.1871932173</c:v>
                </c:pt>
                <c:pt idx="27">
                  <c:v>99.47297297299984</c:v>
                </c:pt>
                <c:pt idx="28">
                  <c:v>37.552007163</c:v>
                </c:pt>
                <c:pt idx="29">
                  <c:v>28.0746317512</c:v>
                </c:pt>
                <c:pt idx="30">
                  <c:v>73.331764138</c:v>
                </c:pt>
                <c:pt idx="31">
                  <c:v>57.0094904241</c:v>
                </c:pt>
                <c:pt idx="32">
                  <c:v>23.8712190651</c:v>
                </c:pt>
                <c:pt idx="33">
                  <c:v>37.1043523859</c:v>
                </c:pt>
                <c:pt idx="34">
                  <c:v>40.8995718178</c:v>
                </c:pt>
                <c:pt idx="35">
                  <c:v>41.6173783969</c:v>
                </c:pt>
                <c:pt idx="36">
                  <c:v>84.53948717900001</c:v>
                </c:pt>
                <c:pt idx="37">
                  <c:v>68.962529274</c:v>
                </c:pt>
                <c:pt idx="38">
                  <c:v>100.209564113</c:v>
                </c:pt>
                <c:pt idx="39">
                  <c:v>117.982764534</c:v>
                </c:pt>
                <c:pt idx="40">
                  <c:v>129.743043438</c:v>
                </c:pt>
              </c:numCache>
            </c:numRef>
          </c:bubbleSize>
          <c:bubble3D val="0"/>
        </c:ser>
        <c:ser>
          <c:idx val="1"/>
          <c:order val="1"/>
          <c:spPr>
            <a:ln w="25400">
              <a:noFill/>
            </a:ln>
          </c:spPr>
          <c:invertIfNegative val="0"/>
          <c:trendline>
            <c:spPr>
              <a:ln w="19050" cmpd="sng">
                <a:prstDash val="sysDash"/>
              </a:ln>
            </c:spPr>
            <c:trendlineType val="linear"/>
            <c:dispRSqr val="0"/>
            <c:dispEq val="0"/>
          </c:trendline>
          <c:xVal>
            <c:numLit>
              <c:formatCode>General</c:formatCode>
              <c:ptCount val="2"/>
              <c:pt idx="0">
                <c:v>0.0</c:v>
              </c:pt>
              <c:pt idx="1">
                <c:v>1.0</c:v>
              </c:pt>
            </c:numLit>
          </c:xVal>
          <c:yVal>
            <c:numLit>
              <c:formatCode>General</c:formatCode>
              <c:ptCount val="2"/>
              <c:pt idx="0">
                <c:v>0.0</c:v>
              </c:pt>
              <c:pt idx="1">
                <c:v>1.0</c:v>
              </c:pt>
            </c:numLit>
          </c:yVal>
          <c:bubbleSize>
            <c:numLit>
              <c:formatCode>General</c:formatCode>
              <c:ptCount val="2"/>
              <c:pt idx="0">
                <c:v>1.0</c:v>
              </c:pt>
              <c:pt idx="1">
                <c:v>1.0</c:v>
              </c:pt>
            </c:numLit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sizeRepresents val="w"/>
        <c:axId val="-2086113752"/>
        <c:axId val="-2035277080"/>
      </c:bubbleChart>
      <c:valAx>
        <c:axId val="-2086113752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>
                    <a:latin typeface="Times"/>
                    <a:cs typeface="Times"/>
                  </a:rPr>
                  <a:t>Bug </a:t>
                </a:r>
                <a:r>
                  <a:rPr lang="en-US" sz="1800" dirty="0" smtClean="0">
                    <a:latin typeface="Times"/>
                    <a:cs typeface="Times"/>
                  </a:rPr>
                  <a:t>Detection </a:t>
                </a:r>
                <a:r>
                  <a:rPr lang="en-US" sz="1800" dirty="0">
                    <a:latin typeface="Times"/>
                    <a:cs typeface="Times"/>
                  </a:rPr>
                  <a:t>F-score (</a:t>
                </a:r>
                <a:r>
                  <a:rPr lang="en-US" sz="1800" dirty="0" err="1">
                    <a:latin typeface="Times"/>
                    <a:cs typeface="Times"/>
                  </a:rPr>
                  <a:t>Codewebs</a:t>
                </a:r>
                <a:r>
                  <a:rPr lang="en-US" sz="1800" dirty="0">
                    <a:latin typeface="Times"/>
                    <a:cs typeface="Times"/>
                  </a:rPr>
                  <a:t>)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35277080"/>
        <c:crosses val="autoZero"/>
        <c:crossBetween val="midCat"/>
      </c:valAx>
      <c:valAx>
        <c:axId val="-2035277080"/>
        <c:scaling>
          <c:orientation val="minMax"/>
          <c:max val="1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>
                    <a:latin typeface="Times"/>
                    <a:cs typeface="Times"/>
                  </a:defRPr>
                </a:pPr>
                <a:r>
                  <a:rPr lang="en-US" sz="1800" dirty="0">
                    <a:latin typeface="Times"/>
                    <a:cs typeface="Times"/>
                  </a:rPr>
                  <a:t>Bug </a:t>
                </a:r>
                <a:r>
                  <a:rPr lang="en-US" sz="1800" dirty="0" smtClean="0">
                    <a:latin typeface="Times"/>
                    <a:cs typeface="Times"/>
                  </a:rPr>
                  <a:t>Detection </a:t>
                </a:r>
                <a:r>
                  <a:rPr lang="en-US" sz="1800" dirty="0">
                    <a:latin typeface="Times"/>
                    <a:cs typeface="Times"/>
                  </a:rPr>
                  <a:t>F-score (</a:t>
                </a:r>
                <a:r>
                  <a:rPr lang="en-US" sz="1800" dirty="0" smtClean="0">
                    <a:latin typeface="Times"/>
                    <a:cs typeface="Times"/>
                  </a:rPr>
                  <a:t>Baseline</a:t>
                </a:r>
                <a:r>
                  <a:rPr lang="en-US" sz="1800" baseline="0" dirty="0" smtClean="0">
                    <a:latin typeface="Times"/>
                    <a:cs typeface="Times"/>
                  </a:rPr>
                  <a:t>)</a:t>
                </a:r>
                <a:endParaRPr lang="en-US" sz="1800" dirty="0">
                  <a:latin typeface="Times"/>
                  <a:cs typeface="Times"/>
                </a:endParaRP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800">
                <a:latin typeface="Times"/>
                <a:cs typeface="Times"/>
              </a:defRPr>
            </a:pPr>
            <a:endParaRPr lang="en-US"/>
          </a:p>
        </c:txPr>
        <c:crossAx val="-2086113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Oracle</c:v>
                </c:pt>
              </c:strCache>
            </c:strRef>
          </c:tx>
          <c:spPr>
            <a:ln w="12700" cmpd="sng">
              <a:solidFill>
                <a:schemeClr val="tx1"/>
              </a:solidFill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plus>
            <c:minus>
              <c:numRef>
                <c:f>Sheet1!$C$2:$C$6</c:f>
                <c:numCache>
                  <c:formatCode>General</c:formatCode>
                  <c:ptCount val="5"/>
                  <c:pt idx="0">
                    <c:v>0.00256004752560088</c:v>
                  </c:pt>
                  <c:pt idx="1">
                    <c:v>0.00212832902635925</c:v>
                  </c:pt>
                  <c:pt idx="2">
                    <c:v>0.00194353029304937</c:v>
                  </c:pt>
                  <c:pt idx="3">
                    <c:v>0.00254753606451444</c:v>
                  </c:pt>
                  <c:pt idx="4">
                    <c:v>0.00309379347331971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0.851472</c:v>
                </c:pt>
                <c:pt idx="1">
                  <c:v>0.808264</c:v>
                </c:pt>
                <c:pt idx="2">
                  <c:v>0.782091999999999</c:v>
                </c:pt>
                <c:pt idx="3">
                  <c:v>0.765556</c:v>
                </c:pt>
                <c:pt idx="4">
                  <c:v>0.752708999999999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Sheet1!$F$1</c:f>
              <c:strCache>
                <c:ptCount val="1"/>
                <c:pt idx="0">
                  <c:v>RNN</c:v>
                </c:pt>
              </c:strCache>
            </c:strRef>
          </c:tx>
          <c:spPr>
            <a:ln w="3175" cmpd="sng">
              <a:solidFill>
                <a:schemeClr val="accent2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plus>
            <c:minus>
              <c:numRef>
                <c:f>Sheet1!$G$2:$G$6</c:f>
                <c:numCache>
                  <c:formatCode>General</c:formatCode>
                  <c:ptCount val="5"/>
                  <c:pt idx="0">
                    <c:v>0.00582642726000591</c:v>
                  </c:pt>
                  <c:pt idx="1">
                    <c:v>0.00815013797105159</c:v>
                  </c:pt>
                  <c:pt idx="2">
                    <c:v>0.00760938679299804</c:v>
                  </c:pt>
                  <c:pt idx="3">
                    <c:v>0.00927367488434463</c:v>
                  </c:pt>
                  <c:pt idx="4">
                    <c:v>0.0105373712686235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Sheet1!$F$2:$F$6</c:f>
              <c:numCache>
                <c:formatCode>0.000</c:formatCode>
                <c:ptCount val="5"/>
                <c:pt idx="0">
                  <c:v>0.846682653061223</c:v>
                </c:pt>
                <c:pt idx="1">
                  <c:v>0.805</c:v>
                </c:pt>
                <c:pt idx="2">
                  <c:v>0.78</c:v>
                </c:pt>
                <c:pt idx="3">
                  <c:v>0.76</c:v>
                </c:pt>
                <c:pt idx="4">
                  <c:v>0.751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Sheet1!$H$1</c:f>
              <c:strCache>
                <c:ptCount val="1"/>
                <c:pt idx="0">
                  <c:v>LSTM</c:v>
                </c:pt>
              </c:strCache>
            </c:strRef>
          </c:tx>
          <c:spPr>
            <a:ln w="3175" cmpd="sng">
              <a:solidFill>
                <a:schemeClr val="accent1"/>
              </a:solidFill>
            </a:ln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plus>
            <c:minus>
              <c:numRef>
                <c:f>Sheet1!$I$2:$I$6</c:f>
                <c:numCache>
                  <c:formatCode>General</c:formatCode>
                  <c:ptCount val="5"/>
                  <c:pt idx="0">
                    <c:v>0.00538575138391662</c:v>
                  </c:pt>
                  <c:pt idx="1">
                    <c:v>0.00837531808799624</c:v>
                  </c:pt>
                  <c:pt idx="2">
                    <c:v>0.00874945401336363</c:v>
                  </c:pt>
                  <c:pt idx="3">
                    <c:v>0.00988292924596966</c:v>
                  </c:pt>
                  <c:pt idx="4">
                    <c:v>0.0117597437453251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0.847</c:v>
                </c:pt>
                <c:pt idx="1">
                  <c:v>0.809</c:v>
                </c:pt>
                <c:pt idx="2">
                  <c:v>0.781</c:v>
                </c:pt>
                <c:pt idx="3">
                  <c:v>0.759</c:v>
                </c:pt>
                <c:pt idx="4">
                  <c:v>0.752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BKT</c:v>
                </c:pt>
              </c:strCache>
            </c:strRef>
          </c:tx>
          <c:spPr>
            <a:ln w="3175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plus>
            <c:minus>
              <c:numRef>
                <c:f>Sheet1!$E$2:$E$6</c:f>
                <c:numCache>
                  <c:formatCode>General</c:formatCode>
                  <c:ptCount val="5"/>
                  <c:pt idx="0">
                    <c:v>0.0107343381097707</c:v>
                  </c:pt>
                  <c:pt idx="1">
                    <c:v>0.0121019982275476</c:v>
                  </c:pt>
                  <c:pt idx="2">
                    <c:v>0.00750200591744785</c:v>
                  </c:pt>
                  <c:pt idx="3">
                    <c:v>0.00649082809929643</c:v>
                  </c:pt>
                  <c:pt idx="4">
                    <c:v>0.0116103428595819</c:v>
                  </c:pt>
                </c:numCache>
              </c:numRef>
            </c:minus>
          </c:errBars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0.819521428571429</c:v>
                </c:pt>
                <c:pt idx="1">
                  <c:v>0.716541836734694</c:v>
                </c:pt>
                <c:pt idx="2">
                  <c:v>0.659374489795917</c:v>
                </c:pt>
                <c:pt idx="3">
                  <c:v>0.640962244897958</c:v>
                </c:pt>
                <c:pt idx="4">
                  <c:v>0.612466326530612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5494776"/>
        <c:axId val="2126854424"/>
      </c:lineChart>
      <c:catAx>
        <c:axId val="-2115494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Hidden Concepts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854424"/>
        <c:crosses val="autoZero"/>
        <c:auto val="1"/>
        <c:lblAlgn val="ctr"/>
        <c:lblOffset val="100"/>
        <c:tickMarkSkip val="3000"/>
        <c:noMultiLvlLbl val="0"/>
      </c:catAx>
      <c:valAx>
        <c:axId val="2126854424"/>
        <c:scaling>
          <c:orientation val="minMax"/>
          <c:max val="0.86"/>
          <c:min val="0.5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5494776"/>
        <c:crosses val="autoZero"/>
        <c:crossBetween val="between"/>
        <c:majorUnit val="0.1"/>
      </c:valAx>
    </c:plotArea>
    <c:legend>
      <c:legendPos val="l"/>
      <c:layout>
        <c:manualLayout>
          <c:xMode val="edge"/>
          <c:yMode val="edge"/>
          <c:x val="0.21707643896307"/>
          <c:y val="0.522698356525659"/>
          <c:w val="0.210365645596952"/>
          <c:h val="0.200798811665396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LSTM</c:v>
          </c:tx>
          <c:spPr>
            <a:ln w="19050" cmpd="sng"/>
          </c:spPr>
          <c:marker>
            <c:symbol val="none"/>
          </c:marker>
          <c:xVal>
            <c:numRef>
              <c:f>Sheet4!$A$3:$A$2230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 formatCode="0.00E+00">
                  <c:v>1.4403618188889E-5</c:v>
                </c:pt>
                <c:pt idx="84" formatCode="0.00E+00">
                  <c:v>4.3210854566667E-5</c:v>
                </c:pt>
                <c:pt idx="85" formatCode="0.00E+00">
                  <c:v>8.6421709133334E-5</c:v>
                </c:pt>
                <c:pt idx="86">
                  <c:v>0.00018724703645556</c:v>
                </c:pt>
                <c:pt idx="87">
                  <c:v>0.00030247598196667</c:v>
                </c:pt>
                <c:pt idx="88">
                  <c:v>0.00043210854566667</c:v>
                </c:pt>
                <c:pt idx="89">
                  <c:v>0.0006625664366889</c:v>
                </c:pt>
                <c:pt idx="90">
                  <c:v>0.00083540985495556</c:v>
                </c:pt>
                <c:pt idx="91">
                  <c:v>0.0010370605096</c:v>
                </c:pt>
                <c:pt idx="92">
                  <c:v>0.0011522894551111</c:v>
                </c:pt>
                <c:pt idx="93">
                  <c:v>0.0013971509643222</c:v>
                </c:pt>
                <c:pt idx="94">
                  <c:v>0.0015555907644</c:v>
                </c:pt>
                <c:pt idx="95">
                  <c:v>0.0017860486554222</c:v>
                </c:pt>
                <c:pt idx="96">
                  <c:v>0.0020165065464445</c:v>
                </c:pt>
                <c:pt idx="97">
                  <c:v>0.0022469644374667</c:v>
                </c:pt>
                <c:pt idx="98">
                  <c:v>0.0024198078557334</c:v>
                </c:pt>
                <c:pt idx="99">
                  <c:v>0.0027798983104556</c:v>
                </c:pt>
                <c:pt idx="100">
                  <c:v>0.0030535670560445</c:v>
                </c:pt>
                <c:pt idx="101">
                  <c:v>0.0032984285652556</c:v>
                </c:pt>
                <c:pt idx="102">
                  <c:v>0.0034712719835223</c:v>
                </c:pt>
                <c:pt idx="103">
                  <c:v>0.0037161334927334</c:v>
                </c:pt>
                <c:pt idx="104">
                  <c:v>0.0038601696746223</c:v>
                </c:pt>
                <c:pt idx="105">
                  <c:v>0.0040762239474556</c:v>
                </c:pt>
                <c:pt idx="106">
                  <c:v>0.0042634709839112</c:v>
                </c:pt>
                <c:pt idx="107">
                  <c:v>0.0045227361113112</c:v>
                </c:pt>
                <c:pt idx="108">
                  <c:v>0.0046955795295778</c:v>
                </c:pt>
                <c:pt idx="109">
                  <c:v>0.0049692482751667</c:v>
                </c:pt>
                <c:pt idx="110">
                  <c:v>0.0051708989298112</c:v>
                </c:pt>
                <c:pt idx="111">
                  <c:v>0.0054589712935889</c:v>
                </c:pt>
                <c:pt idx="112">
                  <c:v>0.0057470436573667</c:v>
                </c:pt>
                <c:pt idx="113">
                  <c:v>0.0060495196393334</c:v>
                </c:pt>
                <c:pt idx="114">
                  <c:v>0.0063231883849223</c:v>
                </c:pt>
                <c:pt idx="115">
                  <c:v>0.0065968571305112</c:v>
                </c:pt>
                <c:pt idx="116">
                  <c:v>0.0069425439670445</c:v>
                </c:pt>
                <c:pt idx="117">
                  <c:v>0.007273827185389</c:v>
                </c:pt>
                <c:pt idx="118">
                  <c:v>0.0075618995491668</c:v>
                </c:pt>
                <c:pt idx="119">
                  <c:v>0.0079940080948334</c:v>
                </c:pt>
                <c:pt idx="120">
                  <c:v>0.0083973094041223</c:v>
                </c:pt>
                <c:pt idx="121">
                  <c:v>0.0086565745315223</c:v>
                </c:pt>
                <c:pt idx="122">
                  <c:v>0.0090022613680557</c:v>
                </c:pt>
                <c:pt idx="123">
                  <c:v>0.0092903337318334</c:v>
                </c:pt>
                <c:pt idx="124">
                  <c:v>0.0096504241865557</c:v>
                </c:pt>
                <c:pt idx="125">
                  <c:v>0.0099817074049001</c:v>
                </c:pt>
                <c:pt idx="126">
                  <c:v>0.010370605096</c:v>
                </c:pt>
                <c:pt idx="127">
                  <c:v>0.0107595027871</c:v>
                </c:pt>
                <c:pt idx="128">
                  <c:v>0.011162804096389</c:v>
                </c:pt>
                <c:pt idx="129">
                  <c:v>0.0115372981693</c:v>
                </c:pt>
                <c:pt idx="130">
                  <c:v>0.011969406714967</c:v>
                </c:pt>
                <c:pt idx="131">
                  <c:v>0.012343900787878</c:v>
                </c:pt>
                <c:pt idx="132">
                  <c:v>0.012776009333545</c:v>
                </c:pt>
                <c:pt idx="133">
                  <c:v>0.013136099788267</c:v>
                </c:pt>
                <c:pt idx="134">
                  <c:v>0.013452979388422</c:v>
                </c:pt>
                <c:pt idx="135">
                  <c:v>0.013827473461333</c:v>
                </c:pt>
                <c:pt idx="136">
                  <c:v>0.014230774770622</c:v>
                </c:pt>
                <c:pt idx="137">
                  <c:v>0.014706094170856</c:v>
                </c:pt>
                <c:pt idx="138">
                  <c:v>0.0151670099529</c:v>
                </c:pt>
                <c:pt idx="139">
                  <c:v>0.015714347444078</c:v>
                </c:pt>
                <c:pt idx="140">
                  <c:v>0.016189666844311</c:v>
                </c:pt>
                <c:pt idx="141">
                  <c:v>0.016823426044622</c:v>
                </c:pt>
                <c:pt idx="142">
                  <c:v>0.017457185244934</c:v>
                </c:pt>
                <c:pt idx="143">
                  <c:v>0.018033329972489</c:v>
                </c:pt>
                <c:pt idx="144">
                  <c:v>0.018739107263745</c:v>
                </c:pt>
                <c:pt idx="145">
                  <c:v>0.019387270082245</c:v>
                </c:pt>
                <c:pt idx="146">
                  <c:v>0.020049836518934</c:v>
                </c:pt>
                <c:pt idx="147">
                  <c:v>0.020856439137511</c:v>
                </c:pt>
                <c:pt idx="148">
                  <c:v>0.021562216428767</c:v>
                </c:pt>
                <c:pt idx="149">
                  <c:v>0.022138361156322</c:v>
                </c:pt>
                <c:pt idx="150">
                  <c:v>0.022844138447578</c:v>
                </c:pt>
                <c:pt idx="151">
                  <c:v>0.023650741066156</c:v>
                </c:pt>
                <c:pt idx="152">
                  <c:v>0.024399729211978</c:v>
                </c:pt>
                <c:pt idx="153">
                  <c:v>0.025033488412289</c:v>
                </c:pt>
                <c:pt idx="154">
                  <c:v>0.025912109121811</c:v>
                </c:pt>
                <c:pt idx="155">
                  <c:v>0.026589079176689</c:v>
                </c:pt>
                <c:pt idx="156">
                  <c:v>0.027338067322511</c:v>
                </c:pt>
                <c:pt idx="157">
                  <c:v>0.0283895314503</c:v>
                </c:pt>
                <c:pt idx="158">
                  <c:v>0.0292969593962</c:v>
                </c:pt>
                <c:pt idx="159">
                  <c:v>0.030218790960289</c:v>
                </c:pt>
                <c:pt idx="160">
                  <c:v>0.0312414478517</c:v>
                </c:pt>
                <c:pt idx="161">
                  <c:v>0.032120068561223</c:v>
                </c:pt>
                <c:pt idx="162">
                  <c:v>0.033200339925389</c:v>
                </c:pt>
                <c:pt idx="163">
                  <c:v>0.034280611289556</c:v>
                </c:pt>
                <c:pt idx="164">
                  <c:v>0.0353896898901</c:v>
                </c:pt>
                <c:pt idx="165">
                  <c:v>0.036412346781512</c:v>
                </c:pt>
                <c:pt idx="166">
                  <c:v>0.037348581963789</c:v>
                </c:pt>
                <c:pt idx="167">
                  <c:v>0.038572889509845</c:v>
                </c:pt>
                <c:pt idx="168">
                  <c:v>0.039782793437712</c:v>
                </c:pt>
                <c:pt idx="169">
                  <c:v>0.040935082892823</c:v>
                </c:pt>
                <c:pt idx="170">
                  <c:v>0.041986547020612</c:v>
                </c:pt>
                <c:pt idx="171">
                  <c:v>0.043052414766589</c:v>
                </c:pt>
                <c:pt idx="172">
                  <c:v>0.044276722312645</c:v>
                </c:pt>
                <c:pt idx="173">
                  <c:v>0.045400204531378</c:v>
                </c:pt>
                <c:pt idx="174">
                  <c:v>0.046797355495701</c:v>
                </c:pt>
                <c:pt idx="175">
                  <c:v>0.047935241332623</c:v>
                </c:pt>
                <c:pt idx="176">
                  <c:v>0.049101934405923</c:v>
                </c:pt>
                <c:pt idx="177">
                  <c:v>0.050571103461189</c:v>
                </c:pt>
                <c:pt idx="178">
                  <c:v>0.052040272516456</c:v>
                </c:pt>
                <c:pt idx="179">
                  <c:v>0.053394212626212</c:v>
                </c:pt>
                <c:pt idx="180">
                  <c:v>0.054834574445101</c:v>
                </c:pt>
                <c:pt idx="181">
                  <c:v>0.056058881991156</c:v>
                </c:pt>
                <c:pt idx="182">
                  <c:v>0.057326400391778</c:v>
                </c:pt>
                <c:pt idx="183">
                  <c:v>0.058781165828856</c:v>
                </c:pt>
                <c:pt idx="184">
                  <c:v>0.060192720411367</c:v>
                </c:pt>
                <c:pt idx="185">
                  <c:v>0.061561064139312</c:v>
                </c:pt>
                <c:pt idx="186">
                  <c:v>0.062943811485445</c:v>
                </c:pt>
                <c:pt idx="187">
                  <c:v>0.064470595013467</c:v>
                </c:pt>
                <c:pt idx="188">
                  <c:v>0.066069396632434</c:v>
                </c:pt>
                <c:pt idx="189">
                  <c:v>0.067495354833134</c:v>
                </c:pt>
                <c:pt idx="190">
                  <c:v>0.069166174543045</c:v>
                </c:pt>
                <c:pt idx="191">
                  <c:v>0.070736168925634</c:v>
                </c:pt>
                <c:pt idx="192">
                  <c:v>0.072450199490112</c:v>
                </c:pt>
                <c:pt idx="193">
                  <c:v>0.073890561309001</c:v>
                </c:pt>
                <c:pt idx="194">
                  <c:v>0.075546977400723</c:v>
                </c:pt>
                <c:pt idx="195">
                  <c:v>0.077491465856223</c:v>
                </c:pt>
                <c:pt idx="196">
                  <c:v>0.079162285566134</c:v>
                </c:pt>
                <c:pt idx="197">
                  <c:v>0.08090512336699</c:v>
                </c:pt>
                <c:pt idx="198">
                  <c:v>0.08271997925879</c:v>
                </c:pt>
                <c:pt idx="199">
                  <c:v>0.084376395350512</c:v>
                </c:pt>
                <c:pt idx="200">
                  <c:v>0.086162444005934</c:v>
                </c:pt>
                <c:pt idx="201">
                  <c:v>0.088020510752301</c:v>
                </c:pt>
                <c:pt idx="202">
                  <c:v>0.089763348553157</c:v>
                </c:pt>
                <c:pt idx="203">
                  <c:v>0.091707837008657</c:v>
                </c:pt>
                <c:pt idx="204">
                  <c:v>0.09373874717329</c:v>
                </c:pt>
                <c:pt idx="205">
                  <c:v>0.095452777737768</c:v>
                </c:pt>
                <c:pt idx="206">
                  <c:v>0.097152404684057</c:v>
                </c:pt>
                <c:pt idx="207">
                  <c:v>0.098938453339479</c:v>
                </c:pt>
                <c:pt idx="208">
                  <c:v>0.10082532732222</c:v>
                </c:pt>
                <c:pt idx="209">
                  <c:v>0.10274100854135</c:v>
                </c:pt>
                <c:pt idx="210">
                  <c:v>0.10464228614228</c:v>
                </c:pt>
                <c:pt idx="211">
                  <c:v>0.10677402163423</c:v>
                </c:pt>
                <c:pt idx="212">
                  <c:v>0.10881933541706</c:v>
                </c:pt>
                <c:pt idx="213">
                  <c:v>0.11089345643626</c:v>
                </c:pt>
                <c:pt idx="214">
                  <c:v>0.1130395955464</c:v>
                </c:pt>
                <c:pt idx="215">
                  <c:v>0.11488325867458</c:v>
                </c:pt>
                <c:pt idx="216">
                  <c:v>0.1169285724574</c:v>
                </c:pt>
                <c:pt idx="217">
                  <c:v>0.11910351880392</c:v>
                </c:pt>
                <c:pt idx="218">
                  <c:v>0.12129286876863</c:v>
                </c:pt>
                <c:pt idx="219">
                  <c:v>0.12317974275138</c:v>
                </c:pt>
                <c:pt idx="220">
                  <c:v>0.1252250565342</c:v>
                </c:pt>
                <c:pt idx="221">
                  <c:v>0.12732798478978</c:v>
                </c:pt>
                <c:pt idx="222">
                  <c:v>0.12953173837268</c:v>
                </c:pt>
                <c:pt idx="223">
                  <c:v>0.13177870281015</c:v>
                </c:pt>
                <c:pt idx="224">
                  <c:v>0.13408328172037</c:v>
                </c:pt>
                <c:pt idx="225">
                  <c:v>0.13628703530327</c:v>
                </c:pt>
                <c:pt idx="226">
                  <c:v>0.13826033099515</c:v>
                </c:pt>
                <c:pt idx="227">
                  <c:v>0.14047848819623</c:v>
                </c:pt>
                <c:pt idx="228">
                  <c:v>0.14253820559725</c:v>
                </c:pt>
                <c:pt idx="229">
                  <c:v>0.14475636279833</c:v>
                </c:pt>
                <c:pt idx="230">
                  <c:v>0.14706094170856</c:v>
                </c:pt>
                <c:pt idx="231">
                  <c:v>0.14916386996413</c:v>
                </c:pt>
                <c:pt idx="232">
                  <c:v>0.15151165972892</c:v>
                </c:pt>
                <c:pt idx="233">
                  <c:v>0.15372981693001</c:v>
                </c:pt>
                <c:pt idx="234">
                  <c:v>0.15627925734945</c:v>
                </c:pt>
                <c:pt idx="235">
                  <c:v>0.15856943264148</c:v>
                </c:pt>
                <c:pt idx="236">
                  <c:v>0.16085960793351</c:v>
                </c:pt>
                <c:pt idx="237">
                  <c:v>0.16299134342547</c:v>
                </c:pt>
                <c:pt idx="238">
                  <c:v>0.16539674766301</c:v>
                </c:pt>
                <c:pt idx="239">
                  <c:v>0.16755729039135</c:v>
                </c:pt>
                <c:pt idx="240">
                  <c:v>0.1699482910107</c:v>
                </c:pt>
                <c:pt idx="241">
                  <c:v>0.17192158670258</c:v>
                </c:pt>
                <c:pt idx="242">
                  <c:v>0.1743557981765</c:v>
                </c:pt>
                <c:pt idx="243">
                  <c:v>0.17686202774137</c:v>
                </c:pt>
                <c:pt idx="244">
                  <c:v>0.17938266092442</c:v>
                </c:pt>
                <c:pt idx="245">
                  <c:v>0.18164402898008</c:v>
                </c:pt>
                <c:pt idx="246">
                  <c:v>0.1839486078903</c:v>
                </c:pt>
                <c:pt idx="247">
                  <c:v>0.18664208449162</c:v>
                </c:pt>
                <c:pt idx="248">
                  <c:v>0.18922033214744</c:v>
                </c:pt>
                <c:pt idx="249">
                  <c:v>0.19174096533049</c:v>
                </c:pt>
                <c:pt idx="250">
                  <c:v>0.19391591167701</c:v>
                </c:pt>
                <c:pt idx="251">
                  <c:v>0.1962637014418</c:v>
                </c:pt>
                <c:pt idx="252">
                  <c:v>0.19879873824305</c:v>
                </c:pt>
                <c:pt idx="253">
                  <c:v>0.20121854609878</c:v>
                </c:pt>
                <c:pt idx="254">
                  <c:v>0.20347991415444</c:v>
                </c:pt>
                <c:pt idx="255">
                  <c:v>0.20625981246489</c:v>
                </c:pt>
                <c:pt idx="256">
                  <c:v>0.20879484926614</c:v>
                </c:pt>
                <c:pt idx="257">
                  <c:v>0.21122906074006</c:v>
                </c:pt>
                <c:pt idx="258">
                  <c:v>0.21382171201406</c:v>
                </c:pt>
                <c:pt idx="259">
                  <c:v>0.21625592348798</c:v>
                </c:pt>
                <c:pt idx="260">
                  <c:v>0.21890618923474</c:v>
                </c:pt>
                <c:pt idx="261">
                  <c:v>0.22165728030881</c:v>
                </c:pt>
                <c:pt idx="262">
                  <c:v>0.22449479309202</c:v>
                </c:pt>
                <c:pt idx="263">
                  <c:v>0.22730349863886</c:v>
                </c:pt>
                <c:pt idx="264">
                  <c:v>0.23011220418569</c:v>
                </c:pt>
                <c:pt idx="265">
                  <c:v>0.2330793495326</c:v>
                </c:pt>
                <c:pt idx="266">
                  <c:v>0.23578722975211</c:v>
                </c:pt>
                <c:pt idx="267">
                  <c:v>0.23879758595359</c:v>
                </c:pt>
                <c:pt idx="268">
                  <c:v>0.24164950235499</c:v>
                </c:pt>
                <c:pt idx="269">
                  <c:v>0.24405490659254</c:v>
                </c:pt>
                <c:pt idx="270">
                  <c:v>0.24697884108488</c:v>
                </c:pt>
                <c:pt idx="271">
                  <c:v>0.24971552854077</c:v>
                </c:pt>
                <c:pt idx="272">
                  <c:v>0.25256744494217</c:v>
                </c:pt>
                <c:pt idx="273">
                  <c:v>0.25520330707074</c:v>
                </c:pt>
                <c:pt idx="274">
                  <c:v>0.25762311492647</c:v>
                </c:pt>
                <c:pt idx="275">
                  <c:v>0.26046062770968</c:v>
                </c:pt>
                <c:pt idx="276">
                  <c:v>0.26329814049289</c:v>
                </c:pt>
                <c:pt idx="277">
                  <c:v>0.26674060524004</c:v>
                </c:pt>
                <c:pt idx="278">
                  <c:v>0.26946288907774</c:v>
                </c:pt>
                <c:pt idx="279">
                  <c:v>0.2720987512063</c:v>
                </c:pt>
                <c:pt idx="280">
                  <c:v>0.27479222780763</c:v>
                </c:pt>
                <c:pt idx="281">
                  <c:v>0.27774496953635</c:v>
                </c:pt>
                <c:pt idx="282">
                  <c:v>0.28074092211964</c:v>
                </c:pt>
                <c:pt idx="283">
                  <c:v>0.28369366384836</c:v>
                </c:pt>
                <c:pt idx="284">
                  <c:v>0.28645915854063</c:v>
                </c:pt>
                <c:pt idx="285">
                  <c:v>0.28919584599651</c:v>
                </c:pt>
                <c:pt idx="286">
                  <c:v>0.29227822028894</c:v>
                </c:pt>
                <c:pt idx="287">
                  <c:v>0.2951733475449</c:v>
                </c:pt>
                <c:pt idx="288">
                  <c:v>0.29834214354646</c:v>
                </c:pt>
                <c:pt idx="289">
                  <c:v>0.30090598758408</c:v>
                </c:pt>
                <c:pt idx="290">
                  <c:v>0.30358506056721</c:v>
                </c:pt>
                <c:pt idx="291">
                  <c:v>0.30648018782318</c:v>
                </c:pt>
                <c:pt idx="292">
                  <c:v>0.30973540553387</c:v>
                </c:pt>
                <c:pt idx="293">
                  <c:v>0.31273135811716</c:v>
                </c:pt>
                <c:pt idx="294">
                  <c:v>0.31588575050053</c:v>
                </c:pt>
                <c:pt idx="295">
                  <c:v>0.31882408861106</c:v>
                </c:pt>
                <c:pt idx="296">
                  <c:v>0.32182004119435</c:v>
                </c:pt>
                <c:pt idx="297">
                  <c:v>0.32471516845031</c:v>
                </c:pt>
                <c:pt idx="298">
                  <c:v>0.3281000187247</c:v>
                </c:pt>
                <c:pt idx="299">
                  <c:v>0.33129762196264</c:v>
                </c:pt>
                <c:pt idx="300">
                  <c:v>0.33450962881876</c:v>
                </c:pt>
                <c:pt idx="301">
                  <c:v>0.33760640672937</c:v>
                </c:pt>
                <c:pt idx="302">
                  <c:v>0.3408040099673</c:v>
                </c:pt>
                <c:pt idx="303">
                  <c:v>0.34433289642358</c:v>
                </c:pt>
                <c:pt idx="304">
                  <c:v>0.34776095755254</c:v>
                </c:pt>
                <c:pt idx="305">
                  <c:v>0.35062727757213</c:v>
                </c:pt>
                <c:pt idx="306">
                  <c:v>0.35398332061014</c:v>
                </c:pt>
                <c:pt idx="307">
                  <c:v>0.35744018897547</c:v>
                </c:pt>
                <c:pt idx="308">
                  <c:v>0.36053696688608</c:v>
                </c:pt>
                <c:pt idx="309">
                  <c:v>0.36396502801504</c:v>
                </c:pt>
                <c:pt idx="310">
                  <c:v>0.36722024572573</c:v>
                </c:pt>
                <c:pt idx="311">
                  <c:v>0.37063390323649</c:v>
                </c:pt>
                <c:pt idx="312">
                  <c:v>0.37440765120198</c:v>
                </c:pt>
                <c:pt idx="313">
                  <c:v>0.37773488700362</c:v>
                </c:pt>
                <c:pt idx="314">
                  <c:v>0.38139340602359</c:v>
                </c:pt>
                <c:pt idx="315">
                  <c:v>0.38495109971625</c:v>
                </c:pt>
                <c:pt idx="316">
                  <c:v>0.38847998617253</c:v>
                </c:pt>
                <c:pt idx="317">
                  <c:v>0.39195125815605</c:v>
                </c:pt>
                <c:pt idx="318">
                  <c:v>0.39539372290319</c:v>
                </c:pt>
                <c:pt idx="319">
                  <c:v>0.39895141659585</c:v>
                </c:pt>
                <c:pt idx="320">
                  <c:v>0.40213461621559</c:v>
                </c:pt>
                <c:pt idx="321">
                  <c:v>0.40557708096274</c:v>
                </c:pt>
                <c:pt idx="322">
                  <c:v>0.40897633485532</c:v>
                </c:pt>
                <c:pt idx="323">
                  <c:v>0.41272127558443</c:v>
                </c:pt>
                <c:pt idx="324">
                  <c:v>0.41643740907716</c:v>
                </c:pt>
                <c:pt idx="325">
                  <c:v>0.41979345211517</c:v>
                </c:pt>
                <c:pt idx="326">
                  <c:v>0.42356720008066</c:v>
                </c:pt>
                <c:pt idx="327">
                  <c:v>0.42736975528253</c:v>
                </c:pt>
                <c:pt idx="328">
                  <c:v>0.43121552133896</c:v>
                </c:pt>
                <c:pt idx="329">
                  <c:v>0.43468679332248</c:v>
                </c:pt>
                <c:pt idx="330">
                  <c:v>0.43847494490616</c:v>
                </c:pt>
                <c:pt idx="331">
                  <c:v>0.44226309648984</c:v>
                </c:pt>
                <c:pt idx="332">
                  <c:v>0.44579198294612</c:v>
                </c:pt>
                <c:pt idx="333">
                  <c:v>0.44970976709349</c:v>
                </c:pt>
                <c:pt idx="334">
                  <c:v>0.45328186440434</c:v>
                </c:pt>
                <c:pt idx="335">
                  <c:v>0.45730047387904</c:v>
                </c:pt>
                <c:pt idx="336">
                  <c:v>0.46124706526279</c:v>
                </c:pt>
                <c:pt idx="337">
                  <c:v>0.46540971091938</c:v>
                </c:pt>
                <c:pt idx="338">
                  <c:v>0.46888098290291</c:v>
                </c:pt>
                <c:pt idx="339">
                  <c:v>0.47300041770493</c:v>
                </c:pt>
                <c:pt idx="340">
                  <c:v>0.47694700908868</c:v>
                </c:pt>
                <c:pt idx="341">
                  <c:v>0.48083598599968</c:v>
                </c:pt>
                <c:pt idx="342">
                  <c:v>0.48458092672879</c:v>
                </c:pt>
                <c:pt idx="343">
                  <c:v>0.48857072896712</c:v>
                </c:pt>
                <c:pt idx="344">
                  <c:v>0.49269016376914</c:v>
                </c:pt>
                <c:pt idx="345">
                  <c:v>0.49662235153471</c:v>
                </c:pt>
                <c:pt idx="346">
                  <c:v>0.50035288864563</c:v>
                </c:pt>
                <c:pt idx="347">
                  <c:v>0.50457314877497</c:v>
                </c:pt>
                <c:pt idx="348">
                  <c:v>0.50823166779495</c:v>
                </c:pt>
                <c:pt idx="349">
                  <c:v>0.51232229536059</c:v>
                </c:pt>
                <c:pt idx="350">
                  <c:v>0.51636971207167</c:v>
                </c:pt>
                <c:pt idx="351">
                  <c:v>0.52041712878275</c:v>
                </c:pt>
                <c:pt idx="352">
                  <c:v>0.52483903956674</c:v>
                </c:pt>
                <c:pt idx="353">
                  <c:v>0.52885764904144</c:v>
                </c:pt>
                <c:pt idx="354">
                  <c:v>0.53283304766157</c:v>
                </c:pt>
                <c:pt idx="355">
                  <c:v>0.53685165713627</c:v>
                </c:pt>
                <c:pt idx="356">
                  <c:v>0.54108632088381</c:v>
                </c:pt>
                <c:pt idx="357">
                  <c:v>0.54513373759488</c:v>
                </c:pt>
                <c:pt idx="358">
                  <c:v>0.54915234706958</c:v>
                </c:pt>
                <c:pt idx="359">
                  <c:v>0.55335820358074</c:v>
                </c:pt>
                <c:pt idx="360">
                  <c:v>0.55786653607386</c:v>
                </c:pt>
                <c:pt idx="361">
                  <c:v>0.56192835640313</c:v>
                </c:pt>
                <c:pt idx="362">
                  <c:v>0.56607659844153</c:v>
                </c:pt>
                <c:pt idx="363">
                  <c:v>0.57031126218906</c:v>
                </c:pt>
                <c:pt idx="364">
                  <c:v>0.57489161277313</c:v>
                </c:pt>
                <c:pt idx="365">
                  <c:v>0.57922710184798</c:v>
                </c:pt>
                <c:pt idx="366">
                  <c:v>0.58386506690481</c:v>
                </c:pt>
                <c:pt idx="367">
                  <c:v>0.58794129085226</c:v>
                </c:pt>
                <c:pt idx="368">
                  <c:v>0.59226237630893</c:v>
                </c:pt>
                <c:pt idx="369">
                  <c:v>0.59705878116583</c:v>
                </c:pt>
                <c:pt idx="370">
                  <c:v>0.60166793898627</c:v>
                </c:pt>
                <c:pt idx="371">
                  <c:v>0.60607544615207</c:v>
                </c:pt>
                <c:pt idx="372">
                  <c:v>0.61052616417244</c:v>
                </c:pt>
                <c:pt idx="373">
                  <c:v>0.61536577988391</c:v>
                </c:pt>
                <c:pt idx="374">
                  <c:v>0.61984530514065</c:v>
                </c:pt>
                <c:pt idx="375">
                  <c:v>0.62439684848834</c:v>
                </c:pt>
                <c:pt idx="376">
                  <c:v>0.62874674118138</c:v>
                </c:pt>
                <c:pt idx="377">
                  <c:v>0.63337030262002</c:v>
                </c:pt>
                <c:pt idx="378">
                  <c:v>0.63763377360393</c:v>
                </c:pt>
                <c:pt idx="379">
                  <c:v>0.64207008800611</c:v>
                </c:pt>
                <c:pt idx="380">
                  <c:v>0.64640557708096</c:v>
                </c:pt>
                <c:pt idx="381">
                  <c:v>0.65110115661054</c:v>
                </c:pt>
                <c:pt idx="382">
                  <c:v>0.65589756146744</c:v>
                </c:pt>
                <c:pt idx="383">
                  <c:v>0.66042029757875</c:v>
                </c:pt>
                <c:pt idx="384">
                  <c:v>0.66504385901739</c:v>
                </c:pt>
                <c:pt idx="385">
                  <c:v>0.66985466749247</c:v>
                </c:pt>
                <c:pt idx="386">
                  <c:v>0.67466547596756</c:v>
                </c:pt>
                <c:pt idx="387">
                  <c:v>0.6795483025336</c:v>
                </c:pt>
                <c:pt idx="388">
                  <c:v>0.68412865311766</c:v>
                </c:pt>
                <c:pt idx="389">
                  <c:v>0.68891065435637</c:v>
                </c:pt>
                <c:pt idx="390">
                  <c:v>0.69359183026776</c:v>
                </c:pt>
                <c:pt idx="391">
                  <c:v>0.69837383150647</c:v>
                </c:pt>
                <c:pt idx="392">
                  <c:v>0.70304060379967</c:v>
                </c:pt>
                <c:pt idx="393">
                  <c:v>0.70766416523831</c:v>
                </c:pt>
                <c:pt idx="394">
                  <c:v>0.71263341351347</c:v>
                </c:pt>
                <c:pt idx="395">
                  <c:v>0.71755945093407</c:v>
                </c:pt>
                <c:pt idx="396">
                  <c:v>0.72242787388192</c:v>
                </c:pt>
                <c:pt idx="397">
                  <c:v>0.72732510406614</c:v>
                </c:pt>
                <c:pt idx="398">
                  <c:v>0.73233756319587</c:v>
                </c:pt>
                <c:pt idx="399">
                  <c:v>0.73716277528915</c:v>
                </c:pt>
                <c:pt idx="400">
                  <c:v>0.74217523441889</c:v>
                </c:pt>
                <c:pt idx="401">
                  <c:v>0.74701485013035</c:v>
                </c:pt>
                <c:pt idx="402">
                  <c:v>0.75172483327812</c:v>
                </c:pt>
                <c:pt idx="403">
                  <c:v>0.75676609964423</c:v>
                </c:pt>
                <c:pt idx="404">
                  <c:v>0.76200901666499</c:v>
                </c:pt>
                <c:pt idx="405">
                  <c:v>0.76689184323102</c:v>
                </c:pt>
                <c:pt idx="406">
                  <c:v>0.77201953130626</c:v>
                </c:pt>
                <c:pt idx="407">
                  <c:v>0.77698877958143</c:v>
                </c:pt>
                <c:pt idx="408">
                  <c:v>0.78236132916589</c:v>
                </c:pt>
                <c:pt idx="409">
                  <c:v>0.7876618606594</c:v>
                </c:pt>
                <c:pt idx="410">
                  <c:v>0.79319285004393</c:v>
                </c:pt>
                <c:pt idx="411">
                  <c:v>0.79860861048295</c:v>
                </c:pt>
                <c:pt idx="412">
                  <c:v>0.80398116006741</c:v>
                </c:pt>
                <c:pt idx="413">
                  <c:v>0.80951214945194</c:v>
                </c:pt>
                <c:pt idx="414">
                  <c:v>0.81481268094545</c:v>
                </c:pt>
                <c:pt idx="415">
                  <c:v>0.82015642329353</c:v>
                </c:pt>
                <c:pt idx="416">
                  <c:v>0.8257738343872</c:v>
                </c:pt>
                <c:pt idx="417">
                  <c:v>0.83124720929898</c:v>
                </c:pt>
                <c:pt idx="418">
                  <c:v>0.83669177697438</c:v>
                </c:pt>
                <c:pt idx="419">
                  <c:v>0.84204992294064</c:v>
                </c:pt>
                <c:pt idx="420">
                  <c:v>0.84771054488888</c:v>
                </c:pt>
                <c:pt idx="421">
                  <c:v>0.85339997407349</c:v>
                </c:pt>
                <c:pt idx="422" formatCode="0.00E+00">
                  <c:v>0.8589597706944</c:v>
                </c:pt>
                <c:pt idx="423" formatCode="0.00E+00">
                  <c:v>0.86469241073358</c:v>
                </c:pt>
                <c:pt idx="424" formatCode="0.00E+00">
                  <c:v>0.87035303268181</c:v>
                </c:pt>
                <c:pt idx="425" formatCode="0.00E+00">
                  <c:v>0.87625851613925</c:v>
                </c:pt>
                <c:pt idx="426" formatCode="0.00E+00">
                  <c:v>0.88174629466922</c:v>
                </c:pt>
                <c:pt idx="427" formatCode="0.00E+00">
                  <c:v>0.88769498898123</c:v>
                </c:pt>
                <c:pt idx="428" formatCode="0.00E+00">
                  <c:v>0.89364368329324</c:v>
                </c:pt>
                <c:pt idx="429" formatCode="0.00E+00">
                  <c:v>0.89962118484163</c:v>
                </c:pt>
                <c:pt idx="430" formatCode="0.00E+00">
                  <c:v>0.90551226468089</c:v>
                </c:pt>
                <c:pt idx="431" formatCode="0.00E+00">
                  <c:v>0.91148976622928</c:v>
                </c:pt>
                <c:pt idx="432" formatCode="0.00E+00">
                  <c:v>0.91748167139585</c:v>
                </c:pt>
                <c:pt idx="433" formatCode="0.00E+00">
                  <c:v>0.92379045616259</c:v>
                </c:pt>
                <c:pt idx="434" formatCode="0.00E+00">
                  <c:v>0.93001281922019</c:v>
                </c:pt>
                <c:pt idx="435" formatCode="0.00E+00">
                  <c:v>0.93626398951417</c:v>
                </c:pt>
                <c:pt idx="436">
                  <c:v>0.94250075618995</c:v>
                </c:pt>
                <c:pt idx="437">
                  <c:v>0.94899678799314</c:v>
                </c:pt>
                <c:pt idx="438">
                  <c:v>0.95534878361444</c:v>
                </c:pt>
                <c:pt idx="439">
                  <c:v>0.96174399009031</c:v>
                </c:pt>
                <c:pt idx="440">
                  <c:v>0.96835525083901</c:v>
                </c:pt>
                <c:pt idx="441">
                  <c:v>0.97488008987858</c:v>
                </c:pt>
                <c:pt idx="442">
                  <c:v>0.98140492891814</c:v>
                </c:pt>
                <c:pt idx="443">
                  <c:v>0.98821784032149</c:v>
                </c:pt>
                <c:pt idx="444">
                  <c:v>0.99504515534302</c:v>
                </c:pt>
              </c:numCache>
            </c:numRef>
          </c:xVal>
          <c:yVal>
            <c:numRef>
              <c:f>Sheet4!$B$3:$B$2230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0.18573793355144</c:v>
                </c:pt>
                <c:pt idx="57">
                  <c:v>0.18899649378918</c:v>
                </c:pt>
                <c:pt idx="58">
                  <c:v>0.19225505402693</c:v>
                </c:pt>
                <c:pt idx="59">
                  <c:v>0.19551361426467</c:v>
                </c:pt>
                <c:pt idx="60">
                  <c:v>0.19877217450242</c:v>
                </c:pt>
                <c:pt idx="61">
                  <c:v>0.20203073474016</c:v>
                </c:pt>
                <c:pt idx="62">
                  <c:v>0.20528929497791</c:v>
                </c:pt>
                <c:pt idx="63">
                  <c:v>0.20854785521565</c:v>
                </c:pt>
                <c:pt idx="64">
                  <c:v>0.2118064154534</c:v>
                </c:pt>
                <c:pt idx="65">
                  <c:v>0.21506497569114</c:v>
                </c:pt>
                <c:pt idx="66">
                  <c:v>0.21832353592889</c:v>
                </c:pt>
                <c:pt idx="67">
                  <c:v>0.22158209616663</c:v>
                </c:pt>
                <c:pt idx="68">
                  <c:v>0.22484065640437</c:v>
                </c:pt>
                <c:pt idx="69">
                  <c:v>0.22809921664212</c:v>
                </c:pt>
                <c:pt idx="70">
                  <c:v>0.23135777687986</c:v>
                </c:pt>
                <c:pt idx="71">
                  <c:v>0.23461633711761</c:v>
                </c:pt>
                <c:pt idx="72">
                  <c:v>0.23787489735535</c:v>
                </c:pt>
                <c:pt idx="73">
                  <c:v>0.2411334575931</c:v>
                </c:pt>
                <c:pt idx="74">
                  <c:v>0.24439201783084</c:v>
                </c:pt>
                <c:pt idx="75">
                  <c:v>0.24765057806859</c:v>
                </c:pt>
                <c:pt idx="76">
                  <c:v>0.25090913830633</c:v>
                </c:pt>
                <c:pt idx="77">
                  <c:v>0.25416769854408</c:v>
                </c:pt>
                <c:pt idx="78">
                  <c:v>0.25742625878182</c:v>
                </c:pt>
                <c:pt idx="79">
                  <c:v>0.26068481901956</c:v>
                </c:pt>
                <c:pt idx="80">
                  <c:v>0.26394337925731</c:v>
                </c:pt>
                <c:pt idx="81">
                  <c:v>0.26720193949505</c:v>
                </c:pt>
                <c:pt idx="82">
                  <c:v>0.2704604997328</c:v>
                </c:pt>
                <c:pt idx="83">
                  <c:v>0.27371254285007</c:v>
                </c:pt>
                <c:pt idx="84">
                  <c:v>0.27695806884686</c:v>
                </c:pt>
                <c:pt idx="85">
                  <c:v>0.28019707772318</c:v>
                </c:pt>
                <c:pt idx="86">
                  <c:v>0.28341001811759</c:v>
                </c:pt>
                <c:pt idx="87">
                  <c:v>0.28661644139154</c:v>
                </c:pt>
                <c:pt idx="88">
                  <c:v>0.289816347545</c:v>
                </c:pt>
                <c:pt idx="89">
                  <c:v>0.29297063385514</c:v>
                </c:pt>
                <c:pt idx="90">
                  <c:v>0.29615098864718</c:v>
                </c:pt>
                <c:pt idx="91">
                  <c:v>0.29931830919826</c:v>
                </c:pt>
                <c:pt idx="92">
                  <c:v>0.3025247324722</c:v>
                </c:pt>
                <c:pt idx="93">
                  <c:v>0.30567250166187</c:v>
                </c:pt>
                <c:pt idx="94">
                  <c:v>0.30885937357438</c:v>
                </c:pt>
                <c:pt idx="95">
                  <c:v>0.31201365988452</c:v>
                </c:pt>
                <c:pt idx="96">
                  <c:v>0.31516794619465</c:v>
                </c:pt>
                <c:pt idx="97">
                  <c:v>0.31832223250479</c:v>
                </c:pt>
                <c:pt idx="98">
                  <c:v>0.32150258729683</c:v>
                </c:pt>
                <c:pt idx="99">
                  <c:v>0.32459821952269</c:v>
                </c:pt>
                <c:pt idx="100">
                  <c:v>0.3277329544714</c:v>
                </c:pt>
                <c:pt idx="101">
                  <c:v>0.33088072366106</c:v>
                </c:pt>
                <c:pt idx="102">
                  <c:v>0.3340610784531</c:v>
                </c:pt>
                <c:pt idx="103">
                  <c:v>0.33720884764276</c:v>
                </c:pt>
                <c:pt idx="104">
                  <c:v>0.34040223667575</c:v>
                </c:pt>
                <c:pt idx="105">
                  <c:v>0.34356304010636</c:v>
                </c:pt>
                <c:pt idx="106">
                  <c:v>0.34673687777792</c:v>
                </c:pt>
                <c:pt idx="107">
                  <c:v>0.34987812984711</c:v>
                </c:pt>
                <c:pt idx="108">
                  <c:v>0.35305848463915</c:v>
                </c:pt>
                <c:pt idx="109">
                  <c:v>0.35619321958786</c:v>
                </c:pt>
                <c:pt idx="110">
                  <c:v>0.35936054013895</c:v>
                </c:pt>
                <c:pt idx="111">
                  <c:v>0.36248875796718</c:v>
                </c:pt>
                <c:pt idx="112">
                  <c:v>0.36561697579541</c:v>
                </c:pt>
                <c:pt idx="113">
                  <c:v>0.36873867650317</c:v>
                </c:pt>
                <c:pt idx="114">
                  <c:v>0.37187341145188</c:v>
                </c:pt>
                <c:pt idx="115">
                  <c:v>0.37500814640059</c:v>
                </c:pt>
                <c:pt idx="116">
                  <c:v>0.37811029574693</c:v>
                </c:pt>
                <c:pt idx="117">
                  <c:v>0.38121896221374</c:v>
                </c:pt>
                <c:pt idx="118">
                  <c:v>0.38434718004197</c:v>
                </c:pt>
                <c:pt idx="119">
                  <c:v>0.38741022666545</c:v>
                </c:pt>
                <c:pt idx="120">
                  <c:v>0.39048630752988</c:v>
                </c:pt>
                <c:pt idx="121">
                  <c:v>0.39362755959907</c:v>
                </c:pt>
                <c:pt idx="122">
                  <c:v>0.3967297089454</c:v>
                </c:pt>
                <c:pt idx="123">
                  <c:v>0.39985792677363</c:v>
                </c:pt>
                <c:pt idx="124">
                  <c:v>0.40295355899949</c:v>
                </c:pt>
                <c:pt idx="125">
                  <c:v>0.4060622254663</c:v>
                </c:pt>
                <c:pt idx="126">
                  <c:v>0.40914482345121</c:v>
                </c:pt>
                <c:pt idx="127">
                  <c:v>0.41222742143611</c:v>
                </c:pt>
                <c:pt idx="128">
                  <c:v>0.41530350230054</c:v>
                </c:pt>
                <c:pt idx="129">
                  <c:v>0.41839261740593</c:v>
                </c:pt>
                <c:pt idx="130">
                  <c:v>0.42145566402941</c:v>
                </c:pt>
                <c:pt idx="131">
                  <c:v>0.42454477913479</c:v>
                </c:pt>
                <c:pt idx="132">
                  <c:v>0.42760782575827</c:v>
                </c:pt>
                <c:pt idx="133">
                  <c:v>0.43070345798412</c:v>
                </c:pt>
                <c:pt idx="134">
                  <c:v>0.43381864157141</c:v>
                </c:pt>
                <c:pt idx="135">
                  <c:v>0.43690775667679</c:v>
                </c:pt>
                <c:pt idx="136">
                  <c:v>0.43998383754122</c:v>
                </c:pt>
                <c:pt idx="137">
                  <c:v>0.44302733280327</c:v>
                </c:pt>
                <c:pt idx="138">
                  <c:v>0.4460773451858</c:v>
                </c:pt>
                <c:pt idx="139">
                  <c:v>0.44908825484548</c:v>
                </c:pt>
                <c:pt idx="140">
                  <c:v>0.45213175010753</c:v>
                </c:pt>
                <c:pt idx="141">
                  <c:v>0.45510355704436</c:v>
                </c:pt>
                <c:pt idx="142">
                  <c:v>0.45807536398118</c:v>
                </c:pt>
                <c:pt idx="143">
                  <c:v>0.4610732393999</c:v>
                </c:pt>
                <c:pt idx="144">
                  <c:v>0.46401246073435</c:v>
                </c:pt>
                <c:pt idx="145">
                  <c:v>0.4669777505507</c:v>
                </c:pt>
                <c:pt idx="146">
                  <c:v>0.46993652324657</c:v>
                </c:pt>
                <c:pt idx="147">
                  <c:v>0.47283012473769</c:v>
                </c:pt>
                <c:pt idx="148">
                  <c:v>0.47576934607213</c:v>
                </c:pt>
                <c:pt idx="149">
                  <c:v>0.47876722149086</c:v>
                </c:pt>
                <c:pt idx="150">
                  <c:v>0.4817064428253</c:v>
                </c:pt>
                <c:pt idx="151">
                  <c:v>0.48460004431642</c:v>
                </c:pt>
                <c:pt idx="152">
                  <c:v>0.48751971428944</c:v>
                </c:pt>
                <c:pt idx="153">
                  <c:v>0.49049152122626</c:v>
                </c:pt>
                <c:pt idx="154">
                  <c:v>0.493352537115</c:v>
                </c:pt>
                <c:pt idx="155">
                  <c:v>0.4963047926904</c:v>
                </c:pt>
                <c:pt idx="156">
                  <c:v>0.49922446266342</c:v>
                </c:pt>
                <c:pt idx="157">
                  <c:v>0.50200727310645</c:v>
                </c:pt>
                <c:pt idx="158">
                  <c:v>0.50485525475424</c:v>
                </c:pt>
                <c:pt idx="159">
                  <c:v>0.50769671928155</c:v>
                </c:pt>
                <c:pt idx="160">
                  <c:v>0.51049256396554</c:v>
                </c:pt>
                <c:pt idx="161">
                  <c:v>0.51335357985428</c:v>
                </c:pt>
                <c:pt idx="162">
                  <c:v>0.51612335605636</c:v>
                </c:pt>
                <c:pt idx="163">
                  <c:v>0.51889313225844</c:v>
                </c:pt>
                <c:pt idx="164">
                  <c:v>0.52164987421957</c:v>
                </c:pt>
                <c:pt idx="165">
                  <c:v>0.52444571890356</c:v>
                </c:pt>
                <c:pt idx="166">
                  <c:v>0.5272806663104</c:v>
                </c:pt>
                <c:pt idx="167">
                  <c:v>0.52998527130773</c:v>
                </c:pt>
                <c:pt idx="168">
                  <c:v>0.53269639342553</c:v>
                </c:pt>
                <c:pt idx="169">
                  <c:v>0.53543358402523</c:v>
                </c:pt>
                <c:pt idx="170">
                  <c:v>0.53821639446827</c:v>
                </c:pt>
                <c:pt idx="171">
                  <c:v>0.54099268779083</c:v>
                </c:pt>
                <c:pt idx="172">
                  <c:v>0.54369729278815</c:v>
                </c:pt>
                <c:pt idx="173">
                  <c:v>0.54644751762881</c:v>
                </c:pt>
                <c:pt idx="174">
                  <c:v>0.54907391718043</c:v>
                </c:pt>
                <c:pt idx="175">
                  <c:v>0.55181762490061</c:v>
                </c:pt>
                <c:pt idx="176">
                  <c:v>0.55454829837984</c:v>
                </c:pt>
                <c:pt idx="177">
                  <c:v>0.55714211232909</c:v>
                </c:pt>
                <c:pt idx="178">
                  <c:v>0.55973592627833</c:v>
                </c:pt>
                <c:pt idx="179">
                  <c:v>0.56238187719138</c:v>
                </c:pt>
                <c:pt idx="180">
                  <c:v>0.56498872538158</c:v>
                </c:pt>
                <c:pt idx="181">
                  <c:v>0.56769333037891</c:v>
                </c:pt>
                <c:pt idx="182">
                  <c:v>0.57037838401481</c:v>
                </c:pt>
                <c:pt idx="183">
                  <c:v>0.57297871508453</c:v>
                </c:pt>
                <c:pt idx="184">
                  <c:v>0.57559859751567</c:v>
                </c:pt>
                <c:pt idx="185">
                  <c:v>0.57823803130825</c:v>
                </c:pt>
                <c:pt idx="186">
                  <c:v>0.58087094798034</c:v>
                </c:pt>
                <c:pt idx="187">
                  <c:v>0.58343869344769</c:v>
                </c:pt>
                <c:pt idx="188">
                  <c:v>0.58597385331265</c:v>
                </c:pt>
                <c:pt idx="189">
                  <c:v>0.58858721862332</c:v>
                </c:pt>
                <c:pt idx="190">
                  <c:v>0.59108979288591</c:v>
                </c:pt>
                <c:pt idx="191">
                  <c:v>0.59363798699183</c:v>
                </c:pt>
                <c:pt idx="192">
                  <c:v>0.59612100989299</c:v>
                </c:pt>
                <c:pt idx="193">
                  <c:v>0.59872785808318</c:v>
                </c:pt>
                <c:pt idx="194">
                  <c:v>0.60123694946625</c:v>
                </c:pt>
                <c:pt idx="195">
                  <c:v>0.6036156984398</c:v>
                </c:pt>
                <c:pt idx="196">
                  <c:v>0.60611827270239</c:v>
                </c:pt>
                <c:pt idx="197">
                  <c:v>0.6085882613626</c:v>
                </c:pt>
                <c:pt idx="198">
                  <c:v>0.61102566442043</c:v>
                </c:pt>
                <c:pt idx="199">
                  <c:v>0.6135347558035</c:v>
                </c:pt>
                <c:pt idx="200">
                  <c:v>0.61598519310228</c:v>
                </c:pt>
                <c:pt idx="201">
                  <c:v>0.61840304479869</c:v>
                </c:pt>
                <c:pt idx="202">
                  <c:v>0.6208730334589</c:v>
                </c:pt>
                <c:pt idx="203">
                  <c:v>0.62325178243245</c:v>
                </c:pt>
                <c:pt idx="204">
                  <c:v>0.62559142868315</c:v>
                </c:pt>
                <c:pt idx="205">
                  <c:v>0.62807445158431</c:v>
                </c:pt>
                <c:pt idx="206">
                  <c:v>0.63056399160595</c:v>
                </c:pt>
                <c:pt idx="207">
                  <c:v>0.63301442890473</c:v>
                </c:pt>
                <c:pt idx="208">
                  <c:v>0.63541924636019</c:v>
                </c:pt>
                <c:pt idx="209">
                  <c:v>0.63781102957469</c:v>
                </c:pt>
                <c:pt idx="210">
                  <c:v>0.64020932990967</c:v>
                </c:pt>
                <c:pt idx="211">
                  <c:v>0.64250335631704</c:v>
                </c:pt>
                <c:pt idx="212">
                  <c:v>0.64483648544727</c:v>
                </c:pt>
                <c:pt idx="213">
                  <c:v>0.64715658033654</c:v>
                </c:pt>
                <c:pt idx="214">
                  <c:v>0.64944408962344</c:v>
                </c:pt>
                <c:pt idx="215">
                  <c:v>0.65186845844032</c:v>
                </c:pt>
                <c:pt idx="216">
                  <c:v>0.65420158757055</c:v>
                </c:pt>
                <c:pt idx="217">
                  <c:v>0.65647606261649</c:v>
                </c:pt>
                <c:pt idx="218">
                  <c:v>0.65874402054196</c:v>
                </c:pt>
                <c:pt idx="219">
                  <c:v>0.66114883799742</c:v>
                </c:pt>
                <c:pt idx="220">
                  <c:v>0.66348196712764</c:v>
                </c:pt>
                <c:pt idx="221">
                  <c:v>0.66578902777597</c:v>
                </c:pt>
                <c:pt idx="222">
                  <c:v>0.66805046858096</c:v>
                </c:pt>
                <c:pt idx="223">
                  <c:v>0.67029235802453</c:v>
                </c:pt>
                <c:pt idx="224">
                  <c:v>0.6725081789862</c:v>
                </c:pt>
                <c:pt idx="225">
                  <c:v>0.67476961979119</c:v>
                </c:pt>
                <c:pt idx="226">
                  <c:v>0.67713533452379</c:v>
                </c:pt>
                <c:pt idx="227">
                  <c:v>0.67939025820831</c:v>
                </c:pt>
                <c:pt idx="228">
                  <c:v>0.68171687021806</c:v>
                </c:pt>
                <c:pt idx="229">
                  <c:v>0.68397179390258</c:v>
                </c:pt>
                <c:pt idx="230">
                  <c:v>0.68618761486425</c:v>
                </c:pt>
                <c:pt idx="231">
                  <c:v>0.68849467551257</c:v>
                </c:pt>
                <c:pt idx="232">
                  <c:v>0.69069094511281</c:v>
                </c:pt>
                <c:pt idx="233">
                  <c:v>0.69294586879733</c:v>
                </c:pt>
                <c:pt idx="234">
                  <c:v>0.69505089871091</c:v>
                </c:pt>
                <c:pt idx="235">
                  <c:v>0.69727323679306</c:v>
                </c:pt>
                <c:pt idx="236">
                  <c:v>0.6994955748752</c:v>
                </c:pt>
                <c:pt idx="237">
                  <c:v>0.70178960128257</c:v>
                </c:pt>
                <c:pt idx="238">
                  <c:v>0.70395980240091</c:v>
                </c:pt>
                <c:pt idx="239">
                  <c:v>0.70624079456733</c:v>
                </c:pt>
                <c:pt idx="240">
                  <c:v>0.70841751280614</c:v>
                </c:pt>
                <c:pt idx="241">
                  <c:v>0.71078322753874</c:v>
                </c:pt>
                <c:pt idx="242">
                  <c:v>0.71294039441613</c:v>
                </c:pt>
                <c:pt idx="243">
                  <c:v>0.71506497569114</c:v>
                </c:pt>
                <c:pt idx="244">
                  <c:v>0.71718303984567</c:v>
                </c:pt>
                <c:pt idx="245">
                  <c:v>0.71941841216877</c:v>
                </c:pt>
                <c:pt idx="246">
                  <c:v>0.72163423313043</c:v>
                </c:pt>
                <c:pt idx="247">
                  <c:v>0.72367409183926</c:v>
                </c:pt>
                <c:pt idx="248">
                  <c:v>0.72576608751189</c:v>
                </c:pt>
                <c:pt idx="249">
                  <c:v>0.72788415166643</c:v>
                </c:pt>
                <c:pt idx="250">
                  <c:v>0.73015862671237</c:v>
                </c:pt>
                <c:pt idx="251">
                  <c:v>0.73235489631261</c:v>
                </c:pt>
                <c:pt idx="252">
                  <c:v>0.73446644334667</c:v>
                </c:pt>
                <c:pt idx="253">
                  <c:v>0.73663012734453</c:v>
                </c:pt>
                <c:pt idx="254">
                  <c:v>0.73886549966763</c:v>
                </c:pt>
                <c:pt idx="255">
                  <c:v>0.7408662556536</c:v>
                </c:pt>
                <c:pt idx="256">
                  <c:v>0.74297780268766</c:v>
                </c:pt>
                <c:pt idx="257">
                  <c:v>0.74513496956505</c:v>
                </c:pt>
                <c:pt idx="258">
                  <c:v>0.7472204481172</c:v>
                </c:pt>
                <c:pt idx="259">
                  <c:v>0.74937761499459</c:v>
                </c:pt>
                <c:pt idx="260">
                  <c:v>0.75143702506485</c:v>
                </c:pt>
                <c:pt idx="261">
                  <c:v>0.75345081529177</c:v>
                </c:pt>
                <c:pt idx="262">
                  <c:v>0.75542550279584</c:v>
                </c:pt>
                <c:pt idx="263">
                  <c:v>0.75741322454087</c:v>
                </c:pt>
                <c:pt idx="264">
                  <c:v>0.75940094628589</c:v>
                </c:pt>
                <c:pt idx="265">
                  <c:v>0.76131697970569</c:v>
                </c:pt>
                <c:pt idx="266">
                  <c:v>0.76335032129404</c:v>
                </c:pt>
                <c:pt idx="267">
                  <c:v>0.76524680335241</c:v>
                </c:pt>
                <c:pt idx="268">
                  <c:v>0.767214973736</c:v>
                </c:pt>
                <c:pt idx="269">
                  <c:v>0.76938517485434</c:v>
                </c:pt>
                <c:pt idx="270">
                  <c:v>0.77132075963556</c:v>
                </c:pt>
                <c:pt idx="271">
                  <c:v>0.77334106698296</c:v>
                </c:pt>
                <c:pt idx="272">
                  <c:v>0.77530923736656</c:v>
                </c:pt>
                <c:pt idx="273">
                  <c:v>0.77737516455729</c:v>
                </c:pt>
                <c:pt idx="274">
                  <c:v>0.77953884855515</c:v>
                </c:pt>
                <c:pt idx="275">
                  <c:v>0.78151353605923</c:v>
                </c:pt>
                <c:pt idx="276">
                  <c:v>0.7834882235633</c:v>
                </c:pt>
                <c:pt idx="277">
                  <c:v>0.7851891920074</c:v>
                </c:pt>
                <c:pt idx="278">
                  <c:v>0.78721601647528</c:v>
                </c:pt>
                <c:pt idx="279">
                  <c:v>0.78928194366601</c:v>
                </c:pt>
                <c:pt idx="280">
                  <c:v>0.79132180237484</c:v>
                </c:pt>
                <c:pt idx="281">
                  <c:v>0.79324435291511</c:v>
                </c:pt>
                <c:pt idx="282">
                  <c:v>0.79514735209395</c:v>
                </c:pt>
                <c:pt idx="283">
                  <c:v>0.79706990263422</c:v>
                </c:pt>
                <c:pt idx="284">
                  <c:v>0.79907717574067</c:v>
                </c:pt>
                <c:pt idx="285">
                  <c:v>0.80109748308807</c:v>
                </c:pt>
                <c:pt idx="286">
                  <c:v>0.80296137954406</c:v>
                </c:pt>
                <c:pt idx="287">
                  <c:v>0.80490999856623</c:v>
                </c:pt>
                <c:pt idx="288">
                  <c:v>0.80673479229937</c:v>
                </c:pt>
                <c:pt idx="289">
                  <c:v>0.80883330509248</c:v>
                </c:pt>
                <c:pt idx="290">
                  <c:v>0.81087968092178</c:v>
                </c:pt>
                <c:pt idx="291">
                  <c:v>0.81282829994395</c:v>
                </c:pt>
                <c:pt idx="292">
                  <c:v>0.81461399095424</c:v>
                </c:pt>
                <c:pt idx="293">
                  <c:v>0.81651699013308</c:v>
                </c:pt>
                <c:pt idx="294">
                  <c:v>0.81834830098669</c:v>
                </c:pt>
                <c:pt idx="295">
                  <c:v>0.82027736864744</c:v>
                </c:pt>
                <c:pt idx="296">
                  <c:v>0.82218036782628</c:v>
                </c:pt>
                <c:pt idx="297">
                  <c:v>0.82412898684845</c:v>
                </c:pt>
                <c:pt idx="298">
                  <c:v>0.82585602377446</c:v>
                </c:pt>
                <c:pt idx="299">
                  <c:v>0.82766778326664</c:v>
                </c:pt>
                <c:pt idx="300">
                  <c:v>0.82947302563835</c:v>
                </c:pt>
                <c:pt idx="301">
                  <c:v>0.83133040497387</c:v>
                </c:pt>
                <c:pt idx="302">
                  <c:v>0.83314216446605</c:v>
                </c:pt>
                <c:pt idx="303">
                  <c:v>0.8348040301873</c:v>
                </c:pt>
                <c:pt idx="304">
                  <c:v>0.83651151575188</c:v>
                </c:pt>
                <c:pt idx="305">
                  <c:v>0.838473169015</c:v>
                </c:pt>
                <c:pt idx="306">
                  <c:v>0.84021324018196</c:v>
                </c:pt>
                <c:pt idx="307">
                  <c:v>0.84190769150559</c:v>
                </c:pt>
                <c:pt idx="308">
                  <c:v>0.8437650708411</c:v>
                </c:pt>
                <c:pt idx="309">
                  <c:v>0.84547255640568</c:v>
                </c:pt>
                <c:pt idx="310">
                  <c:v>0.84725824741596</c:v>
                </c:pt>
                <c:pt idx="311">
                  <c:v>0.84897225010102</c:v>
                </c:pt>
                <c:pt idx="312">
                  <c:v>0.85052332477418</c:v>
                </c:pt>
                <c:pt idx="313">
                  <c:v>0.85227643018209</c:v>
                </c:pt>
                <c:pt idx="314">
                  <c:v>0.85387964181906</c:v>
                </c:pt>
                <c:pt idx="315">
                  <c:v>0.85552847329936</c:v>
                </c:pt>
                <c:pt idx="316">
                  <c:v>0.85719033902061</c:v>
                </c:pt>
                <c:pt idx="317">
                  <c:v>0.85887827322376</c:v>
                </c:pt>
                <c:pt idx="318">
                  <c:v>0.86057924166786</c:v>
                </c:pt>
                <c:pt idx="319">
                  <c:v>0.86222807314816</c:v>
                </c:pt>
                <c:pt idx="320">
                  <c:v>0.86404634976082</c:v>
                </c:pt>
                <c:pt idx="321">
                  <c:v>0.86574731820492</c:v>
                </c:pt>
                <c:pt idx="322">
                  <c:v>0.86746783801045</c:v>
                </c:pt>
                <c:pt idx="323">
                  <c:v>0.86903194692457</c:v>
                </c:pt>
                <c:pt idx="324">
                  <c:v>0.87060909007964</c:v>
                </c:pt>
                <c:pt idx="325">
                  <c:v>0.87234916124659</c:v>
                </c:pt>
                <c:pt idx="326">
                  <c:v>0.87390023591976</c:v>
                </c:pt>
                <c:pt idx="327">
                  <c:v>0.87543827635198</c:v>
                </c:pt>
                <c:pt idx="328">
                  <c:v>0.87695676542277</c:v>
                </c:pt>
                <c:pt idx="329">
                  <c:v>0.87864469962592</c:v>
                </c:pt>
                <c:pt idx="330">
                  <c:v>0.88018925717861</c:v>
                </c:pt>
                <c:pt idx="331">
                  <c:v>0.8817338147313</c:v>
                </c:pt>
                <c:pt idx="332">
                  <c:v>0.88339568045255</c:v>
                </c:pt>
                <c:pt idx="333">
                  <c:v>0.88488158392096</c:v>
                </c:pt>
                <c:pt idx="334">
                  <c:v>0.88652389828078</c:v>
                </c:pt>
                <c:pt idx="335">
                  <c:v>0.88796418190587</c:v>
                </c:pt>
                <c:pt idx="336">
                  <c:v>0.88943705113333</c:v>
                </c:pt>
                <c:pt idx="337">
                  <c:v>0.89081216355366</c:v>
                </c:pt>
                <c:pt idx="338">
                  <c:v>0.89250009775681</c:v>
                </c:pt>
                <c:pt idx="339">
                  <c:v>0.89389476153856</c:v>
                </c:pt>
                <c:pt idx="340">
                  <c:v>0.89536763076602</c:v>
                </c:pt>
                <c:pt idx="341">
                  <c:v>0.89686656847538</c:v>
                </c:pt>
                <c:pt idx="342">
                  <c:v>0.8984306773895</c:v>
                </c:pt>
                <c:pt idx="343">
                  <c:v>0.89988399525554</c:v>
                </c:pt>
                <c:pt idx="344">
                  <c:v>0.90127865903729</c:v>
                </c:pt>
                <c:pt idx="345">
                  <c:v>0.90275804538523</c:v>
                </c:pt>
                <c:pt idx="346">
                  <c:v>0.90432867141982</c:v>
                </c:pt>
                <c:pt idx="347">
                  <c:v>0.90567771535825</c:v>
                </c:pt>
                <c:pt idx="348">
                  <c:v>0.90728092699522</c:v>
                </c:pt>
                <c:pt idx="349">
                  <c:v>0.90868862501792</c:v>
                </c:pt>
                <c:pt idx="350">
                  <c:v>0.91011587440205</c:v>
                </c:pt>
                <c:pt idx="351">
                  <c:v>0.91154312378619</c:v>
                </c:pt>
                <c:pt idx="352">
                  <c:v>0.91280092803796</c:v>
                </c:pt>
                <c:pt idx="353">
                  <c:v>0.91424121166304</c:v>
                </c:pt>
                <c:pt idx="354">
                  <c:v>0.91570104664955</c:v>
                </c:pt>
                <c:pt idx="355">
                  <c:v>0.91714133027463</c:v>
                </c:pt>
                <c:pt idx="356">
                  <c:v>0.91848385709258</c:v>
                </c:pt>
                <c:pt idx="357">
                  <c:v>0.91991110647671</c:v>
                </c:pt>
                <c:pt idx="358">
                  <c:v>0.9213513901018</c:v>
                </c:pt>
                <c:pt idx="359">
                  <c:v>0.9227069511607</c:v>
                </c:pt>
                <c:pt idx="360">
                  <c:v>0.92392565268962</c:v>
                </c:pt>
                <c:pt idx="361">
                  <c:v>0.92534638495327</c:v>
                </c:pt>
                <c:pt idx="362">
                  <c:v>0.92672801449408</c:v>
                </c:pt>
                <c:pt idx="363">
                  <c:v>0.92807054131203</c:v>
                </c:pt>
                <c:pt idx="364">
                  <c:v>0.92925665723857</c:v>
                </c:pt>
                <c:pt idx="365">
                  <c:v>0.93055356421319</c:v>
                </c:pt>
                <c:pt idx="366">
                  <c:v>0.93171361165783</c:v>
                </c:pt>
                <c:pt idx="367">
                  <c:v>0.93312782680101</c:v>
                </c:pt>
                <c:pt idx="368">
                  <c:v>0.9344312508961</c:v>
                </c:pt>
                <c:pt idx="369">
                  <c:v>0.93551961001551</c:v>
                </c:pt>
                <c:pt idx="370">
                  <c:v>0.9366926917011</c:v>
                </c:pt>
                <c:pt idx="371">
                  <c:v>0.93795701307334</c:v>
                </c:pt>
                <c:pt idx="372">
                  <c:v>0.93920178308416</c:v>
                </c:pt>
                <c:pt idx="373">
                  <c:v>0.94027059084214</c:v>
                </c:pt>
                <c:pt idx="374">
                  <c:v>0.94150232661201</c:v>
                </c:pt>
                <c:pt idx="375">
                  <c:v>0.9427014767795</c:v>
                </c:pt>
                <c:pt idx="376">
                  <c:v>0.94399186663365</c:v>
                </c:pt>
                <c:pt idx="377">
                  <c:v>0.94515843119876</c:v>
                </c:pt>
                <c:pt idx="378">
                  <c:v>0.94648792377576</c:v>
                </c:pt>
                <c:pt idx="379">
                  <c:v>0.94773921090705</c:v>
                </c:pt>
                <c:pt idx="380">
                  <c:v>0.94903611788168</c:v>
                </c:pt>
                <c:pt idx="381">
                  <c:v>0.95017009684441</c:v>
                </c:pt>
                <c:pt idx="382">
                  <c:v>0.95125845596382</c:v>
                </c:pt>
                <c:pt idx="383">
                  <c:v>0.95247064037226</c:v>
                </c:pt>
                <c:pt idx="384">
                  <c:v>0.95363720493737</c:v>
                </c:pt>
                <c:pt idx="385">
                  <c:v>0.9547190469363</c:v>
                </c:pt>
                <c:pt idx="386">
                  <c:v>0.95580088893523</c:v>
                </c:pt>
                <c:pt idx="387">
                  <c:v>0.95685014533179</c:v>
                </c:pt>
                <c:pt idx="388">
                  <c:v>0.95803626125833</c:v>
                </c:pt>
                <c:pt idx="389">
                  <c:v>0.95913113749821</c:v>
                </c:pt>
                <c:pt idx="390">
                  <c:v>0.96027163358142</c:v>
                </c:pt>
                <c:pt idx="391">
                  <c:v>0.9613665098213</c:v>
                </c:pt>
                <c:pt idx="392">
                  <c:v>0.96251352302499</c:v>
                </c:pt>
                <c:pt idx="393">
                  <c:v>0.9636800875901</c:v>
                </c:pt>
                <c:pt idx="394">
                  <c:v>0.9646902412638</c:v>
                </c:pt>
                <c:pt idx="395">
                  <c:v>0.96571994629893</c:v>
                </c:pt>
                <c:pt idx="396">
                  <c:v>0.96677571981596</c:v>
                </c:pt>
                <c:pt idx="397">
                  <c:v>0.96781845909203</c:v>
                </c:pt>
                <c:pt idx="398">
                  <c:v>0.96880906140431</c:v>
                </c:pt>
                <c:pt idx="399">
                  <c:v>0.96988438628276</c:v>
                </c:pt>
                <c:pt idx="400">
                  <c:v>0.97087498859504</c:v>
                </c:pt>
                <c:pt idx="401">
                  <c:v>0.97194379635302</c:v>
                </c:pt>
                <c:pt idx="402">
                  <c:v>0.97307125819528</c:v>
                </c:pt>
                <c:pt idx="403">
                  <c:v>0.9740488262666</c:v>
                </c:pt>
                <c:pt idx="404">
                  <c:v>0.97493515465127</c:v>
                </c:pt>
                <c:pt idx="405">
                  <c:v>0.97598441104782</c:v>
                </c:pt>
                <c:pt idx="406">
                  <c:v>0.97692287639629</c:v>
                </c:pt>
                <c:pt idx="407">
                  <c:v>0.97793303006999</c:v>
                </c:pt>
                <c:pt idx="408">
                  <c:v>0.97876070437038</c:v>
                </c:pt>
                <c:pt idx="409">
                  <c:v>0.97962096427315</c:v>
                </c:pt>
                <c:pt idx="410">
                  <c:v>0.9803769502483</c:v>
                </c:pt>
                <c:pt idx="411">
                  <c:v>0.98118507318726</c:v>
                </c:pt>
                <c:pt idx="412">
                  <c:v>0.98201274748765</c:v>
                </c:pt>
                <c:pt idx="413">
                  <c:v>0.98276873346281</c:v>
                </c:pt>
                <c:pt idx="414">
                  <c:v>0.98362899336557</c:v>
                </c:pt>
                <c:pt idx="415">
                  <c:v>0.98446970190691</c:v>
                </c:pt>
                <c:pt idx="416">
                  <c:v>0.98518658515921</c:v>
                </c:pt>
                <c:pt idx="417">
                  <c:v>0.98596863961627</c:v>
                </c:pt>
                <c:pt idx="418">
                  <c:v>0.98676372831428</c:v>
                </c:pt>
                <c:pt idx="419">
                  <c:v>0.98759791973514</c:v>
                </c:pt>
                <c:pt idx="420">
                  <c:v>0.98829525162602</c:v>
                </c:pt>
                <c:pt idx="421">
                  <c:v>0.98897954927595</c:v>
                </c:pt>
                <c:pt idx="422">
                  <c:v>0.98972250101015</c:v>
                </c:pt>
                <c:pt idx="423">
                  <c:v>0.99038724729865</c:v>
                </c:pt>
                <c:pt idx="424">
                  <c:v>0.99108457918953</c:v>
                </c:pt>
                <c:pt idx="425">
                  <c:v>0.99167112003232</c:v>
                </c:pt>
                <c:pt idx="426">
                  <c:v>0.99244665736891</c:v>
                </c:pt>
                <c:pt idx="427">
                  <c:v>0.99301364685028</c:v>
                </c:pt>
                <c:pt idx="428">
                  <c:v>0.99358063633164</c:v>
                </c:pt>
                <c:pt idx="429">
                  <c:v>0.99413459157206</c:v>
                </c:pt>
                <c:pt idx="430">
                  <c:v>0.99472764953533</c:v>
                </c:pt>
                <c:pt idx="431">
                  <c:v>0.99528160477575</c:v>
                </c:pt>
                <c:pt idx="432">
                  <c:v>0.99582904289569</c:v>
                </c:pt>
                <c:pt idx="433">
                  <c:v>0.99623310436517</c:v>
                </c:pt>
                <c:pt idx="434">
                  <c:v>0.9966762685575</c:v>
                </c:pt>
                <c:pt idx="435">
                  <c:v>0.99710639850888</c:v>
                </c:pt>
                <c:pt idx="436">
                  <c:v>0.99754304558074</c:v>
                </c:pt>
                <c:pt idx="437">
                  <c:v>0.99786238448404</c:v>
                </c:pt>
                <c:pt idx="438">
                  <c:v>0.99824689459209</c:v>
                </c:pt>
                <c:pt idx="439">
                  <c:v>0.99861185333872</c:v>
                </c:pt>
                <c:pt idx="440">
                  <c:v>0.99887905527822</c:v>
                </c:pt>
                <c:pt idx="441">
                  <c:v>0.99918535994056</c:v>
                </c:pt>
                <c:pt idx="442">
                  <c:v>0.99949166460291</c:v>
                </c:pt>
                <c:pt idx="443">
                  <c:v>0.99966762685575</c:v>
                </c:pt>
                <c:pt idx="444">
                  <c:v>0.99983707198811</c:v>
                </c:pt>
              </c:numCache>
            </c:numRef>
          </c:yVal>
          <c:smooth val="0"/>
        </c:ser>
        <c:ser>
          <c:idx val="1"/>
          <c:order val="1"/>
          <c:tx>
            <c:v>RNN</c:v>
          </c:tx>
          <c:spPr>
            <a:ln w="19050" cmpd="sng"/>
          </c:spPr>
          <c:marker>
            <c:symbol val="none"/>
          </c:marker>
          <c:xVal>
            <c:numRef>
              <c:f>Sheet4!$D$3:$D$2230</c:f>
              <c:numCache>
                <c:formatCode>General</c:formatCode>
                <c:ptCount val="22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 formatCode="0.00E+00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 formatCode="0.00E+00">
                  <c:v>0.0</c:v>
                </c:pt>
                <c:pt idx="33" formatCode="0.00E+00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1.4403618188889E-5</c:v>
                </c:pt>
                <c:pt idx="57" formatCode="0.00E+00">
                  <c:v>5.7614472755556E-5</c:v>
                </c:pt>
                <c:pt idx="58">
                  <c:v>0.00015843980007778</c:v>
                </c:pt>
                <c:pt idx="59">
                  <c:v>0.00023045789102222</c:v>
                </c:pt>
                <c:pt idx="60">
                  <c:v>0.00027366874558889</c:v>
                </c:pt>
                <c:pt idx="61">
                  <c:v>0.00036009045472223</c:v>
                </c:pt>
                <c:pt idx="62">
                  <c:v>0.00046091578204445</c:v>
                </c:pt>
                <c:pt idx="63">
                  <c:v>0.0006625664366889</c:v>
                </c:pt>
                <c:pt idx="64">
                  <c:v>0.00082100623676668</c:v>
                </c:pt>
                <c:pt idx="65">
                  <c:v>0.00083540985495556</c:v>
                </c:pt>
                <c:pt idx="66">
                  <c:v>0.0010658677459778</c:v>
                </c:pt>
                <c:pt idx="67">
                  <c:v>0.0014115545825111</c:v>
                </c:pt>
                <c:pt idx="68">
                  <c:v>0.0017716450372334</c:v>
                </c:pt>
                <c:pt idx="69">
                  <c:v>0.0021893499647111</c:v>
                </c:pt>
                <c:pt idx="70">
                  <c:v>0.0023477897647889</c:v>
                </c:pt>
                <c:pt idx="71">
                  <c:v>0.0026790729831334</c:v>
                </c:pt>
                <c:pt idx="72">
                  <c:v>0.0029527417287223</c:v>
                </c:pt>
                <c:pt idx="73">
                  <c:v>0.0031831996197445</c:v>
                </c:pt>
                <c:pt idx="74">
                  <c:v>0.0035288864562778</c:v>
                </c:pt>
                <c:pt idx="75">
                  <c:v>0.0036873262563556</c:v>
                </c:pt>
                <c:pt idx="76">
                  <c:v>0.0039753986201334</c:v>
                </c:pt>
                <c:pt idx="77">
                  <c:v>0.0042346637475334</c:v>
                </c:pt>
                <c:pt idx="78">
                  <c:v>0.0044939288749334</c:v>
                </c:pt>
                <c:pt idx="79">
                  <c:v>0.0046667722932001</c:v>
                </c:pt>
                <c:pt idx="80" formatCode="0.00E+00">
                  <c:v>0.0049980555115445</c:v>
                </c:pt>
                <c:pt idx="81" formatCode="0.00E+00">
                  <c:v>0.0053005314935112</c:v>
                </c:pt>
                <c:pt idx="82" formatCode="0.00E+00">
                  <c:v>0.0056318147118556</c:v>
                </c:pt>
                <c:pt idx="83" formatCode="0.00E+00">
                  <c:v>0.005847868984689</c:v>
                </c:pt>
                <c:pt idx="84" formatCode="0.00E+00">
                  <c:v>0.0061647485848445</c:v>
                </c:pt>
                <c:pt idx="85" formatCode="0.00E+00">
                  <c:v>0.006366399239489</c:v>
                </c:pt>
                <c:pt idx="86">
                  <c:v>0.0066832788396445</c:v>
                </c:pt>
                <c:pt idx="87">
                  <c:v>0.0071009837671223</c:v>
                </c:pt>
                <c:pt idx="88">
                  <c:v>0.0074898814582223</c:v>
                </c:pt>
                <c:pt idx="89">
                  <c:v>0.0078787791493223</c:v>
                </c:pt>
                <c:pt idx="90">
                  <c:v>0.0082388696040445</c:v>
                </c:pt>
                <c:pt idx="91">
                  <c:v>0.0085557492042001</c:v>
                </c:pt>
                <c:pt idx="92">
                  <c:v>0.0088582251861668</c:v>
                </c:pt>
                <c:pt idx="93">
                  <c:v>0.0091607011681334</c:v>
                </c:pt>
                <c:pt idx="94">
                  <c:v>0.0094631771501001</c:v>
                </c:pt>
                <c:pt idx="95">
                  <c:v>0.0099240929321446</c:v>
                </c:pt>
                <c:pt idx="96">
                  <c:v>0.010413815950567</c:v>
                </c:pt>
                <c:pt idx="97">
                  <c:v>0.0108891353508</c:v>
                </c:pt>
                <c:pt idx="98">
                  <c:v>0.011292436660089</c:v>
                </c:pt>
                <c:pt idx="99">
                  <c:v>0.011522894551111</c:v>
                </c:pt>
                <c:pt idx="100">
                  <c:v>0.011854177769456</c:v>
                </c:pt>
                <c:pt idx="101">
                  <c:v>0.012329497169689</c:v>
                </c:pt>
                <c:pt idx="102">
                  <c:v>0.012545551442522</c:v>
                </c:pt>
                <c:pt idx="103">
                  <c:v>0.01296325637</c:v>
                </c:pt>
                <c:pt idx="104">
                  <c:v>0.013323346824722</c:v>
                </c:pt>
                <c:pt idx="105">
                  <c:v>0.0137410517522</c:v>
                </c:pt>
                <c:pt idx="106">
                  <c:v>0.014331600097945</c:v>
                </c:pt>
                <c:pt idx="107">
                  <c:v>0.014792515879989</c:v>
                </c:pt>
                <c:pt idx="108">
                  <c:v>0.015138202716522</c:v>
                </c:pt>
                <c:pt idx="109">
                  <c:v>0.015642329353134</c:v>
                </c:pt>
                <c:pt idx="110">
                  <c:v>0.016117648753367</c:v>
                </c:pt>
                <c:pt idx="111">
                  <c:v>0.016621775389978</c:v>
                </c:pt>
                <c:pt idx="112">
                  <c:v>0.017125902026589</c:v>
                </c:pt>
                <c:pt idx="113">
                  <c:v>0.017615625045011</c:v>
                </c:pt>
                <c:pt idx="114">
                  <c:v>0.018076540827056</c:v>
                </c:pt>
                <c:pt idx="115">
                  <c:v>0.018580667463667</c:v>
                </c:pt>
                <c:pt idx="116">
                  <c:v>0.019041583245711</c:v>
                </c:pt>
                <c:pt idx="117">
                  <c:v>0.019617727973267</c:v>
                </c:pt>
                <c:pt idx="118">
                  <c:v>0.020366716119089</c:v>
                </c:pt>
                <c:pt idx="119">
                  <c:v>0.020942860846645</c:v>
                </c:pt>
                <c:pt idx="120">
                  <c:v>0.021605427283334</c:v>
                </c:pt>
                <c:pt idx="121">
                  <c:v>0.022354415429156</c:v>
                </c:pt>
                <c:pt idx="122">
                  <c:v>0.022901752920334</c:v>
                </c:pt>
                <c:pt idx="123">
                  <c:v>0.023607530211589</c:v>
                </c:pt>
                <c:pt idx="124">
                  <c:v>0.024226885793711</c:v>
                </c:pt>
                <c:pt idx="125">
                  <c:v>0.024990277557722</c:v>
                </c:pt>
                <c:pt idx="126">
                  <c:v>0.025696054848978</c:v>
                </c:pt>
                <c:pt idx="127">
                  <c:v>0.0264450429948</c:v>
                </c:pt>
                <c:pt idx="128">
                  <c:v>0.027107609431489</c:v>
                </c:pt>
                <c:pt idx="129">
                  <c:v>0.027856597577311</c:v>
                </c:pt>
                <c:pt idx="130">
                  <c:v>0.028619989341323</c:v>
                </c:pt>
                <c:pt idx="131">
                  <c:v>0.029613838996356</c:v>
                </c:pt>
                <c:pt idx="132">
                  <c:v>0.030362827142178</c:v>
                </c:pt>
                <c:pt idx="133">
                  <c:v>0.031054200815245</c:v>
                </c:pt>
                <c:pt idx="134">
                  <c:v>0.031990435997523</c:v>
                </c:pt>
                <c:pt idx="135">
                  <c:v>0.032696213288778</c:v>
                </c:pt>
                <c:pt idx="136">
                  <c:v>0.033675659325623</c:v>
                </c:pt>
                <c:pt idx="137">
                  <c:v>0.034683912598845</c:v>
                </c:pt>
                <c:pt idx="138">
                  <c:v>0.036354732308756</c:v>
                </c:pt>
                <c:pt idx="139">
                  <c:v>0.0372045457819</c:v>
                </c:pt>
                <c:pt idx="140">
                  <c:v>0.038039955636856</c:v>
                </c:pt>
                <c:pt idx="141">
                  <c:v>0.038976190819134</c:v>
                </c:pt>
                <c:pt idx="142">
                  <c:v>0.039883618765034</c:v>
                </c:pt>
                <c:pt idx="143">
                  <c:v>0.041007100983767</c:v>
                </c:pt>
                <c:pt idx="144">
                  <c:v>0.041756089129589</c:v>
                </c:pt>
                <c:pt idx="145">
                  <c:v>0.042562691748167</c:v>
                </c:pt>
                <c:pt idx="146">
                  <c:v>0.043657366730523</c:v>
                </c:pt>
                <c:pt idx="147">
                  <c:v>0.044708830858312</c:v>
                </c:pt>
                <c:pt idx="148">
                  <c:v>0.046105981822634</c:v>
                </c:pt>
                <c:pt idx="149">
                  <c:v>0.047229464041367</c:v>
                </c:pt>
                <c:pt idx="150">
                  <c:v>0.048151295605456</c:v>
                </c:pt>
                <c:pt idx="151">
                  <c:v>0.049519639333401</c:v>
                </c:pt>
                <c:pt idx="152">
                  <c:v>0.050571103461189</c:v>
                </c:pt>
                <c:pt idx="153">
                  <c:v>0.051867429098189</c:v>
                </c:pt>
                <c:pt idx="154">
                  <c:v>0.053019718553301</c:v>
                </c:pt>
                <c:pt idx="155">
                  <c:v>0.054200815244789</c:v>
                </c:pt>
                <c:pt idx="156">
                  <c:v>0.055569158972734</c:v>
                </c:pt>
                <c:pt idx="157">
                  <c:v>0.056836677373356</c:v>
                </c:pt>
                <c:pt idx="158">
                  <c:v>0.057931352355712</c:v>
                </c:pt>
                <c:pt idx="159">
                  <c:v>0.059098045429012</c:v>
                </c:pt>
                <c:pt idx="160">
                  <c:v>0.060235931265934</c:v>
                </c:pt>
                <c:pt idx="161">
                  <c:v>0.061445835193801</c:v>
                </c:pt>
                <c:pt idx="162">
                  <c:v>0.062900600630878</c:v>
                </c:pt>
                <c:pt idx="163">
                  <c:v>0.06340472726749</c:v>
                </c:pt>
                <c:pt idx="164">
                  <c:v>0.06470105290449</c:v>
                </c:pt>
                <c:pt idx="165">
                  <c:v>0.06625664366889</c:v>
                </c:pt>
                <c:pt idx="166">
                  <c:v>0.067596180160456</c:v>
                </c:pt>
                <c:pt idx="167">
                  <c:v>0.068762873233756</c:v>
                </c:pt>
                <c:pt idx="168">
                  <c:v>0.069857548216112</c:v>
                </c:pt>
                <c:pt idx="169">
                  <c:v>0.070995434053034</c:v>
                </c:pt>
                <c:pt idx="170">
                  <c:v>0.072320566926412</c:v>
                </c:pt>
                <c:pt idx="171">
                  <c:v>0.07364569979979</c:v>
                </c:pt>
                <c:pt idx="172">
                  <c:v>0.075086061618679</c:v>
                </c:pt>
                <c:pt idx="173">
                  <c:v>0.076670459619456</c:v>
                </c:pt>
                <c:pt idx="174">
                  <c:v>0.07766430927449</c:v>
                </c:pt>
                <c:pt idx="175">
                  <c:v>0.079003845766056</c:v>
                </c:pt>
                <c:pt idx="176">
                  <c:v>0.08038659311219</c:v>
                </c:pt>
                <c:pt idx="177">
                  <c:v>0.081855762167456</c:v>
                </c:pt>
                <c:pt idx="178">
                  <c:v>0.083310527604534</c:v>
                </c:pt>
                <c:pt idx="179">
                  <c:v>0.084866118368934</c:v>
                </c:pt>
                <c:pt idx="180">
                  <c:v>0.086407305515145</c:v>
                </c:pt>
                <c:pt idx="181">
                  <c:v>0.088121336079623</c:v>
                </c:pt>
                <c:pt idx="182">
                  <c:v>0.089604908753079</c:v>
                </c:pt>
                <c:pt idx="183">
                  <c:v>0.091189306753857</c:v>
                </c:pt>
                <c:pt idx="184">
                  <c:v>0.092788108372823</c:v>
                </c:pt>
                <c:pt idx="185">
                  <c:v>0.094574157028245</c:v>
                </c:pt>
                <c:pt idx="186">
                  <c:v>0.096129747792646</c:v>
                </c:pt>
                <c:pt idx="187">
                  <c:v>0.09749809152059</c:v>
                </c:pt>
                <c:pt idx="188">
                  <c:v>0.098722399066646</c:v>
                </c:pt>
                <c:pt idx="189">
                  <c:v>0.10062367666758</c:v>
                </c:pt>
                <c:pt idx="190">
                  <c:v>0.1025393578867</c:v>
                </c:pt>
                <c:pt idx="191">
                  <c:v>0.10416696674205</c:v>
                </c:pt>
                <c:pt idx="192">
                  <c:v>0.10585219007015</c:v>
                </c:pt>
                <c:pt idx="193">
                  <c:v>0.10792631108935</c:v>
                </c:pt>
                <c:pt idx="194">
                  <c:v>0.10926584758091</c:v>
                </c:pt>
                <c:pt idx="195">
                  <c:v>0.1112247396546</c:v>
                </c:pt>
                <c:pt idx="196">
                  <c:v>0.11282354127357</c:v>
                </c:pt>
                <c:pt idx="197">
                  <c:v>0.11460958992899</c:v>
                </c:pt>
                <c:pt idx="198">
                  <c:v>0.11620839154796</c:v>
                </c:pt>
                <c:pt idx="199">
                  <c:v>0.11799444020338</c:v>
                </c:pt>
                <c:pt idx="200">
                  <c:v>0.11993892865888</c:v>
                </c:pt>
                <c:pt idx="201">
                  <c:v>0.12191222435076</c:v>
                </c:pt>
                <c:pt idx="202">
                  <c:v>0.12377029109712</c:v>
                </c:pt>
                <c:pt idx="203">
                  <c:v>0.12549872527979</c:v>
                </c:pt>
                <c:pt idx="204">
                  <c:v>0.12734238840797</c:v>
                </c:pt>
                <c:pt idx="205">
                  <c:v>0.12934449133622</c:v>
                </c:pt>
                <c:pt idx="206">
                  <c:v>0.1311881544644</c:v>
                </c:pt>
                <c:pt idx="207">
                  <c:v>0.13320466101085</c:v>
                </c:pt>
                <c:pt idx="208">
                  <c:v>0.13540841459375</c:v>
                </c:pt>
                <c:pt idx="209">
                  <c:v>0.13755455370389</c:v>
                </c:pt>
                <c:pt idx="210">
                  <c:v>0.13905252999553</c:v>
                </c:pt>
                <c:pt idx="211">
                  <c:v>0.14108344016017</c:v>
                </c:pt>
                <c:pt idx="212">
                  <c:v>0.14301352499748</c:v>
                </c:pt>
                <c:pt idx="213">
                  <c:v>0.1450588387803</c:v>
                </c:pt>
                <c:pt idx="214">
                  <c:v>0.1468736946721</c:v>
                </c:pt>
                <c:pt idx="215">
                  <c:v>0.14884699036398</c:v>
                </c:pt>
                <c:pt idx="216">
                  <c:v>0.15109395480145</c:v>
                </c:pt>
                <c:pt idx="217">
                  <c:v>0.15305284687514</c:v>
                </c:pt>
                <c:pt idx="218">
                  <c:v>0.15488210638512</c:v>
                </c:pt>
                <c:pt idx="219">
                  <c:v>0.15676898036787</c:v>
                </c:pt>
                <c:pt idx="220">
                  <c:v>0.15897273395077</c:v>
                </c:pt>
                <c:pt idx="221">
                  <c:v>0.16093162602446</c:v>
                </c:pt>
                <c:pt idx="222">
                  <c:v>0.16322180131649</c:v>
                </c:pt>
                <c:pt idx="223">
                  <c:v>0.16518069339018</c:v>
                </c:pt>
                <c:pt idx="224">
                  <c:v>0.16737004335489</c:v>
                </c:pt>
                <c:pt idx="225">
                  <c:v>0.17019315251991</c:v>
                </c:pt>
                <c:pt idx="226">
                  <c:v>0.17244011695738</c:v>
                </c:pt>
                <c:pt idx="227">
                  <c:v>0.17465827415847</c:v>
                </c:pt>
                <c:pt idx="228">
                  <c:v>0.17686202774137</c:v>
                </c:pt>
                <c:pt idx="229">
                  <c:v>0.17978596223371</c:v>
                </c:pt>
                <c:pt idx="230">
                  <c:v>0.18181687239835</c:v>
                </c:pt>
                <c:pt idx="231">
                  <c:v>0.18413585492676</c:v>
                </c:pt>
                <c:pt idx="232">
                  <c:v>0.18645483745517</c:v>
                </c:pt>
                <c:pt idx="233">
                  <c:v>0.18910510320192</c:v>
                </c:pt>
                <c:pt idx="234">
                  <c:v>0.19161133276679</c:v>
                </c:pt>
                <c:pt idx="235">
                  <c:v>0.19401673700434</c:v>
                </c:pt>
                <c:pt idx="236">
                  <c:v>0.19610526164172</c:v>
                </c:pt>
                <c:pt idx="237">
                  <c:v>0.19842424417014</c:v>
                </c:pt>
                <c:pt idx="238">
                  <c:v>0.2008008411713</c:v>
                </c:pt>
                <c:pt idx="239">
                  <c:v>0.20293257666326</c:v>
                </c:pt>
                <c:pt idx="240">
                  <c:v>0.20528036642805</c:v>
                </c:pt>
                <c:pt idx="241">
                  <c:v>0.20782980684748</c:v>
                </c:pt>
                <c:pt idx="242">
                  <c:v>0.21004796404857</c:v>
                </c:pt>
                <c:pt idx="243">
                  <c:v>0.2122085067769</c:v>
                </c:pt>
                <c:pt idx="244">
                  <c:v>0.21406657352327</c:v>
                </c:pt>
                <c:pt idx="245">
                  <c:v>0.21624151986979</c:v>
                </c:pt>
                <c:pt idx="246">
                  <c:v>0.21844527345269</c:v>
                </c:pt>
                <c:pt idx="247">
                  <c:v>0.22086508130842</c:v>
                </c:pt>
                <c:pt idx="248">
                  <c:v>0.22350094343699</c:v>
                </c:pt>
                <c:pt idx="249">
                  <c:v>0.22592075129272</c:v>
                </c:pt>
                <c:pt idx="250">
                  <c:v>0.2282829446757</c:v>
                </c:pt>
                <c:pt idx="251">
                  <c:v>0.23103403574978</c:v>
                </c:pt>
                <c:pt idx="252">
                  <c:v>0.23368430149654</c:v>
                </c:pt>
                <c:pt idx="253">
                  <c:v>0.23610410935227</c:v>
                </c:pt>
                <c:pt idx="254">
                  <c:v>0.23858153168076</c:v>
                </c:pt>
                <c:pt idx="255">
                  <c:v>0.24068445993634</c:v>
                </c:pt>
                <c:pt idx="256">
                  <c:v>0.2430610569375</c:v>
                </c:pt>
                <c:pt idx="257">
                  <c:v>0.24581214801158</c:v>
                </c:pt>
                <c:pt idx="258">
                  <c:v>0.24869287164936</c:v>
                </c:pt>
                <c:pt idx="259">
                  <c:v>0.25121350483241</c:v>
                </c:pt>
                <c:pt idx="260">
                  <c:v>0.25402221037925</c:v>
                </c:pt>
                <c:pt idx="261">
                  <c:v>0.25674449421695</c:v>
                </c:pt>
                <c:pt idx="262">
                  <c:v>0.25917870569087</c:v>
                </c:pt>
                <c:pt idx="263">
                  <c:v>0.2613392484192</c:v>
                </c:pt>
                <c:pt idx="264">
                  <c:v>0.2639318996932</c:v>
                </c:pt>
                <c:pt idx="265">
                  <c:v>0.2666541835309</c:v>
                </c:pt>
                <c:pt idx="266">
                  <c:v>0.26941967822317</c:v>
                </c:pt>
                <c:pt idx="267">
                  <c:v>0.27165223904245</c:v>
                </c:pt>
                <c:pt idx="268">
                  <c:v>0.27412966137094</c:v>
                </c:pt>
                <c:pt idx="269">
                  <c:v>0.27672231264494</c:v>
                </c:pt>
                <c:pt idx="270">
                  <c:v>0.27950221095539</c:v>
                </c:pt>
                <c:pt idx="271">
                  <c:v>0.28252697077506</c:v>
                </c:pt>
                <c:pt idx="272">
                  <c:v>0.28547971250378</c:v>
                </c:pt>
                <c:pt idx="273">
                  <c:v>0.28840364699613</c:v>
                </c:pt>
                <c:pt idx="274">
                  <c:v>0.29034813545163</c:v>
                </c:pt>
                <c:pt idx="275">
                  <c:v>0.29324326270759</c:v>
                </c:pt>
                <c:pt idx="276">
                  <c:v>0.29623921529088</c:v>
                </c:pt>
                <c:pt idx="277">
                  <c:v>0.29865902314661</c:v>
                </c:pt>
                <c:pt idx="278">
                  <c:v>0.3012660780388</c:v>
                </c:pt>
                <c:pt idx="279">
                  <c:v>0.30403157273107</c:v>
                </c:pt>
                <c:pt idx="280">
                  <c:v>0.30701312169617</c:v>
                </c:pt>
                <c:pt idx="281">
                  <c:v>0.3095625621156</c:v>
                </c:pt>
                <c:pt idx="282">
                  <c:v>0.31225603871693</c:v>
                </c:pt>
                <c:pt idx="283">
                  <c:v>0.31543923833667</c:v>
                </c:pt>
                <c:pt idx="284">
                  <c:v>0.31852161262909</c:v>
                </c:pt>
                <c:pt idx="285">
                  <c:v>0.32107105304853</c:v>
                </c:pt>
                <c:pt idx="286">
                  <c:v>0.32331801748599</c:v>
                </c:pt>
                <c:pt idx="287">
                  <c:v>0.32624195197834</c:v>
                </c:pt>
                <c:pt idx="288">
                  <c:v>0.32961239863454</c:v>
                </c:pt>
                <c:pt idx="289">
                  <c:v>0.33194578478114</c:v>
                </c:pt>
                <c:pt idx="290">
                  <c:v>0.33504256269175</c:v>
                </c:pt>
                <c:pt idx="291">
                  <c:v>0.33788007547496</c:v>
                </c:pt>
                <c:pt idx="292">
                  <c:v>0.34058795569447</c:v>
                </c:pt>
                <c:pt idx="293">
                  <c:v>0.34379996255059</c:v>
                </c:pt>
                <c:pt idx="294">
                  <c:v>0.3467671078975</c:v>
                </c:pt>
                <c:pt idx="295">
                  <c:v>0.34984948218993</c:v>
                </c:pt>
                <c:pt idx="296">
                  <c:v>0.3529894709551</c:v>
                </c:pt>
                <c:pt idx="297">
                  <c:v>0.35568294755643</c:v>
                </c:pt>
                <c:pt idx="298">
                  <c:v>0.35854926757602</c:v>
                </c:pt>
                <c:pt idx="299">
                  <c:v>0.36131476226828</c:v>
                </c:pt>
                <c:pt idx="300">
                  <c:v>0.36390741354228</c:v>
                </c:pt>
                <c:pt idx="301">
                  <c:v>0.36674492632549</c:v>
                </c:pt>
                <c:pt idx="302">
                  <c:v>0.36933757759949</c:v>
                </c:pt>
                <c:pt idx="303">
                  <c:v>0.37260719892837</c:v>
                </c:pt>
                <c:pt idx="304">
                  <c:v>0.37577599492993</c:v>
                </c:pt>
                <c:pt idx="305">
                  <c:v>0.37857029685857</c:v>
                </c:pt>
                <c:pt idx="306">
                  <c:v>0.38171028562375</c:v>
                </c:pt>
                <c:pt idx="307">
                  <c:v>0.38512394313452</c:v>
                </c:pt>
                <c:pt idx="308">
                  <c:v>0.38807668486324</c:v>
                </c:pt>
                <c:pt idx="309">
                  <c:v>0.39117346277385</c:v>
                </c:pt>
                <c:pt idx="310">
                  <c:v>0.39439987324816</c:v>
                </c:pt>
                <c:pt idx="311">
                  <c:v>0.39703573537673</c:v>
                </c:pt>
                <c:pt idx="312">
                  <c:v>0.40055021821482</c:v>
                </c:pt>
                <c:pt idx="313">
                  <c:v>0.40376222507094</c:v>
                </c:pt>
                <c:pt idx="314">
                  <c:v>0.40711826810895</c:v>
                </c:pt>
                <c:pt idx="315">
                  <c:v>0.41012862431043</c:v>
                </c:pt>
                <c:pt idx="316">
                  <c:v>0.41325420945742</c:v>
                </c:pt>
                <c:pt idx="317">
                  <c:v>0.41580364987685</c:v>
                </c:pt>
                <c:pt idx="318">
                  <c:v>0.41898684949659</c:v>
                </c:pt>
                <c:pt idx="319">
                  <c:v>0.4223428925346</c:v>
                </c:pt>
                <c:pt idx="320">
                  <c:v>0.42502196551774</c:v>
                </c:pt>
                <c:pt idx="321">
                  <c:v>0.42829158684662</c:v>
                </c:pt>
                <c:pt idx="322">
                  <c:v>0.43196450948478</c:v>
                </c:pt>
                <c:pt idx="323">
                  <c:v>0.43513330548634</c:v>
                </c:pt>
                <c:pt idx="324">
                  <c:v>0.43877742088813</c:v>
                </c:pt>
                <c:pt idx="325">
                  <c:v>0.442047042217</c:v>
                </c:pt>
                <c:pt idx="326">
                  <c:v>0.4455471214369</c:v>
                </c:pt>
                <c:pt idx="327">
                  <c:v>0.44909041151137</c:v>
                </c:pt>
                <c:pt idx="328">
                  <c:v>0.45230241836749</c:v>
                </c:pt>
                <c:pt idx="329">
                  <c:v>0.45535598542354</c:v>
                </c:pt>
                <c:pt idx="330" formatCode="0.00E+00">
                  <c:v>0.45911532977084</c:v>
                </c:pt>
                <c:pt idx="331" formatCode="0.00E+00">
                  <c:v>0.46274504155444</c:v>
                </c:pt>
                <c:pt idx="332" formatCode="0.00E+00">
                  <c:v>0.46641796419261</c:v>
                </c:pt>
                <c:pt idx="333" formatCode="0.00E+00">
                  <c:v>0.47022051939447</c:v>
                </c:pt>
                <c:pt idx="334" formatCode="0.00E+00">
                  <c:v>0.47405188183272</c:v>
                </c:pt>
                <c:pt idx="335" formatCode="0.00E+00">
                  <c:v>0.47726388868884</c:v>
                </c:pt>
                <c:pt idx="336" formatCode="0.00E+00">
                  <c:v>0.48057672087228</c:v>
                </c:pt>
                <c:pt idx="337" formatCode="0.00E+00">
                  <c:v>0.48435046883777</c:v>
                </c:pt>
                <c:pt idx="338" formatCode="0.00E+00">
                  <c:v>0.48787935529405</c:v>
                </c:pt>
                <c:pt idx="339" formatCode="0.00E+00">
                  <c:v>0.49165310325954</c:v>
                </c:pt>
                <c:pt idx="340" formatCode="0.00E+00">
                  <c:v>0.49513877886125</c:v>
                </c:pt>
                <c:pt idx="341" formatCode="0.00E+00">
                  <c:v>0.49869647255391</c:v>
                </c:pt>
                <c:pt idx="342" formatCode="0.00E+00">
                  <c:v>0.50242700966483</c:v>
                </c:pt>
                <c:pt idx="343" formatCode="0.00E+00">
                  <c:v>0.50601351059386</c:v>
                </c:pt>
                <c:pt idx="344" formatCode="0.00E+00">
                  <c:v>0.50972964408659</c:v>
                </c:pt>
                <c:pt idx="345" formatCode="0.00E+00">
                  <c:v>0.51351779567027</c:v>
                </c:pt>
                <c:pt idx="346" formatCode="0.00E+00">
                  <c:v>0.51721952554482</c:v>
                </c:pt>
                <c:pt idx="347" formatCode="0.00E+00">
                  <c:v>0.52086364094661</c:v>
                </c:pt>
                <c:pt idx="348" formatCode="0.00E+00">
                  <c:v>0.52502628660319</c:v>
                </c:pt>
                <c:pt idx="349">
                  <c:v>0.52872801647774</c:v>
                </c:pt>
                <c:pt idx="350">
                  <c:v>0.53267460786149</c:v>
                </c:pt>
                <c:pt idx="351">
                  <c:v>0.53673642819076</c:v>
                </c:pt>
                <c:pt idx="352">
                  <c:v>0.54051017615625</c:v>
                </c:pt>
                <c:pt idx="353">
                  <c:v>0.54425511688536</c:v>
                </c:pt>
                <c:pt idx="354">
                  <c:v>0.54814409379636</c:v>
                </c:pt>
                <c:pt idx="355">
                  <c:v>0.55173059472539</c:v>
                </c:pt>
                <c:pt idx="356">
                  <c:v>0.55585002952742</c:v>
                </c:pt>
                <c:pt idx="357">
                  <c:v>0.55983983176574</c:v>
                </c:pt>
                <c:pt idx="358">
                  <c:v>0.56374321229493</c:v>
                </c:pt>
                <c:pt idx="359">
                  <c:v>0.56773301453325</c:v>
                </c:pt>
                <c:pt idx="360">
                  <c:v>0.57193887104441</c:v>
                </c:pt>
                <c:pt idx="361">
                  <c:v>0.57598628775548</c:v>
                </c:pt>
                <c:pt idx="362">
                  <c:v>0.58014893341207</c:v>
                </c:pt>
                <c:pt idx="363">
                  <c:v>0.58415313926858</c:v>
                </c:pt>
                <c:pt idx="364">
                  <c:v>0.58843101387068</c:v>
                </c:pt>
                <c:pt idx="365">
                  <c:v>0.59236320163625</c:v>
                </c:pt>
                <c:pt idx="366">
                  <c:v>0.59646823282008</c:v>
                </c:pt>
                <c:pt idx="367">
                  <c:v>0.60076051104037</c:v>
                </c:pt>
                <c:pt idx="368">
                  <c:v>0.60470710242413</c:v>
                </c:pt>
                <c:pt idx="369">
                  <c:v>0.60855286848056</c:v>
                </c:pt>
                <c:pt idx="370">
                  <c:v>0.61268670690077</c:v>
                </c:pt>
                <c:pt idx="371">
                  <c:v>0.61663329828453</c:v>
                </c:pt>
                <c:pt idx="372">
                  <c:v>0.62075273308655</c:v>
                </c:pt>
                <c:pt idx="373">
                  <c:v>0.62524666196148</c:v>
                </c:pt>
                <c:pt idx="374">
                  <c:v>0.62936609676351</c:v>
                </c:pt>
                <c:pt idx="375">
                  <c:v>0.63427773056592</c:v>
                </c:pt>
                <c:pt idx="376">
                  <c:v>0.63833955089518</c:v>
                </c:pt>
                <c:pt idx="377">
                  <c:v>0.6419548590606</c:v>
                </c:pt>
                <c:pt idx="378">
                  <c:v>0.64603108300805</c:v>
                </c:pt>
                <c:pt idx="379">
                  <c:v>0.65022253590102</c:v>
                </c:pt>
                <c:pt idx="380">
                  <c:v>0.65441398879399</c:v>
                </c:pt>
                <c:pt idx="381">
                  <c:v>0.659066357469</c:v>
                </c:pt>
                <c:pt idx="382">
                  <c:v>0.66357468996212</c:v>
                </c:pt>
                <c:pt idx="383">
                  <c:v>0.66832788396445</c:v>
                </c:pt>
                <c:pt idx="384">
                  <c:v>0.67264896942112</c:v>
                </c:pt>
                <c:pt idx="385">
                  <c:v>0.67694124764141</c:v>
                </c:pt>
                <c:pt idx="386">
                  <c:v>0.68192489953476</c:v>
                </c:pt>
                <c:pt idx="387">
                  <c:v>0.68630359946419</c:v>
                </c:pt>
                <c:pt idx="388">
                  <c:v>0.69111440793927</c:v>
                </c:pt>
                <c:pt idx="389">
                  <c:v>0.69579558385066</c:v>
                </c:pt>
                <c:pt idx="390">
                  <c:v>0.69972777161623</c:v>
                </c:pt>
                <c:pt idx="391">
                  <c:v>0.70455298370951</c:v>
                </c:pt>
                <c:pt idx="392">
                  <c:v>0.70934938856641</c:v>
                </c:pt>
                <c:pt idx="393">
                  <c:v>0.71459230558716</c:v>
                </c:pt>
                <c:pt idx="394">
                  <c:v>0.71902861998934</c:v>
                </c:pt>
                <c:pt idx="395">
                  <c:v>0.72409869359183</c:v>
                </c:pt>
                <c:pt idx="396">
                  <c:v>0.72847739352125</c:v>
                </c:pt>
                <c:pt idx="397">
                  <c:v>0.73248159937776</c:v>
                </c:pt>
                <c:pt idx="398">
                  <c:v>0.73709075719821</c:v>
                </c:pt>
                <c:pt idx="399">
                  <c:v>0.74200239100062</c:v>
                </c:pt>
                <c:pt idx="400">
                  <c:v>0.7470868682213</c:v>
                </c:pt>
                <c:pt idx="401">
                  <c:v>0.75163841156899</c:v>
                </c:pt>
                <c:pt idx="402">
                  <c:v>0.75653564175321</c:v>
                </c:pt>
                <c:pt idx="403">
                  <c:v>0.76169213706483</c:v>
                </c:pt>
                <c:pt idx="404">
                  <c:v>0.76716551197661</c:v>
                </c:pt>
                <c:pt idx="405">
                  <c:v>0.77203393492445</c:v>
                </c:pt>
                <c:pt idx="406">
                  <c:v>0.77681593616316</c:v>
                </c:pt>
                <c:pt idx="407">
                  <c:v>0.78226050383856</c:v>
                </c:pt>
                <c:pt idx="408">
                  <c:v>0.78754663171389</c:v>
                </c:pt>
                <c:pt idx="409">
                  <c:v>0.7931064283348</c:v>
                </c:pt>
                <c:pt idx="410">
                  <c:v>0.79758595359154</c:v>
                </c:pt>
                <c:pt idx="411">
                  <c:v>0.80245437653939</c:v>
                </c:pt>
                <c:pt idx="412">
                  <c:v>0.80799976954211</c:v>
                </c:pt>
                <c:pt idx="413">
                  <c:v>0.81335791550838</c:v>
                </c:pt>
                <c:pt idx="414">
                  <c:v>0.8186440433837</c:v>
                </c:pt>
                <c:pt idx="415">
                  <c:v>0.82388696040445</c:v>
                </c:pt>
                <c:pt idx="416">
                  <c:v>0.82917308827978</c:v>
                </c:pt>
                <c:pt idx="417">
                  <c:v>0.83456004148242</c:v>
                </c:pt>
                <c:pt idx="418">
                  <c:v>0.84001901277601</c:v>
                </c:pt>
                <c:pt idx="419">
                  <c:v>0.84556440577873</c:v>
                </c:pt>
                <c:pt idx="420">
                  <c:v>0.85108099154508</c:v>
                </c:pt>
                <c:pt idx="421">
                  <c:v>0.85653996283867</c:v>
                </c:pt>
                <c:pt idx="422">
                  <c:v>0.86231581373241</c:v>
                </c:pt>
                <c:pt idx="423">
                  <c:v>0.86767395969868</c:v>
                </c:pt>
                <c:pt idx="424">
                  <c:v>0.87332017802872</c:v>
                </c:pt>
                <c:pt idx="425">
                  <c:v>0.87844786610397</c:v>
                </c:pt>
                <c:pt idx="426">
                  <c:v>0.88393564463393</c:v>
                </c:pt>
                <c:pt idx="427">
                  <c:v>0.88985553170957</c:v>
                </c:pt>
                <c:pt idx="428">
                  <c:v>0.8955161536578</c:v>
                </c:pt>
                <c:pt idx="429">
                  <c:v>0.90107595027871</c:v>
                </c:pt>
                <c:pt idx="430">
                  <c:v>0.90673657222694</c:v>
                </c:pt>
                <c:pt idx="431">
                  <c:v>0.91291572442998</c:v>
                </c:pt>
                <c:pt idx="432">
                  <c:v>0.91851873190545</c:v>
                </c:pt>
                <c:pt idx="433">
                  <c:v>0.9244242153629</c:v>
                </c:pt>
                <c:pt idx="434">
                  <c:v>0.93057456032955</c:v>
                </c:pt>
                <c:pt idx="435">
                  <c:v>0.93665288720527</c:v>
                </c:pt>
                <c:pt idx="436">
                  <c:v>0.94286084664468</c:v>
                </c:pt>
                <c:pt idx="437">
                  <c:v>0.9490544024659</c:v>
                </c:pt>
                <c:pt idx="438">
                  <c:v>0.9554063980872</c:v>
                </c:pt>
                <c:pt idx="439">
                  <c:v>0.96180160456307</c:v>
                </c:pt>
                <c:pt idx="440">
                  <c:v>0.96816800380256</c:v>
                </c:pt>
                <c:pt idx="441">
                  <c:v>0.97477926455126</c:v>
                </c:pt>
                <c:pt idx="442">
                  <c:v>0.98137612168177</c:v>
                </c:pt>
                <c:pt idx="443">
                  <c:v>0.98804499690322</c:v>
                </c:pt>
                <c:pt idx="444">
                  <c:v>0.994814697452</c:v>
                </c:pt>
              </c:numCache>
            </c:numRef>
          </c:xVal>
          <c:yVal>
            <c:numRef>
              <c:f>Sheet4!$E$3:$E$2230</c:f>
              <c:numCache>
                <c:formatCode>General</c:formatCode>
                <c:ptCount val="2228"/>
                <c:pt idx="0">
                  <c:v>0.0032585602377446</c:v>
                </c:pt>
                <c:pt idx="1">
                  <c:v>0.0065171204754891</c:v>
                </c:pt>
                <c:pt idx="2">
                  <c:v>0.0097756807132337</c:v>
                </c:pt>
                <c:pt idx="3">
                  <c:v>0.013034240950978</c:v>
                </c:pt>
                <c:pt idx="4">
                  <c:v>0.016292801188723</c:v>
                </c:pt>
                <c:pt idx="5">
                  <c:v>0.019551361426467</c:v>
                </c:pt>
                <c:pt idx="6">
                  <c:v>0.022809921664212</c:v>
                </c:pt>
                <c:pt idx="7">
                  <c:v>0.026068481901956</c:v>
                </c:pt>
                <c:pt idx="8">
                  <c:v>0.029327042139701</c:v>
                </c:pt>
                <c:pt idx="9">
                  <c:v>0.032585602377446</c:v>
                </c:pt>
                <c:pt idx="10">
                  <c:v>0.03584416261519</c:v>
                </c:pt>
                <c:pt idx="11">
                  <c:v>0.039102722852935</c:v>
                </c:pt>
                <c:pt idx="12">
                  <c:v>0.042361283090679</c:v>
                </c:pt>
                <c:pt idx="13">
                  <c:v>0.045619843328424</c:v>
                </c:pt>
                <c:pt idx="14">
                  <c:v>0.048878403566168</c:v>
                </c:pt>
                <c:pt idx="15">
                  <c:v>0.052136963803913</c:v>
                </c:pt>
                <c:pt idx="16">
                  <c:v>0.055395524041657</c:v>
                </c:pt>
                <c:pt idx="17">
                  <c:v>0.058654084279402</c:v>
                </c:pt>
                <c:pt idx="18">
                  <c:v>0.061912644517147</c:v>
                </c:pt>
                <c:pt idx="19">
                  <c:v>0.065171204754891</c:v>
                </c:pt>
                <c:pt idx="20">
                  <c:v>0.068429764992636</c:v>
                </c:pt>
                <c:pt idx="21">
                  <c:v>0.07168832523038</c:v>
                </c:pt>
                <c:pt idx="22">
                  <c:v>0.074946885468125</c:v>
                </c:pt>
                <c:pt idx="23">
                  <c:v>0.078205445705869</c:v>
                </c:pt>
                <c:pt idx="24">
                  <c:v>0.081464005943614</c:v>
                </c:pt>
                <c:pt idx="25">
                  <c:v>0.084722566181358</c:v>
                </c:pt>
                <c:pt idx="26">
                  <c:v>0.087981126419103</c:v>
                </c:pt>
                <c:pt idx="27">
                  <c:v>0.091239686656848</c:v>
                </c:pt>
                <c:pt idx="28">
                  <c:v>0.094498246894592</c:v>
                </c:pt>
                <c:pt idx="29">
                  <c:v>0.097756807132337</c:v>
                </c:pt>
                <c:pt idx="30">
                  <c:v>0.10101536737008</c:v>
                </c:pt>
                <c:pt idx="31">
                  <c:v>0.10427392760783</c:v>
                </c:pt>
                <c:pt idx="32">
                  <c:v>0.10753248784557</c:v>
                </c:pt>
                <c:pt idx="33">
                  <c:v>0.11079104808331</c:v>
                </c:pt>
                <c:pt idx="34">
                  <c:v>0.11404960832106</c:v>
                </c:pt>
                <c:pt idx="35">
                  <c:v>0.1173081685588</c:v>
                </c:pt>
                <c:pt idx="36">
                  <c:v>0.12056672879655</c:v>
                </c:pt>
                <c:pt idx="37">
                  <c:v>0.12382528903429</c:v>
                </c:pt>
                <c:pt idx="38">
                  <c:v>0.12708384927204</c:v>
                </c:pt>
                <c:pt idx="39">
                  <c:v>0.13034240950978</c:v>
                </c:pt>
                <c:pt idx="40">
                  <c:v>0.13360096974753</c:v>
                </c:pt>
                <c:pt idx="41">
                  <c:v>0.13685952998527</c:v>
                </c:pt>
                <c:pt idx="42">
                  <c:v>0.14011809022302</c:v>
                </c:pt>
                <c:pt idx="43">
                  <c:v>0.14337665046076</c:v>
                </c:pt>
                <c:pt idx="44">
                  <c:v>0.1466352106985</c:v>
                </c:pt>
                <c:pt idx="45">
                  <c:v>0.14989377093625</c:v>
                </c:pt>
                <c:pt idx="46">
                  <c:v>0.15315233117399</c:v>
                </c:pt>
                <c:pt idx="47">
                  <c:v>0.15641089141174</c:v>
                </c:pt>
                <c:pt idx="48">
                  <c:v>0.15966945164948</c:v>
                </c:pt>
                <c:pt idx="49">
                  <c:v>0.16292801188723</c:v>
                </c:pt>
                <c:pt idx="50">
                  <c:v>0.16618657212497</c:v>
                </c:pt>
                <c:pt idx="51">
                  <c:v>0.16944513236272</c:v>
                </c:pt>
                <c:pt idx="52">
                  <c:v>0.17270369260046</c:v>
                </c:pt>
                <c:pt idx="53">
                  <c:v>0.17596225283821</c:v>
                </c:pt>
                <c:pt idx="54">
                  <c:v>0.17922081307595</c:v>
                </c:pt>
                <c:pt idx="55">
                  <c:v>0.1824793733137</c:v>
                </c:pt>
                <c:pt idx="56">
                  <c:v>0.18573141643096</c:v>
                </c:pt>
                <c:pt idx="57">
                  <c:v>0.18897042530728</c:v>
                </c:pt>
                <c:pt idx="58">
                  <c:v>0.1921833657017</c:v>
                </c:pt>
                <c:pt idx="59">
                  <c:v>0.19540934033707</c:v>
                </c:pt>
                <c:pt idx="60">
                  <c:v>0.19864834921338</c:v>
                </c:pt>
                <c:pt idx="61">
                  <c:v>0.20186780672828</c:v>
                </c:pt>
                <c:pt idx="62">
                  <c:v>0.20508074712269</c:v>
                </c:pt>
                <c:pt idx="63">
                  <c:v>0.20824806767378</c:v>
                </c:pt>
                <c:pt idx="64">
                  <c:v>0.21143493958629</c:v>
                </c:pt>
                <c:pt idx="65">
                  <c:v>0.21468698270356</c:v>
                </c:pt>
                <c:pt idx="66">
                  <c:v>0.2178412690137</c:v>
                </c:pt>
                <c:pt idx="67">
                  <c:v>0.22094341836003</c:v>
                </c:pt>
                <c:pt idx="68">
                  <c:v>0.22403905058589</c:v>
                </c:pt>
                <c:pt idx="69">
                  <c:v>0.22710861432984</c:v>
                </c:pt>
                <c:pt idx="70">
                  <c:v>0.23029548624236</c:v>
                </c:pt>
                <c:pt idx="71">
                  <c:v>0.23340415270917</c:v>
                </c:pt>
                <c:pt idx="72">
                  <c:v>0.23653888765788</c:v>
                </c:pt>
                <c:pt idx="73">
                  <c:v>0.23969317396801</c:v>
                </c:pt>
                <c:pt idx="74">
                  <c:v>0.24279532331435</c:v>
                </c:pt>
                <c:pt idx="75">
                  <c:v>0.24598219522686</c:v>
                </c:pt>
                <c:pt idx="76">
                  <c:v>0.2491104130551</c:v>
                </c:pt>
                <c:pt idx="77">
                  <c:v>0.25225166512428</c:v>
                </c:pt>
                <c:pt idx="78">
                  <c:v>0.25539291719347</c:v>
                </c:pt>
                <c:pt idx="79">
                  <c:v>0.25857327198551</c:v>
                </c:pt>
                <c:pt idx="80">
                  <c:v>0.26168193845231</c:v>
                </c:pt>
                <c:pt idx="81">
                  <c:v>0.26480363916007</c:v>
                </c:pt>
                <c:pt idx="82">
                  <c:v>0.26791230562688</c:v>
                </c:pt>
                <c:pt idx="83">
                  <c:v>0.27107310905749</c:v>
                </c:pt>
                <c:pt idx="84">
                  <c:v>0.27418829264478</c:v>
                </c:pt>
                <c:pt idx="85">
                  <c:v>0.27735561319587</c:v>
                </c:pt>
                <c:pt idx="86">
                  <c:v>0.28047079678315</c:v>
                </c:pt>
                <c:pt idx="87">
                  <c:v>0.2835403605271</c:v>
                </c:pt>
                <c:pt idx="88">
                  <c:v>0.28662295851201</c:v>
                </c:pt>
                <c:pt idx="89">
                  <c:v>0.28970555649692</c:v>
                </c:pt>
                <c:pt idx="90">
                  <c:v>0.29280118872277</c:v>
                </c:pt>
                <c:pt idx="91">
                  <c:v>0.29591637231006</c:v>
                </c:pt>
                <c:pt idx="92">
                  <c:v>0.29903807301782</c:v>
                </c:pt>
                <c:pt idx="93">
                  <c:v>0.30215977372558</c:v>
                </c:pt>
                <c:pt idx="94">
                  <c:v>0.30528147443334</c:v>
                </c:pt>
                <c:pt idx="95">
                  <c:v>0.30833148681587</c:v>
                </c:pt>
                <c:pt idx="96">
                  <c:v>0.31136846495744</c:v>
                </c:pt>
                <c:pt idx="97">
                  <c:v>0.3144119602195</c:v>
                </c:pt>
                <c:pt idx="98">
                  <c:v>0.31748804108393</c:v>
                </c:pt>
                <c:pt idx="99">
                  <c:v>0.32064232739406</c:v>
                </c:pt>
                <c:pt idx="100">
                  <c:v>0.32375099386087</c:v>
                </c:pt>
                <c:pt idx="101">
                  <c:v>0.32679448912293</c:v>
                </c:pt>
                <c:pt idx="102">
                  <c:v>0.32995529255354</c:v>
                </c:pt>
                <c:pt idx="103">
                  <c:v>0.33302485629749</c:v>
                </c:pt>
                <c:pt idx="104">
                  <c:v>0.33612048852335</c:v>
                </c:pt>
                <c:pt idx="105">
                  <c:v>0.33919005226731</c:v>
                </c:pt>
                <c:pt idx="106">
                  <c:v>0.34218141056556</c:v>
                </c:pt>
                <c:pt idx="107">
                  <c:v>0.34523142294808</c:v>
                </c:pt>
                <c:pt idx="108">
                  <c:v>0.34833357229442</c:v>
                </c:pt>
                <c:pt idx="109">
                  <c:v>0.35136403331552</c:v>
                </c:pt>
                <c:pt idx="110">
                  <c:v>0.35440752857757</c:v>
                </c:pt>
                <c:pt idx="111">
                  <c:v>0.35743798959868</c:v>
                </c:pt>
                <c:pt idx="112">
                  <c:v>0.36046845061978</c:v>
                </c:pt>
                <c:pt idx="113">
                  <c:v>0.36350542876136</c:v>
                </c:pt>
                <c:pt idx="114">
                  <c:v>0.36655544114388</c:v>
                </c:pt>
                <c:pt idx="115">
                  <c:v>0.36958590216499</c:v>
                </c:pt>
                <c:pt idx="116">
                  <c:v>0.37263591454752</c:v>
                </c:pt>
                <c:pt idx="117">
                  <c:v>0.37563378996624</c:v>
                </c:pt>
                <c:pt idx="118">
                  <c:v>0.37855345993926</c:v>
                </c:pt>
                <c:pt idx="119">
                  <c:v>0.38155133535799</c:v>
                </c:pt>
                <c:pt idx="120">
                  <c:v>0.38451010805386</c:v>
                </c:pt>
                <c:pt idx="121">
                  <c:v>0.38742977802688</c:v>
                </c:pt>
                <c:pt idx="122">
                  <c:v>0.39044068768655</c:v>
                </c:pt>
                <c:pt idx="123">
                  <c:v>0.393379909021</c:v>
                </c:pt>
                <c:pt idx="124">
                  <c:v>0.3963582330783</c:v>
                </c:pt>
                <c:pt idx="125">
                  <c:v>0.39927138593084</c:v>
                </c:pt>
                <c:pt idx="126">
                  <c:v>0.40221060726529</c:v>
                </c:pt>
                <c:pt idx="127">
                  <c:v>0.40513027723831</c:v>
                </c:pt>
                <c:pt idx="128">
                  <c:v>0.40808904993418</c:v>
                </c:pt>
                <c:pt idx="129">
                  <c:v>0.4110087199072</c:v>
                </c:pt>
                <c:pt idx="130">
                  <c:v>0.41392187275974</c:v>
                </c:pt>
                <c:pt idx="131">
                  <c:v>0.41673075168468</c:v>
                </c:pt>
                <c:pt idx="132">
                  <c:v>0.41965042165769</c:v>
                </c:pt>
                <c:pt idx="133">
                  <c:v>0.42259616011262</c:v>
                </c:pt>
                <c:pt idx="134">
                  <c:v>0.42543110751945</c:v>
                </c:pt>
                <c:pt idx="135">
                  <c:v>0.4283703288539</c:v>
                </c:pt>
                <c:pt idx="136">
                  <c:v>0.43118572489931</c:v>
                </c:pt>
                <c:pt idx="137">
                  <c:v>0.43398808670377</c:v>
                </c:pt>
                <c:pt idx="138">
                  <c:v>0.43649066096636</c:v>
                </c:pt>
                <c:pt idx="139">
                  <c:v>0.43936471109605</c:v>
                </c:pt>
                <c:pt idx="140">
                  <c:v>0.44224527834622</c:v>
                </c:pt>
                <c:pt idx="141">
                  <c:v>0.44508022575305</c:v>
                </c:pt>
                <c:pt idx="142">
                  <c:v>0.44792820740084</c:v>
                </c:pt>
                <c:pt idx="143">
                  <c:v>0.4506784322415</c:v>
                </c:pt>
                <c:pt idx="144">
                  <c:v>0.45359810221452</c:v>
                </c:pt>
                <c:pt idx="145">
                  <c:v>0.45649170370563</c:v>
                </c:pt>
                <c:pt idx="146">
                  <c:v>0.45925496278724</c:v>
                </c:pt>
                <c:pt idx="147">
                  <c:v>0.46203777323028</c:v>
                </c:pt>
                <c:pt idx="148">
                  <c:v>0.4646641727819</c:v>
                </c:pt>
                <c:pt idx="149">
                  <c:v>0.46741439762255</c:v>
                </c:pt>
                <c:pt idx="150">
                  <c:v>0.47025586214987</c:v>
                </c:pt>
                <c:pt idx="151">
                  <c:v>0.47289529594244</c:v>
                </c:pt>
                <c:pt idx="152">
                  <c:v>0.47567810638547</c:v>
                </c:pt>
                <c:pt idx="153">
                  <c:v>0.47835012578043</c:v>
                </c:pt>
                <c:pt idx="154">
                  <c:v>0.48108731638013</c:v>
                </c:pt>
                <c:pt idx="155">
                  <c:v>0.48381147273889</c:v>
                </c:pt>
                <c:pt idx="156">
                  <c:v>0.48645090653146</c:v>
                </c:pt>
                <c:pt idx="157">
                  <c:v>0.48913596016736</c:v>
                </c:pt>
                <c:pt idx="158">
                  <c:v>0.49189921924897</c:v>
                </c:pt>
                <c:pt idx="159">
                  <c:v>0.4946298927282</c:v>
                </c:pt>
                <c:pt idx="160">
                  <c:v>0.49737360044838</c:v>
                </c:pt>
                <c:pt idx="161">
                  <c:v>0.50008472256618</c:v>
                </c:pt>
                <c:pt idx="162">
                  <c:v>0.5026850536359</c:v>
                </c:pt>
                <c:pt idx="163">
                  <c:v>0.505715514657</c:v>
                </c:pt>
                <c:pt idx="164">
                  <c:v>0.50838753405195</c:v>
                </c:pt>
                <c:pt idx="165">
                  <c:v>0.51094224527835</c:v>
                </c:pt>
                <c:pt idx="166">
                  <c:v>0.51359471331187</c:v>
                </c:pt>
                <c:pt idx="167">
                  <c:v>0.5163253867911</c:v>
                </c:pt>
                <c:pt idx="168">
                  <c:v>0.51908864587271</c:v>
                </c:pt>
                <c:pt idx="169">
                  <c:v>0.52183235359289</c:v>
                </c:pt>
                <c:pt idx="170">
                  <c:v>0.52449133874689</c:v>
                </c:pt>
                <c:pt idx="171">
                  <c:v>0.52715032390089</c:v>
                </c:pt>
                <c:pt idx="172">
                  <c:v>0.52975717209108</c:v>
                </c:pt>
                <c:pt idx="173">
                  <c:v>0.53229884907652</c:v>
                </c:pt>
                <c:pt idx="174">
                  <c:v>0.53510772800146</c:v>
                </c:pt>
                <c:pt idx="175">
                  <c:v>0.53776019603498</c:v>
                </c:pt>
                <c:pt idx="176">
                  <c:v>0.54039311270708</c:v>
                </c:pt>
                <c:pt idx="177">
                  <c:v>0.54298692665633</c:v>
                </c:pt>
                <c:pt idx="178">
                  <c:v>0.54558725772605</c:v>
                </c:pt>
                <c:pt idx="179">
                  <c:v>0.54814196895244</c:v>
                </c:pt>
                <c:pt idx="180">
                  <c:v>0.55070319729931</c:v>
                </c:pt>
                <c:pt idx="181">
                  <c:v>0.55318622020047</c:v>
                </c:pt>
                <c:pt idx="182">
                  <c:v>0.55577351702924</c:v>
                </c:pt>
                <c:pt idx="183">
                  <c:v>0.55831519401468</c:v>
                </c:pt>
                <c:pt idx="184">
                  <c:v>0.56085035387964</c:v>
                </c:pt>
                <c:pt idx="185">
                  <c:v>0.56330079117843</c:v>
                </c:pt>
                <c:pt idx="186">
                  <c:v>0.56585550240482</c:v>
                </c:pt>
                <c:pt idx="187">
                  <c:v>0.56849493619739</c:v>
                </c:pt>
                <c:pt idx="188">
                  <c:v>0.57119954119472</c:v>
                </c:pt>
                <c:pt idx="189">
                  <c:v>0.5735978415297</c:v>
                </c:pt>
                <c:pt idx="190">
                  <c:v>0.5759896247442</c:v>
                </c:pt>
                <c:pt idx="191">
                  <c:v>0.57851175036822</c:v>
                </c:pt>
                <c:pt idx="192">
                  <c:v>0.58100780751033</c:v>
                </c:pt>
                <c:pt idx="193">
                  <c:v>0.5833279023996</c:v>
                </c:pt>
                <c:pt idx="194">
                  <c:v>0.58598037043313</c:v>
                </c:pt>
                <c:pt idx="195">
                  <c:v>0.58835260228621</c:v>
                </c:pt>
                <c:pt idx="196">
                  <c:v>0.59088776215117</c:v>
                </c:pt>
                <c:pt idx="197">
                  <c:v>0.59333819944996</c:v>
                </c:pt>
                <c:pt idx="198">
                  <c:v>0.59587335931492</c:v>
                </c:pt>
                <c:pt idx="199">
                  <c:v>0.5983237966137</c:v>
                </c:pt>
                <c:pt idx="200">
                  <c:v>0.60070254558726</c:v>
                </c:pt>
                <c:pt idx="201">
                  <c:v>0.60306826031986</c:v>
                </c:pt>
                <c:pt idx="202">
                  <c:v>0.60548611201627</c:v>
                </c:pt>
                <c:pt idx="203">
                  <c:v>0.60796261779695</c:v>
                </c:pt>
                <c:pt idx="204">
                  <c:v>0.61038698661383</c:v>
                </c:pt>
                <c:pt idx="205">
                  <c:v>0.61273966710549</c:v>
                </c:pt>
                <c:pt idx="206">
                  <c:v>0.61516403592237</c:v>
                </c:pt>
                <c:pt idx="207">
                  <c:v>0.61751019929354</c:v>
                </c:pt>
                <c:pt idx="208">
                  <c:v>0.61977164009854</c:v>
                </c:pt>
                <c:pt idx="209">
                  <c:v>0.62205914938544</c:v>
                </c:pt>
                <c:pt idx="210">
                  <c:v>0.62463992909373</c:v>
                </c:pt>
                <c:pt idx="211">
                  <c:v>0.62697957534443</c:v>
                </c:pt>
                <c:pt idx="212">
                  <c:v>0.62936484143846</c:v>
                </c:pt>
                <c:pt idx="213">
                  <c:v>0.63169797056868</c:v>
                </c:pt>
                <c:pt idx="214">
                  <c:v>0.63413537362652</c:v>
                </c:pt>
                <c:pt idx="215">
                  <c:v>0.63650108835912</c:v>
                </c:pt>
                <c:pt idx="216">
                  <c:v>0.63874297780269</c:v>
                </c:pt>
                <c:pt idx="217">
                  <c:v>0.64111520965577</c:v>
                </c:pt>
                <c:pt idx="218">
                  <c:v>0.64354609559312</c:v>
                </c:pt>
                <c:pt idx="219">
                  <c:v>0.64595091304858</c:v>
                </c:pt>
                <c:pt idx="220">
                  <c:v>0.64821235385357</c:v>
                </c:pt>
                <c:pt idx="221">
                  <c:v>0.65058458570665</c:v>
                </c:pt>
                <c:pt idx="222">
                  <c:v>0.65280692378879</c:v>
                </c:pt>
                <c:pt idx="223">
                  <c:v>0.65517915564187</c:v>
                </c:pt>
                <c:pt idx="224">
                  <c:v>0.65744711356734</c:v>
                </c:pt>
                <c:pt idx="225">
                  <c:v>0.65942831819189</c:v>
                </c:pt>
                <c:pt idx="226">
                  <c:v>0.66167020763546</c:v>
                </c:pt>
                <c:pt idx="227">
                  <c:v>0.66392513131998</c:v>
                </c:pt>
                <c:pt idx="228">
                  <c:v>0.66618657212497</c:v>
                </c:pt>
                <c:pt idx="229">
                  <c:v>0.66812215690619</c:v>
                </c:pt>
                <c:pt idx="230">
                  <c:v>0.67046180315689</c:v>
                </c:pt>
                <c:pt idx="231">
                  <c:v>0.67267110699808</c:v>
                </c:pt>
                <c:pt idx="232">
                  <c:v>0.67488041083927</c:v>
                </c:pt>
                <c:pt idx="233">
                  <c:v>0.67693982090953</c:v>
                </c:pt>
                <c:pt idx="234">
                  <c:v>0.67906440218454</c:v>
                </c:pt>
                <c:pt idx="235">
                  <c:v>0.68123460330288</c:v>
                </c:pt>
                <c:pt idx="236">
                  <c:v>0.68354818107168</c:v>
                </c:pt>
                <c:pt idx="237">
                  <c:v>0.68575748491287</c:v>
                </c:pt>
                <c:pt idx="238">
                  <c:v>0.68794072027215</c:v>
                </c:pt>
                <c:pt idx="239">
                  <c:v>0.69023474667953</c:v>
                </c:pt>
                <c:pt idx="240">
                  <c:v>0.69243101627977</c:v>
                </c:pt>
                <c:pt idx="241">
                  <c:v>0.69453604619335</c:v>
                </c:pt>
                <c:pt idx="242">
                  <c:v>0.69679096987787</c:v>
                </c:pt>
                <c:pt idx="243">
                  <c:v>0.69907196204429</c:v>
                </c:pt>
                <c:pt idx="244">
                  <c:v>0.7014898137407</c:v>
                </c:pt>
                <c:pt idx="245">
                  <c:v>0.70376428878664</c:v>
                </c:pt>
                <c:pt idx="246">
                  <c:v>0.70602572959164</c:v>
                </c:pt>
                <c:pt idx="247">
                  <c:v>0.7081894135895</c:v>
                </c:pt>
                <c:pt idx="248">
                  <c:v>0.71025534078023</c:v>
                </c:pt>
                <c:pt idx="249">
                  <c:v>0.71241902477809</c:v>
                </c:pt>
                <c:pt idx="250">
                  <c:v>0.71460877725786</c:v>
                </c:pt>
                <c:pt idx="251">
                  <c:v>0.71662256748478</c:v>
                </c:pt>
                <c:pt idx="252">
                  <c:v>0.71868197755504</c:v>
                </c:pt>
                <c:pt idx="253">
                  <c:v>0.7208456615529</c:v>
                </c:pt>
                <c:pt idx="254">
                  <c:v>0.72298327706886</c:v>
                </c:pt>
                <c:pt idx="255">
                  <c:v>0.72529033771718</c:v>
                </c:pt>
                <c:pt idx="256">
                  <c:v>0.72747357307647</c:v>
                </c:pt>
                <c:pt idx="257">
                  <c:v>0.7294873633034</c:v>
                </c:pt>
                <c:pt idx="258">
                  <c:v>0.73144249944604</c:v>
                </c:pt>
                <c:pt idx="259">
                  <c:v>0.73356056360058</c:v>
                </c:pt>
                <c:pt idx="260">
                  <c:v>0.7355482853456</c:v>
                </c:pt>
                <c:pt idx="261">
                  <c:v>0.73757510981348</c:v>
                </c:pt>
                <c:pt idx="262">
                  <c:v>0.73973227669087</c:v>
                </c:pt>
                <c:pt idx="263">
                  <c:v>0.74201326885729</c:v>
                </c:pt>
                <c:pt idx="264">
                  <c:v>0.74409874740944</c:v>
                </c:pt>
                <c:pt idx="265">
                  <c:v>0.74612557187732</c:v>
                </c:pt>
                <c:pt idx="266">
                  <c:v>0.74813284498377</c:v>
                </c:pt>
                <c:pt idx="267">
                  <c:v>0.75038125154782</c:v>
                </c:pt>
                <c:pt idx="268">
                  <c:v>0.75251886706378</c:v>
                </c:pt>
                <c:pt idx="269">
                  <c:v>0.75460434561593</c:v>
                </c:pt>
                <c:pt idx="270">
                  <c:v>0.75660510160191</c:v>
                </c:pt>
                <c:pt idx="271">
                  <c:v>0.7584950665398</c:v>
                </c:pt>
                <c:pt idx="272">
                  <c:v>0.76041761708007</c:v>
                </c:pt>
                <c:pt idx="273">
                  <c:v>0.76235320186129</c:v>
                </c:pt>
                <c:pt idx="274">
                  <c:v>0.76473195083484</c:v>
                </c:pt>
                <c:pt idx="275">
                  <c:v>0.76668056985701</c:v>
                </c:pt>
                <c:pt idx="276">
                  <c:v>0.76858356903586</c:v>
                </c:pt>
                <c:pt idx="277">
                  <c:v>0.77074725303372</c:v>
                </c:pt>
                <c:pt idx="278">
                  <c:v>0.7728262144654</c:v>
                </c:pt>
                <c:pt idx="279">
                  <c:v>0.77483348757185</c:v>
                </c:pt>
                <c:pt idx="280">
                  <c:v>0.77674300387117</c:v>
                </c:pt>
                <c:pt idx="281">
                  <c:v>0.77884803378475</c:v>
                </c:pt>
                <c:pt idx="282">
                  <c:v>0.78088789249358</c:v>
                </c:pt>
                <c:pt idx="283">
                  <c:v>0.78270616910624</c:v>
                </c:pt>
                <c:pt idx="284">
                  <c:v>0.78457006556223</c:v>
                </c:pt>
                <c:pt idx="285">
                  <c:v>0.78667509547581</c:v>
                </c:pt>
                <c:pt idx="286">
                  <c:v>0.78891698491938</c:v>
                </c:pt>
                <c:pt idx="287">
                  <c:v>0.7908525697006</c:v>
                </c:pt>
                <c:pt idx="288">
                  <c:v>0.79258612374708</c:v>
                </c:pt>
                <c:pt idx="289">
                  <c:v>0.7947889104678</c:v>
                </c:pt>
                <c:pt idx="290">
                  <c:v>0.79664628980331</c:v>
                </c:pt>
                <c:pt idx="291">
                  <c:v>0.79862097730739</c:v>
                </c:pt>
                <c:pt idx="292">
                  <c:v>0.80065431889574</c:v>
                </c:pt>
                <c:pt idx="293">
                  <c:v>0.80245956126745</c:v>
                </c:pt>
                <c:pt idx="294">
                  <c:v>0.80437559468724</c:v>
                </c:pt>
                <c:pt idx="295">
                  <c:v>0.80623949114323</c:v>
                </c:pt>
                <c:pt idx="296">
                  <c:v>0.80807731911732</c:v>
                </c:pt>
                <c:pt idx="297">
                  <c:v>0.81011717782615</c:v>
                </c:pt>
                <c:pt idx="298">
                  <c:v>0.81207883108927</c:v>
                </c:pt>
                <c:pt idx="299">
                  <c:v>0.81408610419572</c:v>
                </c:pt>
                <c:pt idx="300">
                  <c:v>0.81617158274788</c:v>
                </c:pt>
                <c:pt idx="301">
                  <c:v>0.81814627025195</c:v>
                </c:pt>
                <c:pt idx="302">
                  <c:v>0.82023174880411</c:v>
                </c:pt>
                <c:pt idx="303">
                  <c:v>0.82201092269392</c:v>
                </c:pt>
                <c:pt idx="304">
                  <c:v>0.82383571642705</c:v>
                </c:pt>
                <c:pt idx="305">
                  <c:v>0.82582995529255</c:v>
                </c:pt>
                <c:pt idx="306">
                  <c:v>0.82766778326664</c:v>
                </c:pt>
                <c:pt idx="307">
                  <c:v>0.8293817859517</c:v>
                </c:pt>
                <c:pt idx="308">
                  <c:v>0.83130433649196</c:v>
                </c:pt>
                <c:pt idx="309">
                  <c:v>0.83316171582748</c:v>
                </c:pt>
                <c:pt idx="310">
                  <c:v>0.83496044107871</c:v>
                </c:pt>
                <c:pt idx="311">
                  <c:v>0.83702636826944</c:v>
                </c:pt>
                <c:pt idx="312">
                  <c:v>0.83869475111117</c:v>
                </c:pt>
                <c:pt idx="313">
                  <c:v>0.84049999348288</c:v>
                </c:pt>
                <c:pt idx="314">
                  <c:v>0.84224006464984</c:v>
                </c:pt>
                <c:pt idx="315">
                  <c:v>0.8441365467082</c:v>
                </c:pt>
                <c:pt idx="316">
                  <c:v>0.84598089180277</c:v>
                </c:pt>
                <c:pt idx="317">
                  <c:v>0.84808592171635</c:v>
                </c:pt>
                <c:pt idx="318">
                  <c:v>0.84990419832901</c:v>
                </c:pt>
                <c:pt idx="319">
                  <c:v>0.85164426949597</c:v>
                </c:pt>
                <c:pt idx="320">
                  <c:v>0.85369064532527</c:v>
                </c:pt>
                <c:pt idx="321">
                  <c:v>0.85546981921508</c:v>
                </c:pt>
                <c:pt idx="322">
                  <c:v>0.85706651373157</c:v>
                </c:pt>
                <c:pt idx="323">
                  <c:v>0.85889130746471</c:v>
                </c:pt>
                <c:pt idx="324">
                  <c:v>0.86050103622216</c:v>
                </c:pt>
                <c:pt idx="325">
                  <c:v>0.86228021011196</c:v>
                </c:pt>
                <c:pt idx="326">
                  <c:v>0.86395511007416</c:v>
                </c:pt>
                <c:pt idx="327">
                  <c:v>0.86561045867494</c:v>
                </c:pt>
                <c:pt idx="328">
                  <c:v>0.86741570104665</c:v>
                </c:pt>
                <c:pt idx="329">
                  <c:v>0.86929263174359</c:v>
                </c:pt>
                <c:pt idx="330">
                  <c:v>0.87085022353723</c:v>
                </c:pt>
                <c:pt idx="331">
                  <c:v>0.87246646941515</c:v>
                </c:pt>
                <c:pt idx="332">
                  <c:v>0.87406316393165</c:v>
                </c:pt>
                <c:pt idx="333">
                  <c:v>0.87560120436386</c:v>
                </c:pt>
                <c:pt idx="334">
                  <c:v>0.87712621055513</c:v>
                </c:pt>
                <c:pt idx="335">
                  <c:v>0.87893145292684</c:v>
                </c:pt>
                <c:pt idx="336">
                  <c:v>0.88069107545522</c:v>
                </c:pt>
                <c:pt idx="337">
                  <c:v>0.88224215012839</c:v>
                </c:pt>
                <c:pt idx="338">
                  <c:v>0.88390401584964</c:v>
                </c:pt>
                <c:pt idx="339">
                  <c:v>0.8854550905228</c:v>
                </c:pt>
                <c:pt idx="340">
                  <c:v>0.88713650760548</c:v>
                </c:pt>
                <c:pt idx="341">
                  <c:v>0.88878533908578</c:v>
                </c:pt>
                <c:pt idx="342">
                  <c:v>0.89035596512037</c:v>
                </c:pt>
                <c:pt idx="343">
                  <c:v>0.89199176235972</c:v>
                </c:pt>
                <c:pt idx="344">
                  <c:v>0.89356890551479</c:v>
                </c:pt>
                <c:pt idx="345">
                  <c:v>0.89511346306748</c:v>
                </c:pt>
                <c:pt idx="346">
                  <c:v>0.89669712334302</c:v>
                </c:pt>
                <c:pt idx="347">
                  <c:v>0.89830685210047</c:v>
                </c:pt>
                <c:pt idx="348">
                  <c:v>0.8996819645208</c:v>
                </c:pt>
                <c:pt idx="349">
                  <c:v>0.90126562479634</c:v>
                </c:pt>
                <c:pt idx="350">
                  <c:v>0.9027384940238</c:v>
                </c:pt>
                <c:pt idx="351">
                  <c:v>0.90415922628746</c:v>
                </c:pt>
                <c:pt idx="352">
                  <c:v>0.90571030096062</c:v>
                </c:pt>
                <c:pt idx="353">
                  <c:v>0.90727440987474</c:v>
                </c:pt>
                <c:pt idx="354">
                  <c:v>0.9087733475841</c:v>
                </c:pt>
                <c:pt idx="355">
                  <c:v>0.91040914482345</c:v>
                </c:pt>
                <c:pt idx="356">
                  <c:v>0.91180380860521</c:v>
                </c:pt>
                <c:pt idx="357">
                  <c:v>0.91325712647124</c:v>
                </c:pt>
                <c:pt idx="358">
                  <c:v>0.91474954706013</c:v>
                </c:pt>
                <c:pt idx="359">
                  <c:v>0.91620286492616</c:v>
                </c:pt>
                <c:pt idx="360">
                  <c:v>0.91755842598506</c:v>
                </c:pt>
                <c:pt idx="361">
                  <c:v>0.91898567536919</c:v>
                </c:pt>
                <c:pt idx="362">
                  <c:v>0.92036078778952</c:v>
                </c:pt>
                <c:pt idx="363">
                  <c:v>0.92180758853508</c:v>
                </c:pt>
                <c:pt idx="364">
                  <c:v>0.92313056399161</c:v>
                </c:pt>
                <c:pt idx="365">
                  <c:v>0.92460995033954</c:v>
                </c:pt>
                <c:pt idx="366">
                  <c:v>0.92601113124177</c:v>
                </c:pt>
                <c:pt idx="367">
                  <c:v>0.92732758957782</c:v>
                </c:pt>
                <c:pt idx="368">
                  <c:v>0.92880045880528</c:v>
                </c:pt>
                <c:pt idx="369">
                  <c:v>0.93031894787607</c:v>
                </c:pt>
                <c:pt idx="370">
                  <c:v>0.93170709453735</c:v>
                </c:pt>
                <c:pt idx="371">
                  <c:v>0.93317996376481</c:v>
                </c:pt>
                <c:pt idx="372">
                  <c:v>0.93457462754656</c:v>
                </c:pt>
                <c:pt idx="373">
                  <c:v>0.93579984619596</c:v>
                </c:pt>
                <c:pt idx="374">
                  <c:v>0.93719450997771</c:v>
                </c:pt>
                <c:pt idx="375">
                  <c:v>0.93823073213331</c:v>
                </c:pt>
                <c:pt idx="376">
                  <c:v>0.93965146439697</c:v>
                </c:pt>
                <c:pt idx="377">
                  <c:v>0.94127422739537</c:v>
                </c:pt>
                <c:pt idx="378">
                  <c:v>0.94268844253855</c:v>
                </c:pt>
                <c:pt idx="379">
                  <c:v>0.94405052071793</c:v>
                </c:pt>
                <c:pt idx="380">
                  <c:v>0.9454125988973</c:v>
                </c:pt>
                <c:pt idx="381">
                  <c:v>0.94656612922146</c:v>
                </c:pt>
                <c:pt idx="382">
                  <c:v>0.94778483075038</c:v>
                </c:pt>
                <c:pt idx="383">
                  <c:v>0.94889274123121</c:v>
                </c:pt>
                <c:pt idx="384">
                  <c:v>0.95019616532631</c:v>
                </c:pt>
                <c:pt idx="385">
                  <c:v>0.95151262366236</c:v>
                </c:pt>
                <c:pt idx="386">
                  <c:v>0.95251626021559</c:v>
                </c:pt>
                <c:pt idx="387">
                  <c:v>0.95379361582878</c:v>
                </c:pt>
                <c:pt idx="388">
                  <c:v>0.95487545782771</c:v>
                </c:pt>
                <c:pt idx="389">
                  <c:v>0.95601595391092</c:v>
                </c:pt>
                <c:pt idx="390">
                  <c:v>0.95749534025886</c:v>
                </c:pt>
                <c:pt idx="391">
                  <c:v>0.95857066513732</c:v>
                </c:pt>
                <c:pt idx="392">
                  <c:v>0.95965902425672</c:v>
                </c:pt>
                <c:pt idx="393">
                  <c:v>0.96054535264139</c:v>
                </c:pt>
                <c:pt idx="394">
                  <c:v>0.96179663977268</c:v>
                </c:pt>
                <c:pt idx="395">
                  <c:v>0.96276117360306</c:v>
                </c:pt>
                <c:pt idx="396">
                  <c:v>0.96403852921625</c:v>
                </c:pt>
                <c:pt idx="397">
                  <c:v>0.96548532996181</c:v>
                </c:pt>
                <c:pt idx="398">
                  <c:v>0.9666584116474</c:v>
                </c:pt>
                <c:pt idx="399">
                  <c:v>0.967694633803</c:v>
                </c:pt>
                <c:pt idx="400">
                  <c:v>0.9686526505129</c:v>
                </c:pt>
                <c:pt idx="401">
                  <c:v>0.96985180068039</c:v>
                </c:pt>
                <c:pt idx="402">
                  <c:v>0.97089453995647</c:v>
                </c:pt>
                <c:pt idx="403">
                  <c:v>0.97181997106399</c:v>
                </c:pt>
                <c:pt idx="404">
                  <c:v>0.97260202552104</c:v>
                </c:pt>
                <c:pt idx="405">
                  <c:v>0.97365779903807</c:v>
                </c:pt>
                <c:pt idx="406">
                  <c:v>0.97475267527796</c:v>
                </c:pt>
                <c:pt idx="407">
                  <c:v>0.97554776397596</c:v>
                </c:pt>
                <c:pt idx="408">
                  <c:v>0.9764145409992</c:v>
                </c:pt>
                <c:pt idx="409">
                  <c:v>0.97715749273341</c:v>
                </c:pt>
                <c:pt idx="410">
                  <c:v>0.97838922850328</c:v>
                </c:pt>
                <c:pt idx="411">
                  <c:v>0.97944500202031</c:v>
                </c:pt>
                <c:pt idx="412">
                  <c:v>0.98019447087499</c:v>
                </c:pt>
                <c:pt idx="413">
                  <c:v>0.98102866229585</c:v>
                </c:pt>
                <c:pt idx="414">
                  <c:v>0.98189543931909</c:v>
                </c:pt>
                <c:pt idx="415">
                  <c:v>0.98278176770376</c:v>
                </c:pt>
                <c:pt idx="416">
                  <c:v>0.983648544727</c:v>
                </c:pt>
                <c:pt idx="417">
                  <c:v>0.98446970190691</c:v>
                </c:pt>
                <c:pt idx="418">
                  <c:v>0.98525827348444</c:v>
                </c:pt>
                <c:pt idx="419">
                  <c:v>0.98600774233912</c:v>
                </c:pt>
                <c:pt idx="420">
                  <c:v>0.98677024543476</c:v>
                </c:pt>
                <c:pt idx="421">
                  <c:v>0.98755881701229</c:v>
                </c:pt>
                <c:pt idx="422">
                  <c:v>0.98820401193936</c:v>
                </c:pt>
                <c:pt idx="423">
                  <c:v>0.98903820336023</c:v>
                </c:pt>
                <c:pt idx="424">
                  <c:v>0.98974205237158</c:v>
                </c:pt>
                <c:pt idx="425">
                  <c:v>0.99068051772005</c:v>
                </c:pt>
                <c:pt idx="426">
                  <c:v>0.99145605505663</c:v>
                </c:pt>
                <c:pt idx="427">
                  <c:v>0.99203607877895</c:v>
                </c:pt>
                <c:pt idx="428">
                  <c:v>0.99273341066983</c:v>
                </c:pt>
                <c:pt idx="429">
                  <c:v>0.99347636240404</c:v>
                </c:pt>
                <c:pt idx="430">
                  <c:v>0.99417369429491</c:v>
                </c:pt>
                <c:pt idx="431">
                  <c:v>0.99463640984867</c:v>
                </c:pt>
                <c:pt idx="432">
                  <c:v>0.99535981022145</c:v>
                </c:pt>
                <c:pt idx="433">
                  <c:v>0.99594635106425</c:v>
                </c:pt>
                <c:pt idx="434">
                  <c:v>0.99642210085896</c:v>
                </c:pt>
                <c:pt idx="435">
                  <c:v>0.99693043625604</c:v>
                </c:pt>
                <c:pt idx="436">
                  <c:v>0.99738011756885</c:v>
                </c:pt>
                <c:pt idx="437">
                  <c:v>0.99783631600214</c:v>
                </c:pt>
                <c:pt idx="438">
                  <c:v>0.99822082611019</c:v>
                </c:pt>
                <c:pt idx="439">
                  <c:v>0.99858578485682</c:v>
                </c:pt>
                <c:pt idx="440">
                  <c:v>0.9989637778444</c:v>
                </c:pt>
                <c:pt idx="441">
                  <c:v>0.99923097978389</c:v>
                </c:pt>
                <c:pt idx="442">
                  <c:v>0.99950469884386</c:v>
                </c:pt>
                <c:pt idx="443">
                  <c:v>0.99974583230146</c:v>
                </c:pt>
                <c:pt idx="444">
                  <c:v>0.99994134591572</c:v>
                </c:pt>
              </c:numCache>
            </c:numRef>
          </c:yVal>
          <c:smooth val="0"/>
        </c:ser>
        <c:ser>
          <c:idx val="2"/>
          <c:order val="2"/>
          <c:tx>
            <c:v>BKT</c:v>
          </c:tx>
          <c:spPr>
            <a:ln w="19050" cmpd="sng"/>
          </c:spPr>
          <c:marker>
            <c:symbol val="none"/>
          </c:marker>
          <c:xVal>
            <c:numRef>
              <c:f>Sheet4!$G$3:$G$95</c:f>
              <c:numCache>
                <c:formatCode>General</c:formatCode>
                <c:ptCount val="93"/>
                <c:pt idx="0">
                  <c:v>0.00106952224705303</c:v>
                </c:pt>
                <c:pt idx="1">
                  <c:v>0.00257147478535282</c:v>
                </c:pt>
                <c:pt idx="2">
                  <c:v>0.0048854719927114</c:v>
                </c:pt>
                <c:pt idx="3">
                  <c:v>0.00743714081052621</c:v>
                </c:pt>
                <c:pt idx="4">
                  <c:v>0.0105169687626881</c:v>
                </c:pt>
                <c:pt idx="5">
                  <c:v>0.0132171823370381</c:v>
                </c:pt>
                <c:pt idx="6">
                  <c:v>0.01649837095917</c:v>
                </c:pt>
                <c:pt idx="7">
                  <c:v>0.0199149003594783</c:v>
                </c:pt>
                <c:pt idx="8">
                  <c:v>0.0225325890690865</c:v>
                </c:pt>
                <c:pt idx="9">
                  <c:v>0.0259161085234981</c:v>
                </c:pt>
                <c:pt idx="10">
                  <c:v>0.0288176827678179</c:v>
                </c:pt>
                <c:pt idx="11">
                  <c:v>0.0326072245567589</c:v>
                </c:pt>
                <c:pt idx="12">
                  <c:v>0.0370668682474029</c:v>
                </c:pt>
                <c:pt idx="13">
                  <c:v>0.0426026361742793</c:v>
                </c:pt>
                <c:pt idx="14">
                  <c:v>0.0482341329442561</c:v>
                </c:pt>
                <c:pt idx="15">
                  <c:v>0.0537071819739287</c:v>
                </c:pt>
                <c:pt idx="16">
                  <c:v>0.059533437424696</c:v>
                </c:pt>
                <c:pt idx="17">
                  <c:v>0.065732705264096</c:v>
                </c:pt>
                <c:pt idx="18">
                  <c:v>0.0724238212973568</c:v>
                </c:pt>
                <c:pt idx="19">
                  <c:v>0.0788673627363924</c:v>
                </c:pt>
                <c:pt idx="20">
                  <c:v>0.0851887673756102</c:v>
                </c:pt>
                <c:pt idx="21">
                  <c:v>0.0917181346739772</c:v>
                </c:pt>
                <c:pt idx="22">
                  <c:v>0.0985247855178765</c:v>
                </c:pt>
                <c:pt idx="23">
                  <c:v>0.105153182653933</c:v>
                </c:pt>
                <c:pt idx="24">
                  <c:v>0.111411868395947</c:v>
                </c:pt>
                <c:pt idx="25">
                  <c:v>0.118357161012613</c:v>
                </c:pt>
                <c:pt idx="26">
                  <c:v>0.124546525868244</c:v>
                </c:pt>
                <c:pt idx="27">
                  <c:v>0.131505022463268</c:v>
                </c:pt>
                <c:pt idx="28">
                  <c:v>0.13847672303665</c:v>
                </c:pt>
                <c:pt idx="29">
                  <c:v>0.145223955977936</c:v>
                </c:pt>
                <c:pt idx="30">
                  <c:v>0.152591775902079</c:v>
                </c:pt>
                <c:pt idx="31">
                  <c:v>0.159362115805492</c:v>
                </c:pt>
                <c:pt idx="32">
                  <c:v>0.166924694410425</c:v>
                </c:pt>
                <c:pt idx="33">
                  <c:v>0.173969016864781</c:v>
                </c:pt>
                <c:pt idx="34">
                  <c:v>0.18077896870327</c:v>
                </c:pt>
                <c:pt idx="35">
                  <c:v>0.188047758789723</c:v>
                </c:pt>
                <c:pt idx="36">
                  <c:v>0.196425683058305</c:v>
                </c:pt>
                <c:pt idx="37">
                  <c:v>0.204222632279105</c:v>
                </c:pt>
                <c:pt idx="38">
                  <c:v>0.212151621283492</c:v>
                </c:pt>
                <c:pt idx="39">
                  <c:v>0.219803326742347</c:v>
                </c:pt>
                <c:pt idx="40">
                  <c:v>0.227841248568193</c:v>
                </c:pt>
                <c:pt idx="41">
                  <c:v>0.236664807106381</c:v>
                </c:pt>
                <c:pt idx="42">
                  <c:v>0.245478462660799</c:v>
                </c:pt>
                <c:pt idx="43">
                  <c:v>0.254150175447862</c:v>
                </c:pt>
                <c:pt idx="44">
                  <c:v>0.263376455325989</c:v>
                </c:pt>
                <c:pt idx="45">
                  <c:v>0.273734976348373</c:v>
                </c:pt>
                <c:pt idx="46">
                  <c:v>0.281848821049782</c:v>
                </c:pt>
                <c:pt idx="47">
                  <c:v>0.291157625792651</c:v>
                </c:pt>
                <c:pt idx="48">
                  <c:v>0.301020997626584</c:v>
                </c:pt>
                <c:pt idx="49">
                  <c:v>0.311574277329759</c:v>
                </c:pt>
                <c:pt idx="50">
                  <c:v>0.321850273487401</c:v>
                </c:pt>
                <c:pt idx="51">
                  <c:v>0.33256530192547</c:v>
                </c:pt>
                <c:pt idx="52">
                  <c:v>0.343303437325666</c:v>
                </c:pt>
                <c:pt idx="53">
                  <c:v>0.354028368747503</c:v>
                </c:pt>
                <c:pt idx="54">
                  <c:v>0.364693882266726</c:v>
                </c:pt>
                <c:pt idx="55">
                  <c:v>0.376405811070875</c:v>
                </c:pt>
                <c:pt idx="56">
                  <c:v>0.387639095659522</c:v>
                </c:pt>
                <c:pt idx="57">
                  <c:v>0.399968310451939</c:v>
                </c:pt>
                <c:pt idx="58">
                  <c:v>0.412007037720465</c:v>
                </c:pt>
                <c:pt idx="59">
                  <c:v>0.423771782438048</c:v>
                </c:pt>
                <c:pt idx="60">
                  <c:v>0.436229736019462</c:v>
                </c:pt>
                <c:pt idx="61">
                  <c:v>0.448968274140998</c:v>
                </c:pt>
                <c:pt idx="62">
                  <c:v>0.461769531159738</c:v>
                </c:pt>
                <c:pt idx="63">
                  <c:v>0.475141860242491</c:v>
                </c:pt>
                <c:pt idx="64">
                  <c:v>0.488504286341474</c:v>
                </c:pt>
                <c:pt idx="65">
                  <c:v>0.501761080613588</c:v>
                </c:pt>
                <c:pt idx="66">
                  <c:v>0.514984864939806</c:v>
                </c:pt>
                <c:pt idx="67">
                  <c:v>0.528786323319216</c:v>
                </c:pt>
                <c:pt idx="68">
                  <c:v>0.542997105027744</c:v>
                </c:pt>
                <c:pt idx="69">
                  <c:v>0.557977018475666</c:v>
                </c:pt>
                <c:pt idx="70">
                  <c:v>0.573485091057935</c:v>
                </c:pt>
                <c:pt idx="71">
                  <c:v>0.587491211101905</c:v>
                </c:pt>
                <c:pt idx="72">
                  <c:v>0.603464723921317</c:v>
                </c:pt>
                <c:pt idx="73">
                  <c:v>0.618180557802065</c:v>
                </c:pt>
                <c:pt idx="74">
                  <c:v>0.633777757238255</c:v>
                </c:pt>
                <c:pt idx="75">
                  <c:v>0.649559812371467</c:v>
                </c:pt>
                <c:pt idx="76">
                  <c:v>0.665493713255804</c:v>
                </c:pt>
                <c:pt idx="77">
                  <c:v>0.682903158721722</c:v>
                </c:pt>
                <c:pt idx="78">
                  <c:v>0.699200169010923</c:v>
                </c:pt>
                <c:pt idx="79">
                  <c:v>0.716187087169364</c:v>
                </c:pt>
                <c:pt idx="80">
                  <c:v>0.733986049996864</c:v>
                </c:pt>
                <c:pt idx="81">
                  <c:v>0.751689283981263</c:v>
                </c:pt>
                <c:pt idx="82">
                  <c:v>0.770260679542746</c:v>
                </c:pt>
                <c:pt idx="83">
                  <c:v>0.790106259015841</c:v>
                </c:pt>
                <c:pt idx="84">
                  <c:v>0.808525808826199</c:v>
                </c:pt>
                <c:pt idx="85">
                  <c:v>0.82781352021364</c:v>
                </c:pt>
                <c:pt idx="86">
                  <c:v>0.848487649328742</c:v>
                </c:pt>
                <c:pt idx="87">
                  <c:v>0.868115363158919</c:v>
                </c:pt>
                <c:pt idx="88">
                  <c:v>0.88960483793767</c:v>
                </c:pt>
                <c:pt idx="89">
                  <c:v>0.911655481796665</c:v>
                </c:pt>
                <c:pt idx="90">
                  <c:v>0.933465153050614</c:v>
                </c:pt>
                <c:pt idx="91">
                  <c:v>0.955542204866326</c:v>
                </c:pt>
                <c:pt idx="92">
                  <c:v>0.978966062474623</c:v>
                </c:pt>
              </c:numCache>
            </c:numRef>
          </c:xVal>
          <c:yVal>
            <c:numRef>
              <c:f>Sheet4!$H$3:$H$95</c:f>
              <c:numCache>
                <c:formatCode>General</c:formatCode>
                <c:ptCount val="93"/>
                <c:pt idx="0">
                  <c:v>0.0152395712256231</c:v>
                </c:pt>
                <c:pt idx="1">
                  <c:v>0.0302728191946778</c:v>
                </c:pt>
                <c:pt idx="2">
                  <c:v>0.0449186204376573</c:v>
                </c:pt>
                <c:pt idx="3">
                  <c:v>0.0594510226388587</c:v>
                </c:pt>
                <c:pt idx="4">
                  <c:v>0.0737314269694421</c:v>
                </c:pt>
                <c:pt idx="5">
                  <c:v>0.0881929547695321</c:v>
                </c:pt>
                <c:pt idx="6">
                  <c:v>0.102377284911942</c:v>
                </c:pt>
                <c:pt idx="7">
                  <c:v>0.116497040600006</c:v>
                </c:pt>
                <c:pt idx="8">
                  <c:v>0.130997943067381</c:v>
                </c:pt>
                <c:pt idx="9">
                  <c:v>0.145133448622359</c:v>
                </c:pt>
                <c:pt idx="10">
                  <c:v>0.159498902234276</c:v>
                </c:pt>
                <c:pt idx="11">
                  <c:v>0.173440684426216</c:v>
                </c:pt>
                <c:pt idx="12">
                  <c:v>0.18706274431981</c:v>
                </c:pt>
                <c:pt idx="13">
                  <c:v>0.20017135855202</c:v>
                </c:pt>
                <c:pt idx="14">
                  <c:v>0.21323429817018</c:v>
                </c:pt>
                <c:pt idx="15">
                  <c:v>0.226372837149526</c:v>
                </c:pt>
                <c:pt idx="16">
                  <c:v>0.239342852552895</c:v>
                </c:pt>
                <c:pt idx="17">
                  <c:v>0.252134894460141</c:v>
                </c:pt>
                <c:pt idx="18">
                  <c:v>0.264692263350374</c:v>
                </c:pt>
                <c:pt idx="19">
                  <c:v>0.277367756242459</c:v>
                </c:pt>
                <c:pt idx="20">
                  <c:v>0.290101523642125</c:v>
                </c:pt>
                <c:pt idx="21">
                  <c:v>0.302736066880234</c:v>
                </c:pt>
                <c:pt idx="22">
                  <c:v>0.31523831123627</c:v>
                </c:pt>
                <c:pt idx="23">
                  <c:v>0.327825604873638</c:v>
                </c:pt>
                <c:pt idx="24">
                  <c:v>0.34058929702044</c:v>
                </c:pt>
                <c:pt idx="25">
                  <c:v>0.353025391935438</c:v>
                </c:pt>
                <c:pt idx="26">
                  <c:v>0.365822158802758</c:v>
                </c:pt>
                <c:pt idx="27">
                  <c:v>0.37825195377099</c:v>
                </c:pt>
                <c:pt idx="28">
                  <c:v>0.390675448792457</c:v>
                </c:pt>
                <c:pt idx="29">
                  <c:v>0.403206042908937</c:v>
                </c:pt>
                <c:pt idx="30">
                  <c:v>0.415440539527441</c:v>
                </c:pt>
                <c:pt idx="31">
                  <c:v>0.427960108737081</c:v>
                </c:pt>
                <c:pt idx="32">
                  <c:v>0.440101681140794</c:v>
                </c:pt>
                <c:pt idx="33">
                  <c:v>0.452490526455051</c:v>
                </c:pt>
                <c:pt idx="34">
                  <c:v>0.464991195824395</c:v>
                </c:pt>
                <c:pt idx="35">
                  <c:v>0.477272942043639</c:v>
                </c:pt>
                <c:pt idx="36">
                  <c:v>0.489025492734586</c:v>
                </c:pt>
                <c:pt idx="37">
                  <c:v>0.501055241083212</c:v>
                </c:pt>
                <c:pt idx="38">
                  <c:v>0.513021989964184</c:v>
                </c:pt>
                <c:pt idx="39">
                  <c:v>0.525121037727231</c:v>
                </c:pt>
                <c:pt idx="40">
                  <c:v>0.537035812047388</c:v>
                </c:pt>
                <c:pt idx="41">
                  <c:v>0.548575739535</c:v>
                </c:pt>
                <c:pt idx="42">
                  <c:v>0.560120391982687</c:v>
                </c:pt>
                <c:pt idx="43">
                  <c:v>0.571732768858103</c:v>
                </c:pt>
                <c:pt idx="44">
                  <c:v>0.583080547969369</c:v>
                </c:pt>
                <c:pt idx="45">
                  <c:v>0.593888106645498</c:v>
                </c:pt>
                <c:pt idx="46">
                  <c:v>0.605766656271754</c:v>
                </c:pt>
                <c:pt idx="47">
                  <c:v>0.617075060715736</c:v>
                </c:pt>
                <c:pt idx="48">
                  <c:v>0.62811886739557</c:v>
                </c:pt>
                <c:pt idx="49">
                  <c:v>0.638833501856909</c:v>
                </c:pt>
                <c:pt idx="50">
                  <c:v>0.649680435200322</c:v>
                </c:pt>
                <c:pt idx="51">
                  <c:v>0.660317895313784</c:v>
                </c:pt>
                <c:pt idx="52">
                  <c:v>0.670944330520407</c:v>
                </c:pt>
                <c:pt idx="53">
                  <c:v>0.681577065673795</c:v>
                </c:pt>
                <c:pt idx="54">
                  <c:v>0.692238150587627</c:v>
                </c:pt>
                <c:pt idx="55">
                  <c:v>0.702399964720298</c:v>
                </c:pt>
                <c:pt idx="56">
                  <c:v>0.712790151923216</c:v>
                </c:pt>
                <c:pt idx="57">
                  <c:v>0.722657443544602</c:v>
                </c:pt>
                <c:pt idx="58">
                  <c:v>0.732663333994827</c:v>
                </c:pt>
                <c:pt idx="59">
                  <c:v>0.742799948340436</c:v>
                </c:pt>
                <c:pt idx="60">
                  <c:v>0.752605815480859</c:v>
                </c:pt>
                <c:pt idx="61">
                  <c:v>0.762277808752516</c:v>
                </c:pt>
                <c:pt idx="62">
                  <c:v>0.771919877277037</c:v>
                </c:pt>
                <c:pt idx="63">
                  <c:v>0.781289473103952</c:v>
                </c:pt>
                <c:pt idx="64">
                  <c:v>0.790663793890941</c:v>
                </c:pt>
                <c:pt idx="65">
                  <c:v>0.800088514252054</c:v>
                </c:pt>
                <c:pt idx="66">
                  <c:v>0.809528984480081</c:v>
                </c:pt>
                <c:pt idx="67">
                  <c:v>0.818693832037119</c:v>
                </c:pt>
                <c:pt idx="68">
                  <c:v>0.827663381244428</c:v>
                </c:pt>
                <c:pt idx="69">
                  <c:v>0.83626595855265</c:v>
                </c:pt>
                <c:pt idx="70">
                  <c:v>0.844616537990253</c:v>
                </c:pt>
                <c:pt idx="71">
                  <c:v>0.853683736372427</c:v>
                </c:pt>
                <c:pt idx="72">
                  <c:v>0.861812242686549</c:v>
                </c:pt>
                <c:pt idx="73">
                  <c:v>0.87054081893008</c:v>
                </c:pt>
                <c:pt idx="74">
                  <c:v>0.878848873727017</c:v>
                </c:pt>
                <c:pt idx="75">
                  <c:v>0.887068729269237</c:v>
                </c:pt>
                <c:pt idx="76">
                  <c:v>0.895216135423655</c:v>
                </c:pt>
                <c:pt idx="77">
                  <c:v>0.902659522527034</c:v>
                </c:pt>
                <c:pt idx="78">
                  <c:v>0.910633680145402</c:v>
                </c:pt>
                <c:pt idx="79">
                  <c:v>0.918278665545276</c:v>
                </c:pt>
                <c:pt idx="80">
                  <c:v>0.925536204219074</c:v>
                </c:pt>
                <c:pt idx="81">
                  <c:v>0.932839417506922</c:v>
                </c:pt>
                <c:pt idx="82">
                  <c:v>0.939728409294941</c:v>
                </c:pt>
                <c:pt idx="83">
                  <c:v>0.946009456220094</c:v>
                </c:pt>
                <c:pt idx="84">
                  <c:v>0.952970897395917</c:v>
                </c:pt>
                <c:pt idx="85">
                  <c:v>0.95951811707191</c:v>
                </c:pt>
                <c:pt idx="86">
                  <c:v>0.965403842337532</c:v>
                </c:pt>
                <c:pt idx="87">
                  <c:v>0.971788838384315</c:v>
                </c:pt>
                <c:pt idx="88">
                  <c:v>0.97728554193717</c:v>
                </c:pt>
                <c:pt idx="89">
                  <c:v>0.982514497752494</c:v>
                </c:pt>
                <c:pt idx="90">
                  <c:v>0.987858427596286</c:v>
                </c:pt>
                <c:pt idx="91">
                  <c:v>0.993074783518079</c:v>
                </c:pt>
                <c:pt idx="92">
                  <c:v>0.997648544869795</c:v>
                </c:pt>
              </c:numCache>
            </c:numRef>
          </c:yVal>
          <c:smooth val="0"/>
        </c:ser>
        <c:ser>
          <c:idx val="3"/>
          <c:order val="3"/>
          <c:tx>
            <c:v>Marginal</c:v>
          </c:tx>
          <c:spPr>
            <a:ln w="19050" cmpd="sng"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Sheet4!$J$3:$J$466</c:f>
              <c:numCache>
                <c:formatCode>General</c:formatCode>
                <c:ptCount val="464"/>
                <c:pt idx="0">
                  <c:v>0.00059641608154634</c:v>
                </c:pt>
                <c:pt idx="1">
                  <c:v>0.001328381272535</c:v>
                </c:pt>
                <c:pt idx="2">
                  <c:v>0.0018028031555833</c:v>
                </c:pt>
                <c:pt idx="3">
                  <c:v>0.0025754330794047</c:v>
                </c:pt>
                <c:pt idx="4">
                  <c:v>0.0033073982703934</c:v>
                </c:pt>
                <c:pt idx="5">
                  <c:v>0.0041342478379917</c:v>
                </c:pt>
                <c:pt idx="6">
                  <c:v>0.0046628893648169</c:v>
                </c:pt>
                <c:pt idx="7">
                  <c:v>0.0052864152682517</c:v>
                </c:pt>
                <c:pt idx="8">
                  <c:v>0.0060048255482961</c:v>
                </c:pt>
                <c:pt idx="9">
                  <c:v>0.0067232358283406</c:v>
                </c:pt>
                <c:pt idx="10">
                  <c:v>0.0072247675332773</c:v>
                </c:pt>
                <c:pt idx="11">
                  <c:v>0.007956732724266</c:v>
                </c:pt>
                <c:pt idx="12">
                  <c:v>0.0087022528261989</c:v>
                </c:pt>
                <c:pt idx="13">
                  <c:v>0.0094884376609646</c:v>
                </c:pt>
                <c:pt idx="14">
                  <c:v>0.010084853742511</c:v>
                </c:pt>
                <c:pt idx="15">
                  <c:v>0.010694824735001</c:v>
                </c:pt>
                <c:pt idx="16">
                  <c:v>0.011087917152384</c:v>
                </c:pt>
                <c:pt idx="17">
                  <c:v>0.011724997966763</c:v>
                </c:pt>
                <c:pt idx="18">
                  <c:v>0.012199419849812</c:v>
                </c:pt>
                <c:pt idx="19">
                  <c:v>0.012714506465693</c:v>
                </c:pt>
                <c:pt idx="20">
                  <c:v>0.013365142191016</c:v>
                </c:pt>
                <c:pt idx="21">
                  <c:v>0.013975113183506</c:v>
                </c:pt>
                <c:pt idx="22">
                  <c:v>0.014829072572993</c:v>
                </c:pt>
                <c:pt idx="23">
                  <c:v>0.015439043565484</c:v>
                </c:pt>
                <c:pt idx="24">
                  <c:v>0.016089679290807</c:v>
                </c:pt>
                <c:pt idx="25">
                  <c:v>0.016808089570852</c:v>
                </c:pt>
                <c:pt idx="26">
                  <c:v>0.017350286008621</c:v>
                </c:pt>
                <c:pt idx="27">
                  <c:v>0.018136470843387</c:v>
                </c:pt>
                <c:pt idx="28">
                  <c:v>0.018651557459267</c:v>
                </c:pt>
                <c:pt idx="29">
                  <c:v>0.019153089164204</c:v>
                </c:pt>
                <c:pt idx="30">
                  <c:v>0.019898609266137</c:v>
                </c:pt>
                <c:pt idx="31">
                  <c:v>0.02073901374468</c:v>
                </c:pt>
                <c:pt idx="32">
                  <c:v>0.021714967332665</c:v>
                </c:pt>
                <c:pt idx="33">
                  <c:v>0.022663811098761</c:v>
                </c:pt>
                <c:pt idx="34">
                  <c:v>0.023626209775802</c:v>
                </c:pt>
                <c:pt idx="35">
                  <c:v>0.024629273185675</c:v>
                </c:pt>
                <c:pt idx="36">
                  <c:v>0.025429012931385</c:v>
                </c:pt>
                <c:pt idx="37">
                  <c:v>0.026201642855206</c:v>
                </c:pt>
                <c:pt idx="38">
                  <c:v>0.02710982188847</c:v>
                </c:pt>
                <c:pt idx="39">
                  <c:v>0.027923116545124</c:v>
                </c:pt>
                <c:pt idx="40">
                  <c:v>0.029143058530105</c:v>
                </c:pt>
                <c:pt idx="41">
                  <c:v>0.030254561227533</c:v>
                </c:pt>
                <c:pt idx="42">
                  <c:v>0.03136606392496</c:v>
                </c:pt>
                <c:pt idx="43">
                  <c:v>0.032938433594491</c:v>
                </c:pt>
                <c:pt idx="44">
                  <c:v>0.03411771084664</c:v>
                </c:pt>
                <c:pt idx="45">
                  <c:v>0.035025889879903</c:v>
                </c:pt>
                <c:pt idx="46">
                  <c:v>0.036164502399219</c:v>
                </c:pt>
                <c:pt idx="47">
                  <c:v>0.037262450185702</c:v>
                </c:pt>
                <c:pt idx="48">
                  <c:v>0.038143519397078</c:v>
                </c:pt>
                <c:pt idx="49">
                  <c:v>0.039607449779055</c:v>
                </c:pt>
                <c:pt idx="50">
                  <c:v>0.040813836853092</c:v>
                </c:pt>
                <c:pt idx="51">
                  <c:v>0.041871119906742</c:v>
                </c:pt>
                <c:pt idx="52">
                  <c:v>0.043226611001166</c:v>
                </c:pt>
                <c:pt idx="53">
                  <c:v>0.044270339143872</c:v>
                </c:pt>
                <c:pt idx="54">
                  <c:v>0.045395396752243</c:v>
                </c:pt>
                <c:pt idx="55">
                  <c:v>0.046398460162117</c:v>
                </c:pt>
                <c:pt idx="56">
                  <c:v>0.04784883563315</c:v>
                </c:pt>
                <c:pt idx="57">
                  <c:v>0.049299211104183</c:v>
                </c:pt>
                <c:pt idx="58">
                  <c:v>0.050898690595603</c:v>
                </c:pt>
                <c:pt idx="59">
                  <c:v>0.052199962046249</c:v>
                </c:pt>
                <c:pt idx="60">
                  <c:v>0.053650337517283</c:v>
                </c:pt>
                <c:pt idx="61">
                  <c:v>0.055154932632093</c:v>
                </c:pt>
                <c:pt idx="62">
                  <c:v>0.056401984438962</c:v>
                </c:pt>
                <c:pt idx="63">
                  <c:v>0.058001463930382</c:v>
                </c:pt>
                <c:pt idx="64">
                  <c:v>0.059506059045192</c:v>
                </c:pt>
                <c:pt idx="65">
                  <c:v>0.061037763981891</c:v>
                </c:pt>
                <c:pt idx="66">
                  <c:v>0.062298370699705</c:v>
                </c:pt>
                <c:pt idx="67">
                  <c:v>0.063640306883184</c:v>
                </c:pt>
                <c:pt idx="68">
                  <c:v>0.065158456908938</c:v>
                </c:pt>
                <c:pt idx="69">
                  <c:v>0.066771491311302</c:v>
                </c:pt>
                <c:pt idx="70">
                  <c:v>0.068099872583837</c:v>
                </c:pt>
                <c:pt idx="71">
                  <c:v>0.069536693143926</c:v>
                </c:pt>
                <c:pt idx="72">
                  <c:v>0.070905739149294</c:v>
                </c:pt>
                <c:pt idx="73">
                  <c:v>0.072315449887494</c:v>
                </c:pt>
                <c:pt idx="74">
                  <c:v>0.073738715536639</c:v>
                </c:pt>
                <c:pt idx="75">
                  <c:v>0.075433079404668</c:v>
                </c:pt>
                <c:pt idx="76">
                  <c:v>0.076775015588148</c:v>
                </c:pt>
                <c:pt idx="77">
                  <c:v>0.078374495079567</c:v>
                </c:pt>
                <c:pt idx="78">
                  <c:v>0.079838425461545</c:v>
                </c:pt>
                <c:pt idx="79">
                  <c:v>0.081193916555968</c:v>
                </c:pt>
                <c:pt idx="80">
                  <c:v>0.0827662862255</c:v>
                </c:pt>
                <c:pt idx="81">
                  <c:v>0.08408111258709</c:v>
                </c:pt>
                <c:pt idx="82">
                  <c:v>0.085734811722287</c:v>
                </c:pt>
                <c:pt idx="83">
                  <c:v>0.087130967549543</c:v>
                </c:pt>
                <c:pt idx="84">
                  <c:v>0.088622007753409</c:v>
                </c:pt>
                <c:pt idx="85">
                  <c:v>0.090004608669721</c:v>
                </c:pt>
                <c:pt idx="86">
                  <c:v>0.091495648873587</c:v>
                </c:pt>
                <c:pt idx="87">
                  <c:v>0.092810475235178</c:v>
                </c:pt>
                <c:pt idx="88">
                  <c:v>0.094369289993765</c:v>
                </c:pt>
                <c:pt idx="89">
                  <c:v>0.095833220375742</c:v>
                </c:pt>
                <c:pt idx="90">
                  <c:v>0.097215821292054</c:v>
                </c:pt>
                <c:pt idx="91">
                  <c:v>0.098530647653645</c:v>
                </c:pt>
                <c:pt idx="92">
                  <c:v>0.10011657223412</c:v>
                </c:pt>
                <c:pt idx="93">
                  <c:v>0.10164827717082</c:v>
                </c:pt>
                <c:pt idx="94">
                  <c:v>0.10290888388863</c:v>
                </c:pt>
                <c:pt idx="95">
                  <c:v>0.10448125355816</c:v>
                </c:pt>
                <c:pt idx="96">
                  <c:v>0.1062705018028</c:v>
                </c:pt>
                <c:pt idx="97">
                  <c:v>0.10800553040367</c:v>
                </c:pt>
                <c:pt idx="98">
                  <c:v>0.10964567462792</c:v>
                </c:pt>
                <c:pt idx="99">
                  <c:v>0.11142136796161</c:v>
                </c:pt>
                <c:pt idx="100">
                  <c:v>0.11306151218586</c:v>
                </c:pt>
                <c:pt idx="101">
                  <c:v>0.11437633854746</c:v>
                </c:pt>
                <c:pt idx="102">
                  <c:v>0.11607070241549</c:v>
                </c:pt>
                <c:pt idx="103">
                  <c:v>0.11776506628351</c:v>
                </c:pt>
                <c:pt idx="104">
                  <c:v>0.11960853417193</c:v>
                </c:pt>
                <c:pt idx="105">
                  <c:v>0.12124867839618</c:v>
                </c:pt>
                <c:pt idx="106">
                  <c:v>0.12298370699705</c:v>
                </c:pt>
                <c:pt idx="107">
                  <c:v>0.12459674139941</c:v>
                </c:pt>
                <c:pt idx="108">
                  <c:v>0.12618266597988</c:v>
                </c:pt>
                <c:pt idx="109">
                  <c:v>0.12783636511508</c:v>
                </c:pt>
                <c:pt idx="110">
                  <c:v>0.1294358446065</c:v>
                </c:pt>
                <c:pt idx="111">
                  <c:v>0.13115731829642</c:v>
                </c:pt>
                <c:pt idx="112">
                  <c:v>0.13294656654106</c:v>
                </c:pt>
                <c:pt idx="113">
                  <c:v>0.1346138205872</c:v>
                </c:pt>
                <c:pt idx="114">
                  <c:v>0.13641662374278</c:v>
                </c:pt>
                <c:pt idx="115">
                  <c:v>0.1382600916312</c:v>
                </c:pt>
                <c:pt idx="116">
                  <c:v>0.13990023585545</c:v>
                </c:pt>
                <c:pt idx="117">
                  <c:v>0.14189280776425</c:v>
                </c:pt>
                <c:pt idx="118">
                  <c:v>0.14384471494022</c:v>
                </c:pt>
                <c:pt idx="119">
                  <c:v>0.14544419443164</c:v>
                </c:pt>
                <c:pt idx="120">
                  <c:v>0.14721988776534</c:v>
                </c:pt>
                <c:pt idx="121">
                  <c:v>0.14888714181148</c:v>
                </c:pt>
                <c:pt idx="122">
                  <c:v>0.15058150567951</c:v>
                </c:pt>
                <c:pt idx="123">
                  <c:v>0.15199121641771</c:v>
                </c:pt>
                <c:pt idx="124">
                  <c:v>0.15368558028574</c:v>
                </c:pt>
                <c:pt idx="125">
                  <c:v>0.1552986146881</c:v>
                </c:pt>
                <c:pt idx="126">
                  <c:v>0.15685742944669</c:v>
                </c:pt>
                <c:pt idx="127">
                  <c:v>0.15859245804755</c:v>
                </c:pt>
                <c:pt idx="128">
                  <c:v>0.1602326022718</c:v>
                </c:pt>
                <c:pt idx="129">
                  <c:v>0.16177786211945</c:v>
                </c:pt>
                <c:pt idx="130">
                  <c:v>0.16363488491881</c:v>
                </c:pt>
                <c:pt idx="131">
                  <c:v>0.16542413316345</c:v>
                </c:pt>
                <c:pt idx="132">
                  <c:v>0.16745736980508</c:v>
                </c:pt>
                <c:pt idx="133">
                  <c:v>0.1690568492965</c:v>
                </c:pt>
                <c:pt idx="134">
                  <c:v>0.17080543280831</c:v>
                </c:pt>
                <c:pt idx="135">
                  <c:v>0.17256757123106</c:v>
                </c:pt>
                <c:pt idx="136">
                  <c:v>0.17445170385231</c:v>
                </c:pt>
                <c:pt idx="137">
                  <c:v>0.17607829316561</c:v>
                </c:pt>
                <c:pt idx="138">
                  <c:v>0.17792176105403</c:v>
                </c:pt>
                <c:pt idx="139">
                  <c:v>0.17967034456584</c:v>
                </c:pt>
                <c:pt idx="140">
                  <c:v>0.18156803209803</c:v>
                </c:pt>
                <c:pt idx="141">
                  <c:v>0.18338439016456</c:v>
                </c:pt>
                <c:pt idx="142">
                  <c:v>0.18560739555941</c:v>
                </c:pt>
                <c:pt idx="143">
                  <c:v>0.1876270772901</c:v>
                </c:pt>
                <c:pt idx="144">
                  <c:v>0.18944343535663</c:v>
                </c:pt>
                <c:pt idx="145">
                  <c:v>0.19121912869032</c:v>
                </c:pt>
                <c:pt idx="146">
                  <c:v>0.19321170059913</c:v>
                </c:pt>
                <c:pt idx="147">
                  <c:v>0.19517716268604</c:v>
                </c:pt>
                <c:pt idx="148">
                  <c:v>0.19706129530729</c:v>
                </c:pt>
                <c:pt idx="149">
                  <c:v>0.19901320248326</c:v>
                </c:pt>
                <c:pt idx="150">
                  <c:v>0.20034158375579</c:v>
                </c:pt>
                <c:pt idx="151">
                  <c:v>0.20230704584271</c:v>
                </c:pt>
                <c:pt idx="152">
                  <c:v>0.20443516686095</c:v>
                </c:pt>
                <c:pt idx="153">
                  <c:v>0.20629218966031</c:v>
                </c:pt>
                <c:pt idx="154">
                  <c:v>0.20802721826118</c:v>
                </c:pt>
                <c:pt idx="155">
                  <c:v>0.20976224686204</c:v>
                </c:pt>
                <c:pt idx="156">
                  <c:v>0.21165993439423</c:v>
                </c:pt>
                <c:pt idx="157">
                  <c:v>0.21350340228265</c:v>
                </c:pt>
                <c:pt idx="158">
                  <c:v>0.21561796838995</c:v>
                </c:pt>
                <c:pt idx="159">
                  <c:v>0.21742077154553</c:v>
                </c:pt>
                <c:pt idx="160">
                  <c:v>0.21944045327622</c:v>
                </c:pt>
                <c:pt idx="161">
                  <c:v>0.22144658009597</c:v>
                </c:pt>
                <c:pt idx="162">
                  <c:v>0.22310027923117</c:v>
                </c:pt>
                <c:pt idx="163">
                  <c:v>0.22469975872259</c:v>
                </c:pt>
                <c:pt idx="164">
                  <c:v>0.22659744625478</c:v>
                </c:pt>
                <c:pt idx="165">
                  <c:v>0.22861712798547</c:v>
                </c:pt>
                <c:pt idx="166">
                  <c:v>0.23078591373655</c:v>
                </c:pt>
                <c:pt idx="167">
                  <c:v>0.23265649144685</c:v>
                </c:pt>
                <c:pt idx="168">
                  <c:v>0.23483883210887</c:v>
                </c:pt>
                <c:pt idx="169">
                  <c:v>0.23696695312712</c:v>
                </c:pt>
                <c:pt idx="170">
                  <c:v>0.23886464065931</c:v>
                </c:pt>
                <c:pt idx="171">
                  <c:v>0.24068099872584</c:v>
                </c:pt>
                <c:pt idx="172">
                  <c:v>0.24249735679237</c:v>
                </c:pt>
                <c:pt idx="173">
                  <c:v>0.24421883048228</c:v>
                </c:pt>
                <c:pt idx="174">
                  <c:v>0.24615718274731</c:v>
                </c:pt>
                <c:pt idx="175">
                  <c:v>0.24825819394367</c:v>
                </c:pt>
                <c:pt idx="176">
                  <c:v>0.25039986987285</c:v>
                </c:pt>
                <c:pt idx="177">
                  <c:v>0.25260932035677</c:v>
                </c:pt>
                <c:pt idx="178">
                  <c:v>0.25466966682029</c:v>
                </c:pt>
                <c:pt idx="179">
                  <c:v>0.25679778783853</c:v>
                </c:pt>
                <c:pt idx="180">
                  <c:v>0.25879035974734</c:v>
                </c:pt>
                <c:pt idx="181">
                  <c:v>0.26078293165614</c:v>
                </c:pt>
                <c:pt idx="182">
                  <c:v>0.26289749776344</c:v>
                </c:pt>
                <c:pt idx="183">
                  <c:v>0.26505272860357</c:v>
                </c:pt>
                <c:pt idx="184">
                  <c:v>0.26671998264971</c:v>
                </c:pt>
                <c:pt idx="185">
                  <c:v>0.26849567598341</c:v>
                </c:pt>
                <c:pt idx="186">
                  <c:v>0.27017648494049</c:v>
                </c:pt>
                <c:pt idx="187">
                  <c:v>0.27200639791797</c:v>
                </c:pt>
                <c:pt idx="188">
                  <c:v>0.27386342071733</c:v>
                </c:pt>
                <c:pt idx="189">
                  <c:v>0.27593732209179</c:v>
                </c:pt>
                <c:pt idx="190">
                  <c:v>0.27802477837721</c:v>
                </c:pt>
                <c:pt idx="191">
                  <c:v>0.28024778377206</c:v>
                </c:pt>
                <c:pt idx="192">
                  <c:v>0.28233524005747</c:v>
                </c:pt>
                <c:pt idx="193">
                  <c:v>0.2840296039255</c:v>
                </c:pt>
                <c:pt idx="194">
                  <c:v>0.28587307181392</c:v>
                </c:pt>
                <c:pt idx="195">
                  <c:v>0.28771653970233</c:v>
                </c:pt>
                <c:pt idx="196">
                  <c:v>0.28965489196736</c:v>
                </c:pt>
                <c:pt idx="197">
                  <c:v>0.29147125003389</c:v>
                </c:pt>
                <c:pt idx="198">
                  <c:v>0.29330116301136</c:v>
                </c:pt>
                <c:pt idx="199">
                  <c:v>0.29549705858433</c:v>
                </c:pt>
                <c:pt idx="200">
                  <c:v>0.29751674031502</c:v>
                </c:pt>
                <c:pt idx="201">
                  <c:v>0.29968552606609</c:v>
                </c:pt>
                <c:pt idx="202">
                  <c:v>0.30161032342018</c:v>
                </c:pt>
                <c:pt idx="203">
                  <c:v>0.30386043863692</c:v>
                </c:pt>
                <c:pt idx="204">
                  <c:v>0.30581234581289</c:v>
                </c:pt>
                <c:pt idx="205">
                  <c:v>0.30784558245452</c:v>
                </c:pt>
                <c:pt idx="206">
                  <c:v>0.30979748963049</c:v>
                </c:pt>
                <c:pt idx="207">
                  <c:v>0.31168162225174</c:v>
                </c:pt>
                <c:pt idx="208">
                  <c:v>0.31360641960582</c:v>
                </c:pt>
                <c:pt idx="209">
                  <c:v>0.31572098571312</c:v>
                </c:pt>
                <c:pt idx="210">
                  <c:v>0.31772711253287</c:v>
                </c:pt>
                <c:pt idx="211">
                  <c:v>0.31958413533223</c:v>
                </c:pt>
                <c:pt idx="212">
                  <c:v>0.32156315233009</c:v>
                </c:pt>
                <c:pt idx="213">
                  <c:v>0.32337951039662</c:v>
                </c:pt>
                <c:pt idx="214">
                  <c:v>0.3251823135522</c:v>
                </c:pt>
                <c:pt idx="215">
                  <c:v>0.32751375823461</c:v>
                </c:pt>
                <c:pt idx="216">
                  <c:v>0.3296554341638</c:v>
                </c:pt>
                <c:pt idx="217">
                  <c:v>0.33217664759943</c:v>
                </c:pt>
                <c:pt idx="218">
                  <c:v>0.33441320790522</c:v>
                </c:pt>
                <c:pt idx="219">
                  <c:v>0.33635156017025</c:v>
                </c:pt>
                <c:pt idx="220">
                  <c:v>0.33830346734622</c:v>
                </c:pt>
                <c:pt idx="221">
                  <c:v>0.34048580800824</c:v>
                </c:pt>
                <c:pt idx="222">
                  <c:v>0.34253259956082</c:v>
                </c:pt>
                <c:pt idx="223">
                  <c:v>0.34474205004473</c:v>
                </c:pt>
                <c:pt idx="224">
                  <c:v>0.34688372597392</c:v>
                </c:pt>
                <c:pt idx="225">
                  <c:v>0.3495133786971</c:v>
                </c:pt>
                <c:pt idx="226">
                  <c:v>0.35166860953724</c:v>
                </c:pt>
                <c:pt idx="227">
                  <c:v>0.35378317564454</c:v>
                </c:pt>
                <c:pt idx="228">
                  <c:v>0.35608751050506</c:v>
                </c:pt>
                <c:pt idx="229">
                  <c:v>0.35860872394068</c:v>
                </c:pt>
                <c:pt idx="230">
                  <c:v>0.3605741860276</c:v>
                </c:pt>
                <c:pt idx="231">
                  <c:v>0.36286496597717</c:v>
                </c:pt>
                <c:pt idx="232">
                  <c:v>0.36516930083769</c:v>
                </c:pt>
                <c:pt idx="233">
                  <c:v>0.36751430043105</c:v>
                </c:pt>
                <c:pt idx="234">
                  <c:v>0.36942554287418</c:v>
                </c:pt>
                <c:pt idx="235">
                  <c:v>0.37148588933771</c:v>
                </c:pt>
                <c:pt idx="236">
                  <c:v>0.37404776750617</c:v>
                </c:pt>
                <c:pt idx="237">
                  <c:v>0.37641987692141</c:v>
                </c:pt>
                <c:pt idx="238">
                  <c:v>0.37824978989888</c:v>
                </c:pt>
                <c:pt idx="239">
                  <c:v>0.38021525198579</c:v>
                </c:pt>
                <c:pt idx="240">
                  <c:v>0.38249247702443</c:v>
                </c:pt>
                <c:pt idx="241">
                  <c:v>0.38486458643967</c:v>
                </c:pt>
                <c:pt idx="242">
                  <c:v>0.38716892130019</c:v>
                </c:pt>
                <c:pt idx="243">
                  <c:v>0.3895003659826</c:v>
                </c:pt>
                <c:pt idx="244">
                  <c:v>0.39170981646651</c:v>
                </c:pt>
                <c:pt idx="245">
                  <c:v>0.3939463767723</c:v>
                </c:pt>
                <c:pt idx="246">
                  <c:v>0.39629137636566</c:v>
                </c:pt>
                <c:pt idx="247">
                  <c:v>0.39809417952124</c:v>
                </c:pt>
                <c:pt idx="248">
                  <c:v>0.4000731965191</c:v>
                </c:pt>
                <c:pt idx="249">
                  <c:v>0.40266218450945</c:v>
                </c:pt>
                <c:pt idx="250">
                  <c:v>0.40493940954808</c:v>
                </c:pt>
                <c:pt idx="251">
                  <c:v>0.40686420690216</c:v>
                </c:pt>
                <c:pt idx="252">
                  <c:v>0.40903299265324</c:v>
                </c:pt>
                <c:pt idx="253">
                  <c:v>0.41099845474015</c:v>
                </c:pt>
                <c:pt idx="254">
                  <c:v>0.41322146013501</c:v>
                </c:pt>
                <c:pt idx="255">
                  <c:v>0.4155800146393</c:v>
                </c:pt>
                <c:pt idx="256">
                  <c:v>0.41742348252772</c:v>
                </c:pt>
                <c:pt idx="257">
                  <c:v>0.41949738390219</c:v>
                </c:pt>
                <c:pt idx="258">
                  <c:v>0.42125952232494</c:v>
                </c:pt>
                <c:pt idx="259">
                  <c:v>0.42374007102773</c:v>
                </c:pt>
                <c:pt idx="260">
                  <c:v>0.42592241168976</c:v>
                </c:pt>
                <c:pt idx="261">
                  <c:v>0.42838940548161</c:v>
                </c:pt>
                <c:pt idx="262">
                  <c:v>0.43072085016401</c:v>
                </c:pt>
                <c:pt idx="263">
                  <c:v>0.43294385555887</c:v>
                </c:pt>
                <c:pt idx="264">
                  <c:v>0.43543795917261</c:v>
                </c:pt>
                <c:pt idx="265">
                  <c:v>0.43748475072519</c:v>
                </c:pt>
                <c:pt idx="266">
                  <c:v>0.43951798736682</c:v>
                </c:pt>
                <c:pt idx="267">
                  <c:v>0.44155122400846</c:v>
                </c:pt>
                <c:pt idx="268">
                  <c:v>0.44405888253314</c:v>
                </c:pt>
                <c:pt idx="269">
                  <c:v>0.44697318838615</c:v>
                </c:pt>
                <c:pt idx="270">
                  <c:v>0.44971128039689</c:v>
                </c:pt>
                <c:pt idx="271">
                  <c:v>0.45231382329818</c:v>
                </c:pt>
                <c:pt idx="272">
                  <c:v>0.45506547021986</c:v>
                </c:pt>
                <c:pt idx="273">
                  <c:v>0.45762734838832</c:v>
                </c:pt>
                <c:pt idx="274">
                  <c:v>0.46020278146773</c:v>
                </c:pt>
                <c:pt idx="275">
                  <c:v>0.46291376365657</c:v>
                </c:pt>
                <c:pt idx="276">
                  <c:v>0.46524520833898</c:v>
                </c:pt>
                <c:pt idx="277">
                  <c:v>0.46801041017161</c:v>
                </c:pt>
                <c:pt idx="278">
                  <c:v>0.47076205709328</c:v>
                </c:pt>
                <c:pt idx="279">
                  <c:v>0.47333749017269</c:v>
                </c:pt>
                <c:pt idx="280">
                  <c:v>0.47549272101282</c:v>
                </c:pt>
                <c:pt idx="281">
                  <c:v>0.47804104427034</c:v>
                </c:pt>
                <c:pt idx="282">
                  <c:v>0.48030471439803</c:v>
                </c:pt>
                <c:pt idx="283">
                  <c:v>0.48290725729932</c:v>
                </c:pt>
                <c:pt idx="284">
                  <c:v>0.48514381760512</c:v>
                </c:pt>
                <c:pt idx="285">
                  <c:v>0.48743459755469</c:v>
                </c:pt>
                <c:pt idx="286">
                  <c:v>0.48983381679182</c:v>
                </c:pt>
                <c:pt idx="287">
                  <c:v>0.49219237129612</c:v>
                </c:pt>
                <c:pt idx="288">
                  <c:v>0.49455092580042</c:v>
                </c:pt>
                <c:pt idx="289">
                  <c:v>0.49697725485944</c:v>
                </c:pt>
                <c:pt idx="290">
                  <c:v>0.49945780356223</c:v>
                </c:pt>
                <c:pt idx="291">
                  <c:v>0.50195190717597</c:v>
                </c:pt>
                <c:pt idx="292">
                  <c:v>0.50440534605688</c:v>
                </c:pt>
                <c:pt idx="293">
                  <c:v>0.50657413180795</c:v>
                </c:pt>
                <c:pt idx="294">
                  <c:v>0.50910890015453</c:v>
                </c:pt>
                <c:pt idx="295">
                  <c:v>0.51118280152899</c:v>
                </c:pt>
                <c:pt idx="296">
                  <c:v>0.51378534443029</c:v>
                </c:pt>
                <c:pt idx="297">
                  <c:v>0.51671320519424</c:v>
                </c:pt>
                <c:pt idx="298">
                  <c:v>0.5191530891642</c:v>
                </c:pt>
                <c:pt idx="299">
                  <c:v>0.52170141242172</c:v>
                </c:pt>
                <c:pt idx="300">
                  <c:v>0.52435817496679</c:v>
                </c:pt>
                <c:pt idx="301">
                  <c:v>0.52674383929298</c:v>
                </c:pt>
                <c:pt idx="302">
                  <c:v>0.52944126657088</c:v>
                </c:pt>
                <c:pt idx="303">
                  <c:v>0.53197603491745</c:v>
                </c:pt>
                <c:pt idx="304">
                  <c:v>0.53457857781874</c:v>
                </c:pt>
                <c:pt idx="305">
                  <c:v>0.53709979125437</c:v>
                </c:pt>
                <c:pt idx="306">
                  <c:v>0.53995987746361</c:v>
                </c:pt>
                <c:pt idx="307">
                  <c:v>0.54234554178979</c:v>
                </c:pt>
                <c:pt idx="308">
                  <c:v>0.54459565700653</c:v>
                </c:pt>
                <c:pt idx="309">
                  <c:v>0.54706265079838</c:v>
                </c:pt>
                <c:pt idx="310">
                  <c:v>0.54981429772006</c:v>
                </c:pt>
                <c:pt idx="311">
                  <c:v>0.55245750535419</c:v>
                </c:pt>
                <c:pt idx="312">
                  <c:v>0.55507360316643</c:v>
                </c:pt>
                <c:pt idx="313">
                  <c:v>0.55726949873939</c:v>
                </c:pt>
                <c:pt idx="314">
                  <c:v>0.55943828449047</c:v>
                </c:pt>
                <c:pt idx="315">
                  <c:v>0.56223059614498</c:v>
                </c:pt>
                <c:pt idx="316">
                  <c:v>0.56495513324477</c:v>
                </c:pt>
                <c:pt idx="317">
                  <c:v>0.56740857212568</c:v>
                </c:pt>
                <c:pt idx="318">
                  <c:v>0.56961802260959</c:v>
                </c:pt>
                <c:pt idx="319">
                  <c:v>0.5720714614905</c:v>
                </c:pt>
                <c:pt idx="320">
                  <c:v>0.57459267492613</c:v>
                </c:pt>
                <c:pt idx="321">
                  <c:v>0.57741209640253</c:v>
                </c:pt>
                <c:pt idx="322">
                  <c:v>0.57993330983815</c:v>
                </c:pt>
                <c:pt idx="323">
                  <c:v>0.58259007238322</c:v>
                </c:pt>
                <c:pt idx="324">
                  <c:v>0.58496218179847</c:v>
                </c:pt>
                <c:pt idx="325">
                  <c:v>0.58744273050126</c:v>
                </c:pt>
                <c:pt idx="326">
                  <c:v>0.59008593813539</c:v>
                </c:pt>
                <c:pt idx="327">
                  <c:v>0.59268848103668</c:v>
                </c:pt>
                <c:pt idx="328">
                  <c:v>0.59484371187681</c:v>
                </c:pt>
                <c:pt idx="329">
                  <c:v>0.59751402933283</c:v>
                </c:pt>
                <c:pt idx="330">
                  <c:v>0.59984547401524</c:v>
                </c:pt>
                <c:pt idx="331">
                  <c:v>0.60247512673842</c:v>
                </c:pt>
                <c:pt idx="332">
                  <c:v>0.60561986607748</c:v>
                </c:pt>
                <c:pt idx="333">
                  <c:v>0.60831729335538</c:v>
                </c:pt>
                <c:pt idx="334">
                  <c:v>0.6108656166129</c:v>
                </c:pt>
                <c:pt idx="335">
                  <c:v>0.61333261040475</c:v>
                </c:pt>
                <c:pt idx="336">
                  <c:v>0.61575893946377</c:v>
                </c:pt>
                <c:pt idx="337">
                  <c:v>0.61856480602922</c:v>
                </c:pt>
                <c:pt idx="338">
                  <c:v>0.6213164529509</c:v>
                </c:pt>
                <c:pt idx="339">
                  <c:v>0.62409520969447</c:v>
                </c:pt>
                <c:pt idx="340">
                  <c:v>0.62680619188332</c:v>
                </c:pt>
                <c:pt idx="341">
                  <c:v>0.62977471738011</c:v>
                </c:pt>
                <c:pt idx="342">
                  <c:v>0.63253991921273</c:v>
                </c:pt>
                <c:pt idx="343">
                  <c:v>0.63552199962046</c:v>
                </c:pt>
                <c:pt idx="344">
                  <c:v>0.63862607422669</c:v>
                </c:pt>
                <c:pt idx="345">
                  <c:v>0.64163526445631</c:v>
                </c:pt>
                <c:pt idx="346">
                  <c:v>0.64456312522027</c:v>
                </c:pt>
                <c:pt idx="347">
                  <c:v>0.64772141947027</c:v>
                </c:pt>
                <c:pt idx="348">
                  <c:v>0.65006641906363</c:v>
                </c:pt>
                <c:pt idx="349">
                  <c:v>0.65238430883509</c:v>
                </c:pt>
                <c:pt idx="350">
                  <c:v>0.654837747716</c:v>
                </c:pt>
                <c:pt idx="351">
                  <c:v>0.65726407677502</c:v>
                </c:pt>
                <c:pt idx="352">
                  <c:v>0.6601106080733</c:v>
                </c:pt>
                <c:pt idx="353">
                  <c:v>0.66288936481687</c:v>
                </c:pt>
                <c:pt idx="354">
                  <c:v>0.66550546262911</c:v>
                </c:pt>
                <c:pt idx="355">
                  <c:v>0.66780979748963</c:v>
                </c:pt>
                <c:pt idx="356">
                  <c:v>0.67110364084908</c:v>
                </c:pt>
                <c:pt idx="357">
                  <c:v>0.67462791769458</c:v>
                </c:pt>
                <c:pt idx="358">
                  <c:v>0.67758288828042</c:v>
                </c:pt>
                <c:pt idx="359">
                  <c:v>0.68006343698322</c:v>
                </c:pt>
                <c:pt idx="360">
                  <c:v>0.68258465041885</c:v>
                </c:pt>
                <c:pt idx="361">
                  <c:v>0.68552606609375</c:v>
                </c:pt>
                <c:pt idx="362">
                  <c:v>0.68829126792637</c:v>
                </c:pt>
                <c:pt idx="363">
                  <c:v>0.69120557377938</c:v>
                </c:pt>
                <c:pt idx="364">
                  <c:v>0.69417409927617</c:v>
                </c:pt>
                <c:pt idx="365">
                  <c:v>0.69677664217746</c:v>
                </c:pt>
                <c:pt idx="366">
                  <c:v>0.69975872258519</c:v>
                </c:pt>
                <c:pt idx="367">
                  <c:v>0.7026730284382</c:v>
                </c:pt>
                <c:pt idx="368">
                  <c:v>0.70522135169572</c:v>
                </c:pt>
                <c:pt idx="369">
                  <c:v>0.70798655352834</c:v>
                </c:pt>
                <c:pt idx="370">
                  <c:v>0.71057554151869</c:v>
                </c:pt>
                <c:pt idx="371">
                  <c:v>0.71323230406376</c:v>
                </c:pt>
                <c:pt idx="372">
                  <c:v>0.71586195678694</c:v>
                </c:pt>
                <c:pt idx="373">
                  <c:v>0.71843738986635</c:v>
                </c:pt>
                <c:pt idx="374">
                  <c:v>0.72151435465069</c:v>
                </c:pt>
                <c:pt idx="375">
                  <c:v>0.72440155068181</c:v>
                </c:pt>
                <c:pt idx="376">
                  <c:v>0.7276140645756</c:v>
                </c:pt>
                <c:pt idx="377">
                  <c:v>0.73120611597582</c:v>
                </c:pt>
                <c:pt idx="378">
                  <c:v>0.73420175129449</c:v>
                </c:pt>
                <c:pt idx="379">
                  <c:v>0.73691273348334</c:v>
                </c:pt>
                <c:pt idx="380">
                  <c:v>0.73978637460352</c:v>
                </c:pt>
                <c:pt idx="381">
                  <c:v>0.7426600157237</c:v>
                </c:pt>
                <c:pt idx="382">
                  <c:v>0.74572342559709</c:v>
                </c:pt>
                <c:pt idx="383">
                  <c:v>0.74848862742972</c:v>
                </c:pt>
                <c:pt idx="384">
                  <c:v>0.7511182801529</c:v>
                </c:pt>
                <c:pt idx="385">
                  <c:v>0.75392414671836</c:v>
                </c:pt>
                <c:pt idx="386">
                  <c:v>0.75709599587931</c:v>
                </c:pt>
                <c:pt idx="387">
                  <c:v>0.75983408789004</c:v>
                </c:pt>
                <c:pt idx="388">
                  <c:v>0.762517960257</c:v>
                </c:pt>
                <c:pt idx="389">
                  <c:v>0.76505272860357</c:v>
                </c:pt>
                <c:pt idx="390">
                  <c:v>0.76796703445658</c:v>
                </c:pt>
                <c:pt idx="391">
                  <c:v>0.77074579120015</c:v>
                </c:pt>
                <c:pt idx="392">
                  <c:v>0.77394475018299</c:v>
                </c:pt>
                <c:pt idx="393">
                  <c:v>0.77713015425489</c:v>
                </c:pt>
                <c:pt idx="394">
                  <c:v>0.77974625206712</c:v>
                </c:pt>
                <c:pt idx="395">
                  <c:v>0.7829858757828</c:v>
                </c:pt>
                <c:pt idx="396">
                  <c:v>0.78537154010898</c:v>
                </c:pt>
                <c:pt idx="397">
                  <c:v>0.78793341827744</c:v>
                </c:pt>
                <c:pt idx="398">
                  <c:v>0.79087483395234</c:v>
                </c:pt>
                <c:pt idx="399">
                  <c:v>0.79374847507252</c:v>
                </c:pt>
                <c:pt idx="400">
                  <c:v>0.79655434163798</c:v>
                </c:pt>
                <c:pt idx="401">
                  <c:v>0.79930598855966</c:v>
                </c:pt>
                <c:pt idx="402">
                  <c:v>0.80215251985794</c:v>
                </c:pt>
                <c:pt idx="403">
                  <c:v>0.8049583864234</c:v>
                </c:pt>
                <c:pt idx="404">
                  <c:v>0.8081437904953</c:v>
                </c:pt>
                <c:pt idx="405">
                  <c:v>0.81104454143736</c:v>
                </c:pt>
                <c:pt idx="406">
                  <c:v>0.81391818255754</c:v>
                </c:pt>
                <c:pt idx="407">
                  <c:v>0.81703581207471</c:v>
                </c:pt>
                <c:pt idx="408">
                  <c:v>0.82053297909833</c:v>
                </c:pt>
                <c:pt idx="409">
                  <c:v>0.82342017512945</c:v>
                </c:pt>
                <c:pt idx="410">
                  <c:v>0.82648358500285</c:v>
                </c:pt>
                <c:pt idx="411">
                  <c:v>0.82923523192453</c:v>
                </c:pt>
                <c:pt idx="412">
                  <c:v>0.83227153197603</c:v>
                </c:pt>
                <c:pt idx="413">
                  <c:v>0.83563314989021</c:v>
                </c:pt>
                <c:pt idx="414">
                  <c:v>0.83918453655759</c:v>
                </c:pt>
                <c:pt idx="415">
                  <c:v>0.84261392902649</c:v>
                </c:pt>
                <c:pt idx="416">
                  <c:v>0.84604332149538</c:v>
                </c:pt>
                <c:pt idx="417">
                  <c:v>0.84897118225933</c:v>
                </c:pt>
                <c:pt idx="418">
                  <c:v>0.85231924526256</c:v>
                </c:pt>
                <c:pt idx="419">
                  <c:v>0.85550464933445</c:v>
                </c:pt>
                <c:pt idx="420">
                  <c:v>0.85851383956407</c:v>
                </c:pt>
                <c:pt idx="421">
                  <c:v>0.86108927264348</c:v>
                </c:pt>
                <c:pt idx="422">
                  <c:v>0.86393580394177</c:v>
                </c:pt>
                <c:pt idx="423">
                  <c:v>0.86698565890422</c:v>
                </c:pt>
                <c:pt idx="424">
                  <c:v>0.87017106297612</c:v>
                </c:pt>
                <c:pt idx="425">
                  <c:v>0.87328869249329</c:v>
                </c:pt>
                <c:pt idx="426">
                  <c:v>0.8769078537154</c:v>
                </c:pt>
                <c:pt idx="427">
                  <c:v>0.88020169707485</c:v>
                </c:pt>
                <c:pt idx="428">
                  <c:v>0.88341421096863</c:v>
                </c:pt>
                <c:pt idx="429">
                  <c:v>0.88650473066392</c:v>
                </c:pt>
                <c:pt idx="430">
                  <c:v>0.88982568384526</c:v>
                </c:pt>
                <c:pt idx="431">
                  <c:v>0.89287553880771</c:v>
                </c:pt>
                <c:pt idx="432">
                  <c:v>0.895478081709</c:v>
                </c:pt>
                <c:pt idx="433">
                  <c:v>0.89911079784206</c:v>
                </c:pt>
                <c:pt idx="434">
                  <c:v>0.9020657684279</c:v>
                </c:pt>
                <c:pt idx="435">
                  <c:v>0.90481741534958</c:v>
                </c:pt>
                <c:pt idx="436">
                  <c:v>0.90838235692792</c:v>
                </c:pt>
                <c:pt idx="437">
                  <c:v>0.91137799224659</c:v>
                </c:pt>
                <c:pt idx="438">
                  <c:v>0.91491582400304</c:v>
                </c:pt>
                <c:pt idx="439">
                  <c:v>0.91776235530133</c:v>
                </c:pt>
                <c:pt idx="440">
                  <c:v>0.92070377097622</c:v>
                </c:pt>
                <c:pt idx="441">
                  <c:v>0.92319787458996</c:v>
                </c:pt>
                <c:pt idx="442">
                  <c:v>0.92613929026486</c:v>
                </c:pt>
                <c:pt idx="443">
                  <c:v>0.92971778675414</c:v>
                </c:pt>
                <c:pt idx="444">
                  <c:v>0.93332339306531</c:v>
                </c:pt>
                <c:pt idx="445">
                  <c:v>0.93603437525415</c:v>
                </c:pt>
                <c:pt idx="446">
                  <c:v>0.93923333423699</c:v>
                </c:pt>
                <c:pt idx="447">
                  <c:v>0.94237807357606</c:v>
                </c:pt>
                <c:pt idx="448">
                  <c:v>0.94507550085396</c:v>
                </c:pt>
                <c:pt idx="449">
                  <c:v>0.9482744598368</c:v>
                </c:pt>
                <c:pt idx="450">
                  <c:v>0.95152763846342</c:v>
                </c:pt>
                <c:pt idx="451">
                  <c:v>0.95510613495269</c:v>
                </c:pt>
                <c:pt idx="452">
                  <c:v>0.95837286849025</c:v>
                </c:pt>
                <c:pt idx="453">
                  <c:v>0.96235801230786</c:v>
                </c:pt>
                <c:pt idx="454">
                  <c:v>0.96574674004392</c:v>
                </c:pt>
                <c:pt idx="455">
                  <c:v>0.96855260660937</c:v>
                </c:pt>
                <c:pt idx="456">
                  <c:v>0.97229376202998</c:v>
                </c:pt>
                <c:pt idx="457">
                  <c:v>0.97618402147098</c:v>
                </c:pt>
                <c:pt idx="458">
                  <c:v>0.97958630411798</c:v>
                </c:pt>
                <c:pt idx="459">
                  <c:v>0.98331390462765</c:v>
                </c:pt>
                <c:pt idx="460">
                  <c:v>0.98652641852143</c:v>
                </c:pt>
                <c:pt idx="461">
                  <c:v>0.98971182259333</c:v>
                </c:pt>
                <c:pt idx="462">
                  <c:v>0.9932903190826</c:v>
                </c:pt>
                <c:pt idx="463">
                  <c:v>0.99739745709871</c:v>
                </c:pt>
              </c:numCache>
            </c:numRef>
          </c:xVal>
          <c:yVal>
            <c:numRef>
              <c:f>Sheet4!$K$3:$K$466</c:f>
              <c:numCache>
                <c:formatCode>General</c:formatCode>
                <c:ptCount val="464"/>
                <c:pt idx="0">
                  <c:v>0.0028766267766009</c:v>
                </c:pt>
                <c:pt idx="1">
                  <c:v>0.0056901696326623</c:v>
                </c:pt>
                <c:pt idx="2">
                  <c:v>0.0086235719377488</c:v>
                </c:pt>
                <c:pt idx="3">
                  <c:v>0.011418189617648</c:v>
                </c:pt>
                <c:pt idx="4">
                  <c:v>0.01423173247371</c:v>
                </c:pt>
                <c:pt idx="5">
                  <c:v>0.017001116585394</c:v>
                </c:pt>
                <c:pt idx="6">
                  <c:v>0.019909285322264</c:v>
                </c:pt>
                <c:pt idx="7">
                  <c:v>0.022773295314757</c:v>
                </c:pt>
                <c:pt idx="8">
                  <c:v>0.025593146562873</c:v>
                </c:pt>
                <c:pt idx="9">
                  <c:v>0.028412997810988</c:v>
                </c:pt>
                <c:pt idx="10">
                  <c:v>0.031333783331967</c:v>
                </c:pt>
                <c:pt idx="11">
                  <c:v>0.034147326188028</c:v>
                </c:pt>
                <c:pt idx="12">
                  <c:v>0.036954560652035</c:v>
                </c:pt>
                <c:pt idx="13">
                  <c:v>0.039742869939881</c:v>
                </c:pt>
                <c:pt idx="14">
                  <c:v>0.042619496716482</c:v>
                </c:pt>
                <c:pt idx="15">
                  <c:v>0.045489815101029</c:v>
                </c:pt>
                <c:pt idx="16">
                  <c:v>0.048461067758439</c:v>
                </c:pt>
                <c:pt idx="17">
                  <c:v>0.051318769358878</c:v>
                </c:pt>
                <c:pt idx="18">
                  <c:v>0.054252171663965</c:v>
                </c:pt>
                <c:pt idx="19">
                  <c:v>0.057166648792889</c:v>
                </c:pt>
                <c:pt idx="20">
                  <c:v>0.060018042001274</c:v>
                </c:pt>
                <c:pt idx="21">
                  <c:v>0.062888360385821</c:v>
                </c:pt>
                <c:pt idx="22">
                  <c:v>0.065645127713397</c:v>
                </c:pt>
                <c:pt idx="23">
                  <c:v>0.068515446097944</c:v>
                </c:pt>
                <c:pt idx="24">
                  <c:v>0.071366839306329</c:v>
                </c:pt>
                <c:pt idx="25">
                  <c:v>0.074186690554445</c:v>
                </c:pt>
                <c:pt idx="26">
                  <c:v>0.077088550899261</c:v>
                </c:pt>
                <c:pt idx="27">
                  <c:v>0.079876860187107</c:v>
                </c:pt>
                <c:pt idx="28">
                  <c:v>0.082791337316032</c:v>
                </c:pt>
                <c:pt idx="29">
                  <c:v>0.08571212283701</c:v>
                </c:pt>
                <c:pt idx="30">
                  <c:v>0.088519357301018</c:v>
                </c:pt>
                <c:pt idx="31">
                  <c:v>0.091282433020647</c:v>
                </c:pt>
                <c:pt idx="32">
                  <c:v>0.093982424819738</c:v>
                </c:pt>
                <c:pt idx="33">
                  <c:v>0.096695033402936</c:v>
                </c:pt>
                <c:pt idx="34">
                  <c:v>0.09940133359408</c:v>
                </c:pt>
                <c:pt idx="35">
                  <c:v>0.10208870860906</c:v>
                </c:pt>
                <c:pt idx="36">
                  <c:v>0.10487070950485</c:v>
                </c:pt>
                <c:pt idx="37">
                  <c:v>0.10766532718475</c:v>
                </c:pt>
                <c:pt idx="38">
                  <c:v>0.11039686094411</c:v>
                </c:pt>
                <c:pt idx="39">
                  <c:v>0.11317255344785</c:v>
                </c:pt>
                <c:pt idx="40">
                  <c:v>0.11575899418997</c:v>
                </c:pt>
                <c:pt idx="41">
                  <c:v>0.11839590206852</c:v>
                </c:pt>
                <c:pt idx="42">
                  <c:v>0.12103280994707</c:v>
                </c:pt>
                <c:pt idx="43">
                  <c:v>0.12345523249579</c:v>
                </c:pt>
                <c:pt idx="44">
                  <c:v>0.12606059841407</c:v>
                </c:pt>
                <c:pt idx="45">
                  <c:v>0.12879213217343</c:v>
                </c:pt>
                <c:pt idx="46">
                  <c:v>0.13141642326787</c:v>
                </c:pt>
                <c:pt idx="47">
                  <c:v>0.13405963953848</c:v>
                </c:pt>
                <c:pt idx="48">
                  <c:v>0.13680379008195</c:v>
                </c:pt>
                <c:pt idx="49">
                  <c:v>0.13927667976709</c:v>
                </c:pt>
                <c:pt idx="50">
                  <c:v>0.14186942890127</c:v>
                </c:pt>
                <c:pt idx="51">
                  <c:v>0.14453157034803</c:v>
                </c:pt>
                <c:pt idx="52">
                  <c:v>0.14705492716961</c:v>
                </c:pt>
                <c:pt idx="53">
                  <c:v>0.14972337700843</c:v>
                </c:pt>
                <c:pt idx="54">
                  <c:v>0.15235397649493</c:v>
                </c:pt>
                <c:pt idx="55">
                  <c:v>0.15504135150991</c:v>
                </c:pt>
                <c:pt idx="56">
                  <c:v>0.15752054958712</c:v>
                </c:pt>
                <c:pt idx="57">
                  <c:v>0.15999974766432</c:v>
                </c:pt>
                <c:pt idx="58">
                  <c:v>0.16240955342893</c:v>
                </c:pt>
                <c:pt idx="59">
                  <c:v>0.16495814381872</c:v>
                </c:pt>
                <c:pt idx="60">
                  <c:v>0.16743734189592</c:v>
                </c:pt>
                <c:pt idx="61">
                  <c:v>0.16989130640491</c:v>
                </c:pt>
                <c:pt idx="62">
                  <c:v>0.17246513036292</c:v>
                </c:pt>
                <c:pt idx="63">
                  <c:v>0.17487493612753</c:v>
                </c:pt>
                <c:pt idx="64">
                  <c:v>0.17732890063652</c:v>
                </c:pt>
                <c:pt idx="65">
                  <c:v>0.1797702483614</c:v>
                </c:pt>
                <c:pt idx="66">
                  <c:v>0.18233776392735</c:v>
                </c:pt>
                <c:pt idx="67">
                  <c:v>0.18486742914099</c:v>
                </c:pt>
                <c:pt idx="68">
                  <c:v>0.18731508525792</c:v>
                </c:pt>
                <c:pt idx="69">
                  <c:v>0.18971858263047</c:v>
                </c:pt>
                <c:pt idx="70">
                  <c:v>0.19225455623616</c:v>
                </c:pt>
                <c:pt idx="71">
                  <c:v>0.19474006270542</c:v>
                </c:pt>
                <c:pt idx="72">
                  <c:v>0.19725711113494</c:v>
                </c:pt>
                <c:pt idx="73">
                  <c:v>0.19975523438831</c:v>
                </c:pt>
                <c:pt idx="74">
                  <c:v>0.20224704924962</c:v>
                </c:pt>
                <c:pt idx="75">
                  <c:v>0.20461269626985</c:v>
                </c:pt>
                <c:pt idx="76">
                  <c:v>0.20714236148348</c:v>
                </c:pt>
                <c:pt idx="77">
                  <c:v>0.20955216724809</c:v>
                </c:pt>
                <c:pt idx="78">
                  <c:v>0.21202505693324</c:v>
                </c:pt>
                <c:pt idx="79">
                  <c:v>0.21454841375482</c:v>
                </c:pt>
                <c:pt idx="80">
                  <c:v>0.21697083630353</c:v>
                </c:pt>
                <c:pt idx="81">
                  <c:v>0.21951311830128</c:v>
                </c:pt>
                <c:pt idx="82">
                  <c:v>0.22189769049767</c:v>
                </c:pt>
                <c:pt idx="83">
                  <c:v>0.22440212214309</c:v>
                </c:pt>
                <c:pt idx="84">
                  <c:v>0.22686239504413</c:v>
                </c:pt>
                <c:pt idx="85">
                  <c:v>0.2293731350816</c:v>
                </c:pt>
                <c:pt idx="86">
                  <c:v>0.23183340798264</c:v>
                </c:pt>
                <c:pt idx="87">
                  <c:v>0.23437568998038</c:v>
                </c:pt>
                <c:pt idx="88">
                  <c:v>0.23680442092115</c:v>
                </c:pt>
                <c:pt idx="89">
                  <c:v>0.2392773106063</c:v>
                </c:pt>
                <c:pt idx="90">
                  <c:v>0.24178805064377</c:v>
                </c:pt>
                <c:pt idx="91">
                  <c:v>0.24433033264151</c:v>
                </c:pt>
                <c:pt idx="92">
                  <c:v>0.24674644679818</c:v>
                </c:pt>
                <c:pt idx="93">
                  <c:v>0.24918779452305</c:v>
                </c:pt>
                <c:pt idx="94">
                  <c:v>0.25175531008901</c:v>
                </c:pt>
                <c:pt idx="95">
                  <c:v>0.25417773263773</c:v>
                </c:pt>
                <c:pt idx="96">
                  <c:v>0.25649922091358</c:v>
                </c:pt>
                <c:pt idx="97">
                  <c:v>0.25884594275765</c:v>
                </c:pt>
                <c:pt idx="98">
                  <c:v>0.2612368233461</c:v>
                </c:pt>
                <c:pt idx="99">
                  <c:v>0.263564620014</c:v>
                </c:pt>
                <c:pt idx="100">
                  <c:v>0.26595550060245</c:v>
                </c:pt>
                <c:pt idx="101">
                  <c:v>0.26849778260019</c:v>
                </c:pt>
                <c:pt idx="102">
                  <c:v>0.27086342962042</c:v>
                </c:pt>
                <c:pt idx="103">
                  <c:v>0.27322907664066</c:v>
                </c:pt>
                <c:pt idx="104">
                  <c:v>0.27552533134829</c:v>
                </c:pt>
                <c:pt idx="105">
                  <c:v>0.27791621193674</c:v>
                </c:pt>
                <c:pt idx="106">
                  <c:v>0.28026293378081</c:v>
                </c:pt>
                <c:pt idx="107">
                  <c:v>0.28266643115336</c:v>
                </c:pt>
                <c:pt idx="108">
                  <c:v>0.28508254531003</c:v>
                </c:pt>
                <c:pt idx="109">
                  <c:v>0.28746711750642</c:v>
                </c:pt>
                <c:pt idx="110">
                  <c:v>0.28987692327103</c:v>
                </c:pt>
                <c:pt idx="111">
                  <c:v>0.29222995350715</c:v>
                </c:pt>
                <c:pt idx="112">
                  <c:v>0.294551441783</c:v>
                </c:pt>
                <c:pt idx="113">
                  <c:v>0.29692970558734</c:v>
                </c:pt>
                <c:pt idx="114">
                  <c:v>0.29924488547114</c:v>
                </c:pt>
                <c:pt idx="115">
                  <c:v>0.30154114017878</c:v>
                </c:pt>
                <c:pt idx="116">
                  <c:v>0.30393202076723</c:v>
                </c:pt>
                <c:pt idx="117">
                  <c:v>0.30615888316227</c:v>
                </c:pt>
                <c:pt idx="118">
                  <c:v>0.30840467073348</c:v>
                </c:pt>
                <c:pt idx="119">
                  <c:v>0.31081447649809</c:v>
                </c:pt>
                <c:pt idx="120">
                  <c:v>0.31314227316599</c:v>
                </c:pt>
                <c:pt idx="121">
                  <c:v>0.31552053697033</c:v>
                </c:pt>
                <c:pt idx="122">
                  <c:v>0.31788618399056</c:v>
                </c:pt>
                <c:pt idx="123">
                  <c:v>0.32038430724393</c:v>
                </c:pt>
                <c:pt idx="124">
                  <c:v>0.32274995426416</c:v>
                </c:pt>
                <c:pt idx="125">
                  <c:v>0.32515345163671</c:v>
                </c:pt>
                <c:pt idx="126">
                  <c:v>0.32758218257748</c:v>
                </c:pt>
                <c:pt idx="127">
                  <c:v>0.32992890442155</c:v>
                </c:pt>
                <c:pt idx="128">
                  <c:v>0.33231978501</c:v>
                </c:pt>
                <c:pt idx="129">
                  <c:v>0.33475482434282</c:v>
                </c:pt>
                <c:pt idx="130">
                  <c:v>0.33704477065841</c:v>
                </c:pt>
                <c:pt idx="131">
                  <c:v>0.33936625893426</c:v>
                </c:pt>
                <c:pt idx="132">
                  <c:v>0.34157419615314</c:v>
                </c:pt>
                <c:pt idx="133">
                  <c:v>0.34398400191775</c:v>
                </c:pt>
                <c:pt idx="134">
                  <c:v>0.34632441536977</c:v>
                </c:pt>
                <c:pt idx="135">
                  <c:v>0.34865852042973</c:v>
                </c:pt>
                <c:pt idx="136">
                  <c:v>0.3509358499612</c:v>
                </c:pt>
                <c:pt idx="137">
                  <c:v>0.3533330389417</c:v>
                </c:pt>
                <c:pt idx="138">
                  <c:v>0.35562929364934</c:v>
                </c:pt>
                <c:pt idx="139">
                  <c:v>0.35796970710136</c:v>
                </c:pt>
                <c:pt idx="140">
                  <c:v>0.36024072824078</c:v>
                </c:pt>
                <c:pt idx="141">
                  <c:v>0.36254959973252</c:v>
                </c:pt>
                <c:pt idx="142">
                  <c:v>0.36466921946265</c:v>
                </c:pt>
                <c:pt idx="143">
                  <c:v>0.36688346507359</c:v>
                </c:pt>
                <c:pt idx="144">
                  <c:v>0.36919233656533</c:v>
                </c:pt>
                <c:pt idx="145">
                  <c:v>0.37152013323324</c:v>
                </c:pt>
                <c:pt idx="146">
                  <c:v>0.37374699562828</c:v>
                </c:pt>
                <c:pt idx="147">
                  <c:v>0.37598647480744</c:v>
                </c:pt>
                <c:pt idx="148">
                  <c:v>0.37826380433891</c:v>
                </c:pt>
                <c:pt idx="149">
                  <c:v>0.38050959191012</c:v>
                </c:pt>
                <c:pt idx="150">
                  <c:v>0.38304556551581</c:v>
                </c:pt>
                <c:pt idx="151">
                  <c:v>0.38528504469496</c:v>
                </c:pt>
                <c:pt idx="152">
                  <c:v>0.38744882316946</c:v>
                </c:pt>
                <c:pt idx="153">
                  <c:v>0.38973876948505</c:v>
                </c:pt>
                <c:pt idx="154">
                  <c:v>0.39208549132912</c:v>
                </c:pt>
                <c:pt idx="155">
                  <c:v>0.39443221317318</c:v>
                </c:pt>
                <c:pt idx="156">
                  <c:v>0.39670323431261</c:v>
                </c:pt>
                <c:pt idx="157">
                  <c:v>0.39899948902024</c:v>
                </c:pt>
                <c:pt idx="158">
                  <c:v>0.4011695758868</c:v>
                </c:pt>
                <c:pt idx="159">
                  <c:v>0.4034847557706</c:v>
                </c:pt>
                <c:pt idx="160">
                  <c:v>0.40569900138154</c:v>
                </c:pt>
                <c:pt idx="161">
                  <c:v>0.40791955538453</c:v>
                </c:pt>
                <c:pt idx="162">
                  <c:v>0.41030412758092</c:v>
                </c:pt>
                <c:pt idx="163">
                  <c:v>0.41271393334553</c:v>
                </c:pt>
                <c:pt idx="164">
                  <c:v>0.41498495448495</c:v>
                </c:pt>
                <c:pt idx="165">
                  <c:v>0.41719920009589</c:v>
                </c:pt>
                <c:pt idx="166">
                  <c:v>0.41934405339423</c:v>
                </c:pt>
                <c:pt idx="167">
                  <c:v>0.42162769131776</c:v>
                </c:pt>
                <c:pt idx="168">
                  <c:v>0.42376623622405</c:v>
                </c:pt>
                <c:pt idx="169">
                  <c:v>0.42593001469855</c:v>
                </c:pt>
                <c:pt idx="170">
                  <c:v>0.42820103583798</c:v>
                </c:pt>
                <c:pt idx="171">
                  <c:v>0.43050990732972</c:v>
                </c:pt>
                <c:pt idx="172">
                  <c:v>0.43281877882147</c:v>
                </c:pt>
                <c:pt idx="173">
                  <c:v>0.43517180905759</c:v>
                </c:pt>
                <c:pt idx="174">
                  <c:v>0.43742390502085</c:v>
                </c:pt>
                <c:pt idx="175">
                  <c:v>0.43960030027946</c:v>
                </c:pt>
                <c:pt idx="176">
                  <c:v>0.44175777036191</c:v>
                </c:pt>
                <c:pt idx="177">
                  <c:v>0.44388369848409</c:v>
                </c:pt>
                <c:pt idx="178">
                  <c:v>0.44607901891887</c:v>
                </c:pt>
                <c:pt idx="179">
                  <c:v>0.44824279739337</c:v>
                </c:pt>
                <c:pt idx="180">
                  <c:v>0.45046965978842</c:v>
                </c:pt>
                <c:pt idx="181">
                  <c:v>0.45269652218346</c:v>
                </c:pt>
                <c:pt idx="182">
                  <c:v>0.45486660905002</c:v>
                </c:pt>
                <c:pt idx="183">
                  <c:v>0.45701777074042</c:v>
                </c:pt>
                <c:pt idx="184">
                  <c:v>0.45939603454475</c:v>
                </c:pt>
                <c:pt idx="185">
                  <c:v>0.46172383121266</c:v>
                </c:pt>
                <c:pt idx="186">
                  <c:v>0.46409578662495</c:v>
                </c:pt>
                <c:pt idx="187">
                  <c:v>0.46639834972464</c:v>
                </c:pt>
                <c:pt idx="188">
                  <c:v>0.46868829604022</c:v>
                </c:pt>
                <c:pt idx="189">
                  <c:v>0.47087730808294</c:v>
                </c:pt>
                <c:pt idx="190">
                  <c:v>0.47306001173361</c:v>
                </c:pt>
                <c:pt idx="191">
                  <c:v>0.47517963146374</c:v>
                </c:pt>
                <c:pt idx="192">
                  <c:v>0.4773623351144</c:v>
                </c:pt>
                <c:pt idx="193">
                  <c:v>0.47972798213463</c:v>
                </c:pt>
                <c:pt idx="194">
                  <c:v>0.48202423684227</c:v>
                </c:pt>
                <c:pt idx="195">
                  <c:v>0.48432049154991</c:v>
                </c:pt>
                <c:pt idx="196">
                  <c:v>0.48657258751317</c:v>
                </c:pt>
                <c:pt idx="197">
                  <c:v>0.48888145900491</c:v>
                </c:pt>
                <c:pt idx="198">
                  <c:v>0.49118402210461</c:v>
                </c:pt>
                <c:pt idx="199">
                  <c:v>0.49331625861884</c:v>
                </c:pt>
                <c:pt idx="200">
                  <c:v>0.49553050422978</c:v>
                </c:pt>
                <c:pt idx="201">
                  <c:v>0.49767535752812</c:v>
                </c:pt>
                <c:pt idx="202">
                  <c:v>0.49993376188343</c:v>
                </c:pt>
                <c:pt idx="203">
                  <c:v>0.50204076482945</c:v>
                </c:pt>
                <c:pt idx="204">
                  <c:v>0.50428655240066</c:v>
                </c:pt>
                <c:pt idx="205">
                  <c:v>0.50649448961954</c:v>
                </c:pt>
                <c:pt idx="206">
                  <c:v>0.50874027719075</c:v>
                </c:pt>
                <c:pt idx="207">
                  <c:v>0.51101760672222</c:v>
                </c:pt>
                <c:pt idx="208">
                  <c:v>0.51327601107754</c:v>
                </c:pt>
                <c:pt idx="209">
                  <c:v>0.5154460979441</c:v>
                </c:pt>
                <c:pt idx="210">
                  <c:v>0.51766665194709</c:v>
                </c:pt>
                <c:pt idx="211">
                  <c:v>0.51995659826267</c:v>
                </c:pt>
                <c:pt idx="212">
                  <c:v>0.52218976904977</c:v>
                </c:pt>
                <c:pt idx="213">
                  <c:v>0.52449864054151</c:v>
                </c:pt>
                <c:pt idx="214">
                  <c:v>0.52681382042531</c:v>
                </c:pt>
                <c:pt idx="215">
                  <c:v>0.52888297301901</c:v>
                </c:pt>
                <c:pt idx="216">
                  <c:v>0.53104044310146</c:v>
                </c:pt>
                <c:pt idx="217">
                  <c:v>0.5330212782064</c:v>
                </c:pt>
                <c:pt idx="218">
                  <c:v>0.53513458954447</c:v>
                </c:pt>
                <c:pt idx="219">
                  <c:v>0.53738668550773</c:v>
                </c:pt>
                <c:pt idx="220">
                  <c:v>0.53963247307894</c:v>
                </c:pt>
                <c:pt idx="221">
                  <c:v>0.54177101798523</c:v>
                </c:pt>
                <c:pt idx="222">
                  <c:v>0.54397264681205</c:v>
                </c:pt>
                <c:pt idx="223">
                  <c:v>0.54609857493423</c:v>
                </c:pt>
                <c:pt idx="224">
                  <c:v>0.54825604501669</c:v>
                </c:pt>
                <c:pt idx="225">
                  <c:v>0.55018641298519</c:v>
                </c:pt>
                <c:pt idx="226">
                  <c:v>0.55233757467559</c:v>
                </c:pt>
                <c:pt idx="227">
                  <c:v>0.55450766154215</c:v>
                </c:pt>
                <c:pt idx="228">
                  <c:v>0.55658943091995</c:v>
                </c:pt>
                <c:pt idx="229">
                  <c:v>0.55857026602489</c:v>
                </c:pt>
                <c:pt idx="230">
                  <c:v>0.56080974520404</c:v>
                </c:pt>
                <c:pt idx="231">
                  <c:v>0.5628978229739</c:v>
                </c:pt>
                <c:pt idx="232">
                  <c:v>0.56497959235171</c:v>
                </c:pt>
                <c:pt idx="233">
                  <c:v>0.56704243655335</c:v>
                </c:pt>
                <c:pt idx="234">
                  <c:v>0.56930714930071</c:v>
                </c:pt>
                <c:pt idx="235">
                  <c:v>0.57150246973549</c:v>
                </c:pt>
                <c:pt idx="236">
                  <c:v>0.57346437966427</c:v>
                </c:pt>
                <c:pt idx="237">
                  <c:v>0.5755146070818</c:v>
                </c:pt>
                <c:pt idx="238">
                  <c:v>0.57781717018149</c:v>
                </c:pt>
                <c:pt idx="239">
                  <c:v>0.58005664936064</c:v>
                </c:pt>
                <c:pt idx="240">
                  <c:v>0.58215103552256</c:v>
                </c:pt>
                <c:pt idx="241">
                  <c:v>0.58420126294009</c:v>
                </c:pt>
                <c:pt idx="242">
                  <c:v>0.58628303231789</c:v>
                </c:pt>
                <c:pt idx="243">
                  <c:v>0.58835218491159</c:v>
                </c:pt>
                <c:pt idx="244">
                  <c:v>0.59047811303377</c:v>
                </c:pt>
                <c:pt idx="245">
                  <c:v>0.59259142437184</c:v>
                </c:pt>
                <c:pt idx="246">
                  <c:v>0.59465426857348</c:v>
                </c:pt>
                <c:pt idx="247">
                  <c:v>0.59696944845728</c:v>
                </c:pt>
                <c:pt idx="248">
                  <c:v>0.59920261924438</c:v>
                </c:pt>
                <c:pt idx="249">
                  <c:v>0.60115191238905</c:v>
                </c:pt>
                <c:pt idx="250">
                  <c:v>0.60324629855096</c:v>
                </c:pt>
                <c:pt idx="251">
                  <c:v>0.60550470290628</c:v>
                </c:pt>
                <c:pt idx="252">
                  <c:v>0.60764955620462</c:v>
                </c:pt>
                <c:pt idx="253">
                  <c:v>0.60988903538377</c:v>
                </c:pt>
                <c:pt idx="254">
                  <c:v>0.6120086551139</c:v>
                </c:pt>
                <c:pt idx="255">
                  <c:v>0.61406519092349</c:v>
                </c:pt>
                <c:pt idx="256">
                  <c:v>0.61636144563112</c:v>
                </c:pt>
                <c:pt idx="257">
                  <c:v>0.61855045767384</c:v>
                </c:pt>
                <c:pt idx="258">
                  <c:v>0.6208845627338</c:v>
                </c:pt>
                <c:pt idx="259">
                  <c:v>0.62288432301491</c:v>
                </c:pt>
                <c:pt idx="260">
                  <c:v>0.6250228679212</c:v>
                </c:pt>
                <c:pt idx="261">
                  <c:v>0.62702893659435</c:v>
                </c:pt>
                <c:pt idx="262">
                  <c:v>0.62909808918805</c:v>
                </c:pt>
                <c:pt idx="263">
                  <c:v>0.63121770891817</c:v>
                </c:pt>
                <c:pt idx="264">
                  <c:v>0.63321116080722</c:v>
                </c:pt>
                <c:pt idx="265">
                  <c:v>0.63541278963405</c:v>
                </c:pt>
                <c:pt idx="266">
                  <c:v>0.63762072685293</c:v>
                </c:pt>
                <c:pt idx="267">
                  <c:v>0.63982866407181</c:v>
                </c:pt>
                <c:pt idx="268">
                  <c:v>0.64181580756881</c:v>
                </c:pt>
                <c:pt idx="269">
                  <c:v>0.64361369930418</c:v>
                </c:pt>
                <c:pt idx="270">
                  <c:v>0.64549360013626</c:v>
                </c:pt>
                <c:pt idx="271">
                  <c:v>0.64743658488888</c:v>
                </c:pt>
                <c:pt idx="272">
                  <c:v>0.6493101773289</c:v>
                </c:pt>
                <c:pt idx="273">
                  <c:v>0.65127208725768</c:v>
                </c:pt>
                <c:pt idx="274">
                  <c:v>0.6532276887944</c:v>
                </c:pt>
                <c:pt idx="275">
                  <c:v>0.65512020641059</c:v>
                </c:pt>
                <c:pt idx="276">
                  <c:v>0.65718935900428</c:v>
                </c:pt>
                <c:pt idx="277">
                  <c:v>0.65905664305225</c:v>
                </c:pt>
                <c:pt idx="278">
                  <c:v>0.66093023549228</c:v>
                </c:pt>
                <c:pt idx="279">
                  <c:v>0.662885837029</c:v>
                </c:pt>
                <c:pt idx="280">
                  <c:v>0.6650369987194</c:v>
                </c:pt>
                <c:pt idx="281">
                  <c:v>0.66700521704023</c:v>
                </c:pt>
                <c:pt idx="282">
                  <c:v>0.66910591159419</c:v>
                </c:pt>
                <c:pt idx="283">
                  <c:v>0.67104889634681</c:v>
                </c:pt>
                <c:pt idx="284">
                  <c:v>0.67316220768488</c:v>
                </c:pt>
                <c:pt idx="285">
                  <c:v>0.67525028545474</c:v>
                </c:pt>
                <c:pt idx="286">
                  <c:v>0.67728789608817</c:v>
                </c:pt>
                <c:pt idx="287">
                  <c:v>0.67934443189775</c:v>
                </c:pt>
                <c:pt idx="288">
                  <c:v>0.68140096770734</c:v>
                </c:pt>
                <c:pt idx="289">
                  <c:v>0.68342596155666</c:v>
                </c:pt>
                <c:pt idx="290">
                  <c:v>0.68542572183776</c:v>
                </c:pt>
                <c:pt idx="291">
                  <c:v>0.68741917372681</c:v>
                </c:pt>
                <c:pt idx="292">
                  <c:v>0.68943155079202</c:v>
                </c:pt>
                <c:pt idx="293">
                  <c:v>0.69157640409036</c:v>
                </c:pt>
                <c:pt idx="294">
                  <c:v>0.69355093080325</c:v>
                </c:pt>
                <c:pt idx="295">
                  <c:v>0.69573994284597</c:v>
                </c:pt>
                <c:pt idx="296">
                  <c:v>0.69768292759858</c:v>
                </c:pt>
                <c:pt idx="297">
                  <c:v>0.69947451094191</c:v>
                </c:pt>
                <c:pt idx="298">
                  <c:v>0.70149319639917</c:v>
                </c:pt>
                <c:pt idx="299">
                  <c:v>0.70346141472</c:v>
                </c:pt>
                <c:pt idx="300">
                  <c:v>0.7053791659044</c:v>
                </c:pt>
                <c:pt idx="301">
                  <c:v>0.70742308492988</c:v>
                </c:pt>
                <c:pt idx="302">
                  <c:v>0.70932191093812</c:v>
                </c:pt>
                <c:pt idx="303">
                  <c:v>0.71129643765101</c:v>
                </c:pt>
                <c:pt idx="304">
                  <c:v>0.71323942240362</c:v>
                </c:pt>
                <c:pt idx="305">
                  <c:v>0.71522025750856</c:v>
                </c:pt>
                <c:pt idx="306">
                  <c:v>0.71704338281215</c:v>
                </c:pt>
                <c:pt idx="307">
                  <c:v>0.71908730183763</c:v>
                </c:pt>
                <c:pt idx="308">
                  <c:v>0.72119430478365</c:v>
                </c:pt>
                <c:pt idx="309">
                  <c:v>0.72320037345681</c:v>
                </c:pt>
                <c:pt idx="310">
                  <c:v>0.72507396589683</c:v>
                </c:pt>
                <c:pt idx="311">
                  <c:v>0.72699802547329</c:v>
                </c:pt>
                <c:pt idx="312">
                  <c:v>0.72893470183385</c:v>
                </c:pt>
                <c:pt idx="313">
                  <c:v>0.73106693834808</c:v>
                </c:pt>
                <c:pt idx="314">
                  <c:v>0.73321179164643</c:v>
                </c:pt>
                <c:pt idx="315">
                  <c:v>0.73506645891029</c:v>
                </c:pt>
                <c:pt idx="316">
                  <c:v>0.73695266813442</c:v>
                </c:pt>
                <c:pt idx="317">
                  <c:v>0.73896504519963</c:v>
                </c:pt>
                <c:pt idx="318">
                  <c:v>0.74109097332181</c:v>
                </c:pt>
                <c:pt idx="319">
                  <c:v>0.74310335038702</c:v>
                </c:pt>
                <c:pt idx="320">
                  <c:v>0.74508418549196</c:v>
                </c:pt>
                <c:pt idx="321">
                  <c:v>0.74692623597171</c:v>
                </c:pt>
                <c:pt idx="322">
                  <c:v>0.74890707107665</c:v>
                </c:pt>
                <c:pt idx="323">
                  <c:v>0.75082482226105</c:v>
                </c:pt>
                <c:pt idx="324">
                  <c:v>0.75287504967859</c:v>
                </c:pt>
                <c:pt idx="325">
                  <c:v>0.75487480995969</c:v>
                </c:pt>
                <c:pt idx="326">
                  <c:v>0.75679886953614</c:v>
                </c:pt>
                <c:pt idx="327">
                  <c:v>0.75874185428876</c:v>
                </c:pt>
                <c:pt idx="328">
                  <c:v>0.76089301597916</c:v>
                </c:pt>
                <c:pt idx="329">
                  <c:v>0.7628044587715</c:v>
                </c:pt>
                <c:pt idx="330">
                  <c:v>0.7648736113652</c:v>
                </c:pt>
                <c:pt idx="331">
                  <c:v>0.76680397933371</c:v>
                </c:pt>
                <c:pt idx="332">
                  <c:v>0.76849462840417</c:v>
                </c:pt>
                <c:pt idx="333">
                  <c:v>0.7703934544124</c:v>
                </c:pt>
                <c:pt idx="334">
                  <c:v>0.77236167273324</c:v>
                </c:pt>
                <c:pt idx="335">
                  <c:v>0.77436774140639</c:v>
                </c:pt>
                <c:pt idx="336">
                  <c:v>0.77639273525571</c:v>
                </c:pt>
                <c:pt idx="337">
                  <c:v>0.77824109412752</c:v>
                </c:pt>
                <c:pt idx="338">
                  <c:v>0.78011468656754</c:v>
                </c:pt>
                <c:pt idx="339">
                  <c:v>0.78197566222346</c:v>
                </c:pt>
                <c:pt idx="340">
                  <c:v>0.78386817983964</c:v>
                </c:pt>
                <c:pt idx="341">
                  <c:v>0.7856408380068</c:v>
                </c:pt>
                <c:pt idx="342">
                  <c:v>0.78750812205477</c:v>
                </c:pt>
                <c:pt idx="343">
                  <c:v>0.78927447182988</c:v>
                </c:pt>
                <c:pt idx="344">
                  <c:v>0.7909840460765</c:v>
                </c:pt>
                <c:pt idx="345">
                  <c:v>0.79273777906749</c:v>
                </c:pt>
                <c:pt idx="346">
                  <c:v>0.79452936241082</c:v>
                </c:pt>
                <c:pt idx="347">
                  <c:v>0.79621370308922</c:v>
                </c:pt>
                <c:pt idx="348">
                  <c:v>0.79827654729086</c:v>
                </c:pt>
                <c:pt idx="349">
                  <c:v>0.80035200827661</c:v>
                </c:pt>
                <c:pt idx="350">
                  <c:v>0.80236438534182</c:v>
                </c:pt>
                <c:pt idx="351">
                  <c:v>0.80438937919114</c:v>
                </c:pt>
                <c:pt idx="352">
                  <c:v>0.80621881288678</c:v>
                </c:pt>
                <c:pt idx="353">
                  <c:v>0.8080797885427</c:v>
                </c:pt>
                <c:pt idx="354">
                  <c:v>0.81001646490326</c:v>
                </c:pt>
                <c:pt idx="355">
                  <c:v>0.81209823428106</c:v>
                </c:pt>
                <c:pt idx="356">
                  <c:v>0.81371949103893</c:v>
                </c:pt>
                <c:pt idx="357">
                  <c:v>0.81523350513188</c:v>
                </c:pt>
                <c:pt idx="358">
                  <c:v>0.81701247169109</c:v>
                </c:pt>
                <c:pt idx="359">
                  <c:v>0.81901223197219</c:v>
                </c:pt>
                <c:pt idx="360">
                  <c:v>0.82099306707713</c:v>
                </c:pt>
                <c:pt idx="361">
                  <c:v>0.8227783420284</c:v>
                </c:pt>
                <c:pt idx="362">
                  <c:v>0.82464562607637</c:v>
                </c:pt>
                <c:pt idx="363">
                  <c:v>0.82644351781174</c:v>
                </c:pt>
                <c:pt idx="364">
                  <c:v>0.8282161759789</c:v>
                </c:pt>
                <c:pt idx="365">
                  <c:v>0.83015916073152</c:v>
                </c:pt>
                <c:pt idx="366">
                  <c:v>0.83192551050663</c:v>
                </c:pt>
                <c:pt idx="367">
                  <c:v>0.833723402242</c:v>
                </c:pt>
                <c:pt idx="368">
                  <c:v>0.83569162056283</c:v>
                </c:pt>
                <c:pt idx="369">
                  <c:v>0.8375589046108</c:v>
                </c:pt>
                <c:pt idx="370">
                  <c:v>0.83950819775547</c:v>
                </c:pt>
                <c:pt idx="371">
                  <c:v>0.84142594893987</c:v>
                </c:pt>
                <c:pt idx="372">
                  <c:v>0.84335631690838</c:v>
                </c:pt>
                <c:pt idx="373">
                  <c:v>0.84531191844511</c:v>
                </c:pt>
                <c:pt idx="374">
                  <c:v>0.84703410947584</c:v>
                </c:pt>
                <c:pt idx="375">
                  <c:v>0.84884461799532</c:v>
                </c:pt>
                <c:pt idx="376">
                  <c:v>0.85050372510551</c:v>
                </c:pt>
                <c:pt idx="377">
                  <c:v>0.85198619723819</c:v>
                </c:pt>
                <c:pt idx="378">
                  <c:v>0.85374623862124</c:v>
                </c:pt>
                <c:pt idx="379">
                  <c:v>0.85563875623742</c:v>
                </c:pt>
                <c:pt idx="380">
                  <c:v>0.85745557314896</c:v>
                </c:pt>
                <c:pt idx="381">
                  <c:v>0.8592723900605</c:v>
                </c:pt>
                <c:pt idx="382">
                  <c:v>0.86100088948328</c:v>
                </c:pt>
                <c:pt idx="383">
                  <c:v>0.86286817353125</c:v>
                </c:pt>
                <c:pt idx="384">
                  <c:v>0.86479854149976</c:v>
                </c:pt>
                <c:pt idx="385">
                  <c:v>0.86664690037156</c:v>
                </c:pt>
                <c:pt idx="386">
                  <c:v>0.86832493265791</c:v>
                </c:pt>
                <c:pt idx="387">
                  <c:v>0.87020483348999</c:v>
                </c:pt>
                <c:pt idx="388">
                  <c:v>0.87210996789028</c:v>
                </c:pt>
                <c:pt idx="389">
                  <c:v>0.87408449460317</c:v>
                </c:pt>
                <c:pt idx="390">
                  <c:v>0.87588238633855</c:v>
                </c:pt>
                <c:pt idx="391">
                  <c:v>0.87774336199446</c:v>
                </c:pt>
                <c:pt idx="392">
                  <c:v>0.8794087774967</c:v>
                </c:pt>
                <c:pt idx="393">
                  <c:v>0.881080501391</c:v>
                </c:pt>
                <c:pt idx="394">
                  <c:v>0.88301717775156</c:v>
                </c:pt>
                <c:pt idx="395">
                  <c:v>0.88466366807764</c:v>
                </c:pt>
                <c:pt idx="396">
                  <c:v>0.88670758710312</c:v>
                </c:pt>
                <c:pt idx="397">
                  <c:v>0.8886694970319</c:v>
                </c:pt>
                <c:pt idx="398">
                  <c:v>0.89045477198317</c:v>
                </c:pt>
                <c:pt idx="399">
                  <c:v>0.89227158889471</c:v>
                </c:pt>
                <c:pt idx="400">
                  <c:v>0.89411994776651</c:v>
                </c:pt>
                <c:pt idx="401">
                  <c:v>0.89599354020654</c:v>
                </c:pt>
                <c:pt idx="402">
                  <c:v>0.89782297390218</c:v>
                </c:pt>
                <c:pt idx="403">
                  <c:v>0.89967133277399</c:v>
                </c:pt>
                <c:pt idx="404">
                  <c:v>0.90134305666829</c:v>
                </c:pt>
                <c:pt idx="405">
                  <c:v>0.90314725679572</c:v>
                </c:pt>
                <c:pt idx="406">
                  <c:v>0.90496407370725</c:v>
                </c:pt>
                <c:pt idx="407">
                  <c:v>0.90666733956182</c:v>
                </c:pt>
                <c:pt idx="408">
                  <c:v>0.90819397043887</c:v>
                </c:pt>
                <c:pt idx="409">
                  <c:v>0.91000447895836</c:v>
                </c:pt>
                <c:pt idx="410">
                  <c:v>0.91173297838114</c:v>
                </c:pt>
                <c:pt idx="411">
                  <c:v>0.91360657082116</c:v>
                </c:pt>
                <c:pt idx="412">
                  <c:v>0.91534768702805</c:v>
                </c:pt>
                <c:pt idx="413">
                  <c:v>0.91693740182565</c:v>
                </c:pt>
                <c:pt idx="414">
                  <c:v>0.91843879913449</c:v>
                </c:pt>
                <c:pt idx="415">
                  <c:v>0.91999697197181</c:v>
                </c:pt>
                <c:pt idx="416">
                  <c:v>0.92155514480914</c:v>
                </c:pt>
                <c:pt idx="417">
                  <c:v>0.92334672815246</c:v>
                </c:pt>
                <c:pt idx="418">
                  <c:v>0.92494275134211</c:v>
                </c:pt>
                <c:pt idx="419">
                  <c:v>0.92661447523641</c:v>
                </c:pt>
                <c:pt idx="420">
                  <c:v>0.9283682082274</c:v>
                </c:pt>
                <c:pt idx="421">
                  <c:v>0.93032380976413</c:v>
                </c:pt>
                <c:pt idx="422">
                  <c:v>0.93215324345977</c:v>
                </c:pt>
                <c:pt idx="423">
                  <c:v>0.93388805127461</c:v>
                </c:pt>
                <c:pt idx="424">
                  <c:v>0.93555977516891</c:v>
                </c:pt>
                <c:pt idx="425">
                  <c:v>0.93726304102347</c:v>
                </c:pt>
                <c:pt idx="426">
                  <c:v>0.93873289637204</c:v>
                </c:pt>
                <c:pt idx="427">
                  <c:v>0.94035415312991</c:v>
                </c:pt>
                <c:pt idx="428">
                  <c:v>0.9420132602401</c:v>
                </c:pt>
                <c:pt idx="429">
                  <c:v>0.94372914287877</c:v>
                </c:pt>
                <c:pt idx="430">
                  <c:v>0.94533778285253</c:v>
                </c:pt>
                <c:pt idx="431">
                  <c:v>0.94707259066736</c:v>
                </c:pt>
                <c:pt idx="432">
                  <c:v>0.94901557541998</c:v>
                </c:pt>
                <c:pt idx="433">
                  <c:v>0.9504791223765</c:v>
                </c:pt>
                <c:pt idx="434">
                  <c:v>0.95225808893571</c:v>
                </c:pt>
                <c:pt idx="435">
                  <c:v>0.95413168137573</c:v>
                </c:pt>
                <c:pt idx="436">
                  <c:v>0.95562677029252</c:v>
                </c:pt>
                <c:pt idx="437">
                  <c:v>0.95738681167557</c:v>
                </c:pt>
                <c:pt idx="438">
                  <c:v>0.95889451737647</c:v>
                </c:pt>
                <c:pt idx="439">
                  <c:v>0.96072395107211</c:v>
                </c:pt>
                <c:pt idx="440">
                  <c:v>0.96250922602338</c:v>
                </c:pt>
                <c:pt idx="441">
                  <c:v>0.96450267791243</c:v>
                </c:pt>
                <c:pt idx="442">
                  <c:v>0.96628795286369</c:v>
                </c:pt>
                <c:pt idx="443">
                  <c:v>0.96777673338843</c:v>
                </c:pt>
                <c:pt idx="444">
                  <c:v>0.96925289712905</c:v>
                </c:pt>
                <c:pt idx="445">
                  <c:v>0.97114541474524</c:v>
                </c:pt>
                <c:pt idx="446">
                  <c:v>0.97281083024748</c:v>
                </c:pt>
                <c:pt idx="447">
                  <c:v>0.97450147931794</c:v>
                </c:pt>
                <c:pt idx="448">
                  <c:v>0.97640030532618</c:v>
                </c:pt>
                <c:pt idx="449">
                  <c:v>0.97806572082842</c:v>
                </c:pt>
                <c:pt idx="450">
                  <c:v>0.97970590276244</c:v>
                </c:pt>
                <c:pt idx="451">
                  <c:v>0.98119468328718</c:v>
                </c:pt>
                <c:pt idx="452">
                  <c:v>0.98282855682915</c:v>
                </c:pt>
                <c:pt idx="453">
                  <c:v>0.98412808559226</c:v>
                </c:pt>
                <c:pt idx="454">
                  <c:v>0.98570518360575</c:v>
                </c:pt>
                <c:pt idx="455">
                  <c:v>0.98755354247756</c:v>
                </c:pt>
                <c:pt idx="456">
                  <c:v>0.98896662229764</c:v>
                </c:pt>
                <c:pt idx="457">
                  <c:v>0.99031030980513</c:v>
                </c:pt>
                <c:pt idx="458">
                  <c:v>0.99188109942657</c:v>
                </c:pt>
                <c:pt idx="459">
                  <c:v>0.99330048763871</c:v>
                </c:pt>
                <c:pt idx="460">
                  <c:v>0.99495959474889</c:v>
                </c:pt>
                <c:pt idx="461">
                  <c:v>0.99663131864319</c:v>
                </c:pt>
                <c:pt idx="462">
                  <c:v>0.99812009916792</c:v>
                </c:pt>
                <c:pt idx="463">
                  <c:v>0.99936285240255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373096"/>
        <c:axId val="-2113367592"/>
      </c:scatterChart>
      <c:valAx>
        <c:axId val="-2113373096"/>
        <c:scaling>
          <c:orientation val="minMax"/>
          <c:max val="1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113367592"/>
        <c:crosses val="autoZero"/>
        <c:crossBetween val="midCat"/>
      </c:valAx>
      <c:valAx>
        <c:axId val="-2113367592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True Positive Rate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crossAx val="-2113373096"/>
        <c:crosses val="autoZero"/>
        <c:crossBetween val="midCat"/>
        <c:majorUnit val="0.2"/>
      </c:valAx>
    </c:plotArea>
    <c:legend>
      <c:legendPos val="r"/>
      <c:layout>
        <c:manualLayout>
          <c:xMode val="edge"/>
          <c:yMode val="edge"/>
          <c:x val="0.70152492868977"/>
          <c:y val="0.565719734251969"/>
          <c:w val="0.248084957384665"/>
          <c:h val="0.201696428571429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338706881609"/>
          <c:y val="0.0352238273586588"/>
          <c:w val="0.840736293493734"/>
          <c:h val="0.808275370073123"/>
        </c:manualLayout>
      </c:layout>
      <c:lineChart>
        <c:grouping val="standard"/>
        <c:varyColors val="0"/>
        <c:ser>
          <c:idx val="2"/>
          <c:order val="0"/>
          <c:tx>
            <c:v>MDP-8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Sheet2!$M$2:$M$31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rgbClr val="C3D69B"/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Sheet2!$L$2:$L$31</c:f>
              <c:numCache>
                <c:formatCode>General</c:formatCode>
                <c:ptCount val="30"/>
                <c:pt idx="0">
                  <c:v>0.51232211</c:v>
                </c:pt>
                <c:pt idx="1">
                  <c:v>0.52872839</c:v>
                </c:pt>
                <c:pt idx="2">
                  <c:v>0.56123232</c:v>
                </c:pt>
                <c:pt idx="3">
                  <c:v>0.58234211</c:v>
                </c:pt>
                <c:pt idx="4">
                  <c:v>0.62123343</c:v>
                </c:pt>
                <c:pt idx="5">
                  <c:v>0.63691112</c:v>
                </c:pt>
                <c:pt idx="6">
                  <c:v>0.64829123</c:v>
                </c:pt>
                <c:pt idx="7">
                  <c:v>0.6592331</c:v>
                </c:pt>
                <c:pt idx="8">
                  <c:v>0.67224512</c:v>
                </c:pt>
                <c:pt idx="9">
                  <c:v>0.67812342</c:v>
                </c:pt>
                <c:pt idx="10">
                  <c:v>0.684344532</c:v>
                </c:pt>
                <c:pt idx="11">
                  <c:v>0.69123234</c:v>
                </c:pt>
                <c:pt idx="12">
                  <c:v>0.693122342</c:v>
                </c:pt>
                <c:pt idx="13">
                  <c:v>0.69824829</c:v>
                </c:pt>
                <c:pt idx="14">
                  <c:v>0.70012313</c:v>
                </c:pt>
                <c:pt idx="15">
                  <c:v>0.70123423</c:v>
                </c:pt>
                <c:pt idx="16">
                  <c:v>0.7016234234</c:v>
                </c:pt>
                <c:pt idx="17">
                  <c:v>0.70193477812</c:v>
                </c:pt>
                <c:pt idx="18">
                  <c:v>0.702183861896</c:v>
                </c:pt>
                <c:pt idx="19">
                  <c:v>0.7023831289168</c:v>
                </c:pt>
                <c:pt idx="20">
                  <c:v>0.70244254253344</c:v>
                </c:pt>
                <c:pt idx="21">
                  <c:v>0.702370073426752</c:v>
                </c:pt>
                <c:pt idx="22">
                  <c:v>0.702172098141401</c:v>
                </c:pt>
                <c:pt idx="23">
                  <c:v>0.702853717913121</c:v>
                </c:pt>
                <c:pt idx="24">
                  <c:v>0.702919013730497</c:v>
                </c:pt>
                <c:pt idx="25">
                  <c:v>0.702971250384397</c:v>
                </c:pt>
                <c:pt idx="26">
                  <c:v>0.703013039707518</c:v>
                </c:pt>
                <c:pt idx="27">
                  <c:v>0.703046471166014</c:v>
                </c:pt>
                <c:pt idx="28">
                  <c:v>0.703073216332812</c:v>
                </c:pt>
                <c:pt idx="29">
                  <c:v>0.703094612466249</c:v>
                </c:pt>
              </c:numCache>
            </c:numRef>
          </c:val>
          <c:smooth val="1"/>
        </c:ser>
        <c:ser>
          <c:idx val="0"/>
          <c:order val="1"/>
          <c:tx>
            <c:v>MDP-1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plus>
            <c:minus>
              <c:numRef>
                <c:f>Sheet2!$D$2:$D$31</c:f>
                <c:numCache>
                  <c:formatCode>General</c:formatCode>
                  <c:ptCount val="30"/>
                  <c:pt idx="0">
                    <c:v>3.799065585131E-9</c:v>
                  </c:pt>
                  <c:pt idx="1">
                    <c:v>0.0030730768560599</c:v>
                  </c:pt>
                  <c:pt idx="2">
                    <c:v>0.004190311393681</c:v>
                  </c:pt>
                  <c:pt idx="3">
                    <c:v>0.0048898499045789</c:v>
                  </c:pt>
                  <c:pt idx="4">
                    <c:v>0.0050716784749061</c:v>
                  </c:pt>
                  <c:pt idx="5">
                    <c:v>0.0043655777434866</c:v>
                  </c:pt>
                  <c:pt idx="6">
                    <c:v>0.0040820003623377</c:v>
                  </c:pt>
                  <c:pt idx="7">
                    <c:v>0.0036974275847052</c:v>
                  </c:pt>
                  <c:pt idx="8">
                    <c:v>0.0033713550156828</c:v>
                  </c:pt>
                  <c:pt idx="9">
                    <c:v>0.0030042521308811</c:v>
                  </c:pt>
                  <c:pt idx="10">
                    <c:v>0.0024690100601564</c:v>
                  </c:pt>
                  <c:pt idx="11">
                    <c:v>0.001708115740975</c:v>
                  </c:pt>
                  <c:pt idx="12">
                    <c:v>0.0015402055527981</c:v>
                  </c:pt>
                  <c:pt idx="13">
                    <c:v>0.0014841235169653</c:v>
                  </c:pt>
                  <c:pt idx="14">
                    <c:v>0.0011166865430248</c:v>
                  </c:pt>
                  <c:pt idx="15">
                    <c:v>0.0011960880291247</c:v>
                  </c:pt>
                  <c:pt idx="16">
                    <c:v>0.00097317606356191</c:v>
                  </c:pt>
                  <c:pt idx="17">
                    <c:v>0.0010434656852196</c:v>
                  </c:pt>
                  <c:pt idx="18">
                    <c:v>0.0011243554999541</c:v>
                  </c:pt>
                  <c:pt idx="19">
                    <c:v>0.0011340584492658</c:v>
                  </c:pt>
                  <c:pt idx="20">
                    <c:v>0.0010898230427979</c:v>
                  </c:pt>
                  <c:pt idx="21">
                    <c:v>0.00089254726543206</c:v>
                  </c:pt>
                  <c:pt idx="22">
                    <c:v>0.00087645316603307</c:v>
                  </c:pt>
                  <c:pt idx="23">
                    <c:v>0.00062092350118705</c:v>
                  </c:pt>
                  <c:pt idx="24">
                    <c:v>0.00073650279298213</c:v>
                  </c:pt>
                  <c:pt idx="25">
                    <c:v>0.00087007499999479</c:v>
                  </c:pt>
                  <c:pt idx="26">
                    <c:v>0.0010862707416117</c:v>
                  </c:pt>
                  <c:pt idx="27">
                    <c:v>0.00097073510350267</c:v>
                  </c:pt>
                  <c:pt idx="28">
                    <c:v>0.00095374635468191</c:v>
                  </c:pt>
                  <c:pt idx="29">
                    <c:v>0.0007521585690731</c:v>
                  </c:pt>
                </c:numCache>
              </c:numRef>
            </c:minus>
            <c:spPr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Sheet2!$C$2:$C$31</c:f>
              <c:numCache>
                <c:formatCode>General</c:formatCode>
                <c:ptCount val="30"/>
                <c:pt idx="0">
                  <c:v>0.52300525434787</c:v>
                </c:pt>
                <c:pt idx="1">
                  <c:v>0.53007738797821</c:v>
                </c:pt>
                <c:pt idx="2">
                  <c:v>0.54895458542119</c:v>
                </c:pt>
                <c:pt idx="3">
                  <c:v>0.559241494836</c:v>
                </c:pt>
                <c:pt idx="4">
                  <c:v>0.5664187794288</c:v>
                </c:pt>
                <c:pt idx="5">
                  <c:v>0.57929756120885</c:v>
                </c:pt>
                <c:pt idx="6">
                  <c:v>0.58481260015679</c:v>
                </c:pt>
                <c:pt idx="7">
                  <c:v>0.59527754715143</c:v>
                </c:pt>
                <c:pt idx="8">
                  <c:v>0.60439759386676</c:v>
                </c:pt>
                <c:pt idx="9">
                  <c:v>0.60978063639196</c:v>
                </c:pt>
                <c:pt idx="10">
                  <c:v>0.61674608586596</c:v>
                </c:pt>
                <c:pt idx="11">
                  <c:v>0.62422663928494</c:v>
                </c:pt>
                <c:pt idx="12">
                  <c:v>0.62719535129203</c:v>
                </c:pt>
                <c:pt idx="13">
                  <c:v>0.62904881462288</c:v>
                </c:pt>
                <c:pt idx="14">
                  <c:v>0.63235916596975</c:v>
                </c:pt>
                <c:pt idx="15">
                  <c:v>0.63354026016424</c:v>
                </c:pt>
                <c:pt idx="16">
                  <c:v>0.63467087073755</c:v>
                </c:pt>
                <c:pt idx="17">
                  <c:v>0.63523058177856</c:v>
                </c:pt>
                <c:pt idx="18">
                  <c:v>0.63469211364119</c:v>
                </c:pt>
                <c:pt idx="19">
                  <c:v>0.63568607445792</c:v>
                </c:pt>
                <c:pt idx="20">
                  <c:v>0.63524674488683</c:v>
                </c:pt>
                <c:pt idx="21">
                  <c:v>0.63704992003649</c:v>
                </c:pt>
                <c:pt idx="22">
                  <c:v>0.63791494344853</c:v>
                </c:pt>
                <c:pt idx="23">
                  <c:v>0.63949633484696</c:v>
                </c:pt>
                <c:pt idx="24">
                  <c:v>0.63865949742144</c:v>
                </c:pt>
                <c:pt idx="25">
                  <c:v>0.63789339172479</c:v>
                </c:pt>
                <c:pt idx="26">
                  <c:v>0.6365079269381</c:v>
                </c:pt>
                <c:pt idx="27">
                  <c:v>0.636736120418</c:v>
                </c:pt>
                <c:pt idx="28">
                  <c:v>0.63665848392128</c:v>
                </c:pt>
                <c:pt idx="29">
                  <c:v>0.63794783030305</c:v>
                </c:pt>
              </c:numCache>
            </c:numRef>
          </c:val>
          <c:smooth val="0"/>
        </c:ser>
        <c:ser>
          <c:idx val="1"/>
          <c:order val="2"/>
          <c:tx>
            <c:v>Blocking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plus>
            <c:minus>
              <c:numRef>
                <c:f>Sheet2!$J$2:$J$31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0.003513089404712</c:v>
                  </c:pt>
                  <c:pt idx="3">
                    <c:v>0.003682986554144</c:v>
                  </c:pt>
                  <c:pt idx="4">
                    <c:v>0.0038093506510907</c:v>
                  </c:pt>
                  <c:pt idx="5">
                    <c:v>0.0032827703003521</c:v>
                  </c:pt>
                  <c:pt idx="6">
                    <c:v>0.0035419041617639</c:v>
                  </c:pt>
                  <c:pt idx="7">
                    <c:v>0.0048550431092927</c:v>
                  </c:pt>
                  <c:pt idx="8">
                    <c:v>0.0057499869548226</c:v>
                  </c:pt>
                  <c:pt idx="9">
                    <c:v>0.0064730894082954</c:v>
                  </c:pt>
                  <c:pt idx="10">
                    <c:v>0.007189756211381</c:v>
                  </c:pt>
                  <c:pt idx="11">
                    <c:v>0.0073882937906994</c:v>
                  </c:pt>
                  <c:pt idx="12">
                    <c:v>0.0072719186338961</c:v>
                  </c:pt>
                  <c:pt idx="13">
                    <c:v>0.0058553929307488</c:v>
                  </c:pt>
                  <c:pt idx="14">
                    <c:v>0.0056883099169454</c:v>
                  </c:pt>
                  <c:pt idx="15">
                    <c:v>0.0054370198565522</c:v>
                  </c:pt>
                  <c:pt idx="16">
                    <c:v>0.0054243817532557</c:v>
                  </c:pt>
                  <c:pt idx="17">
                    <c:v>0.0054907128435547</c:v>
                  </c:pt>
                  <c:pt idx="18">
                    <c:v>0.0054003312553086</c:v>
                  </c:pt>
                  <c:pt idx="19">
                    <c:v>0.0053199731133728</c:v>
                  </c:pt>
                  <c:pt idx="20">
                    <c:v>0.0049113874362057</c:v>
                  </c:pt>
                  <c:pt idx="21">
                    <c:v>0.004910158373082</c:v>
                  </c:pt>
                  <c:pt idx="22">
                    <c:v>0.0043406154499922</c:v>
                  </c:pt>
                  <c:pt idx="23">
                    <c:v>0.0041651053240627</c:v>
                  </c:pt>
                  <c:pt idx="24">
                    <c:v>0.0035910743312441</c:v>
                  </c:pt>
                  <c:pt idx="25">
                    <c:v>0.0033684662465068</c:v>
                  </c:pt>
                  <c:pt idx="26">
                    <c:v>0.0023019780449036</c:v>
                  </c:pt>
                  <c:pt idx="27">
                    <c:v>0.0015627980393292</c:v>
                  </c:pt>
                  <c:pt idx="28">
                    <c:v>0.0014365803926362</c:v>
                  </c:pt>
                  <c:pt idx="29">
                    <c:v>0.00098129271080094</c:v>
                  </c:pt>
                </c:numCache>
              </c:numRef>
            </c:minus>
            <c:spPr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Sheet2!$I$2:$I$32</c:f>
              <c:numCache>
                <c:formatCode>General</c:formatCode>
                <c:ptCount val="31"/>
                <c:pt idx="0">
                  <c:v>0.49290431608445</c:v>
                </c:pt>
                <c:pt idx="1">
                  <c:v>0.54318225971349</c:v>
                </c:pt>
                <c:pt idx="2">
                  <c:v>0.54445272030452</c:v>
                </c:pt>
                <c:pt idx="3">
                  <c:v>0.56903692104222</c:v>
                </c:pt>
                <c:pt idx="4">
                  <c:v>0.57905700752808</c:v>
                </c:pt>
                <c:pt idx="5">
                  <c:v>0.59359559830415</c:v>
                </c:pt>
                <c:pt idx="6">
                  <c:v>0.59733994224578</c:v>
                </c:pt>
                <c:pt idx="7">
                  <c:v>0.57369948480595</c:v>
                </c:pt>
                <c:pt idx="8">
                  <c:v>0.57951760281846</c:v>
                </c:pt>
                <c:pt idx="9">
                  <c:v>0.58916122070866</c:v>
                </c:pt>
                <c:pt idx="10">
                  <c:v>0.59943184614437</c:v>
                </c:pt>
                <c:pt idx="11">
                  <c:v>0.60943860783451</c:v>
                </c:pt>
                <c:pt idx="12">
                  <c:v>0.61284063323809</c:v>
                </c:pt>
                <c:pt idx="13">
                  <c:v>0.63246787135186</c:v>
                </c:pt>
                <c:pt idx="14">
                  <c:v>0.64595495768455</c:v>
                </c:pt>
                <c:pt idx="15">
                  <c:v>0.64071596488354</c:v>
                </c:pt>
                <c:pt idx="16">
                  <c:v>0.63537751353998</c:v>
                </c:pt>
                <c:pt idx="17">
                  <c:v>0.63234299792127</c:v>
                </c:pt>
                <c:pt idx="18">
                  <c:v>0.62912194047079</c:v>
                </c:pt>
                <c:pt idx="19">
                  <c:v>0.60529454467334</c:v>
                </c:pt>
                <c:pt idx="20">
                  <c:v>0.59141115492281</c:v>
                </c:pt>
                <c:pt idx="21">
                  <c:v>0.592094916614</c:v>
                </c:pt>
                <c:pt idx="22">
                  <c:v>0.59276451352809</c:v>
                </c:pt>
                <c:pt idx="23">
                  <c:v>0.59192443693809</c:v>
                </c:pt>
                <c:pt idx="24">
                  <c:v>0.59613958813704</c:v>
                </c:pt>
                <c:pt idx="25">
                  <c:v>0.63875185741386</c:v>
                </c:pt>
                <c:pt idx="26">
                  <c:v>0.65562823071431</c:v>
                </c:pt>
                <c:pt idx="27">
                  <c:v>0.66099308005671</c:v>
                </c:pt>
                <c:pt idx="28">
                  <c:v>0.66475066883437</c:v>
                </c:pt>
                <c:pt idx="29">
                  <c:v>0.66689157937421</c:v>
                </c:pt>
              </c:numCache>
            </c:numRef>
          </c:val>
          <c:smooth val="0"/>
        </c:ser>
        <c:ser>
          <c:idx val="3"/>
          <c:order val="3"/>
          <c:tx>
            <c:v>Mixing</c:v>
          </c:tx>
          <c:spPr>
            <a:ln w="19050" cmpd="sng"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plus>
            <c:minus>
              <c:numRef>
                <c:f>Sheet2!$G$2:$G$31</c:f>
                <c:numCache>
                  <c:formatCode>General</c:formatCode>
                  <c:ptCount val="30"/>
                  <c:pt idx="0">
                    <c:v>0.0</c:v>
                  </c:pt>
                  <c:pt idx="1">
                    <c:v>0.0029184373971229</c:v>
                  </c:pt>
                  <c:pt idx="2">
                    <c:v>0.0049540966611768</c:v>
                  </c:pt>
                  <c:pt idx="3">
                    <c:v>0.0032694067645425</c:v>
                  </c:pt>
                  <c:pt idx="4">
                    <c:v>0.0026515511124121</c:v>
                  </c:pt>
                  <c:pt idx="5">
                    <c:v>0.0039099467535483</c:v>
                  </c:pt>
                  <c:pt idx="6">
                    <c:v>0.0047607325559915</c:v>
                  </c:pt>
                  <c:pt idx="7">
                    <c:v>0.0049511342399088</c:v>
                  </c:pt>
                  <c:pt idx="8">
                    <c:v>0.003893504581121</c:v>
                  </c:pt>
                  <c:pt idx="9">
                    <c:v>0.0037691933575812</c:v>
                  </c:pt>
                  <c:pt idx="10">
                    <c:v>0.0045909315407331</c:v>
                  </c:pt>
                  <c:pt idx="11">
                    <c:v>0.0050601092757315</c:v>
                  </c:pt>
                  <c:pt idx="12">
                    <c:v>0.0058144086171289</c:v>
                  </c:pt>
                  <c:pt idx="13">
                    <c:v>0.0046241951648947</c:v>
                  </c:pt>
                  <c:pt idx="14">
                    <c:v>0.0044626823505098</c:v>
                  </c:pt>
                  <c:pt idx="15">
                    <c:v>0.0046699665041789</c:v>
                  </c:pt>
                  <c:pt idx="16">
                    <c:v>0.0048051204809924</c:v>
                  </c:pt>
                  <c:pt idx="17">
                    <c:v>0.0056142989274836</c:v>
                  </c:pt>
                  <c:pt idx="18">
                    <c:v>0.0042990856190424</c:v>
                  </c:pt>
                  <c:pt idx="19">
                    <c:v>0.0040943812702623</c:v>
                  </c:pt>
                  <c:pt idx="20">
                    <c:v>0.0043616344309746</c:v>
                  </c:pt>
                  <c:pt idx="21">
                    <c:v>0.0043979056757744</c:v>
                  </c:pt>
                  <c:pt idx="22">
                    <c:v>0.0058318409004611</c:v>
                  </c:pt>
                  <c:pt idx="23">
                    <c:v>0.0042351353872311</c:v>
                  </c:pt>
                  <c:pt idx="24">
                    <c:v>0.0036847799476232</c:v>
                  </c:pt>
                  <c:pt idx="25">
                    <c:v>0.0040558623615141</c:v>
                  </c:pt>
                  <c:pt idx="26">
                    <c:v>0.0045942784903003</c:v>
                  </c:pt>
                  <c:pt idx="27">
                    <c:v>0.0051913366831015</c:v>
                  </c:pt>
                  <c:pt idx="28">
                    <c:v>0.0037916108439585</c:v>
                  </c:pt>
                  <c:pt idx="29">
                    <c:v>0.003397658031658</c:v>
                  </c:pt>
                </c:numCache>
              </c:numRef>
            </c:minus>
            <c:spPr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errBars>
          <c:cat>
            <c:numRef>
              <c:f>Sheet2!$A$2:$A$32</c:f>
              <c:numCache>
                <c:formatCode>General</c:formatCode>
                <c:ptCount val="3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</c:numCache>
            </c:numRef>
          </c:cat>
          <c:val>
            <c:numRef>
              <c:f>Sheet2!$F$2:$F$31</c:f>
              <c:numCache>
                <c:formatCode>General</c:formatCode>
                <c:ptCount val="30"/>
                <c:pt idx="0">
                  <c:v>0.49290431608445</c:v>
                </c:pt>
                <c:pt idx="1">
                  <c:v>0.54318225971349</c:v>
                </c:pt>
                <c:pt idx="2">
                  <c:v>0.5047520053952</c:v>
                </c:pt>
                <c:pt idx="3">
                  <c:v>0.54467368137212</c:v>
                </c:pt>
                <c:pt idx="4">
                  <c:v>0.55348528150646</c:v>
                </c:pt>
                <c:pt idx="5">
                  <c:v>0.58703886490156</c:v>
                </c:pt>
                <c:pt idx="6">
                  <c:v>0.5818375480074</c:v>
                </c:pt>
                <c:pt idx="7">
                  <c:v>0.54668206265561</c:v>
                </c:pt>
                <c:pt idx="8">
                  <c:v>0.56976259919104</c:v>
                </c:pt>
                <c:pt idx="9">
                  <c:v>0.57417007404504</c:v>
                </c:pt>
                <c:pt idx="10">
                  <c:v>0.60113280528109</c:v>
                </c:pt>
                <c:pt idx="11">
                  <c:v>0.60492213767038</c:v>
                </c:pt>
                <c:pt idx="12">
                  <c:v>0.56328013629755</c:v>
                </c:pt>
                <c:pt idx="13">
                  <c:v>0.58730769344271</c:v>
                </c:pt>
                <c:pt idx="14">
                  <c:v>0.58963099693965</c:v>
                </c:pt>
                <c:pt idx="15">
                  <c:v>0.61507622540101</c:v>
                </c:pt>
                <c:pt idx="16">
                  <c:v>0.61520490722807</c:v>
                </c:pt>
                <c:pt idx="17">
                  <c:v>0.58062831764631</c:v>
                </c:pt>
                <c:pt idx="18">
                  <c:v>0.6009232979385</c:v>
                </c:pt>
                <c:pt idx="19">
                  <c:v>0.60081537775503</c:v>
                </c:pt>
                <c:pt idx="20">
                  <c:v>0.62466203563904</c:v>
                </c:pt>
                <c:pt idx="21">
                  <c:v>0.62514434943268</c:v>
                </c:pt>
                <c:pt idx="22">
                  <c:v>0.58790923332483</c:v>
                </c:pt>
                <c:pt idx="23">
                  <c:v>0.60891481846283</c:v>
                </c:pt>
                <c:pt idx="24">
                  <c:v>0.60553376813897</c:v>
                </c:pt>
                <c:pt idx="25">
                  <c:v>0.62858792875938</c:v>
                </c:pt>
                <c:pt idx="26">
                  <c:v>0.62814163967811</c:v>
                </c:pt>
                <c:pt idx="27">
                  <c:v>0.59478957901721</c:v>
                </c:pt>
                <c:pt idx="28">
                  <c:v>0.61549015230868</c:v>
                </c:pt>
                <c:pt idx="29">
                  <c:v>0.61281887350392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3320568"/>
        <c:axId val="-2113314904"/>
      </c:lineChart>
      <c:catAx>
        <c:axId val="-2113320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Exercise Index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31490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-2113314904"/>
        <c:scaling>
          <c:orientation val="minMax"/>
          <c:max val="0.725"/>
          <c:min val="0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Predicted Probability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3320568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758940160756036"/>
          <c:y val="0.56751034631907"/>
          <c:w val="0.237141939745831"/>
          <c:h val="0.20864646464646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'prior interpolated'!$B$1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solidFill>
                <a:schemeClr val="accent1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interpolated'!$B$2:$B$102</c:f>
              <c:numCache>
                <c:formatCode>General</c:formatCode>
                <c:ptCount val="101"/>
                <c:pt idx="0">
                  <c:v>0.615707360588325</c:v>
                </c:pt>
                <c:pt idx="1">
                  <c:v>0.615707360588325</c:v>
                </c:pt>
                <c:pt idx="2">
                  <c:v>0.615707360588325</c:v>
                </c:pt>
                <c:pt idx="3">
                  <c:v>0.615707360588325</c:v>
                </c:pt>
                <c:pt idx="4">
                  <c:v>0.615707360588325</c:v>
                </c:pt>
                <c:pt idx="5">
                  <c:v>0.55</c:v>
                </c:pt>
                <c:pt idx="6">
                  <c:v>0.456438959117511</c:v>
                </c:pt>
                <c:pt idx="7">
                  <c:v>0.335024237940859</c:v>
                </c:pt>
                <c:pt idx="8">
                  <c:v>0.193609516764207</c:v>
                </c:pt>
                <c:pt idx="9">
                  <c:v>0.0793168773525337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'prior interpolated'!$C$1</c:f>
              <c:strCache>
                <c:ptCount val="1"/>
                <c:pt idx="0">
                  <c:v>MDP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interpolated'!$C$2:$C$102</c:f>
              <c:numCache>
                <c:formatCode>General</c:formatCode>
                <c:ptCount val="101"/>
                <c:pt idx="0">
                  <c:v>0.32</c:v>
                </c:pt>
                <c:pt idx="1">
                  <c:v>0.325926799931061</c:v>
                </c:pt>
                <c:pt idx="2">
                  <c:v>0.331290199896591</c:v>
                </c:pt>
                <c:pt idx="3">
                  <c:v>0.336090199896591</c:v>
                </c:pt>
                <c:pt idx="4">
                  <c:v>0.340326799931061</c:v>
                </c:pt>
                <c:pt idx="5">
                  <c:v>0.343999999999999</c:v>
                </c:pt>
                <c:pt idx="6">
                  <c:v>0.347109800103408</c:v>
                </c:pt>
                <c:pt idx="7">
                  <c:v>0.349656200241286</c:v>
                </c:pt>
                <c:pt idx="8">
                  <c:v>0.351522600379164</c:v>
                </c:pt>
                <c:pt idx="9">
                  <c:v>0.352009400310225</c:v>
                </c:pt>
                <c:pt idx="10">
                  <c:v>0.350999999999999</c:v>
                </c:pt>
                <c:pt idx="11">
                  <c:v>0.349</c:v>
                </c:pt>
                <c:pt idx="12">
                  <c:v>0.34449259865569</c:v>
                </c:pt>
                <c:pt idx="13">
                  <c:v>0.341</c:v>
                </c:pt>
                <c:pt idx="14">
                  <c:v>0.338</c:v>
                </c:pt>
                <c:pt idx="15">
                  <c:v>0.335</c:v>
                </c:pt>
                <c:pt idx="16">
                  <c:v>0.33</c:v>
                </c:pt>
                <c:pt idx="17">
                  <c:v>0.325</c:v>
                </c:pt>
                <c:pt idx="18">
                  <c:v>0.320272212650292</c:v>
                </c:pt>
                <c:pt idx="19">
                  <c:v>0.316649810444247</c:v>
                </c:pt>
                <c:pt idx="20">
                  <c:v>0.311999999999999</c:v>
                </c:pt>
                <c:pt idx="21">
                  <c:v>0.306322781317551</c:v>
                </c:pt>
                <c:pt idx="22">
                  <c:v>0.299618154396901</c:v>
                </c:pt>
                <c:pt idx="23">
                  <c:v>0.29175252626982</c:v>
                </c:pt>
                <c:pt idx="24">
                  <c:v>0.281924339126929</c:v>
                </c:pt>
                <c:pt idx="25">
                  <c:v>0.269999999999999</c:v>
                </c:pt>
                <c:pt idx="26">
                  <c:v>0.255979508889031</c:v>
                </c:pt>
                <c:pt idx="27">
                  <c:v>0.239862865794023</c:v>
                </c:pt>
                <c:pt idx="28">
                  <c:v>0.221692629730785</c:v>
                </c:pt>
                <c:pt idx="29">
                  <c:v>0.201724154794174</c:v>
                </c:pt>
                <c:pt idx="30">
                  <c:v>0.179999999999999</c:v>
                </c:pt>
                <c:pt idx="31">
                  <c:v>0.156520165348261</c:v>
                </c:pt>
                <c:pt idx="32">
                  <c:v>0.131284650838959</c:v>
                </c:pt>
                <c:pt idx="33">
                  <c:v>0.104891695345466</c:v>
                </c:pt>
                <c:pt idx="34">
                  <c:v>0.0809307321080222</c:v>
                </c:pt>
                <c:pt idx="35">
                  <c:v>0.0599999999999999</c:v>
                </c:pt>
                <c:pt idx="36">
                  <c:v>0.0420994990213994</c:v>
                </c:pt>
                <c:pt idx="37">
                  <c:v>0.0272292291722206</c:v>
                </c:pt>
                <c:pt idx="38">
                  <c:v>0.015357198196415</c:v>
                </c:pt>
                <c:pt idx="39">
                  <c:v>0.00629145255769104</c:v>
                </c:pt>
                <c:pt idx="40" formatCode="0.00E+00">
                  <c:v>2.03287907341032E-18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0.000603457838549009</c:v>
                </c:pt>
                <c:pt idx="47">
                  <c:v>0.000730926061478398</c:v>
                </c:pt>
                <c:pt idx="48">
                  <c:v>0.000452108947326214</c:v>
                </c:pt>
                <c:pt idx="49">
                  <c:v>0.000185232167320733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 formatCode="0.00E+00">
                  <c:v>1.80674892669007E-5</c:v>
                </c:pt>
                <c:pt idx="57" formatCode="0.00E+00">
                  <c:v>2.22569180449311E-5</c:v>
                </c:pt>
                <c:pt idx="58" formatCode="0.00E+00">
                  <c:v>1.45060126762593E-5</c:v>
                </c:pt>
                <c:pt idx="59" formatCode="0.00E+00">
                  <c:v>6.441131213893E-6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 formatCode="0.00E+00">
                  <c:v>6.9284648107442E-21</c:v>
                </c:pt>
                <c:pt idx="71" formatCode="0.00E+00">
                  <c:v>4.66342847387935E-7</c:v>
                </c:pt>
                <c:pt idx="72" formatCode="0.00E+00">
                  <c:v>5.6483982108087E-7</c:v>
                </c:pt>
                <c:pt idx="73" formatCode="0.00E+00">
                  <c:v>3.49360701079216E-7</c:v>
                </c:pt>
                <c:pt idx="74" formatCode="0.00E+00">
                  <c:v>1.43124167385455E-7</c:v>
                </c:pt>
                <c:pt idx="75" formatCode="0.00E+00">
                  <c:v>2.89513214393559E-23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 formatCode="0.00E+00">
                  <c:v>1.37279590749581E-8</c:v>
                </c:pt>
                <c:pt idx="82" formatCode="0.00E+00">
                  <c:v>1.66275939950812E-8</c:v>
                </c:pt>
                <c:pt idx="83" formatCode="0.00E+00">
                  <c:v>1.02846426073117E-8</c:v>
                </c:pt>
                <c:pt idx="84" formatCode="0.00E+00">
                  <c:v>4.21353199330397E-9</c:v>
                </c:pt>
                <c:pt idx="85" formatCode="0.00E+00">
                  <c:v>1.05982515983356E-24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 formatCode="0.00E+00">
                  <c:v>4.0776116064232E-10</c:v>
                </c:pt>
                <c:pt idx="92" formatCode="0.00E+00">
                  <c:v>4.98374751896168E-10</c:v>
                </c:pt>
                <c:pt idx="93" formatCode="0.00E+00">
                  <c:v>3.1714756938847E-10</c:v>
                </c:pt>
                <c:pt idx="94" formatCode="0.00E+00">
                  <c:v>1.35920386880772E-10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'prior interpolated'!$D$1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'prior interpolated'!$A$2:$A$102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'prior interpolated'!$D$2:$D$102</c:f>
              <c:numCache>
                <c:formatCode>General</c:formatCode>
                <c:ptCount val="101"/>
                <c:pt idx="0">
                  <c:v>0.07</c:v>
                </c:pt>
                <c:pt idx="1">
                  <c:v>0.07</c:v>
                </c:pt>
                <c:pt idx="2">
                  <c:v>0.07</c:v>
                </c:pt>
                <c:pt idx="3">
                  <c:v>0.07</c:v>
                </c:pt>
                <c:pt idx="4">
                  <c:v>0.07</c:v>
                </c:pt>
                <c:pt idx="5">
                  <c:v>0.07</c:v>
                </c:pt>
                <c:pt idx="6">
                  <c:v>0.07</c:v>
                </c:pt>
                <c:pt idx="7">
                  <c:v>0.07</c:v>
                </c:pt>
                <c:pt idx="8">
                  <c:v>0.07</c:v>
                </c:pt>
                <c:pt idx="9">
                  <c:v>0.07</c:v>
                </c:pt>
                <c:pt idx="10">
                  <c:v>0.07</c:v>
                </c:pt>
                <c:pt idx="11">
                  <c:v>0.07</c:v>
                </c:pt>
                <c:pt idx="12">
                  <c:v>0.07</c:v>
                </c:pt>
                <c:pt idx="13">
                  <c:v>0.07</c:v>
                </c:pt>
                <c:pt idx="14">
                  <c:v>0.07</c:v>
                </c:pt>
                <c:pt idx="15">
                  <c:v>0.07</c:v>
                </c:pt>
                <c:pt idx="16">
                  <c:v>0.07</c:v>
                </c:pt>
                <c:pt idx="17">
                  <c:v>0.07</c:v>
                </c:pt>
                <c:pt idx="18">
                  <c:v>0.07</c:v>
                </c:pt>
                <c:pt idx="19">
                  <c:v>0.07</c:v>
                </c:pt>
                <c:pt idx="20">
                  <c:v>0.07</c:v>
                </c:pt>
                <c:pt idx="21">
                  <c:v>0.07</c:v>
                </c:pt>
                <c:pt idx="22">
                  <c:v>0.07</c:v>
                </c:pt>
                <c:pt idx="23">
                  <c:v>0.07</c:v>
                </c:pt>
                <c:pt idx="24">
                  <c:v>0.0699999999999999</c:v>
                </c:pt>
                <c:pt idx="25">
                  <c:v>0.0699999999999999</c:v>
                </c:pt>
                <c:pt idx="26">
                  <c:v>0.07</c:v>
                </c:pt>
                <c:pt idx="27">
                  <c:v>0.07</c:v>
                </c:pt>
                <c:pt idx="28">
                  <c:v>0.07</c:v>
                </c:pt>
                <c:pt idx="29">
                  <c:v>0.07</c:v>
                </c:pt>
                <c:pt idx="30">
                  <c:v>0.07</c:v>
                </c:pt>
                <c:pt idx="31">
                  <c:v>0.07</c:v>
                </c:pt>
                <c:pt idx="32">
                  <c:v>0.07</c:v>
                </c:pt>
                <c:pt idx="33">
                  <c:v>0.07</c:v>
                </c:pt>
                <c:pt idx="34">
                  <c:v>0.07</c:v>
                </c:pt>
                <c:pt idx="35">
                  <c:v>0.07</c:v>
                </c:pt>
                <c:pt idx="36">
                  <c:v>0.07</c:v>
                </c:pt>
                <c:pt idx="37">
                  <c:v>0.07</c:v>
                </c:pt>
                <c:pt idx="38">
                  <c:v>0.07</c:v>
                </c:pt>
                <c:pt idx="39">
                  <c:v>0.07</c:v>
                </c:pt>
                <c:pt idx="40">
                  <c:v>0.07</c:v>
                </c:pt>
                <c:pt idx="41">
                  <c:v>0.07</c:v>
                </c:pt>
                <c:pt idx="42">
                  <c:v>0.07</c:v>
                </c:pt>
                <c:pt idx="43">
                  <c:v>0.07</c:v>
                </c:pt>
                <c:pt idx="44">
                  <c:v>0.07</c:v>
                </c:pt>
                <c:pt idx="45">
                  <c:v>0.07</c:v>
                </c:pt>
                <c:pt idx="46">
                  <c:v>0.07</c:v>
                </c:pt>
                <c:pt idx="47">
                  <c:v>0.07</c:v>
                </c:pt>
                <c:pt idx="48">
                  <c:v>0.0699999999999999</c:v>
                </c:pt>
                <c:pt idx="49">
                  <c:v>0.0699999999999999</c:v>
                </c:pt>
                <c:pt idx="50">
                  <c:v>0.0699999999999999</c:v>
                </c:pt>
                <c:pt idx="51">
                  <c:v>0.0699999999999999</c:v>
                </c:pt>
                <c:pt idx="52">
                  <c:v>0.0699999999999999</c:v>
                </c:pt>
                <c:pt idx="53">
                  <c:v>0.07</c:v>
                </c:pt>
                <c:pt idx="54">
                  <c:v>0.07</c:v>
                </c:pt>
                <c:pt idx="55">
                  <c:v>0.07</c:v>
                </c:pt>
                <c:pt idx="56">
                  <c:v>0.07</c:v>
                </c:pt>
                <c:pt idx="57">
                  <c:v>0.07</c:v>
                </c:pt>
                <c:pt idx="58">
                  <c:v>0.07</c:v>
                </c:pt>
                <c:pt idx="59">
                  <c:v>0.07</c:v>
                </c:pt>
                <c:pt idx="60">
                  <c:v>0.07</c:v>
                </c:pt>
                <c:pt idx="61">
                  <c:v>0.07</c:v>
                </c:pt>
                <c:pt idx="62">
                  <c:v>0.07</c:v>
                </c:pt>
                <c:pt idx="63">
                  <c:v>0.07</c:v>
                </c:pt>
                <c:pt idx="64">
                  <c:v>0.07</c:v>
                </c:pt>
                <c:pt idx="65">
                  <c:v>0.07</c:v>
                </c:pt>
                <c:pt idx="66">
                  <c:v>0.07</c:v>
                </c:pt>
                <c:pt idx="67">
                  <c:v>0.07</c:v>
                </c:pt>
                <c:pt idx="68">
                  <c:v>0.07</c:v>
                </c:pt>
                <c:pt idx="69">
                  <c:v>0.0699999999999999</c:v>
                </c:pt>
                <c:pt idx="70">
                  <c:v>0.0699999999999999</c:v>
                </c:pt>
                <c:pt idx="71">
                  <c:v>0.07</c:v>
                </c:pt>
                <c:pt idx="72">
                  <c:v>0.0699999999999999</c:v>
                </c:pt>
                <c:pt idx="73">
                  <c:v>0.0699999999999999</c:v>
                </c:pt>
                <c:pt idx="74">
                  <c:v>0.0699999999999999</c:v>
                </c:pt>
                <c:pt idx="75">
                  <c:v>0.0699999999999999</c:v>
                </c:pt>
                <c:pt idx="76">
                  <c:v>0.0699999999999999</c:v>
                </c:pt>
                <c:pt idx="77">
                  <c:v>0.0699999999999999</c:v>
                </c:pt>
                <c:pt idx="78">
                  <c:v>0.07</c:v>
                </c:pt>
                <c:pt idx="79">
                  <c:v>0.07</c:v>
                </c:pt>
                <c:pt idx="80">
                  <c:v>0.07</c:v>
                </c:pt>
                <c:pt idx="81">
                  <c:v>0.07</c:v>
                </c:pt>
                <c:pt idx="82">
                  <c:v>0.07</c:v>
                </c:pt>
                <c:pt idx="83">
                  <c:v>0.07</c:v>
                </c:pt>
                <c:pt idx="84">
                  <c:v>0.07</c:v>
                </c:pt>
                <c:pt idx="85">
                  <c:v>0.07</c:v>
                </c:pt>
                <c:pt idx="86">
                  <c:v>0.07</c:v>
                </c:pt>
                <c:pt idx="87">
                  <c:v>0.07</c:v>
                </c:pt>
                <c:pt idx="88">
                  <c:v>0.07</c:v>
                </c:pt>
                <c:pt idx="89">
                  <c:v>0.07</c:v>
                </c:pt>
                <c:pt idx="90">
                  <c:v>0.07</c:v>
                </c:pt>
                <c:pt idx="91">
                  <c:v>0.07</c:v>
                </c:pt>
                <c:pt idx="92">
                  <c:v>0.07</c:v>
                </c:pt>
                <c:pt idx="93">
                  <c:v>0.07</c:v>
                </c:pt>
                <c:pt idx="94">
                  <c:v>0.07</c:v>
                </c:pt>
                <c:pt idx="95">
                  <c:v>0.07</c:v>
                </c:pt>
                <c:pt idx="96">
                  <c:v>0.07</c:v>
                </c:pt>
                <c:pt idx="97">
                  <c:v>0.07</c:v>
                </c:pt>
                <c:pt idx="98">
                  <c:v>0.07</c:v>
                </c:pt>
                <c:pt idx="99">
                  <c:v>0.07</c:v>
                </c:pt>
                <c:pt idx="100">
                  <c:v>0.07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596936"/>
        <c:axId val="2124599976"/>
      </c:scatterChart>
      <c:valAx>
        <c:axId val="212459693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2124599976"/>
        <c:crosses val="autoZero"/>
        <c:crossBetween val="midCat"/>
      </c:valAx>
      <c:valAx>
        <c:axId val="212459997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2124596936"/>
        <c:crosses val="autoZero"/>
        <c:crossBetween val="midCat"/>
      </c:valAx>
    </c:plotArea>
    <c:plotVisOnly val="1"/>
    <c:dispBlanksAs val="gap"/>
    <c:showDLblsOverMax val="0"/>
  </c:chart>
  <c:spPr>
    <a:ln>
      <a:prstDash val="dash"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hulls!$C$1</c:f>
              <c:strCache>
                <c:ptCount val="1"/>
                <c:pt idx="0">
                  <c:v>Contribution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hulls!$C$2:$C$102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hulls!$D$1</c:f>
              <c:strCache>
                <c:ptCount val="1"/>
                <c:pt idx="0">
                  <c:v>Goal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hulls!$A$2:$A$102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hulls!$D$2:$D$102</c:f>
              <c:numCache>
                <c:formatCode>General</c:formatCode>
                <c:ptCount val="101"/>
                <c:pt idx="0">
                  <c:v>0.95</c:v>
                </c:pt>
                <c:pt idx="1">
                  <c:v>0.94997</c:v>
                </c:pt>
                <c:pt idx="2">
                  <c:v>0.94988</c:v>
                </c:pt>
                <c:pt idx="3">
                  <c:v>0.94973</c:v>
                </c:pt>
                <c:pt idx="4">
                  <c:v>0.94952</c:v>
                </c:pt>
                <c:pt idx="5">
                  <c:v>0.94925</c:v>
                </c:pt>
                <c:pt idx="6">
                  <c:v>0.94892</c:v>
                </c:pt>
                <c:pt idx="7">
                  <c:v>0.94853</c:v>
                </c:pt>
                <c:pt idx="8">
                  <c:v>0.94808</c:v>
                </c:pt>
                <c:pt idx="9">
                  <c:v>0.94757</c:v>
                </c:pt>
                <c:pt idx="10">
                  <c:v>0.947</c:v>
                </c:pt>
                <c:pt idx="11">
                  <c:v>0.94637</c:v>
                </c:pt>
                <c:pt idx="12">
                  <c:v>0.94568</c:v>
                </c:pt>
                <c:pt idx="13">
                  <c:v>0.94493</c:v>
                </c:pt>
                <c:pt idx="14">
                  <c:v>0.94412</c:v>
                </c:pt>
                <c:pt idx="15">
                  <c:v>0.94325</c:v>
                </c:pt>
                <c:pt idx="16">
                  <c:v>0.94232</c:v>
                </c:pt>
                <c:pt idx="17">
                  <c:v>0.94133</c:v>
                </c:pt>
                <c:pt idx="18">
                  <c:v>0.94028</c:v>
                </c:pt>
                <c:pt idx="19">
                  <c:v>0.93917</c:v>
                </c:pt>
                <c:pt idx="20">
                  <c:v>0.938</c:v>
                </c:pt>
                <c:pt idx="21">
                  <c:v>0.93677</c:v>
                </c:pt>
                <c:pt idx="22">
                  <c:v>0.93548</c:v>
                </c:pt>
                <c:pt idx="23">
                  <c:v>0.93413</c:v>
                </c:pt>
                <c:pt idx="24">
                  <c:v>0.93272</c:v>
                </c:pt>
                <c:pt idx="25">
                  <c:v>0.93125</c:v>
                </c:pt>
                <c:pt idx="26">
                  <c:v>0.92972</c:v>
                </c:pt>
                <c:pt idx="27">
                  <c:v>0.92813</c:v>
                </c:pt>
                <c:pt idx="28">
                  <c:v>0.92648</c:v>
                </c:pt>
                <c:pt idx="29">
                  <c:v>0.92477</c:v>
                </c:pt>
                <c:pt idx="30">
                  <c:v>0.923</c:v>
                </c:pt>
                <c:pt idx="31">
                  <c:v>0.92117</c:v>
                </c:pt>
                <c:pt idx="32">
                  <c:v>0.91928</c:v>
                </c:pt>
                <c:pt idx="33">
                  <c:v>0.91733</c:v>
                </c:pt>
                <c:pt idx="34">
                  <c:v>0.91532</c:v>
                </c:pt>
                <c:pt idx="35">
                  <c:v>0.91325</c:v>
                </c:pt>
                <c:pt idx="36">
                  <c:v>0.91112</c:v>
                </c:pt>
                <c:pt idx="37">
                  <c:v>0.90893</c:v>
                </c:pt>
                <c:pt idx="38">
                  <c:v>0.90668</c:v>
                </c:pt>
                <c:pt idx="39">
                  <c:v>0.90437</c:v>
                </c:pt>
                <c:pt idx="40">
                  <c:v>0.902</c:v>
                </c:pt>
                <c:pt idx="41">
                  <c:v>0.89957</c:v>
                </c:pt>
                <c:pt idx="42">
                  <c:v>0.89708</c:v>
                </c:pt>
                <c:pt idx="43">
                  <c:v>0.89453</c:v>
                </c:pt>
                <c:pt idx="44">
                  <c:v>0.89192</c:v>
                </c:pt>
                <c:pt idx="45">
                  <c:v>0.88925</c:v>
                </c:pt>
                <c:pt idx="46">
                  <c:v>0.88652</c:v>
                </c:pt>
                <c:pt idx="47">
                  <c:v>0.88373</c:v>
                </c:pt>
                <c:pt idx="48">
                  <c:v>0.88088</c:v>
                </c:pt>
                <c:pt idx="49">
                  <c:v>0.87797</c:v>
                </c:pt>
                <c:pt idx="50">
                  <c:v>0.875</c:v>
                </c:pt>
                <c:pt idx="51">
                  <c:v>0.87197</c:v>
                </c:pt>
                <c:pt idx="52">
                  <c:v>0.86888</c:v>
                </c:pt>
                <c:pt idx="53">
                  <c:v>0.86573</c:v>
                </c:pt>
                <c:pt idx="54">
                  <c:v>0.86252</c:v>
                </c:pt>
                <c:pt idx="55">
                  <c:v>0.85925</c:v>
                </c:pt>
                <c:pt idx="56">
                  <c:v>0.85592</c:v>
                </c:pt>
                <c:pt idx="57">
                  <c:v>0.85253</c:v>
                </c:pt>
                <c:pt idx="58">
                  <c:v>0.84908</c:v>
                </c:pt>
                <c:pt idx="59">
                  <c:v>0.84557</c:v>
                </c:pt>
                <c:pt idx="60">
                  <c:v>0.842</c:v>
                </c:pt>
                <c:pt idx="61">
                  <c:v>0.83837</c:v>
                </c:pt>
                <c:pt idx="62">
                  <c:v>0.83468</c:v>
                </c:pt>
                <c:pt idx="63">
                  <c:v>0.83093</c:v>
                </c:pt>
                <c:pt idx="64">
                  <c:v>0.82712</c:v>
                </c:pt>
                <c:pt idx="65">
                  <c:v>0.82325</c:v>
                </c:pt>
                <c:pt idx="66">
                  <c:v>0.81932</c:v>
                </c:pt>
                <c:pt idx="67">
                  <c:v>0.81533</c:v>
                </c:pt>
                <c:pt idx="68">
                  <c:v>0.81128</c:v>
                </c:pt>
                <c:pt idx="69">
                  <c:v>0.80717</c:v>
                </c:pt>
                <c:pt idx="70">
                  <c:v>0.803</c:v>
                </c:pt>
                <c:pt idx="71">
                  <c:v>0.79877</c:v>
                </c:pt>
                <c:pt idx="72">
                  <c:v>0.79448</c:v>
                </c:pt>
                <c:pt idx="73">
                  <c:v>0.79013</c:v>
                </c:pt>
                <c:pt idx="74">
                  <c:v>0.78572</c:v>
                </c:pt>
                <c:pt idx="75">
                  <c:v>0.78125</c:v>
                </c:pt>
                <c:pt idx="76">
                  <c:v>0.77672</c:v>
                </c:pt>
                <c:pt idx="77">
                  <c:v>0.77213</c:v>
                </c:pt>
                <c:pt idx="78">
                  <c:v>0.76748</c:v>
                </c:pt>
                <c:pt idx="79">
                  <c:v>0.76277</c:v>
                </c:pt>
                <c:pt idx="80">
                  <c:v>0.758</c:v>
                </c:pt>
                <c:pt idx="81">
                  <c:v>0.75317</c:v>
                </c:pt>
                <c:pt idx="82">
                  <c:v>0.74828</c:v>
                </c:pt>
                <c:pt idx="83">
                  <c:v>0.74333</c:v>
                </c:pt>
                <c:pt idx="84">
                  <c:v>0.73832</c:v>
                </c:pt>
                <c:pt idx="85">
                  <c:v>0.73325</c:v>
                </c:pt>
                <c:pt idx="86">
                  <c:v>0.72812</c:v>
                </c:pt>
                <c:pt idx="87">
                  <c:v>0.72293</c:v>
                </c:pt>
                <c:pt idx="88">
                  <c:v>0.71768</c:v>
                </c:pt>
                <c:pt idx="89">
                  <c:v>0.71237</c:v>
                </c:pt>
                <c:pt idx="90">
                  <c:v>0.707</c:v>
                </c:pt>
                <c:pt idx="91">
                  <c:v>0.70157</c:v>
                </c:pt>
                <c:pt idx="92">
                  <c:v>0.69608</c:v>
                </c:pt>
                <c:pt idx="93">
                  <c:v>0.69053</c:v>
                </c:pt>
                <c:pt idx="94">
                  <c:v>0.68492</c:v>
                </c:pt>
                <c:pt idx="95">
                  <c:v>0.67925</c:v>
                </c:pt>
                <c:pt idx="96">
                  <c:v>0.67352</c:v>
                </c:pt>
                <c:pt idx="97">
                  <c:v>0.66773</c:v>
                </c:pt>
                <c:pt idx="98">
                  <c:v>0.66188</c:v>
                </c:pt>
                <c:pt idx="99">
                  <c:v>0.655970000000001</c:v>
                </c:pt>
                <c:pt idx="100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397192"/>
        <c:axId val="-2117394024"/>
      </c:scatterChart>
      <c:valAx>
        <c:axId val="-2117397192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94024"/>
        <c:crosses val="autoZero"/>
        <c:crossBetween val="midCat"/>
      </c:valAx>
      <c:valAx>
        <c:axId val="-211739402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97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interpolated!$C$1</c:f>
              <c:strCache>
                <c:ptCount val="1"/>
                <c:pt idx="0">
                  <c:v>Solution Pattern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interpolated!$C$2:$C$102</c:f>
              <c:numCache>
                <c:formatCode>General</c:formatCode>
                <c:ptCount val="101"/>
                <c:pt idx="0">
                  <c:v>0.4</c:v>
                </c:pt>
                <c:pt idx="1">
                  <c:v>0.39699088147945</c:v>
                </c:pt>
                <c:pt idx="2">
                  <c:v>0.398486322219176</c:v>
                </c:pt>
                <c:pt idx="3">
                  <c:v>0.404486322219176</c:v>
                </c:pt>
                <c:pt idx="4">
                  <c:v>0.41499088147945</c:v>
                </c:pt>
                <c:pt idx="5">
                  <c:v>0.43</c:v>
                </c:pt>
                <c:pt idx="6">
                  <c:v>0.449513677780824</c:v>
                </c:pt>
                <c:pt idx="7">
                  <c:v>0.473531914821922</c:v>
                </c:pt>
                <c:pt idx="8">
                  <c:v>0.500750151863021</c:v>
                </c:pt>
                <c:pt idx="9">
                  <c:v>0.523341033342471</c:v>
                </c:pt>
                <c:pt idx="10">
                  <c:v>0.539999999999999</c:v>
                </c:pt>
                <c:pt idx="11">
                  <c:v>0.550727051835605</c:v>
                </c:pt>
                <c:pt idx="12">
                  <c:v>0.555522188849287</c:v>
                </c:pt>
                <c:pt idx="13">
                  <c:v>0.555012766602695</c:v>
                </c:pt>
                <c:pt idx="14">
                  <c:v>0.552962918465717</c:v>
                </c:pt>
                <c:pt idx="15">
                  <c:v>0.55</c:v>
                </c:pt>
                <c:pt idx="16">
                  <c:v>0.546124011205544</c:v>
                </c:pt>
                <c:pt idx="17">
                  <c:v>0.54133495208235</c:v>
                </c:pt>
                <c:pt idx="18">
                  <c:v>0.535573248520804</c:v>
                </c:pt>
                <c:pt idx="19">
                  <c:v>0.528481455863225</c:v>
                </c:pt>
                <c:pt idx="20">
                  <c:v>0.52</c:v>
                </c:pt>
                <c:pt idx="21">
                  <c:v>0.510128880931128</c:v>
                </c:pt>
                <c:pt idx="22">
                  <c:v>0.49886809865661</c:v>
                </c:pt>
                <c:pt idx="23">
                  <c:v>0.485947742272479</c:v>
                </c:pt>
                <c:pt idx="24">
                  <c:v>0.469748346354931</c:v>
                </c:pt>
                <c:pt idx="25">
                  <c:v>0.449999999999999</c:v>
                </c:pt>
                <c:pt idx="26">
                  <c:v>0.426702703207684</c:v>
                </c:pt>
                <c:pt idx="27">
                  <c:v>0.399856455977984</c:v>
                </c:pt>
                <c:pt idx="28">
                  <c:v>0.369540297844318</c:v>
                </c:pt>
                <c:pt idx="29">
                  <c:v>0.336228466007184</c:v>
                </c:pt>
                <c:pt idx="30">
                  <c:v>0.299999999999999</c:v>
                </c:pt>
                <c:pt idx="31">
                  <c:v>0.260854899822764</c:v>
                </c:pt>
                <c:pt idx="32">
                  <c:v>0.218793165475478</c:v>
                </c:pt>
                <c:pt idx="33">
                  <c:v>0.174810470661609</c:v>
                </c:pt>
                <c:pt idx="34">
                  <c:v>0.13488085760196</c:v>
                </c:pt>
                <c:pt idx="35">
                  <c:v>0.0999999999999998</c:v>
                </c:pt>
                <c:pt idx="36">
                  <c:v>0.0701678978557267</c:v>
                </c:pt>
                <c:pt idx="37">
                  <c:v>0.0453845511691412</c:v>
                </c:pt>
                <c:pt idx="38">
                  <c:v>0.0255968781860231</c:v>
                </c:pt>
                <c:pt idx="39">
                  <c:v>0.0104863883810494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interpolated!$D$1</c:f>
              <c:strCache>
                <c:ptCount val="1"/>
                <c:pt idx="0">
                  <c:v>Embedding</c:v>
                </c:pt>
              </c:strCache>
            </c:strRef>
          </c:tx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interpolated!$D$2:$D$102</c:f>
              <c:numCache>
                <c:formatCode>General</c:formatCode>
                <c:ptCount val="101"/>
                <c:pt idx="0">
                  <c:v>0.4</c:v>
                </c:pt>
                <c:pt idx="1">
                  <c:v>0.400000304511701</c:v>
                </c:pt>
                <c:pt idx="2">
                  <c:v>0.400000456767551</c:v>
                </c:pt>
                <c:pt idx="3">
                  <c:v>0.400000456767551</c:v>
                </c:pt>
                <c:pt idx="4">
                  <c:v>0.400000304511701</c:v>
                </c:pt>
                <c:pt idx="5">
                  <c:v>0.4</c:v>
                </c:pt>
                <c:pt idx="6">
                  <c:v>0.399999543232448</c:v>
                </c:pt>
                <c:pt idx="7">
                  <c:v>0.399998934209045</c:v>
                </c:pt>
                <c:pt idx="8">
                  <c:v>0.399998325185643</c:v>
                </c:pt>
                <c:pt idx="9">
                  <c:v>0.399998629697344</c:v>
                </c:pt>
                <c:pt idx="10">
                  <c:v>0.399999999999999</c:v>
                </c:pt>
                <c:pt idx="11">
                  <c:v>0.400002436093609</c:v>
                </c:pt>
                <c:pt idx="12">
                  <c:v>0.400005937978174</c:v>
                </c:pt>
                <c:pt idx="13">
                  <c:v>0.400009592118589</c:v>
                </c:pt>
                <c:pt idx="14">
                  <c:v>0.400007917304232</c:v>
                </c:pt>
                <c:pt idx="15">
                  <c:v>0.4</c:v>
                </c:pt>
                <c:pt idx="16">
                  <c:v>0.399985840205892</c:v>
                </c:pt>
                <c:pt idx="17">
                  <c:v>0.399965437921908</c:v>
                </c:pt>
                <c:pt idx="18">
                  <c:v>0.39994412210282</c:v>
                </c:pt>
                <c:pt idx="19">
                  <c:v>0.39995386647726</c:v>
                </c:pt>
                <c:pt idx="20">
                  <c:v>0.399999999999999</c:v>
                </c:pt>
                <c:pt idx="21">
                  <c:v>0.400082522671038</c:v>
                </c:pt>
                <c:pt idx="22">
                  <c:v>0.400201434490375</c:v>
                </c:pt>
                <c:pt idx="23">
                  <c:v>0.400325675264484</c:v>
                </c:pt>
                <c:pt idx="24">
                  <c:v>0.400268883832201</c:v>
                </c:pt>
                <c:pt idx="25">
                  <c:v>0.399999999999999</c:v>
                </c:pt>
                <c:pt idx="26">
                  <c:v>0.399519023767878</c:v>
                </c:pt>
                <c:pt idx="27">
                  <c:v>0.398825955135838</c:v>
                </c:pt>
                <c:pt idx="28">
                  <c:v>0.39770182631027</c:v>
                </c:pt>
                <c:pt idx="29">
                  <c:v>0.394832830529527</c:v>
                </c:pt>
                <c:pt idx="30">
                  <c:v>0.39</c:v>
                </c:pt>
                <c:pt idx="31">
                  <c:v>0.383203334721689</c:v>
                </c:pt>
                <c:pt idx="32">
                  <c:v>0.374442834694594</c:v>
                </c:pt>
                <c:pt idx="33">
                  <c:v>0.363863366873892</c:v>
                </c:pt>
                <c:pt idx="34">
                  <c:v>0.352334132990635</c:v>
                </c:pt>
                <c:pt idx="35">
                  <c:v>0.34</c:v>
                </c:pt>
                <c:pt idx="36">
                  <c:v>0.326860967901985</c:v>
                </c:pt>
                <c:pt idx="37">
                  <c:v>0.312917036696592</c:v>
                </c:pt>
                <c:pt idx="38">
                  <c:v>0.298317972446375</c:v>
                </c:pt>
                <c:pt idx="39">
                  <c:v>0.283962371526659</c:v>
                </c:pt>
                <c:pt idx="40">
                  <c:v>0.27</c:v>
                </c:pt>
                <c:pt idx="41">
                  <c:v>0.256430857866396</c:v>
                </c:pt>
                <c:pt idx="42">
                  <c:v>0.243254945125849</c:v>
                </c:pt>
                <c:pt idx="43">
                  <c:v>0.230228798447856</c:v>
                </c:pt>
                <c:pt idx="44">
                  <c:v>0.215891637849407</c:v>
                </c:pt>
                <c:pt idx="45">
                  <c:v>0.2</c:v>
                </c:pt>
                <c:pt idx="46">
                  <c:v>0.182553884899635</c:v>
                </c:pt>
                <c:pt idx="47">
                  <c:v>0.163553292548312</c:v>
                </c:pt>
                <c:pt idx="48">
                  <c:v>0.143109236866487</c:v>
                </c:pt>
                <c:pt idx="49">
                  <c:v>0.121887801376898</c:v>
                </c:pt>
                <c:pt idx="50">
                  <c:v>0.0999999999999999</c:v>
                </c:pt>
                <c:pt idx="51">
                  <c:v>0.0774458327357929</c:v>
                </c:pt>
                <c:pt idx="52">
                  <c:v>0.054225299584277</c:v>
                </c:pt>
                <c:pt idx="53">
                  <c:v>0.0311157803532173</c:v>
                </c:pt>
                <c:pt idx="54">
                  <c:v>0.0127815538892033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interpolated!$E$1</c:f>
              <c:strCache>
                <c:ptCount val="1"/>
                <c:pt idx="0">
                  <c:v>Decomposition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interpolated!$E$2:$E$102</c:f>
              <c:numCache>
                <c:formatCode>General</c:formatCode>
                <c:ptCount val="101"/>
                <c:pt idx="46">
                  <c:v>0.100838376637489</c:v>
                </c:pt>
                <c:pt idx="47">
                  <c:v>0.102046445864596</c:v>
                </c:pt>
                <c:pt idx="48">
                  <c:v>0.103708655317975</c:v>
                </c:pt>
                <c:pt idx="49">
                  <c:v>0.106331690817557</c:v>
                </c:pt>
                <c:pt idx="50">
                  <c:v>0.11</c:v>
                </c:pt>
                <c:pt idx="51">
                  <c:v>0.114713582865301</c:v>
                </c:pt>
                <c:pt idx="52">
                  <c:v>0.120472439413462</c:v>
                </c:pt>
                <c:pt idx="53">
                  <c:v>0.127115743598278</c:v>
                </c:pt>
                <c:pt idx="54">
                  <c:v>0.133678539142525</c:v>
                </c:pt>
                <c:pt idx="55">
                  <c:v>0.139999999999999</c:v>
                </c:pt>
                <c:pt idx="56">
                  <c:v>0.146080126170701</c:v>
                </c:pt>
                <c:pt idx="57">
                  <c:v>0.151918917654629</c:v>
                </c:pt>
                <c:pt idx="58">
                  <c:v>0.157596883092353</c:v>
                </c:pt>
                <c:pt idx="59">
                  <c:v>0.163597074327287</c:v>
                </c:pt>
                <c:pt idx="60">
                  <c:v>0.17</c:v>
                </c:pt>
                <c:pt idx="61">
                  <c:v>0.17680566011049</c:v>
                </c:pt>
                <c:pt idx="62">
                  <c:v>0.18401405465876</c:v>
                </c:pt>
                <c:pt idx="63">
                  <c:v>0.191625183644808</c:v>
                </c:pt>
                <c:pt idx="64">
                  <c:v>0.199639047068634</c:v>
                </c:pt>
                <c:pt idx="65">
                  <c:v>0.20805564493024</c:v>
                </c:pt>
                <c:pt idx="66">
                  <c:v>0.216227791197425</c:v>
                </c:pt>
                <c:pt idx="67">
                  <c:v>0.223508299837994</c:v>
                </c:pt>
                <c:pt idx="68">
                  <c:v>0.229897170851946</c:v>
                </c:pt>
                <c:pt idx="69">
                  <c:v>0.235394404239281</c:v>
                </c:pt>
                <c:pt idx="70">
                  <c:v>0.24</c:v>
                </c:pt>
                <c:pt idx="71">
                  <c:v>0.243713958134101</c:v>
                </c:pt>
                <c:pt idx="72">
                  <c:v>0.246536278641585</c:v>
                </c:pt>
                <c:pt idx="73">
                  <c:v>0.248080824946279</c:v>
                </c:pt>
                <c:pt idx="74">
                  <c:v>0.246030777591142</c:v>
                </c:pt>
                <c:pt idx="75">
                  <c:v>0.239999999999999</c:v>
                </c:pt>
                <c:pt idx="76">
                  <c:v>0.229988492172853</c:v>
                </c:pt>
                <c:pt idx="77">
                  <c:v>0.215996254109701</c:v>
                </c:pt>
                <c:pt idx="78">
                  <c:v>0.198017879470376</c:v>
                </c:pt>
                <c:pt idx="79">
                  <c:v>0.176020930213865</c:v>
                </c:pt>
                <c:pt idx="80">
                  <c:v>0.15</c:v>
                </c:pt>
                <c:pt idx="81">
                  <c:v>0.119955088828779</c:v>
                </c:pt>
                <c:pt idx="82">
                  <c:v>0.0858861967002053</c:v>
                </c:pt>
                <c:pt idx="83">
                  <c:v>0.049411898231462</c:v>
                </c:pt>
                <c:pt idx="84">
                  <c:v>0.0202436411256652</c:v>
                </c:pt>
                <c:pt idx="85" formatCode="0.00E+00">
                  <c:v>1.0842021724855E-17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interpolated!$F$1</c:f>
              <c:strCache>
                <c:ptCount val="1"/>
                <c:pt idx="0">
                  <c:v>Peer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interpolated!$F$2:$F$102</c:f>
              <c:numCache>
                <c:formatCode>General</c:formatCode>
                <c:ptCount val="101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  <c:pt idx="8">
                  <c:v>0.0999999999999999</c:v>
                </c:pt>
                <c:pt idx="9">
                  <c:v>0.0999999999999999</c:v>
                </c:pt>
                <c:pt idx="10">
                  <c:v>0.0999999999999999</c:v>
                </c:pt>
                <c:pt idx="11">
                  <c:v>0.1</c:v>
                </c:pt>
                <c:pt idx="12">
                  <c:v>0.0999999999999999</c:v>
                </c:pt>
                <c:pt idx="13">
                  <c:v>0.1</c:v>
                </c:pt>
                <c:pt idx="14">
                  <c:v>0.1</c:v>
                </c:pt>
                <c:pt idx="15">
                  <c:v>0.1</c:v>
                </c:pt>
                <c:pt idx="16">
                  <c:v>0.1</c:v>
                </c:pt>
                <c:pt idx="17">
                  <c:v>0.1</c:v>
                </c:pt>
                <c:pt idx="18">
                  <c:v>0.0999999999999999</c:v>
                </c:pt>
                <c:pt idx="19">
                  <c:v>0.0999999999999999</c:v>
                </c:pt>
                <c:pt idx="20">
                  <c:v>0.0999999999999999</c:v>
                </c:pt>
                <c:pt idx="21">
                  <c:v>0.0999999999999999</c:v>
                </c:pt>
                <c:pt idx="22">
                  <c:v>0.0999999999999999</c:v>
                </c:pt>
                <c:pt idx="23">
                  <c:v>0.0999999999999999</c:v>
                </c:pt>
                <c:pt idx="24">
                  <c:v>0.0999999999999999</c:v>
                </c:pt>
                <c:pt idx="25">
                  <c:v>0.0999999999999999</c:v>
                </c:pt>
                <c:pt idx="26">
                  <c:v>0.0999999999999999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0.1</c:v>
                </c:pt>
                <c:pt idx="37">
                  <c:v>0.1</c:v>
                </c:pt>
                <c:pt idx="38">
                  <c:v>0.1</c:v>
                </c:pt>
                <c:pt idx="39">
                  <c:v>0.1</c:v>
                </c:pt>
                <c:pt idx="40">
                  <c:v>0.1</c:v>
                </c:pt>
                <c:pt idx="41">
                  <c:v>0.1</c:v>
                </c:pt>
                <c:pt idx="42">
                  <c:v>0.1</c:v>
                </c:pt>
                <c:pt idx="43">
                  <c:v>0.1</c:v>
                </c:pt>
                <c:pt idx="44">
                  <c:v>0.1</c:v>
                </c:pt>
                <c:pt idx="45">
                  <c:v>0.1</c:v>
                </c:pt>
                <c:pt idx="46">
                  <c:v>0.1</c:v>
                </c:pt>
                <c:pt idx="47">
                  <c:v>0.1</c:v>
                </c:pt>
                <c:pt idx="48">
                  <c:v>0.1</c:v>
                </c:pt>
                <c:pt idx="49">
                  <c:v>0.1</c:v>
                </c:pt>
                <c:pt idx="50">
                  <c:v>0.0999999999999999</c:v>
                </c:pt>
                <c:pt idx="51">
                  <c:v>0.0999999999999999</c:v>
                </c:pt>
                <c:pt idx="52">
                  <c:v>0.0999999999999999</c:v>
                </c:pt>
                <c:pt idx="53">
                  <c:v>0.0999999999999999</c:v>
                </c:pt>
                <c:pt idx="54">
                  <c:v>0.0999999999999999</c:v>
                </c:pt>
                <c:pt idx="55">
                  <c:v>0.0999999999999999</c:v>
                </c:pt>
                <c:pt idx="56">
                  <c:v>0.0999999999999999</c:v>
                </c:pt>
                <c:pt idx="57">
                  <c:v>0.0999999999999999</c:v>
                </c:pt>
                <c:pt idx="58">
                  <c:v>0.0999999999999999</c:v>
                </c:pt>
                <c:pt idx="59">
                  <c:v>0.1</c:v>
                </c:pt>
                <c:pt idx="60">
                  <c:v>0.1</c:v>
                </c:pt>
                <c:pt idx="61">
                  <c:v>0.1</c:v>
                </c:pt>
                <c:pt idx="62">
                  <c:v>0.1</c:v>
                </c:pt>
                <c:pt idx="63">
                  <c:v>0.1</c:v>
                </c:pt>
                <c:pt idx="64">
                  <c:v>0.1</c:v>
                </c:pt>
                <c:pt idx="65">
                  <c:v>0.1</c:v>
                </c:pt>
                <c:pt idx="66">
                  <c:v>0.1</c:v>
                </c:pt>
                <c:pt idx="67">
                  <c:v>0.1</c:v>
                </c:pt>
                <c:pt idx="68">
                  <c:v>0.1</c:v>
                </c:pt>
                <c:pt idx="69">
                  <c:v>0.0999999999999999</c:v>
                </c:pt>
                <c:pt idx="70">
                  <c:v>0.1</c:v>
                </c:pt>
                <c:pt idx="71">
                  <c:v>0.1</c:v>
                </c:pt>
                <c:pt idx="72">
                  <c:v>0.1</c:v>
                </c:pt>
                <c:pt idx="73">
                  <c:v>0.1</c:v>
                </c:pt>
                <c:pt idx="74">
                  <c:v>0.1</c:v>
                </c:pt>
                <c:pt idx="75">
                  <c:v>0.1</c:v>
                </c:pt>
                <c:pt idx="76">
                  <c:v>0.1</c:v>
                </c:pt>
                <c:pt idx="77">
                  <c:v>0.1</c:v>
                </c:pt>
                <c:pt idx="78">
                  <c:v>0.1</c:v>
                </c:pt>
                <c:pt idx="79">
                  <c:v>0.1</c:v>
                </c:pt>
                <c:pt idx="80">
                  <c:v>0.1</c:v>
                </c:pt>
                <c:pt idx="81">
                  <c:v>0.1</c:v>
                </c:pt>
                <c:pt idx="82">
                  <c:v>0.1</c:v>
                </c:pt>
                <c:pt idx="83">
                  <c:v>0.1</c:v>
                </c:pt>
                <c:pt idx="84">
                  <c:v>0.1</c:v>
                </c:pt>
                <c:pt idx="85">
                  <c:v>0.1</c:v>
                </c:pt>
                <c:pt idx="86">
                  <c:v>0.1</c:v>
                </c:pt>
                <c:pt idx="87">
                  <c:v>0.1</c:v>
                </c:pt>
                <c:pt idx="88">
                  <c:v>0.0999999999999999</c:v>
                </c:pt>
                <c:pt idx="89">
                  <c:v>0.0999999999999999</c:v>
                </c:pt>
                <c:pt idx="90">
                  <c:v>0.0999999999999999</c:v>
                </c:pt>
                <c:pt idx="91">
                  <c:v>0.0999999999999999</c:v>
                </c:pt>
                <c:pt idx="92">
                  <c:v>0.0999999999999999</c:v>
                </c:pt>
                <c:pt idx="93">
                  <c:v>0.0999999999999999</c:v>
                </c:pt>
                <c:pt idx="94">
                  <c:v>0.1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345784"/>
        <c:axId val="-2117342536"/>
      </c:scatterChart>
      <c:valAx>
        <c:axId val="-2117345784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42536"/>
        <c:crosses val="autoZero"/>
        <c:crossBetween val="midCat"/>
      </c:valAx>
      <c:valAx>
        <c:axId val="-211734253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73457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73447980460776"/>
          <c:y val="0.202575641586468"/>
          <c:w val="0.515641039661709"/>
          <c:h val="0.293869568387285"/>
        </c:manualLayout>
      </c:layout>
      <c:overlay val="1"/>
      <c:txPr>
        <a:bodyPr/>
        <a:lstStyle/>
        <a:p>
          <a:pPr>
            <a:defRPr>
              <a:solidFill>
                <a:srgbClr val="FFFFFF"/>
              </a:solidFill>
              <a:latin typeface="Times"/>
              <a:cs typeface="Time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6620296"/>
        <c:axId val="-2116617896"/>
      </c:scatterChart>
      <c:valAx>
        <c:axId val="-211662029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6617896"/>
        <c:crosses val="autoZero"/>
        <c:crossBetween val="midCat"/>
        <c:majorUnit val="0.1"/>
      </c:valAx>
      <c:valAx>
        <c:axId val="-211661789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6620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interpolated!$B$1</c:f>
              <c:strCache>
                <c:ptCount val="1"/>
                <c:pt idx="0">
                  <c:v>Temporal Neural Networks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interpolated!$A$2:$A$102</c:f>
              <c:numCache>
                <c:formatCode>General</c:formatCode>
                <c:ptCount val="101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0.0299999999999999</c:v>
                </c:pt>
                <c:pt idx="4">
                  <c:v>0.04</c:v>
                </c:pt>
                <c:pt idx="5">
                  <c:v>0.05</c:v>
                </c:pt>
                <c:pt idx="6">
                  <c:v>0.0599999999999999</c:v>
                </c:pt>
                <c:pt idx="7">
                  <c:v>0.07</c:v>
                </c:pt>
                <c:pt idx="8">
                  <c:v>0.08</c:v>
                </c:pt>
                <c:pt idx="9">
                  <c:v>0.0899999999999999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0.149999999999999</c:v>
                </c:pt>
                <c:pt idx="16">
                  <c:v>0.16</c:v>
                </c:pt>
                <c:pt idx="17">
                  <c:v>0.17</c:v>
                </c:pt>
                <c:pt idx="18">
                  <c:v>0.179999999999999</c:v>
                </c:pt>
                <c:pt idx="19">
                  <c:v>0.19</c:v>
                </c:pt>
                <c:pt idx="20">
                  <c:v>0.2</c:v>
                </c:pt>
                <c:pt idx="21">
                  <c:v>0.209999999999999</c:v>
                </c:pt>
                <c:pt idx="22">
                  <c:v>0.22</c:v>
                </c:pt>
                <c:pt idx="23">
                  <c:v>0.23</c:v>
                </c:pt>
                <c:pt idx="24">
                  <c:v>0.239999999999999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0.289999999999999</c:v>
                </c:pt>
                <c:pt idx="30">
                  <c:v>0.299999999999999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0.359999999999999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0.419999999999999</c:v>
                </c:pt>
                <c:pt idx="43">
                  <c:v>0.429999999999999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0.479999999999999</c:v>
                </c:pt>
                <c:pt idx="49">
                  <c:v>0.489999999999999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0.579999999999999</c:v>
                </c:pt>
                <c:pt idx="59">
                  <c:v>0.589999999999999</c:v>
                </c:pt>
                <c:pt idx="60">
                  <c:v>0.599999999999999</c:v>
                </c:pt>
                <c:pt idx="61">
                  <c:v>0.609999999999999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0.709999999999999</c:v>
                </c:pt>
                <c:pt idx="72">
                  <c:v>0.719999999999999</c:v>
                </c:pt>
                <c:pt idx="73">
                  <c:v>0.729999999999999</c:v>
                </c:pt>
                <c:pt idx="74">
                  <c:v>0.739999999999999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0.839999999999999</c:v>
                </c:pt>
                <c:pt idx="85">
                  <c:v>0.849999999999999</c:v>
                </c:pt>
                <c:pt idx="86">
                  <c:v>0.859999999999999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0.959999999999999</c:v>
                </c:pt>
                <c:pt idx="97">
                  <c:v>0.969999999999999</c:v>
                </c:pt>
                <c:pt idx="98">
                  <c:v>0.979999999999999</c:v>
                </c:pt>
                <c:pt idx="99">
                  <c:v>0.989999999999999</c:v>
                </c:pt>
                <c:pt idx="100">
                  <c:v>1.0</c:v>
                </c:pt>
              </c:numCache>
            </c:numRef>
          </c:xVal>
          <c:yVal>
            <c:numRef>
              <c:f>interpolated!$B$2:$B$102</c:f>
              <c:numCache>
                <c:formatCode>General</c:formatCode>
                <c:ptCount val="101"/>
                <c:pt idx="0">
                  <c:v>0.849999999999999</c:v>
                </c:pt>
                <c:pt idx="1">
                  <c:v>0.849999999999999</c:v>
                </c:pt>
                <c:pt idx="2">
                  <c:v>0.849999999999999</c:v>
                </c:pt>
                <c:pt idx="3">
                  <c:v>0.849999999999999</c:v>
                </c:pt>
                <c:pt idx="4">
                  <c:v>0.849999999999999</c:v>
                </c:pt>
                <c:pt idx="5">
                  <c:v>0.849999999999999</c:v>
                </c:pt>
                <c:pt idx="6">
                  <c:v>0.707025971044414</c:v>
                </c:pt>
                <c:pt idx="7">
                  <c:v>0.519727265770299</c:v>
                </c:pt>
                <c:pt idx="8">
                  <c:v>0.300428560496184</c:v>
                </c:pt>
                <c:pt idx="9">
                  <c:v>0.123077913133242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0.0</c:v>
                </c:pt>
                <c:pt idx="100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5200056"/>
        <c:axId val="-2115196872"/>
      </c:scatterChart>
      <c:valAx>
        <c:axId val="-2115200056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5196872"/>
        <c:crosses val="autoZero"/>
        <c:crossBetween val="midCat"/>
        <c:majorUnit val="0.1"/>
      </c:valAx>
      <c:valAx>
        <c:axId val="-211519687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rgbClr val="FFFFFF"/>
                </a:solidFill>
              </a:defRPr>
            </a:pPr>
            <a:endParaRPr lang="en-US"/>
          </a:p>
        </c:txPr>
        <c:crossAx val="-21152000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ymbol val="diamond"/>
            <c:size val="9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xVal>
            <c:numRef>
              <c:f>Sheet1!$E$1:$E$3500</c:f>
              <c:numCache>
                <c:formatCode>General</c:formatCode>
                <c:ptCount val="35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  <c:pt idx="294">
                  <c:v>295.0</c:v>
                </c:pt>
                <c:pt idx="295">
                  <c:v>296.0</c:v>
                </c:pt>
                <c:pt idx="296">
                  <c:v>297.0</c:v>
                </c:pt>
                <c:pt idx="297">
                  <c:v>298.0</c:v>
                </c:pt>
                <c:pt idx="298">
                  <c:v>299.0</c:v>
                </c:pt>
                <c:pt idx="299">
                  <c:v>300.0</c:v>
                </c:pt>
                <c:pt idx="300">
                  <c:v>301.0</c:v>
                </c:pt>
                <c:pt idx="301">
                  <c:v>302.0</c:v>
                </c:pt>
                <c:pt idx="302">
                  <c:v>303.0</c:v>
                </c:pt>
                <c:pt idx="303">
                  <c:v>304.0</c:v>
                </c:pt>
                <c:pt idx="304">
                  <c:v>305.0</c:v>
                </c:pt>
                <c:pt idx="305">
                  <c:v>306.0</c:v>
                </c:pt>
                <c:pt idx="306">
                  <c:v>307.0</c:v>
                </c:pt>
                <c:pt idx="307">
                  <c:v>308.0</c:v>
                </c:pt>
                <c:pt idx="308">
                  <c:v>309.0</c:v>
                </c:pt>
                <c:pt idx="309">
                  <c:v>310.0</c:v>
                </c:pt>
                <c:pt idx="310">
                  <c:v>311.0</c:v>
                </c:pt>
                <c:pt idx="311">
                  <c:v>312.0</c:v>
                </c:pt>
                <c:pt idx="312">
                  <c:v>313.0</c:v>
                </c:pt>
                <c:pt idx="313">
                  <c:v>314.0</c:v>
                </c:pt>
                <c:pt idx="314">
                  <c:v>315.0</c:v>
                </c:pt>
                <c:pt idx="315">
                  <c:v>316.0</c:v>
                </c:pt>
                <c:pt idx="316">
                  <c:v>317.0</c:v>
                </c:pt>
                <c:pt idx="317">
                  <c:v>318.0</c:v>
                </c:pt>
                <c:pt idx="318">
                  <c:v>319.0</c:v>
                </c:pt>
                <c:pt idx="319">
                  <c:v>320.0</c:v>
                </c:pt>
                <c:pt idx="320">
                  <c:v>321.0</c:v>
                </c:pt>
                <c:pt idx="321">
                  <c:v>322.0</c:v>
                </c:pt>
                <c:pt idx="322">
                  <c:v>323.0</c:v>
                </c:pt>
                <c:pt idx="323">
                  <c:v>324.0</c:v>
                </c:pt>
                <c:pt idx="324">
                  <c:v>325.0</c:v>
                </c:pt>
                <c:pt idx="325">
                  <c:v>326.0</c:v>
                </c:pt>
                <c:pt idx="326">
                  <c:v>327.0</c:v>
                </c:pt>
                <c:pt idx="327">
                  <c:v>328.0</c:v>
                </c:pt>
                <c:pt idx="328">
                  <c:v>329.0</c:v>
                </c:pt>
                <c:pt idx="329">
                  <c:v>330.0</c:v>
                </c:pt>
                <c:pt idx="330">
                  <c:v>331.0</c:v>
                </c:pt>
                <c:pt idx="331">
                  <c:v>332.0</c:v>
                </c:pt>
                <c:pt idx="332">
                  <c:v>333.0</c:v>
                </c:pt>
                <c:pt idx="333">
                  <c:v>334.0</c:v>
                </c:pt>
                <c:pt idx="334">
                  <c:v>335.0</c:v>
                </c:pt>
                <c:pt idx="335">
                  <c:v>336.0</c:v>
                </c:pt>
                <c:pt idx="336">
                  <c:v>337.0</c:v>
                </c:pt>
                <c:pt idx="337">
                  <c:v>338.0</c:v>
                </c:pt>
                <c:pt idx="338">
                  <c:v>339.0</c:v>
                </c:pt>
                <c:pt idx="339">
                  <c:v>340.0</c:v>
                </c:pt>
                <c:pt idx="340">
                  <c:v>341.0</c:v>
                </c:pt>
                <c:pt idx="341">
                  <c:v>342.0</c:v>
                </c:pt>
                <c:pt idx="342">
                  <c:v>343.0</c:v>
                </c:pt>
                <c:pt idx="343">
                  <c:v>344.0</c:v>
                </c:pt>
                <c:pt idx="344">
                  <c:v>345.0</c:v>
                </c:pt>
                <c:pt idx="345">
                  <c:v>346.0</c:v>
                </c:pt>
                <c:pt idx="346">
                  <c:v>347.0</c:v>
                </c:pt>
                <c:pt idx="347">
                  <c:v>348.0</c:v>
                </c:pt>
                <c:pt idx="348">
                  <c:v>349.0</c:v>
                </c:pt>
                <c:pt idx="349">
                  <c:v>350.0</c:v>
                </c:pt>
                <c:pt idx="350">
                  <c:v>351.0</c:v>
                </c:pt>
                <c:pt idx="351">
                  <c:v>352.0</c:v>
                </c:pt>
                <c:pt idx="352">
                  <c:v>353.0</c:v>
                </c:pt>
                <c:pt idx="353">
                  <c:v>354.0</c:v>
                </c:pt>
                <c:pt idx="354">
                  <c:v>355.0</c:v>
                </c:pt>
                <c:pt idx="355">
                  <c:v>356.0</c:v>
                </c:pt>
                <c:pt idx="356">
                  <c:v>357.0</c:v>
                </c:pt>
                <c:pt idx="357">
                  <c:v>358.0</c:v>
                </c:pt>
                <c:pt idx="358">
                  <c:v>359.0</c:v>
                </c:pt>
                <c:pt idx="359">
                  <c:v>360.0</c:v>
                </c:pt>
                <c:pt idx="360">
                  <c:v>361.0</c:v>
                </c:pt>
                <c:pt idx="361">
                  <c:v>362.0</c:v>
                </c:pt>
                <c:pt idx="362">
                  <c:v>363.0</c:v>
                </c:pt>
                <c:pt idx="363">
                  <c:v>364.0</c:v>
                </c:pt>
                <c:pt idx="364">
                  <c:v>365.0</c:v>
                </c:pt>
                <c:pt idx="365">
                  <c:v>366.0</c:v>
                </c:pt>
                <c:pt idx="366">
                  <c:v>367.0</c:v>
                </c:pt>
                <c:pt idx="367">
                  <c:v>368.0</c:v>
                </c:pt>
                <c:pt idx="368">
                  <c:v>369.0</c:v>
                </c:pt>
                <c:pt idx="369">
                  <c:v>370.0</c:v>
                </c:pt>
                <c:pt idx="370">
                  <c:v>371.0</c:v>
                </c:pt>
                <c:pt idx="371">
                  <c:v>372.0</c:v>
                </c:pt>
                <c:pt idx="372">
                  <c:v>373.0</c:v>
                </c:pt>
                <c:pt idx="373">
                  <c:v>374.0</c:v>
                </c:pt>
                <c:pt idx="374">
                  <c:v>375.0</c:v>
                </c:pt>
                <c:pt idx="375">
                  <c:v>376.0</c:v>
                </c:pt>
                <c:pt idx="376">
                  <c:v>377.0</c:v>
                </c:pt>
                <c:pt idx="377">
                  <c:v>378.0</c:v>
                </c:pt>
                <c:pt idx="378">
                  <c:v>379.0</c:v>
                </c:pt>
                <c:pt idx="379">
                  <c:v>380.0</c:v>
                </c:pt>
                <c:pt idx="380">
                  <c:v>381.0</c:v>
                </c:pt>
                <c:pt idx="381">
                  <c:v>382.0</c:v>
                </c:pt>
                <c:pt idx="382">
                  <c:v>383.0</c:v>
                </c:pt>
                <c:pt idx="383">
                  <c:v>384.0</c:v>
                </c:pt>
                <c:pt idx="384">
                  <c:v>385.0</c:v>
                </c:pt>
                <c:pt idx="385">
                  <c:v>386.0</c:v>
                </c:pt>
                <c:pt idx="386">
                  <c:v>387.0</c:v>
                </c:pt>
                <c:pt idx="387">
                  <c:v>388.0</c:v>
                </c:pt>
                <c:pt idx="388">
                  <c:v>389.0</c:v>
                </c:pt>
                <c:pt idx="389">
                  <c:v>390.0</c:v>
                </c:pt>
                <c:pt idx="390">
                  <c:v>391.0</c:v>
                </c:pt>
                <c:pt idx="391">
                  <c:v>392.0</c:v>
                </c:pt>
                <c:pt idx="392">
                  <c:v>393.0</c:v>
                </c:pt>
                <c:pt idx="393">
                  <c:v>394.0</c:v>
                </c:pt>
                <c:pt idx="394">
                  <c:v>395.0</c:v>
                </c:pt>
                <c:pt idx="395">
                  <c:v>396.0</c:v>
                </c:pt>
                <c:pt idx="396">
                  <c:v>397.0</c:v>
                </c:pt>
                <c:pt idx="397">
                  <c:v>398.0</c:v>
                </c:pt>
                <c:pt idx="398">
                  <c:v>399.0</c:v>
                </c:pt>
                <c:pt idx="399">
                  <c:v>400.0</c:v>
                </c:pt>
                <c:pt idx="400">
                  <c:v>401.0</c:v>
                </c:pt>
                <c:pt idx="401">
                  <c:v>402.0</c:v>
                </c:pt>
                <c:pt idx="402">
                  <c:v>403.0</c:v>
                </c:pt>
                <c:pt idx="403">
                  <c:v>404.0</c:v>
                </c:pt>
                <c:pt idx="404">
                  <c:v>405.0</c:v>
                </c:pt>
                <c:pt idx="405">
                  <c:v>406.0</c:v>
                </c:pt>
                <c:pt idx="406">
                  <c:v>407.0</c:v>
                </c:pt>
                <c:pt idx="407">
                  <c:v>408.0</c:v>
                </c:pt>
                <c:pt idx="408">
                  <c:v>409.0</c:v>
                </c:pt>
                <c:pt idx="409">
                  <c:v>410.0</c:v>
                </c:pt>
                <c:pt idx="410">
                  <c:v>411.0</c:v>
                </c:pt>
                <c:pt idx="411">
                  <c:v>412.0</c:v>
                </c:pt>
                <c:pt idx="412">
                  <c:v>413.0</c:v>
                </c:pt>
                <c:pt idx="413">
                  <c:v>414.0</c:v>
                </c:pt>
                <c:pt idx="414">
                  <c:v>415.0</c:v>
                </c:pt>
                <c:pt idx="415">
                  <c:v>416.0</c:v>
                </c:pt>
                <c:pt idx="416">
                  <c:v>417.0</c:v>
                </c:pt>
                <c:pt idx="417">
                  <c:v>418.0</c:v>
                </c:pt>
                <c:pt idx="418">
                  <c:v>419.0</c:v>
                </c:pt>
                <c:pt idx="419">
                  <c:v>420.0</c:v>
                </c:pt>
                <c:pt idx="420">
                  <c:v>421.0</c:v>
                </c:pt>
                <c:pt idx="421">
                  <c:v>422.0</c:v>
                </c:pt>
                <c:pt idx="422">
                  <c:v>423.0</c:v>
                </c:pt>
                <c:pt idx="423">
                  <c:v>424.0</c:v>
                </c:pt>
                <c:pt idx="424">
                  <c:v>425.0</c:v>
                </c:pt>
                <c:pt idx="425">
                  <c:v>426.0</c:v>
                </c:pt>
                <c:pt idx="426">
                  <c:v>427.0</c:v>
                </c:pt>
                <c:pt idx="427">
                  <c:v>428.0</c:v>
                </c:pt>
                <c:pt idx="428">
                  <c:v>429.0</c:v>
                </c:pt>
                <c:pt idx="429">
                  <c:v>430.0</c:v>
                </c:pt>
                <c:pt idx="430">
                  <c:v>431.0</c:v>
                </c:pt>
                <c:pt idx="431">
                  <c:v>432.0</c:v>
                </c:pt>
                <c:pt idx="432">
                  <c:v>433.0</c:v>
                </c:pt>
                <c:pt idx="433">
                  <c:v>434.0</c:v>
                </c:pt>
                <c:pt idx="434">
                  <c:v>435.0</c:v>
                </c:pt>
                <c:pt idx="435">
                  <c:v>436.0</c:v>
                </c:pt>
                <c:pt idx="436">
                  <c:v>437.0</c:v>
                </c:pt>
                <c:pt idx="437">
                  <c:v>438.0</c:v>
                </c:pt>
                <c:pt idx="438">
                  <c:v>439.0</c:v>
                </c:pt>
                <c:pt idx="439">
                  <c:v>440.0</c:v>
                </c:pt>
                <c:pt idx="440">
                  <c:v>441.0</c:v>
                </c:pt>
                <c:pt idx="441">
                  <c:v>442.0</c:v>
                </c:pt>
                <c:pt idx="442">
                  <c:v>443.0</c:v>
                </c:pt>
                <c:pt idx="443">
                  <c:v>444.0</c:v>
                </c:pt>
                <c:pt idx="444">
                  <c:v>445.0</c:v>
                </c:pt>
                <c:pt idx="445">
                  <c:v>446.0</c:v>
                </c:pt>
                <c:pt idx="446">
                  <c:v>447.0</c:v>
                </c:pt>
                <c:pt idx="447">
                  <c:v>448.0</c:v>
                </c:pt>
                <c:pt idx="448">
                  <c:v>449.0</c:v>
                </c:pt>
                <c:pt idx="449">
                  <c:v>450.0</c:v>
                </c:pt>
                <c:pt idx="450">
                  <c:v>451.0</c:v>
                </c:pt>
                <c:pt idx="451">
                  <c:v>452.0</c:v>
                </c:pt>
                <c:pt idx="452">
                  <c:v>453.0</c:v>
                </c:pt>
                <c:pt idx="453">
                  <c:v>454.0</c:v>
                </c:pt>
                <c:pt idx="454">
                  <c:v>455.0</c:v>
                </c:pt>
                <c:pt idx="455">
                  <c:v>456.0</c:v>
                </c:pt>
                <c:pt idx="456">
                  <c:v>457.0</c:v>
                </c:pt>
                <c:pt idx="457">
                  <c:v>458.0</c:v>
                </c:pt>
                <c:pt idx="458">
                  <c:v>459.0</c:v>
                </c:pt>
                <c:pt idx="459">
                  <c:v>460.0</c:v>
                </c:pt>
                <c:pt idx="460">
                  <c:v>461.0</c:v>
                </c:pt>
                <c:pt idx="461">
                  <c:v>462.0</c:v>
                </c:pt>
                <c:pt idx="462">
                  <c:v>463.0</c:v>
                </c:pt>
                <c:pt idx="463">
                  <c:v>464.0</c:v>
                </c:pt>
                <c:pt idx="464">
                  <c:v>465.0</c:v>
                </c:pt>
                <c:pt idx="465">
                  <c:v>466.0</c:v>
                </c:pt>
                <c:pt idx="466">
                  <c:v>467.0</c:v>
                </c:pt>
                <c:pt idx="467">
                  <c:v>468.0</c:v>
                </c:pt>
                <c:pt idx="468">
                  <c:v>469.0</c:v>
                </c:pt>
                <c:pt idx="469">
                  <c:v>470.0</c:v>
                </c:pt>
                <c:pt idx="470">
                  <c:v>471.0</c:v>
                </c:pt>
                <c:pt idx="471">
                  <c:v>472.0</c:v>
                </c:pt>
                <c:pt idx="472">
                  <c:v>473.0</c:v>
                </c:pt>
                <c:pt idx="473">
                  <c:v>474.0</c:v>
                </c:pt>
                <c:pt idx="474">
                  <c:v>475.0</c:v>
                </c:pt>
                <c:pt idx="475">
                  <c:v>476.0</c:v>
                </c:pt>
                <c:pt idx="476">
                  <c:v>477.0</c:v>
                </c:pt>
                <c:pt idx="477">
                  <c:v>478.0</c:v>
                </c:pt>
                <c:pt idx="478">
                  <c:v>479.0</c:v>
                </c:pt>
                <c:pt idx="479">
                  <c:v>480.0</c:v>
                </c:pt>
                <c:pt idx="480">
                  <c:v>481.0</c:v>
                </c:pt>
                <c:pt idx="481">
                  <c:v>482.0</c:v>
                </c:pt>
                <c:pt idx="482">
                  <c:v>483.0</c:v>
                </c:pt>
                <c:pt idx="483">
                  <c:v>484.0</c:v>
                </c:pt>
                <c:pt idx="484">
                  <c:v>485.0</c:v>
                </c:pt>
                <c:pt idx="485">
                  <c:v>486.0</c:v>
                </c:pt>
                <c:pt idx="486">
                  <c:v>487.0</c:v>
                </c:pt>
                <c:pt idx="487">
                  <c:v>488.0</c:v>
                </c:pt>
                <c:pt idx="488">
                  <c:v>489.0</c:v>
                </c:pt>
                <c:pt idx="489">
                  <c:v>490.0</c:v>
                </c:pt>
                <c:pt idx="490">
                  <c:v>491.0</c:v>
                </c:pt>
                <c:pt idx="491">
                  <c:v>492.0</c:v>
                </c:pt>
                <c:pt idx="492">
                  <c:v>493.0</c:v>
                </c:pt>
                <c:pt idx="493">
                  <c:v>494.0</c:v>
                </c:pt>
                <c:pt idx="494">
                  <c:v>495.0</c:v>
                </c:pt>
                <c:pt idx="495">
                  <c:v>496.0</c:v>
                </c:pt>
                <c:pt idx="496">
                  <c:v>497.0</c:v>
                </c:pt>
                <c:pt idx="497">
                  <c:v>498.0</c:v>
                </c:pt>
                <c:pt idx="498">
                  <c:v>499.0</c:v>
                </c:pt>
                <c:pt idx="499">
                  <c:v>500.0</c:v>
                </c:pt>
                <c:pt idx="500">
                  <c:v>501.0</c:v>
                </c:pt>
                <c:pt idx="501">
                  <c:v>502.0</c:v>
                </c:pt>
                <c:pt idx="502">
                  <c:v>503.0</c:v>
                </c:pt>
                <c:pt idx="503">
                  <c:v>504.0</c:v>
                </c:pt>
                <c:pt idx="504">
                  <c:v>505.0</c:v>
                </c:pt>
                <c:pt idx="505">
                  <c:v>506.0</c:v>
                </c:pt>
                <c:pt idx="506">
                  <c:v>507.0</c:v>
                </c:pt>
                <c:pt idx="507">
                  <c:v>508.0</c:v>
                </c:pt>
                <c:pt idx="508">
                  <c:v>509.0</c:v>
                </c:pt>
                <c:pt idx="509">
                  <c:v>510.0</c:v>
                </c:pt>
                <c:pt idx="510">
                  <c:v>511.0</c:v>
                </c:pt>
                <c:pt idx="511">
                  <c:v>512.0</c:v>
                </c:pt>
                <c:pt idx="512">
                  <c:v>513.0</c:v>
                </c:pt>
                <c:pt idx="513">
                  <c:v>514.0</c:v>
                </c:pt>
                <c:pt idx="514">
                  <c:v>515.0</c:v>
                </c:pt>
                <c:pt idx="515">
                  <c:v>516.0</c:v>
                </c:pt>
                <c:pt idx="516">
                  <c:v>517.0</c:v>
                </c:pt>
                <c:pt idx="517">
                  <c:v>518.0</c:v>
                </c:pt>
                <c:pt idx="518">
                  <c:v>519.0</c:v>
                </c:pt>
                <c:pt idx="519">
                  <c:v>520.0</c:v>
                </c:pt>
                <c:pt idx="520">
                  <c:v>521.0</c:v>
                </c:pt>
                <c:pt idx="521">
                  <c:v>522.0</c:v>
                </c:pt>
                <c:pt idx="522">
                  <c:v>523.0</c:v>
                </c:pt>
                <c:pt idx="523">
                  <c:v>524.0</c:v>
                </c:pt>
                <c:pt idx="524">
                  <c:v>525.0</c:v>
                </c:pt>
                <c:pt idx="525">
                  <c:v>526.0</c:v>
                </c:pt>
                <c:pt idx="526">
                  <c:v>527.0</c:v>
                </c:pt>
                <c:pt idx="527">
                  <c:v>528.0</c:v>
                </c:pt>
                <c:pt idx="528">
                  <c:v>529.0</c:v>
                </c:pt>
                <c:pt idx="529">
                  <c:v>530.0</c:v>
                </c:pt>
                <c:pt idx="530">
                  <c:v>531.0</c:v>
                </c:pt>
                <c:pt idx="531">
                  <c:v>532.0</c:v>
                </c:pt>
                <c:pt idx="532">
                  <c:v>533.0</c:v>
                </c:pt>
                <c:pt idx="533">
                  <c:v>534.0</c:v>
                </c:pt>
                <c:pt idx="534">
                  <c:v>535.0</c:v>
                </c:pt>
                <c:pt idx="535">
                  <c:v>536.0</c:v>
                </c:pt>
                <c:pt idx="536">
                  <c:v>537.0</c:v>
                </c:pt>
                <c:pt idx="537">
                  <c:v>538.0</c:v>
                </c:pt>
                <c:pt idx="538">
                  <c:v>539.0</c:v>
                </c:pt>
                <c:pt idx="539">
                  <c:v>540.0</c:v>
                </c:pt>
                <c:pt idx="540">
                  <c:v>541.0</c:v>
                </c:pt>
                <c:pt idx="541">
                  <c:v>542.0</c:v>
                </c:pt>
                <c:pt idx="542">
                  <c:v>543.0</c:v>
                </c:pt>
                <c:pt idx="543">
                  <c:v>544.0</c:v>
                </c:pt>
                <c:pt idx="544">
                  <c:v>545.0</c:v>
                </c:pt>
                <c:pt idx="545">
                  <c:v>546.0</c:v>
                </c:pt>
                <c:pt idx="546">
                  <c:v>547.0</c:v>
                </c:pt>
                <c:pt idx="547">
                  <c:v>548.0</c:v>
                </c:pt>
                <c:pt idx="548">
                  <c:v>549.0</c:v>
                </c:pt>
                <c:pt idx="549">
                  <c:v>550.0</c:v>
                </c:pt>
                <c:pt idx="550">
                  <c:v>551.0</c:v>
                </c:pt>
                <c:pt idx="551">
                  <c:v>552.0</c:v>
                </c:pt>
                <c:pt idx="552">
                  <c:v>553.0</c:v>
                </c:pt>
                <c:pt idx="553">
                  <c:v>554.0</c:v>
                </c:pt>
                <c:pt idx="554">
                  <c:v>555.0</c:v>
                </c:pt>
                <c:pt idx="555">
                  <c:v>556.0</c:v>
                </c:pt>
                <c:pt idx="556">
                  <c:v>557.0</c:v>
                </c:pt>
                <c:pt idx="557">
                  <c:v>558.0</c:v>
                </c:pt>
                <c:pt idx="558">
                  <c:v>559.0</c:v>
                </c:pt>
                <c:pt idx="559">
                  <c:v>560.0</c:v>
                </c:pt>
                <c:pt idx="560">
                  <c:v>561.0</c:v>
                </c:pt>
                <c:pt idx="561">
                  <c:v>562.0</c:v>
                </c:pt>
                <c:pt idx="562">
                  <c:v>563.0</c:v>
                </c:pt>
                <c:pt idx="563">
                  <c:v>564.0</c:v>
                </c:pt>
                <c:pt idx="564">
                  <c:v>565.0</c:v>
                </c:pt>
                <c:pt idx="565">
                  <c:v>566.0</c:v>
                </c:pt>
                <c:pt idx="566">
                  <c:v>567.0</c:v>
                </c:pt>
                <c:pt idx="567">
                  <c:v>568.0</c:v>
                </c:pt>
                <c:pt idx="568">
                  <c:v>569.0</c:v>
                </c:pt>
                <c:pt idx="569">
                  <c:v>570.0</c:v>
                </c:pt>
                <c:pt idx="570">
                  <c:v>571.0</c:v>
                </c:pt>
                <c:pt idx="571">
                  <c:v>572.0</c:v>
                </c:pt>
                <c:pt idx="572">
                  <c:v>573.0</c:v>
                </c:pt>
                <c:pt idx="573">
                  <c:v>574.0</c:v>
                </c:pt>
                <c:pt idx="574">
                  <c:v>575.0</c:v>
                </c:pt>
                <c:pt idx="575">
                  <c:v>576.0</c:v>
                </c:pt>
                <c:pt idx="576">
                  <c:v>577.0</c:v>
                </c:pt>
                <c:pt idx="577">
                  <c:v>578.0</c:v>
                </c:pt>
                <c:pt idx="578">
                  <c:v>579.0</c:v>
                </c:pt>
                <c:pt idx="579">
                  <c:v>580.0</c:v>
                </c:pt>
                <c:pt idx="580">
                  <c:v>581.0</c:v>
                </c:pt>
                <c:pt idx="581">
                  <c:v>582.0</c:v>
                </c:pt>
                <c:pt idx="582">
                  <c:v>583.0</c:v>
                </c:pt>
                <c:pt idx="583">
                  <c:v>584.0</c:v>
                </c:pt>
                <c:pt idx="584">
                  <c:v>585.0</c:v>
                </c:pt>
                <c:pt idx="585">
                  <c:v>586.0</c:v>
                </c:pt>
                <c:pt idx="586">
                  <c:v>587.0</c:v>
                </c:pt>
                <c:pt idx="587">
                  <c:v>588.0</c:v>
                </c:pt>
                <c:pt idx="588">
                  <c:v>589.0</c:v>
                </c:pt>
                <c:pt idx="589">
                  <c:v>590.0</c:v>
                </c:pt>
                <c:pt idx="590">
                  <c:v>591.0</c:v>
                </c:pt>
                <c:pt idx="591">
                  <c:v>592.0</c:v>
                </c:pt>
                <c:pt idx="592">
                  <c:v>593.0</c:v>
                </c:pt>
                <c:pt idx="593">
                  <c:v>594.0</c:v>
                </c:pt>
                <c:pt idx="594">
                  <c:v>595.0</c:v>
                </c:pt>
                <c:pt idx="595">
                  <c:v>596.0</c:v>
                </c:pt>
                <c:pt idx="596">
                  <c:v>597.0</c:v>
                </c:pt>
                <c:pt idx="597">
                  <c:v>598.0</c:v>
                </c:pt>
                <c:pt idx="598">
                  <c:v>599.0</c:v>
                </c:pt>
                <c:pt idx="599">
                  <c:v>600.0</c:v>
                </c:pt>
                <c:pt idx="600">
                  <c:v>601.0</c:v>
                </c:pt>
                <c:pt idx="601">
                  <c:v>602.0</c:v>
                </c:pt>
                <c:pt idx="602">
                  <c:v>603.0</c:v>
                </c:pt>
                <c:pt idx="603">
                  <c:v>604.0</c:v>
                </c:pt>
                <c:pt idx="604">
                  <c:v>605.0</c:v>
                </c:pt>
                <c:pt idx="605">
                  <c:v>606.0</c:v>
                </c:pt>
                <c:pt idx="606">
                  <c:v>607.0</c:v>
                </c:pt>
                <c:pt idx="607">
                  <c:v>608.0</c:v>
                </c:pt>
                <c:pt idx="608">
                  <c:v>609.0</c:v>
                </c:pt>
                <c:pt idx="609">
                  <c:v>610.0</c:v>
                </c:pt>
                <c:pt idx="610">
                  <c:v>611.0</c:v>
                </c:pt>
                <c:pt idx="611">
                  <c:v>612.0</c:v>
                </c:pt>
                <c:pt idx="612">
                  <c:v>613.0</c:v>
                </c:pt>
                <c:pt idx="613">
                  <c:v>614.0</c:v>
                </c:pt>
                <c:pt idx="614">
                  <c:v>615.0</c:v>
                </c:pt>
                <c:pt idx="615">
                  <c:v>616.0</c:v>
                </c:pt>
                <c:pt idx="616">
                  <c:v>617.0</c:v>
                </c:pt>
                <c:pt idx="617">
                  <c:v>618.0</c:v>
                </c:pt>
                <c:pt idx="618">
                  <c:v>619.0</c:v>
                </c:pt>
                <c:pt idx="619">
                  <c:v>620.0</c:v>
                </c:pt>
                <c:pt idx="620">
                  <c:v>621.0</c:v>
                </c:pt>
                <c:pt idx="621">
                  <c:v>622.0</c:v>
                </c:pt>
                <c:pt idx="622">
                  <c:v>623.0</c:v>
                </c:pt>
                <c:pt idx="623">
                  <c:v>624.0</c:v>
                </c:pt>
                <c:pt idx="624">
                  <c:v>625.0</c:v>
                </c:pt>
                <c:pt idx="625">
                  <c:v>626.0</c:v>
                </c:pt>
                <c:pt idx="626">
                  <c:v>627.0</c:v>
                </c:pt>
                <c:pt idx="627">
                  <c:v>628.0</c:v>
                </c:pt>
                <c:pt idx="628">
                  <c:v>629.0</c:v>
                </c:pt>
                <c:pt idx="629">
                  <c:v>630.0</c:v>
                </c:pt>
                <c:pt idx="630">
                  <c:v>631.0</c:v>
                </c:pt>
                <c:pt idx="631">
                  <c:v>632.0</c:v>
                </c:pt>
                <c:pt idx="632">
                  <c:v>633.0</c:v>
                </c:pt>
                <c:pt idx="633">
                  <c:v>634.0</c:v>
                </c:pt>
                <c:pt idx="634">
                  <c:v>635.0</c:v>
                </c:pt>
                <c:pt idx="635">
                  <c:v>636.0</c:v>
                </c:pt>
                <c:pt idx="636">
                  <c:v>637.0</c:v>
                </c:pt>
                <c:pt idx="637">
                  <c:v>638.0</c:v>
                </c:pt>
                <c:pt idx="638">
                  <c:v>639.0</c:v>
                </c:pt>
                <c:pt idx="639">
                  <c:v>640.0</c:v>
                </c:pt>
                <c:pt idx="640">
                  <c:v>641.0</c:v>
                </c:pt>
                <c:pt idx="641">
                  <c:v>642.0</c:v>
                </c:pt>
                <c:pt idx="642">
                  <c:v>643.0</c:v>
                </c:pt>
                <c:pt idx="643">
                  <c:v>644.0</c:v>
                </c:pt>
                <c:pt idx="644">
                  <c:v>645.0</c:v>
                </c:pt>
                <c:pt idx="645">
                  <c:v>646.0</c:v>
                </c:pt>
                <c:pt idx="646">
                  <c:v>647.0</c:v>
                </c:pt>
                <c:pt idx="647">
                  <c:v>648.0</c:v>
                </c:pt>
                <c:pt idx="648">
                  <c:v>649.0</c:v>
                </c:pt>
                <c:pt idx="649">
                  <c:v>650.0</c:v>
                </c:pt>
                <c:pt idx="650">
                  <c:v>651.0</c:v>
                </c:pt>
                <c:pt idx="651">
                  <c:v>652.0</c:v>
                </c:pt>
                <c:pt idx="652">
                  <c:v>653.0</c:v>
                </c:pt>
                <c:pt idx="653">
                  <c:v>654.0</c:v>
                </c:pt>
                <c:pt idx="654">
                  <c:v>655.0</c:v>
                </c:pt>
                <c:pt idx="655">
                  <c:v>656.0</c:v>
                </c:pt>
                <c:pt idx="656">
                  <c:v>657.0</c:v>
                </c:pt>
                <c:pt idx="657">
                  <c:v>658.0</c:v>
                </c:pt>
                <c:pt idx="658">
                  <c:v>659.0</c:v>
                </c:pt>
                <c:pt idx="659">
                  <c:v>660.0</c:v>
                </c:pt>
                <c:pt idx="660">
                  <c:v>661.0</c:v>
                </c:pt>
                <c:pt idx="661">
                  <c:v>662.0</c:v>
                </c:pt>
                <c:pt idx="662">
                  <c:v>663.0</c:v>
                </c:pt>
                <c:pt idx="663">
                  <c:v>664.0</c:v>
                </c:pt>
                <c:pt idx="664">
                  <c:v>665.0</c:v>
                </c:pt>
                <c:pt idx="665">
                  <c:v>666.0</c:v>
                </c:pt>
                <c:pt idx="666">
                  <c:v>667.0</c:v>
                </c:pt>
                <c:pt idx="667">
                  <c:v>668.0</c:v>
                </c:pt>
                <c:pt idx="668">
                  <c:v>669.0</c:v>
                </c:pt>
                <c:pt idx="669">
                  <c:v>670.0</c:v>
                </c:pt>
                <c:pt idx="670">
                  <c:v>671.0</c:v>
                </c:pt>
                <c:pt idx="671">
                  <c:v>672.0</c:v>
                </c:pt>
                <c:pt idx="672">
                  <c:v>673.0</c:v>
                </c:pt>
                <c:pt idx="673">
                  <c:v>674.0</c:v>
                </c:pt>
                <c:pt idx="674">
                  <c:v>675.0</c:v>
                </c:pt>
                <c:pt idx="675">
                  <c:v>676.0</c:v>
                </c:pt>
                <c:pt idx="676">
                  <c:v>677.0</c:v>
                </c:pt>
                <c:pt idx="677">
                  <c:v>678.0</c:v>
                </c:pt>
                <c:pt idx="678">
                  <c:v>679.0</c:v>
                </c:pt>
                <c:pt idx="679">
                  <c:v>680.0</c:v>
                </c:pt>
                <c:pt idx="680">
                  <c:v>681.0</c:v>
                </c:pt>
                <c:pt idx="681">
                  <c:v>682.0</c:v>
                </c:pt>
                <c:pt idx="682">
                  <c:v>683.0</c:v>
                </c:pt>
                <c:pt idx="683">
                  <c:v>684.0</c:v>
                </c:pt>
                <c:pt idx="684">
                  <c:v>685.0</c:v>
                </c:pt>
                <c:pt idx="685">
                  <c:v>686.0</c:v>
                </c:pt>
                <c:pt idx="686">
                  <c:v>687.0</c:v>
                </c:pt>
                <c:pt idx="687">
                  <c:v>688.0</c:v>
                </c:pt>
                <c:pt idx="688">
                  <c:v>689.0</c:v>
                </c:pt>
                <c:pt idx="689">
                  <c:v>690.0</c:v>
                </c:pt>
                <c:pt idx="690">
                  <c:v>691.0</c:v>
                </c:pt>
                <c:pt idx="691">
                  <c:v>692.0</c:v>
                </c:pt>
                <c:pt idx="692">
                  <c:v>693.0</c:v>
                </c:pt>
                <c:pt idx="693">
                  <c:v>694.0</c:v>
                </c:pt>
                <c:pt idx="694">
                  <c:v>695.0</c:v>
                </c:pt>
                <c:pt idx="695">
                  <c:v>696.0</c:v>
                </c:pt>
                <c:pt idx="696">
                  <c:v>697.0</c:v>
                </c:pt>
                <c:pt idx="697">
                  <c:v>698.0</c:v>
                </c:pt>
                <c:pt idx="698">
                  <c:v>699.0</c:v>
                </c:pt>
                <c:pt idx="699">
                  <c:v>700.0</c:v>
                </c:pt>
                <c:pt idx="700">
                  <c:v>701.0</c:v>
                </c:pt>
                <c:pt idx="701">
                  <c:v>702.0</c:v>
                </c:pt>
                <c:pt idx="702">
                  <c:v>703.0</c:v>
                </c:pt>
                <c:pt idx="703">
                  <c:v>704.0</c:v>
                </c:pt>
                <c:pt idx="704">
                  <c:v>705.0</c:v>
                </c:pt>
                <c:pt idx="705">
                  <c:v>706.0</c:v>
                </c:pt>
                <c:pt idx="706">
                  <c:v>707.0</c:v>
                </c:pt>
                <c:pt idx="707">
                  <c:v>708.0</c:v>
                </c:pt>
                <c:pt idx="708">
                  <c:v>709.0</c:v>
                </c:pt>
                <c:pt idx="709">
                  <c:v>710.0</c:v>
                </c:pt>
                <c:pt idx="710">
                  <c:v>711.0</c:v>
                </c:pt>
                <c:pt idx="711">
                  <c:v>712.0</c:v>
                </c:pt>
                <c:pt idx="712">
                  <c:v>713.0</c:v>
                </c:pt>
                <c:pt idx="713">
                  <c:v>714.0</c:v>
                </c:pt>
                <c:pt idx="714">
                  <c:v>715.0</c:v>
                </c:pt>
                <c:pt idx="715">
                  <c:v>716.0</c:v>
                </c:pt>
                <c:pt idx="716">
                  <c:v>717.0</c:v>
                </c:pt>
                <c:pt idx="717">
                  <c:v>718.0</c:v>
                </c:pt>
                <c:pt idx="718">
                  <c:v>719.0</c:v>
                </c:pt>
                <c:pt idx="719">
                  <c:v>720.0</c:v>
                </c:pt>
                <c:pt idx="720">
                  <c:v>721.0</c:v>
                </c:pt>
                <c:pt idx="721">
                  <c:v>722.0</c:v>
                </c:pt>
                <c:pt idx="722">
                  <c:v>723.0</c:v>
                </c:pt>
                <c:pt idx="723">
                  <c:v>724.0</c:v>
                </c:pt>
                <c:pt idx="724">
                  <c:v>725.0</c:v>
                </c:pt>
                <c:pt idx="725">
                  <c:v>726.0</c:v>
                </c:pt>
                <c:pt idx="726">
                  <c:v>727.0</c:v>
                </c:pt>
                <c:pt idx="727">
                  <c:v>728.0</c:v>
                </c:pt>
                <c:pt idx="728">
                  <c:v>729.0</c:v>
                </c:pt>
                <c:pt idx="729">
                  <c:v>730.0</c:v>
                </c:pt>
                <c:pt idx="730">
                  <c:v>731.0</c:v>
                </c:pt>
                <c:pt idx="731">
                  <c:v>732.0</c:v>
                </c:pt>
                <c:pt idx="732">
                  <c:v>733.0</c:v>
                </c:pt>
                <c:pt idx="733">
                  <c:v>734.0</c:v>
                </c:pt>
                <c:pt idx="734">
                  <c:v>735.0</c:v>
                </c:pt>
                <c:pt idx="735">
                  <c:v>736.0</c:v>
                </c:pt>
                <c:pt idx="736">
                  <c:v>737.0</c:v>
                </c:pt>
                <c:pt idx="737">
                  <c:v>738.0</c:v>
                </c:pt>
                <c:pt idx="738">
                  <c:v>739.0</c:v>
                </c:pt>
                <c:pt idx="739">
                  <c:v>740.0</c:v>
                </c:pt>
                <c:pt idx="740">
                  <c:v>741.0</c:v>
                </c:pt>
                <c:pt idx="741">
                  <c:v>742.0</c:v>
                </c:pt>
                <c:pt idx="742">
                  <c:v>743.0</c:v>
                </c:pt>
                <c:pt idx="743">
                  <c:v>744.0</c:v>
                </c:pt>
                <c:pt idx="744">
                  <c:v>745.0</c:v>
                </c:pt>
                <c:pt idx="745">
                  <c:v>746.0</c:v>
                </c:pt>
                <c:pt idx="746">
                  <c:v>747.0</c:v>
                </c:pt>
                <c:pt idx="747">
                  <c:v>748.0</c:v>
                </c:pt>
                <c:pt idx="748">
                  <c:v>749.0</c:v>
                </c:pt>
                <c:pt idx="749">
                  <c:v>750.0</c:v>
                </c:pt>
                <c:pt idx="750">
                  <c:v>751.0</c:v>
                </c:pt>
                <c:pt idx="751">
                  <c:v>752.0</c:v>
                </c:pt>
                <c:pt idx="752">
                  <c:v>753.0</c:v>
                </c:pt>
                <c:pt idx="753">
                  <c:v>754.0</c:v>
                </c:pt>
                <c:pt idx="754">
                  <c:v>755.0</c:v>
                </c:pt>
                <c:pt idx="755">
                  <c:v>756.0</c:v>
                </c:pt>
                <c:pt idx="756">
                  <c:v>757.0</c:v>
                </c:pt>
                <c:pt idx="757">
                  <c:v>758.0</c:v>
                </c:pt>
                <c:pt idx="758">
                  <c:v>759.0</c:v>
                </c:pt>
                <c:pt idx="759">
                  <c:v>760.0</c:v>
                </c:pt>
                <c:pt idx="760">
                  <c:v>761.0</c:v>
                </c:pt>
                <c:pt idx="761">
                  <c:v>762.0</c:v>
                </c:pt>
                <c:pt idx="762">
                  <c:v>763.0</c:v>
                </c:pt>
                <c:pt idx="763">
                  <c:v>764.0</c:v>
                </c:pt>
                <c:pt idx="764">
                  <c:v>765.0</c:v>
                </c:pt>
                <c:pt idx="765">
                  <c:v>766.0</c:v>
                </c:pt>
                <c:pt idx="766">
                  <c:v>767.0</c:v>
                </c:pt>
                <c:pt idx="767">
                  <c:v>768.0</c:v>
                </c:pt>
                <c:pt idx="768">
                  <c:v>769.0</c:v>
                </c:pt>
                <c:pt idx="769">
                  <c:v>770.0</c:v>
                </c:pt>
                <c:pt idx="770">
                  <c:v>771.0</c:v>
                </c:pt>
                <c:pt idx="771">
                  <c:v>772.0</c:v>
                </c:pt>
                <c:pt idx="772">
                  <c:v>773.0</c:v>
                </c:pt>
                <c:pt idx="773">
                  <c:v>774.0</c:v>
                </c:pt>
                <c:pt idx="774">
                  <c:v>775.0</c:v>
                </c:pt>
                <c:pt idx="775">
                  <c:v>776.0</c:v>
                </c:pt>
                <c:pt idx="776">
                  <c:v>777.0</c:v>
                </c:pt>
                <c:pt idx="777">
                  <c:v>778.0</c:v>
                </c:pt>
                <c:pt idx="778">
                  <c:v>779.0</c:v>
                </c:pt>
                <c:pt idx="779">
                  <c:v>780.0</c:v>
                </c:pt>
                <c:pt idx="780">
                  <c:v>781.0</c:v>
                </c:pt>
                <c:pt idx="781">
                  <c:v>782.0</c:v>
                </c:pt>
                <c:pt idx="782">
                  <c:v>783.0</c:v>
                </c:pt>
                <c:pt idx="783">
                  <c:v>784.0</c:v>
                </c:pt>
                <c:pt idx="784">
                  <c:v>785.0</c:v>
                </c:pt>
                <c:pt idx="785">
                  <c:v>786.0</c:v>
                </c:pt>
                <c:pt idx="786">
                  <c:v>787.0</c:v>
                </c:pt>
                <c:pt idx="787">
                  <c:v>788.0</c:v>
                </c:pt>
                <c:pt idx="788">
                  <c:v>789.0</c:v>
                </c:pt>
                <c:pt idx="789">
                  <c:v>790.0</c:v>
                </c:pt>
                <c:pt idx="790">
                  <c:v>791.0</c:v>
                </c:pt>
                <c:pt idx="791">
                  <c:v>792.0</c:v>
                </c:pt>
                <c:pt idx="792">
                  <c:v>793.0</c:v>
                </c:pt>
                <c:pt idx="793">
                  <c:v>794.0</c:v>
                </c:pt>
                <c:pt idx="794">
                  <c:v>795.0</c:v>
                </c:pt>
                <c:pt idx="795">
                  <c:v>796.0</c:v>
                </c:pt>
                <c:pt idx="796">
                  <c:v>797.0</c:v>
                </c:pt>
                <c:pt idx="797">
                  <c:v>798.0</c:v>
                </c:pt>
                <c:pt idx="798">
                  <c:v>799.0</c:v>
                </c:pt>
                <c:pt idx="799">
                  <c:v>800.0</c:v>
                </c:pt>
                <c:pt idx="800">
                  <c:v>801.0</c:v>
                </c:pt>
                <c:pt idx="801">
                  <c:v>802.0</c:v>
                </c:pt>
                <c:pt idx="802">
                  <c:v>803.0</c:v>
                </c:pt>
                <c:pt idx="803">
                  <c:v>804.0</c:v>
                </c:pt>
                <c:pt idx="804">
                  <c:v>805.0</c:v>
                </c:pt>
                <c:pt idx="805">
                  <c:v>806.0</c:v>
                </c:pt>
                <c:pt idx="806">
                  <c:v>807.0</c:v>
                </c:pt>
                <c:pt idx="807">
                  <c:v>808.0</c:v>
                </c:pt>
                <c:pt idx="808">
                  <c:v>809.0</c:v>
                </c:pt>
                <c:pt idx="809">
                  <c:v>810.0</c:v>
                </c:pt>
                <c:pt idx="810">
                  <c:v>811.0</c:v>
                </c:pt>
                <c:pt idx="811">
                  <c:v>812.0</c:v>
                </c:pt>
                <c:pt idx="812">
                  <c:v>813.0</c:v>
                </c:pt>
                <c:pt idx="813">
                  <c:v>814.0</c:v>
                </c:pt>
                <c:pt idx="814">
                  <c:v>815.0</c:v>
                </c:pt>
                <c:pt idx="815">
                  <c:v>816.0</c:v>
                </c:pt>
                <c:pt idx="816">
                  <c:v>817.0</c:v>
                </c:pt>
                <c:pt idx="817">
                  <c:v>818.0</c:v>
                </c:pt>
                <c:pt idx="818">
                  <c:v>819.0</c:v>
                </c:pt>
                <c:pt idx="819">
                  <c:v>820.0</c:v>
                </c:pt>
                <c:pt idx="820">
                  <c:v>821.0</c:v>
                </c:pt>
                <c:pt idx="821">
                  <c:v>822.0</c:v>
                </c:pt>
                <c:pt idx="822">
                  <c:v>823.0</c:v>
                </c:pt>
                <c:pt idx="823">
                  <c:v>824.0</c:v>
                </c:pt>
                <c:pt idx="824">
                  <c:v>825.0</c:v>
                </c:pt>
                <c:pt idx="825">
                  <c:v>826.0</c:v>
                </c:pt>
                <c:pt idx="826">
                  <c:v>827.0</c:v>
                </c:pt>
                <c:pt idx="827">
                  <c:v>828.0</c:v>
                </c:pt>
                <c:pt idx="828">
                  <c:v>829.0</c:v>
                </c:pt>
                <c:pt idx="829">
                  <c:v>830.0</c:v>
                </c:pt>
                <c:pt idx="830">
                  <c:v>831.0</c:v>
                </c:pt>
                <c:pt idx="831">
                  <c:v>832.0</c:v>
                </c:pt>
                <c:pt idx="832">
                  <c:v>833.0</c:v>
                </c:pt>
                <c:pt idx="833">
                  <c:v>834.0</c:v>
                </c:pt>
                <c:pt idx="834">
                  <c:v>835.0</c:v>
                </c:pt>
                <c:pt idx="835">
                  <c:v>836.0</c:v>
                </c:pt>
                <c:pt idx="836">
                  <c:v>837.0</c:v>
                </c:pt>
                <c:pt idx="837">
                  <c:v>838.0</c:v>
                </c:pt>
                <c:pt idx="838">
                  <c:v>839.0</c:v>
                </c:pt>
                <c:pt idx="839">
                  <c:v>840.0</c:v>
                </c:pt>
                <c:pt idx="840">
                  <c:v>841.0</c:v>
                </c:pt>
                <c:pt idx="841">
                  <c:v>842.0</c:v>
                </c:pt>
                <c:pt idx="842">
                  <c:v>843.0</c:v>
                </c:pt>
                <c:pt idx="843">
                  <c:v>844.0</c:v>
                </c:pt>
                <c:pt idx="844">
                  <c:v>845.0</c:v>
                </c:pt>
                <c:pt idx="845">
                  <c:v>846.0</c:v>
                </c:pt>
                <c:pt idx="846">
                  <c:v>847.0</c:v>
                </c:pt>
                <c:pt idx="847">
                  <c:v>848.0</c:v>
                </c:pt>
                <c:pt idx="848">
                  <c:v>849.0</c:v>
                </c:pt>
                <c:pt idx="849">
                  <c:v>850.0</c:v>
                </c:pt>
                <c:pt idx="850">
                  <c:v>851.0</c:v>
                </c:pt>
                <c:pt idx="851">
                  <c:v>852.0</c:v>
                </c:pt>
                <c:pt idx="852">
                  <c:v>853.0</c:v>
                </c:pt>
                <c:pt idx="853">
                  <c:v>854.0</c:v>
                </c:pt>
                <c:pt idx="854">
                  <c:v>855.0</c:v>
                </c:pt>
                <c:pt idx="855">
                  <c:v>856.0</c:v>
                </c:pt>
                <c:pt idx="856">
                  <c:v>857.0</c:v>
                </c:pt>
                <c:pt idx="857">
                  <c:v>858.0</c:v>
                </c:pt>
                <c:pt idx="858">
                  <c:v>859.0</c:v>
                </c:pt>
                <c:pt idx="859">
                  <c:v>860.0</c:v>
                </c:pt>
                <c:pt idx="860">
                  <c:v>861.0</c:v>
                </c:pt>
                <c:pt idx="861">
                  <c:v>862.0</c:v>
                </c:pt>
                <c:pt idx="862">
                  <c:v>863.0</c:v>
                </c:pt>
                <c:pt idx="863">
                  <c:v>864.0</c:v>
                </c:pt>
                <c:pt idx="864">
                  <c:v>865.0</c:v>
                </c:pt>
                <c:pt idx="865">
                  <c:v>866.0</c:v>
                </c:pt>
                <c:pt idx="866">
                  <c:v>867.0</c:v>
                </c:pt>
                <c:pt idx="867">
                  <c:v>868.0</c:v>
                </c:pt>
                <c:pt idx="868">
                  <c:v>869.0</c:v>
                </c:pt>
                <c:pt idx="869">
                  <c:v>870.0</c:v>
                </c:pt>
                <c:pt idx="870">
                  <c:v>871.0</c:v>
                </c:pt>
                <c:pt idx="871">
                  <c:v>872.0</c:v>
                </c:pt>
                <c:pt idx="872">
                  <c:v>873.0</c:v>
                </c:pt>
                <c:pt idx="873">
                  <c:v>874.0</c:v>
                </c:pt>
                <c:pt idx="874">
                  <c:v>875.0</c:v>
                </c:pt>
                <c:pt idx="875">
                  <c:v>876.0</c:v>
                </c:pt>
                <c:pt idx="876">
                  <c:v>877.0</c:v>
                </c:pt>
                <c:pt idx="877">
                  <c:v>878.0</c:v>
                </c:pt>
                <c:pt idx="878">
                  <c:v>879.0</c:v>
                </c:pt>
                <c:pt idx="879">
                  <c:v>880.0</c:v>
                </c:pt>
                <c:pt idx="880">
                  <c:v>881.0</c:v>
                </c:pt>
                <c:pt idx="881">
                  <c:v>882.0</c:v>
                </c:pt>
                <c:pt idx="882">
                  <c:v>883.0</c:v>
                </c:pt>
                <c:pt idx="883">
                  <c:v>884.0</c:v>
                </c:pt>
                <c:pt idx="884">
                  <c:v>885.0</c:v>
                </c:pt>
                <c:pt idx="885">
                  <c:v>886.0</c:v>
                </c:pt>
                <c:pt idx="886">
                  <c:v>887.0</c:v>
                </c:pt>
                <c:pt idx="887">
                  <c:v>888.0</c:v>
                </c:pt>
                <c:pt idx="888">
                  <c:v>889.0</c:v>
                </c:pt>
                <c:pt idx="889">
                  <c:v>890.0</c:v>
                </c:pt>
                <c:pt idx="890">
                  <c:v>891.0</c:v>
                </c:pt>
                <c:pt idx="891">
                  <c:v>892.0</c:v>
                </c:pt>
                <c:pt idx="892">
                  <c:v>893.0</c:v>
                </c:pt>
                <c:pt idx="893">
                  <c:v>894.0</c:v>
                </c:pt>
                <c:pt idx="894">
                  <c:v>895.0</c:v>
                </c:pt>
                <c:pt idx="895">
                  <c:v>896.0</c:v>
                </c:pt>
                <c:pt idx="896">
                  <c:v>897.0</c:v>
                </c:pt>
                <c:pt idx="897">
                  <c:v>898.0</c:v>
                </c:pt>
                <c:pt idx="898">
                  <c:v>899.0</c:v>
                </c:pt>
                <c:pt idx="899">
                  <c:v>900.0</c:v>
                </c:pt>
                <c:pt idx="900">
                  <c:v>901.0</c:v>
                </c:pt>
                <c:pt idx="901">
                  <c:v>902.0</c:v>
                </c:pt>
                <c:pt idx="902">
                  <c:v>903.0</c:v>
                </c:pt>
                <c:pt idx="903">
                  <c:v>904.0</c:v>
                </c:pt>
                <c:pt idx="904">
                  <c:v>905.0</c:v>
                </c:pt>
                <c:pt idx="905">
                  <c:v>906.0</c:v>
                </c:pt>
                <c:pt idx="906">
                  <c:v>907.0</c:v>
                </c:pt>
                <c:pt idx="907">
                  <c:v>908.0</c:v>
                </c:pt>
                <c:pt idx="908">
                  <c:v>909.0</c:v>
                </c:pt>
                <c:pt idx="909">
                  <c:v>910.0</c:v>
                </c:pt>
                <c:pt idx="910">
                  <c:v>911.0</c:v>
                </c:pt>
                <c:pt idx="911">
                  <c:v>912.0</c:v>
                </c:pt>
                <c:pt idx="912">
                  <c:v>913.0</c:v>
                </c:pt>
                <c:pt idx="913">
                  <c:v>914.0</c:v>
                </c:pt>
                <c:pt idx="914">
                  <c:v>915.0</c:v>
                </c:pt>
                <c:pt idx="915">
                  <c:v>916.0</c:v>
                </c:pt>
                <c:pt idx="916">
                  <c:v>917.0</c:v>
                </c:pt>
                <c:pt idx="917">
                  <c:v>918.0</c:v>
                </c:pt>
                <c:pt idx="918">
                  <c:v>919.0</c:v>
                </c:pt>
                <c:pt idx="919">
                  <c:v>920.0</c:v>
                </c:pt>
                <c:pt idx="920">
                  <c:v>921.0</c:v>
                </c:pt>
                <c:pt idx="921">
                  <c:v>922.0</c:v>
                </c:pt>
                <c:pt idx="922">
                  <c:v>923.0</c:v>
                </c:pt>
                <c:pt idx="923">
                  <c:v>924.0</c:v>
                </c:pt>
                <c:pt idx="924">
                  <c:v>925.0</c:v>
                </c:pt>
                <c:pt idx="925">
                  <c:v>926.0</c:v>
                </c:pt>
                <c:pt idx="926">
                  <c:v>927.0</c:v>
                </c:pt>
                <c:pt idx="927">
                  <c:v>928.0</c:v>
                </c:pt>
                <c:pt idx="928">
                  <c:v>929.0</c:v>
                </c:pt>
                <c:pt idx="929">
                  <c:v>930.0</c:v>
                </c:pt>
                <c:pt idx="930">
                  <c:v>931.0</c:v>
                </c:pt>
                <c:pt idx="931">
                  <c:v>932.0</c:v>
                </c:pt>
                <c:pt idx="932">
                  <c:v>933.0</c:v>
                </c:pt>
                <c:pt idx="933">
                  <c:v>934.0</c:v>
                </c:pt>
                <c:pt idx="934">
                  <c:v>935.0</c:v>
                </c:pt>
                <c:pt idx="935">
                  <c:v>936.0</c:v>
                </c:pt>
                <c:pt idx="936">
                  <c:v>937.0</c:v>
                </c:pt>
                <c:pt idx="937">
                  <c:v>938.0</c:v>
                </c:pt>
                <c:pt idx="938">
                  <c:v>939.0</c:v>
                </c:pt>
                <c:pt idx="939">
                  <c:v>940.0</c:v>
                </c:pt>
                <c:pt idx="940">
                  <c:v>941.0</c:v>
                </c:pt>
                <c:pt idx="941">
                  <c:v>942.0</c:v>
                </c:pt>
                <c:pt idx="942">
                  <c:v>943.0</c:v>
                </c:pt>
                <c:pt idx="943">
                  <c:v>944.0</c:v>
                </c:pt>
                <c:pt idx="944">
                  <c:v>945.0</c:v>
                </c:pt>
                <c:pt idx="945">
                  <c:v>946.0</c:v>
                </c:pt>
                <c:pt idx="946">
                  <c:v>947.0</c:v>
                </c:pt>
                <c:pt idx="947">
                  <c:v>948.0</c:v>
                </c:pt>
                <c:pt idx="948">
                  <c:v>949.0</c:v>
                </c:pt>
                <c:pt idx="949">
                  <c:v>950.0</c:v>
                </c:pt>
                <c:pt idx="950">
                  <c:v>951.0</c:v>
                </c:pt>
                <c:pt idx="951">
                  <c:v>952.0</c:v>
                </c:pt>
                <c:pt idx="952">
                  <c:v>953.0</c:v>
                </c:pt>
                <c:pt idx="953">
                  <c:v>954.0</c:v>
                </c:pt>
                <c:pt idx="954">
                  <c:v>955.0</c:v>
                </c:pt>
                <c:pt idx="955">
                  <c:v>956.0</c:v>
                </c:pt>
                <c:pt idx="956">
                  <c:v>957.0</c:v>
                </c:pt>
                <c:pt idx="957">
                  <c:v>958.0</c:v>
                </c:pt>
                <c:pt idx="958">
                  <c:v>959.0</c:v>
                </c:pt>
                <c:pt idx="959">
                  <c:v>960.0</c:v>
                </c:pt>
                <c:pt idx="960">
                  <c:v>961.0</c:v>
                </c:pt>
                <c:pt idx="961">
                  <c:v>962.0</c:v>
                </c:pt>
                <c:pt idx="962">
                  <c:v>963.0</c:v>
                </c:pt>
                <c:pt idx="963">
                  <c:v>964.0</c:v>
                </c:pt>
                <c:pt idx="964">
                  <c:v>965.0</c:v>
                </c:pt>
                <c:pt idx="965">
                  <c:v>966.0</c:v>
                </c:pt>
                <c:pt idx="966">
                  <c:v>967.0</c:v>
                </c:pt>
                <c:pt idx="967">
                  <c:v>968.0</c:v>
                </c:pt>
                <c:pt idx="968">
                  <c:v>969.0</c:v>
                </c:pt>
                <c:pt idx="969">
                  <c:v>970.0</c:v>
                </c:pt>
                <c:pt idx="970">
                  <c:v>971.0</c:v>
                </c:pt>
                <c:pt idx="971">
                  <c:v>972.0</c:v>
                </c:pt>
                <c:pt idx="972">
                  <c:v>973.0</c:v>
                </c:pt>
                <c:pt idx="973">
                  <c:v>974.0</c:v>
                </c:pt>
                <c:pt idx="974">
                  <c:v>975.0</c:v>
                </c:pt>
                <c:pt idx="975">
                  <c:v>976.0</c:v>
                </c:pt>
                <c:pt idx="976">
                  <c:v>977.0</c:v>
                </c:pt>
                <c:pt idx="977">
                  <c:v>978.0</c:v>
                </c:pt>
                <c:pt idx="978">
                  <c:v>979.0</c:v>
                </c:pt>
                <c:pt idx="979">
                  <c:v>980.0</c:v>
                </c:pt>
                <c:pt idx="980">
                  <c:v>981.0</c:v>
                </c:pt>
                <c:pt idx="981">
                  <c:v>982.0</c:v>
                </c:pt>
                <c:pt idx="982">
                  <c:v>983.0</c:v>
                </c:pt>
                <c:pt idx="983">
                  <c:v>984.0</c:v>
                </c:pt>
                <c:pt idx="984">
                  <c:v>985.0</c:v>
                </c:pt>
                <c:pt idx="985">
                  <c:v>986.0</c:v>
                </c:pt>
                <c:pt idx="986">
                  <c:v>987.0</c:v>
                </c:pt>
                <c:pt idx="987">
                  <c:v>988.0</c:v>
                </c:pt>
                <c:pt idx="988">
                  <c:v>989.0</c:v>
                </c:pt>
                <c:pt idx="989">
                  <c:v>990.0</c:v>
                </c:pt>
                <c:pt idx="990">
                  <c:v>991.0</c:v>
                </c:pt>
                <c:pt idx="991">
                  <c:v>992.0</c:v>
                </c:pt>
                <c:pt idx="992">
                  <c:v>993.0</c:v>
                </c:pt>
                <c:pt idx="993">
                  <c:v>994.0</c:v>
                </c:pt>
                <c:pt idx="994">
                  <c:v>995.0</c:v>
                </c:pt>
                <c:pt idx="995">
                  <c:v>996.0</c:v>
                </c:pt>
                <c:pt idx="996">
                  <c:v>997.0</c:v>
                </c:pt>
                <c:pt idx="997">
                  <c:v>998.0</c:v>
                </c:pt>
                <c:pt idx="998">
                  <c:v>999.0</c:v>
                </c:pt>
                <c:pt idx="999">
                  <c:v>1000.0</c:v>
                </c:pt>
                <c:pt idx="1000">
                  <c:v>1001.0</c:v>
                </c:pt>
                <c:pt idx="1001">
                  <c:v>1002.0</c:v>
                </c:pt>
                <c:pt idx="1002">
                  <c:v>1003.0</c:v>
                </c:pt>
                <c:pt idx="1003">
                  <c:v>1004.0</c:v>
                </c:pt>
                <c:pt idx="1004">
                  <c:v>1005.0</c:v>
                </c:pt>
                <c:pt idx="1005">
                  <c:v>1006.0</c:v>
                </c:pt>
                <c:pt idx="1006">
                  <c:v>1007.0</c:v>
                </c:pt>
                <c:pt idx="1007">
                  <c:v>1008.0</c:v>
                </c:pt>
                <c:pt idx="1008">
                  <c:v>1009.0</c:v>
                </c:pt>
                <c:pt idx="1009">
                  <c:v>1010.0</c:v>
                </c:pt>
                <c:pt idx="1010">
                  <c:v>1011.0</c:v>
                </c:pt>
                <c:pt idx="1011">
                  <c:v>1012.0</c:v>
                </c:pt>
                <c:pt idx="1012">
                  <c:v>1013.0</c:v>
                </c:pt>
                <c:pt idx="1013">
                  <c:v>1014.0</c:v>
                </c:pt>
                <c:pt idx="1014">
                  <c:v>1015.0</c:v>
                </c:pt>
                <c:pt idx="1015">
                  <c:v>1016.0</c:v>
                </c:pt>
                <c:pt idx="1016">
                  <c:v>1017.0</c:v>
                </c:pt>
                <c:pt idx="1017">
                  <c:v>1018.0</c:v>
                </c:pt>
                <c:pt idx="1018">
                  <c:v>1019.0</c:v>
                </c:pt>
                <c:pt idx="1019">
                  <c:v>1020.0</c:v>
                </c:pt>
                <c:pt idx="1020">
                  <c:v>1021.0</c:v>
                </c:pt>
                <c:pt idx="1021">
                  <c:v>1022.0</c:v>
                </c:pt>
                <c:pt idx="1022">
                  <c:v>1023.0</c:v>
                </c:pt>
                <c:pt idx="1023">
                  <c:v>1024.0</c:v>
                </c:pt>
                <c:pt idx="1024">
                  <c:v>1025.0</c:v>
                </c:pt>
                <c:pt idx="1025">
                  <c:v>1026.0</c:v>
                </c:pt>
                <c:pt idx="1026">
                  <c:v>1027.0</c:v>
                </c:pt>
                <c:pt idx="1027">
                  <c:v>1028.0</c:v>
                </c:pt>
                <c:pt idx="1028">
                  <c:v>1029.0</c:v>
                </c:pt>
                <c:pt idx="1029">
                  <c:v>1030.0</c:v>
                </c:pt>
                <c:pt idx="1030">
                  <c:v>1031.0</c:v>
                </c:pt>
                <c:pt idx="1031">
                  <c:v>1032.0</c:v>
                </c:pt>
                <c:pt idx="1032">
                  <c:v>1033.0</c:v>
                </c:pt>
                <c:pt idx="1033">
                  <c:v>1034.0</c:v>
                </c:pt>
                <c:pt idx="1034">
                  <c:v>1035.0</c:v>
                </c:pt>
                <c:pt idx="1035">
                  <c:v>1036.0</c:v>
                </c:pt>
                <c:pt idx="1036">
                  <c:v>1037.0</c:v>
                </c:pt>
                <c:pt idx="1037">
                  <c:v>1038.0</c:v>
                </c:pt>
                <c:pt idx="1038">
                  <c:v>1039.0</c:v>
                </c:pt>
                <c:pt idx="1039">
                  <c:v>1040.0</c:v>
                </c:pt>
                <c:pt idx="1040">
                  <c:v>1041.0</c:v>
                </c:pt>
                <c:pt idx="1041">
                  <c:v>1042.0</c:v>
                </c:pt>
                <c:pt idx="1042">
                  <c:v>1043.0</c:v>
                </c:pt>
                <c:pt idx="1043">
                  <c:v>1044.0</c:v>
                </c:pt>
                <c:pt idx="1044">
                  <c:v>1045.0</c:v>
                </c:pt>
                <c:pt idx="1045">
                  <c:v>1046.0</c:v>
                </c:pt>
                <c:pt idx="1046">
                  <c:v>1047.0</c:v>
                </c:pt>
                <c:pt idx="1047">
                  <c:v>1048.0</c:v>
                </c:pt>
                <c:pt idx="1048">
                  <c:v>1049.0</c:v>
                </c:pt>
                <c:pt idx="1049">
                  <c:v>1050.0</c:v>
                </c:pt>
                <c:pt idx="1050">
                  <c:v>1051.0</c:v>
                </c:pt>
                <c:pt idx="1051">
                  <c:v>1052.0</c:v>
                </c:pt>
                <c:pt idx="1052">
                  <c:v>1053.0</c:v>
                </c:pt>
                <c:pt idx="1053">
                  <c:v>1054.0</c:v>
                </c:pt>
                <c:pt idx="1054">
                  <c:v>1055.0</c:v>
                </c:pt>
                <c:pt idx="1055">
                  <c:v>1056.0</c:v>
                </c:pt>
                <c:pt idx="1056">
                  <c:v>1057.0</c:v>
                </c:pt>
                <c:pt idx="1057">
                  <c:v>1058.0</c:v>
                </c:pt>
                <c:pt idx="1058">
                  <c:v>1059.0</c:v>
                </c:pt>
                <c:pt idx="1059">
                  <c:v>1060.0</c:v>
                </c:pt>
                <c:pt idx="1060">
                  <c:v>1061.0</c:v>
                </c:pt>
                <c:pt idx="1061">
                  <c:v>1062.0</c:v>
                </c:pt>
                <c:pt idx="1062">
                  <c:v>1063.0</c:v>
                </c:pt>
                <c:pt idx="1063">
                  <c:v>1064.0</c:v>
                </c:pt>
                <c:pt idx="1064">
                  <c:v>1065.0</c:v>
                </c:pt>
                <c:pt idx="1065">
                  <c:v>1066.0</c:v>
                </c:pt>
                <c:pt idx="1066">
                  <c:v>1067.0</c:v>
                </c:pt>
                <c:pt idx="1067">
                  <c:v>1068.0</c:v>
                </c:pt>
                <c:pt idx="1068">
                  <c:v>1069.0</c:v>
                </c:pt>
                <c:pt idx="1069">
                  <c:v>1070.0</c:v>
                </c:pt>
                <c:pt idx="1070">
                  <c:v>1071.0</c:v>
                </c:pt>
                <c:pt idx="1071">
                  <c:v>1072.0</c:v>
                </c:pt>
                <c:pt idx="1072">
                  <c:v>1073.0</c:v>
                </c:pt>
                <c:pt idx="1073">
                  <c:v>1074.0</c:v>
                </c:pt>
                <c:pt idx="1074">
                  <c:v>1075.0</c:v>
                </c:pt>
                <c:pt idx="1075">
                  <c:v>1076.0</c:v>
                </c:pt>
                <c:pt idx="1076">
                  <c:v>1077.0</c:v>
                </c:pt>
                <c:pt idx="1077">
                  <c:v>1078.0</c:v>
                </c:pt>
                <c:pt idx="1078">
                  <c:v>1079.0</c:v>
                </c:pt>
                <c:pt idx="1079">
                  <c:v>1080.0</c:v>
                </c:pt>
                <c:pt idx="1080">
                  <c:v>1081.0</c:v>
                </c:pt>
                <c:pt idx="1081">
                  <c:v>1082.0</c:v>
                </c:pt>
                <c:pt idx="1082">
                  <c:v>1083.0</c:v>
                </c:pt>
                <c:pt idx="1083">
                  <c:v>1084.0</c:v>
                </c:pt>
                <c:pt idx="1084">
                  <c:v>1085.0</c:v>
                </c:pt>
                <c:pt idx="1085">
                  <c:v>1086.0</c:v>
                </c:pt>
                <c:pt idx="1086">
                  <c:v>1087.0</c:v>
                </c:pt>
                <c:pt idx="1087">
                  <c:v>1088.0</c:v>
                </c:pt>
                <c:pt idx="1088">
                  <c:v>1089.0</c:v>
                </c:pt>
                <c:pt idx="1089">
                  <c:v>1090.0</c:v>
                </c:pt>
                <c:pt idx="1090">
                  <c:v>1091.0</c:v>
                </c:pt>
                <c:pt idx="1091">
                  <c:v>1092.0</c:v>
                </c:pt>
                <c:pt idx="1092">
                  <c:v>1093.0</c:v>
                </c:pt>
                <c:pt idx="1093">
                  <c:v>1094.0</c:v>
                </c:pt>
                <c:pt idx="1094">
                  <c:v>1095.0</c:v>
                </c:pt>
                <c:pt idx="1095">
                  <c:v>1096.0</c:v>
                </c:pt>
                <c:pt idx="1096">
                  <c:v>1097.0</c:v>
                </c:pt>
                <c:pt idx="1097">
                  <c:v>1098.0</c:v>
                </c:pt>
                <c:pt idx="1098">
                  <c:v>1099.0</c:v>
                </c:pt>
                <c:pt idx="1099">
                  <c:v>1100.0</c:v>
                </c:pt>
                <c:pt idx="1100">
                  <c:v>1101.0</c:v>
                </c:pt>
                <c:pt idx="1101">
                  <c:v>1102.0</c:v>
                </c:pt>
                <c:pt idx="1102">
                  <c:v>1103.0</c:v>
                </c:pt>
                <c:pt idx="1103">
                  <c:v>1104.0</c:v>
                </c:pt>
                <c:pt idx="1104">
                  <c:v>1105.0</c:v>
                </c:pt>
                <c:pt idx="1105">
                  <c:v>1106.0</c:v>
                </c:pt>
                <c:pt idx="1106">
                  <c:v>1107.0</c:v>
                </c:pt>
                <c:pt idx="1107">
                  <c:v>1108.0</c:v>
                </c:pt>
                <c:pt idx="1108">
                  <c:v>1109.0</c:v>
                </c:pt>
                <c:pt idx="1109">
                  <c:v>1110.0</c:v>
                </c:pt>
                <c:pt idx="1110">
                  <c:v>1111.0</c:v>
                </c:pt>
                <c:pt idx="1111">
                  <c:v>1112.0</c:v>
                </c:pt>
                <c:pt idx="1112">
                  <c:v>1113.0</c:v>
                </c:pt>
                <c:pt idx="1113">
                  <c:v>1114.0</c:v>
                </c:pt>
                <c:pt idx="1114">
                  <c:v>1115.0</c:v>
                </c:pt>
                <c:pt idx="1115">
                  <c:v>1116.0</c:v>
                </c:pt>
                <c:pt idx="1116">
                  <c:v>1117.0</c:v>
                </c:pt>
                <c:pt idx="1117">
                  <c:v>1118.0</c:v>
                </c:pt>
                <c:pt idx="1118">
                  <c:v>1119.0</c:v>
                </c:pt>
                <c:pt idx="1119">
                  <c:v>1120.0</c:v>
                </c:pt>
                <c:pt idx="1120">
                  <c:v>1121.0</c:v>
                </c:pt>
                <c:pt idx="1121">
                  <c:v>1122.0</c:v>
                </c:pt>
                <c:pt idx="1122">
                  <c:v>1123.0</c:v>
                </c:pt>
                <c:pt idx="1123">
                  <c:v>1124.0</c:v>
                </c:pt>
                <c:pt idx="1124">
                  <c:v>1125.0</c:v>
                </c:pt>
                <c:pt idx="1125">
                  <c:v>1126.0</c:v>
                </c:pt>
                <c:pt idx="1126">
                  <c:v>1127.0</c:v>
                </c:pt>
                <c:pt idx="1127">
                  <c:v>1128.0</c:v>
                </c:pt>
                <c:pt idx="1128">
                  <c:v>1129.0</c:v>
                </c:pt>
                <c:pt idx="1129">
                  <c:v>1130.0</c:v>
                </c:pt>
                <c:pt idx="1130">
                  <c:v>1131.0</c:v>
                </c:pt>
                <c:pt idx="1131">
                  <c:v>1132.0</c:v>
                </c:pt>
                <c:pt idx="1132">
                  <c:v>1133.0</c:v>
                </c:pt>
                <c:pt idx="1133">
                  <c:v>1134.0</c:v>
                </c:pt>
                <c:pt idx="1134">
                  <c:v>1135.0</c:v>
                </c:pt>
                <c:pt idx="1135">
                  <c:v>1136.0</c:v>
                </c:pt>
                <c:pt idx="1136">
                  <c:v>1137.0</c:v>
                </c:pt>
                <c:pt idx="1137">
                  <c:v>1138.0</c:v>
                </c:pt>
                <c:pt idx="1138">
                  <c:v>1139.0</c:v>
                </c:pt>
                <c:pt idx="1139">
                  <c:v>1140.0</c:v>
                </c:pt>
                <c:pt idx="1140">
                  <c:v>1141.0</c:v>
                </c:pt>
                <c:pt idx="1141">
                  <c:v>1142.0</c:v>
                </c:pt>
                <c:pt idx="1142">
                  <c:v>1143.0</c:v>
                </c:pt>
                <c:pt idx="1143">
                  <c:v>1144.0</c:v>
                </c:pt>
                <c:pt idx="1144">
                  <c:v>1145.0</c:v>
                </c:pt>
                <c:pt idx="1145">
                  <c:v>1146.0</c:v>
                </c:pt>
                <c:pt idx="1146">
                  <c:v>1147.0</c:v>
                </c:pt>
                <c:pt idx="1147">
                  <c:v>1148.0</c:v>
                </c:pt>
                <c:pt idx="1148">
                  <c:v>1149.0</c:v>
                </c:pt>
                <c:pt idx="1149">
                  <c:v>1150.0</c:v>
                </c:pt>
                <c:pt idx="1150">
                  <c:v>1151.0</c:v>
                </c:pt>
                <c:pt idx="1151">
                  <c:v>1152.0</c:v>
                </c:pt>
                <c:pt idx="1152">
                  <c:v>1153.0</c:v>
                </c:pt>
                <c:pt idx="1153">
                  <c:v>1154.0</c:v>
                </c:pt>
                <c:pt idx="1154">
                  <c:v>1155.0</c:v>
                </c:pt>
                <c:pt idx="1155">
                  <c:v>1156.0</c:v>
                </c:pt>
                <c:pt idx="1156">
                  <c:v>1157.0</c:v>
                </c:pt>
                <c:pt idx="1157">
                  <c:v>1158.0</c:v>
                </c:pt>
                <c:pt idx="1158">
                  <c:v>1159.0</c:v>
                </c:pt>
                <c:pt idx="1159">
                  <c:v>1160.0</c:v>
                </c:pt>
                <c:pt idx="1160">
                  <c:v>1161.0</c:v>
                </c:pt>
                <c:pt idx="1161">
                  <c:v>1162.0</c:v>
                </c:pt>
                <c:pt idx="1162">
                  <c:v>1163.0</c:v>
                </c:pt>
                <c:pt idx="1163">
                  <c:v>1164.0</c:v>
                </c:pt>
                <c:pt idx="1164">
                  <c:v>1165.0</c:v>
                </c:pt>
                <c:pt idx="1165">
                  <c:v>1166.0</c:v>
                </c:pt>
                <c:pt idx="1166">
                  <c:v>1167.0</c:v>
                </c:pt>
                <c:pt idx="1167">
                  <c:v>1168.0</c:v>
                </c:pt>
                <c:pt idx="1168">
                  <c:v>1169.0</c:v>
                </c:pt>
                <c:pt idx="1169">
                  <c:v>1170.0</c:v>
                </c:pt>
                <c:pt idx="1170">
                  <c:v>1171.0</c:v>
                </c:pt>
                <c:pt idx="1171">
                  <c:v>1172.0</c:v>
                </c:pt>
                <c:pt idx="1172">
                  <c:v>1173.0</c:v>
                </c:pt>
                <c:pt idx="1173">
                  <c:v>1174.0</c:v>
                </c:pt>
                <c:pt idx="1174">
                  <c:v>1175.0</c:v>
                </c:pt>
                <c:pt idx="1175">
                  <c:v>1176.0</c:v>
                </c:pt>
                <c:pt idx="1176">
                  <c:v>1177.0</c:v>
                </c:pt>
                <c:pt idx="1177">
                  <c:v>1178.0</c:v>
                </c:pt>
                <c:pt idx="1178">
                  <c:v>1179.0</c:v>
                </c:pt>
                <c:pt idx="1179">
                  <c:v>1180.0</c:v>
                </c:pt>
                <c:pt idx="1180">
                  <c:v>1181.0</c:v>
                </c:pt>
                <c:pt idx="1181">
                  <c:v>1182.0</c:v>
                </c:pt>
                <c:pt idx="1182">
                  <c:v>1183.0</c:v>
                </c:pt>
                <c:pt idx="1183">
                  <c:v>1184.0</c:v>
                </c:pt>
                <c:pt idx="1184">
                  <c:v>1185.0</c:v>
                </c:pt>
                <c:pt idx="1185">
                  <c:v>1186.0</c:v>
                </c:pt>
                <c:pt idx="1186">
                  <c:v>1187.0</c:v>
                </c:pt>
                <c:pt idx="1187">
                  <c:v>1188.0</c:v>
                </c:pt>
                <c:pt idx="1188">
                  <c:v>1189.0</c:v>
                </c:pt>
                <c:pt idx="1189">
                  <c:v>1190.0</c:v>
                </c:pt>
                <c:pt idx="1190">
                  <c:v>1191.0</c:v>
                </c:pt>
                <c:pt idx="1191">
                  <c:v>1192.0</c:v>
                </c:pt>
                <c:pt idx="1192">
                  <c:v>1193.0</c:v>
                </c:pt>
                <c:pt idx="1193">
                  <c:v>1194.0</c:v>
                </c:pt>
                <c:pt idx="1194">
                  <c:v>1195.0</c:v>
                </c:pt>
                <c:pt idx="1195">
                  <c:v>1196.0</c:v>
                </c:pt>
                <c:pt idx="1196">
                  <c:v>1197.0</c:v>
                </c:pt>
                <c:pt idx="1197">
                  <c:v>1198.0</c:v>
                </c:pt>
                <c:pt idx="1198">
                  <c:v>1199.0</c:v>
                </c:pt>
                <c:pt idx="1199">
                  <c:v>1200.0</c:v>
                </c:pt>
                <c:pt idx="1200">
                  <c:v>1201.0</c:v>
                </c:pt>
                <c:pt idx="1201">
                  <c:v>1202.0</c:v>
                </c:pt>
                <c:pt idx="1202">
                  <c:v>1203.0</c:v>
                </c:pt>
                <c:pt idx="1203">
                  <c:v>1204.0</c:v>
                </c:pt>
                <c:pt idx="1204">
                  <c:v>1205.0</c:v>
                </c:pt>
                <c:pt idx="1205">
                  <c:v>1206.0</c:v>
                </c:pt>
                <c:pt idx="1206">
                  <c:v>1207.0</c:v>
                </c:pt>
                <c:pt idx="1207">
                  <c:v>1208.0</c:v>
                </c:pt>
                <c:pt idx="1208">
                  <c:v>1209.0</c:v>
                </c:pt>
                <c:pt idx="1209">
                  <c:v>1210.0</c:v>
                </c:pt>
                <c:pt idx="1210">
                  <c:v>1211.0</c:v>
                </c:pt>
                <c:pt idx="1211">
                  <c:v>1212.0</c:v>
                </c:pt>
                <c:pt idx="1212">
                  <c:v>1213.0</c:v>
                </c:pt>
                <c:pt idx="1213">
                  <c:v>1214.0</c:v>
                </c:pt>
                <c:pt idx="1214">
                  <c:v>1215.0</c:v>
                </c:pt>
                <c:pt idx="1215">
                  <c:v>1216.0</c:v>
                </c:pt>
                <c:pt idx="1216">
                  <c:v>1217.0</c:v>
                </c:pt>
                <c:pt idx="1217">
                  <c:v>1218.0</c:v>
                </c:pt>
                <c:pt idx="1218">
                  <c:v>1219.0</c:v>
                </c:pt>
                <c:pt idx="1219">
                  <c:v>1220.0</c:v>
                </c:pt>
                <c:pt idx="1220">
                  <c:v>1221.0</c:v>
                </c:pt>
                <c:pt idx="1221">
                  <c:v>1222.0</c:v>
                </c:pt>
                <c:pt idx="1222">
                  <c:v>1223.0</c:v>
                </c:pt>
                <c:pt idx="1223">
                  <c:v>1224.0</c:v>
                </c:pt>
                <c:pt idx="1224">
                  <c:v>1225.0</c:v>
                </c:pt>
                <c:pt idx="1225">
                  <c:v>1226.0</c:v>
                </c:pt>
                <c:pt idx="1226">
                  <c:v>1227.0</c:v>
                </c:pt>
                <c:pt idx="1227">
                  <c:v>1228.0</c:v>
                </c:pt>
                <c:pt idx="1228">
                  <c:v>1229.0</c:v>
                </c:pt>
                <c:pt idx="1229">
                  <c:v>1230.0</c:v>
                </c:pt>
                <c:pt idx="1230">
                  <c:v>1231.0</c:v>
                </c:pt>
                <c:pt idx="1231">
                  <c:v>1232.0</c:v>
                </c:pt>
                <c:pt idx="1232">
                  <c:v>1233.0</c:v>
                </c:pt>
                <c:pt idx="1233">
                  <c:v>1234.0</c:v>
                </c:pt>
                <c:pt idx="1234">
                  <c:v>1235.0</c:v>
                </c:pt>
                <c:pt idx="1235">
                  <c:v>1236.0</c:v>
                </c:pt>
                <c:pt idx="1236">
                  <c:v>1237.0</c:v>
                </c:pt>
                <c:pt idx="1237">
                  <c:v>1238.0</c:v>
                </c:pt>
                <c:pt idx="1238">
                  <c:v>1239.0</c:v>
                </c:pt>
                <c:pt idx="1239">
                  <c:v>1240.0</c:v>
                </c:pt>
                <c:pt idx="1240">
                  <c:v>1241.0</c:v>
                </c:pt>
                <c:pt idx="1241">
                  <c:v>1242.0</c:v>
                </c:pt>
                <c:pt idx="1242">
                  <c:v>1243.0</c:v>
                </c:pt>
                <c:pt idx="1243">
                  <c:v>1244.0</c:v>
                </c:pt>
                <c:pt idx="1244">
                  <c:v>1245.0</c:v>
                </c:pt>
                <c:pt idx="1245">
                  <c:v>1246.0</c:v>
                </c:pt>
                <c:pt idx="1246">
                  <c:v>1247.0</c:v>
                </c:pt>
                <c:pt idx="1247">
                  <c:v>1248.0</c:v>
                </c:pt>
                <c:pt idx="1248">
                  <c:v>1249.0</c:v>
                </c:pt>
                <c:pt idx="1249">
                  <c:v>1250.0</c:v>
                </c:pt>
                <c:pt idx="1250">
                  <c:v>1251.0</c:v>
                </c:pt>
                <c:pt idx="1251">
                  <c:v>1252.0</c:v>
                </c:pt>
                <c:pt idx="1252">
                  <c:v>1253.0</c:v>
                </c:pt>
                <c:pt idx="1253">
                  <c:v>1254.0</c:v>
                </c:pt>
                <c:pt idx="1254">
                  <c:v>1255.0</c:v>
                </c:pt>
                <c:pt idx="1255">
                  <c:v>1256.0</c:v>
                </c:pt>
                <c:pt idx="1256">
                  <c:v>1257.0</c:v>
                </c:pt>
                <c:pt idx="1257">
                  <c:v>1258.0</c:v>
                </c:pt>
                <c:pt idx="1258">
                  <c:v>1259.0</c:v>
                </c:pt>
                <c:pt idx="1259">
                  <c:v>1260.0</c:v>
                </c:pt>
                <c:pt idx="1260">
                  <c:v>1261.0</c:v>
                </c:pt>
                <c:pt idx="1261">
                  <c:v>1262.0</c:v>
                </c:pt>
                <c:pt idx="1262">
                  <c:v>1263.0</c:v>
                </c:pt>
                <c:pt idx="1263">
                  <c:v>1264.0</c:v>
                </c:pt>
                <c:pt idx="1264">
                  <c:v>1265.0</c:v>
                </c:pt>
                <c:pt idx="1265">
                  <c:v>1266.0</c:v>
                </c:pt>
                <c:pt idx="1266">
                  <c:v>1267.0</c:v>
                </c:pt>
                <c:pt idx="1267">
                  <c:v>1268.0</c:v>
                </c:pt>
                <c:pt idx="1268">
                  <c:v>1269.0</c:v>
                </c:pt>
                <c:pt idx="1269">
                  <c:v>1270.0</c:v>
                </c:pt>
                <c:pt idx="1270">
                  <c:v>1271.0</c:v>
                </c:pt>
                <c:pt idx="1271">
                  <c:v>1272.0</c:v>
                </c:pt>
                <c:pt idx="1272">
                  <c:v>1273.0</c:v>
                </c:pt>
                <c:pt idx="1273">
                  <c:v>1274.0</c:v>
                </c:pt>
                <c:pt idx="1274">
                  <c:v>1275.0</c:v>
                </c:pt>
                <c:pt idx="1275">
                  <c:v>1276.0</c:v>
                </c:pt>
                <c:pt idx="1276">
                  <c:v>1277.0</c:v>
                </c:pt>
                <c:pt idx="1277">
                  <c:v>1278.0</c:v>
                </c:pt>
                <c:pt idx="1278">
                  <c:v>1279.0</c:v>
                </c:pt>
                <c:pt idx="1279">
                  <c:v>1280.0</c:v>
                </c:pt>
                <c:pt idx="1280">
                  <c:v>1281.0</c:v>
                </c:pt>
                <c:pt idx="1281">
                  <c:v>1282.0</c:v>
                </c:pt>
                <c:pt idx="1282">
                  <c:v>1283.0</c:v>
                </c:pt>
                <c:pt idx="1283">
                  <c:v>1284.0</c:v>
                </c:pt>
                <c:pt idx="1284">
                  <c:v>1285.0</c:v>
                </c:pt>
                <c:pt idx="1285">
                  <c:v>1286.0</c:v>
                </c:pt>
                <c:pt idx="1286">
                  <c:v>1287.0</c:v>
                </c:pt>
                <c:pt idx="1287">
                  <c:v>1288.0</c:v>
                </c:pt>
                <c:pt idx="1288">
                  <c:v>1289.0</c:v>
                </c:pt>
                <c:pt idx="1289">
                  <c:v>1290.0</c:v>
                </c:pt>
                <c:pt idx="1290">
                  <c:v>1291.0</c:v>
                </c:pt>
                <c:pt idx="1291">
                  <c:v>1292.0</c:v>
                </c:pt>
                <c:pt idx="1292">
                  <c:v>1293.0</c:v>
                </c:pt>
                <c:pt idx="1293">
                  <c:v>1294.0</c:v>
                </c:pt>
                <c:pt idx="1294">
                  <c:v>1295.0</c:v>
                </c:pt>
                <c:pt idx="1295">
                  <c:v>1296.0</c:v>
                </c:pt>
                <c:pt idx="1296">
                  <c:v>1297.0</c:v>
                </c:pt>
                <c:pt idx="1297">
                  <c:v>1298.0</c:v>
                </c:pt>
                <c:pt idx="1298">
                  <c:v>1299.0</c:v>
                </c:pt>
                <c:pt idx="1299">
                  <c:v>1300.0</c:v>
                </c:pt>
                <c:pt idx="1300">
                  <c:v>1301.0</c:v>
                </c:pt>
                <c:pt idx="1301">
                  <c:v>1302.0</c:v>
                </c:pt>
                <c:pt idx="1302">
                  <c:v>1303.0</c:v>
                </c:pt>
                <c:pt idx="1303">
                  <c:v>1304.0</c:v>
                </c:pt>
                <c:pt idx="1304">
                  <c:v>1305.0</c:v>
                </c:pt>
                <c:pt idx="1305">
                  <c:v>1306.0</c:v>
                </c:pt>
                <c:pt idx="1306">
                  <c:v>1307.0</c:v>
                </c:pt>
                <c:pt idx="1307">
                  <c:v>1308.0</c:v>
                </c:pt>
                <c:pt idx="1308">
                  <c:v>1309.0</c:v>
                </c:pt>
                <c:pt idx="1309">
                  <c:v>1310.0</c:v>
                </c:pt>
                <c:pt idx="1310">
                  <c:v>1311.0</c:v>
                </c:pt>
                <c:pt idx="1311">
                  <c:v>1312.0</c:v>
                </c:pt>
                <c:pt idx="1312">
                  <c:v>1313.0</c:v>
                </c:pt>
                <c:pt idx="1313">
                  <c:v>1314.0</c:v>
                </c:pt>
                <c:pt idx="1314">
                  <c:v>1315.0</c:v>
                </c:pt>
                <c:pt idx="1315">
                  <c:v>1316.0</c:v>
                </c:pt>
                <c:pt idx="1316">
                  <c:v>1317.0</c:v>
                </c:pt>
                <c:pt idx="1317">
                  <c:v>1318.0</c:v>
                </c:pt>
                <c:pt idx="1318">
                  <c:v>1319.0</c:v>
                </c:pt>
                <c:pt idx="1319">
                  <c:v>1320.0</c:v>
                </c:pt>
                <c:pt idx="1320">
                  <c:v>1321.0</c:v>
                </c:pt>
                <c:pt idx="1321">
                  <c:v>1322.0</c:v>
                </c:pt>
                <c:pt idx="1322">
                  <c:v>1323.0</c:v>
                </c:pt>
                <c:pt idx="1323">
                  <c:v>1324.0</c:v>
                </c:pt>
                <c:pt idx="1324">
                  <c:v>1325.0</c:v>
                </c:pt>
                <c:pt idx="1325">
                  <c:v>1326.0</c:v>
                </c:pt>
                <c:pt idx="1326">
                  <c:v>1327.0</c:v>
                </c:pt>
                <c:pt idx="1327">
                  <c:v>1328.0</c:v>
                </c:pt>
                <c:pt idx="1328">
                  <c:v>1329.0</c:v>
                </c:pt>
                <c:pt idx="1329">
                  <c:v>1330.0</c:v>
                </c:pt>
                <c:pt idx="1330">
                  <c:v>1331.0</c:v>
                </c:pt>
                <c:pt idx="1331">
                  <c:v>1332.0</c:v>
                </c:pt>
                <c:pt idx="1332">
                  <c:v>1333.0</c:v>
                </c:pt>
                <c:pt idx="1333">
                  <c:v>1334.0</c:v>
                </c:pt>
                <c:pt idx="1334">
                  <c:v>1335.0</c:v>
                </c:pt>
                <c:pt idx="1335">
                  <c:v>1336.0</c:v>
                </c:pt>
                <c:pt idx="1336">
                  <c:v>1337.0</c:v>
                </c:pt>
                <c:pt idx="1337">
                  <c:v>1338.0</c:v>
                </c:pt>
                <c:pt idx="1338">
                  <c:v>1339.0</c:v>
                </c:pt>
                <c:pt idx="1339">
                  <c:v>1340.0</c:v>
                </c:pt>
                <c:pt idx="1340">
                  <c:v>1341.0</c:v>
                </c:pt>
                <c:pt idx="1341">
                  <c:v>1342.0</c:v>
                </c:pt>
                <c:pt idx="1342">
                  <c:v>1343.0</c:v>
                </c:pt>
                <c:pt idx="1343">
                  <c:v>1344.0</c:v>
                </c:pt>
                <c:pt idx="1344">
                  <c:v>1345.0</c:v>
                </c:pt>
                <c:pt idx="1345">
                  <c:v>1346.0</c:v>
                </c:pt>
                <c:pt idx="1346">
                  <c:v>1347.0</c:v>
                </c:pt>
                <c:pt idx="1347">
                  <c:v>1348.0</c:v>
                </c:pt>
                <c:pt idx="1348">
                  <c:v>1349.0</c:v>
                </c:pt>
                <c:pt idx="1349">
                  <c:v>1350.0</c:v>
                </c:pt>
                <c:pt idx="1350">
                  <c:v>1351.0</c:v>
                </c:pt>
                <c:pt idx="1351">
                  <c:v>1352.0</c:v>
                </c:pt>
                <c:pt idx="1352">
                  <c:v>1353.0</c:v>
                </c:pt>
                <c:pt idx="1353">
                  <c:v>1354.0</c:v>
                </c:pt>
                <c:pt idx="1354">
                  <c:v>1355.0</c:v>
                </c:pt>
                <c:pt idx="1355">
                  <c:v>1356.0</c:v>
                </c:pt>
                <c:pt idx="1356">
                  <c:v>1357.0</c:v>
                </c:pt>
                <c:pt idx="1357">
                  <c:v>1358.0</c:v>
                </c:pt>
                <c:pt idx="1358">
                  <c:v>1359.0</c:v>
                </c:pt>
                <c:pt idx="1359">
                  <c:v>1360.0</c:v>
                </c:pt>
                <c:pt idx="1360">
                  <c:v>1361.0</c:v>
                </c:pt>
                <c:pt idx="1361">
                  <c:v>1362.0</c:v>
                </c:pt>
                <c:pt idx="1362">
                  <c:v>1363.0</c:v>
                </c:pt>
                <c:pt idx="1363">
                  <c:v>1364.0</c:v>
                </c:pt>
                <c:pt idx="1364">
                  <c:v>1365.0</c:v>
                </c:pt>
                <c:pt idx="1365">
                  <c:v>1366.0</c:v>
                </c:pt>
                <c:pt idx="1366">
                  <c:v>1367.0</c:v>
                </c:pt>
                <c:pt idx="1367">
                  <c:v>1368.0</c:v>
                </c:pt>
                <c:pt idx="1368">
                  <c:v>1369.0</c:v>
                </c:pt>
                <c:pt idx="1369">
                  <c:v>1370.0</c:v>
                </c:pt>
                <c:pt idx="1370">
                  <c:v>1371.0</c:v>
                </c:pt>
                <c:pt idx="1371">
                  <c:v>1372.0</c:v>
                </c:pt>
                <c:pt idx="1372">
                  <c:v>1373.0</c:v>
                </c:pt>
                <c:pt idx="1373">
                  <c:v>1374.0</c:v>
                </c:pt>
                <c:pt idx="1374">
                  <c:v>1375.0</c:v>
                </c:pt>
                <c:pt idx="1375">
                  <c:v>1376.0</c:v>
                </c:pt>
                <c:pt idx="1376">
                  <c:v>1377.0</c:v>
                </c:pt>
                <c:pt idx="1377">
                  <c:v>1378.0</c:v>
                </c:pt>
                <c:pt idx="1378">
                  <c:v>1379.0</c:v>
                </c:pt>
                <c:pt idx="1379">
                  <c:v>1380.0</c:v>
                </c:pt>
                <c:pt idx="1380">
                  <c:v>1381.0</c:v>
                </c:pt>
                <c:pt idx="1381">
                  <c:v>1382.0</c:v>
                </c:pt>
                <c:pt idx="1382">
                  <c:v>1383.0</c:v>
                </c:pt>
                <c:pt idx="1383">
                  <c:v>1384.0</c:v>
                </c:pt>
                <c:pt idx="1384">
                  <c:v>1385.0</c:v>
                </c:pt>
                <c:pt idx="1385">
                  <c:v>1386.0</c:v>
                </c:pt>
                <c:pt idx="1386">
                  <c:v>1387.0</c:v>
                </c:pt>
                <c:pt idx="1387">
                  <c:v>1388.0</c:v>
                </c:pt>
                <c:pt idx="1388">
                  <c:v>1389.0</c:v>
                </c:pt>
                <c:pt idx="1389">
                  <c:v>1390.0</c:v>
                </c:pt>
                <c:pt idx="1390">
                  <c:v>1391.0</c:v>
                </c:pt>
                <c:pt idx="1391">
                  <c:v>1392.0</c:v>
                </c:pt>
                <c:pt idx="1392">
                  <c:v>1393.0</c:v>
                </c:pt>
                <c:pt idx="1393">
                  <c:v>1394.0</c:v>
                </c:pt>
                <c:pt idx="1394">
                  <c:v>1395.0</c:v>
                </c:pt>
                <c:pt idx="1395">
                  <c:v>1396.0</c:v>
                </c:pt>
                <c:pt idx="1396">
                  <c:v>1397.0</c:v>
                </c:pt>
                <c:pt idx="1397">
                  <c:v>1398.0</c:v>
                </c:pt>
                <c:pt idx="1398">
                  <c:v>1399.0</c:v>
                </c:pt>
                <c:pt idx="1399">
                  <c:v>1400.0</c:v>
                </c:pt>
                <c:pt idx="1400">
                  <c:v>1401.0</c:v>
                </c:pt>
                <c:pt idx="1401">
                  <c:v>1402.0</c:v>
                </c:pt>
                <c:pt idx="1402">
                  <c:v>1403.0</c:v>
                </c:pt>
                <c:pt idx="1403">
                  <c:v>1404.0</c:v>
                </c:pt>
                <c:pt idx="1404">
                  <c:v>1405.0</c:v>
                </c:pt>
                <c:pt idx="1405">
                  <c:v>1406.0</c:v>
                </c:pt>
                <c:pt idx="1406">
                  <c:v>1407.0</c:v>
                </c:pt>
                <c:pt idx="1407">
                  <c:v>1408.0</c:v>
                </c:pt>
                <c:pt idx="1408">
                  <c:v>1409.0</c:v>
                </c:pt>
                <c:pt idx="1409">
                  <c:v>1410.0</c:v>
                </c:pt>
                <c:pt idx="1410">
                  <c:v>1411.0</c:v>
                </c:pt>
                <c:pt idx="1411">
                  <c:v>1412.0</c:v>
                </c:pt>
                <c:pt idx="1412">
                  <c:v>1413.0</c:v>
                </c:pt>
                <c:pt idx="1413">
                  <c:v>1414.0</c:v>
                </c:pt>
                <c:pt idx="1414">
                  <c:v>1415.0</c:v>
                </c:pt>
                <c:pt idx="1415">
                  <c:v>1416.0</c:v>
                </c:pt>
                <c:pt idx="1416">
                  <c:v>1417.0</c:v>
                </c:pt>
                <c:pt idx="1417">
                  <c:v>1418.0</c:v>
                </c:pt>
                <c:pt idx="1418">
                  <c:v>1419.0</c:v>
                </c:pt>
                <c:pt idx="1419">
                  <c:v>1420.0</c:v>
                </c:pt>
                <c:pt idx="1420">
                  <c:v>1421.0</c:v>
                </c:pt>
                <c:pt idx="1421">
                  <c:v>1422.0</c:v>
                </c:pt>
                <c:pt idx="1422">
                  <c:v>1423.0</c:v>
                </c:pt>
                <c:pt idx="1423">
                  <c:v>1424.0</c:v>
                </c:pt>
                <c:pt idx="1424">
                  <c:v>1425.0</c:v>
                </c:pt>
                <c:pt idx="1425">
                  <c:v>1426.0</c:v>
                </c:pt>
                <c:pt idx="1426">
                  <c:v>1427.0</c:v>
                </c:pt>
                <c:pt idx="1427">
                  <c:v>1428.0</c:v>
                </c:pt>
                <c:pt idx="1428">
                  <c:v>1429.0</c:v>
                </c:pt>
                <c:pt idx="1429">
                  <c:v>1430.0</c:v>
                </c:pt>
                <c:pt idx="1430">
                  <c:v>1431.0</c:v>
                </c:pt>
                <c:pt idx="1431">
                  <c:v>1432.0</c:v>
                </c:pt>
                <c:pt idx="1432">
                  <c:v>1433.0</c:v>
                </c:pt>
                <c:pt idx="1433">
                  <c:v>1434.0</c:v>
                </c:pt>
                <c:pt idx="1434">
                  <c:v>1435.0</c:v>
                </c:pt>
                <c:pt idx="1435">
                  <c:v>1436.0</c:v>
                </c:pt>
                <c:pt idx="1436">
                  <c:v>1437.0</c:v>
                </c:pt>
                <c:pt idx="1437">
                  <c:v>1438.0</c:v>
                </c:pt>
                <c:pt idx="1438">
                  <c:v>1439.0</c:v>
                </c:pt>
                <c:pt idx="1439">
                  <c:v>1440.0</c:v>
                </c:pt>
                <c:pt idx="1440">
                  <c:v>1441.0</c:v>
                </c:pt>
                <c:pt idx="1441">
                  <c:v>1442.0</c:v>
                </c:pt>
                <c:pt idx="1442">
                  <c:v>1443.0</c:v>
                </c:pt>
                <c:pt idx="1443">
                  <c:v>1444.0</c:v>
                </c:pt>
                <c:pt idx="1444">
                  <c:v>1445.0</c:v>
                </c:pt>
                <c:pt idx="1445">
                  <c:v>1446.0</c:v>
                </c:pt>
                <c:pt idx="1446">
                  <c:v>1447.0</c:v>
                </c:pt>
                <c:pt idx="1447">
                  <c:v>1448.0</c:v>
                </c:pt>
                <c:pt idx="1448">
                  <c:v>1449.0</c:v>
                </c:pt>
                <c:pt idx="1449">
                  <c:v>1450.0</c:v>
                </c:pt>
                <c:pt idx="1450">
                  <c:v>1451.0</c:v>
                </c:pt>
                <c:pt idx="1451">
                  <c:v>1452.0</c:v>
                </c:pt>
                <c:pt idx="1452">
                  <c:v>1453.0</c:v>
                </c:pt>
                <c:pt idx="1453">
                  <c:v>1454.0</c:v>
                </c:pt>
                <c:pt idx="1454">
                  <c:v>1455.0</c:v>
                </c:pt>
                <c:pt idx="1455">
                  <c:v>1456.0</c:v>
                </c:pt>
                <c:pt idx="1456">
                  <c:v>1457.0</c:v>
                </c:pt>
                <c:pt idx="1457">
                  <c:v>1458.0</c:v>
                </c:pt>
                <c:pt idx="1458">
                  <c:v>1459.0</c:v>
                </c:pt>
                <c:pt idx="1459">
                  <c:v>1460.0</c:v>
                </c:pt>
                <c:pt idx="1460">
                  <c:v>1461.0</c:v>
                </c:pt>
                <c:pt idx="1461">
                  <c:v>1462.0</c:v>
                </c:pt>
                <c:pt idx="1462">
                  <c:v>1463.0</c:v>
                </c:pt>
                <c:pt idx="1463">
                  <c:v>1464.0</c:v>
                </c:pt>
                <c:pt idx="1464">
                  <c:v>1465.0</c:v>
                </c:pt>
                <c:pt idx="1465">
                  <c:v>1466.0</c:v>
                </c:pt>
                <c:pt idx="1466">
                  <c:v>1467.0</c:v>
                </c:pt>
                <c:pt idx="1467">
                  <c:v>1468.0</c:v>
                </c:pt>
                <c:pt idx="1468">
                  <c:v>1469.0</c:v>
                </c:pt>
                <c:pt idx="1469">
                  <c:v>1470.0</c:v>
                </c:pt>
                <c:pt idx="1470">
                  <c:v>1471.0</c:v>
                </c:pt>
                <c:pt idx="1471">
                  <c:v>1472.0</c:v>
                </c:pt>
                <c:pt idx="1472">
                  <c:v>1473.0</c:v>
                </c:pt>
                <c:pt idx="1473">
                  <c:v>1474.0</c:v>
                </c:pt>
                <c:pt idx="1474">
                  <c:v>1475.0</c:v>
                </c:pt>
                <c:pt idx="1475">
                  <c:v>1476.0</c:v>
                </c:pt>
                <c:pt idx="1476">
                  <c:v>1477.0</c:v>
                </c:pt>
                <c:pt idx="1477">
                  <c:v>1478.0</c:v>
                </c:pt>
                <c:pt idx="1478">
                  <c:v>1479.0</c:v>
                </c:pt>
                <c:pt idx="1479">
                  <c:v>1480.0</c:v>
                </c:pt>
                <c:pt idx="1480">
                  <c:v>1481.0</c:v>
                </c:pt>
                <c:pt idx="1481">
                  <c:v>1482.0</c:v>
                </c:pt>
                <c:pt idx="1482">
                  <c:v>1483.0</c:v>
                </c:pt>
                <c:pt idx="1483">
                  <c:v>1484.0</c:v>
                </c:pt>
                <c:pt idx="1484">
                  <c:v>1485.0</c:v>
                </c:pt>
                <c:pt idx="1485">
                  <c:v>1486.0</c:v>
                </c:pt>
                <c:pt idx="1486">
                  <c:v>1487.0</c:v>
                </c:pt>
                <c:pt idx="1487">
                  <c:v>1488.0</c:v>
                </c:pt>
                <c:pt idx="1488">
                  <c:v>1489.0</c:v>
                </c:pt>
                <c:pt idx="1489">
                  <c:v>1490.0</c:v>
                </c:pt>
                <c:pt idx="1490">
                  <c:v>1491.0</c:v>
                </c:pt>
                <c:pt idx="1491">
                  <c:v>1492.0</c:v>
                </c:pt>
                <c:pt idx="1492">
                  <c:v>1493.0</c:v>
                </c:pt>
                <c:pt idx="1493">
                  <c:v>1494.0</c:v>
                </c:pt>
                <c:pt idx="1494">
                  <c:v>1495.0</c:v>
                </c:pt>
                <c:pt idx="1495">
                  <c:v>1496.0</c:v>
                </c:pt>
                <c:pt idx="1496">
                  <c:v>1497.0</c:v>
                </c:pt>
                <c:pt idx="1497">
                  <c:v>1498.0</c:v>
                </c:pt>
                <c:pt idx="1498">
                  <c:v>1499.0</c:v>
                </c:pt>
                <c:pt idx="1499">
                  <c:v>1500.0</c:v>
                </c:pt>
                <c:pt idx="1500">
                  <c:v>1501.0</c:v>
                </c:pt>
                <c:pt idx="1501">
                  <c:v>1502.0</c:v>
                </c:pt>
                <c:pt idx="1502">
                  <c:v>1503.0</c:v>
                </c:pt>
                <c:pt idx="1503">
                  <c:v>1504.0</c:v>
                </c:pt>
                <c:pt idx="1504">
                  <c:v>1505.0</c:v>
                </c:pt>
                <c:pt idx="1505">
                  <c:v>1506.0</c:v>
                </c:pt>
                <c:pt idx="1506">
                  <c:v>1507.0</c:v>
                </c:pt>
                <c:pt idx="1507">
                  <c:v>1508.0</c:v>
                </c:pt>
                <c:pt idx="1508">
                  <c:v>1509.0</c:v>
                </c:pt>
                <c:pt idx="1509">
                  <c:v>1510.0</c:v>
                </c:pt>
                <c:pt idx="1510">
                  <c:v>1511.0</c:v>
                </c:pt>
                <c:pt idx="1511">
                  <c:v>1512.0</c:v>
                </c:pt>
                <c:pt idx="1512">
                  <c:v>1513.0</c:v>
                </c:pt>
                <c:pt idx="1513">
                  <c:v>1514.0</c:v>
                </c:pt>
                <c:pt idx="1514">
                  <c:v>1515.0</c:v>
                </c:pt>
                <c:pt idx="1515">
                  <c:v>1516.0</c:v>
                </c:pt>
                <c:pt idx="1516">
                  <c:v>1517.0</c:v>
                </c:pt>
                <c:pt idx="1517">
                  <c:v>1518.0</c:v>
                </c:pt>
                <c:pt idx="1518">
                  <c:v>1519.0</c:v>
                </c:pt>
                <c:pt idx="1519">
                  <c:v>1520.0</c:v>
                </c:pt>
                <c:pt idx="1520">
                  <c:v>1521.0</c:v>
                </c:pt>
                <c:pt idx="1521">
                  <c:v>1522.0</c:v>
                </c:pt>
                <c:pt idx="1522">
                  <c:v>1523.0</c:v>
                </c:pt>
                <c:pt idx="1523">
                  <c:v>1524.0</c:v>
                </c:pt>
                <c:pt idx="1524">
                  <c:v>1525.0</c:v>
                </c:pt>
                <c:pt idx="1525">
                  <c:v>1526.0</c:v>
                </c:pt>
                <c:pt idx="1526">
                  <c:v>1527.0</c:v>
                </c:pt>
                <c:pt idx="1527">
                  <c:v>1528.0</c:v>
                </c:pt>
                <c:pt idx="1528">
                  <c:v>1529.0</c:v>
                </c:pt>
                <c:pt idx="1529">
                  <c:v>1530.0</c:v>
                </c:pt>
                <c:pt idx="1530">
                  <c:v>1531.0</c:v>
                </c:pt>
                <c:pt idx="1531">
                  <c:v>1532.0</c:v>
                </c:pt>
                <c:pt idx="1532">
                  <c:v>1533.0</c:v>
                </c:pt>
                <c:pt idx="1533">
                  <c:v>1534.0</c:v>
                </c:pt>
                <c:pt idx="1534">
                  <c:v>1535.0</c:v>
                </c:pt>
                <c:pt idx="1535">
                  <c:v>1536.0</c:v>
                </c:pt>
                <c:pt idx="1536">
                  <c:v>1537.0</c:v>
                </c:pt>
                <c:pt idx="1537">
                  <c:v>1538.0</c:v>
                </c:pt>
                <c:pt idx="1538">
                  <c:v>1539.0</c:v>
                </c:pt>
                <c:pt idx="1539">
                  <c:v>1540.0</c:v>
                </c:pt>
                <c:pt idx="1540">
                  <c:v>1541.0</c:v>
                </c:pt>
                <c:pt idx="1541">
                  <c:v>1542.0</c:v>
                </c:pt>
                <c:pt idx="1542">
                  <c:v>1543.0</c:v>
                </c:pt>
                <c:pt idx="1543">
                  <c:v>1544.0</c:v>
                </c:pt>
                <c:pt idx="1544">
                  <c:v>1545.0</c:v>
                </c:pt>
                <c:pt idx="1545">
                  <c:v>1546.0</c:v>
                </c:pt>
                <c:pt idx="1546">
                  <c:v>1547.0</c:v>
                </c:pt>
                <c:pt idx="1547">
                  <c:v>1548.0</c:v>
                </c:pt>
                <c:pt idx="1548">
                  <c:v>1549.0</c:v>
                </c:pt>
                <c:pt idx="1549">
                  <c:v>1550.0</c:v>
                </c:pt>
                <c:pt idx="1550">
                  <c:v>1551.0</c:v>
                </c:pt>
                <c:pt idx="1551">
                  <c:v>1552.0</c:v>
                </c:pt>
                <c:pt idx="1552">
                  <c:v>1553.0</c:v>
                </c:pt>
                <c:pt idx="1553">
                  <c:v>1554.0</c:v>
                </c:pt>
                <c:pt idx="1554">
                  <c:v>1555.0</c:v>
                </c:pt>
                <c:pt idx="1555">
                  <c:v>1556.0</c:v>
                </c:pt>
                <c:pt idx="1556">
                  <c:v>1557.0</c:v>
                </c:pt>
                <c:pt idx="1557">
                  <c:v>1558.0</c:v>
                </c:pt>
                <c:pt idx="1558">
                  <c:v>1559.0</c:v>
                </c:pt>
                <c:pt idx="1559">
                  <c:v>1560.0</c:v>
                </c:pt>
                <c:pt idx="1560">
                  <c:v>1561.0</c:v>
                </c:pt>
                <c:pt idx="1561">
                  <c:v>1562.0</c:v>
                </c:pt>
                <c:pt idx="1562">
                  <c:v>1563.0</c:v>
                </c:pt>
                <c:pt idx="1563">
                  <c:v>1564.0</c:v>
                </c:pt>
                <c:pt idx="1564">
                  <c:v>1565.0</c:v>
                </c:pt>
                <c:pt idx="1565">
                  <c:v>1566.0</c:v>
                </c:pt>
                <c:pt idx="1566">
                  <c:v>1567.0</c:v>
                </c:pt>
                <c:pt idx="1567">
                  <c:v>1568.0</c:v>
                </c:pt>
                <c:pt idx="1568">
                  <c:v>1569.0</c:v>
                </c:pt>
                <c:pt idx="1569">
                  <c:v>1570.0</c:v>
                </c:pt>
                <c:pt idx="1570">
                  <c:v>1571.0</c:v>
                </c:pt>
                <c:pt idx="1571">
                  <c:v>1572.0</c:v>
                </c:pt>
                <c:pt idx="1572">
                  <c:v>1573.0</c:v>
                </c:pt>
                <c:pt idx="1573">
                  <c:v>1574.0</c:v>
                </c:pt>
                <c:pt idx="1574">
                  <c:v>1575.0</c:v>
                </c:pt>
                <c:pt idx="1575">
                  <c:v>1576.0</c:v>
                </c:pt>
                <c:pt idx="1576">
                  <c:v>1577.0</c:v>
                </c:pt>
                <c:pt idx="1577">
                  <c:v>1578.0</c:v>
                </c:pt>
                <c:pt idx="1578">
                  <c:v>1579.0</c:v>
                </c:pt>
                <c:pt idx="1579">
                  <c:v>1580.0</c:v>
                </c:pt>
                <c:pt idx="1580">
                  <c:v>1581.0</c:v>
                </c:pt>
                <c:pt idx="1581">
                  <c:v>1582.0</c:v>
                </c:pt>
                <c:pt idx="1582">
                  <c:v>1583.0</c:v>
                </c:pt>
                <c:pt idx="1583">
                  <c:v>1584.0</c:v>
                </c:pt>
                <c:pt idx="1584">
                  <c:v>1585.0</c:v>
                </c:pt>
                <c:pt idx="1585">
                  <c:v>1586.0</c:v>
                </c:pt>
                <c:pt idx="1586">
                  <c:v>1587.0</c:v>
                </c:pt>
                <c:pt idx="1587">
                  <c:v>1588.0</c:v>
                </c:pt>
                <c:pt idx="1588">
                  <c:v>1589.0</c:v>
                </c:pt>
                <c:pt idx="1589">
                  <c:v>1590.0</c:v>
                </c:pt>
                <c:pt idx="1590">
                  <c:v>1591.0</c:v>
                </c:pt>
                <c:pt idx="1591">
                  <c:v>1592.0</c:v>
                </c:pt>
                <c:pt idx="1592">
                  <c:v>1593.0</c:v>
                </c:pt>
                <c:pt idx="1593">
                  <c:v>1594.0</c:v>
                </c:pt>
                <c:pt idx="1594">
                  <c:v>1595.0</c:v>
                </c:pt>
                <c:pt idx="1595">
                  <c:v>1596.0</c:v>
                </c:pt>
                <c:pt idx="1596">
                  <c:v>1597.0</c:v>
                </c:pt>
                <c:pt idx="1597">
                  <c:v>1598.0</c:v>
                </c:pt>
                <c:pt idx="1598">
                  <c:v>1599.0</c:v>
                </c:pt>
                <c:pt idx="1599">
                  <c:v>1600.0</c:v>
                </c:pt>
                <c:pt idx="1600">
                  <c:v>1601.0</c:v>
                </c:pt>
                <c:pt idx="1601">
                  <c:v>1602.0</c:v>
                </c:pt>
                <c:pt idx="1602">
                  <c:v>1603.0</c:v>
                </c:pt>
                <c:pt idx="1603">
                  <c:v>1604.0</c:v>
                </c:pt>
                <c:pt idx="1604">
                  <c:v>1605.0</c:v>
                </c:pt>
                <c:pt idx="1605">
                  <c:v>1606.0</c:v>
                </c:pt>
                <c:pt idx="1606">
                  <c:v>1607.0</c:v>
                </c:pt>
                <c:pt idx="1607">
                  <c:v>1608.0</c:v>
                </c:pt>
                <c:pt idx="1608">
                  <c:v>1609.0</c:v>
                </c:pt>
                <c:pt idx="1609">
                  <c:v>1610.0</c:v>
                </c:pt>
                <c:pt idx="1610">
                  <c:v>1611.0</c:v>
                </c:pt>
                <c:pt idx="1611">
                  <c:v>1612.0</c:v>
                </c:pt>
                <c:pt idx="1612">
                  <c:v>1613.0</c:v>
                </c:pt>
                <c:pt idx="1613">
                  <c:v>1614.0</c:v>
                </c:pt>
                <c:pt idx="1614">
                  <c:v>1615.0</c:v>
                </c:pt>
                <c:pt idx="1615">
                  <c:v>1616.0</c:v>
                </c:pt>
                <c:pt idx="1616">
                  <c:v>1617.0</c:v>
                </c:pt>
                <c:pt idx="1617">
                  <c:v>1618.0</c:v>
                </c:pt>
                <c:pt idx="1618">
                  <c:v>1619.0</c:v>
                </c:pt>
                <c:pt idx="1619">
                  <c:v>1620.0</c:v>
                </c:pt>
                <c:pt idx="1620">
                  <c:v>1621.0</c:v>
                </c:pt>
                <c:pt idx="1621">
                  <c:v>1622.0</c:v>
                </c:pt>
                <c:pt idx="1622">
                  <c:v>1623.0</c:v>
                </c:pt>
                <c:pt idx="1623">
                  <c:v>1624.0</c:v>
                </c:pt>
                <c:pt idx="1624">
                  <c:v>1625.0</c:v>
                </c:pt>
                <c:pt idx="1625">
                  <c:v>1626.0</c:v>
                </c:pt>
                <c:pt idx="1626">
                  <c:v>1627.0</c:v>
                </c:pt>
                <c:pt idx="1627">
                  <c:v>1628.0</c:v>
                </c:pt>
                <c:pt idx="1628">
                  <c:v>1629.0</c:v>
                </c:pt>
                <c:pt idx="1629">
                  <c:v>1630.0</c:v>
                </c:pt>
                <c:pt idx="1630">
                  <c:v>1631.0</c:v>
                </c:pt>
                <c:pt idx="1631">
                  <c:v>1632.0</c:v>
                </c:pt>
                <c:pt idx="1632">
                  <c:v>1633.0</c:v>
                </c:pt>
                <c:pt idx="1633">
                  <c:v>1634.0</c:v>
                </c:pt>
                <c:pt idx="1634">
                  <c:v>1635.0</c:v>
                </c:pt>
                <c:pt idx="1635">
                  <c:v>1636.0</c:v>
                </c:pt>
                <c:pt idx="1636">
                  <c:v>1637.0</c:v>
                </c:pt>
                <c:pt idx="1637">
                  <c:v>1638.0</c:v>
                </c:pt>
                <c:pt idx="1638">
                  <c:v>1639.0</c:v>
                </c:pt>
                <c:pt idx="1639">
                  <c:v>1640.0</c:v>
                </c:pt>
                <c:pt idx="1640">
                  <c:v>1641.0</c:v>
                </c:pt>
                <c:pt idx="1641">
                  <c:v>1642.0</c:v>
                </c:pt>
                <c:pt idx="1642">
                  <c:v>1643.0</c:v>
                </c:pt>
                <c:pt idx="1643">
                  <c:v>1644.0</c:v>
                </c:pt>
                <c:pt idx="1644">
                  <c:v>1645.0</c:v>
                </c:pt>
                <c:pt idx="1645">
                  <c:v>1646.0</c:v>
                </c:pt>
                <c:pt idx="1646">
                  <c:v>1647.0</c:v>
                </c:pt>
                <c:pt idx="1647">
                  <c:v>1648.0</c:v>
                </c:pt>
                <c:pt idx="1648">
                  <c:v>1649.0</c:v>
                </c:pt>
                <c:pt idx="1649">
                  <c:v>1650.0</c:v>
                </c:pt>
                <c:pt idx="1650">
                  <c:v>1651.0</c:v>
                </c:pt>
                <c:pt idx="1651">
                  <c:v>1652.0</c:v>
                </c:pt>
                <c:pt idx="1652">
                  <c:v>1653.0</c:v>
                </c:pt>
                <c:pt idx="1653">
                  <c:v>1654.0</c:v>
                </c:pt>
                <c:pt idx="1654">
                  <c:v>1655.0</c:v>
                </c:pt>
                <c:pt idx="1655">
                  <c:v>1656.0</c:v>
                </c:pt>
                <c:pt idx="1656">
                  <c:v>1657.0</c:v>
                </c:pt>
                <c:pt idx="1657">
                  <c:v>1658.0</c:v>
                </c:pt>
                <c:pt idx="1658">
                  <c:v>1659.0</c:v>
                </c:pt>
                <c:pt idx="1659">
                  <c:v>1660.0</c:v>
                </c:pt>
                <c:pt idx="1660">
                  <c:v>1661.0</c:v>
                </c:pt>
                <c:pt idx="1661">
                  <c:v>1662.0</c:v>
                </c:pt>
                <c:pt idx="1662">
                  <c:v>1663.0</c:v>
                </c:pt>
                <c:pt idx="1663">
                  <c:v>1664.0</c:v>
                </c:pt>
                <c:pt idx="1664">
                  <c:v>1665.0</c:v>
                </c:pt>
                <c:pt idx="1665">
                  <c:v>1666.0</c:v>
                </c:pt>
                <c:pt idx="1666">
                  <c:v>1667.0</c:v>
                </c:pt>
                <c:pt idx="1667">
                  <c:v>1668.0</c:v>
                </c:pt>
                <c:pt idx="1668">
                  <c:v>1669.0</c:v>
                </c:pt>
                <c:pt idx="1669">
                  <c:v>1670.0</c:v>
                </c:pt>
                <c:pt idx="1670">
                  <c:v>1671.0</c:v>
                </c:pt>
                <c:pt idx="1671">
                  <c:v>1672.0</c:v>
                </c:pt>
                <c:pt idx="1672">
                  <c:v>1673.0</c:v>
                </c:pt>
                <c:pt idx="1673">
                  <c:v>1674.0</c:v>
                </c:pt>
                <c:pt idx="1674">
                  <c:v>1675.0</c:v>
                </c:pt>
                <c:pt idx="1675">
                  <c:v>1676.0</c:v>
                </c:pt>
                <c:pt idx="1676">
                  <c:v>1677.0</c:v>
                </c:pt>
                <c:pt idx="1677">
                  <c:v>1678.0</c:v>
                </c:pt>
                <c:pt idx="1678">
                  <c:v>1679.0</c:v>
                </c:pt>
                <c:pt idx="1679">
                  <c:v>1680.0</c:v>
                </c:pt>
                <c:pt idx="1680">
                  <c:v>1681.0</c:v>
                </c:pt>
                <c:pt idx="1681">
                  <c:v>1682.0</c:v>
                </c:pt>
                <c:pt idx="1682">
                  <c:v>1683.0</c:v>
                </c:pt>
                <c:pt idx="1683">
                  <c:v>1684.0</c:v>
                </c:pt>
                <c:pt idx="1684">
                  <c:v>1685.0</c:v>
                </c:pt>
                <c:pt idx="1685">
                  <c:v>1686.0</c:v>
                </c:pt>
                <c:pt idx="1686">
                  <c:v>1687.0</c:v>
                </c:pt>
                <c:pt idx="1687">
                  <c:v>1688.0</c:v>
                </c:pt>
                <c:pt idx="1688">
                  <c:v>1689.0</c:v>
                </c:pt>
                <c:pt idx="1689">
                  <c:v>1690.0</c:v>
                </c:pt>
                <c:pt idx="1690">
                  <c:v>1691.0</c:v>
                </c:pt>
                <c:pt idx="1691">
                  <c:v>1692.0</c:v>
                </c:pt>
                <c:pt idx="1692">
                  <c:v>1693.0</c:v>
                </c:pt>
                <c:pt idx="1693">
                  <c:v>1694.0</c:v>
                </c:pt>
                <c:pt idx="1694">
                  <c:v>1695.0</c:v>
                </c:pt>
                <c:pt idx="1695">
                  <c:v>1696.0</c:v>
                </c:pt>
                <c:pt idx="1696">
                  <c:v>1697.0</c:v>
                </c:pt>
                <c:pt idx="1697">
                  <c:v>1698.0</c:v>
                </c:pt>
                <c:pt idx="1698">
                  <c:v>1699.0</c:v>
                </c:pt>
                <c:pt idx="1699">
                  <c:v>1700.0</c:v>
                </c:pt>
                <c:pt idx="1700">
                  <c:v>1701.0</c:v>
                </c:pt>
                <c:pt idx="1701">
                  <c:v>1702.0</c:v>
                </c:pt>
                <c:pt idx="1702">
                  <c:v>1703.0</c:v>
                </c:pt>
                <c:pt idx="1703">
                  <c:v>1704.0</c:v>
                </c:pt>
                <c:pt idx="1704">
                  <c:v>1705.0</c:v>
                </c:pt>
                <c:pt idx="1705">
                  <c:v>1706.0</c:v>
                </c:pt>
                <c:pt idx="1706">
                  <c:v>1707.0</c:v>
                </c:pt>
                <c:pt idx="1707">
                  <c:v>1708.0</c:v>
                </c:pt>
                <c:pt idx="1708">
                  <c:v>1709.0</c:v>
                </c:pt>
                <c:pt idx="1709">
                  <c:v>1710.0</c:v>
                </c:pt>
                <c:pt idx="1710">
                  <c:v>1711.0</c:v>
                </c:pt>
                <c:pt idx="1711">
                  <c:v>1712.0</c:v>
                </c:pt>
                <c:pt idx="1712">
                  <c:v>1713.0</c:v>
                </c:pt>
                <c:pt idx="1713">
                  <c:v>1714.0</c:v>
                </c:pt>
                <c:pt idx="1714">
                  <c:v>1715.0</c:v>
                </c:pt>
                <c:pt idx="1715">
                  <c:v>1716.0</c:v>
                </c:pt>
                <c:pt idx="1716">
                  <c:v>1717.0</c:v>
                </c:pt>
                <c:pt idx="1717">
                  <c:v>1718.0</c:v>
                </c:pt>
                <c:pt idx="1718">
                  <c:v>1719.0</c:v>
                </c:pt>
                <c:pt idx="1719">
                  <c:v>1720.0</c:v>
                </c:pt>
                <c:pt idx="1720">
                  <c:v>1721.0</c:v>
                </c:pt>
                <c:pt idx="1721">
                  <c:v>1722.0</c:v>
                </c:pt>
                <c:pt idx="1722">
                  <c:v>1723.0</c:v>
                </c:pt>
                <c:pt idx="1723">
                  <c:v>1724.0</c:v>
                </c:pt>
                <c:pt idx="1724">
                  <c:v>1725.0</c:v>
                </c:pt>
                <c:pt idx="1725">
                  <c:v>1726.0</c:v>
                </c:pt>
                <c:pt idx="1726">
                  <c:v>1727.0</c:v>
                </c:pt>
                <c:pt idx="1727">
                  <c:v>1728.0</c:v>
                </c:pt>
                <c:pt idx="1728">
                  <c:v>1729.0</c:v>
                </c:pt>
                <c:pt idx="1729">
                  <c:v>1730.0</c:v>
                </c:pt>
                <c:pt idx="1730">
                  <c:v>1731.0</c:v>
                </c:pt>
                <c:pt idx="1731">
                  <c:v>1732.0</c:v>
                </c:pt>
                <c:pt idx="1732">
                  <c:v>1733.0</c:v>
                </c:pt>
                <c:pt idx="1733">
                  <c:v>1734.0</c:v>
                </c:pt>
                <c:pt idx="1734">
                  <c:v>1735.0</c:v>
                </c:pt>
                <c:pt idx="1735">
                  <c:v>1736.0</c:v>
                </c:pt>
                <c:pt idx="1736">
                  <c:v>1737.0</c:v>
                </c:pt>
                <c:pt idx="1737">
                  <c:v>1738.0</c:v>
                </c:pt>
                <c:pt idx="1738">
                  <c:v>1739.0</c:v>
                </c:pt>
                <c:pt idx="1739">
                  <c:v>1740.0</c:v>
                </c:pt>
                <c:pt idx="1740">
                  <c:v>1741.0</c:v>
                </c:pt>
                <c:pt idx="1741">
                  <c:v>1742.0</c:v>
                </c:pt>
                <c:pt idx="1742">
                  <c:v>1743.0</c:v>
                </c:pt>
                <c:pt idx="1743">
                  <c:v>1744.0</c:v>
                </c:pt>
                <c:pt idx="1744">
                  <c:v>1745.0</c:v>
                </c:pt>
                <c:pt idx="1745">
                  <c:v>1746.0</c:v>
                </c:pt>
                <c:pt idx="1746">
                  <c:v>1747.0</c:v>
                </c:pt>
                <c:pt idx="1747">
                  <c:v>1748.0</c:v>
                </c:pt>
                <c:pt idx="1748">
                  <c:v>1749.0</c:v>
                </c:pt>
                <c:pt idx="1749">
                  <c:v>1750.0</c:v>
                </c:pt>
                <c:pt idx="1750">
                  <c:v>1751.0</c:v>
                </c:pt>
                <c:pt idx="1751">
                  <c:v>1752.0</c:v>
                </c:pt>
                <c:pt idx="1752">
                  <c:v>1753.0</c:v>
                </c:pt>
                <c:pt idx="1753">
                  <c:v>1754.0</c:v>
                </c:pt>
                <c:pt idx="1754">
                  <c:v>1755.0</c:v>
                </c:pt>
                <c:pt idx="1755">
                  <c:v>1756.0</c:v>
                </c:pt>
                <c:pt idx="1756">
                  <c:v>1757.0</c:v>
                </c:pt>
                <c:pt idx="1757">
                  <c:v>1758.0</c:v>
                </c:pt>
                <c:pt idx="1758">
                  <c:v>1759.0</c:v>
                </c:pt>
                <c:pt idx="1759">
                  <c:v>1760.0</c:v>
                </c:pt>
                <c:pt idx="1760">
                  <c:v>1761.0</c:v>
                </c:pt>
                <c:pt idx="1761">
                  <c:v>1762.0</c:v>
                </c:pt>
                <c:pt idx="1762">
                  <c:v>1763.0</c:v>
                </c:pt>
                <c:pt idx="1763">
                  <c:v>1764.0</c:v>
                </c:pt>
                <c:pt idx="1764">
                  <c:v>1765.0</c:v>
                </c:pt>
                <c:pt idx="1765">
                  <c:v>1766.0</c:v>
                </c:pt>
                <c:pt idx="1766">
                  <c:v>1767.0</c:v>
                </c:pt>
                <c:pt idx="1767">
                  <c:v>1768.0</c:v>
                </c:pt>
                <c:pt idx="1768">
                  <c:v>1769.0</c:v>
                </c:pt>
                <c:pt idx="1769">
                  <c:v>1770.0</c:v>
                </c:pt>
                <c:pt idx="1770">
                  <c:v>1771.0</c:v>
                </c:pt>
                <c:pt idx="1771">
                  <c:v>1772.0</c:v>
                </c:pt>
                <c:pt idx="1772">
                  <c:v>1773.0</c:v>
                </c:pt>
                <c:pt idx="1773">
                  <c:v>1774.0</c:v>
                </c:pt>
                <c:pt idx="1774">
                  <c:v>1775.0</c:v>
                </c:pt>
                <c:pt idx="1775">
                  <c:v>1776.0</c:v>
                </c:pt>
                <c:pt idx="1776">
                  <c:v>1777.0</c:v>
                </c:pt>
                <c:pt idx="1777">
                  <c:v>1778.0</c:v>
                </c:pt>
                <c:pt idx="1778">
                  <c:v>1779.0</c:v>
                </c:pt>
                <c:pt idx="1779">
                  <c:v>1780.0</c:v>
                </c:pt>
                <c:pt idx="1780">
                  <c:v>1781.0</c:v>
                </c:pt>
                <c:pt idx="1781">
                  <c:v>1782.0</c:v>
                </c:pt>
                <c:pt idx="1782">
                  <c:v>1783.0</c:v>
                </c:pt>
                <c:pt idx="1783">
                  <c:v>1784.0</c:v>
                </c:pt>
                <c:pt idx="1784">
                  <c:v>1785.0</c:v>
                </c:pt>
                <c:pt idx="1785">
                  <c:v>1786.0</c:v>
                </c:pt>
                <c:pt idx="1786">
                  <c:v>1787.0</c:v>
                </c:pt>
                <c:pt idx="1787">
                  <c:v>1788.0</c:v>
                </c:pt>
                <c:pt idx="1788">
                  <c:v>1789.0</c:v>
                </c:pt>
                <c:pt idx="1789">
                  <c:v>1790.0</c:v>
                </c:pt>
                <c:pt idx="1790">
                  <c:v>1791.0</c:v>
                </c:pt>
                <c:pt idx="1791">
                  <c:v>1792.0</c:v>
                </c:pt>
                <c:pt idx="1792">
                  <c:v>1793.0</c:v>
                </c:pt>
                <c:pt idx="1793">
                  <c:v>1794.0</c:v>
                </c:pt>
                <c:pt idx="1794">
                  <c:v>1795.0</c:v>
                </c:pt>
                <c:pt idx="1795">
                  <c:v>1796.0</c:v>
                </c:pt>
                <c:pt idx="1796">
                  <c:v>1797.0</c:v>
                </c:pt>
                <c:pt idx="1797">
                  <c:v>1798.0</c:v>
                </c:pt>
                <c:pt idx="1798">
                  <c:v>1799.0</c:v>
                </c:pt>
                <c:pt idx="1799">
                  <c:v>1800.0</c:v>
                </c:pt>
                <c:pt idx="1800">
                  <c:v>1801.0</c:v>
                </c:pt>
                <c:pt idx="1801">
                  <c:v>1802.0</c:v>
                </c:pt>
                <c:pt idx="1802">
                  <c:v>1803.0</c:v>
                </c:pt>
                <c:pt idx="1803">
                  <c:v>1804.0</c:v>
                </c:pt>
                <c:pt idx="1804">
                  <c:v>1805.0</c:v>
                </c:pt>
                <c:pt idx="1805">
                  <c:v>1806.0</c:v>
                </c:pt>
                <c:pt idx="1806">
                  <c:v>1807.0</c:v>
                </c:pt>
                <c:pt idx="1807">
                  <c:v>1808.0</c:v>
                </c:pt>
                <c:pt idx="1808">
                  <c:v>1809.0</c:v>
                </c:pt>
                <c:pt idx="1809">
                  <c:v>1810.0</c:v>
                </c:pt>
                <c:pt idx="1810">
                  <c:v>1811.0</c:v>
                </c:pt>
                <c:pt idx="1811">
                  <c:v>1812.0</c:v>
                </c:pt>
                <c:pt idx="1812">
                  <c:v>1813.0</c:v>
                </c:pt>
                <c:pt idx="1813">
                  <c:v>1814.0</c:v>
                </c:pt>
                <c:pt idx="1814">
                  <c:v>1815.0</c:v>
                </c:pt>
                <c:pt idx="1815">
                  <c:v>1816.0</c:v>
                </c:pt>
                <c:pt idx="1816">
                  <c:v>1817.0</c:v>
                </c:pt>
                <c:pt idx="1817">
                  <c:v>1818.0</c:v>
                </c:pt>
                <c:pt idx="1818">
                  <c:v>1819.0</c:v>
                </c:pt>
                <c:pt idx="1819">
                  <c:v>1820.0</c:v>
                </c:pt>
                <c:pt idx="1820">
                  <c:v>1821.0</c:v>
                </c:pt>
                <c:pt idx="1821">
                  <c:v>1822.0</c:v>
                </c:pt>
                <c:pt idx="1822">
                  <c:v>1823.0</c:v>
                </c:pt>
                <c:pt idx="1823">
                  <c:v>1824.0</c:v>
                </c:pt>
                <c:pt idx="1824">
                  <c:v>1825.0</c:v>
                </c:pt>
                <c:pt idx="1825">
                  <c:v>1826.0</c:v>
                </c:pt>
                <c:pt idx="1826">
                  <c:v>1827.0</c:v>
                </c:pt>
                <c:pt idx="1827">
                  <c:v>1828.0</c:v>
                </c:pt>
                <c:pt idx="1828">
                  <c:v>1829.0</c:v>
                </c:pt>
                <c:pt idx="1829">
                  <c:v>1830.0</c:v>
                </c:pt>
                <c:pt idx="1830">
                  <c:v>1831.0</c:v>
                </c:pt>
                <c:pt idx="1831">
                  <c:v>1832.0</c:v>
                </c:pt>
                <c:pt idx="1832">
                  <c:v>1833.0</c:v>
                </c:pt>
                <c:pt idx="1833">
                  <c:v>1834.0</c:v>
                </c:pt>
                <c:pt idx="1834">
                  <c:v>1835.0</c:v>
                </c:pt>
                <c:pt idx="1835">
                  <c:v>1836.0</c:v>
                </c:pt>
                <c:pt idx="1836">
                  <c:v>1837.0</c:v>
                </c:pt>
                <c:pt idx="1837">
                  <c:v>1838.0</c:v>
                </c:pt>
                <c:pt idx="1838">
                  <c:v>1839.0</c:v>
                </c:pt>
                <c:pt idx="1839">
                  <c:v>1840.0</c:v>
                </c:pt>
                <c:pt idx="1840">
                  <c:v>1841.0</c:v>
                </c:pt>
                <c:pt idx="1841">
                  <c:v>1842.0</c:v>
                </c:pt>
                <c:pt idx="1842">
                  <c:v>1843.0</c:v>
                </c:pt>
                <c:pt idx="1843">
                  <c:v>1844.0</c:v>
                </c:pt>
                <c:pt idx="1844">
                  <c:v>1845.0</c:v>
                </c:pt>
                <c:pt idx="1845">
                  <c:v>1846.0</c:v>
                </c:pt>
                <c:pt idx="1846">
                  <c:v>1847.0</c:v>
                </c:pt>
                <c:pt idx="1847">
                  <c:v>1848.0</c:v>
                </c:pt>
                <c:pt idx="1848">
                  <c:v>1849.0</c:v>
                </c:pt>
                <c:pt idx="1849">
                  <c:v>1850.0</c:v>
                </c:pt>
                <c:pt idx="1850">
                  <c:v>1851.0</c:v>
                </c:pt>
                <c:pt idx="1851">
                  <c:v>1852.0</c:v>
                </c:pt>
                <c:pt idx="1852">
                  <c:v>1853.0</c:v>
                </c:pt>
                <c:pt idx="1853">
                  <c:v>1854.0</c:v>
                </c:pt>
                <c:pt idx="1854">
                  <c:v>1855.0</c:v>
                </c:pt>
                <c:pt idx="1855">
                  <c:v>1856.0</c:v>
                </c:pt>
                <c:pt idx="1856">
                  <c:v>1857.0</c:v>
                </c:pt>
                <c:pt idx="1857">
                  <c:v>1858.0</c:v>
                </c:pt>
                <c:pt idx="1858">
                  <c:v>1859.0</c:v>
                </c:pt>
                <c:pt idx="1859">
                  <c:v>1860.0</c:v>
                </c:pt>
                <c:pt idx="1860">
                  <c:v>1861.0</c:v>
                </c:pt>
                <c:pt idx="1861">
                  <c:v>1862.0</c:v>
                </c:pt>
                <c:pt idx="1862">
                  <c:v>1863.0</c:v>
                </c:pt>
                <c:pt idx="1863">
                  <c:v>1864.0</c:v>
                </c:pt>
                <c:pt idx="1864">
                  <c:v>1865.0</c:v>
                </c:pt>
                <c:pt idx="1865">
                  <c:v>1866.0</c:v>
                </c:pt>
                <c:pt idx="1866">
                  <c:v>1867.0</c:v>
                </c:pt>
                <c:pt idx="1867">
                  <c:v>1868.0</c:v>
                </c:pt>
                <c:pt idx="1868">
                  <c:v>1869.0</c:v>
                </c:pt>
                <c:pt idx="1869">
                  <c:v>1870.0</c:v>
                </c:pt>
                <c:pt idx="1870">
                  <c:v>1871.0</c:v>
                </c:pt>
                <c:pt idx="1871">
                  <c:v>1872.0</c:v>
                </c:pt>
                <c:pt idx="1872">
                  <c:v>1873.0</c:v>
                </c:pt>
                <c:pt idx="1873">
                  <c:v>1874.0</c:v>
                </c:pt>
                <c:pt idx="1874">
                  <c:v>1875.0</c:v>
                </c:pt>
                <c:pt idx="1875">
                  <c:v>1876.0</c:v>
                </c:pt>
                <c:pt idx="1876">
                  <c:v>1877.0</c:v>
                </c:pt>
                <c:pt idx="1877">
                  <c:v>1878.0</c:v>
                </c:pt>
                <c:pt idx="1878">
                  <c:v>1879.0</c:v>
                </c:pt>
                <c:pt idx="1879">
                  <c:v>1880.0</c:v>
                </c:pt>
                <c:pt idx="1880">
                  <c:v>1881.0</c:v>
                </c:pt>
                <c:pt idx="1881">
                  <c:v>1882.0</c:v>
                </c:pt>
                <c:pt idx="1882">
                  <c:v>1883.0</c:v>
                </c:pt>
                <c:pt idx="1883">
                  <c:v>1884.0</c:v>
                </c:pt>
                <c:pt idx="1884">
                  <c:v>1885.0</c:v>
                </c:pt>
                <c:pt idx="1885">
                  <c:v>1886.0</c:v>
                </c:pt>
                <c:pt idx="1886">
                  <c:v>1887.0</c:v>
                </c:pt>
                <c:pt idx="1887">
                  <c:v>1888.0</c:v>
                </c:pt>
                <c:pt idx="1888">
                  <c:v>1889.0</c:v>
                </c:pt>
                <c:pt idx="1889">
                  <c:v>1890.0</c:v>
                </c:pt>
                <c:pt idx="1890">
                  <c:v>1891.0</c:v>
                </c:pt>
                <c:pt idx="1891">
                  <c:v>1892.0</c:v>
                </c:pt>
                <c:pt idx="1892">
                  <c:v>1893.0</c:v>
                </c:pt>
                <c:pt idx="1893">
                  <c:v>1894.0</c:v>
                </c:pt>
                <c:pt idx="1894">
                  <c:v>1895.0</c:v>
                </c:pt>
                <c:pt idx="1895">
                  <c:v>1896.0</c:v>
                </c:pt>
                <c:pt idx="1896">
                  <c:v>1897.0</c:v>
                </c:pt>
                <c:pt idx="1897">
                  <c:v>1898.0</c:v>
                </c:pt>
                <c:pt idx="1898">
                  <c:v>1899.0</c:v>
                </c:pt>
                <c:pt idx="1899">
                  <c:v>1900.0</c:v>
                </c:pt>
                <c:pt idx="1900">
                  <c:v>1901.0</c:v>
                </c:pt>
                <c:pt idx="1901">
                  <c:v>1902.0</c:v>
                </c:pt>
                <c:pt idx="1902">
                  <c:v>1903.0</c:v>
                </c:pt>
                <c:pt idx="1903">
                  <c:v>1904.0</c:v>
                </c:pt>
                <c:pt idx="1904">
                  <c:v>1905.0</c:v>
                </c:pt>
                <c:pt idx="1905">
                  <c:v>1906.0</c:v>
                </c:pt>
                <c:pt idx="1906">
                  <c:v>1907.0</c:v>
                </c:pt>
                <c:pt idx="1907">
                  <c:v>1908.0</c:v>
                </c:pt>
                <c:pt idx="1908">
                  <c:v>1909.0</c:v>
                </c:pt>
                <c:pt idx="1909">
                  <c:v>1910.0</c:v>
                </c:pt>
                <c:pt idx="1910">
                  <c:v>1911.0</c:v>
                </c:pt>
                <c:pt idx="1911">
                  <c:v>1912.0</c:v>
                </c:pt>
                <c:pt idx="1912">
                  <c:v>1913.0</c:v>
                </c:pt>
                <c:pt idx="1913">
                  <c:v>1914.0</c:v>
                </c:pt>
                <c:pt idx="1914">
                  <c:v>1915.0</c:v>
                </c:pt>
                <c:pt idx="1915">
                  <c:v>1916.0</c:v>
                </c:pt>
                <c:pt idx="1916">
                  <c:v>1917.0</c:v>
                </c:pt>
                <c:pt idx="1917">
                  <c:v>1918.0</c:v>
                </c:pt>
                <c:pt idx="1918">
                  <c:v>1919.0</c:v>
                </c:pt>
                <c:pt idx="1919">
                  <c:v>1920.0</c:v>
                </c:pt>
                <c:pt idx="1920">
                  <c:v>1921.0</c:v>
                </c:pt>
                <c:pt idx="1921">
                  <c:v>1922.0</c:v>
                </c:pt>
                <c:pt idx="1922">
                  <c:v>1923.0</c:v>
                </c:pt>
                <c:pt idx="1923">
                  <c:v>1924.0</c:v>
                </c:pt>
                <c:pt idx="1924">
                  <c:v>1925.0</c:v>
                </c:pt>
                <c:pt idx="1925">
                  <c:v>1926.0</c:v>
                </c:pt>
                <c:pt idx="1926">
                  <c:v>1927.0</c:v>
                </c:pt>
                <c:pt idx="1927">
                  <c:v>1928.0</c:v>
                </c:pt>
                <c:pt idx="1928">
                  <c:v>1929.0</c:v>
                </c:pt>
                <c:pt idx="1929">
                  <c:v>1930.0</c:v>
                </c:pt>
                <c:pt idx="1930">
                  <c:v>1931.0</c:v>
                </c:pt>
                <c:pt idx="1931">
                  <c:v>1932.0</c:v>
                </c:pt>
                <c:pt idx="1932">
                  <c:v>1933.0</c:v>
                </c:pt>
                <c:pt idx="1933">
                  <c:v>1934.0</c:v>
                </c:pt>
                <c:pt idx="1934">
                  <c:v>1935.0</c:v>
                </c:pt>
                <c:pt idx="1935">
                  <c:v>1936.0</c:v>
                </c:pt>
                <c:pt idx="1936">
                  <c:v>1937.0</c:v>
                </c:pt>
                <c:pt idx="1937">
                  <c:v>1938.0</c:v>
                </c:pt>
                <c:pt idx="1938">
                  <c:v>1939.0</c:v>
                </c:pt>
                <c:pt idx="1939">
                  <c:v>1940.0</c:v>
                </c:pt>
                <c:pt idx="1940">
                  <c:v>1941.0</c:v>
                </c:pt>
                <c:pt idx="1941">
                  <c:v>1942.0</c:v>
                </c:pt>
                <c:pt idx="1942">
                  <c:v>1943.0</c:v>
                </c:pt>
                <c:pt idx="1943">
                  <c:v>1944.0</c:v>
                </c:pt>
                <c:pt idx="1944">
                  <c:v>1945.0</c:v>
                </c:pt>
                <c:pt idx="1945">
                  <c:v>1946.0</c:v>
                </c:pt>
                <c:pt idx="1946">
                  <c:v>1947.0</c:v>
                </c:pt>
                <c:pt idx="1947">
                  <c:v>1948.0</c:v>
                </c:pt>
                <c:pt idx="1948">
                  <c:v>1949.0</c:v>
                </c:pt>
                <c:pt idx="1949">
                  <c:v>1950.0</c:v>
                </c:pt>
                <c:pt idx="1950">
                  <c:v>1951.0</c:v>
                </c:pt>
                <c:pt idx="1951">
                  <c:v>1952.0</c:v>
                </c:pt>
                <c:pt idx="1952">
                  <c:v>1953.0</c:v>
                </c:pt>
                <c:pt idx="1953">
                  <c:v>1954.0</c:v>
                </c:pt>
                <c:pt idx="1954">
                  <c:v>1955.0</c:v>
                </c:pt>
                <c:pt idx="1955">
                  <c:v>1956.0</c:v>
                </c:pt>
                <c:pt idx="1956">
                  <c:v>1957.0</c:v>
                </c:pt>
                <c:pt idx="1957">
                  <c:v>1958.0</c:v>
                </c:pt>
                <c:pt idx="1958">
                  <c:v>1959.0</c:v>
                </c:pt>
                <c:pt idx="1959">
                  <c:v>1960.0</c:v>
                </c:pt>
                <c:pt idx="1960">
                  <c:v>1961.0</c:v>
                </c:pt>
                <c:pt idx="1961">
                  <c:v>1962.0</c:v>
                </c:pt>
                <c:pt idx="1962">
                  <c:v>1963.0</c:v>
                </c:pt>
                <c:pt idx="1963">
                  <c:v>1964.0</c:v>
                </c:pt>
                <c:pt idx="1964">
                  <c:v>1965.0</c:v>
                </c:pt>
                <c:pt idx="1965">
                  <c:v>1966.0</c:v>
                </c:pt>
                <c:pt idx="1966">
                  <c:v>1967.0</c:v>
                </c:pt>
                <c:pt idx="1967">
                  <c:v>1968.0</c:v>
                </c:pt>
                <c:pt idx="1968">
                  <c:v>1969.0</c:v>
                </c:pt>
                <c:pt idx="1969">
                  <c:v>1970.0</c:v>
                </c:pt>
                <c:pt idx="1970">
                  <c:v>1971.0</c:v>
                </c:pt>
                <c:pt idx="1971">
                  <c:v>1972.0</c:v>
                </c:pt>
                <c:pt idx="1972">
                  <c:v>1973.0</c:v>
                </c:pt>
                <c:pt idx="1973">
                  <c:v>1974.0</c:v>
                </c:pt>
                <c:pt idx="1974">
                  <c:v>1975.0</c:v>
                </c:pt>
                <c:pt idx="1975">
                  <c:v>1976.0</c:v>
                </c:pt>
                <c:pt idx="1976">
                  <c:v>1977.0</c:v>
                </c:pt>
                <c:pt idx="1977">
                  <c:v>1978.0</c:v>
                </c:pt>
                <c:pt idx="1978">
                  <c:v>1979.0</c:v>
                </c:pt>
                <c:pt idx="1979">
                  <c:v>1980.0</c:v>
                </c:pt>
                <c:pt idx="1980">
                  <c:v>1981.0</c:v>
                </c:pt>
                <c:pt idx="1981">
                  <c:v>1982.0</c:v>
                </c:pt>
                <c:pt idx="1982">
                  <c:v>1983.0</c:v>
                </c:pt>
                <c:pt idx="1983">
                  <c:v>1984.0</c:v>
                </c:pt>
                <c:pt idx="1984">
                  <c:v>1985.0</c:v>
                </c:pt>
                <c:pt idx="1985">
                  <c:v>1986.0</c:v>
                </c:pt>
                <c:pt idx="1986">
                  <c:v>1987.0</c:v>
                </c:pt>
                <c:pt idx="1987">
                  <c:v>1988.0</c:v>
                </c:pt>
                <c:pt idx="1988">
                  <c:v>1989.0</c:v>
                </c:pt>
                <c:pt idx="1989">
                  <c:v>1990.0</c:v>
                </c:pt>
                <c:pt idx="1990">
                  <c:v>1991.0</c:v>
                </c:pt>
                <c:pt idx="1991">
                  <c:v>1992.0</c:v>
                </c:pt>
                <c:pt idx="1992">
                  <c:v>1993.0</c:v>
                </c:pt>
                <c:pt idx="1993">
                  <c:v>1994.0</c:v>
                </c:pt>
                <c:pt idx="1994">
                  <c:v>1995.0</c:v>
                </c:pt>
                <c:pt idx="1995">
                  <c:v>1996.0</c:v>
                </c:pt>
                <c:pt idx="1996">
                  <c:v>1997.0</c:v>
                </c:pt>
                <c:pt idx="1997">
                  <c:v>1998.0</c:v>
                </c:pt>
                <c:pt idx="1998">
                  <c:v>1999.0</c:v>
                </c:pt>
                <c:pt idx="1999">
                  <c:v>2000.0</c:v>
                </c:pt>
                <c:pt idx="2000">
                  <c:v>2001.0</c:v>
                </c:pt>
                <c:pt idx="2001">
                  <c:v>2002.0</c:v>
                </c:pt>
                <c:pt idx="2002">
                  <c:v>2003.0</c:v>
                </c:pt>
                <c:pt idx="2003">
                  <c:v>2004.0</c:v>
                </c:pt>
                <c:pt idx="2004">
                  <c:v>2005.0</c:v>
                </c:pt>
                <c:pt idx="2005">
                  <c:v>2006.0</c:v>
                </c:pt>
                <c:pt idx="2006">
                  <c:v>2007.0</c:v>
                </c:pt>
                <c:pt idx="2007">
                  <c:v>2008.0</c:v>
                </c:pt>
                <c:pt idx="2008">
                  <c:v>2009.0</c:v>
                </c:pt>
                <c:pt idx="2009">
                  <c:v>2010.0</c:v>
                </c:pt>
                <c:pt idx="2010">
                  <c:v>2011.0</c:v>
                </c:pt>
                <c:pt idx="2011">
                  <c:v>2012.0</c:v>
                </c:pt>
                <c:pt idx="2012">
                  <c:v>2013.0</c:v>
                </c:pt>
                <c:pt idx="2013">
                  <c:v>2014.0</c:v>
                </c:pt>
                <c:pt idx="2014">
                  <c:v>2015.0</c:v>
                </c:pt>
                <c:pt idx="2015">
                  <c:v>2016.0</c:v>
                </c:pt>
                <c:pt idx="2016">
                  <c:v>2017.0</c:v>
                </c:pt>
                <c:pt idx="2017">
                  <c:v>2018.0</c:v>
                </c:pt>
                <c:pt idx="2018">
                  <c:v>2019.0</c:v>
                </c:pt>
                <c:pt idx="2019">
                  <c:v>2020.0</c:v>
                </c:pt>
                <c:pt idx="2020">
                  <c:v>2021.0</c:v>
                </c:pt>
                <c:pt idx="2021">
                  <c:v>2022.0</c:v>
                </c:pt>
                <c:pt idx="2022">
                  <c:v>2023.0</c:v>
                </c:pt>
                <c:pt idx="2023">
                  <c:v>2024.0</c:v>
                </c:pt>
                <c:pt idx="2024">
                  <c:v>2025.0</c:v>
                </c:pt>
                <c:pt idx="2025">
                  <c:v>2026.0</c:v>
                </c:pt>
                <c:pt idx="2026">
                  <c:v>2027.0</c:v>
                </c:pt>
                <c:pt idx="2027">
                  <c:v>2028.0</c:v>
                </c:pt>
                <c:pt idx="2028">
                  <c:v>2029.0</c:v>
                </c:pt>
                <c:pt idx="2029">
                  <c:v>2030.0</c:v>
                </c:pt>
                <c:pt idx="2030">
                  <c:v>2031.0</c:v>
                </c:pt>
                <c:pt idx="2031">
                  <c:v>2032.0</c:v>
                </c:pt>
                <c:pt idx="2032">
                  <c:v>2033.0</c:v>
                </c:pt>
                <c:pt idx="2033">
                  <c:v>2034.0</c:v>
                </c:pt>
                <c:pt idx="2034">
                  <c:v>2035.0</c:v>
                </c:pt>
                <c:pt idx="2035">
                  <c:v>2036.0</c:v>
                </c:pt>
                <c:pt idx="2036">
                  <c:v>2037.0</c:v>
                </c:pt>
                <c:pt idx="2037">
                  <c:v>2038.0</c:v>
                </c:pt>
                <c:pt idx="2038">
                  <c:v>2039.0</c:v>
                </c:pt>
                <c:pt idx="2039">
                  <c:v>2040.0</c:v>
                </c:pt>
                <c:pt idx="2040">
                  <c:v>2041.0</c:v>
                </c:pt>
                <c:pt idx="2041">
                  <c:v>2042.0</c:v>
                </c:pt>
                <c:pt idx="2042">
                  <c:v>2043.0</c:v>
                </c:pt>
                <c:pt idx="2043">
                  <c:v>2044.0</c:v>
                </c:pt>
                <c:pt idx="2044">
                  <c:v>2045.0</c:v>
                </c:pt>
                <c:pt idx="2045">
                  <c:v>2046.0</c:v>
                </c:pt>
                <c:pt idx="2046">
                  <c:v>2047.0</c:v>
                </c:pt>
                <c:pt idx="2047">
                  <c:v>2048.0</c:v>
                </c:pt>
                <c:pt idx="2048">
                  <c:v>2049.0</c:v>
                </c:pt>
                <c:pt idx="2049">
                  <c:v>2050.0</c:v>
                </c:pt>
                <c:pt idx="2050">
                  <c:v>2051.0</c:v>
                </c:pt>
                <c:pt idx="2051">
                  <c:v>2052.0</c:v>
                </c:pt>
                <c:pt idx="2052">
                  <c:v>2053.0</c:v>
                </c:pt>
                <c:pt idx="2053">
                  <c:v>2054.0</c:v>
                </c:pt>
                <c:pt idx="2054">
                  <c:v>2055.0</c:v>
                </c:pt>
                <c:pt idx="2055">
                  <c:v>2056.0</c:v>
                </c:pt>
                <c:pt idx="2056">
                  <c:v>2057.0</c:v>
                </c:pt>
                <c:pt idx="2057">
                  <c:v>2058.0</c:v>
                </c:pt>
                <c:pt idx="2058">
                  <c:v>2059.0</c:v>
                </c:pt>
                <c:pt idx="2059">
                  <c:v>2060.0</c:v>
                </c:pt>
                <c:pt idx="2060">
                  <c:v>2061.0</c:v>
                </c:pt>
                <c:pt idx="2061">
                  <c:v>2062.0</c:v>
                </c:pt>
                <c:pt idx="2062">
                  <c:v>2063.0</c:v>
                </c:pt>
                <c:pt idx="2063">
                  <c:v>2064.0</c:v>
                </c:pt>
                <c:pt idx="2064">
                  <c:v>2065.0</c:v>
                </c:pt>
                <c:pt idx="2065">
                  <c:v>2066.0</c:v>
                </c:pt>
                <c:pt idx="2066">
                  <c:v>2067.0</c:v>
                </c:pt>
                <c:pt idx="2067">
                  <c:v>2068.0</c:v>
                </c:pt>
                <c:pt idx="2068">
                  <c:v>2069.0</c:v>
                </c:pt>
                <c:pt idx="2069">
                  <c:v>2070.0</c:v>
                </c:pt>
                <c:pt idx="2070">
                  <c:v>2071.0</c:v>
                </c:pt>
                <c:pt idx="2071">
                  <c:v>2072.0</c:v>
                </c:pt>
                <c:pt idx="2072">
                  <c:v>2073.0</c:v>
                </c:pt>
                <c:pt idx="2073">
                  <c:v>2074.0</c:v>
                </c:pt>
                <c:pt idx="2074">
                  <c:v>2075.0</c:v>
                </c:pt>
                <c:pt idx="2075">
                  <c:v>2076.0</c:v>
                </c:pt>
                <c:pt idx="2076">
                  <c:v>2077.0</c:v>
                </c:pt>
                <c:pt idx="2077">
                  <c:v>2078.0</c:v>
                </c:pt>
                <c:pt idx="2078">
                  <c:v>2079.0</c:v>
                </c:pt>
                <c:pt idx="2079">
                  <c:v>2080.0</c:v>
                </c:pt>
                <c:pt idx="2080">
                  <c:v>2081.0</c:v>
                </c:pt>
                <c:pt idx="2081">
                  <c:v>2082.0</c:v>
                </c:pt>
                <c:pt idx="2082">
                  <c:v>2083.0</c:v>
                </c:pt>
                <c:pt idx="2083">
                  <c:v>2084.0</c:v>
                </c:pt>
                <c:pt idx="2084">
                  <c:v>2085.0</c:v>
                </c:pt>
                <c:pt idx="2085">
                  <c:v>2086.0</c:v>
                </c:pt>
                <c:pt idx="2086">
                  <c:v>2087.0</c:v>
                </c:pt>
                <c:pt idx="2087">
                  <c:v>2088.0</c:v>
                </c:pt>
                <c:pt idx="2088">
                  <c:v>2089.0</c:v>
                </c:pt>
                <c:pt idx="2089">
                  <c:v>2090.0</c:v>
                </c:pt>
                <c:pt idx="2090">
                  <c:v>2091.0</c:v>
                </c:pt>
                <c:pt idx="2091">
                  <c:v>2092.0</c:v>
                </c:pt>
                <c:pt idx="2092">
                  <c:v>2093.0</c:v>
                </c:pt>
                <c:pt idx="2093">
                  <c:v>2094.0</c:v>
                </c:pt>
                <c:pt idx="2094">
                  <c:v>2095.0</c:v>
                </c:pt>
                <c:pt idx="2095">
                  <c:v>2096.0</c:v>
                </c:pt>
                <c:pt idx="2096">
                  <c:v>2097.0</c:v>
                </c:pt>
                <c:pt idx="2097">
                  <c:v>2098.0</c:v>
                </c:pt>
                <c:pt idx="2098">
                  <c:v>2099.0</c:v>
                </c:pt>
                <c:pt idx="2099">
                  <c:v>2100.0</c:v>
                </c:pt>
                <c:pt idx="2100">
                  <c:v>2101.0</c:v>
                </c:pt>
                <c:pt idx="2101">
                  <c:v>2102.0</c:v>
                </c:pt>
                <c:pt idx="2102">
                  <c:v>2103.0</c:v>
                </c:pt>
                <c:pt idx="2103">
                  <c:v>2104.0</c:v>
                </c:pt>
                <c:pt idx="2104">
                  <c:v>2105.0</c:v>
                </c:pt>
                <c:pt idx="2105">
                  <c:v>2106.0</c:v>
                </c:pt>
                <c:pt idx="2106">
                  <c:v>2107.0</c:v>
                </c:pt>
                <c:pt idx="2107">
                  <c:v>2108.0</c:v>
                </c:pt>
                <c:pt idx="2108">
                  <c:v>2109.0</c:v>
                </c:pt>
                <c:pt idx="2109">
                  <c:v>2110.0</c:v>
                </c:pt>
                <c:pt idx="2110">
                  <c:v>2111.0</c:v>
                </c:pt>
                <c:pt idx="2111">
                  <c:v>2112.0</c:v>
                </c:pt>
                <c:pt idx="2112">
                  <c:v>2113.0</c:v>
                </c:pt>
                <c:pt idx="2113">
                  <c:v>2114.0</c:v>
                </c:pt>
                <c:pt idx="2114">
                  <c:v>2115.0</c:v>
                </c:pt>
                <c:pt idx="2115">
                  <c:v>2116.0</c:v>
                </c:pt>
                <c:pt idx="2116">
                  <c:v>2117.0</c:v>
                </c:pt>
                <c:pt idx="2117">
                  <c:v>2118.0</c:v>
                </c:pt>
                <c:pt idx="2118">
                  <c:v>2119.0</c:v>
                </c:pt>
                <c:pt idx="2119">
                  <c:v>2120.0</c:v>
                </c:pt>
                <c:pt idx="2120">
                  <c:v>2121.0</c:v>
                </c:pt>
                <c:pt idx="2121">
                  <c:v>2122.0</c:v>
                </c:pt>
                <c:pt idx="2122">
                  <c:v>2123.0</c:v>
                </c:pt>
                <c:pt idx="2123">
                  <c:v>2124.0</c:v>
                </c:pt>
                <c:pt idx="2124">
                  <c:v>2125.0</c:v>
                </c:pt>
                <c:pt idx="2125">
                  <c:v>2126.0</c:v>
                </c:pt>
                <c:pt idx="2126">
                  <c:v>2127.0</c:v>
                </c:pt>
                <c:pt idx="2127">
                  <c:v>2128.0</c:v>
                </c:pt>
                <c:pt idx="2128">
                  <c:v>2129.0</c:v>
                </c:pt>
                <c:pt idx="2129">
                  <c:v>2130.0</c:v>
                </c:pt>
                <c:pt idx="2130">
                  <c:v>2131.0</c:v>
                </c:pt>
                <c:pt idx="2131">
                  <c:v>2132.0</c:v>
                </c:pt>
                <c:pt idx="2132">
                  <c:v>2133.0</c:v>
                </c:pt>
                <c:pt idx="2133">
                  <c:v>2134.0</c:v>
                </c:pt>
                <c:pt idx="2134">
                  <c:v>2135.0</c:v>
                </c:pt>
                <c:pt idx="2135">
                  <c:v>2136.0</c:v>
                </c:pt>
                <c:pt idx="2136">
                  <c:v>2137.0</c:v>
                </c:pt>
                <c:pt idx="2137">
                  <c:v>2138.0</c:v>
                </c:pt>
                <c:pt idx="2138">
                  <c:v>2139.0</c:v>
                </c:pt>
                <c:pt idx="2139">
                  <c:v>2140.0</c:v>
                </c:pt>
                <c:pt idx="2140">
                  <c:v>2141.0</c:v>
                </c:pt>
                <c:pt idx="2141">
                  <c:v>2142.0</c:v>
                </c:pt>
                <c:pt idx="2142">
                  <c:v>2143.0</c:v>
                </c:pt>
                <c:pt idx="2143">
                  <c:v>2144.0</c:v>
                </c:pt>
                <c:pt idx="2144">
                  <c:v>2145.0</c:v>
                </c:pt>
                <c:pt idx="2145">
                  <c:v>2146.0</c:v>
                </c:pt>
                <c:pt idx="2146">
                  <c:v>2147.0</c:v>
                </c:pt>
                <c:pt idx="2147">
                  <c:v>2148.0</c:v>
                </c:pt>
                <c:pt idx="2148">
                  <c:v>2149.0</c:v>
                </c:pt>
                <c:pt idx="2149">
                  <c:v>2150.0</c:v>
                </c:pt>
                <c:pt idx="2150">
                  <c:v>2151.0</c:v>
                </c:pt>
                <c:pt idx="2151">
                  <c:v>2152.0</c:v>
                </c:pt>
                <c:pt idx="2152">
                  <c:v>2153.0</c:v>
                </c:pt>
                <c:pt idx="2153">
                  <c:v>2154.0</c:v>
                </c:pt>
                <c:pt idx="2154">
                  <c:v>2155.0</c:v>
                </c:pt>
                <c:pt idx="2155">
                  <c:v>2156.0</c:v>
                </c:pt>
                <c:pt idx="2156">
                  <c:v>2157.0</c:v>
                </c:pt>
                <c:pt idx="2157">
                  <c:v>2158.0</c:v>
                </c:pt>
                <c:pt idx="2158">
                  <c:v>2159.0</c:v>
                </c:pt>
                <c:pt idx="2159">
                  <c:v>2160.0</c:v>
                </c:pt>
                <c:pt idx="2160">
                  <c:v>2161.0</c:v>
                </c:pt>
                <c:pt idx="2161">
                  <c:v>2162.0</c:v>
                </c:pt>
                <c:pt idx="2162">
                  <c:v>2163.0</c:v>
                </c:pt>
                <c:pt idx="2163">
                  <c:v>2164.0</c:v>
                </c:pt>
                <c:pt idx="2164">
                  <c:v>2165.0</c:v>
                </c:pt>
                <c:pt idx="2165">
                  <c:v>2166.0</c:v>
                </c:pt>
                <c:pt idx="2166">
                  <c:v>2167.0</c:v>
                </c:pt>
                <c:pt idx="2167">
                  <c:v>2168.0</c:v>
                </c:pt>
                <c:pt idx="2168">
                  <c:v>2169.0</c:v>
                </c:pt>
                <c:pt idx="2169">
                  <c:v>2170.0</c:v>
                </c:pt>
                <c:pt idx="2170">
                  <c:v>2171.0</c:v>
                </c:pt>
                <c:pt idx="2171">
                  <c:v>2172.0</c:v>
                </c:pt>
                <c:pt idx="2172">
                  <c:v>2173.0</c:v>
                </c:pt>
                <c:pt idx="2173">
                  <c:v>2174.0</c:v>
                </c:pt>
                <c:pt idx="2174">
                  <c:v>2175.0</c:v>
                </c:pt>
                <c:pt idx="2175">
                  <c:v>2176.0</c:v>
                </c:pt>
                <c:pt idx="2176">
                  <c:v>2177.0</c:v>
                </c:pt>
                <c:pt idx="2177">
                  <c:v>2178.0</c:v>
                </c:pt>
                <c:pt idx="2178">
                  <c:v>2179.0</c:v>
                </c:pt>
                <c:pt idx="2179">
                  <c:v>2180.0</c:v>
                </c:pt>
                <c:pt idx="2180">
                  <c:v>2181.0</c:v>
                </c:pt>
                <c:pt idx="2181">
                  <c:v>2182.0</c:v>
                </c:pt>
                <c:pt idx="2182">
                  <c:v>2183.0</c:v>
                </c:pt>
                <c:pt idx="2183">
                  <c:v>2184.0</c:v>
                </c:pt>
                <c:pt idx="2184">
                  <c:v>2185.0</c:v>
                </c:pt>
                <c:pt idx="2185">
                  <c:v>2186.0</c:v>
                </c:pt>
                <c:pt idx="2186">
                  <c:v>2187.0</c:v>
                </c:pt>
                <c:pt idx="2187">
                  <c:v>2188.0</c:v>
                </c:pt>
                <c:pt idx="2188">
                  <c:v>2189.0</c:v>
                </c:pt>
                <c:pt idx="2189">
                  <c:v>2190.0</c:v>
                </c:pt>
                <c:pt idx="2190">
                  <c:v>2191.0</c:v>
                </c:pt>
                <c:pt idx="2191">
                  <c:v>2192.0</c:v>
                </c:pt>
                <c:pt idx="2192">
                  <c:v>2193.0</c:v>
                </c:pt>
                <c:pt idx="2193">
                  <c:v>2194.0</c:v>
                </c:pt>
                <c:pt idx="2194">
                  <c:v>2195.0</c:v>
                </c:pt>
                <c:pt idx="2195">
                  <c:v>2196.0</c:v>
                </c:pt>
                <c:pt idx="2196">
                  <c:v>2197.0</c:v>
                </c:pt>
                <c:pt idx="2197">
                  <c:v>2198.0</c:v>
                </c:pt>
                <c:pt idx="2198">
                  <c:v>2199.0</c:v>
                </c:pt>
                <c:pt idx="2199">
                  <c:v>2200.0</c:v>
                </c:pt>
                <c:pt idx="2200">
                  <c:v>2201.0</c:v>
                </c:pt>
                <c:pt idx="2201">
                  <c:v>2202.0</c:v>
                </c:pt>
                <c:pt idx="2202">
                  <c:v>2203.0</c:v>
                </c:pt>
                <c:pt idx="2203">
                  <c:v>2204.0</c:v>
                </c:pt>
                <c:pt idx="2204">
                  <c:v>2205.0</c:v>
                </c:pt>
                <c:pt idx="2205">
                  <c:v>2206.0</c:v>
                </c:pt>
                <c:pt idx="2206">
                  <c:v>2207.0</c:v>
                </c:pt>
                <c:pt idx="2207">
                  <c:v>2208.0</c:v>
                </c:pt>
                <c:pt idx="2208">
                  <c:v>2209.0</c:v>
                </c:pt>
                <c:pt idx="2209">
                  <c:v>2210.0</c:v>
                </c:pt>
                <c:pt idx="2210">
                  <c:v>2211.0</c:v>
                </c:pt>
                <c:pt idx="2211">
                  <c:v>2212.0</c:v>
                </c:pt>
                <c:pt idx="2212">
                  <c:v>2213.0</c:v>
                </c:pt>
                <c:pt idx="2213">
                  <c:v>2214.0</c:v>
                </c:pt>
                <c:pt idx="2214">
                  <c:v>2215.0</c:v>
                </c:pt>
                <c:pt idx="2215">
                  <c:v>2216.0</c:v>
                </c:pt>
                <c:pt idx="2216">
                  <c:v>2217.0</c:v>
                </c:pt>
                <c:pt idx="2217">
                  <c:v>2218.0</c:v>
                </c:pt>
                <c:pt idx="2218">
                  <c:v>2219.0</c:v>
                </c:pt>
                <c:pt idx="2219">
                  <c:v>2220.0</c:v>
                </c:pt>
                <c:pt idx="2220">
                  <c:v>2221.0</c:v>
                </c:pt>
                <c:pt idx="2221">
                  <c:v>2222.0</c:v>
                </c:pt>
                <c:pt idx="2222">
                  <c:v>2223.0</c:v>
                </c:pt>
                <c:pt idx="2223">
                  <c:v>2224.0</c:v>
                </c:pt>
                <c:pt idx="2224">
                  <c:v>2225.0</c:v>
                </c:pt>
                <c:pt idx="2225">
                  <c:v>2226.0</c:v>
                </c:pt>
                <c:pt idx="2226">
                  <c:v>2227.0</c:v>
                </c:pt>
                <c:pt idx="2227">
                  <c:v>2228.0</c:v>
                </c:pt>
                <c:pt idx="2228">
                  <c:v>2229.0</c:v>
                </c:pt>
                <c:pt idx="2229">
                  <c:v>2230.0</c:v>
                </c:pt>
                <c:pt idx="2230">
                  <c:v>2231.0</c:v>
                </c:pt>
                <c:pt idx="2231">
                  <c:v>2232.0</c:v>
                </c:pt>
                <c:pt idx="2232">
                  <c:v>2233.0</c:v>
                </c:pt>
                <c:pt idx="2233">
                  <c:v>2234.0</c:v>
                </c:pt>
                <c:pt idx="2234">
                  <c:v>2235.0</c:v>
                </c:pt>
                <c:pt idx="2235">
                  <c:v>2236.0</c:v>
                </c:pt>
                <c:pt idx="2236">
                  <c:v>2237.0</c:v>
                </c:pt>
                <c:pt idx="2237">
                  <c:v>2238.0</c:v>
                </c:pt>
                <c:pt idx="2238">
                  <c:v>2239.0</c:v>
                </c:pt>
                <c:pt idx="2239">
                  <c:v>2240.0</c:v>
                </c:pt>
                <c:pt idx="2240">
                  <c:v>2241.0</c:v>
                </c:pt>
                <c:pt idx="2241">
                  <c:v>2242.0</c:v>
                </c:pt>
                <c:pt idx="2242">
                  <c:v>2243.0</c:v>
                </c:pt>
                <c:pt idx="2243">
                  <c:v>2244.0</c:v>
                </c:pt>
                <c:pt idx="2244">
                  <c:v>2245.0</c:v>
                </c:pt>
                <c:pt idx="2245">
                  <c:v>2246.0</c:v>
                </c:pt>
                <c:pt idx="2246">
                  <c:v>2247.0</c:v>
                </c:pt>
                <c:pt idx="2247">
                  <c:v>2248.0</c:v>
                </c:pt>
                <c:pt idx="2248">
                  <c:v>2249.0</c:v>
                </c:pt>
                <c:pt idx="2249">
                  <c:v>2250.0</c:v>
                </c:pt>
                <c:pt idx="2250">
                  <c:v>2251.0</c:v>
                </c:pt>
                <c:pt idx="2251">
                  <c:v>2252.0</c:v>
                </c:pt>
                <c:pt idx="2252">
                  <c:v>2253.0</c:v>
                </c:pt>
                <c:pt idx="2253">
                  <c:v>2254.0</c:v>
                </c:pt>
                <c:pt idx="2254">
                  <c:v>2255.0</c:v>
                </c:pt>
                <c:pt idx="2255">
                  <c:v>2256.0</c:v>
                </c:pt>
                <c:pt idx="2256">
                  <c:v>2257.0</c:v>
                </c:pt>
                <c:pt idx="2257">
                  <c:v>2258.0</c:v>
                </c:pt>
                <c:pt idx="2258">
                  <c:v>2259.0</c:v>
                </c:pt>
                <c:pt idx="2259">
                  <c:v>2260.0</c:v>
                </c:pt>
                <c:pt idx="2260">
                  <c:v>2261.0</c:v>
                </c:pt>
                <c:pt idx="2261">
                  <c:v>2262.0</c:v>
                </c:pt>
                <c:pt idx="2262">
                  <c:v>2263.0</c:v>
                </c:pt>
                <c:pt idx="2263">
                  <c:v>2264.0</c:v>
                </c:pt>
                <c:pt idx="2264">
                  <c:v>2265.0</c:v>
                </c:pt>
                <c:pt idx="2265">
                  <c:v>2266.0</c:v>
                </c:pt>
                <c:pt idx="2266">
                  <c:v>2267.0</c:v>
                </c:pt>
                <c:pt idx="2267">
                  <c:v>2268.0</c:v>
                </c:pt>
                <c:pt idx="2268">
                  <c:v>2269.0</c:v>
                </c:pt>
                <c:pt idx="2269">
                  <c:v>2270.0</c:v>
                </c:pt>
                <c:pt idx="2270">
                  <c:v>2271.0</c:v>
                </c:pt>
                <c:pt idx="2271">
                  <c:v>2272.0</c:v>
                </c:pt>
                <c:pt idx="2272">
                  <c:v>2273.0</c:v>
                </c:pt>
                <c:pt idx="2273">
                  <c:v>2274.0</c:v>
                </c:pt>
                <c:pt idx="2274">
                  <c:v>2275.0</c:v>
                </c:pt>
                <c:pt idx="2275">
                  <c:v>2276.0</c:v>
                </c:pt>
                <c:pt idx="2276">
                  <c:v>2277.0</c:v>
                </c:pt>
                <c:pt idx="2277">
                  <c:v>2278.0</c:v>
                </c:pt>
                <c:pt idx="2278">
                  <c:v>2279.0</c:v>
                </c:pt>
                <c:pt idx="2279">
                  <c:v>2280.0</c:v>
                </c:pt>
                <c:pt idx="2280">
                  <c:v>2281.0</c:v>
                </c:pt>
                <c:pt idx="2281">
                  <c:v>2282.0</c:v>
                </c:pt>
                <c:pt idx="2282">
                  <c:v>2283.0</c:v>
                </c:pt>
                <c:pt idx="2283">
                  <c:v>2284.0</c:v>
                </c:pt>
                <c:pt idx="2284">
                  <c:v>2285.0</c:v>
                </c:pt>
                <c:pt idx="2285">
                  <c:v>2286.0</c:v>
                </c:pt>
                <c:pt idx="2286">
                  <c:v>2287.0</c:v>
                </c:pt>
                <c:pt idx="2287">
                  <c:v>2288.0</c:v>
                </c:pt>
                <c:pt idx="2288">
                  <c:v>2289.0</c:v>
                </c:pt>
                <c:pt idx="2289">
                  <c:v>2290.0</c:v>
                </c:pt>
                <c:pt idx="2290">
                  <c:v>2291.0</c:v>
                </c:pt>
                <c:pt idx="2291">
                  <c:v>2292.0</c:v>
                </c:pt>
                <c:pt idx="2292">
                  <c:v>2293.0</c:v>
                </c:pt>
                <c:pt idx="2293">
                  <c:v>2294.0</c:v>
                </c:pt>
                <c:pt idx="2294">
                  <c:v>2295.0</c:v>
                </c:pt>
                <c:pt idx="2295">
                  <c:v>2296.0</c:v>
                </c:pt>
                <c:pt idx="2296">
                  <c:v>2297.0</c:v>
                </c:pt>
                <c:pt idx="2297">
                  <c:v>2298.0</c:v>
                </c:pt>
                <c:pt idx="2298">
                  <c:v>2299.0</c:v>
                </c:pt>
                <c:pt idx="2299">
                  <c:v>2300.0</c:v>
                </c:pt>
                <c:pt idx="2300">
                  <c:v>2301.0</c:v>
                </c:pt>
                <c:pt idx="2301">
                  <c:v>2302.0</c:v>
                </c:pt>
                <c:pt idx="2302">
                  <c:v>2303.0</c:v>
                </c:pt>
                <c:pt idx="2303">
                  <c:v>2304.0</c:v>
                </c:pt>
                <c:pt idx="2304">
                  <c:v>2305.0</c:v>
                </c:pt>
                <c:pt idx="2305">
                  <c:v>2306.0</c:v>
                </c:pt>
                <c:pt idx="2306">
                  <c:v>2307.0</c:v>
                </c:pt>
                <c:pt idx="2307">
                  <c:v>2308.0</c:v>
                </c:pt>
                <c:pt idx="2308">
                  <c:v>2309.0</c:v>
                </c:pt>
                <c:pt idx="2309">
                  <c:v>2310.0</c:v>
                </c:pt>
                <c:pt idx="2310">
                  <c:v>2311.0</c:v>
                </c:pt>
                <c:pt idx="2311">
                  <c:v>2312.0</c:v>
                </c:pt>
                <c:pt idx="2312">
                  <c:v>2313.0</c:v>
                </c:pt>
                <c:pt idx="2313">
                  <c:v>2314.0</c:v>
                </c:pt>
                <c:pt idx="2314">
                  <c:v>2315.0</c:v>
                </c:pt>
                <c:pt idx="2315">
                  <c:v>2316.0</c:v>
                </c:pt>
                <c:pt idx="2316">
                  <c:v>2317.0</c:v>
                </c:pt>
                <c:pt idx="2317">
                  <c:v>2318.0</c:v>
                </c:pt>
                <c:pt idx="2318">
                  <c:v>2319.0</c:v>
                </c:pt>
                <c:pt idx="2319">
                  <c:v>2320.0</c:v>
                </c:pt>
                <c:pt idx="2320">
                  <c:v>2321.0</c:v>
                </c:pt>
                <c:pt idx="2321">
                  <c:v>2322.0</c:v>
                </c:pt>
                <c:pt idx="2322">
                  <c:v>2323.0</c:v>
                </c:pt>
                <c:pt idx="2323">
                  <c:v>2324.0</c:v>
                </c:pt>
                <c:pt idx="2324">
                  <c:v>2325.0</c:v>
                </c:pt>
                <c:pt idx="2325">
                  <c:v>2326.0</c:v>
                </c:pt>
                <c:pt idx="2326">
                  <c:v>2327.0</c:v>
                </c:pt>
                <c:pt idx="2327">
                  <c:v>2328.0</c:v>
                </c:pt>
                <c:pt idx="2328">
                  <c:v>2329.0</c:v>
                </c:pt>
                <c:pt idx="2329">
                  <c:v>2330.0</c:v>
                </c:pt>
                <c:pt idx="2330">
                  <c:v>2331.0</c:v>
                </c:pt>
                <c:pt idx="2331">
                  <c:v>2332.0</c:v>
                </c:pt>
                <c:pt idx="2332">
                  <c:v>2333.0</c:v>
                </c:pt>
                <c:pt idx="2333">
                  <c:v>2334.0</c:v>
                </c:pt>
                <c:pt idx="2334">
                  <c:v>2335.0</c:v>
                </c:pt>
                <c:pt idx="2335">
                  <c:v>2336.0</c:v>
                </c:pt>
                <c:pt idx="2336">
                  <c:v>2337.0</c:v>
                </c:pt>
                <c:pt idx="2337">
                  <c:v>2338.0</c:v>
                </c:pt>
                <c:pt idx="2338">
                  <c:v>2339.0</c:v>
                </c:pt>
                <c:pt idx="2339">
                  <c:v>2340.0</c:v>
                </c:pt>
                <c:pt idx="2340">
                  <c:v>2341.0</c:v>
                </c:pt>
                <c:pt idx="2341">
                  <c:v>2342.0</c:v>
                </c:pt>
                <c:pt idx="2342">
                  <c:v>2343.0</c:v>
                </c:pt>
                <c:pt idx="2343">
                  <c:v>2344.0</c:v>
                </c:pt>
                <c:pt idx="2344">
                  <c:v>2345.0</c:v>
                </c:pt>
                <c:pt idx="2345">
                  <c:v>2346.0</c:v>
                </c:pt>
                <c:pt idx="2346">
                  <c:v>2347.0</c:v>
                </c:pt>
                <c:pt idx="2347">
                  <c:v>2348.0</c:v>
                </c:pt>
                <c:pt idx="2348">
                  <c:v>2349.0</c:v>
                </c:pt>
                <c:pt idx="2349">
                  <c:v>2350.0</c:v>
                </c:pt>
                <c:pt idx="2350">
                  <c:v>2351.0</c:v>
                </c:pt>
                <c:pt idx="2351">
                  <c:v>2352.0</c:v>
                </c:pt>
                <c:pt idx="2352">
                  <c:v>2353.0</c:v>
                </c:pt>
                <c:pt idx="2353">
                  <c:v>2354.0</c:v>
                </c:pt>
                <c:pt idx="2354">
                  <c:v>2355.0</c:v>
                </c:pt>
                <c:pt idx="2355">
                  <c:v>2356.0</c:v>
                </c:pt>
                <c:pt idx="2356">
                  <c:v>2357.0</c:v>
                </c:pt>
                <c:pt idx="2357">
                  <c:v>2358.0</c:v>
                </c:pt>
                <c:pt idx="2358">
                  <c:v>2359.0</c:v>
                </c:pt>
                <c:pt idx="2359">
                  <c:v>2360.0</c:v>
                </c:pt>
                <c:pt idx="2360">
                  <c:v>2361.0</c:v>
                </c:pt>
                <c:pt idx="2361">
                  <c:v>2362.0</c:v>
                </c:pt>
                <c:pt idx="2362">
                  <c:v>2363.0</c:v>
                </c:pt>
                <c:pt idx="2363">
                  <c:v>2364.0</c:v>
                </c:pt>
                <c:pt idx="2364">
                  <c:v>2365.0</c:v>
                </c:pt>
                <c:pt idx="2365">
                  <c:v>2366.0</c:v>
                </c:pt>
                <c:pt idx="2366">
                  <c:v>2367.0</c:v>
                </c:pt>
                <c:pt idx="2367">
                  <c:v>2368.0</c:v>
                </c:pt>
                <c:pt idx="2368">
                  <c:v>2369.0</c:v>
                </c:pt>
                <c:pt idx="2369">
                  <c:v>2370.0</c:v>
                </c:pt>
                <c:pt idx="2370">
                  <c:v>2371.0</c:v>
                </c:pt>
                <c:pt idx="2371">
                  <c:v>2372.0</c:v>
                </c:pt>
                <c:pt idx="2372">
                  <c:v>2373.0</c:v>
                </c:pt>
                <c:pt idx="2373">
                  <c:v>2374.0</c:v>
                </c:pt>
                <c:pt idx="2374">
                  <c:v>2375.0</c:v>
                </c:pt>
                <c:pt idx="2375">
                  <c:v>2376.0</c:v>
                </c:pt>
                <c:pt idx="2376">
                  <c:v>2377.0</c:v>
                </c:pt>
                <c:pt idx="2377">
                  <c:v>2378.0</c:v>
                </c:pt>
                <c:pt idx="2378">
                  <c:v>2379.0</c:v>
                </c:pt>
                <c:pt idx="2379">
                  <c:v>2380.0</c:v>
                </c:pt>
                <c:pt idx="2380">
                  <c:v>2381.0</c:v>
                </c:pt>
                <c:pt idx="2381">
                  <c:v>2382.0</c:v>
                </c:pt>
                <c:pt idx="2382">
                  <c:v>2383.0</c:v>
                </c:pt>
                <c:pt idx="2383">
                  <c:v>2384.0</c:v>
                </c:pt>
                <c:pt idx="2384">
                  <c:v>2385.0</c:v>
                </c:pt>
                <c:pt idx="2385">
                  <c:v>2386.0</c:v>
                </c:pt>
                <c:pt idx="2386">
                  <c:v>2387.0</c:v>
                </c:pt>
                <c:pt idx="2387">
                  <c:v>2388.0</c:v>
                </c:pt>
                <c:pt idx="2388">
                  <c:v>2389.0</c:v>
                </c:pt>
                <c:pt idx="2389">
                  <c:v>2390.0</c:v>
                </c:pt>
                <c:pt idx="2390">
                  <c:v>2391.0</c:v>
                </c:pt>
                <c:pt idx="2391">
                  <c:v>2392.0</c:v>
                </c:pt>
                <c:pt idx="2392">
                  <c:v>2393.0</c:v>
                </c:pt>
                <c:pt idx="2393">
                  <c:v>2394.0</c:v>
                </c:pt>
                <c:pt idx="2394">
                  <c:v>2395.0</c:v>
                </c:pt>
                <c:pt idx="2395">
                  <c:v>2396.0</c:v>
                </c:pt>
                <c:pt idx="2396">
                  <c:v>2397.0</c:v>
                </c:pt>
                <c:pt idx="2397">
                  <c:v>2398.0</c:v>
                </c:pt>
                <c:pt idx="2398">
                  <c:v>2399.0</c:v>
                </c:pt>
                <c:pt idx="2399">
                  <c:v>2400.0</c:v>
                </c:pt>
                <c:pt idx="2400">
                  <c:v>2401.0</c:v>
                </c:pt>
                <c:pt idx="2401">
                  <c:v>2402.0</c:v>
                </c:pt>
                <c:pt idx="2402">
                  <c:v>2403.0</c:v>
                </c:pt>
                <c:pt idx="2403">
                  <c:v>2404.0</c:v>
                </c:pt>
                <c:pt idx="2404">
                  <c:v>2405.0</c:v>
                </c:pt>
                <c:pt idx="2405">
                  <c:v>2406.0</c:v>
                </c:pt>
                <c:pt idx="2406">
                  <c:v>2407.0</c:v>
                </c:pt>
                <c:pt idx="2407">
                  <c:v>2408.0</c:v>
                </c:pt>
                <c:pt idx="2408">
                  <c:v>2409.0</c:v>
                </c:pt>
                <c:pt idx="2409">
                  <c:v>2410.0</c:v>
                </c:pt>
                <c:pt idx="2410">
                  <c:v>2411.0</c:v>
                </c:pt>
                <c:pt idx="2411">
                  <c:v>2412.0</c:v>
                </c:pt>
                <c:pt idx="2412">
                  <c:v>2413.0</c:v>
                </c:pt>
                <c:pt idx="2413">
                  <c:v>2414.0</c:v>
                </c:pt>
                <c:pt idx="2414">
                  <c:v>2415.0</c:v>
                </c:pt>
                <c:pt idx="2415">
                  <c:v>2416.0</c:v>
                </c:pt>
                <c:pt idx="2416">
                  <c:v>2417.0</c:v>
                </c:pt>
                <c:pt idx="2417">
                  <c:v>2418.0</c:v>
                </c:pt>
                <c:pt idx="2418">
                  <c:v>2419.0</c:v>
                </c:pt>
                <c:pt idx="2419">
                  <c:v>2420.0</c:v>
                </c:pt>
                <c:pt idx="2420">
                  <c:v>2421.0</c:v>
                </c:pt>
                <c:pt idx="2421">
                  <c:v>2422.0</c:v>
                </c:pt>
                <c:pt idx="2422">
                  <c:v>2423.0</c:v>
                </c:pt>
                <c:pt idx="2423">
                  <c:v>2424.0</c:v>
                </c:pt>
                <c:pt idx="2424">
                  <c:v>2425.0</c:v>
                </c:pt>
                <c:pt idx="2425">
                  <c:v>2426.0</c:v>
                </c:pt>
                <c:pt idx="2426">
                  <c:v>2427.0</c:v>
                </c:pt>
                <c:pt idx="2427">
                  <c:v>2428.0</c:v>
                </c:pt>
                <c:pt idx="2428">
                  <c:v>2429.0</c:v>
                </c:pt>
                <c:pt idx="2429">
                  <c:v>2430.0</c:v>
                </c:pt>
                <c:pt idx="2430">
                  <c:v>2431.0</c:v>
                </c:pt>
                <c:pt idx="2431">
                  <c:v>2432.0</c:v>
                </c:pt>
                <c:pt idx="2432">
                  <c:v>2433.0</c:v>
                </c:pt>
                <c:pt idx="2433">
                  <c:v>2434.0</c:v>
                </c:pt>
                <c:pt idx="2434">
                  <c:v>2435.0</c:v>
                </c:pt>
                <c:pt idx="2435">
                  <c:v>2436.0</c:v>
                </c:pt>
                <c:pt idx="2436">
                  <c:v>2437.0</c:v>
                </c:pt>
                <c:pt idx="2437">
                  <c:v>2438.0</c:v>
                </c:pt>
                <c:pt idx="2438">
                  <c:v>2439.0</c:v>
                </c:pt>
                <c:pt idx="2439">
                  <c:v>2440.0</c:v>
                </c:pt>
                <c:pt idx="2440">
                  <c:v>2441.0</c:v>
                </c:pt>
                <c:pt idx="2441">
                  <c:v>2442.0</c:v>
                </c:pt>
                <c:pt idx="2442">
                  <c:v>2443.0</c:v>
                </c:pt>
                <c:pt idx="2443">
                  <c:v>2444.0</c:v>
                </c:pt>
                <c:pt idx="2444">
                  <c:v>2445.0</c:v>
                </c:pt>
                <c:pt idx="2445">
                  <c:v>2446.0</c:v>
                </c:pt>
                <c:pt idx="2446">
                  <c:v>2447.0</c:v>
                </c:pt>
                <c:pt idx="2447">
                  <c:v>2448.0</c:v>
                </c:pt>
                <c:pt idx="2448">
                  <c:v>2449.0</c:v>
                </c:pt>
                <c:pt idx="2449">
                  <c:v>2450.0</c:v>
                </c:pt>
                <c:pt idx="2450">
                  <c:v>2451.0</c:v>
                </c:pt>
                <c:pt idx="2451">
                  <c:v>2452.0</c:v>
                </c:pt>
                <c:pt idx="2452">
                  <c:v>2453.0</c:v>
                </c:pt>
                <c:pt idx="2453">
                  <c:v>2454.0</c:v>
                </c:pt>
                <c:pt idx="2454">
                  <c:v>2455.0</c:v>
                </c:pt>
                <c:pt idx="2455">
                  <c:v>2456.0</c:v>
                </c:pt>
                <c:pt idx="2456">
                  <c:v>2457.0</c:v>
                </c:pt>
                <c:pt idx="2457">
                  <c:v>2458.0</c:v>
                </c:pt>
                <c:pt idx="2458">
                  <c:v>2459.0</c:v>
                </c:pt>
                <c:pt idx="2459">
                  <c:v>2460.0</c:v>
                </c:pt>
                <c:pt idx="2460">
                  <c:v>2461.0</c:v>
                </c:pt>
                <c:pt idx="2461">
                  <c:v>2462.0</c:v>
                </c:pt>
                <c:pt idx="2462">
                  <c:v>2463.0</c:v>
                </c:pt>
                <c:pt idx="2463">
                  <c:v>2464.0</c:v>
                </c:pt>
                <c:pt idx="2464">
                  <c:v>2465.0</c:v>
                </c:pt>
                <c:pt idx="2465">
                  <c:v>2466.0</c:v>
                </c:pt>
                <c:pt idx="2466">
                  <c:v>2467.0</c:v>
                </c:pt>
                <c:pt idx="2467">
                  <c:v>2468.0</c:v>
                </c:pt>
                <c:pt idx="2468">
                  <c:v>2469.0</c:v>
                </c:pt>
                <c:pt idx="2469">
                  <c:v>2470.0</c:v>
                </c:pt>
                <c:pt idx="2470">
                  <c:v>2471.0</c:v>
                </c:pt>
                <c:pt idx="2471">
                  <c:v>2472.0</c:v>
                </c:pt>
                <c:pt idx="2472">
                  <c:v>2473.0</c:v>
                </c:pt>
                <c:pt idx="2473">
                  <c:v>2474.0</c:v>
                </c:pt>
                <c:pt idx="2474">
                  <c:v>2475.0</c:v>
                </c:pt>
                <c:pt idx="2475">
                  <c:v>2476.0</c:v>
                </c:pt>
                <c:pt idx="2476">
                  <c:v>2477.0</c:v>
                </c:pt>
                <c:pt idx="2477">
                  <c:v>2478.0</c:v>
                </c:pt>
                <c:pt idx="2478">
                  <c:v>2479.0</c:v>
                </c:pt>
                <c:pt idx="2479">
                  <c:v>2480.0</c:v>
                </c:pt>
                <c:pt idx="2480">
                  <c:v>2481.0</c:v>
                </c:pt>
                <c:pt idx="2481">
                  <c:v>2482.0</c:v>
                </c:pt>
                <c:pt idx="2482">
                  <c:v>2483.0</c:v>
                </c:pt>
                <c:pt idx="2483">
                  <c:v>2484.0</c:v>
                </c:pt>
                <c:pt idx="2484">
                  <c:v>2485.0</c:v>
                </c:pt>
                <c:pt idx="2485">
                  <c:v>2486.0</c:v>
                </c:pt>
                <c:pt idx="2486">
                  <c:v>2487.0</c:v>
                </c:pt>
                <c:pt idx="2487">
                  <c:v>2488.0</c:v>
                </c:pt>
                <c:pt idx="2488">
                  <c:v>2489.0</c:v>
                </c:pt>
                <c:pt idx="2489">
                  <c:v>2490.0</c:v>
                </c:pt>
                <c:pt idx="2490">
                  <c:v>2491.0</c:v>
                </c:pt>
                <c:pt idx="2491">
                  <c:v>2492.0</c:v>
                </c:pt>
                <c:pt idx="2492">
                  <c:v>2493.0</c:v>
                </c:pt>
                <c:pt idx="2493">
                  <c:v>2494.0</c:v>
                </c:pt>
                <c:pt idx="2494">
                  <c:v>2495.0</c:v>
                </c:pt>
                <c:pt idx="2495">
                  <c:v>2496.0</c:v>
                </c:pt>
                <c:pt idx="2496">
                  <c:v>2497.0</c:v>
                </c:pt>
                <c:pt idx="2497">
                  <c:v>2498.0</c:v>
                </c:pt>
                <c:pt idx="2498">
                  <c:v>2499.0</c:v>
                </c:pt>
                <c:pt idx="2499">
                  <c:v>2500.0</c:v>
                </c:pt>
                <c:pt idx="2500">
                  <c:v>2501.0</c:v>
                </c:pt>
                <c:pt idx="2501">
                  <c:v>2502.0</c:v>
                </c:pt>
                <c:pt idx="2502">
                  <c:v>2503.0</c:v>
                </c:pt>
                <c:pt idx="2503">
                  <c:v>2504.0</c:v>
                </c:pt>
                <c:pt idx="2504">
                  <c:v>2505.0</c:v>
                </c:pt>
                <c:pt idx="2505">
                  <c:v>2506.0</c:v>
                </c:pt>
                <c:pt idx="2506">
                  <c:v>2507.0</c:v>
                </c:pt>
                <c:pt idx="2507">
                  <c:v>2508.0</c:v>
                </c:pt>
                <c:pt idx="2508">
                  <c:v>2509.0</c:v>
                </c:pt>
                <c:pt idx="2509">
                  <c:v>2510.0</c:v>
                </c:pt>
                <c:pt idx="2510">
                  <c:v>2511.0</c:v>
                </c:pt>
                <c:pt idx="2511">
                  <c:v>2512.0</c:v>
                </c:pt>
                <c:pt idx="2512">
                  <c:v>2513.0</c:v>
                </c:pt>
                <c:pt idx="2513">
                  <c:v>2514.0</c:v>
                </c:pt>
                <c:pt idx="2514">
                  <c:v>2515.0</c:v>
                </c:pt>
                <c:pt idx="2515">
                  <c:v>2516.0</c:v>
                </c:pt>
                <c:pt idx="2516">
                  <c:v>2517.0</c:v>
                </c:pt>
                <c:pt idx="2517">
                  <c:v>2518.0</c:v>
                </c:pt>
                <c:pt idx="2518">
                  <c:v>2519.0</c:v>
                </c:pt>
                <c:pt idx="2519">
                  <c:v>2520.0</c:v>
                </c:pt>
                <c:pt idx="2520">
                  <c:v>2521.0</c:v>
                </c:pt>
                <c:pt idx="2521">
                  <c:v>2522.0</c:v>
                </c:pt>
                <c:pt idx="2522">
                  <c:v>2523.0</c:v>
                </c:pt>
                <c:pt idx="2523">
                  <c:v>2524.0</c:v>
                </c:pt>
                <c:pt idx="2524">
                  <c:v>2525.0</c:v>
                </c:pt>
                <c:pt idx="2525">
                  <c:v>2526.0</c:v>
                </c:pt>
                <c:pt idx="2526">
                  <c:v>2527.0</c:v>
                </c:pt>
                <c:pt idx="2527">
                  <c:v>2528.0</c:v>
                </c:pt>
                <c:pt idx="2528">
                  <c:v>2529.0</c:v>
                </c:pt>
                <c:pt idx="2529">
                  <c:v>2530.0</c:v>
                </c:pt>
                <c:pt idx="2530">
                  <c:v>2531.0</c:v>
                </c:pt>
                <c:pt idx="2531">
                  <c:v>2532.0</c:v>
                </c:pt>
                <c:pt idx="2532">
                  <c:v>2533.0</c:v>
                </c:pt>
                <c:pt idx="2533">
                  <c:v>2534.0</c:v>
                </c:pt>
                <c:pt idx="2534">
                  <c:v>2535.0</c:v>
                </c:pt>
                <c:pt idx="2535">
                  <c:v>2536.0</c:v>
                </c:pt>
                <c:pt idx="2536">
                  <c:v>2537.0</c:v>
                </c:pt>
                <c:pt idx="2537">
                  <c:v>2538.0</c:v>
                </c:pt>
                <c:pt idx="2538">
                  <c:v>2539.0</c:v>
                </c:pt>
                <c:pt idx="2539">
                  <c:v>2540.0</c:v>
                </c:pt>
                <c:pt idx="2540">
                  <c:v>2541.0</c:v>
                </c:pt>
                <c:pt idx="2541">
                  <c:v>2542.0</c:v>
                </c:pt>
                <c:pt idx="2542">
                  <c:v>2543.0</c:v>
                </c:pt>
                <c:pt idx="2543">
                  <c:v>2544.0</c:v>
                </c:pt>
                <c:pt idx="2544">
                  <c:v>2545.0</c:v>
                </c:pt>
                <c:pt idx="2545">
                  <c:v>2546.0</c:v>
                </c:pt>
                <c:pt idx="2546">
                  <c:v>2547.0</c:v>
                </c:pt>
                <c:pt idx="2547">
                  <c:v>2548.0</c:v>
                </c:pt>
                <c:pt idx="2548">
                  <c:v>2549.0</c:v>
                </c:pt>
                <c:pt idx="2549">
                  <c:v>2550.0</c:v>
                </c:pt>
                <c:pt idx="2550">
                  <c:v>2551.0</c:v>
                </c:pt>
                <c:pt idx="2551">
                  <c:v>2552.0</c:v>
                </c:pt>
                <c:pt idx="2552">
                  <c:v>2553.0</c:v>
                </c:pt>
                <c:pt idx="2553">
                  <c:v>2554.0</c:v>
                </c:pt>
                <c:pt idx="2554">
                  <c:v>2555.0</c:v>
                </c:pt>
                <c:pt idx="2555">
                  <c:v>2556.0</c:v>
                </c:pt>
                <c:pt idx="2556">
                  <c:v>2557.0</c:v>
                </c:pt>
                <c:pt idx="2557">
                  <c:v>2558.0</c:v>
                </c:pt>
                <c:pt idx="2558">
                  <c:v>2559.0</c:v>
                </c:pt>
                <c:pt idx="2559">
                  <c:v>2560.0</c:v>
                </c:pt>
                <c:pt idx="2560">
                  <c:v>2561.0</c:v>
                </c:pt>
                <c:pt idx="2561">
                  <c:v>2562.0</c:v>
                </c:pt>
                <c:pt idx="2562">
                  <c:v>2563.0</c:v>
                </c:pt>
                <c:pt idx="2563">
                  <c:v>2564.0</c:v>
                </c:pt>
                <c:pt idx="2564">
                  <c:v>2565.0</c:v>
                </c:pt>
                <c:pt idx="2565">
                  <c:v>2566.0</c:v>
                </c:pt>
                <c:pt idx="2566">
                  <c:v>2567.0</c:v>
                </c:pt>
                <c:pt idx="2567">
                  <c:v>2568.0</c:v>
                </c:pt>
                <c:pt idx="2568">
                  <c:v>2569.0</c:v>
                </c:pt>
                <c:pt idx="2569">
                  <c:v>2570.0</c:v>
                </c:pt>
                <c:pt idx="2570">
                  <c:v>2571.0</c:v>
                </c:pt>
                <c:pt idx="2571">
                  <c:v>2572.0</c:v>
                </c:pt>
                <c:pt idx="2572">
                  <c:v>2573.0</c:v>
                </c:pt>
                <c:pt idx="2573">
                  <c:v>2574.0</c:v>
                </c:pt>
                <c:pt idx="2574">
                  <c:v>2575.0</c:v>
                </c:pt>
                <c:pt idx="2575">
                  <c:v>2576.0</c:v>
                </c:pt>
                <c:pt idx="2576">
                  <c:v>2577.0</c:v>
                </c:pt>
                <c:pt idx="2577">
                  <c:v>2578.0</c:v>
                </c:pt>
                <c:pt idx="2578">
                  <c:v>2579.0</c:v>
                </c:pt>
                <c:pt idx="2579">
                  <c:v>2580.0</c:v>
                </c:pt>
                <c:pt idx="2580">
                  <c:v>2581.0</c:v>
                </c:pt>
                <c:pt idx="2581">
                  <c:v>2582.0</c:v>
                </c:pt>
                <c:pt idx="2582">
                  <c:v>2583.0</c:v>
                </c:pt>
                <c:pt idx="2583">
                  <c:v>2584.0</c:v>
                </c:pt>
                <c:pt idx="2584">
                  <c:v>2585.0</c:v>
                </c:pt>
                <c:pt idx="2585">
                  <c:v>2586.0</c:v>
                </c:pt>
                <c:pt idx="2586">
                  <c:v>2587.0</c:v>
                </c:pt>
                <c:pt idx="2587">
                  <c:v>2588.0</c:v>
                </c:pt>
                <c:pt idx="2588">
                  <c:v>2589.0</c:v>
                </c:pt>
                <c:pt idx="2589">
                  <c:v>2590.0</c:v>
                </c:pt>
                <c:pt idx="2590">
                  <c:v>2591.0</c:v>
                </c:pt>
                <c:pt idx="2591">
                  <c:v>2592.0</c:v>
                </c:pt>
                <c:pt idx="2592">
                  <c:v>2593.0</c:v>
                </c:pt>
                <c:pt idx="2593">
                  <c:v>2594.0</c:v>
                </c:pt>
                <c:pt idx="2594">
                  <c:v>2595.0</c:v>
                </c:pt>
                <c:pt idx="2595">
                  <c:v>2596.0</c:v>
                </c:pt>
                <c:pt idx="2596">
                  <c:v>2597.0</c:v>
                </c:pt>
                <c:pt idx="2597">
                  <c:v>2598.0</c:v>
                </c:pt>
                <c:pt idx="2598">
                  <c:v>2599.0</c:v>
                </c:pt>
                <c:pt idx="2599">
                  <c:v>2600.0</c:v>
                </c:pt>
                <c:pt idx="2600">
                  <c:v>2601.0</c:v>
                </c:pt>
                <c:pt idx="2601">
                  <c:v>2602.0</c:v>
                </c:pt>
                <c:pt idx="2602">
                  <c:v>2603.0</c:v>
                </c:pt>
                <c:pt idx="2603">
                  <c:v>2604.0</c:v>
                </c:pt>
                <c:pt idx="2604">
                  <c:v>2605.0</c:v>
                </c:pt>
                <c:pt idx="2605">
                  <c:v>2606.0</c:v>
                </c:pt>
                <c:pt idx="2606">
                  <c:v>2607.0</c:v>
                </c:pt>
                <c:pt idx="2607">
                  <c:v>2608.0</c:v>
                </c:pt>
                <c:pt idx="2608">
                  <c:v>2609.0</c:v>
                </c:pt>
                <c:pt idx="2609">
                  <c:v>2610.0</c:v>
                </c:pt>
                <c:pt idx="2610">
                  <c:v>2611.0</c:v>
                </c:pt>
                <c:pt idx="2611">
                  <c:v>2612.0</c:v>
                </c:pt>
                <c:pt idx="2612">
                  <c:v>2613.0</c:v>
                </c:pt>
                <c:pt idx="2613">
                  <c:v>2614.0</c:v>
                </c:pt>
                <c:pt idx="2614">
                  <c:v>2615.0</c:v>
                </c:pt>
                <c:pt idx="2615">
                  <c:v>2616.0</c:v>
                </c:pt>
                <c:pt idx="2616">
                  <c:v>2617.0</c:v>
                </c:pt>
                <c:pt idx="2617">
                  <c:v>2618.0</c:v>
                </c:pt>
                <c:pt idx="2618">
                  <c:v>2619.0</c:v>
                </c:pt>
                <c:pt idx="2619">
                  <c:v>2620.0</c:v>
                </c:pt>
                <c:pt idx="2620">
                  <c:v>2621.0</c:v>
                </c:pt>
                <c:pt idx="2621">
                  <c:v>2622.0</c:v>
                </c:pt>
                <c:pt idx="2622">
                  <c:v>2623.0</c:v>
                </c:pt>
                <c:pt idx="2623">
                  <c:v>2624.0</c:v>
                </c:pt>
                <c:pt idx="2624">
                  <c:v>2625.0</c:v>
                </c:pt>
                <c:pt idx="2625">
                  <c:v>2626.0</c:v>
                </c:pt>
                <c:pt idx="2626">
                  <c:v>2627.0</c:v>
                </c:pt>
                <c:pt idx="2627">
                  <c:v>2628.0</c:v>
                </c:pt>
                <c:pt idx="2628">
                  <c:v>2629.0</c:v>
                </c:pt>
                <c:pt idx="2629">
                  <c:v>2630.0</c:v>
                </c:pt>
                <c:pt idx="2630">
                  <c:v>2631.0</c:v>
                </c:pt>
                <c:pt idx="2631">
                  <c:v>2632.0</c:v>
                </c:pt>
                <c:pt idx="2632">
                  <c:v>2633.0</c:v>
                </c:pt>
                <c:pt idx="2633">
                  <c:v>2634.0</c:v>
                </c:pt>
                <c:pt idx="2634">
                  <c:v>2635.0</c:v>
                </c:pt>
                <c:pt idx="2635">
                  <c:v>2636.0</c:v>
                </c:pt>
                <c:pt idx="2636">
                  <c:v>2637.0</c:v>
                </c:pt>
                <c:pt idx="2637">
                  <c:v>2638.0</c:v>
                </c:pt>
                <c:pt idx="2638">
                  <c:v>2639.0</c:v>
                </c:pt>
                <c:pt idx="2639">
                  <c:v>2640.0</c:v>
                </c:pt>
                <c:pt idx="2640">
                  <c:v>2641.0</c:v>
                </c:pt>
                <c:pt idx="2641">
                  <c:v>2642.0</c:v>
                </c:pt>
                <c:pt idx="2642">
                  <c:v>2643.0</c:v>
                </c:pt>
                <c:pt idx="2643">
                  <c:v>2644.0</c:v>
                </c:pt>
                <c:pt idx="2644">
                  <c:v>2645.0</c:v>
                </c:pt>
                <c:pt idx="2645">
                  <c:v>2646.0</c:v>
                </c:pt>
                <c:pt idx="2646">
                  <c:v>2647.0</c:v>
                </c:pt>
                <c:pt idx="2647">
                  <c:v>2648.0</c:v>
                </c:pt>
                <c:pt idx="2648">
                  <c:v>2649.0</c:v>
                </c:pt>
                <c:pt idx="2649">
                  <c:v>2650.0</c:v>
                </c:pt>
                <c:pt idx="2650">
                  <c:v>2651.0</c:v>
                </c:pt>
                <c:pt idx="2651">
                  <c:v>2652.0</c:v>
                </c:pt>
                <c:pt idx="2652">
                  <c:v>2653.0</c:v>
                </c:pt>
                <c:pt idx="2653">
                  <c:v>2654.0</c:v>
                </c:pt>
                <c:pt idx="2654">
                  <c:v>2655.0</c:v>
                </c:pt>
                <c:pt idx="2655">
                  <c:v>2656.0</c:v>
                </c:pt>
                <c:pt idx="2656">
                  <c:v>2657.0</c:v>
                </c:pt>
                <c:pt idx="2657">
                  <c:v>2658.0</c:v>
                </c:pt>
                <c:pt idx="2658">
                  <c:v>2659.0</c:v>
                </c:pt>
                <c:pt idx="2659">
                  <c:v>2660.0</c:v>
                </c:pt>
                <c:pt idx="2660">
                  <c:v>2661.0</c:v>
                </c:pt>
                <c:pt idx="2661">
                  <c:v>2662.0</c:v>
                </c:pt>
                <c:pt idx="2662">
                  <c:v>2663.0</c:v>
                </c:pt>
                <c:pt idx="2663">
                  <c:v>2664.0</c:v>
                </c:pt>
                <c:pt idx="2664">
                  <c:v>2665.0</c:v>
                </c:pt>
                <c:pt idx="2665">
                  <c:v>2666.0</c:v>
                </c:pt>
                <c:pt idx="2666">
                  <c:v>2667.0</c:v>
                </c:pt>
                <c:pt idx="2667">
                  <c:v>2668.0</c:v>
                </c:pt>
                <c:pt idx="2668">
                  <c:v>2669.0</c:v>
                </c:pt>
                <c:pt idx="2669">
                  <c:v>2670.0</c:v>
                </c:pt>
                <c:pt idx="2670">
                  <c:v>2671.0</c:v>
                </c:pt>
                <c:pt idx="2671">
                  <c:v>2672.0</c:v>
                </c:pt>
                <c:pt idx="2672">
                  <c:v>2673.0</c:v>
                </c:pt>
                <c:pt idx="2673">
                  <c:v>2674.0</c:v>
                </c:pt>
                <c:pt idx="2674">
                  <c:v>2675.0</c:v>
                </c:pt>
                <c:pt idx="2675">
                  <c:v>2676.0</c:v>
                </c:pt>
                <c:pt idx="2676">
                  <c:v>2677.0</c:v>
                </c:pt>
                <c:pt idx="2677">
                  <c:v>2678.0</c:v>
                </c:pt>
                <c:pt idx="2678">
                  <c:v>2679.0</c:v>
                </c:pt>
                <c:pt idx="2679">
                  <c:v>2680.0</c:v>
                </c:pt>
                <c:pt idx="2680">
                  <c:v>2681.0</c:v>
                </c:pt>
                <c:pt idx="2681">
                  <c:v>2682.0</c:v>
                </c:pt>
                <c:pt idx="2682">
                  <c:v>2683.0</c:v>
                </c:pt>
                <c:pt idx="2683">
                  <c:v>2684.0</c:v>
                </c:pt>
                <c:pt idx="2684">
                  <c:v>2685.0</c:v>
                </c:pt>
                <c:pt idx="2685">
                  <c:v>2686.0</c:v>
                </c:pt>
                <c:pt idx="2686">
                  <c:v>2687.0</c:v>
                </c:pt>
                <c:pt idx="2687">
                  <c:v>2688.0</c:v>
                </c:pt>
                <c:pt idx="2688">
                  <c:v>2689.0</c:v>
                </c:pt>
                <c:pt idx="2689">
                  <c:v>2690.0</c:v>
                </c:pt>
                <c:pt idx="2690">
                  <c:v>2691.0</c:v>
                </c:pt>
                <c:pt idx="2691">
                  <c:v>2692.0</c:v>
                </c:pt>
                <c:pt idx="2692">
                  <c:v>2693.0</c:v>
                </c:pt>
                <c:pt idx="2693">
                  <c:v>2694.0</c:v>
                </c:pt>
                <c:pt idx="2694">
                  <c:v>2695.0</c:v>
                </c:pt>
                <c:pt idx="2695">
                  <c:v>2696.0</c:v>
                </c:pt>
                <c:pt idx="2696">
                  <c:v>2697.0</c:v>
                </c:pt>
                <c:pt idx="2697">
                  <c:v>2698.0</c:v>
                </c:pt>
                <c:pt idx="2698">
                  <c:v>2699.0</c:v>
                </c:pt>
                <c:pt idx="2699">
                  <c:v>2700.0</c:v>
                </c:pt>
                <c:pt idx="2700">
                  <c:v>2701.0</c:v>
                </c:pt>
                <c:pt idx="2701">
                  <c:v>2702.0</c:v>
                </c:pt>
                <c:pt idx="2702">
                  <c:v>2703.0</c:v>
                </c:pt>
                <c:pt idx="2703">
                  <c:v>2704.0</c:v>
                </c:pt>
                <c:pt idx="2704">
                  <c:v>2705.0</c:v>
                </c:pt>
                <c:pt idx="2705">
                  <c:v>2706.0</c:v>
                </c:pt>
                <c:pt idx="2706">
                  <c:v>2707.0</c:v>
                </c:pt>
                <c:pt idx="2707">
                  <c:v>2708.0</c:v>
                </c:pt>
                <c:pt idx="2708">
                  <c:v>2709.0</c:v>
                </c:pt>
                <c:pt idx="2709">
                  <c:v>2710.0</c:v>
                </c:pt>
                <c:pt idx="2710">
                  <c:v>2711.0</c:v>
                </c:pt>
                <c:pt idx="2711">
                  <c:v>2712.0</c:v>
                </c:pt>
                <c:pt idx="2712">
                  <c:v>2713.0</c:v>
                </c:pt>
                <c:pt idx="2713">
                  <c:v>2714.0</c:v>
                </c:pt>
                <c:pt idx="2714">
                  <c:v>2715.0</c:v>
                </c:pt>
                <c:pt idx="2715">
                  <c:v>2716.0</c:v>
                </c:pt>
                <c:pt idx="2716">
                  <c:v>2717.0</c:v>
                </c:pt>
                <c:pt idx="2717">
                  <c:v>2718.0</c:v>
                </c:pt>
                <c:pt idx="2718">
                  <c:v>2719.0</c:v>
                </c:pt>
                <c:pt idx="2719">
                  <c:v>2720.0</c:v>
                </c:pt>
                <c:pt idx="2720">
                  <c:v>2721.0</c:v>
                </c:pt>
                <c:pt idx="2721">
                  <c:v>2722.0</c:v>
                </c:pt>
                <c:pt idx="2722">
                  <c:v>2723.0</c:v>
                </c:pt>
                <c:pt idx="2723">
                  <c:v>2724.0</c:v>
                </c:pt>
                <c:pt idx="2724">
                  <c:v>2725.0</c:v>
                </c:pt>
                <c:pt idx="2725">
                  <c:v>2726.0</c:v>
                </c:pt>
                <c:pt idx="2726">
                  <c:v>2727.0</c:v>
                </c:pt>
                <c:pt idx="2727">
                  <c:v>2728.0</c:v>
                </c:pt>
                <c:pt idx="2728">
                  <c:v>2729.0</c:v>
                </c:pt>
                <c:pt idx="2729">
                  <c:v>2730.0</c:v>
                </c:pt>
                <c:pt idx="2730">
                  <c:v>2731.0</c:v>
                </c:pt>
                <c:pt idx="2731">
                  <c:v>2732.0</c:v>
                </c:pt>
                <c:pt idx="2732">
                  <c:v>2733.0</c:v>
                </c:pt>
                <c:pt idx="2733">
                  <c:v>2734.0</c:v>
                </c:pt>
                <c:pt idx="2734">
                  <c:v>2735.0</c:v>
                </c:pt>
                <c:pt idx="2735">
                  <c:v>2736.0</c:v>
                </c:pt>
                <c:pt idx="2736">
                  <c:v>2737.0</c:v>
                </c:pt>
                <c:pt idx="2737">
                  <c:v>2738.0</c:v>
                </c:pt>
                <c:pt idx="2738">
                  <c:v>2739.0</c:v>
                </c:pt>
                <c:pt idx="2739">
                  <c:v>2740.0</c:v>
                </c:pt>
                <c:pt idx="2740">
                  <c:v>2741.0</c:v>
                </c:pt>
                <c:pt idx="2741">
                  <c:v>2742.0</c:v>
                </c:pt>
                <c:pt idx="2742">
                  <c:v>2743.0</c:v>
                </c:pt>
                <c:pt idx="2743">
                  <c:v>2744.0</c:v>
                </c:pt>
                <c:pt idx="2744">
                  <c:v>2745.0</c:v>
                </c:pt>
                <c:pt idx="2745">
                  <c:v>2746.0</c:v>
                </c:pt>
                <c:pt idx="2746">
                  <c:v>2747.0</c:v>
                </c:pt>
                <c:pt idx="2747">
                  <c:v>2748.0</c:v>
                </c:pt>
                <c:pt idx="2748">
                  <c:v>2749.0</c:v>
                </c:pt>
                <c:pt idx="2749">
                  <c:v>2750.0</c:v>
                </c:pt>
                <c:pt idx="2750">
                  <c:v>2751.0</c:v>
                </c:pt>
                <c:pt idx="2751">
                  <c:v>2752.0</c:v>
                </c:pt>
                <c:pt idx="2752">
                  <c:v>2753.0</c:v>
                </c:pt>
                <c:pt idx="2753">
                  <c:v>2754.0</c:v>
                </c:pt>
                <c:pt idx="2754">
                  <c:v>2755.0</c:v>
                </c:pt>
                <c:pt idx="2755">
                  <c:v>2756.0</c:v>
                </c:pt>
                <c:pt idx="2756">
                  <c:v>2757.0</c:v>
                </c:pt>
                <c:pt idx="2757">
                  <c:v>2758.0</c:v>
                </c:pt>
                <c:pt idx="2758">
                  <c:v>2759.0</c:v>
                </c:pt>
                <c:pt idx="2759">
                  <c:v>2760.0</c:v>
                </c:pt>
                <c:pt idx="2760">
                  <c:v>2761.0</c:v>
                </c:pt>
                <c:pt idx="2761">
                  <c:v>2762.0</c:v>
                </c:pt>
                <c:pt idx="2762">
                  <c:v>2763.0</c:v>
                </c:pt>
                <c:pt idx="2763">
                  <c:v>2764.0</c:v>
                </c:pt>
                <c:pt idx="2764">
                  <c:v>2765.0</c:v>
                </c:pt>
                <c:pt idx="2765">
                  <c:v>2766.0</c:v>
                </c:pt>
                <c:pt idx="2766">
                  <c:v>2767.0</c:v>
                </c:pt>
                <c:pt idx="2767">
                  <c:v>2768.0</c:v>
                </c:pt>
                <c:pt idx="2768">
                  <c:v>2769.0</c:v>
                </c:pt>
                <c:pt idx="2769">
                  <c:v>2770.0</c:v>
                </c:pt>
                <c:pt idx="2770">
                  <c:v>2771.0</c:v>
                </c:pt>
                <c:pt idx="2771">
                  <c:v>2772.0</c:v>
                </c:pt>
                <c:pt idx="2772">
                  <c:v>2773.0</c:v>
                </c:pt>
                <c:pt idx="2773">
                  <c:v>2774.0</c:v>
                </c:pt>
                <c:pt idx="2774">
                  <c:v>2775.0</c:v>
                </c:pt>
                <c:pt idx="2775">
                  <c:v>2776.0</c:v>
                </c:pt>
                <c:pt idx="2776">
                  <c:v>2777.0</c:v>
                </c:pt>
                <c:pt idx="2777">
                  <c:v>2778.0</c:v>
                </c:pt>
                <c:pt idx="2778">
                  <c:v>2779.0</c:v>
                </c:pt>
                <c:pt idx="2779">
                  <c:v>2780.0</c:v>
                </c:pt>
                <c:pt idx="2780">
                  <c:v>2781.0</c:v>
                </c:pt>
                <c:pt idx="2781">
                  <c:v>2782.0</c:v>
                </c:pt>
                <c:pt idx="2782">
                  <c:v>2783.0</c:v>
                </c:pt>
                <c:pt idx="2783">
                  <c:v>2784.0</c:v>
                </c:pt>
                <c:pt idx="2784">
                  <c:v>2785.0</c:v>
                </c:pt>
                <c:pt idx="2785">
                  <c:v>2786.0</c:v>
                </c:pt>
                <c:pt idx="2786">
                  <c:v>2787.0</c:v>
                </c:pt>
                <c:pt idx="2787">
                  <c:v>2788.0</c:v>
                </c:pt>
                <c:pt idx="2788">
                  <c:v>2789.0</c:v>
                </c:pt>
                <c:pt idx="2789">
                  <c:v>2790.0</c:v>
                </c:pt>
                <c:pt idx="2790">
                  <c:v>2791.0</c:v>
                </c:pt>
                <c:pt idx="2791">
                  <c:v>2792.0</c:v>
                </c:pt>
                <c:pt idx="2792">
                  <c:v>2793.0</c:v>
                </c:pt>
                <c:pt idx="2793">
                  <c:v>2794.0</c:v>
                </c:pt>
                <c:pt idx="2794">
                  <c:v>2795.0</c:v>
                </c:pt>
                <c:pt idx="2795">
                  <c:v>2796.0</c:v>
                </c:pt>
                <c:pt idx="2796">
                  <c:v>2797.0</c:v>
                </c:pt>
                <c:pt idx="2797">
                  <c:v>2798.0</c:v>
                </c:pt>
                <c:pt idx="2798">
                  <c:v>2799.0</c:v>
                </c:pt>
                <c:pt idx="2799">
                  <c:v>2800.0</c:v>
                </c:pt>
                <c:pt idx="2800">
                  <c:v>2801.0</c:v>
                </c:pt>
                <c:pt idx="2801">
                  <c:v>2802.0</c:v>
                </c:pt>
                <c:pt idx="2802">
                  <c:v>2803.0</c:v>
                </c:pt>
                <c:pt idx="2803">
                  <c:v>2804.0</c:v>
                </c:pt>
                <c:pt idx="2804">
                  <c:v>2805.0</c:v>
                </c:pt>
                <c:pt idx="2805">
                  <c:v>2806.0</c:v>
                </c:pt>
                <c:pt idx="2806">
                  <c:v>2807.0</c:v>
                </c:pt>
                <c:pt idx="2807">
                  <c:v>2808.0</c:v>
                </c:pt>
                <c:pt idx="2808">
                  <c:v>2809.0</c:v>
                </c:pt>
                <c:pt idx="2809">
                  <c:v>2810.0</c:v>
                </c:pt>
                <c:pt idx="2810">
                  <c:v>2811.0</c:v>
                </c:pt>
                <c:pt idx="2811">
                  <c:v>2812.0</c:v>
                </c:pt>
                <c:pt idx="2812">
                  <c:v>2813.0</c:v>
                </c:pt>
                <c:pt idx="2813">
                  <c:v>2814.0</c:v>
                </c:pt>
                <c:pt idx="2814">
                  <c:v>2815.0</c:v>
                </c:pt>
                <c:pt idx="2815">
                  <c:v>2816.0</c:v>
                </c:pt>
                <c:pt idx="2816">
                  <c:v>2817.0</c:v>
                </c:pt>
                <c:pt idx="2817">
                  <c:v>2818.0</c:v>
                </c:pt>
                <c:pt idx="2818">
                  <c:v>2819.0</c:v>
                </c:pt>
                <c:pt idx="2819">
                  <c:v>2820.0</c:v>
                </c:pt>
                <c:pt idx="2820">
                  <c:v>2821.0</c:v>
                </c:pt>
                <c:pt idx="2821">
                  <c:v>2822.0</c:v>
                </c:pt>
                <c:pt idx="2822">
                  <c:v>2823.0</c:v>
                </c:pt>
                <c:pt idx="2823">
                  <c:v>2824.0</c:v>
                </c:pt>
                <c:pt idx="2824">
                  <c:v>2825.0</c:v>
                </c:pt>
                <c:pt idx="2825">
                  <c:v>2826.0</c:v>
                </c:pt>
                <c:pt idx="2826">
                  <c:v>2827.0</c:v>
                </c:pt>
                <c:pt idx="2827">
                  <c:v>2828.0</c:v>
                </c:pt>
                <c:pt idx="2828">
                  <c:v>2829.0</c:v>
                </c:pt>
                <c:pt idx="2829">
                  <c:v>2830.0</c:v>
                </c:pt>
                <c:pt idx="2830">
                  <c:v>2831.0</c:v>
                </c:pt>
                <c:pt idx="2831">
                  <c:v>2832.0</c:v>
                </c:pt>
                <c:pt idx="2832">
                  <c:v>2833.0</c:v>
                </c:pt>
                <c:pt idx="2833">
                  <c:v>2834.0</c:v>
                </c:pt>
                <c:pt idx="2834">
                  <c:v>2835.0</c:v>
                </c:pt>
                <c:pt idx="2835">
                  <c:v>2836.0</c:v>
                </c:pt>
                <c:pt idx="2836">
                  <c:v>2837.0</c:v>
                </c:pt>
                <c:pt idx="2837">
                  <c:v>2838.0</c:v>
                </c:pt>
                <c:pt idx="2838">
                  <c:v>2839.0</c:v>
                </c:pt>
                <c:pt idx="2839">
                  <c:v>2840.0</c:v>
                </c:pt>
                <c:pt idx="2840">
                  <c:v>2841.0</c:v>
                </c:pt>
                <c:pt idx="2841">
                  <c:v>2842.0</c:v>
                </c:pt>
                <c:pt idx="2842">
                  <c:v>2843.0</c:v>
                </c:pt>
                <c:pt idx="2843">
                  <c:v>2844.0</c:v>
                </c:pt>
                <c:pt idx="2844">
                  <c:v>2845.0</c:v>
                </c:pt>
                <c:pt idx="2845">
                  <c:v>2846.0</c:v>
                </c:pt>
                <c:pt idx="2846">
                  <c:v>2847.0</c:v>
                </c:pt>
                <c:pt idx="2847">
                  <c:v>2848.0</c:v>
                </c:pt>
                <c:pt idx="2848">
                  <c:v>2849.0</c:v>
                </c:pt>
                <c:pt idx="2849">
                  <c:v>2850.0</c:v>
                </c:pt>
                <c:pt idx="2850">
                  <c:v>2851.0</c:v>
                </c:pt>
                <c:pt idx="2851">
                  <c:v>2852.0</c:v>
                </c:pt>
                <c:pt idx="2852">
                  <c:v>2853.0</c:v>
                </c:pt>
                <c:pt idx="2853">
                  <c:v>2854.0</c:v>
                </c:pt>
                <c:pt idx="2854">
                  <c:v>2855.0</c:v>
                </c:pt>
                <c:pt idx="2855">
                  <c:v>2856.0</c:v>
                </c:pt>
                <c:pt idx="2856">
                  <c:v>2857.0</c:v>
                </c:pt>
                <c:pt idx="2857">
                  <c:v>2858.0</c:v>
                </c:pt>
                <c:pt idx="2858">
                  <c:v>2859.0</c:v>
                </c:pt>
                <c:pt idx="2859">
                  <c:v>2860.0</c:v>
                </c:pt>
                <c:pt idx="2860">
                  <c:v>2861.0</c:v>
                </c:pt>
                <c:pt idx="2861">
                  <c:v>2862.0</c:v>
                </c:pt>
                <c:pt idx="2862">
                  <c:v>2863.0</c:v>
                </c:pt>
                <c:pt idx="2863">
                  <c:v>2864.0</c:v>
                </c:pt>
                <c:pt idx="2864">
                  <c:v>2865.0</c:v>
                </c:pt>
                <c:pt idx="2865">
                  <c:v>2866.0</c:v>
                </c:pt>
                <c:pt idx="2866">
                  <c:v>2867.0</c:v>
                </c:pt>
                <c:pt idx="2867">
                  <c:v>2868.0</c:v>
                </c:pt>
                <c:pt idx="2868">
                  <c:v>2869.0</c:v>
                </c:pt>
                <c:pt idx="2869">
                  <c:v>2870.0</c:v>
                </c:pt>
                <c:pt idx="2870">
                  <c:v>2871.0</c:v>
                </c:pt>
                <c:pt idx="2871">
                  <c:v>2872.0</c:v>
                </c:pt>
                <c:pt idx="2872">
                  <c:v>2873.0</c:v>
                </c:pt>
                <c:pt idx="2873">
                  <c:v>2874.0</c:v>
                </c:pt>
                <c:pt idx="2874">
                  <c:v>2875.0</c:v>
                </c:pt>
                <c:pt idx="2875">
                  <c:v>2876.0</c:v>
                </c:pt>
                <c:pt idx="2876">
                  <c:v>2877.0</c:v>
                </c:pt>
                <c:pt idx="2877">
                  <c:v>2878.0</c:v>
                </c:pt>
                <c:pt idx="2878">
                  <c:v>2879.0</c:v>
                </c:pt>
                <c:pt idx="2879">
                  <c:v>2880.0</c:v>
                </c:pt>
                <c:pt idx="2880">
                  <c:v>2881.0</c:v>
                </c:pt>
                <c:pt idx="2881">
                  <c:v>2882.0</c:v>
                </c:pt>
                <c:pt idx="2882">
                  <c:v>2883.0</c:v>
                </c:pt>
                <c:pt idx="2883">
                  <c:v>2884.0</c:v>
                </c:pt>
                <c:pt idx="2884">
                  <c:v>2885.0</c:v>
                </c:pt>
                <c:pt idx="2885">
                  <c:v>2886.0</c:v>
                </c:pt>
                <c:pt idx="2886">
                  <c:v>2887.0</c:v>
                </c:pt>
                <c:pt idx="2887">
                  <c:v>2888.0</c:v>
                </c:pt>
                <c:pt idx="2888">
                  <c:v>2889.0</c:v>
                </c:pt>
                <c:pt idx="2889">
                  <c:v>2890.0</c:v>
                </c:pt>
                <c:pt idx="2890">
                  <c:v>2891.0</c:v>
                </c:pt>
                <c:pt idx="2891">
                  <c:v>2892.0</c:v>
                </c:pt>
                <c:pt idx="2892">
                  <c:v>2893.0</c:v>
                </c:pt>
                <c:pt idx="2893">
                  <c:v>2894.0</c:v>
                </c:pt>
                <c:pt idx="2894">
                  <c:v>2895.0</c:v>
                </c:pt>
                <c:pt idx="2895">
                  <c:v>2896.0</c:v>
                </c:pt>
                <c:pt idx="2896">
                  <c:v>2897.0</c:v>
                </c:pt>
                <c:pt idx="2897">
                  <c:v>2898.0</c:v>
                </c:pt>
                <c:pt idx="2898">
                  <c:v>2899.0</c:v>
                </c:pt>
                <c:pt idx="2899">
                  <c:v>2900.0</c:v>
                </c:pt>
                <c:pt idx="2900">
                  <c:v>2901.0</c:v>
                </c:pt>
                <c:pt idx="2901">
                  <c:v>2902.0</c:v>
                </c:pt>
                <c:pt idx="2902">
                  <c:v>2903.0</c:v>
                </c:pt>
                <c:pt idx="2903">
                  <c:v>2904.0</c:v>
                </c:pt>
                <c:pt idx="2904">
                  <c:v>2905.0</c:v>
                </c:pt>
                <c:pt idx="2905">
                  <c:v>2906.0</c:v>
                </c:pt>
                <c:pt idx="2906">
                  <c:v>2907.0</c:v>
                </c:pt>
                <c:pt idx="2907">
                  <c:v>2908.0</c:v>
                </c:pt>
                <c:pt idx="2908">
                  <c:v>2909.0</c:v>
                </c:pt>
                <c:pt idx="2909">
                  <c:v>2910.0</c:v>
                </c:pt>
                <c:pt idx="2910">
                  <c:v>2911.0</c:v>
                </c:pt>
                <c:pt idx="2911">
                  <c:v>2912.0</c:v>
                </c:pt>
                <c:pt idx="2912">
                  <c:v>2913.0</c:v>
                </c:pt>
                <c:pt idx="2913">
                  <c:v>2914.0</c:v>
                </c:pt>
                <c:pt idx="2914">
                  <c:v>2915.0</c:v>
                </c:pt>
                <c:pt idx="2915">
                  <c:v>2916.0</c:v>
                </c:pt>
                <c:pt idx="2916">
                  <c:v>2917.0</c:v>
                </c:pt>
                <c:pt idx="2917">
                  <c:v>2918.0</c:v>
                </c:pt>
                <c:pt idx="2918">
                  <c:v>2919.0</c:v>
                </c:pt>
                <c:pt idx="2919">
                  <c:v>2920.0</c:v>
                </c:pt>
                <c:pt idx="2920">
                  <c:v>2921.0</c:v>
                </c:pt>
                <c:pt idx="2921">
                  <c:v>2922.0</c:v>
                </c:pt>
                <c:pt idx="2922">
                  <c:v>2923.0</c:v>
                </c:pt>
                <c:pt idx="2923">
                  <c:v>2924.0</c:v>
                </c:pt>
                <c:pt idx="2924">
                  <c:v>2925.0</c:v>
                </c:pt>
                <c:pt idx="2925">
                  <c:v>2926.0</c:v>
                </c:pt>
                <c:pt idx="2926">
                  <c:v>2927.0</c:v>
                </c:pt>
                <c:pt idx="2927">
                  <c:v>2928.0</c:v>
                </c:pt>
                <c:pt idx="2928">
                  <c:v>2929.0</c:v>
                </c:pt>
                <c:pt idx="2929">
                  <c:v>2930.0</c:v>
                </c:pt>
                <c:pt idx="2930">
                  <c:v>2931.0</c:v>
                </c:pt>
                <c:pt idx="2931">
                  <c:v>2932.0</c:v>
                </c:pt>
                <c:pt idx="2932">
                  <c:v>2933.0</c:v>
                </c:pt>
                <c:pt idx="2933">
                  <c:v>2934.0</c:v>
                </c:pt>
                <c:pt idx="2934">
                  <c:v>2935.0</c:v>
                </c:pt>
                <c:pt idx="2935">
                  <c:v>2936.0</c:v>
                </c:pt>
                <c:pt idx="2936">
                  <c:v>2937.0</c:v>
                </c:pt>
                <c:pt idx="2937">
                  <c:v>2938.0</c:v>
                </c:pt>
                <c:pt idx="2938">
                  <c:v>2939.0</c:v>
                </c:pt>
                <c:pt idx="2939">
                  <c:v>2940.0</c:v>
                </c:pt>
                <c:pt idx="2940">
                  <c:v>2941.0</c:v>
                </c:pt>
                <c:pt idx="2941">
                  <c:v>2942.0</c:v>
                </c:pt>
                <c:pt idx="2942">
                  <c:v>2943.0</c:v>
                </c:pt>
                <c:pt idx="2943">
                  <c:v>2944.0</c:v>
                </c:pt>
                <c:pt idx="2944">
                  <c:v>2945.0</c:v>
                </c:pt>
                <c:pt idx="2945">
                  <c:v>2946.0</c:v>
                </c:pt>
                <c:pt idx="2946">
                  <c:v>2947.0</c:v>
                </c:pt>
                <c:pt idx="2947">
                  <c:v>2948.0</c:v>
                </c:pt>
                <c:pt idx="2948">
                  <c:v>2949.0</c:v>
                </c:pt>
                <c:pt idx="2949">
                  <c:v>2950.0</c:v>
                </c:pt>
                <c:pt idx="2950">
                  <c:v>2951.0</c:v>
                </c:pt>
                <c:pt idx="2951">
                  <c:v>2952.0</c:v>
                </c:pt>
                <c:pt idx="2952">
                  <c:v>2953.0</c:v>
                </c:pt>
                <c:pt idx="2953">
                  <c:v>2954.0</c:v>
                </c:pt>
                <c:pt idx="2954">
                  <c:v>2955.0</c:v>
                </c:pt>
                <c:pt idx="2955">
                  <c:v>2956.0</c:v>
                </c:pt>
                <c:pt idx="2956">
                  <c:v>2957.0</c:v>
                </c:pt>
                <c:pt idx="2957">
                  <c:v>2958.0</c:v>
                </c:pt>
                <c:pt idx="2958">
                  <c:v>2959.0</c:v>
                </c:pt>
                <c:pt idx="2959">
                  <c:v>2960.0</c:v>
                </c:pt>
                <c:pt idx="2960">
                  <c:v>2961.0</c:v>
                </c:pt>
                <c:pt idx="2961">
                  <c:v>2962.0</c:v>
                </c:pt>
                <c:pt idx="2962">
                  <c:v>2963.0</c:v>
                </c:pt>
                <c:pt idx="2963">
                  <c:v>2964.0</c:v>
                </c:pt>
                <c:pt idx="2964">
                  <c:v>2965.0</c:v>
                </c:pt>
                <c:pt idx="2965">
                  <c:v>2966.0</c:v>
                </c:pt>
                <c:pt idx="2966">
                  <c:v>2967.0</c:v>
                </c:pt>
                <c:pt idx="2967">
                  <c:v>2968.0</c:v>
                </c:pt>
                <c:pt idx="2968">
                  <c:v>2969.0</c:v>
                </c:pt>
                <c:pt idx="2969">
                  <c:v>2970.0</c:v>
                </c:pt>
                <c:pt idx="2970">
                  <c:v>2971.0</c:v>
                </c:pt>
                <c:pt idx="2971">
                  <c:v>2972.0</c:v>
                </c:pt>
                <c:pt idx="2972">
                  <c:v>2973.0</c:v>
                </c:pt>
                <c:pt idx="2973">
                  <c:v>2974.0</c:v>
                </c:pt>
                <c:pt idx="2974">
                  <c:v>2975.0</c:v>
                </c:pt>
                <c:pt idx="2975">
                  <c:v>2976.0</c:v>
                </c:pt>
                <c:pt idx="2976">
                  <c:v>2977.0</c:v>
                </c:pt>
                <c:pt idx="2977">
                  <c:v>2978.0</c:v>
                </c:pt>
                <c:pt idx="2978">
                  <c:v>2979.0</c:v>
                </c:pt>
                <c:pt idx="2979">
                  <c:v>2980.0</c:v>
                </c:pt>
                <c:pt idx="2980">
                  <c:v>2981.0</c:v>
                </c:pt>
                <c:pt idx="2981">
                  <c:v>2982.0</c:v>
                </c:pt>
                <c:pt idx="2982">
                  <c:v>2983.0</c:v>
                </c:pt>
                <c:pt idx="2983">
                  <c:v>2984.0</c:v>
                </c:pt>
                <c:pt idx="2984">
                  <c:v>2985.0</c:v>
                </c:pt>
                <c:pt idx="2985">
                  <c:v>2986.0</c:v>
                </c:pt>
                <c:pt idx="2986">
                  <c:v>2987.0</c:v>
                </c:pt>
                <c:pt idx="2987">
                  <c:v>2988.0</c:v>
                </c:pt>
                <c:pt idx="2988">
                  <c:v>2989.0</c:v>
                </c:pt>
                <c:pt idx="2989">
                  <c:v>2990.0</c:v>
                </c:pt>
                <c:pt idx="2990">
                  <c:v>2991.0</c:v>
                </c:pt>
                <c:pt idx="2991">
                  <c:v>2992.0</c:v>
                </c:pt>
                <c:pt idx="2992">
                  <c:v>2993.0</c:v>
                </c:pt>
                <c:pt idx="2993">
                  <c:v>2994.0</c:v>
                </c:pt>
                <c:pt idx="2994">
                  <c:v>2995.0</c:v>
                </c:pt>
                <c:pt idx="2995">
                  <c:v>2996.0</c:v>
                </c:pt>
                <c:pt idx="2996">
                  <c:v>2997.0</c:v>
                </c:pt>
                <c:pt idx="2997">
                  <c:v>2998.0</c:v>
                </c:pt>
                <c:pt idx="2998">
                  <c:v>2999.0</c:v>
                </c:pt>
                <c:pt idx="2999">
                  <c:v>3000.0</c:v>
                </c:pt>
                <c:pt idx="3000">
                  <c:v>3001.0</c:v>
                </c:pt>
                <c:pt idx="3001">
                  <c:v>3002.0</c:v>
                </c:pt>
                <c:pt idx="3002">
                  <c:v>3003.0</c:v>
                </c:pt>
                <c:pt idx="3003">
                  <c:v>3004.0</c:v>
                </c:pt>
                <c:pt idx="3004">
                  <c:v>3005.0</c:v>
                </c:pt>
                <c:pt idx="3005">
                  <c:v>3006.0</c:v>
                </c:pt>
                <c:pt idx="3006">
                  <c:v>3007.0</c:v>
                </c:pt>
                <c:pt idx="3007">
                  <c:v>3008.0</c:v>
                </c:pt>
                <c:pt idx="3008">
                  <c:v>3009.0</c:v>
                </c:pt>
                <c:pt idx="3009">
                  <c:v>3010.0</c:v>
                </c:pt>
                <c:pt idx="3010">
                  <c:v>3011.0</c:v>
                </c:pt>
                <c:pt idx="3011">
                  <c:v>3012.0</c:v>
                </c:pt>
                <c:pt idx="3012">
                  <c:v>3013.0</c:v>
                </c:pt>
                <c:pt idx="3013">
                  <c:v>3014.0</c:v>
                </c:pt>
                <c:pt idx="3014">
                  <c:v>3015.0</c:v>
                </c:pt>
                <c:pt idx="3015">
                  <c:v>3016.0</c:v>
                </c:pt>
                <c:pt idx="3016">
                  <c:v>3017.0</c:v>
                </c:pt>
                <c:pt idx="3017">
                  <c:v>3018.0</c:v>
                </c:pt>
                <c:pt idx="3018">
                  <c:v>3019.0</c:v>
                </c:pt>
                <c:pt idx="3019">
                  <c:v>3020.0</c:v>
                </c:pt>
                <c:pt idx="3020">
                  <c:v>3021.0</c:v>
                </c:pt>
                <c:pt idx="3021">
                  <c:v>3022.0</c:v>
                </c:pt>
                <c:pt idx="3022">
                  <c:v>3023.0</c:v>
                </c:pt>
                <c:pt idx="3023">
                  <c:v>3024.0</c:v>
                </c:pt>
                <c:pt idx="3024">
                  <c:v>3025.0</c:v>
                </c:pt>
                <c:pt idx="3025">
                  <c:v>3026.0</c:v>
                </c:pt>
                <c:pt idx="3026">
                  <c:v>3027.0</c:v>
                </c:pt>
                <c:pt idx="3027">
                  <c:v>3028.0</c:v>
                </c:pt>
                <c:pt idx="3028">
                  <c:v>3029.0</c:v>
                </c:pt>
                <c:pt idx="3029">
                  <c:v>3030.0</c:v>
                </c:pt>
                <c:pt idx="3030">
                  <c:v>3031.0</c:v>
                </c:pt>
                <c:pt idx="3031">
                  <c:v>3032.0</c:v>
                </c:pt>
                <c:pt idx="3032">
                  <c:v>3033.0</c:v>
                </c:pt>
                <c:pt idx="3033">
                  <c:v>3034.0</c:v>
                </c:pt>
                <c:pt idx="3034">
                  <c:v>3035.0</c:v>
                </c:pt>
                <c:pt idx="3035">
                  <c:v>3036.0</c:v>
                </c:pt>
                <c:pt idx="3036">
                  <c:v>3037.0</c:v>
                </c:pt>
                <c:pt idx="3037">
                  <c:v>3038.0</c:v>
                </c:pt>
                <c:pt idx="3038">
                  <c:v>3039.0</c:v>
                </c:pt>
                <c:pt idx="3039">
                  <c:v>3040.0</c:v>
                </c:pt>
                <c:pt idx="3040">
                  <c:v>3041.0</c:v>
                </c:pt>
                <c:pt idx="3041">
                  <c:v>3042.0</c:v>
                </c:pt>
                <c:pt idx="3042">
                  <c:v>3043.0</c:v>
                </c:pt>
                <c:pt idx="3043">
                  <c:v>3044.0</c:v>
                </c:pt>
                <c:pt idx="3044">
                  <c:v>3045.0</c:v>
                </c:pt>
                <c:pt idx="3045">
                  <c:v>3046.0</c:v>
                </c:pt>
                <c:pt idx="3046">
                  <c:v>3047.0</c:v>
                </c:pt>
                <c:pt idx="3047">
                  <c:v>3048.0</c:v>
                </c:pt>
                <c:pt idx="3048">
                  <c:v>3049.0</c:v>
                </c:pt>
                <c:pt idx="3049">
                  <c:v>3050.0</c:v>
                </c:pt>
                <c:pt idx="3050">
                  <c:v>3051.0</c:v>
                </c:pt>
                <c:pt idx="3051">
                  <c:v>3052.0</c:v>
                </c:pt>
                <c:pt idx="3052">
                  <c:v>3053.0</c:v>
                </c:pt>
                <c:pt idx="3053">
                  <c:v>3054.0</c:v>
                </c:pt>
                <c:pt idx="3054">
                  <c:v>3055.0</c:v>
                </c:pt>
                <c:pt idx="3055">
                  <c:v>3056.0</c:v>
                </c:pt>
                <c:pt idx="3056">
                  <c:v>3057.0</c:v>
                </c:pt>
                <c:pt idx="3057">
                  <c:v>3058.0</c:v>
                </c:pt>
                <c:pt idx="3058">
                  <c:v>3059.0</c:v>
                </c:pt>
                <c:pt idx="3059">
                  <c:v>3060.0</c:v>
                </c:pt>
                <c:pt idx="3060">
                  <c:v>3061.0</c:v>
                </c:pt>
                <c:pt idx="3061">
                  <c:v>3062.0</c:v>
                </c:pt>
                <c:pt idx="3062">
                  <c:v>3063.0</c:v>
                </c:pt>
                <c:pt idx="3063">
                  <c:v>3064.0</c:v>
                </c:pt>
                <c:pt idx="3064">
                  <c:v>3065.0</c:v>
                </c:pt>
                <c:pt idx="3065">
                  <c:v>3066.0</c:v>
                </c:pt>
                <c:pt idx="3066">
                  <c:v>3067.0</c:v>
                </c:pt>
                <c:pt idx="3067">
                  <c:v>3068.0</c:v>
                </c:pt>
                <c:pt idx="3068">
                  <c:v>3069.0</c:v>
                </c:pt>
                <c:pt idx="3069">
                  <c:v>3070.0</c:v>
                </c:pt>
                <c:pt idx="3070">
                  <c:v>3071.0</c:v>
                </c:pt>
                <c:pt idx="3071">
                  <c:v>3072.0</c:v>
                </c:pt>
                <c:pt idx="3072">
                  <c:v>3073.0</c:v>
                </c:pt>
                <c:pt idx="3073">
                  <c:v>3074.0</c:v>
                </c:pt>
                <c:pt idx="3074">
                  <c:v>3075.0</c:v>
                </c:pt>
                <c:pt idx="3075">
                  <c:v>3076.0</c:v>
                </c:pt>
                <c:pt idx="3076">
                  <c:v>3077.0</c:v>
                </c:pt>
                <c:pt idx="3077">
                  <c:v>3078.0</c:v>
                </c:pt>
                <c:pt idx="3078">
                  <c:v>3079.0</c:v>
                </c:pt>
                <c:pt idx="3079">
                  <c:v>3080.0</c:v>
                </c:pt>
                <c:pt idx="3080">
                  <c:v>3081.0</c:v>
                </c:pt>
                <c:pt idx="3081">
                  <c:v>3082.0</c:v>
                </c:pt>
                <c:pt idx="3082">
                  <c:v>3083.0</c:v>
                </c:pt>
                <c:pt idx="3083">
                  <c:v>3084.0</c:v>
                </c:pt>
                <c:pt idx="3084">
                  <c:v>3085.0</c:v>
                </c:pt>
                <c:pt idx="3085">
                  <c:v>3086.0</c:v>
                </c:pt>
                <c:pt idx="3086">
                  <c:v>3087.0</c:v>
                </c:pt>
                <c:pt idx="3087">
                  <c:v>3088.0</c:v>
                </c:pt>
                <c:pt idx="3088">
                  <c:v>3089.0</c:v>
                </c:pt>
                <c:pt idx="3089">
                  <c:v>3090.0</c:v>
                </c:pt>
                <c:pt idx="3090">
                  <c:v>3091.0</c:v>
                </c:pt>
                <c:pt idx="3091">
                  <c:v>3092.0</c:v>
                </c:pt>
                <c:pt idx="3092">
                  <c:v>3093.0</c:v>
                </c:pt>
                <c:pt idx="3093">
                  <c:v>3094.0</c:v>
                </c:pt>
                <c:pt idx="3094">
                  <c:v>3095.0</c:v>
                </c:pt>
                <c:pt idx="3095">
                  <c:v>3096.0</c:v>
                </c:pt>
                <c:pt idx="3096">
                  <c:v>3097.0</c:v>
                </c:pt>
                <c:pt idx="3097">
                  <c:v>3098.0</c:v>
                </c:pt>
                <c:pt idx="3098">
                  <c:v>3099.0</c:v>
                </c:pt>
                <c:pt idx="3099">
                  <c:v>3100.0</c:v>
                </c:pt>
                <c:pt idx="3100">
                  <c:v>3101.0</c:v>
                </c:pt>
                <c:pt idx="3101">
                  <c:v>3102.0</c:v>
                </c:pt>
                <c:pt idx="3102">
                  <c:v>3103.0</c:v>
                </c:pt>
                <c:pt idx="3103">
                  <c:v>3104.0</c:v>
                </c:pt>
                <c:pt idx="3104">
                  <c:v>3105.0</c:v>
                </c:pt>
                <c:pt idx="3105">
                  <c:v>3106.0</c:v>
                </c:pt>
                <c:pt idx="3106">
                  <c:v>3107.0</c:v>
                </c:pt>
                <c:pt idx="3107">
                  <c:v>3108.0</c:v>
                </c:pt>
                <c:pt idx="3108">
                  <c:v>3109.0</c:v>
                </c:pt>
                <c:pt idx="3109">
                  <c:v>3110.0</c:v>
                </c:pt>
                <c:pt idx="3110">
                  <c:v>3111.0</c:v>
                </c:pt>
                <c:pt idx="3111">
                  <c:v>3112.0</c:v>
                </c:pt>
                <c:pt idx="3112">
                  <c:v>3113.0</c:v>
                </c:pt>
                <c:pt idx="3113">
                  <c:v>3114.0</c:v>
                </c:pt>
                <c:pt idx="3114">
                  <c:v>3115.0</c:v>
                </c:pt>
                <c:pt idx="3115">
                  <c:v>3116.0</c:v>
                </c:pt>
                <c:pt idx="3116">
                  <c:v>3117.0</c:v>
                </c:pt>
                <c:pt idx="3117">
                  <c:v>3118.0</c:v>
                </c:pt>
                <c:pt idx="3118">
                  <c:v>3119.0</c:v>
                </c:pt>
                <c:pt idx="3119">
                  <c:v>3120.0</c:v>
                </c:pt>
                <c:pt idx="3120">
                  <c:v>3121.0</c:v>
                </c:pt>
                <c:pt idx="3121">
                  <c:v>3122.0</c:v>
                </c:pt>
                <c:pt idx="3122">
                  <c:v>3123.0</c:v>
                </c:pt>
                <c:pt idx="3123">
                  <c:v>3124.0</c:v>
                </c:pt>
                <c:pt idx="3124">
                  <c:v>3125.0</c:v>
                </c:pt>
                <c:pt idx="3125">
                  <c:v>3126.0</c:v>
                </c:pt>
                <c:pt idx="3126">
                  <c:v>3127.0</c:v>
                </c:pt>
                <c:pt idx="3127">
                  <c:v>3128.0</c:v>
                </c:pt>
                <c:pt idx="3128">
                  <c:v>3129.0</c:v>
                </c:pt>
                <c:pt idx="3129">
                  <c:v>3130.0</c:v>
                </c:pt>
                <c:pt idx="3130">
                  <c:v>3131.0</c:v>
                </c:pt>
                <c:pt idx="3131">
                  <c:v>3132.0</c:v>
                </c:pt>
                <c:pt idx="3132">
                  <c:v>3133.0</c:v>
                </c:pt>
                <c:pt idx="3133">
                  <c:v>3134.0</c:v>
                </c:pt>
                <c:pt idx="3134">
                  <c:v>3135.0</c:v>
                </c:pt>
                <c:pt idx="3135">
                  <c:v>3136.0</c:v>
                </c:pt>
                <c:pt idx="3136">
                  <c:v>3137.0</c:v>
                </c:pt>
                <c:pt idx="3137">
                  <c:v>3138.0</c:v>
                </c:pt>
                <c:pt idx="3138">
                  <c:v>3139.0</c:v>
                </c:pt>
                <c:pt idx="3139">
                  <c:v>3140.0</c:v>
                </c:pt>
                <c:pt idx="3140">
                  <c:v>3141.0</c:v>
                </c:pt>
                <c:pt idx="3141">
                  <c:v>3142.0</c:v>
                </c:pt>
                <c:pt idx="3142">
                  <c:v>3143.0</c:v>
                </c:pt>
                <c:pt idx="3143">
                  <c:v>3144.0</c:v>
                </c:pt>
                <c:pt idx="3144">
                  <c:v>3145.0</c:v>
                </c:pt>
                <c:pt idx="3145">
                  <c:v>3146.0</c:v>
                </c:pt>
                <c:pt idx="3146">
                  <c:v>3147.0</c:v>
                </c:pt>
                <c:pt idx="3147">
                  <c:v>3148.0</c:v>
                </c:pt>
                <c:pt idx="3148">
                  <c:v>3149.0</c:v>
                </c:pt>
                <c:pt idx="3149">
                  <c:v>3150.0</c:v>
                </c:pt>
                <c:pt idx="3150">
                  <c:v>3151.0</c:v>
                </c:pt>
                <c:pt idx="3151">
                  <c:v>3152.0</c:v>
                </c:pt>
                <c:pt idx="3152">
                  <c:v>3153.0</c:v>
                </c:pt>
                <c:pt idx="3153">
                  <c:v>3154.0</c:v>
                </c:pt>
                <c:pt idx="3154">
                  <c:v>3155.0</c:v>
                </c:pt>
                <c:pt idx="3155">
                  <c:v>3156.0</c:v>
                </c:pt>
                <c:pt idx="3156">
                  <c:v>3157.0</c:v>
                </c:pt>
                <c:pt idx="3157">
                  <c:v>3158.0</c:v>
                </c:pt>
                <c:pt idx="3158">
                  <c:v>3159.0</c:v>
                </c:pt>
                <c:pt idx="3159">
                  <c:v>3160.0</c:v>
                </c:pt>
                <c:pt idx="3160">
                  <c:v>3161.0</c:v>
                </c:pt>
                <c:pt idx="3161">
                  <c:v>3162.0</c:v>
                </c:pt>
                <c:pt idx="3162">
                  <c:v>3163.0</c:v>
                </c:pt>
                <c:pt idx="3163">
                  <c:v>3164.0</c:v>
                </c:pt>
                <c:pt idx="3164">
                  <c:v>3165.0</c:v>
                </c:pt>
                <c:pt idx="3165">
                  <c:v>3166.0</c:v>
                </c:pt>
                <c:pt idx="3166">
                  <c:v>3167.0</c:v>
                </c:pt>
                <c:pt idx="3167">
                  <c:v>3168.0</c:v>
                </c:pt>
                <c:pt idx="3168">
                  <c:v>3169.0</c:v>
                </c:pt>
                <c:pt idx="3169">
                  <c:v>3170.0</c:v>
                </c:pt>
                <c:pt idx="3170">
                  <c:v>3171.0</c:v>
                </c:pt>
                <c:pt idx="3171">
                  <c:v>3172.0</c:v>
                </c:pt>
                <c:pt idx="3172">
                  <c:v>3173.0</c:v>
                </c:pt>
                <c:pt idx="3173">
                  <c:v>3174.0</c:v>
                </c:pt>
                <c:pt idx="3174">
                  <c:v>3175.0</c:v>
                </c:pt>
                <c:pt idx="3175">
                  <c:v>3176.0</c:v>
                </c:pt>
                <c:pt idx="3176">
                  <c:v>3177.0</c:v>
                </c:pt>
                <c:pt idx="3177">
                  <c:v>3178.0</c:v>
                </c:pt>
                <c:pt idx="3178">
                  <c:v>3179.0</c:v>
                </c:pt>
                <c:pt idx="3179">
                  <c:v>3180.0</c:v>
                </c:pt>
                <c:pt idx="3180">
                  <c:v>3181.0</c:v>
                </c:pt>
                <c:pt idx="3181">
                  <c:v>3182.0</c:v>
                </c:pt>
                <c:pt idx="3182">
                  <c:v>3183.0</c:v>
                </c:pt>
                <c:pt idx="3183">
                  <c:v>3184.0</c:v>
                </c:pt>
                <c:pt idx="3184">
                  <c:v>3185.0</c:v>
                </c:pt>
                <c:pt idx="3185">
                  <c:v>3186.0</c:v>
                </c:pt>
                <c:pt idx="3186">
                  <c:v>3187.0</c:v>
                </c:pt>
                <c:pt idx="3187">
                  <c:v>3188.0</c:v>
                </c:pt>
                <c:pt idx="3188">
                  <c:v>3189.0</c:v>
                </c:pt>
                <c:pt idx="3189">
                  <c:v>3190.0</c:v>
                </c:pt>
                <c:pt idx="3190">
                  <c:v>3191.0</c:v>
                </c:pt>
                <c:pt idx="3191">
                  <c:v>3192.0</c:v>
                </c:pt>
                <c:pt idx="3192">
                  <c:v>3193.0</c:v>
                </c:pt>
                <c:pt idx="3193">
                  <c:v>3194.0</c:v>
                </c:pt>
                <c:pt idx="3194">
                  <c:v>3195.0</c:v>
                </c:pt>
                <c:pt idx="3195">
                  <c:v>3196.0</c:v>
                </c:pt>
                <c:pt idx="3196">
                  <c:v>3197.0</c:v>
                </c:pt>
                <c:pt idx="3197">
                  <c:v>3198.0</c:v>
                </c:pt>
                <c:pt idx="3198">
                  <c:v>3199.0</c:v>
                </c:pt>
                <c:pt idx="3199">
                  <c:v>3200.0</c:v>
                </c:pt>
                <c:pt idx="3200">
                  <c:v>3201.0</c:v>
                </c:pt>
                <c:pt idx="3201">
                  <c:v>3202.0</c:v>
                </c:pt>
                <c:pt idx="3202">
                  <c:v>3203.0</c:v>
                </c:pt>
                <c:pt idx="3203">
                  <c:v>3204.0</c:v>
                </c:pt>
                <c:pt idx="3204">
                  <c:v>3205.0</c:v>
                </c:pt>
                <c:pt idx="3205">
                  <c:v>3206.0</c:v>
                </c:pt>
                <c:pt idx="3206">
                  <c:v>3207.0</c:v>
                </c:pt>
                <c:pt idx="3207">
                  <c:v>3208.0</c:v>
                </c:pt>
                <c:pt idx="3208">
                  <c:v>3209.0</c:v>
                </c:pt>
                <c:pt idx="3209">
                  <c:v>3210.0</c:v>
                </c:pt>
                <c:pt idx="3210">
                  <c:v>3211.0</c:v>
                </c:pt>
                <c:pt idx="3211">
                  <c:v>3212.0</c:v>
                </c:pt>
                <c:pt idx="3212">
                  <c:v>3213.0</c:v>
                </c:pt>
                <c:pt idx="3213">
                  <c:v>3214.0</c:v>
                </c:pt>
                <c:pt idx="3214">
                  <c:v>3215.0</c:v>
                </c:pt>
                <c:pt idx="3215">
                  <c:v>3216.0</c:v>
                </c:pt>
                <c:pt idx="3216">
                  <c:v>3217.0</c:v>
                </c:pt>
                <c:pt idx="3217">
                  <c:v>3218.0</c:v>
                </c:pt>
                <c:pt idx="3218">
                  <c:v>3219.0</c:v>
                </c:pt>
                <c:pt idx="3219">
                  <c:v>3220.0</c:v>
                </c:pt>
                <c:pt idx="3220">
                  <c:v>3221.0</c:v>
                </c:pt>
                <c:pt idx="3221">
                  <c:v>3222.0</c:v>
                </c:pt>
                <c:pt idx="3222">
                  <c:v>3223.0</c:v>
                </c:pt>
                <c:pt idx="3223">
                  <c:v>3224.0</c:v>
                </c:pt>
                <c:pt idx="3224">
                  <c:v>3225.0</c:v>
                </c:pt>
                <c:pt idx="3225">
                  <c:v>3226.0</c:v>
                </c:pt>
                <c:pt idx="3226">
                  <c:v>3227.0</c:v>
                </c:pt>
                <c:pt idx="3227">
                  <c:v>3228.0</c:v>
                </c:pt>
                <c:pt idx="3228">
                  <c:v>3229.0</c:v>
                </c:pt>
                <c:pt idx="3229">
                  <c:v>3230.0</c:v>
                </c:pt>
                <c:pt idx="3230">
                  <c:v>3231.0</c:v>
                </c:pt>
                <c:pt idx="3231">
                  <c:v>3232.0</c:v>
                </c:pt>
                <c:pt idx="3232">
                  <c:v>3233.0</c:v>
                </c:pt>
                <c:pt idx="3233">
                  <c:v>3234.0</c:v>
                </c:pt>
                <c:pt idx="3234">
                  <c:v>3235.0</c:v>
                </c:pt>
                <c:pt idx="3235">
                  <c:v>3236.0</c:v>
                </c:pt>
                <c:pt idx="3236">
                  <c:v>3237.0</c:v>
                </c:pt>
                <c:pt idx="3237">
                  <c:v>3238.0</c:v>
                </c:pt>
                <c:pt idx="3238">
                  <c:v>3239.0</c:v>
                </c:pt>
                <c:pt idx="3239">
                  <c:v>3240.0</c:v>
                </c:pt>
                <c:pt idx="3240">
                  <c:v>3241.0</c:v>
                </c:pt>
                <c:pt idx="3241">
                  <c:v>3242.0</c:v>
                </c:pt>
                <c:pt idx="3242">
                  <c:v>3243.0</c:v>
                </c:pt>
                <c:pt idx="3243">
                  <c:v>3244.0</c:v>
                </c:pt>
                <c:pt idx="3244">
                  <c:v>3245.0</c:v>
                </c:pt>
                <c:pt idx="3245">
                  <c:v>3246.0</c:v>
                </c:pt>
                <c:pt idx="3246">
                  <c:v>3247.0</c:v>
                </c:pt>
                <c:pt idx="3247">
                  <c:v>3248.0</c:v>
                </c:pt>
                <c:pt idx="3248">
                  <c:v>3249.0</c:v>
                </c:pt>
                <c:pt idx="3249">
                  <c:v>3250.0</c:v>
                </c:pt>
                <c:pt idx="3250">
                  <c:v>3251.0</c:v>
                </c:pt>
                <c:pt idx="3251">
                  <c:v>3252.0</c:v>
                </c:pt>
                <c:pt idx="3252">
                  <c:v>3253.0</c:v>
                </c:pt>
                <c:pt idx="3253">
                  <c:v>3254.0</c:v>
                </c:pt>
                <c:pt idx="3254">
                  <c:v>3255.0</c:v>
                </c:pt>
                <c:pt idx="3255">
                  <c:v>3256.0</c:v>
                </c:pt>
                <c:pt idx="3256">
                  <c:v>3257.0</c:v>
                </c:pt>
                <c:pt idx="3257">
                  <c:v>3258.0</c:v>
                </c:pt>
                <c:pt idx="3258">
                  <c:v>3259.0</c:v>
                </c:pt>
                <c:pt idx="3259">
                  <c:v>3260.0</c:v>
                </c:pt>
                <c:pt idx="3260">
                  <c:v>3261.0</c:v>
                </c:pt>
                <c:pt idx="3261">
                  <c:v>3262.0</c:v>
                </c:pt>
                <c:pt idx="3262">
                  <c:v>3263.0</c:v>
                </c:pt>
                <c:pt idx="3263">
                  <c:v>3264.0</c:v>
                </c:pt>
                <c:pt idx="3264">
                  <c:v>3265.0</c:v>
                </c:pt>
                <c:pt idx="3265">
                  <c:v>3266.0</c:v>
                </c:pt>
                <c:pt idx="3266">
                  <c:v>3267.0</c:v>
                </c:pt>
                <c:pt idx="3267">
                  <c:v>3268.0</c:v>
                </c:pt>
                <c:pt idx="3268">
                  <c:v>3269.0</c:v>
                </c:pt>
                <c:pt idx="3269">
                  <c:v>3270.0</c:v>
                </c:pt>
                <c:pt idx="3270">
                  <c:v>3271.0</c:v>
                </c:pt>
                <c:pt idx="3271">
                  <c:v>3272.0</c:v>
                </c:pt>
                <c:pt idx="3272">
                  <c:v>3273.0</c:v>
                </c:pt>
                <c:pt idx="3273">
                  <c:v>3274.0</c:v>
                </c:pt>
                <c:pt idx="3274">
                  <c:v>3275.0</c:v>
                </c:pt>
                <c:pt idx="3275">
                  <c:v>3276.0</c:v>
                </c:pt>
                <c:pt idx="3276">
                  <c:v>3277.0</c:v>
                </c:pt>
                <c:pt idx="3277">
                  <c:v>3278.0</c:v>
                </c:pt>
                <c:pt idx="3278">
                  <c:v>3279.0</c:v>
                </c:pt>
                <c:pt idx="3279">
                  <c:v>3280.0</c:v>
                </c:pt>
                <c:pt idx="3280">
                  <c:v>3281.0</c:v>
                </c:pt>
                <c:pt idx="3281">
                  <c:v>3282.0</c:v>
                </c:pt>
                <c:pt idx="3282">
                  <c:v>3283.0</c:v>
                </c:pt>
                <c:pt idx="3283">
                  <c:v>3284.0</c:v>
                </c:pt>
                <c:pt idx="3284">
                  <c:v>3285.0</c:v>
                </c:pt>
                <c:pt idx="3285">
                  <c:v>3286.0</c:v>
                </c:pt>
                <c:pt idx="3286">
                  <c:v>3287.0</c:v>
                </c:pt>
                <c:pt idx="3287">
                  <c:v>3288.0</c:v>
                </c:pt>
                <c:pt idx="3288">
                  <c:v>3289.0</c:v>
                </c:pt>
                <c:pt idx="3289">
                  <c:v>3290.0</c:v>
                </c:pt>
                <c:pt idx="3290">
                  <c:v>3291.0</c:v>
                </c:pt>
                <c:pt idx="3291">
                  <c:v>3292.0</c:v>
                </c:pt>
                <c:pt idx="3292">
                  <c:v>3293.0</c:v>
                </c:pt>
                <c:pt idx="3293">
                  <c:v>3294.0</c:v>
                </c:pt>
                <c:pt idx="3294">
                  <c:v>3295.0</c:v>
                </c:pt>
                <c:pt idx="3295">
                  <c:v>3296.0</c:v>
                </c:pt>
                <c:pt idx="3296">
                  <c:v>3297.0</c:v>
                </c:pt>
                <c:pt idx="3297">
                  <c:v>3298.0</c:v>
                </c:pt>
                <c:pt idx="3298">
                  <c:v>3299.0</c:v>
                </c:pt>
                <c:pt idx="3299">
                  <c:v>3300.0</c:v>
                </c:pt>
                <c:pt idx="3300">
                  <c:v>3301.0</c:v>
                </c:pt>
                <c:pt idx="3301">
                  <c:v>3302.0</c:v>
                </c:pt>
                <c:pt idx="3302">
                  <c:v>3303.0</c:v>
                </c:pt>
                <c:pt idx="3303">
                  <c:v>3304.0</c:v>
                </c:pt>
                <c:pt idx="3304">
                  <c:v>3305.0</c:v>
                </c:pt>
                <c:pt idx="3305">
                  <c:v>3306.0</c:v>
                </c:pt>
                <c:pt idx="3306">
                  <c:v>3307.0</c:v>
                </c:pt>
                <c:pt idx="3307">
                  <c:v>3308.0</c:v>
                </c:pt>
                <c:pt idx="3308">
                  <c:v>3309.0</c:v>
                </c:pt>
                <c:pt idx="3309">
                  <c:v>3310.0</c:v>
                </c:pt>
                <c:pt idx="3310">
                  <c:v>3311.0</c:v>
                </c:pt>
                <c:pt idx="3311">
                  <c:v>3312.0</c:v>
                </c:pt>
                <c:pt idx="3312">
                  <c:v>3313.0</c:v>
                </c:pt>
                <c:pt idx="3313">
                  <c:v>3314.0</c:v>
                </c:pt>
                <c:pt idx="3314">
                  <c:v>3315.0</c:v>
                </c:pt>
                <c:pt idx="3315">
                  <c:v>3316.0</c:v>
                </c:pt>
                <c:pt idx="3316">
                  <c:v>3317.0</c:v>
                </c:pt>
                <c:pt idx="3317">
                  <c:v>3318.0</c:v>
                </c:pt>
                <c:pt idx="3318">
                  <c:v>3319.0</c:v>
                </c:pt>
                <c:pt idx="3319">
                  <c:v>3320.0</c:v>
                </c:pt>
                <c:pt idx="3320">
                  <c:v>3321.0</c:v>
                </c:pt>
                <c:pt idx="3321">
                  <c:v>3322.0</c:v>
                </c:pt>
                <c:pt idx="3322">
                  <c:v>3323.0</c:v>
                </c:pt>
                <c:pt idx="3323">
                  <c:v>3324.0</c:v>
                </c:pt>
                <c:pt idx="3324">
                  <c:v>3325.0</c:v>
                </c:pt>
                <c:pt idx="3325">
                  <c:v>3326.0</c:v>
                </c:pt>
                <c:pt idx="3326">
                  <c:v>3327.0</c:v>
                </c:pt>
                <c:pt idx="3327">
                  <c:v>3328.0</c:v>
                </c:pt>
                <c:pt idx="3328">
                  <c:v>3329.0</c:v>
                </c:pt>
                <c:pt idx="3329">
                  <c:v>3330.0</c:v>
                </c:pt>
                <c:pt idx="3330">
                  <c:v>3331.0</c:v>
                </c:pt>
                <c:pt idx="3331">
                  <c:v>3332.0</c:v>
                </c:pt>
                <c:pt idx="3332">
                  <c:v>3333.0</c:v>
                </c:pt>
                <c:pt idx="3333">
                  <c:v>3334.0</c:v>
                </c:pt>
                <c:pt idx="3334">
                  <c:v>3335.0</c:v>
                </c:pt>
                <c:pt idx="3335">
                  <c:v>3336.0</c:v>
                </c:pt>
                <c:pt idx="3336">
                  <c:v>3337.0</c:v>
                </c:pt>
                <c:pt idx="3337">
                  <c:v>3338.0</c:v>
                </c:pt>
                <c:pt idx="3338">
                  <c:v>3339.0</c:v>
                </c:pt>
                <c:pt idx="3339">
                  <c:v>3340.0</c:v>
                </c:pt>
                <c:pt idx="3340">
                  <c:v>3341.0</c:v>
                </c:pt>
                <c:pt idx="3341">
                  <c:v>3342.0</c:v>
                </c:pt>
                <c:pt idx="3342">
                  <c:v>3343.0</c:v>
                </c:pt>
                <c:pt idx="3343">
                  <c:v>3344.0</c:v>
                </c:pt>
                <c:pt idx="3344">
                  <c:v>3345.0</c:v>
                </c:pt>
                <c:pt idx="3345">
                  <c:v>3346.0</c:v>
                </c:pt>
                <c:pt idx="3346">
                  <c:v>3347.0</c:v>
                </c:pt>
                <c:pt idx="3347">
                  <c:v>3348.0</c:v>
                </c:pt>
                <c:pt idx="3348">
                  <c:v>3349.0</c:v>
                </c:pt>
                <c:pt idx="3349">
                  <c:v>3350.0</c:v>
                </c:pt>
                <c:pt idx="3350">
                  <c:v>3351.0</c:v>
                </c:pt>
                <c:pt idx="3351">
                  <c:v>3352.0</c:v>
                </c:pt>
                <c:pt idx="3352">
                  <c:v>3353.0</c:v>
                </c:pt>
                <c:pt idx="3353">
                  <c:v>3354.0</c:v>
                </c:pt>
                <c:pt idx="3354">
                  <c:v>3355.0</c:v>
                </c:pt>
                <c:pt idx="3355">
                  <c:v>3356.0</c:v>
                </c:pt>
                <c:pt idx="3356">
                  <c:v>3357.0</c:v>
                </c:pt>
                <c:pt idx="3357">
                  <c:v>3358.0</c:v>
                </c:pt>
                <c:pt idx="3358">
                  <c:v>3359.0</c:v>
                </c:pt>
                <c:pt idx="3359">
                  <c:v>3360.0</c:v>
                </c:pt>
                <c:pt idx="3360">
                  <c:v>3361.0</c:v>
                </c:pt>
                <c:pt idx="3361">
                  <c:v>3362.0</c:v>
                </c:pt>
                <c:pt idx="3362">
                  <c:v>3363.0</c:v>
                </c:pt>
                <c:pt idx="3363">
                  <c:v>3364.0</c:v>
                </c:pt>
                <c:pt idx="3364">
                  <c:v>3365.0</c:v>
                </c:pt>
                <c:pt idx="3365">
                  <c:v>3366.0</c:v>
                </c:pt>
                <c:pt idx="3366">
                  <c:v>3367.0</c:v>
                </c:pt>
                <c:pt idx="3367">
                  <c:v>3368.0</c:v>
                </c:pt>
                <c:pt idx="3368">
                  <c:v>3369.0</c:v>
                </c:pt>
                <c:pt idx="3369">
                  <c:v>3370.0</c:v>
                </c:pt>
                <c:pt idx="3370">
                  <c:v>3371.0</c:v>
                </c:pt>
                <c:pt idx="3371">
                  <c:v>3372.0</c:v>
                </c:pt>
                <c:pt idx="3372">
                  <c:v>3373.0</c:v>
                </c:pt>
                <c:pt idx="3373">
                  <c:v>3374.0</c:v>
                </c:pt>
                <c:pt idx="3374">
                  <c:v>3375.0</c:v>
                </c:pt>
                <c:pt idx="3375">
                  <c:v>3376.0</c:v>
                </c:pt>
                <c:pt idx="3376">
                  <c:v>3377.0</c:v>
                </c:pt>
                <c:pt idx="3377">
                  <c:v>3378.0</c:v>
                </c:pt>
                <c:pt idx="3378">
                  <c:v>3379.0</c:v>
                </c:pt>
                <c:pt idx="3379">
                  <c:v>3380.0</c:v>
                </c:pt>
                <c:pt idx="3380">
                  <c:v>3381.0</c:v>
                </c:pt>
                <c:pt idx="3381">
                  <c:v>3382.0</c:v>
                </c:pt>
                <c:pt idx="3382">
                  <c:v>3383.0</c:v>
                </c:pt>
                <c:pt idx="3383">
                  <c:v>3384.0</c:v>
                </c:pt>
                <c:pt idx="3384">
                  <c:v>3385.0</c:v>
                </c:pt>
                <c:pt idx="3385">
                  <c:v>3386.0</c:v>
                </c:pt>
                <c:pt idx="3386">
                  <c:v>3387.0</c:v>
                </c:pt>
                <c:pt idx="3387">
                  <c:v>3388.0</c:v>
                </c:pt>
                <c:pt idx="3388">
                  <c:v>3389.0</c:v>
                </c:pt>
                <c:pt idx="3389">
                  <c:v>3390.0</c:v>
                </c:pt>
                <c:pt idx="3390">
                  <c:v>3391.0</c:v>
                </c:pt>
                <c:pt idx="3391">
                  <c:v>3392.0</c:v>
                </c:pt>
                <c:pt idx="3392">
                  <c:v>3393.0</c:v>
                </c:pt>
                <c:pt idx="3393">
                  <c:v>3394.0</c:v>
                </c:pt>
                <c:pt idx="3394">
                  <c:v>3395.0</c:v>
                </c:pt>
                <c:pt idx="3395">
                  <c:v>3396.0</c:v>
                </c:pt>
                <c:pt idx="3396">
                  <c:v>3397.0</c:v>
                </c:pt>
                <c:pt idx="3397">
                  <c:v>3398.0</c:v>
                </c:pt>
                <c:pt idx="3398">
                  <c:v>3399.0</c:v>
                </c:pt>
                <c:pt idx="3399">
                  <c:v>3400.0</c:v>
                </c:pt>
                <c:pt idx="3400">
                  <c:v>3401.0</c:v>
                </c:pt>
                <c:pt idx="3401">
                  <c:v>3402.0</c:v>
                </c:pt>
                <c:pt idx="3402">
                  <c:v>3403.0</c:v>
                </c:pt>
                <c:pt idx="3403">
                  <c:v>3404.0</c:v>
                </c:pt>
                <c:pt idx="3404">
                  <c:v>3405.0</c:v>
                </c:pt>
                <c:pt idx="3405">
                  <c:v>3406.0</c:v>
                </c:pt>
                <c:pt idx="3406">
                  <c:v>3407.0</c:v>
                </c:pt>
                <c:pt idx="3407">
                  <c:v>3408.0</c:v>
                </c:pt>
                <c:pt idx="3408">
                  <c:v>3409.0</c:v>
                </c:pt>
                <c:pt idx="3409">
                  <c:v>3410.0</c:v>
                </c:pt>
                <c:pt idx="3410">
                  <c:v>3411.0</c:v>
                </c:pt>
                <c:pt idx="3411">
                  <c:v>3412.0</c:v>
                </c:pt>
                <c:pt idx="3412">
                  <c:v>3413.0</c:v>
                </c:pt>
                <c:pt idx="3413">
                  <c:v>3414.0</c:v>
                </c:pt>
                <c:pt idx="3414">
                  <c:v>3415.0</c:v>
                </c:pt>
                <c:pt idx="3415">
                  <c:v>3416.0</c:v>
                </c:pt>
                <c:pt idx="3416">
                  <c:v>3417.0</c:v>
                </c:pt>
                <c:pt idx="3417">
                  <c:v>3418.0</c:v>
                </c:pt>
                <c:pt idx="3418">
                  <c:v>3419.0</c:v>
                </c:pt>
                <c:pt idx="3419">
                  <c:v>3420.0</c:v>
                </c:pt>
                <c:pt idx="3420">
                  <c:v>3421.0</c:v>
                </c:pt>
                <c:pt idx="3421">
                  <c:v>3422.0</c:v>
                </c:pt>
                <c:pt idx="3422">
                  <c:v>3423.0</c:v>
                </c:pt>
                <c:pt idx="3423">
                  <c:v>3424.0</c:v>
                </c:pt>
                <c:pt idx="3424">
                  <c:v>3425.0</c:v>
                </c:pt>
                <c:pt idx="3425">
                  <c:v>3426.0</c:v>
                </c:pt>
                <c:pt idx="3426">
                  <c:v>3427.0</c:v>
                </c:pt>
                <c:pt idx="3427">
                  <c:v>3428.0</c:v>
                </c:pt>
                <c:pt idx="3428">
                  <c:v>3429.0</c:v>
                </c:pt>
                <c:pt idx="3429">
                  <c:v>3430.0</c:v>
                </c:pt>
                <c:pt idx="3430">
                  <c:v>3431.0</c:v>
                </c:pt>
                <c:pt idx="3431">
                  <c:v>3432.0</c:v>
                </c:pt>
                <c:pt idx="3432">
                  <c:v>3433.0</c:v>
                </c:pt>
                <c:pt idx="3433">
                  <c:v>3434.0</c:v>
                </c:pt>
                <c:pt idx="3434">
                  <c:v>3435.0</c:v>
                </c:pt>
                <c:pt idx="3435">
                  <c:v>3436.0</c:v>
                </c:pt>
                <c:pt idx="3436">
                  <c:v>3437.0</c:v>
                </c:pt>
                <c:pt idx="3437">
                  <c:v>3438.0</c:v>
                </c:pt>
                <c:pt idx="3438">
                  <c:v>3439.0</c:v>
                </c:pt>
                <c:pt idx="3439">
                  <c:v>3440.0</c:v>
                </c:pt>
                <c:pt idx="3440">
                  <c:v>3441.0</c:v>
                </c:pt>
                <c:pt idx="3441">
                  <c:v>3442.0</c:v>
                </c:pt>
                <c:pt idx="3442">
                  <c:v>3443.0</c:v>
                </c:pt>
                <c:pt idx="3443">
                  <c:v>3444.0</c:v>
                </c:pt>
                <c:pt idx="3444">
                  <c:v>3445.0</c:v>
                </c:pt>
                <c:pt idx="3445">
                  <c:v>3446.0</c:v>
                </c:pt>
                <c:pt idx="3446">
                  <c:v>3447.0</c:v>
                </c:pt>
                <c:pt idx="3447">
                  <c:v>3448.0</c:v>
                </c:pt>
                <c:pt idx="3448">
                  <c:v>3449.0</c:v>
                </c:pt>
                <c:pt idx="3449">
                  <c:v>3450.0</c:v>
                </c:pt>
                <c:pt idx="3450">
                  <c:v>3451.0</c:v>
                </c:pt>
                <c:pt idx="3451">
                  <c:v>3452.0</c:v>
                </c:pt>
                <c:pt idx="3452">
                  <c:v>3453.0</c:v>
                </c:pt>
                <c:pt idx="3453">
                  <c:v>3454.0</c:v>
                </c:pt>
                <c:pt idx="3454">
                  <c:v>3455.0</c:v>
                </c:pt>
                <c:pt idx="3455">
                  <c:v>3456.0</c:v>
                </c:pt>
                <c:pt idx="3456">
                  <c:v>3457.0</c:v>
                </c:pt>
                <c:pt idx="3457">
                  <c:v>3458.0</c:v>
                </c:pt>
                <c:pt idx="3458">
                  <c:v>3459.0</c:v>
                </c:pt>
                <c:pt idx="3459">
                  <c:v>3460.0</c:v>
                </c:pt>
                <c:pt idx="3460">
                  <c:v>3461.0</c:v>
                </c:pt>
                <c:pt idx="3461">
                  <c:v>3462.0</c:v>
                </c:pt>
                <c:pt idx="3462">
                  <c:v>3463.0</c:v>
                </c:pt>
                <c:pt idx="3463">
                  <c:v>3464.0</c:v>
                </c:pt>
                <c:pt idx="3464">
                  <c:v>3465.0</c:v>
                </c:pt>
                <c:pt idx="3465">
                  <c:v>3466.0</c:v>
                </c:pt>
                <c:pt idx="3466">
                  <c:v>3467.0</c:v>
                </c:pt>
                <c:pt idx="3467">
                  <c:v>3468.0</c:v>
                </c:pt>
                <c:pt idx="3468">
                  <c:v>3469.0</c:v>
                </c:pt>
                <c:pt idx="3469">
                  <c:v>3470.0</c:v>
                </c:pt>
                <c:pt idx="3470">
                  <c:v>3471.0</c:v>
                </c:pt>
                <c:pt idx="3471">
                  <c:v>3472.0</c:v>
                </c:pt>
                <c:pt idx="3472">
                  <c:v>3473.0</c:v>
                </c:pt>
                <c:pt idx="3473">
                  <c:v>3474.0</c:v>
                </c:pt>
                <c:pt idx="3474">
                  <c:v>3475.0</c:v>
                </c:pt>
                <c:pt idx="3475">
                  <c:v>3476.0</c:v>
                </c:pt>
                <c:pt idx="3476">
                  <c:v>3477.0</c:v>
                </c:pt>
                <c:pt idx="3477">
                  <c:v>3478.0</c:v>
                </c:pt>
                <c:pt idx="3478">
                  <c:v>3479.0</c:v>
                </c:pt>
                <c:pt idx="3479">
                  <c:v>3480.0</c:v>
                </c:pt>
                <c:pt idx="3480">
                  <c:v>3481.0</c:v>
                </c:pt>
                <c:pt idx="3481">
                  <c:v>3482.0</c:v>
                </c:pt>
                <c:pt idx="3482">
                  <c:v>3483.0</c:v>
                </c:pt>
                <c:pt idx="3483">
                  <c:v>3484.0</c:v>
                </c:pt>
                <c:pt idx="3484">
                  <c:v>3485.0</c:v>
                </c:pt>
                <c:pt idx="3485">
                  <c:v>3486.0</c:v>
                </c:pt>
                <c:pt idx="3486">
                  <c:v>3487.0</c:v>
                </c:pt>
                <c:pt idx="3487">
                  <c:v>3488.0</c:v>
                </c:pt>
                <c:pt idx="3488">
                  <c:v>3489.0</c:v>
                </c:pt>
                <c:pt idx="3489">
                  <c:v>3490.0</c:v>
                </c:pt>
                <c:pt idx="3490">
                  <c:v>3491.0</c:v>
                </c:pt>
                <c:pt idx="3491">
                  <c:v>3492.0</c:v>
                </c:pt>
                <c:pt idx="3492">
                  <c:v>3493.0</c:v>
                </c:pt>
                <c:pt idx="3493">
                  <c:v>3494.0</c:v>
                </c:pt>
                <c:pt idx="3494">
                  <c:v>3495.0</c:v>
                </c:pt>
                <c:pt idx="3495">
                  <c:v>3496.0</c:v>
                </c:pt>
                <c:pt idx="3496">
                  <c:v>3497.0</c:v>
                </c:pt>
                <c:pt idx="3497">
                  <c:v>3498.0</c:v>
                </c:pt>
                <c:pt idx="3498">
                  <c:v>3499.0</c:v>
                </c:pt>
                <c:pt idx="3499">
                  <c:v>3500.0</c:v>
                </c:pt>
              </c:numCache>
            </c:numRef>
          </c:xVal>
          <c:yVal>
            <c:numRef>
              <c:f>Sheet1!$F$1:$F$3500</c:f>
              <c:numCache>
                <c:formatCode>0.0000</c:formatCode>
                <c:ptCount val="3500"/>
                <c:pt idx="0">
                  <c:v>10.88846880907372</c:v>
                </c:pt>
                <c:pt idx="1">
                  <c:v>1.309073724007561</c:v>
                </c:pt>
                <c:pt idx="2">
                  <c:v>1.257088846880907</c:v>
                </c:pt>
                <c:pt idx="3">
                  <c:v>1.120037807183365</c:v>
                </c:pt>
                <c:pt idx="4">
                  <c:v>0.982986767485822</c:v>
                </c:pt>
                <c:pt idx="5">
                  <c:v>0.916824196597353</c:v>
                </c:pt>
                <c:pt idx="6">
                  <c:v>0.893194706994329</c:v>
                </c:pt>
                <c:pt idx="7">
                  <c:v>0.84593572778828</c:v>
                </c:pt>
                <c:pt idx="8">
                  <c:v>0.831758034026465</c:v>
                </c:pt>
                <c:pt idx="9">
                  <c:v>0.803402646502836</c:v>
                </c:pt>
                <c:pt idx="10">
                  <c:v>0.779773156899811</c:v>
                </c:pt>
                <c:pt idx="11">
                  <c:v>0.746691871455577</c:v>
                </c:pt>
                <c:pt idx="12">
                  <c:v>0.727788279773157</c:v>
                </c:pt>
                <c:pt idx="13">
                  <c:v>0.54820415879017</c:v>
                </c:pt>
                <c:pt idx="14">
                  <c:v>0.500945179584121</c:v>
                </c:pt>
                <c:pt idx="15">
                  <c:v>0.444234404536862</c:v>
                </c:pt>
                <c:pt idx="16">
                  <c:v>0.439508506616257</c:v>
                </c:pt>
                <c:pt idx="17">
                  <c:v>0.430056710775047</c:v>
                </c:pt>
                <c:pt idx="18">
                  <c:v>0.425330812854442</c:v>
                </c:pt>
                <c:pt idx="19">
                  <c:v>0.373345935727788</c:v>
                </c:pt>
                <c:pt idx="20">
                  <c:v>0.359168241965973</c:v>
                </c:pt>
                <c:pt idx="21">
                  <c:v>0.349716446124764</c:v>
                </c:pt>
                <c:pt idx="22">
                  <c:v>0.340264650283554</c:v>
                </c:pt>
                <c:pt idx="23">
                  <c:v>0.307183364839319</c:v>
                </c:pt>
                <c:pt idx="24">
                  <c:v>0.302457466918715</c:v>
                </c:pt>
                <c:pt idx="25">
                  <c:v>0.29773156899811</c:v>
                </c:pt>
                <c:pt idx="26">
                  <c:v>0.293005671077505</c:v>
                </c:pt>
                <c:pt idx="27">
                  <c:v>0.274102079395085</c:v>
                </c:pt>
                <c:pt idx="28">
                  <c:v>0.274102079395085</c:v>
                </c:pt>
                <c:pt idx="29">
                  <c:v>0.25992438563327</c:v>
                </c:pt>
                <c:pt idx="30">
                  <c:v>0.25992438563327</c:v>
                </c:pt>
                <c:pt idx="31">
                  <c:v>0.255198487712665</c:v>
                </c:pt>
                <c:pt idx="32">
                  <c:v>0.255198487712665</c:v>
                </c:pt>
                <c:pt idx="33">
                  <c:v>0.25047258979206</c:v>
                </c:pt>
                <c:pt idx="34">
                  <c:v>0.25047258979206</c:v>
                </c:pt>
                <c:pt idx="35">
                  <c:v>0.245746691871456</c:v>
                </c:pt>
                <c:pt idx="36">
                  <c:v>0.241020793950851</c:v>
                </c:pt>
                <c:pt idx="37">
                  <c:v>0.226843100189036</c:v>
                </c:pt>
                <c:pt idx="38">
                  <c:v>0.226843100189036</c:v>
                </c:pt>
                <c:pt idx="39">
                  <c:v>0.222117202268431</c:v>
                </c:pt>
                <c:pt idx="40">
                  <c:v>0.212665406427221</c:v>
                </c:pt>
                <c:pt idx="41">
                  <c:v>0.207939508506616</c:v>
                </c:pt>
                <c:pt idx="42">
                  <c:v>0.207939508506616</c:v>
                </c:pt>
                <c:pt idx="43">
                  <c:v>0.203213610586011</c:v>
                </c:pt>
                <c:pt idx="44">
                  <c:v>0.203213610586011</c:v>
                </c:pt>
                <c:pt idx="45">
                  <c:v>0.203213610586011</c:v>
                </c:pt>
                <c:pt idx="46">
                  <c:v>0.198487712665406</c:v>
                </c:pt>
                <c:pt idx="47">
                  <c:v>0.193761814744801</c:v>
                </c:pt>
                <c:pt idx="48">
                  <c:v>0.193761814744801</c:v>
                </c:pt>
                <c:pt idx="49">
                  <c:v>0.189035916824197</c:v>
                </c:pt>
                <c:pt idx="50">
                  <c:v>0.189035916824197</c:v>
                </c:pt>
                <c:pt idx="51">
                  <c:v>0.189035916824197</c:v>
                </c:pt>
                <c:pt idx="52">
                  <c:v>0.189035916824197</c:v>
                </c:pt>
                <c:pt idx="53">
                  <c:v>0.184310018903592</c:v>
                </c:pt>
                <c:pt idx="54">
                  <c:v>0.184310018903592</c:v>
                </c:pt>
                <c:pt idx="55">
                  <c:v>0.179584120982987</c:v>
                </c:pt>
                <c:pt idx="56">
                  <c:v>0.179584120982987</c:v>
                </c:pt>
                <c:pt idx="57">
                  <c:v>0.179584120982987</c:v>
                </c:pt>
                <c:pt idx="58">
                  <c:v>0.179584120982987</c:v>
                </c:pt>
                <c:pt idx="59">
                  <c:v>0.174858223062382</c:v>
                </c:pt>
                <c:pt idx="60">
                  <c:v>0.165406427221172</c:v>
                </c:pt>
                <c:pt idx="61">
                  <c:v>0.160680529300567</c:v>
                </c:pt>
                <c:pt idx="62">
                  <c:v>0.155954631379962</c:v>
                </c:pt>
                <c:pt idx="63">
                  <c:v>0.151228733459357</c:v>
                </c:pt>
                <c:pt idx="64">
                  <c:v>0.151228733459357</c:v>
                </c:pt>
                <c:pt idx="65">
                  <c:v>0.151228733459357</c:v>
                </c:pt>
                <c:pt idx="66">
                  <c:v>0.146502835538752</c:v>
                </c:pt>
                <c:pt idx="67">
                  <c:v>0.141776937618147</c:v>
                </c:pt>
                <c:pt idx="68">
                  <c:v>0.141776937618147</c:v>
                </c:pt>
                <c:pt idx="69">
                  <c:v>0.137051039697543</c:v>
                </c:pt>
                <c:pt idx="70">
                  <c:v>0.137051039697543</c:v>
                </c:pt>
                <c:pt idx="71">
                  <c:v>0.137051039697543</c:v>
                </c:pt>
                <c:pt idx="72">
                  <c:v>0.137051039697543</c:v>
                </c:pt>
                <c:pt idx="73">
                  <c:v>0.137051039697543</c:v>
                </c:pt>
                <c:pt idx="74">
                  <c:v>0.132325141776938</c:v>
                </c:pt>
                <c:pt idx="75">
                  <c:v>0.132325141776938</c:v>
                </c:pt>
                <c:pt idx="76">
                  <c:v>0.127599243856333</c:v>
                </c:pt>
                <c:pt idx="77">
                  <c:v>0.127599243856333</c:v>
                </c:pt>
                <c:pt idx="78">
                  <c:v>0.127599243856333</c:v>
                </c:pt>
                <c:pt idx="79">
                  <c:v>0.122873345935728</c:v>
                </c:pt>
                <c:pt idx="80">
                  <c:v>0.122873345935728</c:v>
                </c:pt>
                <c:pt idx="81">
                  <c:v>0.122873345935728</c:v>
                </c:pt>
                <c:pt idx="82">
                  <c:v>0.122873345935728</c:v>
                </c:pt>
                <c:pt idx="83">
                  <c:v>0.118147448015123</c:v>
                </c:pt>
                <c:pt idx="84">
                  <c:v>0.118147448015123</c:v>
                </c:pt>
                <c:pt idx="85">
                  <c:v>0.118147448015123</c:v>
                </c:pt>
                <c:pt idx="86">
                  <c:v>0.118147448015123</c:v>
                </c:pt>
                <c:pt idx="87">
                  <c:v>0.113421550094518</c:v>
                </c:pt>
                <c:pt idx="88">
                  <c:v>0.113421550094518</c:v>
                </c:pt>
                <c:pt idx="89">
                  <c:v>0.113421550094518</c:v>
                </c:pt>
                <c:pt idx="90">
                  <c:v>0.113421550094518</c:v>
                </c:pt>
                <c:pt idx="91">
                  <c:v>0.108695652173913</c:v>
                </c:pt>
                <c:pt idx="92">
                  <c:v>0.108695652173913</c:v>
                </c:pt>
                <c:pt idx="93">
                  <c:v>0.108695652173913</c:v>
                </c:pt>
                <c:pt idx="94">
                  <c:v>0.108695652173913</c:v>
                </c:pt>
                <c:pt idx="95">
                  <c:v>0.108695652173913</c:v>
                </c:pt>
                <c:pt idx="96">
                  <c:v>0.108695652173913</c:v>
                </c:pt>
                <c:pt idx="97">
                  <c:v>0.108695652173913</c:v>
                </c:pt>
                <c:pt idx="98">
                  <c:v>0.108695652173913</c:v>
                </c:pt>
                <c:pt idx="99">
                  <c:v>0.108695652173913</c:v>
                </c:pt>
                <c:pt idx="100">
                  <c:v>0.103969754253308</c:v>
                </c:pt>
                <c:pt idx="101">
                  <c:v>0.103969754253308</c:v>
                </c:pt>
                <c:pt idx="102">
                  <c:v>0.103969754253308</c:v>
                </c:pt>
                <c:pt idx="103">
                  <c:v>0.103969754253308</c:v>
                </c:pt>
                <c:pt idx="104">
                  <c:v>0.103969754253308</c:v>
                </c:pt>
                <c:pt idx="105">
                  <c:v>0.103969754253308</c:v>
                </c:pt>
                <c:pt idx="106">
                  <c:v>0.103969754253308</c:v>
                </c:pt>
                <c:pt idx="107">
                  <c:v>0.0992438563327032</c:v>
                </c:pt>
                <c:pt idx="108">
                  <c:v>0.0992438563327032</c:v>
                </c:pt>
                <c:pt idx="109">
                  <c:v>0.0992438563327032</c:v>
                </c:pt>
                <c:pt idx="110">
                  <c:v>0.0992438563327032</c:v>
                </c:pt>
                <c:pt idx="111">
                  <c:v>0.0945179584120983</c:v>
                </c:pt>
                <c:pt idx="112">
                  <c:v>0.0945179584120983</c:v>
                </c:pt>
                <c:pt idx="113">
                  <c:v>0.0945179584120983</c:v>
                </c:pt>
                <c:pt idx="114">
                  <c:v>0.0945179584120983</c:v>
                </c:pt>
                <c:pt idx="115">
                  <c:v>0.0945179584120983</c:v>
                </c:pt>
                <c:pt idx="116">
                  <c:v>0.0897920604914934</c:v>
                </c:pt>
                <c:pt idx="117">
                  <c:v>0.0897920604914934</c:v>
                </c:pt>
                <c:pt idx="118">
                  <c:v>0.0897920604914934</c:v>
                </c:pt>
                <c:pt idx="119">
                  <c:v>0.0897920604914934</c:v>
                </c:pt>
                <c:pt idx="120">
                  <c:v>0.0897920604914934</c:v>
                </c:pt>
                <c:pt idx="121">
                  <c:v>0.0897920604914934</c:v>
                </c:pt>
                <c:pt idx="122">
                  <c:v>0.0897920604914934</c:v>
                </c:pt>
                <c:pt idx="123">
                  <c:v>0.0897920604914934</c:v>
                </c:pt>
                <c:pt idx="124">
                  <c:v>0.0897920604914934</c:v>
                </c:pt>
                <c:pt idx="125">
                  <c:v>0.0897920604914934</c:v>
                </c:pt>
                <c:pt idx="126">
                  <c:v>0.0850661625708884</c:v>
                </c:pt>
                <c:pt idx="127">
                  <c:v>0.0850661625708884</c:v>
                </c:pt>
                <c:pt idx="128">
                  <c:v>0.0850661625708884</c:v>
                </c:pt>
                <c:pt idx="129">
                  <c:v>0.0850661625708884</c:v>
                </c:pt>
                <c:pt idx="130">
                  <c:v>0.0850661625708884</c:v>
                </c:pt>
                <c:pt idx="131">
                  <c:v>0.0850661625708884</c:v>
                </c:pt>
                <c:pt idx="132">
                  <c:v>0.0850661625708884</c:v>
                </c:pt>
                <c:pt idx="133">
                  <c:v>0.0803402646502835</c:v>
                </c:pt>
                <c:pt idx="134">
                  <c:v>0.0803402646502835</c:v>
                </c:pt>
                <c:pt idx="135">
                  <c:v>0.0803402646502835</c:v>
                </c:pt>
                <c:pt idx="136">
                  <c:v>0.0803402646502835</c:v>
                </c:pt>
                <c:pt idx="137">
                  <c:v>0.0803402646502835</c:v>
                </c:pt>
                <c:pt idx="138">
                  <c:v>0.0803402646502835</c:v>
                </c:pt>
                <c:pt idx="139">
                  <c:v>0.0803402646502835</c:v>
                </c:pt>
                <c:pt idx="140">
                  <c:v>0.0803402646502835</c:v>
                </c:pt>
                <c:pt idx="141">
                  <c:v>0.0803402646502835</c:v>
                </c:pt>
                <c:pt idx="142">
                  <c:v>0.0803402646502835</c:v>
                </c:pt>
                <c:pt idx="143">
                  <c:v>0.0756143667296786</c:v>
                </c:pt>
                <c:pt idx="144">
                  <c:v>0.0756143667296786</c:v>
                </c:pt>
                <c:pt idx="145">
                  <c:v>0.0756143667296786</c:v>
                </c:pt>
                <c:pt idx="146">
                  <c:v>0.0756143667296786</c:v>
                </c:pt>
                <c:pt idx="147">
                  <c:v>0.0756143667296786</c:v>
                </c:pt>
                <c:pt idx="148">
                  <c:v>0.0756143667296786</c:v>
                </c:pt>
                <c:pt idx="149">
                  <c:v>0.0756143667296786</c:v>
                </c:pt>
                <c:pt idx="150">
                  <c:v>0.0756143667296786</c:v>
                </c:pt>
                <c:pt idx="151">
                  <c:v>0.0708884688090737</c:v>
                </c:pt>
                <c:pt idx="152">
                  <c:v>0.0708884688090737</c:v>
                </c:pt>
                <c:pt idx="153">
                  <c:v>0.0708884688090737</c:v>
                </c:pt>
                <c:pt idx="154">
                  <c:v>0.0708884688090737</c:v>
                </c:pt>
                <c:pt idx="155">
                  <c:v>0.0708884688090737</c:v>
                </c:pt>
                <c:pt idx="156">
                  <c:v>0.0708884688090737</c:v>
                </c:pt>
                <c:pt idx="157">
                  <c:v>0.0708884688090737</c:v>
                </c:pt>
                <c:pt idx="158">
                  <c:v>0.0708884688090737</c:v>
                </c:pt>
                <c:pt idx="159">
                  <c:v>0.0708884688090737</c:v>
                </c:pt>
                <c:pt idx="160">
                  <c:v>0.0708884688090737</c:v>
                </c:pt>
                <c:pt idx="161">
                  <c:v>0.0708884688090737</c:v>
                </c:pt>
                <c:pt idx="162">
                  <c:v>0.0708884688090737</c:v>
                </c:pt>
                <c:pt idx="163">
                  <c:v>0.0708884688090737</c:v>
                </c:pt>
                <c:pt idx="164">
                  <c:v>0.0708884688090737</c:v>
                </c:pt>
                <c:pt idx="165">
                  <c:v>0.0661625708884688</c:v>
                </c:pt>
                <c:pt idx="166">
                  <c:v>0.0661625708884688</c:v>
                </c:pt>
                <c:pt idx="167">
                  <c:v>0.0661625708884688</c:v>
                </c:pt>
                <c:pt idx="168">
                  <c:v>0.0661625708884688</c:v>
                </c:pt>
                <c:pt idx="169">
                  <c:v>0.0661625708884688</c:v>
                </c:pt>
                <c:pt idx="170">
                  <c:v>0.0661625708884688</c:v>
                </c:pt>
                <c:pt idx="171">
                  <c:v>0.0661625708884688</c:v>
                </c:pt>
                <c:pt idx="172">
                  <c:v>0.0661625708884688</c:v>
                </c:pt>
                <c:pt idx="173">
                  <c:v>0.0661625708884688</c:v>
                </c:pt>
                <c:pt idx="174">
                  <c:v>0.0661625708884688</c:v>
                </c:pt>
                <c:pt idx="175">
                  <c:v>0.0661625708884688</c:v>
                </c:pt>
                <c:pt idx="176">
                  <c:v>0.0614366729678639</c:v>
                </c:pt>
                <c:pt idx="177">
                  <c:v>0.0614366729678639</c:v>
                </c:pt>
                <c:pt idx="178">
                  <c:v>0.0614366729678639</c:v>
                </c:pt>
                <c:pt idx="179">
                  <c:v>0.0614366729678639</c:v>
                </c:pt>
                <c:pt idx="180">
                  <c:v>0.0614366729678639</c:v>
                </c:pt>
                <c:pt idx="181">
                  <c:v>0.0614366729678639</c:v>
                </c:pt>
                <c:pt idx="182">
                  <c:v>0.0614366729678639</c:v>
                </c:pt>
                <c:pt idx="183">
                  <c:v>0.0614366729678639</c:v>
                </c:pt>
                <c:pt idx="184">
                  <c:v>0.0614366729678639</c:v>
                </c:pt>
                <c:pt idx="185">
                  <c:v>0.0614366729678639</c:v>
                </c:pt>
                <c:pt idx="186">
                  <c:v>0.0614366729678639</c:v>
                </c:pt>
                <c:pt idx="187">
                  <c:v>0.0614366729678639</c:v>
                </c:pt>
                <c:pt idx="188">
                  <c:v>0.0614366729678639</c:v>
                </c:pt>
                <c:pt idx="189">
                  <c:v>0.0614366729678639</c:v>
                </c:pt>
                <c:pt idx="190">
                  <c:v>0.0614366729678639</c:v>
                </c:pt>
                <c:pt idx="191">
                  <c:v>0.0614366729678639</c:v>
                </c:pt>
                <c:pt idx="192">
                  <c:v>0.056710775047259</c:v>
                </c:pt>
                <c:pt idx="193">
                  <c:v>0.056710775047259</c:v>
                </c:pt>
                <c:pt idx="194">
                  <c:v>0.056710775047259</c:v>
                </c:pt>
                <c:pt idx="195">
                  <c:v>0.056710775047259</c:v>
                </c:pt>
                <c:pt idx="196">
                  <c:v>0.056710775047259</c:v>
                </c:pt>
                <c:pt idx="197">
                  <c:v>0.056710775047259</c:v>
                </c:pt>
                <c:pt idx="198">
                  <c:v>0.056710775047259</c:v>
                </c:pt>
                <c:pt idx="199">
                  <c:v>0.056710775047259</c:v>
                </c:pt>
                <c:pt idx="200">
                  <c:v>0.056710775047259</c:v>
                </c:pt>
                <c:pt idx="201">
                  <c:v>0.056710775047259</c:v>
                </c:pt>
                <c:pt idx="202">
                  <c:v>0.056710775047259</c:v>
                </c:pt>
                <c:pt idx="203">
                  <c:v>0.056710775047259</c:v>
                </c:pt>
                <c:pt idx="204">
                  <c:v>0.056710775047259</c:v>
                </c:pt>
                <c:pt idx="205">
                  <c:v>0.056710775047259</c:v>
                </c:pt>
                <c:pt idx="206">
                  <c:v>0.056710775047259</c:v>
                </c:pt>
                <c:pt idx="207">
                  <c:v>0.0519848771266541</c:v>
                </c:pt>
                <c:pt idx="208">
                  <c:v>0.0519848771266541</c:v>
                </c:pt>
                <c:pt idx="209">
                  <c:v>0.0519848771266541</c:v>
                </c:pt>
                <c:pt idx="210">
                  <c:v>0.0519848771266541</c:v>
                </c:pt>
                <c:pt idx="211">
                  <c:v>0.0519848771266541</c:v>
                </c:pt>
                <c:pt idx="212">
                  <c:v>0.0519848771266541</c:v>
                </c:pt>
                <c:pt idx="213">
                  <c:v>0.0519848771266541</c:v>
                </c:pt>
                <c:pt idx="214">
                  <c:v>0.0519848771266541</c:v>
                </c:pt>
                <c:pt idx="215">
                  <c:v>0.0519848771266541</c:v>
                </c:pt>
                <c:pt idx="216">
                  <c:v>0.0519848771266541</c:v>
                </c:pt>
                <c:pt idx="217">
                  <c:v>0.0519848771266541</c:v>
                </c:pt>
                <c:pt idx="218">
                  <c:v>0.0519848771266541</c:v>
                </c:pt>
                <c:pt idx="219">
                  <c:v>0.0519848771266541</c:v>
                </c:pt>
                <c:pt idx="220">
                  <c:v>0.0519848771266541</c:v>
                </c:pt>
                <c:pt idx="221">
                  <c:v>0.0519848771266541</c:v>
                </c:pt>
                <c:pt idx="222">
                  <c:v>0.0519848771266541</c:v>
                </c:pt>
                <c:pt idx="223">
                  <c:v>0.0519848771266541</c:v>
                </c:pt>
                <c:pt idx="224">
                  <c:v>0.0519848771266541</c:v>
                </c:pt>
                <c:pt idx="225">
                  <c:v>0.0519848771266541</c:v>
                </c:pt>
                <c:pt idx="226">
                  <c:v>0.0519848771266541</c:v>
                </c:pt>
                <c:pt idx="227">
                  <c:v>0.0519848771266541</c:v>
                </c:pt>
                <c:pt idx="228">
                  <c:v>0.0519848771266541</c:v>
                </c:pt>
                <c:pt idx="229">
                  <c:v>0.0519848771266541</c:v>
                </c:pt>
                <c:pt idx="230">
                  <c:v>0.0519848771266541</c:v>
                </c:pt>
                <c:pt idx="231">
                  <c:v>0.0472589792060491</c:v>
                </c:pt>
                <c:pt idx="232">
                  <c:v>0.0472589792060491</c:v>
                </c:pt>
                <c:pt idx="233">
                  <c:v>0.0472589792060491</c:v>
                </c:pt>
                <c:pt idx="234">
                  <c:v>0.0472589792060491</c:v>
                </c:pt>
                <c:pt idx="235">
                  <c:v>0.0472589792060491</c:v>
                </c:pt>
                <c:pt idx="236">
                  <c:v>0.0472589792060491</c:v>
                </c:pt>
                <c:pt idx="237">
                  <c:v>0.0472589792060491</c:v>
                </c:pt>
                <c:pt idx="238">
                  <c:v>0.0472589792060491</c:v>
                </c:pt>
                <c:pt idx="239">
                  <c:v>0.0472589792060491</c:v>
                </c:pt>
                <c:pt idx="240">
                  <c:v>0.0472589792060491</c:v>
                </c:pt>
                <c:pt idx="241">
                  <c:v>0.0472589792060491</c:v>
                </c:pt>
                <c:pt idx="242">
                  <c:v>0.0472589792060491</c:v>
                </c:pt>
                <c:pt idx="243">
                  <c:v>0.0472589792060491</c:v>
                </c:pt>
                <c:pt idx="244">
                  <c:v>0.0472589792060491</c:v>
                </c:pt>
                <c:pt idx="245">
                  <c:v>0.0472589792060491</c:v>
                </c:pt>
                <c:pt idx="246">
                  <c:v>0.0472589792060491</c:v>
                </c:pt>
                <c:pt idx="247">
                  <c:v>0.0472589792060491</c:v>
                </c:pt>
                <c:pt idx="248">
                  <c:v>0.0472589792060491</c:v>
                </c:pt>
                <c:pt idx="249">
                  <c:v>0.0472589792060491</c:v>
                </c:pt>
                <c:pt idx="250">
                  <c:v>0.0472589792060491</c:v>
                </c:pt>
                <c:pt idx="251">
                  <c:v>0.0472589792060491</c:v>
                </c:pt>
                <c:pt idx="252">
                  <c:v>0.0472589792060491</c:v>
                </c:pt>
                <c:pt idx="253">
                  <c:v>0.0425330812854442</c:v>
                </c:pt>
                <c:pt idx="254">
                  <c:v>0.0425330812854442</c:v>
                </c:pt>
                <c:pt idx="255">
                  <c:v>0.0425330812854442</c:v>
                </c:pt>
                <c:pt idx="256">
                  <c:v>0.0425330812854442</c:v>
                </c:pt>
                <c:pt idx="257">
                  <c:v>0.0425330812854442</c:v>
                </c:pt>
                <c:pt idx="258">
                  <c:v>0.0425330812854442</c:v>
                </c:pt>
                <c:pt idx="259">
                  <c:v>0.0425330812854442</c:v>
                </c:pt>
                <c:pt idx="260">
                  <c:v>0.0425330812854442</c:v>
                </c:pt>
                <c:pt idx="261">
                  <c:v>0.0425330812854442</c:v>
                </c:pt>
                <c:pt idx="262">
                  <c:v>0.0425330812854442</c:v>
                </c:pt>
                <c:pt idx="263">
                  <c:v>0.0425330812854442</c:v>
                </c:pt>
                <c:pt idx="264">
                  <c:v>0.0425330812854442</c:v>
                </c:pt>
                <c:pt idx="265">
                  <c:v>0.0425330812854442</c:v>
                </c:pt>
                <c:pt idx="266">
                  <c:v>0.0425330812854442</c:v>
                </c:pt>
                <c:pt idx="267">
                  <c:v>0.0425330812854442</c:v>
                </c:pt>
                <c:pt idx="268">
                  <c:v>0.0425330812854442</c:v>
                </c:pt>
                <c:pt idx="269">
                  <c:v>0.0425330812854442</c:v>
                </c:pt>
                <c:pt idx="270">
                  <c:v>0.0425330812854442</c:v>
                </c:pt>
                <c:pt idx="271">
                  <c:v>0.0425330812854442</c:v>
                </c:pt>
                <c:pt idx="272">
                  <c:v>0.0425330812854442</c:v>
                </c:pt>
                <c:pt idx="273">
                  <c:v>0.0425330812854442</c:v>
                </c:pt>
                <c:pt idx="274">
                  <c:v>0.0425330812854442</c:v>
                </c:pt>
                <c:pt idx="275">
                  <c:v>0.0425330812854442</c:v>
                </c:pt>
                <c:pt idx="276">
                  <c:v>0.0425330812854442</c:v>
                </c:pt>
                <c:pt idx="277">
                  <c:v>0.0425330812854442</c:v>
                </c:pt>
                <c:pt idx="278">
                  <c:v>0.0425330812854442</c:v>
                </c:pt>
                <c:pt idx="279">
                  <c:v>0.0425330812854442</c:v>
                </c:pt>
                <c:pt idx="280">
                  <c:v>0.0425330812854442</c:v>
                </c:pt>
                <c:pt idx="281">
                  <c:v>0.0425330812854442</c:v>
                </c:pt>
                <c:pt idx="282">
                  <c:v>0.0425330812854442</c:v>
                </c:pt>
                <c:pt idx="283">
                  <c:v>0.0425330812854442</c:v>
                </c:pt>
                <c:pt idx="284">
                  <c:v>0.0425330812854442</c:v>
                </c:pt>
                <c:pt idx="285">
                  <c:v>0.0378071833648393</c:v>
                </c:pt>
                <c:pt idx="286">
                  <c:v>0.0378071833648393</c:v>
                </c:pt>
                <c:pt idx="287">
                  <c:v>0.0378071833648393</c:v>
                </c:pt>
                <c:pt idx="288">
                  <c:v>0.0378071833648393</c:v>
                </c:pt>
                <c:pt idx="289">
                  <c:v>0.0378071833648393</c:v>
                </c:pt>
                <c:pt idx="290">
                  <c:v>0.0378071833648393</c:v>
                </c:pt>
                <c:pt idx="291">
                  <c:v>0.0378071833648393</c:v>
                </c:pt>
                <c:pt idx="292">
                  <c:v>0.0378071833648393</c:v>
                </c:pt>
                <c:pt idx="293">
                  <c:v>0.0378071833648393</c:v>
                </c:pt>
                <c:pt idx="294">
                  <c:v>0.0378071833648393</c:v>
                </c:pt>
                <c:pt idx="295">
                  <c:v>0.0378071833648393</c:v>
                </c:pt>
                <c:pt idx="296">
                  <c:v>0.0378071833648393</c:v>
                </c:pt>
                <c:pt idx="297">
                  <c:v>0.0378071833648393</c:v>
                </c:pt>
                <c:pt idx="298">
                  <c:v>0.0378071833648393</c:v>
                </c:pt>
                <c:pt idx="299">
                  <c:v>0.0378071833648393</c:v>
                </c:pt>
                <c:pt idx="300">
                  <c:v>0.0378071833648393</c:v>
                </c:pt>
                <c:pt idx="301">
                  <c:v>0.0378071833648393</c:v>
                </c:pt>
                <c:pt idx="302">
                  <c:v>0.0378071833648393</c:v>
                </c:pt>
                <c:pt idx="303">
                  <c:v>0.0378071833648393</c:v>
                </c:pt>
                <c:pt idx="304">
                  <c:v>0.0378071833648393</c:v>
                </c:pt>
                <c:pt idx="305">
                  <c:v>0.0378071833648393</c:v>
                </c:pt>
                <c:pt idx="306">
                  <c:v>0.0378071833648393</c:v>
                </c:pt>
                <c:pt idx="307">
                  <c:v>0.0378071833648393</c:v>
                </c:pt>
                <c:pt idx="308">
                  <c:v>0.0378071833648393</c:v>
                </c:pt>
                <c:pt idx="309">
                  <c:v>0.0378071833648393</c:v>
                </c:pt>
                <c:pt idx="310">
                  <c:v>0.0378071833648393</c:v>
                </c:pt>
                <c:pt idx="311">
                  <c:v>0.0378071833648393</c:v>
                </c:pt>
                <c:pt idx="312">
                  <c:v>0.0378071833648393</c:v>
                </c:pt>
                <c:pt idx="313">
                  <c:v>0.0378071833648393</c:v>
                </c:pt>
                <c:pt idx="314">
                  <c:v>0.0378071833648393</c:v>
                </c:pt>
                <c:pt idx="315">
                  <c:v>0.0378071833648393</c:v>
                </c:pt>
                <c:pt idx="316">
                  <c:v>0.0378071833648393</c:v>
                </c:pt>
                <c:pt idx="317">
                  <c:v>0.0378071833648393</c:v>
                </c:pt>
                <c:pt idx="318">
                  <c:v>0.0378071833648393</c:v>
                </c:pt>
                <c:pt idx="319">
                  <c:v>0.0378071833648393</c:v>
                </c:pt>
                <c:pt idx="320">
                  <c:v>0.0378071833648393</c:v>
                </c:pt>
                <c:pt idx="321">
                  <c:v>0.0378071833648393</c:v>
                </c:pt>
                <c:pt idx="322">
                  <c:v>0.0378071833648393</c:v>
                </c:pt>
                <c:pt idx="323">
                  <c:v>0.0378071833648393</c:v>
                </c:pt>
                <c:pt idx="324">
                  <c:v>0.0378071833648393</c:v>
                </c:pt>
                <c:pt idx="325">
                  <c:v>0.0378071833648393</c:v>
                </c:pt>
                <c:pt idx="326">
                  <c:v>0.0378071833648393</c:v>
                </c:pt>
                <c:pt idx="327">
                  <c:v>0.0378071833648393</c:v>
                </c:pt>
                <c:pt idx="328">
                  <c:v>0.0330812854442344</c:v>
                </c:pt>
                <c:pt idx="329">
                  <c:v>0.0330812854442344</c:v>
                </c:pt>
                <c:pt idx="330">
                  <c:v>0.0330812854442344</c:v>
                </c:pt>
                <c:pt idx="331">
                  <c:v>0.0330812854442344</c:v>
                </c:pt>
                <c:pt idx="332">
                  <c:v>0.0330812854442344</c:v>
                </c:pt>
                <c:pt idx="333">
                  <c:v>0.0330812854442344</c:v>
                </c:pt>
                <c:pt idx="334">
                  <c:v>0.0330812854442344</c:v>
                </c:pt>
                <c:pt idx="335">
                  <c:v>0.0330812854442344</c:v>
                </c:pt>
                <c:pt idx="336">
                  <c:v>0.0330812854442344</c:v>
                </c:pt>
                <c:pt idx="337">
                  <c:v>0.0330812854442344</c:v>
                </c:pt>
                <c:pt idx="338">
                  <c:v>0.0330812854442344</c:v>
                </c:pt>
                <c:pt idx="339">
                  <c:v>0.0330812854442344</c:v>
                </c:pt>
                <c:pt idx="340">
                  <c:v>0.0330812854442344</c:v>
                </c:pt>
                <c:pt idx="341">
                  <c:v>0.0330812854442344</c:v>
                </c:pt>
                <c:pt idx="342">
                  <c:v>0.0330812854442344</c:v>
                </c:pt>
                <c:pt idx="343">
                  <c:v>0.0330812854442344</c:v>
                </c:pt>
                <c:pt idx="344">
                  <c:v>0.0330812854442344</c:v>
                </c:pt>
                <c:pt idx="345">
                  <c:v>0.0330812854442344</c:v>
                </c:pt>
                <c:pt idx="346">
                  <c:v>0.0330812854442344</c:v>
                </c:pt>
                <c:pt idx="347">
                  <c:v>0.0330812854442344</c:v>
                </c:pt>
                <c:pt idx="348">
                  <c:v>0.0330812854442344</c:v>
                </c:pt>
                <c:pt idx="349">
                  <c:v>0.0330812854442344</c:v>
                </c:pt>
                <c:pt idx="350">
                  <c:v>0.0330812854442344</c:v>
                </c:pt>
                <c:pt idx="351">
                  <c:v>0.0330812854442344</c:v>
                </c:pt>
                <c:pt idx="352">
                  <c:v>0.0330812854442344</c:v>
                </c:pt>
                <c:pt idx="353">
                  <c:v>0.0330812854442344</c:v>
                </c:pt>
                <c:pt idx="354">
                  <c:v>0.0330812854442344</c:v>
                </c:pt>
                <c:pt idx="355">
                  <c:v>0.0330812854442344</c:v>
                </c:pt>
                <c:pt idx="356">
                  <c:v>0.0330812854442344</c:v>
                </c:pt>
                <c:pt idx="357">
                  <c:v>0.0330812854442344</c:v>
                </c:pt>
                <c:pt idx="358">
                  <c:v>0.0330812854442344</c:v>
                </c:pt>
                <c:pt idx="359">
                  <c:v>0.0330812854442344</c:v>
                </c:pt>
                <c:pt idx="360">
                  <c:v>0.0330812854442344</c:v>
                </c:pt>
                <c:pt idx="361">
                  <c:v>0.0330812854442344</c:v>
                </c:pt>
                <c:pt idx="362">
                  <c:v>0.0330812854442344</c:v>
                </c:pt>
                <c:pt idx="363">
                  <c:v>0.0330812854442344</c:v>
                </c:pt>
                <c:pt idx="364">
                  <c:v>0.0330812854442344</c:v>
                </c:pt>
                <c:pt idx="365">
                  <c:v>0.0330812854442344</c:v>
                </c:pt>
                <c:pt idx="366">
                  <c:v>0.0330812854442344</c:v>
                </c:pt>
                <c:pt idx="367">
                  <c:v>0.0330812854442344</c:v>
                </c:pt>
                <c:pt idx="368">
                  <c:v>0.0330812854442344</c:v>
                </c:pt>
                <c:pt idx="369">
                  <c:v>0.0330812854442344</c:v>
                </c:pt>
                <c:pt idx="370">
                  <c:v>0.0330812854442344</c:v>
                </c:pt>
                <c:pt idx="371">
                  <c:v>0.0330812854442344</c:v>
                </c:pt>
                <c:pt idx="372">
                  <c:v>0.0330812854442344</c:v>
                </c:pt>
                <c:pt idx="373">
                  <c:v>0.0330812854442344</c:v>
                </c:pt>
                <c:pt idx="374">
                  <c:v>0.0330812854442344</c:v>
                </c:pt>
                <c:pt idx="375">
                  <c:v>0.0330812854442344</c:v>
                </c:pt>
                <c:pt idx="376">
                  <c:v>0.0330812854442344</c:v>
                </c:pt>
                <c:pt idx="377">
                  <c:v>0.0330812854442344</c:v>
                </c:pt>
                <c:pt idx="378">
                  <c:v>0.0330812854442344</c:v>
                </c:pt>
                <c:pt idx="379">
                  <c:v>0.0330812854442344</c:v>
                </c:pt>
                <c:pt idx="380">
                  <c:v>0.0330812854442344</c:v>
                </c:pt>
                <c:pt idx="381">
                  <c:v>0.0330812854442344</c:v>
                </c:pt>
                <c:pt idx="382">
                  <c:v>0.0330812854442344</c:v>
                </c:pt>
                <c:pt idx="383">
                  <c:v>0.0330812854442344</c:v>
                </c:pt>
                <c:pt idx="384">
                  <c:v>0.0330812854442344</c:v>
                </c:pt>
                <c:pt idx="385">
                  <c:v>0.0283553875236295</c:v>
                </c:pt>
                <c:pt idx="386">
                  <c:v>0.0283553875236295</c:v>
                </c:pt>
                <c:pt idx="387">
                  <c:v>0.0283553875236295</c:v>
                </c:pt>
                <c:pt idx="388">
                  <c:v>0.0283553875236295</c:v>
                </c:pt>
                <c:pt idx="389">
                  <c:v>0.0283553875236295</c:v>
                </c:pt>
                <c:pt idx="390">
                  <c:v>0.0283553875236295</c:v>
                </c:pt>
                <c:pt idx="391">
                  <c:v>0.0283553875236295</c:v>
                </c:pt>
                <c:pt idx="392">
                  <c:v>0.0283553875236295</c:v>
                </c:pt>
                <c:pt idx="393">
                  <c:v>0.0283553875236295</c:v>
                </c:pt>
                <c:pt idx="394">
                  <c:v>0.0283553875236295</c:v>
                </c:pt>
                <c:pt idx="395">
                  <c:v>0.0283553875236295</c:v>
                </c:pt>
                <c:pt idx="396">
                  <c:v>0.0283553875236295</c:v>
                </c:pt>
                <c:pt idx="397">
                  <c:v>0.0283553875236295</c:v>
                </c:pt>
                <c:pt idx="398">
                  <c:v>0.0283553875236295</c:v>
                </c:pt>
                <c:pt idx="399">
                  <c:v>0.0283553875236295</c:v>
                </c:pt>
                <c:pt idx="400">
                  <c:v>0.0283553875236295</c:v>
                </c:pt>
                <c:pt idx="401">
                  <c:v>0.0283553875236295</c:v>
                </c:pt>
                <c:pt idx="402">
                  <c:v>0.0283553875236295</c:v>
                </c:pt>
                <c:pt idx="403">
                  <c:v>0.0283553875236295</c:v>
                </c:pt>
                <c:pt idx="404">
                  <c:v>0.0283553875236295</c:v>
                </c:pt>
                <c:pt idx="405">
                  <c:v>0.0283553875236295</c:v>
                </c:pt>
                <c:pt idx="406">
                  <c:v>0.0283553875236295</c:v>
                </c:pt>
                <c:pt idx="407">
                  <c:v>0.0283553875236295</c:v>
                </c:pt>
                <c:pt idx="408">
                  <c:v>0.0283553875236295</c:v>
                </c:pt>
                <c:pt idx="409">
                  <c:v>0.0283553875236295</c:v>
                </c:pt>
                <c:pt idx="410">
                  <c:v>0.0283553875236295</c:v>
                </c:pt>
                <c:pt idx="411">
                  <c:v>0.0283553875236295</c:v>
                </c:pt>
                <c:pt idx="412">
                  <c:v>0.0283553875236295</c:v>
                </c:pt>
                <c:pt idx="413">
                  <c:v>0.0283553875236295</c:v>
                </c:pt>
                <c:pt idx="414">
                  <c:v>0.0283553875236295</c:v>
                </c:pt>
                <c:pt idx="415">
                  <c:v>0.0283553875236295</c:v>
                </c:pt>
                <c:pt idx="416">
                  <c:v>0.0283553875236295</c:v>
                </c:pt>
                <c:pt idx="417">
                  <c:v>0.0283553875236295</c:v>
                </c:pt>
                <c:pt idx="418">
                  <c:v>0.0283553875236295</c:v>
                </c:pt>
                <c:pt idx="419">
                  <c:v>0.0283553875236295</c:v>
                </c:pt>
                <c:pt idx="420">
                  <c:v>0.0283553875236295</c:v>
                </c:pt>
                <c:pt idx="421">
                  <c:v>0.0283553875236295</c:v>
                </c:pt>
                <c:pt idx="422">
                  <c:v>0.0283553875236295</c:v>
                </c:pt>
                <c:pt idx="423">
                  <c:v>0.0283553875236295</c:v>
                </c:pt>
                <c:pt idx="424">
                  <c:v>0.0283553875236295</c:v>
                </c:pt>
                <c:pt idx="425">
                  <c:v>0.0283553875236295</c:v>
                </c:pt>
                <c:pt idx="426">
                  <c:v>0.0283553875236295</c:v>
                </c:pt>
                <c:pt idx="427">
                  <c:v>0.0283553875236295</c:v>
                </c:pt>
                <c:pt idx="428">
                  <c:v>0.0283553875236295</c:v>
                </c:pt>
                <c:pt idx="429">
                  <c:v>0.0283553875236295</c:v>
                </c:pt>
                <c:pt idx="430">
                  <c:v>0.0283553875236295</c:v>
                </c:pt>
                <c:pt idx="431">
                  <c:v>0.0283553875236295</c:v>
                </c:pt>
                <c:pt idx="432">
                  <c:v>0.0283553875236295</c:v>
                </c:pt>
                <c:pt idx="433">
                  <c:v>0.0283553875236295</c:v>
                </c:pt>
                <c:pt idx="434">
                  <c:v>0.0283553875236295</c:v>
                </c:pt>
                <c:pt idx="435">
                  <c:v>0.0283553875236295</c:v>
                </c:pt>
                <c:pt idx="436">
                  <c:v>0.0283553875236295</c:v>
                </c:pt>
                <c:pt idx="437">
                  <c:v>0.0283553875236295</c:v>
                </c:pt>
                <c:pt idx="438">
                  <c:v>0.0283553875236295</c:v>
                </c:pt>
                <c:pt idx="439">
                  <c:v>0.0283553875236295</c:v>
                </c:pt>
                <c:pt idx="440">
                  <c:v>0.0283553875236295</c:v>
                </c:pt>
                <c:pt idx="441">
                  <c:v>0.0283553875236295</c:v>
                </c:pt>
                <c:pt idx="442">
                  <c:v>0.0283553875236295</c:v>
                </c:pt>
                <c:pt idx="443">
                  <c:v>0.0283553875236295</c:v>
                </c:pt>
                <c:pt idx="444">
                  <c:v>0.0283553875236295</c:v>
                </c:pt>
                <c:pt idx="445">
                  <c:v>0.0283553875236295</c:v>
                </c:pt>
                <c:pt idx="446">
                  <c:v>0.0283553875236295</c:v>
                </c:pt>
                <c:pt idx="447">
                  <c:v>0.0283553875236295</c:v>
                </c:pt>
                <c:pt idx="448">
                  <c:v>0.0283553875236295</c:v>
                </c:pt>
                <c:pt idx="449">
                  <c:v>0.0283553875236295</c:v>
                </c:pt>
                <c:pt idx="450">
                  <c:v>0.0283553875236295</c:v>
                </c:pt>
                <c:pt idx="451">
                  <c:v>0.0283553875236295</c:v>
                </c:pt>
                <c:pt idx="452">
                  <c:v>0.0283553875236295</c:v>
                </c:pt>
                <c:pt idx="453">
                  <c:v>0.0283553875236295</c:v>
                </c:pt>
                <c:pt idx="454">
                  <c:v>0.0283553875236295</c:v>
                </c:pt>
                <c:pt idx="455">
                  <c:v>0.0283553875236295</c:v>
                </c:pt>
                <c:pt idx="456">
                  <c:v>0.0283553875236295</c:v>
                </c:pt>
                <c:pt idx="457">
                  <c:v>0.0283553875236295</c:v>
                </c:pt>
                <c:pt idx="458">
                  <c:v>0.0283553875236295</c:v>
                </c:pt>
                <c:pt idx="459">
                  <c:v>0.0283553875236295</c:v>
                </c:pt>
                <c:pt idx="460">
                  <c:v>0.0283553875236295</c:v>
                </c:pt>
                <c:pt idx="461">
                  <c:v>0.0283553875236295</c:v>
                </c:pt>
                <c:pt idx="462">
                  <c:v>0.0283553875236295</c:v>
                </c:pt>
                <c:pt idx="463">
                  <c:v>0.0283553875236295</c:v>
                </c:pt>
                <c:pt idx="464">
                  <c:v>0.0283553875236295</c:v>
                </c:pt>
                <c:pt idx="465">
                  <c:v>0.0283553875236295</c:v>
                </c:pt>
                <c:pt idx="466">
                  <c:v>0.0283553875236295</c:v>
                </c:pt>
                <c:pt idx="467">
                  <c:v>0.0283553875236295</c:v>
                </c:pt>
                <c:pt idx="468">
                  <c:v>0.0283553875236295</c:v>
                </c:pt>
                <c:pt idx="469">
                  <c:v>0.0283553875236295</c:v>
                </c:pt>
                <c:pt idx="470">
                  <c:v>0.0283553875236295</c:v>
                </c:pt>
                <c:pt idx="471">
                  <c:v>0.0283553875236295</c:v>
                </c:pt>
                <c:pt idx="472">
                  <c:v>0.0283553875236295</c:v>
                </c:pt>
                <c:pt idx="473">
                  <c:v>0.0283553875236295</c:v>
                </c:pt>
                <c:pt idx="474">
                  <c:v>0.0283553875236295</c:v>
                </c:pt>
                <c:pt idx="475">
                  <c:v>0.0283553875236295</c:v>
                </c:pt>
                <c:pt idx="476">
                  <c:v>0.0283553875236295</c:v>
                </c:pt>
                <c:pt idx="477">
                  <c:v>0.0283553875236295</c:v>
                </c:pt>
                <c:pt idx="478">
                  <c:v>0.0283553875236295</c:v>
                </c:pt>
                <c:pt idx="479">
                  <c:v>0.0283553875236295</c:v>
                </c:pt>
                <c:pt idx="480">
                  <c:v>0.0283553875236295</c:v>
                </c:pt>
                <c:pt idx="481">
                  <c:v>0.0283553875236295</c:v>
                </c:pt>
                <c:pt idx="482">
                  <c:v>0.0236294896030246</c:v>
                </c:pt>
                <c:pt idx="483">
                  <c:v>0.0236294896030246</c:v>
                </c:pt>
                <c:pt idx="484">
                  <c:v>0.0236294896030246</c:v>
                </c:pt>
                <c:pt idx="485">
                  <c:v>0.0236294896030246</c:v>
                </c:pt>
                <c:pt idx="486">
                  <c:v>0.0236294896030246</c:v>
                </c:pt>
                <c:pt idx="487">
                  <c:v>0.0236294896030246</c:v>
                </c:pt>
                <c:pt idx="488">
                  <c:v>0.0236294896030246</c:v>
                </c:pt>
                <c:pt idx="489">
                  <c:v>0.0236294896030246</c:v>
                </c:pt>
                <c:pt idx="490">
                  <c:v>0.0236294896030246</c:v>
                </c:pt>
                <c:pt idx="491">
                  <c:v>0.0236294896030246</c:v>
                </c:pt>
                <c:pt idx="492">
                  <c:v>0.0236294896030246</c:v>
                </c:pt>
                <c:pt idx="493">
                  <c:v>0.0236294896030246</c:v>
                </c:pt>
                <c:pt idx="494">
                  <c:v>0.0236294896030246</c:v>
                </c:pt>
                <c:pt idx="495">
                  <c:v>0.0236294896030246</c:v>
                </c:pt>
                <c:pt idx="496">
                  <c:v>0.0236294896030246</c:v>
                </c:pt>
                <c:pt idx="497">
                  <c:v>0.0236294896030246</c:v>
                </c:pt>
                <c:pt idx="498">
                  <c:v>0.0236294896030246</c:v>
                </c:pt>
                <c:pt idx="499">
                  <c:v>0.0236294896030246</c:v>
                </c:pt>
                <c:pt idx="500">
                  <c:v>0.0236294896030246</c:v>
                </c:pt>
                <c:pt idx="501">
                  <c:v>0.0236294896030246</c:v>
                </c:pt>
                <c:pt idx="502">
                  <c:v>0.0236294896030246</c:v>
                </c:pt>
                <c:pt idx="503">
                  <c:v>0.0236294896030246</c:v>
                </c:pt>
                <c:pt idx="504">
                  <c:v>0.0236294896030246</c:v>
                </c:pt>
                <c:pt idx="505">
                  <c:v>0.0236294896030246</c:v>
                </c:pt>
                <c:pt idx="506">
                  <c:v>0.0236294896030246</c:v>
                </c:pt>
                <c:pt idx="507">
                  <c:v>0.0236294896030246</c:v>
                </c:pt>
                <c:pt idx="508">
                  <c:v>0.0236294896030246</c:v>
                </c:pt>
                <c:pt idx="509">
                  <c:v>0.0236294896030246</c:v>
                </c:pt>
                <c:pt idx="510">
                  <c:v>0.0236294896030246</c:v>
                </c:pt>
                <c:pt idx="511">
                  <c:v>0.0236294896030246</c:v>
                </c:pt>
                <c:pt idx="512">
                  <c:v>0.0236294896030246</c:v>
                </c:pt>
                <c:pt idx="513">
                  <c:v>0.0236294896030246</c:v>
                </c:pt>
                <c:pt idx="514">
                  <c:v>0.0236294896030246</c:v>
                </c:pt>
                <c:pt idx="515">
                  <c:v>0.0236294896030246</c:v>
                </c:pt>
                <c:pt idx="516">
                  <c:v>0.0236294896030246</c:v>
                </c:pt>
                <c:pt idx="517">
                  <c:v>0.0236294896030246</c:v>
                </c:pt>
                <c:pt idx="518">
                  <c:v>0.0236294896030246</c:v>
                </c:pt>
                <c:pt idx="519">
                  <c:v>0.0236294896030246</c:v>
                </c:pt>
                <c:pt idx="520">
                  <c:v>0.0236294896030246</c:v>
                </c:pt>
                <c:pt idx="521">
                  <c:v>0.0236294896030246</c:v>
                </c:pt>
                <c:pt idx="522">
                  <c:v>0.0236294896030246</c:v>
                </c:pt>
                <c:pt idx="523">
                  <c:v>0.0236294896030246</c:v>
                </c:pt>
                <c:pt idx="524">
                  <c:v>0.0236294896030246</c:v>
                </c:pt>
                <c:pt idx="525">
                  <c:v>0.0236294896030246</c:v>
                </c:pt>
                <c:pt idx="526">
                  <c:v>0.0236294896030246</c:v>
                </c:pt>
                <c:pt idx="527">
                  <c:v>0.0236294896030246</c:v>
                </c:pt>
                <c:pt idx="528">
                  <c:v>0.0236294896030246</c:v>
                </c:pt>
                <c:pt idx="529">
                  <c:v>0.0236294896030246</c:v>
                </c:pt>
                <c:pt idx="530">
                  <c:v>0.0236294896030246</c:v>
                </c:pt>
                <c:pt idx="531">
                  <c:v>0.0236294896030246</c:v>
                </c:pt>
                <c:pt idx="532">
                  <c:v>0.0236294896030246</c:v>
                </c:pt>
                <c:pt idx="533">
                  <c:v>0.0236294896030246</c:v>
                </c:pt>
                <c:pt idx="534">
                  <c:v>0.0236294896030246</c:v>
                </c:pt>
                <c:pt idx="535">
                  <c:v>0.0236294896030246</c:v>
                </c:pt>
                <c:pt idx="536">
                  <c:v>0.0236294896030246</c:v>
                </c:pt>
                <c:pt idx="537">
                  <c:v>0.0236294896030246</c:v>
                </c:pt>
                <c:pt idx="538">
                  <c:v>0.0236294896030246</c:v>
                </c:pt>
                <c:pt idx="539">
                  <c:v>0.0236294896030246</c:v>
                </c:pt>
                <c:pt idx="540">
                  <c:v>0.0236294896030246</c:v>
                </c:pt>
                <c:pt idx="541">
                  <c:v>0.0236294896030246</c:v>
                </c:pt>
                <c:pt idx="542">
                  <c:v>0.0236294896030246</c:v>
                </c:pt>
                <c:pt idx="543">
                  <c:v>0.0236294896030246</c:v>
                </c:pt>
                <c:pt idx="544">
                  <c:v>0.0236294896030246</c:v>
                </c:pt>
                <c:pt idx="545">
                  <c:v>0.0236294896030246</c:v>
                </c:pt>
                <c:pt idx="546">
                  <c:v>0.0236294896030246</c:v>
                </c:pt>
                <c:pt idx="547">
                  <c:v>0.0236294896030246</c:v>
                </c:pt>
                <c:pt idx="548">
                  <c:v>0.0236294896030246</c:v>
                </c:pt>
                <c:pt idx="549">
                  <c:v>0.0236294896030246</c:v>
                </c:pt>
                <c:pt idx="550">
                  <c:v>0.0236294896030246</c:v>
                </c:pt>
                <c:pt idx="551">
                  <c:v>0.0236294896030246</c:v>
                </c:pt>
                <c:pt idx="552">
                  <c:v>0.0236294896030246</c:v>
                </c:pt>
                <c:pt idx="553">
                  <c:v>0.0236294896030246</c:v>
                </c:pt>
                <c:pt idx="554">
                  <c:v>0.0236294896030246</c:v>
                </c:pt>
                <c:pt idx="555">
                  <c:v>0.0236294896030246</c:v>
                </c:pt>
                <c:pt idx="556">
                  <c:v>0.0236294896030246</c:v>
                </c:pt>
                <c:pt idx="557">
                  <c:v>0.0236294896030246</c:v>
                </c:pt>
                <c:pt idx="558">
                  <c:v>0.0236294896030246</c:v>
                </c:pt>
                <c:pt idx="559">
                  <c:v>0.0236294896030246</c:v>
                </c:pt>
                <c:pt idx="560">
                  <c:v>0.0236294896030246</c:v>
                </c:pt>
                <c:pt idx="561">
                  <c:v>0.0236294896030246</c:v>
                </c:pt>
                <c:pt idx="562">
                  <c:v>0.0236294896030246</c:v>
                </c:pt>
                <c:pt idx="563">
                  <c:v>0.0236294896030246</c:v>
                </c:pt>
                <c:pt idx="564">
                  <c:v>0.0236294896030246</c:v>
                </c:pt>
                <c:pt idx="565">
                  <c:v>0.0236294896030246</c:v>
                </c:pt>
                <c:pt idx="566">
                  <c:v>0.0236294896030246</c:v>
                </c:pt>
                <c:pt idx="567">
                  <c:v>0.0236294896030246</c:v>
                </c:pt>
                <c:pt idx="568">
                  <c:v>0.0236294896030246</c:v>
                </c:pt>
                <c:pt idx="569">
                  <c:v>0.0236294896030246</c:v>
                </c:pt>
                <c:pt idx="570">
                  <c:v>0.0236294896030246</c:v>
                </c:pt>
                <c:pt idx="571">
                  <c:v>0.0236294896030246</c:v>
                </c:pt>
                <c:pt idx="572">
                  <c:v>0.0236294896030246</c:v>
                </c:pt>
                <c:pt idx="573">
                  <c:v>0.0236294896030246</c:v>
                </c:pt>
                <c:pt idx="574">
                  <c:v>0.0236294896030246</c:v>
                </c:pt>
                <c:pt idx="575">
                  <c:v>0.0236294896030246</c:v>
                </c:pt>
                <c:pt idx="576">
                  <c:v>0.0236294896030246</c:v>
                </c:pt>
                <c:pt idx="577">
                  <c:v>0.0236294896030246</c:v>
                </c:pt>
                <c:pt idx="578">
                  <c:v>0.0236294896030246</c:v>
                </c:pt>
                <c:pt idx="579">
                  <c:v>0.0236294896030246</c:v>
                </c:pt>
                <c:pt idx="580">
                  <c:v>0.0236294896030246</c:v>
                </c:pt>
                <c:pt idx="581">
                  <c:v>0.0236294896030246</c:v>
                </c:pt>
                <c:pt idx="582">
                  <c:v>0.0236294896030246</c:v>
                </c:pt>
                <c:pt idx="583">
                  <c:v>0.0236294896030246</c:v>
                </c:pt>
                <c:pt idx="584">
                  <c:v>0.0236294896030246</c:v>
                </c:pt>
                <c:pt idx="585">
                  <c:v>0.0236294896030246</c:v>
                </c:pt>
                <c:pt idx="586">
                  <c:v>0.0236294896030246</c:v>
                </c:pt>
                <c:pt idx="587">
                  <c:v>0.0236294896030246</c:v>
                </c:pt>
                <c:pt idx="588">
                  <c:v>0.0236294896030246</c:v>
                </c:pt>
                <c:pt idx="589">
                  <c:v>0.0236294896030246</c:v>
                </c:pt>
                <c:pt idx="590">
                  <c:v>0.0236294896030246</c:v>
                </c:pt>
                <c:pt idx="591">
                  <c:v>0.0236294896030246</c:v>
                </c:pt>
                <c:pt idx="592">
                  <c:v>0.0236294896030246</c:v>
                </c:pt>
                <c:pt idx="593">
                  <c:v>0.0236294896030246</c:v>
                </c:pt>
                <c:pt idx="594">
                  <c:v>0.0236294896030246</c:v>
                </c:pt>
                <c:pt idx="595">
                  <c:v>0.0236294896030246</c:v>
                </c:pt>
                <c:pt idx="596">
                  <c:v>0.0236294896030246</c:v>
                </c:pt>
                <c:pt idx="597">
                  <c:v>0.0236294896030246</c:v>
                </c:pt>
                <c:pt idx="598">
                  <c:v>0.0236294896030246</c:v>
                </c:pt>
                <c:pt idx="599">
                  <c:v>0.0236294896030246</c:v>
                </c:pt>
                <c:pt idx="600">
                  <c:v>0.0236294896030246</c:v>
                </c:pt>
                <c:pt idx="601">
                  <c:v>0.0236294896030246</c:v>
                </c:pt>
                <c:pt idx="602">
                  <c:v>0.0236294896030246</c:v>
                </c:pt>
                <c:pt idx="603">
                  <c:v>0.0236294896030246</c:v>
                </c:pt>
                <c:pt idx="604">
                  <c:v>0.0236294896030246</c:v>
                </c:pt>
                <c:pt idx="605">
                  <c:v>0.0236294896030246</c:v>
                </c:pt>
                <c:pt idx="606">
                  <c:v>0.0236294896030246</c:v>
                </c:pt>
                <c:pt idx="607">
                  <c:v>0.0236294896030246</c:v>
                </c:pt>
                <c:pt idx="608">
                  <c:v>0.0236294896030246</c:v>
                </c:pt>
                <c:pt idx="609">
                  <c:v>0.0236294896030246</c:v>
                </c:pt>
                <c:pt idx="610">
                  <c:v>0.0236294896030246</c:v>
                </c:pt>
                <c:pt idx="611">
                  <c:v>0.0236294896030246</c:v>
                </c:pt>
                <c:pt idx="612">
                  <c:v>0.0236294896030246</c:v>
                </c:pt>
                <c:pt idx="613">
                  <c:v>0.0236294896030246</c:v>
                </c:pt>
                <c:pt idx="614">
                  <c:v>0.0236294896030246</c:v>
                </c:pt>
                <c:pt idx="615">
                  <c:v>0.0236294896030246</c:v>
                </c:pt>
                <c:pt idx="616">
                  <c:v>0.0236294896030246</c:v>
                </c:pt>
                <c:pt idx="617">
                  <c:v>0.0236294896030246</c:v>
                </c:pt>
                <c:pt idx="618">
                  <c:v>0.0236294896030246</c:v>
                </c:pt>
                <c:pt idx="619">
                  <c:v>0.0236294896030246</c:v>
                </c:pt>
                <c:pt idx="620">
                  <c:v>0.0236294896030246</c:v>
                </c:pt>
                <c:pt idx="621">
                  <c:v>0.0189035916824197</c:v>
                </c:pt>
                <c:pt idx="622">
                  <c:v>0.0189035916824197</c:v>
                </c:pt>
                <c:pt idx="623">
                  <c:v>0.0189035916824197</c:v>
                </c:pt>
                <c:pt idx="624">
                  <c:v>0.0189035916824197</c:v>
                </c:pt>
                <c:pt idx="625">
                  <c:v>0.0189035916824197</c:v>
                </c:pt>
                <c:pt idx="626">
                  <c:v>0.0189035916824197</c:v>
                </c:pt>
                <c:pt idx="627">
                  <c:v>0.0189035916824197</c:v>
                </c:pt>
                <c:pt idx="628">
                  <c:v>0.0189035916824197</c:v>
                </c:pt>
                <c:pt idx="629">
                  <c:v>0.0189035916824197</c:v>
                </c:pt>
                <c:pt idx="630">
                  <c:v>0.0189035916824197</c:v>
                </c:pt>
                <c:pt idx="631">
                  <c:v>0.0189035916824197</c:v>
                </c:pt>
                <c:pt idx="632">
                  <c:v>0.0189035916824197</c:v>
                </c:pt>
                <c:pt idx="633">
                  <c:v>0.0189035916824197</c:v>
                </c:pt>
                <c:pt idx="634">
                  <c:v>0.0189035916824197</c:v>
                </c:pt>
                <c:pt idx="635">
                  <c:v>0.0189035916824197</c:v>
                </c:pt>
                <c:pt idx="636">
                  <c:v>0.0189035916824197</c:v>
                </c:pt>
                <c:pt idx="637">
                  <c:v>0.0189035916824197</c:v>
                </c:pt>
                <c:pt idx="638">
                  <c:v>0.0189035916824197</c:v>
                </c:pt>
                <c:pt idx="639">
                  <c:v>0.0189035916824197</c:v>
                </c:pt>
                <c:pt idx="640">
                  <c:v>0.0189035916824197</c:v>
                </c:pt>
                <c:pt idx="641">
                  <c:v>0.0189035916824197</c:v>
                </c:pt>
                <c:pt idx="642">
                  <c:v>0.0189035916824197</c:v>
                </c:pt>
                <c:pt idx="643">
                  <c:v>0.0189035916824197</c:v>
                </c:pt>
                <c:pt idx="644">
                  <c:v>0.0189035916824197</c:v>
                </c:pt>
                <c:pt idx="645">
                  <c:v>0.0189035916824197</c:v>
                </c:pt>
                <c:pt idx="646">
                  <c:v>0.0189035916824197</c:v>
                </c:pt>
                <c:pt idx="647">
                  <c:v>0.0189035916824197</c:v>
                </c:pt>
                <c:pt idx="648">
                  <c:v>0.0189035916824197</c:v>
                </c:pt>
                <c:pt idx="649">
                  <c:v>0.0189035916824197</c:v>
                </c:pt>
                <c:pt idx="650">
                  <c:v>0.0189035916824197</c:v>
                </c:pt>
                <c:pt idx="651">
                  <c:v>0.0189035916824197</c:v>
                </c:pt>
                <c:pt idx="652">
                  <c:v>0.0189035916824197</c:v>
                </c:pt>
                <c:pt idx="653">
                  <c:v>0.0189035916824197</c:v>
                </c:pt>
                <c:pt idx="654">
                  <c:v>0.0189035916824197</c:v>
                </c:pt>
                <c:pt idx="655">
                  <c:v>0.0189035916824197</c:v>
                </c:pt>
                <c:pt idx="656">
                  <c:v>0.0189035916824197</c:v>
                </c:pt>
                <c:pt idx="657">
                  <c:v>0.0189035916824197</c:v>
                </c:pt>
                <c:pt idx="658">
                  <c:v>0.0189035916824197</c:v>
                </c:pt>
                <c:pt idx="659">
                  <c:v>0.0189035916824197</c:v>
                </c:pt>
                <c:pt idx="660">
                  <c:v>0.0189035916824197</c:v>
                </c:pt>
                <c:pt idx="661">
                  <c:v>0.0189035916824197</c:v>
                </c:pt>
                <c:pt idx="662">
                  <c:v>0.0189035916824197</c:v>
                </c:pt>
                <c:pt idx="663">
                  <c:v>0.0189035916824197</c:v>
                </c:pt>
                <c:pt idx="664">
                  <c:v>0.0189035916824197</c:v>
                </c:pt>
                <c:pt idx="665">
                  <c:v>0.0189035916824197</c:v>
                </c:pt>
                <c:pt idx="666">
                  <c:v>0.0189035916824197</c:v>
                </c:pt>
                <c:pt idx="667">
                  <c:v>0.0189035916824197</c:v>
                </c:pt>
                <c:pt idx="668">
                  <c:v>0.0189035916824197</c:v>
                </c:pt>
                <c:pt idx="669">
                  <c:v>0.0189035916824197</c:v>
                </c:pt>
                <c:pt idx="670">
                  <c:v>0.0189035916824197</c:v>
                </c:pt>
                <c:pt idx="671">
                  <c:v>0.0189035916824197</c:v>
                </c:pt>
                <c:pt idx="672">
                  <c:v>0.0189035916824197</c:v>
                </c:pt>
                <c:pt idx="673">
                  <c:v>0.0189035916824197</c:v>
                </c:pt>
                <c:pt idx="674">
                  <c:v>0.0189035916824197</c:v>
                </c:pt>
                <c:pt idx="675">
                  <c:v>0.0189035916824197</c:v>
                </c:pt>
                <c:pt idx="676">
                  <c:v>0.0189035916824197</c:v>
                </c:pt>
                <c:pt idx="677">
                  <c:v>0.0189035916824197</c:v>
                </c:pt>
                <c:pt idx="678">
                  <c:v>0.0189035916824197</c:v>
                </c:pt>
                <c:pt idx="679">
                  <c:v>0.0189035916824197</c:v>
                </c:pt>
                <c:pt idx="680">
                  <c:v>0.0189035916824197</c:v>
                </c:pt>
                <c:pt idx="681">
                  <c:v>0.0189035916824197</c:v>
                </c:pt>
                <c:pt idx="682">
                  <c:v>0.0189035916824197</c:v>
                </c:pt>
                <c:pt idx="683">
                  <c:v>0.0189035916824197</c:v>
                </c:pt>
                <c:pt idx="684">
                  <c:v>0.0189035916824197</c:v>
                </c:pt>
                <c:pt idx="685">
                  <c:v>0.0189035916824197</c:v>
                </c:pt>
                <c:pt idx="686">
                  <c:v>0.0189035916824197</c:v>
                </c:pt>
                <c:pt idx="687">
                  <c:v>0.0189035916824197</c:v>
                </c:pt>
                <c:pt idx="688">
                  <c:v>0.0189035916824197</c:v>
                </c:pt>
                <c:pt idx="689">
                  <c:v>0.0189035916824197</c:v>
                </c:pt>
                <c:pt idx="690">
                  <c:v>0.0189035916824197</c:v>
                </c:pt>
                <c:pt idx="691">
                  <c:v>0.0189035916824197</c:v>
                </c:pt>
                <c:pt idx="692">
                  <c:v>0.0189035916824197</c:v>
                </c:pt>
                <c:pt idx="693">
                  <c:v>0.0189035916824197</c:v>
                </c:pt>
                <c:pt idx="694">
                  <c:v>0.0189035916824197</c:v>
                </c:pt>
                <c:pt idx="695">
                  <c:v>0.0189035916824197</c:v>
                </c:pt>
                <c:pt idx="696">
                  <c:v>0.0189035916824197</c:v>
                </c:pt>
                <c:pt idx="697">
                  <c:v>0.0189035916824197</c:v>
                </c:pt>
                <c:pt idx="698">
                  <c:v>0.0189035916824197</c:v>
                </c:pt>
                <c:pt idx="699">
                  <c:v>0.0189035916824197</c:v>
                </c:pt>
                <c:pt idx="700">
                  <c:v>0.0189035916824197</c:v>
                </c:pt>
                <c:pt idx="701">
                  <c:v>0.0189035916824197</c:v>
                </c:pt>
                <c:pt idx="702">
                  <c:v>0.0189035916824197</c:v>
                </c:pt>
                <c:pt idx="703">
                  <c:v>0.0189035916824197</c:v>
                </c:pt>
                <c:pt idx="704">
                  <c:v>0.0189035916824197</c:v>
                </c:pt>
                <c:pt idx="705">
                  <c:v>0.0189035916824197</c:v>
                </c:pt>
                <c:pt idx="706">
                  <c:v>0.0189035916824197</c:v>
                </c:pt>
                <c:pt idx="707">
                  <c:v>0.0189035916824197</c:v>
                </c:pt>
                <c:pt idx="708">
                  <c:v>0.0189035916824197</c:v>
                </c:pt>
                <c:pt idx="709">
                  <c:v>0.0189035916824197</c:v>
                </c:pt>
                <c:pt idx="710">
                  <c:v>0.0189035916824197</c:v>
                </c:pt>
                <c:pt idx="711">
                  <c:v>0.0189035916824197</c:v>
                </c:pt>
                <c:pt idx="712">
                  <c:v>0.0189035916824197</c:v>
                </c:pt>
                <c:pt idx="713">
                  <c:v>0.0189035916824197</c:v>
                </c:pt>
                <c:pt idx="714">
                  <c:v>0.0189035916824197</c:v>
                </c:pt>
                <c:pt idx="715">
                  <c:v>0.0189035916824197</c:v>
                </c:pt>
                <c:pt idx="716">
                  <c:v>0.0189035916824197</c:v>
                </c:pt>
                <c:pt idx="717">
                  <c:v>0.0189035916824197</c:v>
                </c:pt>
                <c:pt idx="718">
                  <c:v>0.0189035916824197</c:v>
                </c:pt>
                <c:pt idx="719">
                  <c:v>0.0189035916824197</c:v>
                </c:pt>
                <c:pt idx="720">
                  <c:v>0.0189035916824197</c:v>
                </c:pt>
                <c:pt idx="721">
                  <c:v>0.0189035916824197</c:v>
                </c:pt>
                <c:pt idx="722">
                  <c:v>0.0189035916824197</c:v>
                </c:pt>
                <c:pt idx="723">
                  <c:v>0.0189035916824197</c:v>
                </c:pt>
                <c:pt idx="724">
                  <c:v>0.0189035916824197</c:v>
                </c:pt>
                <c:pt idx="725">
                  <c:v>0.0189035916824197</c:v>
                </c:pt>
                <c:pt idx="726">
                  <c:v>0.0189035916824197</c:v>
                </c:pt>
                <c:pt idx="727">
                  <c:v>0.0189035916824197</c:v>
                </c:pt>
                <c:pt idx="728">
                  <c:v>0.0189035916824197</c:v>
                </c:pt>
                <c:pt idx="729">
                  <c:v>0.0189035916824197</c:v>
                </c:pt>
                <c:pt idx="730">
                  <c:v>0.0189035916824197</c:v>
                </c:pt>
                <c:pt idx="731">
                  <c:v>0.0189035916824197</c:v>
                </c:pt>
                <c:pt idx="732">
                  <c:v>0.0189035916824197</c:v>
                </c:pt>
                <c:pt idx="733">
                  <c:v>0.0189035916824197</c:v>
                </c:pt>
                <c:pt idx="734">
                  <c:v>0.0189035916824197</c:v>
                </c:pt>
                <c:pt idx="735">
                  <c:v>0.0189035916824197</c:v>
                </c:pt>
                <c:pt idx="736">
                  <c:v>0.0189035916824197</c:v>
                </c:pt>
                <c:pt idx="737">
                  <c:v>0.0189035916824197</c:v>
                </c:pt>
                <c:pt idx="738">
                  <c:v>0.0189035916824197</c:v>
                </c:pt>
                <c:pt idx="739">
                  <c:v>0.0189035916824197</c:v>
                </c:pt>
                <c:pt idx="740">
                  <c:v>0.0189035916824197</c:v>
                </c:pt>
                <c:pt idx="741">
                  <c:v>0.0189035916824197</c:v>
                </c:pt>
                <c:pt idx="742">
                  <c:v>0.0189035916824197</c:v>
                </c:pt>
                <c:pt idx="743">
                  <c:v>0.0189035916824197</c:v>
                </c:pt>
                <c:pt idx="744">
                  <c:v>0.0189035916824197</c:v>
                </c:pt>
                <c:pt idx="745">
                  <c:v>0.0189035916824197</c:v>
                </c:pt>
                <c:pt idx="746">
                  <c:v>0.0189035916824197</c:v>
                </c:pt>
                <c:pt idx="747">
                  <c:v>0.0189035916824197</c:v>
                </c:pt>
                <c:pt idx="748">
                  <c:v>0.0189035916824197</c:v>
                </c:pt>
                <c:pt idx="749">
                  <c:v>0.0189035916824197</c:v>
                </c:pt>
                <c:pt idx="750">
                  <c:v>0.0189035916824197</c:v>
                </c:pt>
                <c:pt idx="751">
                  <c:v>0.0189035916824197</c:v>
                </c:pt>
                <c:pt idx="752">
                  <c:v>0.0189035916824197</c:v>
                </c:pt>
                <c:pt idx="753">
                  <c:v>0.0189035916824197</c:v>
                </c:pt>
                <c:pt idx="754">
                  <c:v>0.0189035916824197</c:v>
                </c:pt>
                <c:pt idx="755">
                  <c:v>0.0189035916824197</c:v>
                </c:pt>
                <c:pt idx="756">
                  <c:v>0.0189035916824197</c:v>
                </c:pt>
                <c:pt idx="757">
                  <c:v>0.0189035916824197</c:v>
                </c:pt>
                <c:pt idx="758">
                  <c:v>0.0189035916824197</c:v>
                </c:pt>
                <c:pt idx="759">
                  <c:v>0.0189035916824197</c:v>
                </c:pt>
                <c:pt idx="760">
                  <c:v>0.0189035916824197</c:v>
                </c:pt>
                <c:pt idx="761">
                  <c:v>0.0189035916824197</c:v>
                </c:pt>
                <c:pt idx="762">
                  <c:v>0.0189035916824197</c:v>
                </c:pt>
                <c:pt idx="763">
                  <c:v>0.0189035916824197</c:v>
                </c:pt>
                <c:pt idx="764">
                  <c:v>0.0189035916824197</c:v>
                </c:pt>
                <c:pt idx="765">
                  <c:v>0.0189035916824197</c:v>
                </c:pt>
                <c:pt idx="766">
                  <c:v>0.0189035916824197</c:v>
                </c:pt>
                <c:pt idx="767">
                  <c:v>0.0189035916824197</c:v>
                </c:pt>
                <c:pt idx="768">
                  <c:v>0.0189035916824197</c:v>
                </c:pt>
                <c:pt idx="769">
                  <c:v>0.0189035916824197</c:v>
                </c:pt>
                <c:pt idx="770">
                  <c:v>0.0189035916824197</c:v>
                </c:pt>
                <c:pt idx="771">
                  <c:v>0.0189035916824197</c:v>
                </c:pt>
                <c:pt idx="772">
                  <c:v>0.0189035916824197</c:v>
                </c:pt>
                <c:pt idx="773">
                  <c:v>0.0189035916824197</c:v>
                </c:pt>
                <c:pt idx="774">
                  <c:v>0.0189035916824197</c:v>
                </c:pt>
                <c:pt idx="775">
                  <c:v>0.0189035916824197</c:v>
                </c:pt>
                <c:pt idx="776">
                  <c:v>0.0189035916824197</c:v>
                </c:pt>
                <c:pt idx="777">
                  <c:v>0.0189035916824197</c:v>
                </c:pt>
                <c:pt idx="778">
                  <c:v>0.0189035916824197</c:v>
                </c:pt>
                <c:pt idx="779">
                  <c:v>0.0189035916824197</c:v>
                </c:pt>
                <c:pt idx="780">
                  <c:v>0.0189035916824197</c:v>
                </c:pt>
                <c:pt idx="781">
                  <c:v>0.0189035916824197</c:v>
                </c:pt>
                <c:pt idx="782">
                  <c:v>0.0189035916824197</c:v>
                </c:pt>
                <c:pt idx="783">
                  <c:v>0.0189035916824197</c:v>
                </c:pt>
                <c:pt idx="784">
                  <c:v>0.0189035916824197</c:v>
                </c:pt>
                <c:pt idx="785">
                  <c:v>0.0189035916824197</c:v>
                </c:pt>
                <c:pt idx="786">
                  <c:v>0.0189035916824197</c:v>
                </c:pt>
                <c:pt idx="787">
                  <c:v>0.0189035916824197</c:v>
                </c:pt>
                <c:pt idx="788">
                  <c:v>0.0189035916824197</c:v>
                </c:pt>
                <c:pt idx="789">
                  <c:v>0.0189035916824197</c:v>
                </c:pt>
                <c:pt idx="790">
                  <c:v>0.0189035916824197</c:v>
                </c:pt>
                <c:pt idx="791">
                  <c:v>0.0189035916824197</c:v>
                </c:pt>
                <c:pt idx="792">
                  <c:v>0.0189035916824197</c:v>
                </c:pt>
                <c:pt idx="793">
                  <c:v>0.0189035916824197</c:v>
                </c:pt>
                <c:pt idx="794">
                  <c:v>0.0189035916824197</c:v>
                </c:pt>
                <c:pt idx="795">
                  <c:v>0.0189035916824197</c:v>
                </c:pt>
                <c:pt idx="796">
                  <c:v>0.0189035916824197</c:v>
                </c:pt>
                <c:pt idx="797">
                  <c:v>0.0189035916824197</c:v>
                </c:pt>
                <c:pt idx="798">
                  <c:v>0.0189035916824197</c:v>
                </c:pt>
                <c:pt idx="799">
                  <c:v>0.0189035916824197</c:v>
                </c:pt>
                <c:pt idx="800">
                  <c:v>0.0189035916824197</c:v>
                </c:pt>
                <c:pt idx="801">
                  <c:v>0.0189035916824197</c:v>
                </c:pt>
                <c:pt idx="802">
                  <c:v>0.0189035916824197</c:v>
                </c:pt>
                <c:pt idx="803">
                  <c:v>0.0189035916824197</c:v>
                </c:pt>
                <c:pt idx="804">
                  <c:v>0.0189035916824197</c:v>
                </c:pt>
                <c:pt idx="805">
                  <c:v>0.0189035916824197</c:v>
                </c:pt>
                <c:pt idx="806">
                  <c:v>0.0189035916824197</c:v>
                </c:pt>
                <c:pt idx="807">
                  <c:v>0.0189035916824197</c:v>
                </c:pt>
                <c:pt idx="808">
                  <c:v>0.0189035916824197</c:v>
                </c:pt>
                <c:pt idx="809">
                  <c:v>0.0189035916824197</c:v>
                </c:pt>
                <c:pt idx="810">
                  <c:v>0.0189035916824197</c:v>
                </c:pt>
                <c:pt idx="811">
                  <c:v>0.0189035916824197</c:v>
                </c:pt>
                <c:pt idx="812">
                  <c:v>0.0189035916824197</c:v>
                </c:pt>
                <c:pt idx="813">
                  <c:v>0.0189035916824197</c:v>
                </c:pt>
                <c:pt idx="814">
                  <c:v>0.0189035916824197</c:v>
                </c:pt>
                <c:pt idx="815">
                  <c:v>0.0189035916824197</c:v>
                </c:pt>
                <c:pt idx="816">
                  <c:v>0.0189035916824197</c:v>
                </c:pt>
                <c:pt idx="817">
                  <c:v>0.0189035916824197</c:v>
                </c:pt>
                <c:pt idx="818">
                  <c:v>0.0189035916824197</c:v>
                </c:pt>
                <c:pt idx="819">
                  <c:v>0.0189035916824197</c:v>
                </c:pt>
                <c:pt idx="820">
                  <c:v>0.0189035916824197</c:v>
                </c:pt>
                <c:pt idx="821">
                  <c:v>0.0189035916824197</c:v>
                </c:pt>
                <c:pt idx="822">
                  <c:v>0.0189035916824197</c:v>
                </c:pt>
                <c:pt idx="823">
                  <c:v>0.0189035916824197</c:v>
                </c:pt>
                <c:pt idx="824">
                  <c:v>0.0189035916824197</c:v>
                </c:pt>
                <c:pt idx="825">
                  <c:v>0.0189035916824197</c:v>
                </c:pt>
                <c:pt idx="826">
                  <c:v>0.0189035916824197</c:v>
                </c:pt>
                <c:pt idx="827">
                  <c:v>0.0189035916824197</c:v>
                </c:pt>
                <c:pt idx="828">
                  <c:v>0.0189035916824197</c:v>
                </c:pt>
                <c:pt idx="829">
                  <c:v>0.0189035916824197</c:v>
                </c:pt>
                <c:pt idx="830">
                  <c:v>0.0189035916824197</c:v>
                </c:pt>
                <c:pt idx="831">
                  <c:v>0.0189035916824197</c:v>
                </c:pt>
                <c:pt idx="832">
                  <c:v>0.0189035916824197</c:v>
                </c:pt>
                <c:pt idx="833">
                  <c:v>0.0189035916824197</c:v>
                </c:pt>
                <c:pt idx="834">
                  <c:v>0.0189035916824197</c:v>
                </c:pt>
                <c:pt idx="835">
                  <c:v>0.0189035916824197</c:v>
                </c:pt>
                <c:pt idx="836">
                  <c:v>0.0189035916824197</c:v>
                </c:pt>
                <c:pt idx="837">
                  <c:v>0.0189035916824197</c:v>
                </c:pt>
                <c:pt idx="838">
                  <c:v>0.0189035916824197</c:v>
                </c:pt>
                <c:pt idx="839">
                  <c:v>0.0189035916824197</c:v>
                </c:pt>
                <c:pt idx="840">
                  <c:v>0.0189035916824197</c:v>
                </c:pt>
                <c:pt idx="841">
                  <c:v>0.0189035916824197</c:v>
                </c:pt>
                <c:pt idx="842">
                  <c:v>0.0189035916824197</c:v>
                </c:pt>
                <c:pt idx="843">
                  <c:v>0.0189035916824197</c:v>
                </c:pt>
                <c:pt idx="844">
                  <c:v>0.0189035916824197</c:v>
                </c:pt>
                <c:pt idx="845">
                  <c:v>0.0189035916824197</c:v>
                </c:pt>
                <c:pt idx="846">
                  <c:v>0.0189035916824197</c:v>
                </c:pt>
                <c:pt idx="847">
                  <c:v>0.0189035916824197</c:v>
                </c:pt>
                <c:pt idx="848">
                  <c:v>0.0189035916824197</c:v>
                </c:pt>
                <c:pt idx="849">
                  <c:v>0.0189035916824197</c:v>
                </c:pt>
                <c:pt idx="850">
                  <c:v>0.0141776937618147</c:v>
                </c:pt>
                <c:pt idx="851">
                  <c:v>0.0141776937618147</c:v>
                </c:pt>
                <c:pt idx="852">
                  <c:v>0.0141776937618147</c:v>
                </c:pt>
                <c:pt idx="853">
                  <c:v>0.0141776937618147</c:v>
                </c:pt>
                <c:pt idx="854">
                  <c:v>0.0141776937618147</c:v>
                </c:pt>
                <c:pt idx="855">
                  <c:v>0.0141776937618147</c:v>
                </c:pt>
                <c:pt idx="856">
                  <c:v>0.0141776937618147</c:v>
                </c:pt>
                <c:pt idx="857">
                  <c:v>0.0141776937618147</c:v>
                </c:pt>
                <c:pt idx="858">
                  <c:v>0.0141776937618147</c:v>
                </c:pt>
                <c:pt idx="859">
                  <c:v>0.0141776937618147</c:v>
                </c:pt>
                <c:pt idx="860">
                  <c:v>0.0141776937618147</c:v>
                </c:pt>
                <c:pt idx="861">
                  <c:v>0.0141776937618147</c:v>
                </c:pt>
                <c:pt idx="862">
                  <c:v>0.0141776937618147</c:v>
                </c:pt>
                <c:pt idx="863">
                  <c:v>0.0141776937618147</c:v>
                </c:pt>
                <c:pt idx="864">
                  <c:v>0.0141776937618147</c:v>
                </c:pt>
                <c:pt idx="865">
                  <c:v>0.0141776937618147</c:v>
                </c:pt>
                <c:pt idx="866">
                  <c:v>0.0141776937618147</c:v>
                </c:pt>
                <c:pt idx="867">
                  <c:v>0.0141776937618147</c:v>
                </c:pt>
                <c:pt idx="868">
                  <c:v>0.0141776937618147</c:v>
                </c:pt>
                <c:pt idx="869">
                  <c:v>0.0141776937618147</c:v>
                </c:pt>
                <c:pt idx="870">
                  <c:v>0.0141776937618147</c:v>
                </c:pt>
                <c:pt idx="871">
                  <c:v>0.0141776937618147</c:v>
                </c:pt>
                <c:pt idx="872">
                  <c:v>0.0141776937618147</c:v>
                </c:pt>
                <c:pt idx="873">
                  <c:v>0.0141776937618147</c:v>
                </c:pt>
                <c:pt idx="874">
                  <c:v>0.0141776937618147</c:v>
                </c:pt>
                <c:pt idx="875">
                  <c:v>0.0141776937618147</c:v>
                </c:pt>
                <c:pt idx="876">
                  <c:v>0.0141776937618147</c:v>
                </c:pt>
                <c:pt idx="877">
                  <c:v>0.0141776937618147</c:v>
                </c:pt>
                <c:pt idx="878">
                  <c:v>0.0141776937618147</c:v>
                </c:pt>
                <c:pt idx="879">
                  <c:v>0.0141776937618147</c:v>
                </c:pt>
                <c:pt idx="880">
                  <c:v>0.0141776937618147</c:v>
                </c:pt>
                <c:pt idx="881">
                  <c:v>0.0141776937618147</c:v>
                </c:pt>
                <c:pt idx="882">
                  <c:v>0.0141776937618147</c:v>
                </c:pt>
                <c:pt idx="883">
                  <c:v>0.0141776937618147</c:v>
                </c:pt>
                <c:pt idx="884">
                  <c:v>0.0141776937618147</c:v>
                </c:pt>
                <c:pt idx="885">
                  <c:v>0.0141776937618147</c:v>
                </c:pt>
                <c:pt idx="886">
                  <c:v>0.0141776937618147</c:v>
                </c:pt>
                <c:pt idx="887">
                  <c:v>0.0141776937618147</c:v>
                </c:pt>
                <c:pt idx="888">
                  <c:v>0.0141776937618147</c:v>
                </c:pt>
                <c:pt idx="889">
                  <c:v>0.0141776937618147</c:v>
                </c:pt>
                <c:pt idx="890">
                  <c:v>0.0141776937618147</c:v>
                </c:pt>
                <c:pt idx="891">
                  <c:v>0.0141776937618147</c:v>
                </c:pt>
                <c:pt idx="892">
                  <c:v>0.0141776937618147</c:v>
                </c:pt>
                <c:pt idx="893">
                  <c:v>0.0141776937618147</c:v>
                </c:pt>
                <c:pt idx="894">
                  <c:v>0.0141776937618147</c:v>
                </c:pt>
                <c:pt idx="895">
                  <c:v>0.0141776937618147</c:v>
                </c:pt>
                <c:pt idx="896">
                  <c:v>0.0141776937618147</c:v>
                </c:pt>
                <c:pt idx="897">
                  <c:v>0.0141776937618147</c:v>
                </c:pt>
                <c:pt idx="898">
                  <c:v>0.0141776937618147</c:v>
                </c:pt>
                <c:pt idx="899">
                  <c:v>0.0141776937618147</c:v>
                </c:pt>
                <c:pt idx="900">
                  <c:v>0.0141776937618147</c:v>
                </c:pt>
                <c:pt idx="901">
                  <c:v>0.0141776937618147</c:v>
                </c:pt>
                <c:pt idx="902">
                  <c:v>0.0141776937618147</c:v>
                </c:pt>
                <c:pt idx="903">
                  <c:v>0.0141776937618147</c:v>
                </c:pt>
                <c:pt idx="904">
                  <c:v>0.0141776937618147</c:v>
                </c:pt>
                <c:pt idx="905">
                  <c:v>0.0141776937618147</c:v>
                </c:pt>
                <c:pt idx="906">
                  <c:v>0.0141776937618147</c:v>
                </c:pt>
                <c:pt idx="907">
                  <c:v>0.0141776937618147</c:v>
                </c:pt>
                <c:pt idx="908">
                  <c:v>0.0141776937618147</c:v>
                </c:pt>
                <c:pt idx="909">
                  <c:v>0.0141776937618147</c:v>
                </c:pt>
                <c:pt idx="910">
                  <c:v>0.0141776937618147</c:v>
                </c:pt>
                <c:pt idx="911">
                  <c:v>0.0141776937618147</c:v>
                </c:pt>
                <c:pt idx="912">
                  <c:v>0.0141776937618147</c:v>
                </c:pt>
                <c:pt idx="913">
                  <c:v>0.0141776937618147</c:v>
                </c:pt>
                <c:pt idx="914">
                  <c:v>0.0141776937618147</c:v>
                </c:pt>
                <c:pt idx="915">
                  <c:v>0.0141776937618147</c:v>
                </c:pt>
                <c:pt idx="916">
                  <c:v>0.0141776937618147</c:v>
                </c:pt>
                <c:pt idx="917">
                  <c:v>0.0141776937618147</c:v>
                </c:pt>
                <c:pt idx="918">
                  <c:v>0.0141776937618147</c:v>
                </c:pt>
                <c:pt idx="919">
                  <c:v>0.0141776937618147</c:v>
                </c:pt>
                <c:pt idx="920">
                  <c:v>0.0141776937618147</c:v>
                </c:pt>
                <c:pt idx="921">
                  <c:v>0.0141776937618147</c:v>
                </c:pt>
                <c:pt idx="922">
                  <c:v>0.0141776937618147</c:v>
                </c:pt>
                <c:pt idx="923">
                  <c:v>0.0141776937618147</c:v>
                </c:pt>
                <c:pt idx="924">
                  <c:v>0.0141776937618147</c:v>
                </c:pt>
                <c:pt idx="925">
                  <c:v>0.0141776937618147</c:v>
                </c:pt>
                <c:pt idx="926">
                  <c:v>0.0141776937618147</c:v>
                </c:pt>
                <c:pt idx="927">
                  <c:v>0.0141776937618147</c:v>
                </c:pt>
                <c:pt idx="928">
                  <c:v>0.0141776937618147</c:v>
                </c:pt>
                <c:pt idx="929">
                  <c:v>0.0141776937618147</c:v>
                </c:pt>
                <c:pt idx="930">
                  <c:v>0.0141776937618147</c:v>
                </c:pt>
                <c:pt idx="931">
                  <c:v>0.0141776937618147</c:v>
                </c:pt>
                <c:pt idx="932">
                  <c:v>0.0141776937618147</c:v>
                </c:pt>
                <c:pt idx="933">
                  <c:v>0.0141776937618147</c:v>
                </c:pt>
                <c:pt idx="934">
                  <c:v>0.0141776937618147</c:v>
                </c:pt>
                <c:pt idx="935">
                  <c:v>0.0141776937618147</c:v>
                </c:pt>
                <c:pt idx="936">
                  <c:v>0.0141776937618147</c:v>
                </c:pt>
                <c:pt idx="937">
                  <c:v>0.0141776937618147</c:v>
                </c:pt>
                <c:pt idx="938">
                  <c:v>0.0141776937618147</c:v>
                </c:pt>
                <c:pt idx="939">
                  <c:v>0.0141776937618147</c:v>
                </c:pt>
                <c:pt idx="940">
                  <c:v>0.0141776937618147</c:v>
                </c:pt>
                <c:pt idx="941">
                  <c:v>0.0141776937618147</c:v>
                </c:pt>
                <c:pt idx="942">
                  <c:v>0.0141776937618147</c:v>
                </c:pt>
                <c:pt idx="943">
                  <c:v>0.0141776937618147</c:v>
                </c:pt>
                <c:pt idx="944">
                  <c:v>0.0141776937618147</c:v>
                </c:pt>
                <c:pt idx="945">
                  <c:v>0.0141776937618147</c:v>
                </c:pt>
                <c:pt idx="946">
                  <c:v>0.0141776937618147</c:v>
                </c:pt>
                <c:pt idx="947">
                  <c:v>0.0141776937618147</c:v>
                </c:pt>
                <c:pt idx="948">
                  <c:v>0.0141776937618147</c:v>
                </c:pt>
                <c:pt idx="949">
                  <c:v>0.0141776937618147</c:v>
                </c:pt>
                <c:pt idx="950">
                  <c:v>0.0141776937618147</c:v>
                </c:pt>
                <c:pt idx="951">
                  <c:v>0.0141776937618147</c:v>
                </c:pt>
                <c:pt idx="952">
                  <c:v>0.0141776937618147</c:v>
                </c:pt>
                <c:pt idx="953">
                  <c:v>0.0141776937618147</c:v>
                </c:pt>
                <c:pt idx="954">
                  <c:v>0.0141776937618147</c:v>
                </c:pt>
                <c:pt idx="955">
                  <c:v>0.0141776937618147</c:v>
                </c:pt>
                <c:pt idx="956">
                  <c:v>0.0141776937618147</c:v>
                </c:pt>
                <c:pt idx="957">
                  <c:v>0.0141776937618147</c:v>
                </c:pt>
                <c:pt idx="958">
                  <c:v>0.0141776937618147</c:v>
                </c:pt>
                <c:pt idx="959">
                  <c:v>0.0141776937618147</c:v>
                </c:pt>
                <c:pt idx="960">
                  <c:v>0.0141776937618147</c:v>
                </c:pt>
                <c:pt idx="961">
                  <c:v>0.0141776937618147</c:v>
                </c:pt>
                <c:pt idx="962">
                  <c:v>0.0141776937618147</c:v>
                </c:pt>
                <c:pt idx="963">
                  <c:v>0.0141776937618147</c:v>
                </c:pt>
                <c:pt idx="964">
                  <c:v>0.0141776937618147</c:v>
                </c:pt>
                <c:pt idx="965">
                  <c:v>0.0141776937618147</c:v>
                </c:pt>
                <c:pt idx="966">
                  <c:v>0.0141776937618147</c:v>
                </c:pt>
                <c:pt idx="967">
                  <c:v>0.0141776937618147</c:v>
                </c:pt>
                <c:pt idx="968">
                  <c:v>0.0141776937618147</c:v>
                </c:pt>
                <c:pt idx="969">
                  <c:v>0.0141776937618147</c:v>
                </c:pt>
                <c:pt idx="970">
                  <c:v>0.0141776937618147</c:v>
                </c:pt>
                <c:pt idx="971">
                  <c:v>0.0141776937618147</c:v>
                </c:pt>
                <c:pt idx="972">
                  <c:v>0.0141776937618147</c:v>
                </c:pt>
                <c:pt idx="973">
                  <c:v>0.0141776937618147</c:v>
                </c:pt>
                <c:pt idx="974">
                  <c:v>0.0141776937618147</c:v>
                </c:pt>
                <c:pt idx="975">
                  <c:v>0.0141776937618147</c:v>
                </c:pt>
                <c:pt idx="976">
                  <c:v>0.0141776937618147</c:v>
                </c:pt>
                <c:pt idx="977">
                  <c:v>0.0141776937618147</c:v>
                </c:pt>
                <c:pt idx="978">
                  <c:v>0.0141776937618147</c:v>
                </c:pt>
                <c:pt idx="979">
                  <c:v>0.0141776937618147</c:v>
                </c:pt>
                <c:pt idx="980">
                  <c:v>0.0141776937618147</c:v>
                </c:pt>
                <c:pt idx="981">
                  <c:v>0.0141776937618147</c:v>
                </c:pt>
                <c:pt idx="982">
                  <c:v>0.0141776937618147</c:v>
                </c:pt>
                <c:pt idx="983">
                  <c:v>0.0141776937618147</c:v>
                </c:pt>
                <c:pt idx="984">
                  <c:v>0.0141776937618147</c:v>
                </c:pt>
                <c:pt idx="985">
                  <c:v>0.0141776937618147</c:v>
                </c:pt>
                <c:pt idx="986">
                  <c:v>0.0141776937618147</c:v>
                </c:pt>
                <c:pt idx="987">
                  <c:v>0.0141776937618147</c:v>
                </c:pt>
                <c:pt idx="988">
                  <c:v>0.0141776937618147</c:v>
                </c:pt>
                <c:pt idx="989">
                  <c:v>0.0141776937618147</c:v>
                </c:pt>
                <c:pt idx="990">
                  <c:v>0.0141776937618147</c:v>
                </c:pt>
                <c:pt idx="991">
                  <c:v>0.0141776937618147</c:v>
                </c:pt>
                <c:pt idx="992">
                  <c:v>0.0141776937618147</c:v>
                </c:pt>
                <c:pt idx="993">
                  <c:v>0.0141776937618147</c:v>
                </c:pt>
                <c:pt idx="994">
                  <c:v>0.0141776937618147</c:v>
                </c:pt>
                <c:pt idx="995">
                  <c:v>0.0141776937618147</c:v>
                </c:pt>
                <c:pt idx="996">
                  <c:v>0.0141776937618147</c:v>
                </c:pt>
                <c:pt idx="997">
                  <c:v>0.0141776937618147</c:v>
                </c:pt>
                <c:pt idx="998">
                  <c:v>0.0141776937618147</c:v>
                </c:pt>
                <c:pt idx="999">
                  <c:v>0.0141776937618147</c:v>
                </c:pt>
                <c:pt idx="1000">
                  <c:v>0.0141776937618147</c:v>
                </c:pt>
                <c:pt idx="1001">
                  <c:v>0.0141776937618147</c:v>
                </c:pt>
                <c:pt idx="1002">
                  <c:v>0.0141776937618147</c:v>
                </c:pt>
                <c:pt idx="1003">
                  <c:v>0.0141776937618147</c:v>
                </c:pt>
                <c:pt idx="1004">
                  <c:v>0.0141776937618147</c:v>
                </c:pt>
                <c:pt idx="1005">
                  <c:v>0.0141776937618147</c:v>
                </c:pt>
                <c:pt idx="1006">
                  <c:v>0.0141776937618147</c:v>
                </c:pt>
                <c:pt idx="1007">
                  <c:v>0.0141776937618147</c:v>
                </c:pt>
                <c:pt idx="1008">
                  <c:v>0.0141776937618147</c:v>
                </c:pt>
                <c:pt idx="1009">
                  <c:v>0.0141776937618147</c:v>
                </c:pt>
                <c:pt idx="1010">
                  <c:v>0.0141776937618147</c:v>
                </c:pt>
                <c:pt idx="1011">
                  <c:v>0.0141776937618147</c:v>
                </c:pt>
                <c:pt idx="1012">
                  <c:v>0.0141776937618147</c:v>
                </c:pt>
                <c:pt idx="1013">
                  <c:v>0.0141776937618147</c:v>
                </c:pt>
                <c:pt idx="1014">
                  <c:v>0.0141776937618147</c:v>
                </c:pt>
                <c:pt idx="1015">
                  <c:v>0.0141776937618147</c:v>
                </c:pt>
                <c:pt idx="1016">
                  <c:v>0.0141776937618147</c:v>
                </c:pt>
                <c:pt idx="1017">
                  <c:v>0.0141776937618147</c:v>
                </c:pt>
                <c:pt idx="1018">
                  <c:v>0.0141776937618147</c:v>
                </c:pt>
                <c:pt idx="1019">
                  <c:v>0.0141776937618147</c:v>
                </c:pt>
                <c:pt idx="1020">
                  <c:v>0.0141776937618147</c:v>
                </c:pt>
                <c:pt idx="1021">
                  <c:v>0.0141776937618147</c:v>
                </c:pt>
                <c:pt idx="1022">
                  <c:v>0.0141776937618147</c:v>
                </c:pt>
                <c:pt idx="1023">
                  <c:v>0.0141776937618147</c:v>
                </c:pt>
                <c:pt idx="1024">
                  <c:v>0.0141776937618147</c:v>
                </c:pt>
                <c:pt idx="1025">
                  <c:v>0.0141776937618147</c:v>
                </c:pt>
                <c:pt idx="1026">
                  <c:v>0.0141776937618147</c:v>
                </c:pt>
                <c:pt idx="1027">
                  <c:v>0.0141776937618147</c:v>
                </c:pt>
                <c:pt idx="1028">
                  <c:v>0.0141776937618147</c:v>
                </c:pt>
                <c:pt idx="1029">
                  <c:v>0.0141776937618147</c:v>
                </c:pt>
                <c:pt idx="1030">
                  <c:v>0.0141776937618147</c:v>
                </c:pt>
                <c:pt idx="1031">
                  <c:v>0.0141776937618147</c:v>
                </c:pt>
                <c:pt idx="1032">
                  <c:v>0.0141776937618147</c:v>
                </c:pt>
                <c:pt idx="1033">
                  <c:v>0.0141776937618147</c:v>
                </c:pt>
                <c:pt idx="1034">
                  <c:v>0.0141776937618147</c:v>
                </c:pt>
                <c:pt idx="1035">
                  <c:v>0.0141776937618147</c:v>
                </c:pt>
                <c:pt idx="1036">
                  <c:v>0.0141776937618147</c:v>
                </c:pt>
                <c:pt idx="1037">
                  <c:v>0.0141776937618147</c:v>
                </c:pt>
                <c:pt idx="1038">
                  <c:v>0.0141776937618147</c:v>
                </c:pt>
                <c:pt idx="1039">
                  <c:v>0.0141776937618147</c:v>
                </c:pt>
                <c:pt idx="1040">
                  <c:v>0.0141776937618147</c:v>
                </c:pt>
                <c:pt idx="1041">
                  <c:v>0.0141776937618147</c:v>
                </c:pt>
                <c:pt idx="1042">
                  <c:v>0.0141776937618147</c:v>
                </c:pt>
                <c:pt idx="1043">
                  <c:v>0.0141776937618147</c:v>
                </c:pt>
                <c:pt idx="1044">
                  <c:v>0.0141776937618147</c:v>
                </c:pt>
                <c:pt idx="1045">
                  <c:v>0.0141776937618147</c:v>
                </c:pt>
                <c:pt idx="1046">
                  <c:v>0.0141776937618147</c:v>
                </c:pt>
                <c:pt idx="1047">
                  <c:v>0.0141776937618147</c:v>
                </c:pt>
                <c:pt idx="1048">
                  <c:v>0.0141776937618147</c:v>
                </c:pt>
                <c:pt idx="1049">
                  <c:v>0.0141776937618147</c:v>
                </c:pt>
                <c:pt idx="1050">
                  <c:v>0.0141776937618147</c:v>
                </c:pt>
                <c:pt idx="1051">
                  <c:v>0.0141776937618147</c:v>
                </c:pt>
                <c:pt idx="1052">
                  <c:v>0.0141776937618147</c:v>
                </c:pt>
                <c:pt idx="1053">
                  <c:v>0.0141776937618147</c:v>
                </c:pt>
                <c:pt idx="1054">
                  <c:v>0.0141776937618147</c:v>
                </c:pt>
                <c:pt idx="1055">
                  <c:v>0.0141776937618147</c:v>
                </c:pt>
                <c:pt idx="1056">
                  <c:v>0.0141776937618147</c:v>
                </c:pt>
                <c:pt idx="1057">
                  <c:v>0.0141776937618147</c:v>
                </c:pt>
                <c:pt idx="1058">
                  <c:v>0.0141776937618147</c:v>
                </c:pt>
                <c:pt idx="1059">
                  <c:v>0.0141776937618147</c:v>
                </c:pt>
                <c:pt idx="1060">
                  <c:v>0.0141776937618147</c:v>
                </c:pt>
                <c:pt idx="1061">
                  <c:v>0.0141776937618147</c:v>
                </c:pt>
                <c:pt idx="1062">
                  <c:v>0.0141776937618147</c:v>
                </c:pt>
                <c:pt idx="1063">
                  <c:v>0.0141776937618147</c:v>
                </c:pt>
                <c:pt idx="1064">
                  <c:v>0.0141776937618147</c:v>
                </c:pt>
                <c:pt idx="1065">
                  <c:v>0.0141776937618147</c:v>
                </c:pt>
                <c:pt idx="1066">
                  <c:v>0.0141776937618147</c:v>
                </c:pt>
                <c:pt idx="1067">
                  <c:v>0.0141776937618147</c:v>
                </c:pt>
                <c:pt idx="1068">
                  <c:v>0.0141776937618147</c:v>
                </c:pt>
                <c:pt idx="1069">
                  <c:v>0.0141776937618147</c:v>
                </c:pt>
                <c:pt idx="1070">
                  <c:v>0.0141776937618147</c:v>
                </c:pt>
                <c:pt idx="1071">
                  <c:v>0.0141776937618147</c:v>
                </c:pt>
                <c:pt idx="1072">
                  <c:v>0.0141776937618147</c:v>
                </c:pt>
                <c:pt idx="1073">
                  <c:v>0.0141776937618147</c:v>
                </c:pt>
                <c:pt idx="1074">
                  <c:v>0.0141776937618147</c:v>
                </c:pt>
                <c:pt idx="1075">
                  <c:v>0.0141776937618147</c:v>
                </c:pt>
                <c:pt idx="1076">
                  <c:v>0.0141776937618147</c:v>
                </c:pt>
                <c:pt idx="1077">
                  <c:v>0.0141776937618147</c:v>
                </c:pt>
                <c:pt idx="1078">
                  <c:v>0.0141776937618147</c:v>
                </c:pt>
                <c:pt idx="1079">
                  <c:v>0.0141776937618147</c:v>
                </c:pt>
                <c:pt idx="1080">
                  <c:v>0.0141776937618147</c:v>
                </c:pt>
                <c:pt idx="1081">
                  <c:v>0.0141776937618147</c:v>
                </c:pt>
                <c:pt idx="1082">
                  <c:v>0.0141776937618147</c:v>
                </c:pt>
                <c:pt idx="1083">
                  <c:v>0.0141776937618147</c:v>
                </c:pt>
                <c:pt idx="1084">
                  <c:v>0.0141776937618147</c:v>
                </c:pt>
                <c:pt idx="1085">
                  <c:v>0.0141776937618147</c:v>
                </c:pt>
                <c:pt idx="1086">
                  <c:v>0.0141776937618147</c:v>
                </c:pt>
                <c:pt idx="1087">
                  <c:v>0.0141776937618147</c:v>
                </c:pt>
                <c:pt idx="1088">
                  <c:v>0.0141776937618147</c:v>
                </c:pt>
                <c:pt idx="1089">
                  <c:v>0.0141776937618147</c:v>
                </c:pt>
                <c:pt idx="1090">
                  <c:v>0.0141776937618147</c:v>
                </c:pt>
                <c:pt idx="1091">
                  <c:v>0.0141776937618147</c:v>
                </c:pt>
                <c:pt idx="1092">
                  <c:v>0.0141776937618147</c:v>
                </c:pt>
                <c:pt idx="1093">
                  <c:v>0.0141776937618147</c:v>
                </c:pt>
                <c:pt idx="1094">
                  <c:v>0.0141776937618147</c:v>
                </c:pt>
                <c:pt idx="1095">
                  <c:v>0.0141776937618147</c:v>
                </c:pt>
                <c:pt idx="1096">
                  <c:v>0.0141776937618147</c:v>
                </c:pt>
                <c:pt idx="1097">
                  <c:v>0.0141776937618147</c:v>
                </c:pt>
                <c:pt idx="1098">
                  <c:v>0.0141776937618147</c:v>
                </c:pt>
                <c:pt idx="1099">
                  <c:v>0.0141776937618147</c:v>
                </c:pt>
                <c:pt idx="1100">
                  <c:v>0.0141776937618147</c:v>
                </c:pt>
                <c:pt idx="1101">
                  <c:v>0.0141776937618147</c:v>
                </c:pt>
                <c:pt idx="1102">
                  <c:v>0.0141776937618147</c:v>
                </c:pt>
                <c:pt idx="1103">
                  <c:v>0.0141776937618147</c:v>
                </c:pt>
                <c:pt idx="1104">
                  <c:v>0.0141776937618147</c:v>
                </c:pt>
                <c:pt idx="1105">
                  <c:v>0.0141776937618147</c:v>
                </c:pt>
                <c:pt idx="1106">
                  <c:v>0.0141776937618147</c:v>
                </c:pt>
                <c:pt idx="1107">
                  <c:v>0.0141776937618147</c:v>
                </c:pt>
                <c:pt idx="1108">
                  <c:v>0.0141776937618147</c:v>
                </c:pt>
                <c:pt idx="1109">
                  <c:v>0.0141776937618147</c:v>
                </c:pt>
                <c:pt idx="1110">
                  <c:v>0.0141776937618147</c:v>
                </c:pt>
                <c:pt idx="1111">
                  <c:v>0.0141776937618147</c:v>
                </c:pt>
                <c:pt idx="1112">
                  <c:v>0.0141776937618147</c:v>
                </c:pt>
                <c:pt idx="1113">
                  <c:v>0.0141776937618147</c:v>
                </c:pt>
                <c:pt idx="1114">
                  <c:v>0.0141776937618147</c:v>
                </c:pt>
                <c:pt idx="1115">
                  <c:v>0.0141776937618147</c:v>
                </c:pt>
                <c:pt idx="1116">
                  <c:v>0.0141776937618147</c:v>
                </c:pt>
                <c:pt idx="1117">
                  <c:v>0.0141776937618147</c:v>
                </c:pt>
                <c:pt idx="1118">
                  <c:v>0.0141776937618147</c:v>
                </c:pt>
                <c:pt idx="1119">
                  <c:v>0.0141776937618147</c:v>
                </c:pt>
                <c:pt idx="1120">
                  <c:v>0.0141776937618147</c:v>
                </c:pt>
                <c:pt idx="1121">
                  <c:v>0.0141776937618147</c:v>
                </c:pt>
                <c:pt idx="1122">
                  <c:v>0.0141776937618147</c:v>
                </c:pt>
                <c:pt idx="1123">
                  <c:v>0.0141776937618147</c:v>
                </c:pt>
                <c:pt idx="1124">
                  <c:v>0.0141776937618147</c:v>
                </c:pt>
                <c:pt idx="1125">
                  <c:v>0.0141776937618147</c:v>
                </c:pt>
                <c:pt idx="1126">
                  <c:v>0.0141776937618147</c:v>
                </c:pt>
                <c:pt idx="1127">
                  <c:v>0.0141776937618147</c:v>
                </c:pt>
                <c:pt idx="1128">
                  <c:v>0.0141776937618147</c:v>
                </c:pt>
                <c:pt idx="1129">
                  <c:v>0.0141776937618147</c:v>
                </c:pt>
                <c:pt idx="1130">
                  <c:v>0.0141776937618147</c:v>
                </c:pt>
                <c:pt idx="1131">
                  <c:v>0.0141776937618147</c:v>
                </c:pt>
                <c:pt idx="1132">
                  <c:v>0.0141776937618147</c:v>
                </c:pt>
                <c:pt idx="1133">
                  <c:v>0.0141776937618147</c:v>
                </c:pt>
                <c:pt idx="1134">
                  <c:v>0.0141776937618147</c:v>
                </c:pt>
                <c:pt idx="1135">
                  <c:v>0.0141776937618147</c:v>
                </c:pt>
                <c:pt idx="1136">
                  <c:v>0.0141776937618147</c:v>
                </c:pt>
                <c:pt idx="1137">
                  <c:v>0.0141776937618147</c:v>
                </c:pt>
                <c:pt idx="1138">
                  <c:v>0.0141776937618147</c:v>
                </c:pt>
                <c:pt idx="1139">
                  <c:v>0.0141776937618147</c:v>
                </c:pt>
                <c:pt idx="1140">
                  <c:v>0.0141776937618147</c:v>
                </c:pt>
                <c:pt idx="1141">
                  <c:v>0.0141776937618147</c:v>
                </c:pt>
                <c:pt idx="1142">
                  <c:v>0.0141776937618147</c:v>
                </c:pt>
                <c:pt idx="1143">
                  <c:v>0.0141776937618147</c:v>
                </c:pt>
                <c:pt idx="1144">
                  <c:v>0.0141776937618147</c:v>
                </c:pt>
                <c:pt idx="1145">
                  <c:v>0.0141776937618147</c:v>
                </c:pt>
                <c:pt idx="1146">
                  <c:v>0.0141776937618147</c:v>
                </c:pt>
                <c:pt idx="1147">
                  <c:v>0.0141776937618147</c:v>
                </c:pt>
                <c:pt idx="1148">
                  <c:v>0.0141776937618147</c:v>
                </c:pt>
                <c:pt idx="1149">
                  <c:v>0.0141776937618147</c:v>
                </c:pt>
                <c:pt idx="1150">
                  <c:v>0.0141776937618147</c:v>
                </c:pt>
                <c:pt idx="1151">
                  <c:v>0.0141776937618147</c:v>
                </c:pt>
                <c:pt idx="1152">
                  <c:v>0.0141776937618147</c:v>
                </c:pt>
                <c:pt idx="1153">
                  <c:v>0.0141776937618147</c:v>
                </c:pt>
                <c:pt idx="1154">
                  <c:v>0.0141776937618147</c:v>
                </c:pt>
                <c:pt idx="1155">
                  <c:v>0.0141776937618147</c:v>
                </c:pt>
                <c:pt idx="1156">
                  <c:v>0.0141776937618147</c:v>
                </c:pt>
                <c:pt idx="1157">
                  <c:v>0.0141776937618147</c:v>
                </c:pt>
                <c:pt idx="1158">
                  <c:v>0.0141776937618147</c:v>
                </c:pt>
                <c:pt idx="1159">
                  <c:v>0.0141776937618147</c:v>
                </c:pt>
                <c:pt idx="1160">
                  <c:v>0.0141776937618147</c:v>
                </c:pt>
                <c:pt idx="1161">
                  <c:v>0.0141776937618147</c:v>
                </c:pt>
                <c:pt idx="1162">
                  <c:v>0.0141776937618147</c:v>
                </c:pt>
                <c:pt idx="1163">
                  <c:v>0.0141776937618147</c:v>
                </c:pt>
                <c:pt idx="1164">
                  <c:v>0.0141776937618147</c:v>
                </c:pt>
                <c:pt idx="1165">
                  <c:v>0.0141776937618147</c:v>
                </c:pt>
                <c:pt idx="1166">
                  <c:v>0.0141776937618147</c:v>
                </c:pt>
                <c:pt idx="1167">
                  <c:v>0.0141776937618147</c:v>
                </c:pt>
                <c:pt idx="1168">
                  <c:v>0.0141776937618147</c:v>
                </c:pt>
                <c:pt idx="1169">
                  <c:v>0.0141776937618147</c:v>
                </c:pt>
                <c:pt idx="1170">
                  <c:v>0.0141776937618147</c:v>
                </c:pt>
                <c:pt idx="1171">
                  <c:v>0.0141776937618147</c:v>
                </c:pt>
                <c:pt idx="1172">
                  <c:v>0.0141776937618147</c:v>
                </c:pt>
                <c:pt idx="1173">
                  <c:v>0.0141776937618147</c:v>
                </c:pt>
                <c:pt idx="1174">
                  <c:v>0.0141776937618147</c:v>
                </c:pt>
                <c:pt idx="1175">
                  <c:v>0.0141776937618147</c:v>
                </c:pt>
                <c:pt idx="1176">
                  <c:v>0.0141776937618147</c:v>
                </c:pt>
                <c:pt idx="1177">
                  <c:v>0.0141776937618147</c:v>
                </c:pt>
                <c:pt idx="1178">
                  <c:v>0.0141776937618147</c:v>
                </c:pt>
                <c:pt idx="1179">
                  <c:v>0.0141776937618147</c:v>
                </c:pt>
                <c:pt idx="1180">
                  <c:v>0.0141776937618147</c:v>
                </c:pt>
                <c:pt idx="1181">
                  <c:v>0.0141776937618147</c:v>
                </c:pt>
                <c:pt idx="1182">
                  <c:v>0.0141776937618147</c:v>
                </c:pt>
                <c:pt idx="1183">
                  <c:v>0.0141776937618147</c:v>
                </c:pt>
                <c:pt idx="1184">
                  <c:v>0.0141776937618147</c:v>
                </c:pt>
                <c:pt idx="1185">
                  <c:v>0.0141776937618147</c:v>
                </c:pt>
                <c:pt idx="1186">
                  <c:v>0.0141776937618147</c:v>
                </c:pt>
                <c:pt idx="1187">
                  <c:v>0.0141776937618147</c:v>
                </c:pt>
                <c:pt idx="1188">
                  <c:v>0.0141776937618147</c:v>
                </c:pt>
                <c:pt idx="1189">
                  <c:v>0.0141776937618147</c:v>
                </c:pt>
                <c:pt idx="1190">
                  <c:v>0.0141776937618147</c:v>
                </c:pt>
                <c:pt idx="1191">
                  <c:v>0.0141776937618147</c:v>
                </c:pt>
                <c:pt idx="1192">
                  <c:v>0.0141776937618147</c:v>
                </c:pt>
                <c:pt idx="1193">
                  <c:v>0.0141776937618147</c:v>
                </c:pt>
                <c:pt idx="1194">
                  <c:v>0.0141776937618147</c:v>
                </c:pt>
                <c:pt idx="1195">
                  <c:v>0.0141776937618147</c:v>
                </c:pt>
                <c:pt idx="1196">
                  <c:v>0.0141776937618147</c:v>
                </c:pt>
                <c:pt idx="1197">
                  <c:v>0.0141776937618147</c:v>
                </c:pt>
                <c:pt idx="1198">
                  <c:v>0.00945179584120983</c:v>
                </c:pt>
                <c:pt idx="1199">
                  <c:v>0.00945179584120983</c:v>
                </c:pt>
                <c:pt idx="1200">
                  <c:v>0.00945179584120983</c:v>
                </c:pt>
                <c:pt idx="1201">
                  <c:v>0.00945179584120983</c:v>
                </c:pt>
                <c:pt idx="1202">
                  <c:v>0.00945179584120983</c:v>
                </c:pt>
                <c:pt idx="1203">
                  <c:v>0.00945179584120983</c:v>
                </c:pt>
                <c:pt idx="1204">
                  <c:v>0.00945179584120983</c:v>
                </c:pt>
                <c:pt idx="1205">
                  <c:v>0.00945179584120983</c:v>
                </c:pt>
                <c:pt idx="1206">
                  <c:v>0.00945179584120983</c:v>
                </c:pt>
                <c:pt idx="1207">
                  <c:v>0.00945179584120983</c:v>
                </c:pt>
                <c:pt idx="1208">
                  <c:v>0.00945179584120983</c:v>
                </c:pt>
                <c:pt idx="1209">
                  <c:v>0.00945179584120983</c:v>
                </c:pt>
                <c:pt idx="1210">
                  <c:v>0.00945179584120983</c:v>
                </c:pt>
                <c:pt idx="1211">
                  <c:v>0.00945179584120983</c:v>
                </c:pt>
                <c:pt idx="1212">
                  <c:v>0.00945179584120983</c:v>
                </c:pt>
                <c:pt idx="1213">
                  <c:v>0.00945179584120983</c:v>
                </c:pt>
                <c:pt idx="1214">
                  <c:v>0.00945179584120983</c:v>
                </c:pt>
                <c:pt idx="1215">
                  <c:v>0.00945179584120983</c:v>
                </c:pt>
                <c:pt idx="1216">
                  <c:v>0.00945179584120983</c:v>
                </c:pt>
                <c:pt idx="1217">
                  <c:v>0.00945179584120983</c:v>
                </c:pt>
                <c:pt idx="1218">
                  <c:v>0.00945179584120983</c:v>
                </c:pt>
                <c:pt idx="1219">
                  <c:v>0.00945179584120983</c:v>
                </c:pt>
                <c:pt idx="1220">
                  <c:v>0.00945179584120983</c:v>
                </c:pt>
                <c:pt idx="1221">
                  <c:v>0.00945179584120983</c:v>
                </c:pt>
                <c:pt idx="1222">
                  <c:v>0.00945179584120983</c:v>
                </c:pt>
                <c:pt idx="1223">
                  <c:v>0.00945179584120983</c:v>
                </c:pt>
                <c:pt idx="1224">
                  <c:v>0.00945179584120983</c:v>
                </c:pt>
                <c:pt idx="1225">
                  <c:v>0.00945179584120983</c:v>
                </c:pt>
                <c:pt idx="1226">
                  <c:v>0.00945179584120983</c:v>
                </c:pt>
                <c:pt idx="1227">
                  <c:v>0.00945179584120983</c:v>
                </c:pt>
                <c:pt idx="1228">
                  <c:v>0.00945179584120983</c:v>
                </c:pt>
                <c:pt idx="1229">
                  <c:v>0.00945179584120983</c:v>
                </c:pt>
                <c:pt idx="1230">
                  <c:v>0.00945179584120983</c:v>
                </c:pt>
                <c:pt idx="1231">
                  <c:v>0.00945179584120983</c:v>
                </c:pt>
                <c:pt idx="1232">
                  <c:v>0.00945179584120983</c:v>
                </c:pt>
                <c:pt idx="1233">
                  <c:v>0.00945179584120983</c:v>
                </c:pt>
                <c:pt idx="1234">
                  <c:v>0.00945179584120983</c:v>
                </c:pt>
                <c:pt idx="1235">
                  <c:v>0.00945179584120983</c:v>
                </c:pt>
                <c:pt idx="1236">
                  <c:v>0.00945179584120983</c:v>
                </c:pt>
                <c:pt idx="1237">
                  <c:v>0.00945179584120983</c:v>
                </c:pt>
                <c:pt idx="1238">
                  <c:v>0.00945179584120983</c:v>
                </c:pt>
                <c:pt idx="1239">
                  <c:v>0.00945179584120983</c:v>
                </c:pt>
                <c:pt idx="1240">
                  <c:v>0.00945179584120983</c:v>
                </c:pt>
                <c:pt idx="1241">
                  <c:v>0.00945179584120983</c:v>
                </c:pt>
                <c:pt idx="1242">
                  <c:v>0.00945179584120983</c:v>
                </c:pt>
                <c:pt idx="1243">
                  <c:v>0.00945179584120983</c:v>
                </c:pt>
                <c:pt idx="1244">
                  <c:v>0.00945179584120983</c:v>
                </c:pt>
                <c:pt idx="1245">
                  <c:v>0.00945179584120983</c:v>
                </c:pt>
                <c:pt idx="1246">
                  <c:v>0.00945179584120983</c:v>
                </c:pt>
                <c:pt idx="1247">
                  <c:v>0.00945179584120983</c:v>
                </c:pt>
                <c:pt idx="1248">
                  <c:v>0.00945179584120983</c:v>
                </c:pt>
                <c:pt idx="1249">
                  <c:v>0.00945179584120983</c:v>
                </c:pt>
                <c:pt idx="1250">
                  <c:v>0.00945179584120983</c:v>
                </c:pt>
                <c:pt idx="1251">
                  <c:v>0.00945179584120983</c:v>
                </c:pt>
                <c:pt idx="1252">
                  <c:v>0.00945179584120983</c:v>
                </c:pt>
                <c:pt idx="1253">
                  <c:v>0.00945179584120983</c:v>
                </c:pt>
                <c:pt idx="1254">
                  <c:v>0.00945179584120983</c:v>
                </c:pt>
                <c:pt idx="1255">
                  <c:v>0.00945179584120983</c:v>
                </c:pt>
                <c:pt idx="1256">
                  <c:v>0.00945179584120983</c:v>
                </c:pt>
                <c:pt idx="1257">
                  <c:v>0.00945179584120983</c:v>
                </c:pt>
                <c:pt idx="1258">
                  <c:v>0.00945179584120983</c:v>
                </c:pt>
                <c:pt idx="1259">
                  <c:v>0.00945179584120983</c:v>
                </c:pt>
                <c:pt idx="1260">
                  <c:v>0.00945179584120983</c:v>
                </c:pt>
                <c:pt idx="1261">
                  <c:v>0.00945179584120983</c:v>
                </c:pt>
                <c:pt idx="1262">
                  <c:v>0.00945179584120983</c:v>
                </c:pt>
                <c:pt idx="1263">
                  <c:v>0.00945179584120983</c:v>
                </c:pt>
                <c:pt idx="1264">
                  <c:v>0.00945179584120983</c:v>
                </c:pt>
                <c:pt idx="1265">
                  <c:v>0.00945179584120983</c:v>
                </c:pt>
                <c:pt idx="1266">
                  <c:v>0.00945179584120983</c:v>
                </c:pt>
                <c:pt idx="1267">
                  <c:v>0.00945179584120983</c:v>
                </c:pt>
                <c:pt idx="1268">
                  <c:v>0.00945179584120983</c:v>
                </c:pt>
                <c:pt idx="1269">
                  <c:v>0.00945179584120983</c:v>
                </c:pt>
                <c:pt idx="1270">
                  <c:v>0.00945179584120983</c:v>
                </c:pt>
                <c:pt idx="1271">
                  <c:v>0.00945179584120983</c:v>
                </c:pt>
                <c:pt idx="1272">
                  <c:v>0.00945179584120983</c:v>
                </c:pt>
                <c:pt idx="1273">
                  <c:v>0.00945179584120983</c:v>
                </c:pt>
                <c:pt idx="1274">
                  <c:v>0.00945179584120983</c:v>
                </c:pt>
                <c:pt idx="1275">
                  <c:v>0.00945179584120983</c:v>
                </c:pt>
                <c:pt idx="1276">
                  <c:v>0.00945179584120983</c:v>
                </c:pt>
                <c:pt idx="1277">
                  <c:v>0.00945179584120983</c:v>
                </c:pt>
                <c:pt idx="1278">
                  <c:v>0.00945179584120983</c:v>
                </c:pt>
                <c:pt idx="1279">
                  <c:v>0.00945179584120983</c:v>
                </c:pt>
                <c:pt idx="1280">
                  <c:v>0.00945179584120983</c:v>
                </c:pt>
                <c:pt idx="1281">
                  <c:v>0.00945179584120983</c:v>
                </c:pt>
                <c:pt idx="1282">
                  <c:v>0.00945179584120983</c:v>
                </c:pt>
                <c:pt idx="1283">
                  <c:v>0.00945179584120983</c:v>
                </c:pt>
                <c:pt idx="1284">
                  <c:v>0.00945179584120983</c:v>
                </c:pt>
                <c:pt idx="1285">
                  <c:v>0.00945179584120983</c:v>
                </c:pt>
                <c:pt idx="1286">
                  <c:v>0.00945179584120983</c:v>
                </c:pt>
                <c:pt idx="1287">
                  <c:v>0.00945179584120983</c:v>
                </c:pt>
                <c:pt idx="1288">
                  <c:v>0.00945179584120983</c:v>
                </c:pt>
                <c:pt idx="1289">
                  <c:v>0.00945179584120983</c:v>
                </c:pt>
                <c:pt idx="1290">
                  <c:v>0.00945179584120983</c:v>
                </c:pt>
                <c:pt idx="1291">
                  <c:v>0.00945179584120983</c:v>
                </c:pt>
                <c:pt idx="1292">
                  <c:v>0.00945179584120983</c:v>
                </c:pt>
                <c:pt idx="1293">
                  <c:v>0.00945179584120983</c:v>
                </c:pt>
                <c:pt idx="1294">
                  <c:v>0.00945179584120983</c:v>
                </c:pt>
                <c:pt idx="1295">
                  <c:v>0.00945179584120983</c:v>
                </c:pt>
                <c:pt idx="1296">
                  <c:v>0.00945179584120983</c:v>
                </c:pt>
                <c:pt idx="1297">
                  <c:v>0.00945179584120983</c:v>
                </c:pt>
                <c:pt idx="1298">
                  <c:v>0.00945179584120983</c:v>
                </c:pt>
                <c:pt idx="1299">
                  <c:v>0.00945179584120983</c:v>
                </c:pt>
                <c:pt idx="1300">
                  <c:v>0.00945179584120983</c:v>
                </c:pt>
                <c:pt idx="1301">
                  <c:v>0.00945179584120983</c:v>
                </c:pt>
                <c:pt idx="1302">
                  <c:v>0.00945179584120983</c:v>
                </c:pt>
                <c:pt idx="1303">
                  <c:v>0.00945179584120983</c:v>
                </c:pt>
                <c:pt idx="1304">
                  <c:v>0.00945179584120983</c:v>
                </c:pt>
                <c:pt idx="1305">
                  <c:v>0.00945179584120983</c:v>
                </c:pt>
                <c:pt idx="1306">
                  <c:v>0.00945179584120983</c:v>
                </c:pt>
                <c:pt idx="1307">
                  <c:v>0.00945179584120983</c:v>
                </c:pt>
                <c:pt idx="1308">
                  <c:v>0.00945179584120983</c:v>
                </c:pt>
                <c:pt idx="1309">
                  <c:v>0.00945179584120983</c:v>
                </c:pt>
                <c:pt idx="1310">
                  <c:v>0.00945179584120983</c:v>
                </c:pt>
                <c:pt idx="1311">
                  <c:v>0.00945179584120983</c:v>
                </c:pt>
                <c:pt idx="1312">
                  <c:v>0.00945179584120983</c:v>
                </c:pt>
                <c:pt idx="1313">
                  <c:v>0.00945179584120983</c:v>
                </c:pt>
                <c:pt idx="1314">
                  <c:v>0.00945179584120983</c:v>
                </c:pt>
                <c:pt idx="1315">
                  <c:v>0.00945179584120983</c:v>
                </c:pt>
                <c:pt idx="1316">
                  <c:v>0.00945179584120983</c:v>
                </c:pt>
                <c:pt idx="1317">
                  <c:v>0.00945179584120983</c:v>
                </c:pt>
                <c:pt idx="1318">
                  <c:v>0.00945179584120983</c:v>
                </c:pt>
                <c:pt idx="1319">
                  <c:v>0.00945179584120983</c:v>
                </c:pt>
                <c:pt idx="1320">
                  <c:v>0.00945179584120983</c:v>
                </c:pt>
                <c:pt idx="1321">
                  <c:v>0.00945179584120983</c:v>
                </c:pt>
                <c:pt idx="1322">
                  <c:v>0.00945179584120983</c:v>
                </c:pt>
                <c:pt idx="1323">
                  <c:v>0.00945179584120983</c:v>
                </c:pt>
                <c:pt idx="1324">
                  <c:v>0.00945179584120983</c:v>
                </c:pt>
                <c:pt idx="1325">
                  <c:v>0.00945179584120983</c:v>
                </c:pt>
                <c:pt idx="1326">
                  <c:v>0.00945179584120983</c:v>
                </c:pt>
                <c:pt idx="1327">
                  <c:v>0.00945179584120983</c:v>
                </c:pt>
                <c:pt idx="1328">
                  <c:v>0.00945179584120983</c:v>
                </c:pt>
                <c:pt idx="1329">
                  <c:v>0.00945179584120983</c:v>
                </c:pt>
                <c:pt idx="1330">
                  <c:v>0.00945179584120983</c:v>
                </c:pt>
                <c:pt idx="1331">
                  <c:v>0.00945179584120983</c:v>
                </c:pt>
                <c:pt idx="1332">
                  <c:v>0.00945179584120983</c:v>
                </c:pt>
                <c:pt idx="1333">
                  <c:v>0.00945179584120983</c:v>
                </c:pt>
                <c:pt idx="1334">
                  <c:v>0.00945179584120983</c:v>
                </c:pt>
                <c:pt idx="1335">
                  <c:v>0.00945179584120983</c:v>
                </c:pt>
                <c:pt idx="1336">
                  <c:v>0.00945179584120983</c:v>
                </c:pt>
                <c:pt idx="1337">
                  <c:v>0.00945179584120983</c:v>
                </c:pt>
                <c:pt idx="1338">
                  <c:v>0.00945179584120983</c:v>
                </c:pt>
                <c:pt idx="1339">
                  <c:v>0.00945179584120983</c:v>
                </c:pt>
                <c:pt idx="1340">
                  <c:v>0.00945179584120983</c:v>
                </c:pt>
                <c:pt idx="1341">
                  <c:v>0.00945179584120983</c:v>
                </c:pt>
                <c:pt idx="1342">
                  <c:v>0.00945179584120983</c:v>
                </c:pt>
                <c:pt idx="1343">
                  <c:v>0.00945179584120983</c:v>
                </c:pt>
                <c:pt idx="1344">
                  <c:v>0.00945179584120983</c:v>
                </c:pt>
                <c:pt idx="1345">
                  <c:v>0.00945179584120983</c:v>
                </c:pt>
                <c:pt idx="1346">
                  <c:v>0.00945179584120983</c:v>
                </c:pt>
                <c:pt idx="1347">
                  <c:v>0.00945179584120983</c:v>
                </c:pt>
                <c:pt idx="1348">
                  <c:v>0.00945179584120983</c:v>
                </c:pt>
                <c:pt idx="1349">
                  <c:v>0.00945179584120983</c:v>
                </c:pt>
                <c:pt idx="1350">
                  <c:v>0.00945179584120983</c:v>
                </c:pt>
                <c:pt idx="1351">
                  <c:v>0.00945179584120983</c:v>
                </c:pt>
                <c:pt idx="1352">
                  <c:v>0.00945179584120983</c:v>
                </c:pt>
                <c:pt idx="1353">
                  <c:v>0.00945179584120983</c:v>
                </c:pt>
                <c:pt idx="1354">
                  <c:v>0.00945179584120983</c:v>
                </c:pt>
                <c:pt idx="1355">
                  <c:v>0.00945179584120983</c:v>
                </c:pt>
                <c:pt idx="1356">
                  <c:v>0.00945179584120983</c:v>
                </c:pt>
                <c:pt idx="1357">
                  <c:v>0.00945179584120983</c:v>
                </c:pt>
                <c:pt idx="1358">
                  <c:v>0.00945179584120983</c:v>
                </c:pt>
                <c:pt idx="1359">
                  <c:v>0.00945179584120983</c:v>
                </c:pt>
                <c:pt idx="1360">
                  <c:v>0.00945179584120983</c:v>
                </c:pt>
                <c:pt idx="1361">
                  <c:v>0.00945179584120983</c:v>
                </c:pt>
                <c:pt idx="1362">
                  <c:v>0.00945179584120983</c:v>
                </c:pt>
                <c:pt idx="1363">
                  <c:v>0.00945179584120983</c:v>
                </c:pt>
                <c:pt idx="1364">
                  <c:v>0.00945179584120983</c:v>
                </c:pt>
                <c:pt idx="1365">
                  <c:v>0.00945179584120983</c:v>
                </c:pt>
                <c:pt idx="1366">
                  <c:v>0.00945179584120983</c:v>
                </c:pt>
                <c:pt idx="1367">
                  <c:v>0.00945179584120983</c:v>
                </c:pt>
                <c:pt idx="1368">
                  <c:v>0.00945179584120983</c:v>
                </c:pt>
                <c:pt idx="1369">
                  <c:v>0.00945179584120983</c:v>
                </c:pt>
                <c:pt idx="1370">
                  <c:v>0.00945179584120983</c:v>
                </c:pt>
                <c:pt idx="1371">
                  <c:v>0.00945179584120983</c:v>
                </c:pt>
                <c:pt idx="1372">
                  <c:v>0.00945179584120983</c:v>
                </c:pt>
                <c:pt idx="1373">
                  <c:v>0.00945179584120983</c:v>
                </c:pt>
                <c:pt idx="1374">
                  <c:v>0.00945179584120983</c:v>
                </c:pt>
                <c:pt idx="1375">
                  <c:v>0.00945179584120983</c:v>
                </c:pt>
                <c:pt idx="1376">
                  <c:v>0.00945179584120983</c:v>
                </c:pt>
                <c:pt idx="1377">
                  <c:v>0.00945179584120983</c:v>
                </c:pt>
                <c:pt idx="1378">
                  <c:v>0.00945179584120983</c:v>
                </c:pt>
                <c:pt idx="1379">
                  <c:v>0.00945179584120983</c:v>
                </c:pt>
                <c:pt idx="1380">
                  <c:v>0.00945179584120983</c:v>
                </c:pt>
                <c:pt idx="1381">
                  <c:v>0.00945179584120983</c:v>
                </c:pt>
                <c:pt idx="1382">
                  <c:v>0.00945179584120983</c:v>
                </c:pt>
                <c:pt idx="1383">
                  <c:v>0.00945179584120983</c:v>
                </c:pt>
                <c:pt idx="1384">
                  <c:v>0.00945179584120983</c:v>
                </c:pt>
                <c:pt idx="1385">
                  <c:v>0.00945179584120983</c:v>
                </c:pt>
                <c:pt idx="1386">
                  <c:v>0.00945179584120983</c:v>
                </c:pt>
                <c:pt idx="1387">
                  <c:v>0.00945179584120983</c:v>
                </c:pt>
                <c:pt idx="1388">
                  <c:v>0.00945179584120983</c:v>
                </c:pt>
                <c:pt idx="1389">
                  <c:v>0.00945179584120983</c:v>
                </c:pt>
                <c:pt idx="1390">
                  <c:v>0.00945179584120983</c:v>
                </c:pt>
                <c:pt idx="1391">
                  <c:v>0.00945179584120983</c:v>
                </c:pt>
                <c:pt idx="1392">
                  <c:v>0.00945179584120983</c:v>
                </c:pt>
                <c:pt idx="1393">
                  <c:v>0.00945179584120983</c:v>
                </c:pt>
                <c:pt idx="1394">
                  <c:v>0.00945179584120983</c:v>
                </c:pt>
                <c:pt idx="1395">
                  <c:v>0.00945179584120983</c:v>
                </c:pt>
                <c:pt idx="1396">
                  <c:v>0.00945179584120983</c:v>
                </c:pt>
                <c:pt idx="1397">
                  <c:v>0.00945179584120983</c:v>
                </c:pt>
                <c:pt idx="1398">
                  <c:v>0.00945179584120983</c:v>
                </c:pt>
                <c:pt idx="1399">
                  <c:v>0.00945179584120983</c:v>
                </c:pt>
                <c:pt idx="1400">
                  <c:v>0.00945179584120983</c:v>
                </c:pt>
                <c:pt idx="1401">
                  <c:v>0.00945179584120983</c:v>
                </c:pt>
                <c:pt idx="1402">
                  <c:v>0.00945179584120983</c:v>
                </c:pt>
                <c:pt idx="1403">
                  <c:v>0.00945179584120983</c:v>
                </c:pt>
                <c:pt idx="1404">
                  <c:v>0.00945179584120983</c:v>
                </c:pt>
                <c:pt idx="1405">
                  <c:v>0.00945179584120983</c:v>
                </c:pt>
                <c:pt idx="1406">
                  <c:v>0.00945179584120983</c:v>
                </c:pt>
                <c:pt idx="1407">
                  <c:v>0.00945179584120983</c:v>
                </c:pt>
                <c:pt idx="1408">
                  <c:v>0.00945179584120983</c:v>
                </c:pt>
                <c:pt idx="1409">
                  <c:v>0.00945179584120983</c:v>
                </c:pt>
                <c:pt idx="1410">
                  <c:v>0.00945179584120983</c:v>
                </c:pt>
                <c:pt idx="1411">
                  <c:v>0.00945179584120983</c:v>
                </c:pt>
                <c:pt idx="1412">
                  <c:v>0.00945179584120983</c:v>
                </c:pt>
                <c:pt idx="1413">
                  <c:v>0.00945179584120983</c:v>
                </c:pt>
                <c:pt idx="1414">
                  <c:v>0.00945179584120983</c:v>
                </c:pt>
                <c:pt idx="1415">
                  <c:v>0.00945179584120983</c:v>
                </c:pt>
                <c:pt idx="1416">
                  <c:v>0.00945179584120983</c:v>
                </c:pt>
                <c:pt idx="1417">
                  <c:v>0.00945179584120983</c:v>
                </c:pt>
                <c:pt idx="1418">
                  <c:v>0.00945179584120983</c:v>
                </c:pt>
                <c:pt idx="1419">
                  <c:v>0.00945179584120983</c:v>
                </c:pt>
                <c:pt idx="1420">
                  <c:v>0.00945179584120983</c:v>
                </c:pt>
                <c:pt idx="1421">
                  <c:v>0.00945179584120983</c:v>
                </c:pt>
                <c:pt idx="1422">
                  <c:v>0.00945179584120983</c:v>
                </c:pt>
                <c:pt idx="1423">
                  <c:v>0.00945179584120983</c:v>
                </c:pt>
                <c:pt idx="1424">
                  <c:v>0.00945179584120983</c:v>
                </c:pt>
                <c:pt idx="1425">
                  <c:v>0.00945179584120983</c:v>
                </c:pt>
                <c:pt idx="1426">
                  <c:v>0.00945179584120983</c:v>
                </c:pt>
                <c:pt idx="1427">
                  <c:v>0.00945179584120983</c:v>
                </c:pt>
                <c:pt idx="1428">
                  <c:v>0.00945179584120983</c:v>
                </c:pt>
                <c:pt idx="1429">
                  <c:v>0.00945179584120983</c:v>
                </c:pt>
                <c:pt idx="1430">
                  <c:v>0.00945179584120983</c:v>
                </c:pt>
                <c:pt idx="1431">
                  <c:v>0.00945179584120983</c:v>
                </c:pt>
                <c:pt idx="1432">
                  <c:v>0.00945179584120983</c:v>
                </c:pt>
                <c:pt idx="1433">
                  <c:v>0.00945179584120983</c:v>
                </c:pt>
                <c:pt idx="1434">
                  <c:v>0.00945179584120983</c:v>
                </c:pt>
                <c:pt idx="1435">
                  <c:v>0.00945179584120983</c:v>
                </c:pt>
                <c:pt idx="1436">
                  <c:v>0.00945179584120983</c:v>
                </c:pt>
                <c:pt idx="1437">
                  <c:v>0.00945179584120983</c:v>
                </c:pt>
                <c:pt idx="1438">
                  <c:v>0.00945179584120983</c:v>
                </c:pt>
                <c:pt idx="1439">
                  <c:v>0.00945179584120983</c:v>
                </c:pt>
                <c:pt idx="1440">
                  <c:v>0.00945179584120983</c:v>
                </c:pt>
                <c:pt idx="1441">
                  <c:v>0.00945179584120983</c:v>
                </c:pt>
                <c:pt idx="1442">
                  <c:v>0.00945179584120983</c:v>
                </c:pt>
                <c:pt idx="1443">
                  <c:v>0.00945179584120983</c:v>
                </c:pt>
                <c:pt idx="1444">
                  <c:v>0.00945179584120983</c:v>
                </c:pt>
                <c:pt idx="1445">
                  <c:v>0.00945179584120983</c:v>
                </c:pt>
                <c:pt idx="1446">
                  <c:v>0.00945179584120983</c:v>
                </c:pt>
                <c:pt idx="1447">
                  <c:v>0.00945179584120983</c:v>
                </c:pt>
                <c:pt idx="1448">
                  <c:v>0.00945179584120983</c:v>
                </c:pt>
                <c:pt idx="1449">
                  <c:v>0.00945179584120983</c:v>
                </c:pt>
                <c:pt idx="1450">
                  <c:v>0.00945179584120983</c:v>
                </c:pt>
                <c:pt idx="1451">
                  <c:v>0.00945179584120983</c:v>
                </c:pt>
                <c:pt idx="1452">
                  <c:v>0.00945179584120983</c:v>
                </c:pt>
                <c:pt idx="1453">
                  <c:v>0.00945179584120983</c:v>
                </c:pt>
                <c:pt idx="1454">
                  <c:v>0.00945179584120983</c:v>
                </c:pt>
                <c:pt idx="1455">
                  <c:v>0.00945179584120983</c:v>
                </c:pt>
                <c:pt idx="1456">
                  <c:v>0.00945179584120983</c:v>
                </c:pt>
                <c:pt idx="1457">
                  <c:v>0.00945179584120983</c:v>
                </c:pt>
                <c:pt idx="1458">
                  <c:v>0.00945179584120983</c:v>
                </c:pt>
                <c:pt idx="1459">
                  <c:v>0.00945179584120983</c:v>
                </c:pt>
                <c:pt idx="1460">
                  <c:v>0.00945179584120983</c:v>
                </c:pt>
                <c:pt idx="1461">
                  <c:v>0.00945179584120983</c:v>
                </c:pt>
                <c:pt idx="1462">
                  <c:v>0.00945179584120983</c:v>
                </c:pt>
                <c:pt idx="1463">
                  <c:v>0.00945179584120983</c:v>
                </c:pt>
                <c:pt idx="1464">
                  <c:v>0.00945179584120983</c:v>
                </c:pt>
                <c:pt idx="1465">
                  <c:v>0.00945179584120983</c:v>
                </c:pt>
                <c:pt idx="1466">
                  <c:v>0.00945179584120983</c:v>
                </c:pt>
                <c:pt idx="1467">
                  <c:v>0.00945179584120983</c:v>
                </c:pt>
                <c:pt idx="1468">
                  <c:v>0.00945179584120983</c:v>
                </c:pt>
                <c:pt idx="1469">
                  <c:v>0.00945179584120983</c:v>
                </c:pt>
                <c:pt idx="1470">
                  <c:v>0.00945179584120983</c:v>
                </c:pt>
                <c:pt idx="1471">
                  <c:v>0.00945179584120983</c:v>
                </c:pt>
                <c:pt idx="1472">
                  <c:v>0.00945179584120983</c:v>
                </c:pt>
                <c:pt idx="1473">
                  <c:v>0.00945179584120983</c:v>
                </c:pt>
                <c:pt idx="1474">
                  <c:v>0.00945179584120983</c:v>
                </c:pt>
                <c:pt idx="1475">
                  <c:v>0.00945179584120983</c:v>
                </c:pt>
                <c:pt idx="1476">
                  <c:v>0.00945179584120983</c:v>
                </c:pt>
                <c:pt idx="1477">
                  <c:v>0.00945179584120983</c:v>
                </c:pt>
                <c:pt idx="1478">
                  <c:v>0.00945179584120983</c:v>
                </c:pt>
                <c:pt idx="1479">
                  <c:v>0.00945179584120983</c:v>
                </c:pt>
                <c:pt idx="1480">
                  <c:v>0.00945179584120983</c:v>
                </c:pt>
                <c:pt idx="1481">
                  <c:v>0.00945179584120983</c:v>
                </c:pt>
                <c:pt idx="1482">
                  <c:v>0.00945179584120983</c:v>
                </c:pt>
                <c:pt idx="1483">
                  <c:v>0.00945179584120983</c:v>
                </c:pt>
                <c:pt idx="1484">
                  <c:v>0.00945179584120983</c:v>
                </c:pt>
                <c:pt idx="1485">
                  <c:v>0.00945179584120983</c:v>
                </c:pt>
                <c:pt idx="1486">
                  <c:v>0.00945179584120983</c:v>
                </c:pt>
                <c:pt idx="1487">
                  <c:v>0.00945179584120983</c:v>
                </c:pt>
                <c:pt idx="1488">
                  <c:v>0.00945179584120983</c:v>
                </c:pt>
                <c:pt idx="1489">
                  <c:v>0.00945179584120983</c:v>
                </c:pt>
                <c:pt idx="1490">
                  <c:v>0.00945179584120983</c:v>
                </c:pt>
                <c:pt idx="1491">
                  <c:v>0.00945179584120983</c:v>
                </c:pt>
                <c:pt idx="1492">
                  <c:v>0.00945179584120983</c:v>
                </c:pt>
                <c:pt idx="1493">
                  <c:v>0.00945179584120983</c:v>
                </c:pt>
                <c:pt idx="1494">
                  <c:v>0.00945179584120983</c:v>
                </c:pt>
                <c:pt idx="1495">
                  <c:v>0.00945179584120983</c:v>
                </c:pt>
                <c:pt idx="1496">
                  <c:v>0.00945179584120983</c:v>
                </c:pt>
                <c:pt idx="1497">
                  <c:v>0.00945179584120983</c:v>
                </c:pt>
                <c:pt idx="1498">
                  <c:v>0.00945179584120983</c:v>
                </c:pt>
                <c:pt idx="1499">
                  <c:v>0.00945179584120983</c:v>
                </c:pt>
                <c:pt idx="1500">
                  <c:v>0.00945179584120983</c:v>
                </c:pt>
                <c:pt idx="1501">
                  <c:v>0.00945179584120983</c:v>
                </c:pt>
                <c:pt idx="1502">
                  <c:v>0.00945179584120983</c:v>
                </c:pt>
                <c:pt idx="1503">
                  <c:v>0.00945179584120983</c:v>
                </c:pt>
                <c:pt idx="1504">
                  <c:v>0.00945179584120983</c:v>
                </c:pt>
                <c:pt idx="1505">
                  <c:v>0.00945179584120983</c:v>
                </c:pt>
                <c:pt idx="1506">
                  <c:v>0.00945179584120983</c:v>
                </c:pt>
                <c:pt idx="1507">
                  <c:v>0.00945179584120983</c:v>
                </c:pt>
                <c:pt idx="1508">
                  <c:v>0.00945179584120983</c:v>
                </c:pt>
                <c:pt idx="1509">
                  <c:v>0.00945179584120983</c:v>
                </c:pt>
                <c:pt idx="1510">
                  <c:v>0.00945179584120983</c:v>
                </c:pt>
                <c:pt idx="1511">
                  <c:v>0.00945179584120983</c:v>
                </c:pt>
                <c:pt idx="1512">
                  <c:v>0.00945179584120983</c:v>
                </c:pt>
                <c:pt idx="1513">
                  <c:v>0.00945179584120983</c:v>
                </c:pt>
                <c:pt idx="1514">
                  <c:v>0.00945179584120983</c:v>
                </c:pt>
                <c:pt idx="1515">
                  <c:v>0.00945179584120983</c:v>
                </c:pt>
                <c:pt idx="1516">
                  <c:v>0.00945179584120983</c:v>
                </c:pt>
                <c:pt idx="1517">
                  <c:v>0.00945179584120983</c:v>
                </c:pt>
                <c:pt idx="1518">
                  <c:v>0.00945179584120983</c:v>
                </c:pt>
                <c:pt idx="1519">
                  <c:v>0.00945179584120983</c:v>
                </c:pt>
                <c:pt idx="1520">
                  <c:v>0.00945179584120983</c:v>
                </c:pt>
                <c:pt idx="1521">
                  <c:v>0.00945179584120983</c:v>
                </c:pt>
                <c:pt idx="1522">
                  <c:v>0.00945179584120983</c:v>
                </c:pt>
                <c:pt idx="1523">
                  <c:v>0.00945179584120983</c:v>
                </c:pt>
                <c:pt idx="1524">
                  <c:v>0.00945179584120983</c:v>
                </c:pt>
                <c:pt idx="1525">
                  <c:v>0.00945179584120983</c:v>
                </c:pt>
                <c:pt idx="1526">
                  <c:v>0.00945179584120983</c:v>
                </c:pt>
                <c:pt idx="1527">
                  <c:v>0.00945179584120983</c:v>
                </c:pt>
                <c:pt idx="1528">
                  <c:v>0.00945179584120983</c:v>
                </c:pt>
                <c:pt idx="1529">
                  <c:v>0.00945179584120983</c:v>
                </c:pt>
                <c:pt idx="1530">
                  <c:v>0.00945179584120983</c:v>
                </c:pt>
                <c:pt idx="1531">
                  <c:v>0.00945179584120983</c:v>
                </c:pt>
                <c:pt idx="1532">
                  <c:v>0.00945179584120983</c:v>
                </c:pt>
                <c:pt idx="1533">
                  <c:v>0.00945179584120983</c:v>
                </c:pt>
                <c:pt idx="1534">
                  <c:v>0.00945179584120983</c:v>
                </c:pt>
                <c:pt idx="1535">
                  <c:v>0.00945179584120983</c:v>
                </c:pt>
                <c:pt idx="1536">
                  <c:v>0.00945179584120983</c:v>
                </c:pt>
                <c:pt idx="1537">
                  <c:v>0.00945179584120983</c:v>
                </c:pt>
                <c:pt idx="1538">
                  <c:v>0.00945179584120983</c:v>
                </c:pt>
                <c:pt idx="1539">
                  <c:v>0.00945179584120983</c:v>
                </c:pt>
                <c:pt idx="1540">
                  <c:v>0.00945179584120983</c:v>
                </c:pt>
                <c:pt idx="1541">
                  <c:v>0.00945179584120983</c:v>
                </c:pt>
                <c:pt idx="1542">
                  <c:v>0.00945179584120983</c:v>
                </c:pt>
                <c:pt idx="1543">
                  <c:v>0.00945179584120983</c:v>
                </c:pt>
                <c:pt idx="1544">
                  <c:v>0.00945179584120983</c:v>
                </c:pt>
                <c:pt idx="1545">
                  <c:v>0.00945179584120983</c:v>
                </c:pt>
                <c:pt idx="1546">
                  <c:v>0.00945179584120983</c:v>
                </c:pt>
                <c:pt idx="1547">
                  <c:v>0.00945179584120983</c:v>
                </c:pt>
                <c:pt idx="1548">
                  <c:v>0.00945179584120983</c:v>
                </c:pt>
                <c:pt idx="1549">
                  <c:v>0.00945179584120983</c:v>
                </c:pt>
                <c:pt idx="1550">
                  <c:v>0.00945179584120983</c:v>
                </c:pt>
                <c:pt idx="1551">
                  <c:v>0.00945179584120983</c:v>
                </c:pt>
                <c:pt idx="1552">
                  <c:v>0.00945179584120983</c:v>
                </c:pt>
                <c:pt idx="1553">
                  <c:v>0.00945179584120983</c:v>
                </c:pt>
                <c:pt idx="1554">
                  <c:v>0.00945179584120983</c:v>
                </c:pt>
                <c:pt idx="1555">
                  <c:v>0.00945179584120983</c:v>
                </c:pt>
                <c:pt idx="1556">
                  <c:v>0.00945179584120983</c:v>
                </c:pt>
                <c:pt idx="1557">
                  <c:v>0.00945179584120983</c:v>
                </c:pt>
                <c:pt idx="1558">
                  <c:v>0.00945179584120983</c:v>
                </c:pt>
                <c:pt idx="1559">
                  <c:v>0.00945179584120983</c:v>
                </c:pt>
                <c:pt idx="1560">
                  <c:v>0.00945179584120983</c:v>
                </c:pt>
                <c:pt idx="1561">
                  <c:v>0.00945179584120983</c:v>
                </c:pt>
                <c:pt idx="1562">
                  <c:v>0.00945179584120983</c:v>
                </c:pt>
                <c:pt idx="1563">
                  <c:v>0.00945179584120983</c:v>
                </c:pt>
                <c:pt idx="1564">
                  <c:v>0.00945179584120983</c:v>
                </c:pt>
                <c:pt idx="1565">
                  <c:v>0.00945179584120983</c:v>
                </c:pt>
                <c:pt idx="1566">
                  <c:v>0.00945179584120983</c:v>
                </c:pt>
                <c:pt idx="1567">
                  <c:v>0.00945179584120983</c:v>
                </c:pt>
                <c:pt idx="1568">
                  <c:v>0.00945179584120983</c:v>
                </c:pt>
                <c:pt idx="1569">
                  <c:v>0.00945179584120983</c:v>
                </c:pt>
                <c:pt idx="1570">
                  <c:v>0.00945179584120983</c:v>
                </c:pt>
                <c:pt idx="1571">
                  <c:v>0.00945179584120983</c:v>
                </c:pt>
                <c:pt idx="1572">
                  <c:v>0.00945179584120983</c:v>
                </c:pt>
                <c:pt idx="1573">
                  <c:v>0.00945179584120983</c:v>
                </c:pt>
                <c:pt idx="1574">
                  <c:v>0.00945179584120983</c:v>
                </c:pt>
                <c:pt idx="1575">
                  <c:v>0.00945179584120983</c:v>
                </c:pt>
                <c:pt idx="1576">
                  <c:v>0.00945179584120983</c:v>
                </c:pt>
                <c:pt idx="1577">
                  <c:v>0.00945179584120983</c:v>
                </c:pt>
                <c:pt idx="1578">
                  <c:v>0.00945179584120983</c:v>
                </c:pt>
                <c:pt idx="1579">
                  <c:v>0.00945179584120983</c:v>
                </c:pt>
                <c:pt idx="1580">
                  <c:v>0.00945179584120983</c:v>
                </c:pt>
                <c:pt idx="1581">
                  <c:v>0.00945179584120983</c:v>
                </c:pt>
                <c:pt idx="1582">
                  <c:v>0.00945179584120983</c:v>
                </c:pt>
                <c:pt idx="1583">
                  <c:v>0.00945179584120983</c:v>
                </c:pt>
                <c:pt idx="1584">
                  <c:v>0.00945179584120983</c:v>
                </c:pt>
                <c:pt idx="1585">
                  <c:v>0.00945179584120983</c:v>
                </c:pt>
                <c:pt idx="1586">
                  <c:v>0.00945179584120983</c:v>
                </c:pt>
                <c:pt idx="1587">
                  <c:v>0.00945179584120983</c:v>
                </c:pt>
                <c:pt idx="1588">
                  <c:v>0.00945179584120983</c:v>
                </c:pt>
                <c:pt idx="1589">
                  <c:v>0.00945179584120983</c:v>
                </c:pt>
                <c:pt idx="1590">
                  <c:v>0.00945179584120983</c:v>
                </c:pt>
                <c:pt idx="1591">
                  <c:v>0.00945179584120983</c:v>
                </c:pt>
                <c:pt idx="1592">
                  <c:v>0.00945179584120983</c:v>
                </c:pt>
                <c:pt idx="1593">
                  <c:v>0.00945179584120983</c:v>
                </c:pt>
                <c:pt idx="1594">
                  <c:v>0.00945179584120983</c:v>
                </c:pt>
                <c:pt idx="1595">
                  <c:v>0.00945179584120983</c:v>
                </c:pt>
                <c:pt idx="1596">
                  <c:v>0.00945179584120983</c:v>
                </c:pt>
                <c:pt idx="1597">
                  <c:v>0.00945179584120983</c:v>
                </c:pt>
                <c:pt idx="1598">
                  <c:v>0.00945179584120983</c:v>
                </c:pt>
                <c:pt idx="1599">
                  <c:v>0.00945179584120983</c:v>
                </c:pt>
                <c:pt idx="1600">
                  <c:v>0.00945179584120983</c:v>
                </c:pt>
                <c:pt idx="1601">
                  <c:v>0.00945179584120983</c:v>
                </c:pt>
                <c:pt idx="1602">
                  <c:v>0.00945179584120983</c:v>
                </c:pt>
                <c:pt idx="1603">
                  <c:v>0.00945179584120983</c:v>
                </c:pt>
                <c:pt idx="1604">
                  <c:v>0.00945179584120983</c:v>
                </c:pt>
                <c:pt idx="1605">
                  <c:v>0.00945179584120983</c:v>
                </c:pt>
                <c:pt idx="1606">
                  <c:v>0.00945179584120983</c:v>
                </c:pt>
                <c:pt idx="1607">
                  <c:v>0.00945179584120983</c:v>
                </c:pt>
                <c:pt idx="1608">
                  <c:v>0.00945179584120983</c:v>
                </c:pt>
                <c:pt idx="1609">
                  <c:v>0.00945179584120983</c:v>
                </c:pt>
                <c:pt idx="1610">
                  <c:v>0.00945179584120983</c:v>
                </c:pt>
                <c:pt idx="1611">
                  <c:v>0.00945179584120983</c:v>
                </c:pt>
                <c:pt idx="1612">
                  <c:v>0.00945179584120983</c:v>
                </c:pt>
                <c:pt idx="1613">
                  <c:v>0.00945179584120983</c:v>
                </c:pt>
                <c:pt idx="1614">
                  <c:v>0.00945179584120983</c:v>
                </c:pt>
                <c:pt idx="1615">
                  <c:v>0.00945179584120983</c:v>
                </c:pt>
                <c:pt idx="1616">
                  <c:v>0.00945179584120983</c:v>
                </c:pt>
                <c:pt idx="1617">
                  <c:v>0.00945179584120983</c:v>
                </c:pt>
                <c:pt idx="1618">
                  <c:v>0.00945179584120983</c:v>
                </c:pt>
                <c:pt idx="1619">
                  <c:v>0.00945179584120983</c:v>
                </c:pt>
                <c:pt idx="1620">
                  <c:v>0.00945179584120983</c:v>
                </c:pt>
                <c:pt idx="1621">
                  <c:v>0.00945179584120983</c:v>
                </c:pt>
                <c:pt idx="1622">
                  <c:v>0.00945179584120983</c:v>
                </c:pt>
                <c:pt idx="1623">
                  <c:v>0.00945179584120983</c:v>
                </c:pt>
                <c:pt idx="1624">
                  <c:v>0.00945179584120983</c:v>
                </c:pt>
                <c:pt idx="1625">
                  <c:v>0.00945179584120983</c:v>
                </c:pt>
                <c:pt idx="1626">
                  <c:v>0.00945179584120983</c:v>
                </c:pt>
                <c:pt idx="1627">
                  <c:v>0.00945179584120983</c:v>
                </c:pt>
                <c:pt idx="1628">
                  <c:v>0.00945179584120983</c:v>
                </c:pt>
                <c:pt idx="1629">
                  <c:v>0.00945179584120983</c:v>
                </c:pt>
                <c:pt idx="1630">
                  <c:v>0.00945179584120983</c:v>
                </c:pt>
                <c:pt idx="1631">
                  <c:v>0.00945179584120983</c:v>
                </c:pt>
                <c:pt idx="1632">
                  <c:v>0.00945179584120983</c:v>
                </c:pt>
                <c:pt idx="1633">
                  <c:v>0.00945179584120983</c:v>
                </c:pt>
                <c:pt idx="1634">
                  <c:v>0.00945179584120983</c:v>
                </c:pt>
                <c:pt idx="1635">
                  <c:v>0.00945179584120983</c:v>
                </c:pt>
                <c:pt idx="1636">
                  <c:v>0.00945179584120983</c:v>
                </c:pt>
                <c:pt idx="1637">
                  <c:v>0.00945179584120983</c:v>
                </c:pt>
                <c:pt idx="1638">
                  <c:v>0.00945179584120983</c:v>
                </c:pt>
                <c:pt idx="1639">
                  <c:v>0.00945179584120983</c:v>
                </c:pt>
                <c:pt idx="1640">
                  <c:v>0.00945179584120983</c:v>
                </c:pt>
                <c:pt idx="1641">
                  <c:v>0.00945179584120983</c:v>
                </c:pt>
                <c:pt idx="1642">
                  <c:v>0.00945179584120983</c:v>
                </c:pt>
                <c:pt idx="1643">
                  <c:v>0.00945179584120983</c:v>
                </c:pt>
                <c:pt idx="1644">
                  <c:v>0.00945179584120983</c:v>
                </c:pt>
                <c:pt idx="1645">
                  <c:v>0.00945179584120983</c:v>
                </c:pt>
                <c:pt idx="1646">
                  <c:v>0.00945179584120983</c:v>
                </c:pt>
                <c:pt idx="1647">
                  <c:v>0.00945179584120983</c:v>
                </c:pt>
                <c:pt idx="1648">
                  <c:v>0.00945179584120983</c:v>
                </c:pt>
                <c:pt idx="1649">
                  <c:v>0.00945179584120983</c:v>
                </c:pt>
                <c:pt idx="1650">
                  <c:v>0.00945179584120983</c:v>
                </c:pt>
                <c:pt idx="1651">
                  <c:v>0.00945179584120983</c:v>
                </c:pt>
                <c:pt idx="1652">
                  <c:v>0.00945179584120983</c:v>
                </c:pt>
                <c:pt idx="1653">
                  <c:v>0.00945179584120983</c:v>
                </c:pt>
                <c:pt idx="1654">
                  <c:v>0.00945179584120983</c:v>
                </c:pt>
                <c:pt idx="1655">
                  <c:v>0.00945179584120983</c:v>
                </c:pt>
                <c:pt idx="1656">
                  <c:v>0.00945179584120983</c:v>
                </c:pt>
                <c:pt idx="1657">
                  <c:v>0.00945179584120983</c:v>
                </c:pt>
                <c:pt idx="1658">
                  <c:v>0.00945179584120983</c:v>
                </c:pt>
                <c:pt idx="1659">
                  <c:v>0.00945179584120983</c:v>
                </c:pt>
                <c:pt idx="1660">
                  <c:v>0.00945179584120983</c:v>
                </c:pt>
                <c:pt idx="1661">
                  <c:v>0.00945179584120983</c:v>
                </c:pt>
                <c:pt idx="1662">
                  <c:v>0.00945179584120983</c:v>
                </c:pt>
                <c:pt idx="1663">
                  <c:v>0.00945179584120983</c:v>
                </c:pt>
                <c:pt idx="1664">
                  <c:v>0.00945179584120983</c:v>
                </c:pt>
                <c:pt idx="1665">
                  <c:v>0.00945179584120983</c:v>
                </c:pt>
                <c:pt idx="1666">
                  <c:v>0.00945179584120983</c:v>
                </c:pt>
                <c:pt idx="1667">
                  <c:v>0.00945179584120983</c:v>
                </c:pt>
                <c:pt idx="1668">
                  <c:v>0.00945179584120983</c:v>
                </c:pt>
                <c:pt idx="1669">
                  <c:v>0.00945179584120983</c:v>
                </c:pt>
                <c:pt idx="1670">
                  <c:v>0.00945179584120983</c:v>
                </c:pt>
                <c:pt idx="1671">
                  <c:v>0.00945179584120983</c:v>
                </c:pt>
                <c:pt idx="1672">
                  <c:v>0.00945179584120983</c:v>
                </c:pt>
                <c:pt idx="1673">
                  <c:v>0.00945179584120983</c:v>
                </c:pt>
                <c:pt idx="1674">
                  <c:v>0.00945179584120983</c:v>
                </c:pt>
                <c:pt idx="1675">
                  <c:v>0.00945179584120983</c:v>
                </c:pt>
                <c:pt idx="1676">
                  <c:v>0.00945179584120983</c:v>
                </c:pt>
                <c:pt idx="1677">
                  <c:v>0.00945179584120983</c:v>
                </c:pt>
                <c:pt idx="1678">
                  <c:v>0.00945179584120983</c:v>
                </c:pt>
                <c:pt idx="1679">
                  <c:v>0.00945179584120983</c:v>
                </c:pt>
                <c:pt idx="1680">
                  <c:v>0.00945179584120983</c:v>
                </c:pt>
                <c:pt idx="1681">
                  <c:v>0.00945179584120983</c:v>
                </c:pt>
                <c:pt idx="1682">
                  <c:v>0.00945179584120983</c:v>
                </c:pt>
                <c:pt idx="1683">
                  <c:v>0.00945179584120983</c:v>
                </c:pt>
                <c:pt idx="1684">
                  <c:v>0.00945179584120983</c:v>
                </c:pt>
                <c:pt idx="1685">
                  <c:v>0.00945179584120983</c:v>
                </c:pt>
                <c:pt idx="1686">
                  <c:v>0.00945179584120983</c:v>
                </c:pt>
                <c:pt idx="1687">
                  <c:v>0.00945179584120983</c:v>
                </c:pt>
                <c:pt idx="1688">
                  <c:v>0.00945179584120983</c:v>
                </c:pt>
                <c:pt idx="1689">
                  <c:v>0.00945179584120983</c:v>
                </c:pt>
                <c:pt idx="1690">
                  <c:v>0.00945179584120983</c:v>
                </c:pt>
                <c:pt idx="1691">
                  <c:v>0.00945179584120983</c:v>
                </c:pt>
                <c:pt idx="1692">
                  <c:v>0.00945179584120983</c:v>
                </c:pt>
                <c:pt idx="1693">
                  <c:v>0.00945179584120983</c:v>
                </c:pt>
                <c:pt idx="1694">
                  <c:v>0.00945179584120983</c:v>
                </c:pt>
                <c:pt idx="1695">
                  <c:v>0.00945179584120983</c:v>
                </c:pt>
                <c:pt idx="1696">
                  <c:v>0.00945179584120983</c:v>
                </c:pt>
                <c:pt idx="1697">
                  <c:v>0.00945179584120983</c:v>
                </c:pt>
                <c:pt idx="1698">
                  <c:v>0.00945179584120983</c:v>
                </c:pt>
                <c:pt idx="1699">
                  <c:v>0.00945179584120983</c:v>
                </c:pt>
                <c:pt idx="1700">
                  <c:v>0.00945179584120983</c:v>
                </c:pt>
                <c:pt idx="1701">
                  <c:v>0.00945179584120983</c:v>
                </c:pt>
                <c:pt idx="1702">
                  <c:v>0.00945179584120983</c:v>
                </c:pt>
                <c:pt idx="1703">
                  <c:v>0.00945179584120983</c:v>
                </c:pt>
                <c:pt idx="1704">
                  <c:v>0.00945179584120983</c:v>
                </c:pt>
                <c:pt idx="1705">
                  <c:v>0.00945179584120983</c:v>
                </c:pt>
                <c:pt idx="1706">
                  <c:v>0.00945179584120983</c:v>
                </c:pt>
                <c:pt idx="1707">
                  <c:v>0.00945179584120983</c:v>
                </c:pt>
                <c:pt idx="1708">
                  <c:v>0.00945179584120983</c:v>
                </c:pt>
                <c:pt idx="1709">
                  <c:v>0.00945179584120983</c:v>
                </c:pt>
                <c:pt idx="1710">
                  <c:v>0.00945179584120983</c:v>
                </c:pt>
                <c:pt idx="1711">
                  <c:v>0.00945179584120983</c:v>
                </c:pt>
                <c:pt idx="1712">
                  <c:v>0.00945179584120983</c:v>
                </c:pt>
                <c:pt idx="1713">
                  <c:v>0.00945179584120983</c:v>
                </c:pt>
                <c:pt idx="1714">
                  <c:v>0.00945179584120983</c:v>
                </c:pt>
                <c:pt idx="1715">
                  <c:v>0.00945179584120983</c:v>
                </c:pt>
                <c:pt idx="1716">
                  <c:v>0.00945179584120983</c:v>
                </c:pt>
                <c:pt idx="1717">
                  <c:v>0.00945179584120983</c:v>
                </c:pt>
                <c:pt idx="1718">
                  <c:v>0.00945179584120983</c:v>
                </c:pt>
                <c:pt idx="1719">
                  <c:v>0.00945179584120983</c:v>
                </c:pt>
                <c:pt idx="1720">
                  <c:v>0.00945179584120983</c:v>
                </c:pt>
                <c:pt idx="1721">
                  <c:v>0.00945179584120983</c:v>
                </c:pt>
                <c:pt idx="1722">
                  <c:v>0.00945179584120983</c:v>
                </c:pt>
                <c:pt idx="1723">
                  <c:v>0.00945179584120983</c:v>
                </c:pt>
                <c:pt idx="1724">
                  <c:v>0.00945179584120983</c:v>
                </c:pt>
                <c:pt idx="1725">
                  <c:v>0.00945179584120983</c:v>
                </c:pt>
                <c:pt idx="1726">
                  <c:v>0.00945179584120983</c:v>
                </c:pt>
                <c:pt idx="1727">
                  <c:v>0.00945179584120983</c:v>
                </c:pt>
                <c:pt idx="1728">
                  <c:v>0.00945179584120983</c:v>
                </c:pt>
                <c:pt idx="1729">
                  <c:v>0.00945179584120983</c:v>
                </c:pt>
                <c:pt idx="1730">
                  <c:v>0.00945179584120983</c:v>
                </c:pt>
                <c:pt idx="1731">
                  <c:v>0.00945179584120983</c:v>
                </c:pt>
                <c:pt idx="1732">
                  <c:v>0.00945179584120983</c:v>
                </c:pt>
                <c:pt idx="1733">
                  <c:v>0.00945179584120983</c:v>
                </c:pt>
                <c:pt idx="1734">
                  <c:v>0.00945179584120983</c:v>
                </c:pt>
                <c:pt idx="1735">
                  <c:v>0.00945179584120983</c:v>
                </c:pt>
                <c:pt idx="1736">
                  <c:v>0.00945179584120983</c:v>
                </c:pt>
                <c:pt idx="1737">
                  <c:v>0.00945179584120983</c:v>
                </c:pt>
                <c:pt idx="1738">
                  <c:v>0.00945179584120983</c:v>
                </c:pt>
                <c:pt idx="1739">
                  <c:v>0.00945179584120983</c:v>
                </c:pt>
                <c:pt idx="1740">
                  <c:v>0.00945179584120983</c:v>
                </c:pt>
                <c:pt idx="1741">
                  <c:v>0.00945179584120983</c:v>
                </c:pt>
                <c:pt idx="1742">
                  <c:v>0.00945179584120983</c:v>
                </c:pt>
                <c:pt idx="1743">
                  <c:v>0.00945179584120983</c:v>
                </c:pt>
                <c:pt idx="1744">
                  <c:v>0.00945179584120983</c:v>
                </c:pt>
                <c:pt idx="1745">
                  <c:v>0.00945179584120983</c:v>
                </c:pt>
                <c:pt idx="1746">
                  <c:v>0.00945179584120983</c:v>
                </c:pt>
                <c:pt idx="1747">
                  <c:v>0.00945179584120983</c:v>
                </c:pt>
                <c:pt idx="1748">
                  <c:v>0.00945179584120983</c:v>
                </c:pt>
                <c:pt idx="1749">
                  <c:v>0.00945179584120983</c:v>
                </c:pt>
                <c:pt idx="1750">
                  <c:v>0.00945179584120983</c:v>
                </c:pt>
                <c:pt idx="1751">
                  <c:v>0.00945179584120983</c:v>
                </c:pt>
                <c:pt idx="1752">
                  <c:v>0.00945179584120983</c:v>
                </c:pt>
                <c:pt idx="1753">
                  <c:v>0.00945179584120983</c:v>
                </c:pt>
                <c:pt idx="1754">
                  <c:v>0.00945179584120983</c:v>
                </c:pt>
                <c:pt idx="1755">
                  <c:v>0.00945179584120983</c:v>
                </c:pt>
                <c:pt idx="1756">
                  <c:v>0.00945179584120983</c:v>
                </c:pt>
                <c:pt idx="1757">
                  <c:v>0.00945179584120983</c:v>
                </c:pt>
                <c:pt idx="1758">
                  <c:v>0.00945179584120983</c:v>
                </c:pt>
                <c:pt idx="1759">
                  <c:v>0.00945179584120983</c:v>
                </c:pt>
                <c:pt idx="1760">
                  <c:v>0.00945179584120983</c:v>
                </c:pt>
                <c:pt idx="1761">
                  <c:v>0.00945179584120983</c:v>
                </c:pt>
                <c:pt idx="1762">
                  <c:v>0.00945179584120983</c:v>
                </c:pt>
                <c:pt idx="1763">
                  <c:v>0.00945179584120983</c:v>
                </c:pt>
                <c:pt idx="1764">
                  <c:v>0.00945179584120983</c:v>
                </c:pt>
                <c:pt idx="1765">
                  <c:v>0.00945179584120983</c:v>
                </c:pt>
                <c:pt idx="1766">
                  <c:v>0.00945179584120983</c:v>
                </c:pt>
                <c:pt idx="1767">
                  <c:v>0.00945179584120983</c:v>
                </c:pt>
                <c:pt idx="1768">
                  <c:v>0.00945179584120983</c:v>
                </c:pt>
                <c:pt idx="1769">
                  <c:v>0.00945179584120983</c:v>
                </c:pt>
                <c:pt idx="1770">
                  <c:v>0.00945179584120983</c:v>
                </c:pt>
                <c:pt idx="1771">
                  <c:v>0.00945179584120983</c:v>
                </c:pt>
                <c:pt idx="1772">
                  <c:v>0.00945179584120983</c:v>
                </c:pt>
                <c:pt idx="1773">
                  <c:v>0.00945179584120983</c:v>
                </c:pt>
                <c:pt idx="1774">
                  <c:v>0.00945179584120983</c:v>
                </c:pt>
                <c:pt idx="1775">
                  <c:v>0.00945179584120983</c:v>
                </c:pt>
                <c:pt idx="1776">
                  <c:v>0.00945179584120983</c:v>
                </c:pt>
                <c:pt idx="1777">
                  <c:v>0.00945179584120983</c:v>
                </c:pt>
                <c:pt idx="1778">
                  <c:v>0.00945179584120983</c:v>
                </c:pt>
                <c:pt idx="1779">
                  <c:v>0.00945179584120983</c:v>
                </c:pt>
                <c:pt idx="1780">
                  <c:v>0.00945179584120983</c:v>
                </c:pt>
                <c:pt idx="1781">
                  <c:v>0.00945179584120983</c:v>
                </c:pt>
                <c:pt idx="1782">
                  <c:v>0.00945179584120983</c:v>
                </c:pt>
                <c:pt idx="1783">
                  <c:v>0.00945179584120983</c:v>
                </c:pt>
                <c:pt idx="1784">
                  <c:v>0.00945179584120983</c:v>
                </c:pt>
                <c:pt idx="1785">
                  <c:v>0.00945179584120983</c:v>
                </c:pt>
                <c:pt idx="1786">
                  <c:v>0.00945179584120983</c:v>
                </c:pt>
                <c:pt idx="1787">
                  <c:v>0.00945179584120983</c:v>
                </c:pt>
                <c:pt idx="1788">
                  <c:v>0.00945179584120983</c:v>
                </c:pt>
                <c:pt idx="1789">
                  <c:v>0.00945179584120983</c:v>
                </c:pt>
                <c:pt idx="1790">
                  <c:v>0.00945179584120983</c:v>
                </c:pt>
                <c:pt idx="1791">
                  <c:v>0.00945179584120983</c:v>
                </c:pt>
                <c:pt idx="1792">
                  <c:v>0.00945179584120983</c:v>
                </c:pt>
                <c:pt idx="1793">
                  <c:v>0.00945179584120983</c:v>
                </c:pt>
                <c:pt idx="1794">
                  <c:v>0.00945179584120983</c:v>
                </c:pt>
                <c:pt idx="1795">
                  <c:v>0.00945179584120983</c:v>
                </c:pt>
                <c:pt idx="1796">
                  <c:v>0.00945179584120983</c:v>
                </c:pt>
                <c:pt idx="1797">
                  <c:v>0.00945179584120983</c:v>
                </c:pt>
                <c:pt idx="1798">
                  <c:v>0.00945179584120983</c:v>
                </c:pt>
                <c:pt idx="1799">
                  <c:v>0.00945179584120983</c:v>
                </c:pt>
                <c:pt idx="1800">
                  <c:v>0.00945179584120983</c:v>
                </c:pt>
                <c:pt idx="1801">
                  <c:v>0.00945179584120983</c:v>
                </c:pt>
                <c:pt idx="1802">
                  <c:v>0.00945179584120983</c:v>
                </c:pt>
                <c:pt idx="1803">
                  <c:v>0.00945179584120983</c:v>
                </c:pt>
                <c:pt idx="1804">
                  <c:v>0.00945179584120983</c:v>
                </c:pt>
                <c:pt idx="1805">
                  <c:v>0.00945179584120983</c:v>
                </c:pt>
                <c:pt idx="1806">
                  <c:v>0.00945179584120983</c:v>
                </c:pt>
                <c:pt idx="1807">
                  <c:v>0.00945179584120983</c:v>
                </c:pt>
                <c:pt idx="1808">
                  <c:v>0.00945179584120983</c:v>
                </c:pt>
                <c:pt idx="1809">
                  <c:v>0.00945179584120983</c:v>
                </c:pt>
                <c:pt idx="1810">
                  <c:v>0.00945179584120983</c:v>
                </c:pt>
                <c:pt idx="1811">
                  <c:v>0.00945179584120983</c:v>
                </c:pt>
                <c:pt idx="1812">
                  <c:v>0.00945179584120983</c:v>
                </c:pt>
                <c:pt idx="1813">
                  <c:v>0.00945179584120983</c:v>
                </c:pt>
                <c:pt idx="1814">
                  <c:v>0.00945179584120983</c:v>
                </c:pt>
                <c:pt idx="1815">
                  <c:v>0.00945179584120983</c:v>
                </c:pt>
                <c:pt idx="1816">
                  <c:v>0.00945179584120983</c:v>
                </c:pt>
                <c:pt idx="1817">
                  <c:v>0.00945179584120983</c:v>
                </c:pt>
                <c:pt idx="1818">
                  <c:v>0.00945179584120983</c:v>
                </c:pt>
                <c:pt idx="1819">
                  <c:v>0.00945179584120983</c:v>
                </c:pt>
                <c:pt idx="1820">
                  <c:v>0.00945179584120983</c:v>
                </c:pt>
                <c:pt idx="1821">
                  <c:v>0.00945179584120983</c:v>
                </c:pt>
                <c:pt idx="1822">
                  <c:v>0.00945179584120983</c:v>
                </c:pt>
                <c:pt idx="1823">
                  <c:v>0.00945179584120983</c:v>
                </c:pt>
                <c:pt idx="1824">
                  <c:v>0.00945179584120983</c:v>
                </c:pt>
                <c:pt idx="1825">
                  <c:v>0.00945179584120983</c:v>
                </c:pt>
                <c:pt idx="1826">
                  <c:v>0.00945179584120983</c:v>
                </c:pt>
                <c:pt idx="1827">
                  <c:v>0.00945179584120983</c:v>
                </c:pt>
                <c:pt idx="1828">
                  <c:v>0.00945179584120983</c:v>
                </c:pt>
                <c:pt idx="1829">
                  <c:v>0.00945179584120983</c:v>
                </c:pt>
                <c:pt idx="1830">
                  <c:v>0.00945179584120983</c:v>
                </c:pt>
                <c:pt idx="1831">
                  <c:v>0.00945179584120983</c:v>
                </c:pt>
                <c:pt idx="1832">
                  <c:v>0.00945179584120983</c:v>
                </c:pt>
                <c:pt idx="1833">
                  <c:v>0.00945179584120983</c:v>
                </c:pt>
                <c:pt idx="1834">
                  <c:v>0.00945179584120983</c:v>
                </c:pt>
                <c:pt idx="1835">
                  <c:v>0.00945179584120983</c:v>
                </c:pt>
                <c:pt idx="1836">
                  <c:v>0.00945179584120983</c:v>
                </c:pt>
                <c:pt idx="1837">
                  <c:v>0.00945179584120983</c:v>
                </c:pt>
                <c:pt idx="1838">
                  <c:v>0.00945179584120983</c:v>
                </c:pt>
                <c:pt idx="1839">
                  <c:v>0.00945179584120983</c:v>
                </c:pt>
                <c:pt idx="1840">
                  <c:v>0.00945179584120983</c:v>
                </c:pt>
                <c:pt idx="1841">
                  <c:v>0.00945179584120983</c:v>
                </c:pt>
                <c:pt idx="1842">
                  <c:v>0.00945179584120983</c:v>
                </c:pt>
                <c:pt idx="1843">
                  <c:v>0.00945179584120983</c:v>
                </c:pt>
                <c:pt idx="1844">
                  <c:v>0.00945179584120983</c:v>
                </c:pt>
                <c:pt idx="1845">
                  <c:v>0.00945179584120983</c:v>
                </c:pt>
                <c:pt idx="1846">
                  <c:v>0.00945179584120983</c:v>
                </c:pt>
                <c:pt idx="1847">
                  <c:v>0.00945179584120983</c:v>
                </c:pt>
                <c:pt idx="1848">
                  <c:v>0.00945179584120983</c:v>
                </c:pt>
                <c:pt idx="1849">
                  <c:v>0.00945179584120983</c:v>
                </c:pt>
                <c:pt idx="1850">
                  <c:v>0.00945179584120983</c:v>
                </c:pt>
                <c:pt idx="1851">
                  <c:v>0.00945179584120983</c:v>
                </c:pt>
                <c:pt idx="1852">
                  <c:v>0.00945179584120983</c:v>
                </c:pt>
                <c:pt idx="1853">
                  <c:v>0.00945179584120983</c:v>
                </c:pt>
                <c:pt idx="1854">
                  <c:v>0.00945179584120983</c:v>
                </c:pt>
                <c:pt idx="1855">
                  <c:v>0.00945179584120983</c:v>
                </c:pt>
                <c:pt idx="1856">
                  <c:v>0.00945179584120983</c:v>
                </c:pt>
                <c:pt idx="1857">
                  <c:v>0.00945179584120983</c:v>
                </c:pt>
                <c:pt idx="1858">
                  <c:v>0.00945179584120983</c:v>
                </c:pt>
                <c:pt idx="1859">
                  <c:v>0.00945179584120983</c:v>
                </c:pt>
                <c:pt idx="1860">
                  <c:v>0.00945179584120983</c:v>
                </c:pt>
                <c:pt idx="1861">
                  <c:v>0.00945179584120983</c:v>
                </c:pt>
                <c:pt idx="1862">
                  <c:v>0.00945179584120983</c:v>
                </c:pt>
                <c:pt idx="1863">
                  <c:v>0.00945179584120983</c:v>
                </c:pt>
                <c:pt idx="1864">
                  <c:v>0.00945179584120983</c:v>
                </c:pt>
                <c:pt idx="1865">
                  <c:v>0.00945179584120983</c:v>
                </c:pt>
                <c:pt idx="1866">
                  <c:v>0.00945179584120983</c:v>
                </c:pt>
                <c:pt idx="1867">
                  <c:v>0.00945179584120983</c:v>
                </c:pt>
                <c:pt idx="1868">
                  <c:v>0.00945179584120983</c:v>
                </c:pt>
                <c:pt idx="1869">
                  <c:v>0.00945179584120983</c:v>
                </c:pt>
                <c:pt idx="1870">
                  <c:v>0.00945179584120983</c:v>
                </c:pt>
                <c:pt idx="1871">
                  <c:v>0.00945179584120983</c:v>
                </c:pt>
                <c:pt idx="1872">
                  <c:v>0.00945179584120983</c:v>
                </c:pt>
                <c:pt idx="1873">
                  <c:v>0.00945179584120983</c:v>
                </c:pt>
                <c:pt idx="1874">
                  <c:v>0.00945179584120983</c:v>
                </c:pt>
                <c:pt idx="1875">
                  <c:v>0.00945179584120983</c:v>
                </c:pt>
                <c:pt idx="1876">
                  <c:v>0.00945179584120983</c:v>
                </c:pt>
                <c:pt idx="1877">
                  <c:v>0.00945179584120983</c:v>
                </c:pt>
                <c:pt idx="1878">
                  <c:v>0.00945179584120983</c:v>
                </c:pt>
                <c:pt idx="1879">
                  <c:v>0.00945179584120983</c:v>
                </c:pt>
                <c:pt idx="1880">
                  <c:v>0.00945179584120983</c:v>
                </c:pt>
                <c:pt idx="1881">
                  <c:v>0.00945179584120983</c:v>
                </c:pt>
                <c:pt idx="1882">
                  <c:v>0.00945179584120983</c:v>
                </c:pt>
                <c:pt idx="1883">
                  <c:v>0.00945179584120983</c:v>
                </c:pt>
                <c:pt idx="1884">
                  <c:v>0.00945179584120983</c:v>
                </c:pt>
                <c:pt idx="1885">
                  <c:v>0.00945179584120983</c:v>
                </c:pt>
                <c:pt idx="1886">
                  <c:v>0.00945179584120983</c:v>
                </c:pt>
                <c:pt idx="1887">
                  <c:v>0.00945179584120983</c:v>
                </c:pt>
                <c:pt idx="1888">
                  <c:v>0.00945179584120983</c:v>
                </c:pt>
                <c:pt idx="1889">
                  <c:v>0.00945179584120983</c:v>
                </c:pt>
                <c:pt idx="1890">
                  <c:v>0.00945179584120983</c:v>
                </c:pt>
                <c:pt idx="1891">
                  <c:v>0.00945179584120983</c:v>
                </c:pt>
                <c:pt idx="1892">
                  <c:v>0.00945179584120983</c:v>
                </c:pt>
                <c:pt idx="1893">
                  <c:v>0.00945179584120983</c:v>
                </c:pt>
                <c:pt idx="1894">
                  <c:v>0.00945179584120983</c:v>
                </c:pt>
                <c:pt idx="1895">
                  <c:v>0.00945179584120983</c:v>
                </c:pt>
                <c:pt idx="1896">
                  <c:v>0.00945179584120983</c:v>
                </c:pt>
                <c:pt idx="1897">
                  <c:v>0.00945179584120983</c:v>
                </c:pt>
                <c:pt idx="1898">
                  <c:v>0.00945179584120983</c:v>
                </c:pt>
                <c:pt idx="1899">
                  <c:v>0.00945179584120983</c:v>
                </c:pt>
                <c:pt idx="1900">
                  <c:v>0.00945179584120983</c:v>
                </c:pt>
                <c:pt idx="1901">
                  <c:v>0.00945179584120983</c:v>
                </c:pt>
                <c:pt idx="1902">
                  <c:v>0.00945179584120983</c:v>
                </c:pt>
                <c:pt idx="1903">
                  <c:v>0.00945179584120983</c:v>
                </c:pt>
                <c:pt idx="1904">
                  <c:v>0.00945179584120983</c:v>
                </c:pt>
                <c:pt idx="1905">
                  <c:v>0.00945179584120983</c:v>
                </c:pt>
                <c:pt idx="1906">
                  <c:v>0.00945179584120983</c:v>
                </c:pt>
                <c:pt idx="1907">
                  <c:v>0.00945179584120983</c:v>
                </c:pt>
                <c:pt idx="1908">
                  <c:v>0.00945179584120983</c:v>
                </c:pt>
                <c:pt idx="1909">
                  <c:v>0.00945179584120983</c:v>
                </c:pt>
                <c:pt idx="1910">
                  <c:v>0.00945179584120983</c:v>
                </c:pt>
                <c:pt idx="1911">
                  <c:v>0.00945179584120983</c:v>
                </c:pt>
                <c:pt idx="1912">
                  <c:v>0.00945179584120983</c:v>
                </c:pt>
                <c:pt idx="1913">
                  <c:v>0.00945179584120983</c:v>
                </c:pt>
                <c:pt idx="1914">
                  <c:v>0.00945179584120983</c:v>
                </c:pt>
                <c:pt idx="1915">
                  <c:v>0.00945179584120983</c:v>
                </c:pt>
                <c:pt idx="1916">
                  <c:v>0.00945179584120983</c:v>
                </c:pt>
                <c:pt idx="1917">
                  <c:v>0.00945179584120983</c:v>
                </c:pt>
                <c:pt idx="1918">
                  <c:v>0.00945179584120983</c:v>
                </c:pt>
                <c:pt idx="1919">
                  <c:v>0.00945179584120983</c:v>
                </c:pt>
                <c:pt idx="1920">
                  <c:v>0.00945179584120983</c:v>
                </c:pt>
                <c:pt idx="1921">
                  <c:v>0.00945179584120983</c:v>
                </c:pt>
                <c:pt idx="1922">
                  <c:v>0.00945179584120983</c:v>
                </c:pt>
                <c:pt idx="1923">
                  <c:v>0.00945179584120983</c:v>
                </c:pt>
                <c:pt idx="1924">
                  <c:v>0.00945179584120983</c:v>
                </c:pt>
                <c:pt idx="1925">
                  <c:v>0.00945179584120983</c:v>
                </c:pt>
                <c:pt idx="1926">
                  <c:v>0.00945179584120983</c:v>
                </c:pt>
                <c:pt idx="1927">
                  <c:v>0.00945179584120983</c:v>
                </c:pt>
                <c:pt idx="1928">
                  <c:v>0.00945179584120983</c:v>
                </c:pt>
                <c:pt idx="1929">
                  <c:v>0.00945179584120983</c:v>
                </c:pt>
                <c:pt idx="1930">
                  <c:v>0.00945179584120983</c:v>
                </c:pt>
                <c:pt idx="1931">
                  <c:v>0.00945179584120983</c:v>
                </c:pt>
                <c:pt idx="1932">
                  <c:v>0.00945179584120983</c:v>
                </c:pt>
                <c:pt idx="1933">
                  <c:v>0.00945179584120983</c:v>
                </c:pt>
                <c:pt idx="1934">
                  <c:v>0.00945179584120983</c:v>
                </c:pt>
                <c:pt idx="1935">
                  <c:v>0.00945179584120983</c:v>
                </c:pt>
                <c:pt idx="1936">
                  <c:v>0.00945179584120983</c:v>
                </c:pt>
                <c:pt idx="1937">
                  <c:v>0.00945179584120983</c:v>
                </c:pt>
                <c:pt idx="1938">
                  <c:v>0.00945179584120983</c:v>
                </c:pt>
                <c:pt idx="1939">
                  <c:v>0.00945179584120983</c:v>
                </c:pt>
                <c:pt idx="1940">
                  <c:v>0.00945179584120983</c:v>
                </c:pt>
                <c:pt idx="1941">
                  <c:v>0.00945179584120983</c:v>
                </c:pt>
                <c:pt idx="1942">
                  <c:v>0.00945179584120983</c:v>
                </c:pt>
                <c:pt idx="1943">
                  <c:v>0.00945179584120983</c:v>
                </c:pt>
                <c:pt idx="1944">
                  <c:v>0.00945179584120983</c:v>
                </c:pt>
                <c:pt idx="1945">
                  <c:v>0.00945179584120983</c:v>
                </c:pt>
                <c:pt idx="1946">
                  <c:v>0.00945179584120983</c:v>
                </c:pt>
                <c:pt idx="1947">
                  <c:v>0.00945179584120983</c:v>
                </c:pt>
                <c:pt idx="1948">
                  <c:v>0.00945179584120983</c:v>
                </c:pt>
                <c:pt idx="1949">
                  <c:v>0.00945179584120983</c:v>
                </c:pt>
                <c:pt idx="1950">
                  <c:v>0.00945179584120983</c:v>
                </c:pt>
                <c:pt idx="1951">
                  <c:v>0.00945179584120983</c:v>
                </c:pt>
                <c:pt idx="1952">
                  <c:v>0.00945179584120983</c:v>
                </c:pt>
                <c:pt idx="1953">
                  <c:v>0.00945179584120983</c:v>
                </c:pt>
                <c:pt idx="1954">
                  <c:v>0.00945179584120983</c:v>
                </c:pt>
                <c:pt idx="1955">
                  <c:v>0.00945179584120983</c:v>
                </c:pt>
                <c:pt idx="1956">
                  <c:v>0.00945179584120983</c:v>
                </c:pt>
                <c:pt idx="1957">
                  <c:v>0.00945179584120983</c:v>
                </c:pt>
                <c:pt idx="1958">
                  <c:v>0.00945179584120983</c:v>
                </c:pt>
                <c:pt idx="1959">
                  <c:v>0.00945179584120983</c:v>
                </c:pt>
                <c:pt idx="1960">
                  <c:v>0.00945179584120983</c:v>
                </c:pt>
                <c:pt idx="1961">
                  <c:v>0.00945179584120983</c:v>
                </c:pt>
                <c:pt idx="1962">
                  <c:v>0.00945179584120983</c:v>
                </c:pt>
                <c:pt idx="1963">
                  <c:v>0.00945179584120983</c:v>
                </c:pt>
                <c:pt idx="1964">
                  <c:v>0.00945179584120983</c:v>
                </c:pt>
                <c:pt idx="1965">
                  <c:v>0.00945179584120983</c:v>
                </c:pt>
                <c:pt idx="1966">
                  <c:v>0.00945179584120983</c:v>
                </c:pt>
                <c:pt idx="1967">
                  <c:v>0.00945179584120983</c:v>
                </c:pt>
                <c:pt idx="1968">
                  <c:v>0.00945179584120983</c:v>
                </c:pt>
                <c:pt idx="1969">
                  <c:v>0.00945179584120983</c:v>
                </c:pt>
                <c:pt idx="1970">
                  <c:v>0.00945179584120983</c:v>
                </c:pt>
                <c:pt idx="1971">
                  <c:v>0.00945179584120983</c:v>
                </c:pt>
                <c:pt idx="1972">
                  <c:v>0.00945179584120983</c:v>
                </c:pt>
                <c:pt idx="1973">
                  <c:v>0.00945179584120983</c:v>
                </c:pt>
                <c:pt idx="1974">
                  <c:v>0.00945179584120983</c:v>
                </c:pt>
                <c:pt idx="1975">
                  <c:v>0.00945179584120983</c:v>
                </c:pt>
                <c:pt idx="1976">
                  <c:v>0.00945179584120983</c:v>
                </c:pt>
                <c:pt idx="1977">
                  <c:v>0.00945179584120983</c:v>
                </c:pt>
                <c:pt idx="1978">
                  <c:v>0.00945179584120983</c:v>
                </c:pt>
                <c:pt idx="1979">
                  <c:v>0.00945179584120983</c:v>
                </c:pt>
                <c:pt idx="1980">
                  <c:v>0.00945179584120983</c:v>
                </c:pt>
                <c:pt idx="1981">
                  <c:v>0.00945179584120983</c:v>
                </c:pt>
                <c:pt idx="1982">
                  <c:v>0.00945179584120983</c:v>
                </c:pt>
                <c:pt idx="1983">
                  <c:v>0.00945179584120983</c:v>
                </c:pt>
                <c:pt idx="1984">
                  <c:v>0.00945179584120983</c:v>
                </c:pt>
                <c:pt idx="1985">
                  <c:v>0.00945179584120983</c:v>
                </c:pt>
                <c:pt idx="1986">
                  <c:v>0.00945179584120983</c:v>
                </c:pt>
                <c:pt idx="1987">
                  <c:v>0.00945179584120983</c:v>
                </c:pt>
                <c:pt idx="1988">
                  <c:v>0.00945179584120983</c:v>
                </c:pt>
                <c:pt idx="1989">
                  <c:v>0.00945179584120983</c:v>
                </c:pt>
                <c:pt idx="1990">
                  <c:v>0.00945179584120983</c:v>
                </c:pt>
                <c:pt idx="1991">
                  <c:v>0.00945179584120983</c:v>
                </c:pt>
                <c:pt idx="1992">
                  <c:v>0.00945179584120983</c:v>
                </c:pt>
                <c:pt idx="1993">
                  <c:v>0.00945179584120983</c:v>
                </c:pt>
                <c:pt idx="1994">
                  <c:v>0.00945179584120983</c:v>
                </c:pt>
                <c:pt idx="1995">
                  <c:v>0.00945179584120983</c:v>
                </c:pt>
                <c:pt idx="1996">
                  <c:v>0.00945179584120983</c:v>
                </c:pt>
                <c:pt idx="1997">
                  <c:v>0.00945179584120983</c:v>
                </c:pt>
                <c:pt idx="1998">
                  <c:v>0.00945179584120983</c:v>
                </c:pt>
                <c:pt idx="1999">
                  <c:v>0.00945179584120983</c:v>
                </c:pt>
                <c:pt idx="2000">
                  <c:v>0.00945179584120983</c:v>
                </c:pt>
                <c:pt idx="2001">
                  <c:v>0.00945179584120983</c:v>
                </c:pt>
                <c:pt idx="2002">
                  <c:v>0.00945179584120983</c:v>
                </c:pt>
                <c:pt idx="2003">
                  <c:v>0.00945179584120983</c:v>
                </c:pt>
                <c:pt idx="2004">
                  <c:v>0.00945179584120983</c:v>
                </c:pt>
                <c:pt idx="2005">
                  <c:v>0.00945179584120983</c:v>
                </c:pt>
                <c:pt idx="2006">
                  <c:v>0.00945179584120983</c:v>
                </c:pt>
                <c:pt idx="2007">
                  <c:v>0.00945179584120983</c:v>
                </c:pt>
                <c:pt idx="2008">
                  <c:v>0.00945179584120983</c:v>
                </c:pt>
                <c:pt idx="2009">
                  <c:v>0.00945179584120983</c:v>
                </c:pt>
                <c:pt idx="2010">
                  <c:v>0.00945179584120983</c:v>
                </c:pt>
                <c:pt idx="2011">
                  <c:v>0.00945179584120983</c:v>
                </c:pt>
                <c:pt idx="2012">
                  <c:v>0.00945179584120983</c:v>
                </c:pt>
                <c:pt idx="2013">
                  <c:v>0.00945179584120983</c:v>
                </c:pt>
                <c:pt idx="2014">
                  <c:v>0.00945179584120983</c:v>
                </c:pt>
                <c:pt idx="2015">
                  <c:v>0.00945179584120983</c:v>
                </c:pt>
                <c:pt idx="2016">
                  <c:v>0.00945179584120983</c:v>
                </c:pt>
                <c:pt idx="2017">
                  <c:v>0.00472589792060491</c:v>
                </c:pt>
                <c:pt idx="2018">
                  <c:v>0.00472589792060491</c:v>
                </c:pt>
                <c:pt idx="2019">
                  <c:v>0.00472589792060491</c:v>
                </c:pt>
                <c:pt idx="2020">
                  <c:v>0.00472589792060491</c:v>
                </c:pt>
                <c:pt idx="2021">
                  <c:v>0.00472589792060491</c:v>
                </c:pt>
                <c:pt idx="2022">
                  <c:v>0.00472589792060491</c:v>
                </c:pt>
                <c:pt idx="2023">
                  <c:v>0.00472589792060491</c:v>
                </c:pt>
                <c:pt idx="2024">
                  <c:v>0.00472589792060491</c:v>
                </c:pt>
                <c:pt idx="2025">
                  <c:v>0.00472589792060491</c:v>
                </c:pt>
                <c:pt idx="2026">
                  <c:v>0.00472589792060491</c:v>
                </c:pt>
                <c:pt idx="2027">
                  <c:v>0.00472589792060491</c:v>
                </c:pt>
                <c:pt idx="2028">
                  <c:v>0.00472589792060491</c:v>
                </c:pt>
                <c:pt idx="2029">
                  <c:v>0.00472589792060491</c:v>
                </c:pt>
                <c:pt idx="2030">
                  <c:v>0.00472589792060491</c:v>
                </c:pt>
                <c:pt idx="2031">
                  <c:v>0.00472589792060491</c:v>
                </c:pt>
                <c:pt idx="2032">
                  <c:v>0.00472589792060491</c:v>
                </c:pt>
                <c:pt idx="2033">
                  <c:v>0.00472589792060491</c:v>
                </c:pt>
                <c:pt idx="2034">
                  <c:v>0.00472589792060491</c:v>
                </c:pt>
                <c:pt idx="2035">
                  <c:v>0.00472589792060491</c:v>
                </c:pt>
                <c:pt idx="2036">
                  <c:v>0.00472589792060491</c:v>
                </c:pt>
                <c:pt idx="2037">
                  <c:v>0.00472589792060491</c:v>
                </c:pt>
                <c:pt idx="2038">
                  <c:v>0.00472589792060491</c:v>
                </c:pt>
                <c:pt idx="2039">
                  <c:v>0.00472589792060491</c:v>
                </c:pt>
                <c:pt idx="2040">
                  <c:v>0.00472589792060491</c:v>
                </c:pt>
                <c:pt idx="2041">
                  <c:v>0.00472589792060491</c:v>
                </c:pt>
                <c:pt idx="2042">
                  <c:v>0.00472589792060491</c:v>
                </c:pt>
                <c:pt idx="2043">
                  <c:v>0.00472589792060491</c:v>
                </c:pt>
                <c:pt idx="2044">
                  <c:v>0.00472589792060491</c:v>
                </c:pt>
                <c:pt idx="2045">
                  <c:v>0.00472589792060491</c:v>
                </c:pt>
                <c:pt idx="2046">
                  <c:v>0.00472589792060491</c:v>
                </c:pt>
                <c:pt idx="2047">
                  <c:v>0.00472589792060491</c:v>
                </c:pt>
                <c:pt idx="2048">
                  <c:v>0.00472589792060491</c:v>
                </c:pt>
                <c:pt idx="2049">
                  <c:v>0.00472589792060491</c:v>
                </c:pt>
                <c:pt idx="2050">
                  <c:v>0.00472589792060491</c:v>
                </c:pt>
                <c:pt idx="2051">
                  <c:v>0.00472589792060491</c:v>
                </c:pt>
                <c:pt idx="2052">
                  <c:v>0.00472589792060491</c:v>
                </c:pt>
                <c:pt idx="2053">
                  <c:v>0.00472589792060491</c:v>
                </c:pt>
                <c:pt idx="2054">
                  <c:v>0.00472589792060491</c:v>
                </c:pt>
                <c:pt idx="2055">
                  <c:v>0.00472589792060491</c:v>
                </c:pt>
                <c:pt idx="2056">
                  <c:v>0.00472589792060491</c:v>
                </c:pt>
                <c:pt idx="2057">
                  <c:v>0.00472589792060491</c:v>
                </c:pt>
                <c:pt idx="2058">
                  <c:v>0.00472589792060491</c:v>
                </c:pt>
                <c:pt idx="2059">
                  <c:v>0.00472589792060491</c:v>
                </c:pt>
                <c:pt idx="2060">
                  <c:v>0.00472589792060491</c:v>
                </c:pt>
                <c:pt idx="2061">
                  <c:v>0.00472589792060491</c:v>
                </c:pt>
                <c:pt idx="2062">
                  <c:v>0.00472589792060491</c:v>
                </c:pt>
                <c:pt idx="2063">
                  <c:v>0.00472589792060491</c:v>
                </c:pt>
                <c:pt idx="2064">
                  <c:v>0.00472589792060491</c:v>
                </c:pt>
                <c:pt idx="2065">
                  <c:v>0.00472589792060491</c:v>
                </c:pt>
                <c:pt idx="2066">
                  <c:v>0.00472589792060491</c:v>
                </c:pt>
                <c:pt idx="2067">
                  <c:v>0.00472589792060491</c:v>
                </c:pt>
                <c:pt idx="2068">
                  <c:v>0.00472589792060491</c:v>
                </c:pt>
                <c:pt idx="2069">
                  <c:v>0.00472589792060491</c:v>
                </c:pt>
                <c:pt idx="2070">
                  <c:v>0.00472589792060491</c:v>
                </c:pt>
                <c:pt idx="2071">
                  <c:v>0.00472589792060491</c:v>
                </c:pt>
                <c:pt idx="2072">
                  <c:v>0.00472589792060491</c:v>
                </c:pt>
                <c:pt idx="2073">
                  <c:v>0.00472589792060491</c:v>
                </c:pt>
                <c:pt idx="2074">
                  <c:v>0.00472589792060491</c:v>
                </c:pt>
                <c:pt idx="2075">
                  <c:v>0.00472589792060491</c:v>
                </c:pt>
                <c:pt idx="2076">
                  <c:v>0.00472589792060491</c:v>
                </c:pt>
                <c:pt idx="2077">
                  <c:v>0.00472589792060491</c:v>
                </c:pt>
                <c:pt idx="2078">
                  <c:v>0.00472589792060491</c:v>
                </c:pt>
                <c:pt idx="2079">
                  <c:v>0.00472589792060491</c:v>
                </c:pt>
                <c:pt idx="2080">
                  <c:v>0.00472589792060491</c:v>
                </c:pt>
                <c:pt idx="2081">
                  <c:v>0.00472589792060491</c:v>
                </c:pt>
                <c:pt idx="2082">
                  <c:v>0.00472589792060491</c:v>
                </c:pt>
                <c:pt idx="2083">
                  <c:v>0.00472589792060491</c:v>
                </c:pt>
                <c:pt idx="2084">
                  <c:v>0.00472589792060491</c:v>
                </c:pt>
                <c:pt idx="2085">
                  <c:v>0.00472589792060491</c:v>
                </c:pt>
                <c:pt idx="2086">
                  <c:v>0.00472589792060491</c:v>
                </c:pt>
                <c:pt idx="2087">
                  <c:v>0.00472589792060491</c:v>
                </c:pt>
                <c:pt idx="2088">
                  <c:v>0.00472589792060491</c:v>
                </c:pt>
                <c:pt idx="2089">
                  <c:v>0.00472589792060491</c:v>
                </c:pt>
                <c:pt idx="2090">
                  <c:v>0.00472589792060491</c:v>
                </c:pt>
                <c:pt idx="2091">
                  <c:v>0.00472589792060491</c:v>
                </c:pt>
                <c:pt idx="2092">
                  <c:v>0.00472589792060491</c:v>
                </c:pt>
                <c:pt idx="2093">
                  <c:v>0.00472589792060491</c:v>
                </c:pt>
                <c:pt idx="2094">
                  <c:v>0.00472589792060491</c:v>
                </c:pt>
                <c:pt idx="2095">
                  <c:v>0.00472589792060491</c:v>
                </c:pt>
                <c:pt idx="2096">
                  <c:v>0.00472589792060491</c:v>
                </c:pt>
                <c:pt idx="2097">
                  <c:v>0.00472589792060491</c:v>
                </c:pt>
                <c:pt idx="2098">
                  <c:v>0.00472589792060491</c:v>
                </c:pt>
                <c:pt idx="2099">
                  <c:v>0.00472589792060491</c:v>
                </c:pt>
                <c:pt idx="2100">
                  <c:v>0.00472589792060491</c:v>
                </c:pt>
                <c:pt idx="2101">
                  <c:v>0.00472589792060491</c:v>
                </c:pt>
                <c:pt idx="2102">
                  <c:v>0.00472589792060491</c:v>
                </c:pt>
                <c:pt idx="2103">
                  <c:v>0.00472589792060491</c:v>
                </c:pt>
                <c:pt idx="2104">
                  <c:v>0.00472589792060491</c:v>
                </c:pt>
                <c:pt idx="2105">
                  <c:v>0.00472589792060491</c:v>
                </c:pt>
                <c:pt idx="2106">
                  <c:v>0.00472589792060491</c:v>
                </c:pt>
                <c:pt idx="2107">
                  <c:v>0.00472589792060491</c:v>
                </c:pt>
                <c:pt idx="2108">
                  <c:v>0.00472589792060491</c:v>
                </c:pt>
                <c:pt idx="2109">
                  <c:v>0.00472589792060491</c:v>
                </c:pt>
                <c:pt idx="2110">
                  <c:v>0.00472589792060491</c:v>
                </c:pt>
                <c:pt idx="2111">
                  <c:v>0.00472589792060491</c:v>
                </c:pt>
                <c:pt idx="2112">
                  <c:v>0.00472589792060491</c:v>
                </c:pt>
                <c:pt idx="2113">
                  <c:v>0.00472589792060491</c:v>
                </c:pt>
                <c:pt idx="2114">
                  <c:v>0.00472589792060491</c:v>
                </c:pt>
                <c:pt idx="2115">
                  <c:v>0.00472589792060491</c:v>
                </c:pt>
                <c:pt idx="2116">
                  <c:v>0.00472589792060491</c:v>
                </c:pt>
                <c:pt idx="2117">
                  <c:v>0.00472589792060491</c:v>
                </c:pt>
                <c:pt idx="2118">
                  <c:v>0.00472589792060491</c:v>
                </c:pt>
                <c:pt idx="2119">
                  <c:v>0.00472589792060491</c:v>
                </c:pt>
                <c:pt idx="2120">
                  <c:v>0.00472589792060491</c:v>
                </c:pt>
                <c:pt idx="2121">
                  <c:v>0.00472589792060491</c:v>
                </c:pt>
                <c:pt idx="2122">
                  <c:v>0.00472589792060491</c:v>
                </c:pt>
                <c:pt idx="2123">
                  <c:v>0.00472589792060491</c:v>
                </c:pt>
                <c:pt idx="2124">
                  <c:v>0.00472589792060491</c:v>
                </c:pt>
                <c:pt idx="2125">
                  <c:v>0.00472589792060491</c:v>
                </c:pt>
                <c:pt idx="2126">
                  <c:v>0.00472589792060491</c:v>
                </c:pt>
                <c:pt idx="2127">
                  <c:v>0.00472589792060491</c:v>
                </c:pt>
                <c:pt idx="2128">
                  <c:v>0.00472589792060491</c:v>
                </c:pt>
                <c:pt idx="2129">
                  <c:v>0.00472589792060491</c:v>
                </c:pt>
                <c:pt idx="2130">
                  <c:v>0.00472589792060491</c:v>
                </c:pt>
                <c:pt idx="2131">
                  <c:v>0.00472589792060491</c:v>
                </c:pt>
                <c:pt idx="2132">
                  <c:v>0.00472589792060491</c:v>
                </c:pt>
                <c:pt idx="2133">
                  <c:v>0.00472589792060491</c:v>
                </c:pt>
                <c:pt idx="2134">
                  <c:v>0.00472589792060491</c:v>
                </c:pt>
                <c:pt idx="2135">
                  <c:v>0.00472589792060491</c:v>
                </c:pt>
                <c:pt idx="2136">
                  <c:v>0.00472589792060491</c:v>
                </c:pt>
                <c:pt idx="2137">
                  <c:v>0.00472589792060491</c:v>
                </c:pt>
                <c:pt idx="2138">
                  <c:v>0.00472589792060491</c:v>
                </c:pt>
                <c:pt idx="2139">
                  <c:v>0.00472589792060491</c:v>
                </c:pt>
                <c:pt idx="2140">
                  <c:v>0.00472589792060491</c:v>
                </c:pt>
                <c:pt idx="2141">
                  <c:v>0.00472589792060491</c:v>
                </c:pt>
                <c:pt idx="2142">
                  <c:v>0.00472589792060491</c:v>
                </c:pt>
                <c:pt idx="2143">
                  <c:v>0.00472589792060491</c:v>
                </c:pt>
                <c:pt idx="2144">
                  <c:v>0.00472589792060491</c:v>
                </c:pt>
                <c:pt idx="2145">
                  <c:v>0.00472589792060491</c:v>
                </c:pt>
                <c:pt idx="2146">
                  <c:v>0.00472589792060491</c:v>
                </c:pt>
                <c:pt idx="2147">
                  <c:v>0.00472589792060491</c:v>
                </c:pt>
                <c:pt idx="2148">
                  <c:v>0.00472589792060491</c:v>
                </c:pt>
                <c:pt idx="2149">
                  <c:v>0.00472589792060491</c:v>
                </c:pt>
                <c:pt idx="2150">
                  <c:v>0.00472589792060491</c:v>
                </c:pt>
                <c:pt idx="2151">
                  <c:v>0.00472589792060491</c:v>
                </c:pt>
                <c:pt idx="2152">
                  <c:v>0.00472589792060491</c:v>
                </c:pt>
                <c:pt idx="2153">
                  <c:v>0.00472589792060491</c:v>
                </c:pt>
                <c:pt idx="2154">
                  <c:v>0.00472589792060491</c:v>
                </c:pt>
                <c:pt idx="2155">
                  <c:v>0.00472589792060491</c:v>
                </c:pt>
                <c:pt idx="2156">
                  <c:v>0.00472589792060491</c:v>
                </c:pt>
                <c:pt idx="2157">
                  <c:v>0.00472589792060491</c:v>
                </c:pt>
                <c:pt idx="2158">
                  <c:v>0.00472589792060491</c:v>
                </c:pt>
                <c:pt idx="2159">
                  <c:v>0.00472589792060491</c:v>
                </c:pt>
                <c:pt idx="2160">
                  <c:v>0.00472589792060491</c:v>
                </c:pt>
                <c:pt idx="2161">
                  <c:v>0.00472589792060491</c:v>
                </c:pt>
                <c:pt idx="2162">
                  <c:v>0.00472589792060491</c:v>
                </c:pt>
                <c:pt idx="2163">
                  <c:v>0.00472589792060491</c:v>
                </c:pt>
                <c:pt idx="2164">
                  <c:v>0.00472589792060491</c:v>
                </c:pt>
                <c:pt idx="2165">
                  <c:v>0.00472589792060491</c:v>
                </c:pt>
                <c:pt idx="2166">
                  <c:v>0.00472589792060491</c:v>
                </c:pt>
                <c:pt idx="2167">
                  <c:v>0.00472589792060491</c:v>
                </c:pt>
                <c:pt idx="2168">
                  <c:v>0.00472589792060491</c:v>
                </c:pt>
                <c:pt idx="2169">
                  <c:v>0.00472589792060491</c:v>
                </c:pt>
                <c:pt idx="2170">
                  <c:v>0.00472589792060491</c:v>
                </c:pt>
                <c:pt idx="2171">
                  <c:v>0.00472589792060491</c:v>
                </c:pt>
                <c:pt idx="2172">
                  <c:v>0.00472589792060491</c:v>
                </c:pt>
                <c:pt idx="2173">
                  <c:v>0.00472589792060491</c:v>
                </c:pt>
                <c:pt idx="2174">
                  <c:v>0.00472589792060491</c:v>
                </c:pt>
                <c:pt idx="2175">
                  <c:v>0.00472589792060491</c:v>
                </c:pt>
                <c:pt idx="2176">
                  <c:v>0.00472589792060491</c:v>
                </c:pt>
                <c:pt idx="2177">
                  <c:v>0.00472589792060491</c:v>
                </c:pt>
                <c:pt idx="2178">
                  <c:v>0.00472589792060491</c:v>
                </c:pt>
                <c:pt idx="2179">
                  <c:v>0.00472589792060491</c:v>
                </c:pt>
                <c:pt idx="2180">
                  <c:v>0.00472589792060491</c:v>
                </c:pt>
                <c:pt idx="2181">
                  <c:v>0.00472589792060491</c:v>
                </c:pt>
                <c:pt idx="2182">
                  <c:v>0.00472589792060491</c:v>
                </c:pt>
                <c:pt idx="2183">
                  <c:v>0.00472589792060491</c:v>
                </c:pt>
                <c:pt idx="2184">
                  <c:v>0.00472589792060491</c:v>
                </c:pt>
                <c:pt idx="2185">
                  <c:v>0.00472589792060491</c:v>
                </c:pt>
                <c:pt idx="2186">
                  <c:v>0.00472589792060491</c:v>
                </c:pt>
                <c:pt idx="2187">
                  <c:v>0.00472589792060491</c:v>
                </c:pt>
                <c:pt idx="2188">
                  <c:v>0.00472589792060491</c:v>
                </c:pt>
                <c:pt idx="2189">
                  <c:v>0.00472589792060491</c:v>
                </c:pt>
                <c:pt idx="2190">
                  <c:v>0.00472589792060491</c:v>
                </c:pt>
                <c:pt idx="2191">
                  <c:v>0.00472589792060491</c:v>
                </c:pt>
                <c:pt idx="2192">
                  <c:v>0.00472589792060491</c:v>
                </c:pt>
                <c:pt idx="2193">
                  <c:v>0.00472589792060491</c:v>
                </c:pt>
                <c:pt idx="2194">
                  <c:v>0.00472589792060491</c:v>
                </c:pt>
                <c:pt idx="2195">
                  <c:v>0.00472589792060491</c:v>
                </c:pt>
                <c:pt idx="2196">
                  <c:v>0.00472589792060491</c:v>
                </c:pt>
                <c:pt idx="2197">
                  <c:v>0.00472589792060491</c:v>
                </c:pt>
                <c:pt idx="2198">
                  <c:v>0.00472589792060491</c:v>
                </c:pt>
                <c:pt idx="2199">
                  <c:v>0.00472589792060491</c:v>
                </c:pt>
                <c:pt idx="2200">
                  <c:v>0.00472589792060491</c:v>
                </c:pt>
                <c:pt idx="2201">
                  <c:v>0.00472589792060491</c:v>
                </c:pt>
                <c:pt idx="2202">
                  <c:v>0.00472589792060491</c:v>
                </c:pt>
                <c:pt idx="2203">
                  <c:v>0.00472589792060491</c:v>
                </c:pt>
                <c:pt idx="2204">
                  <c:v>0.00472589792060491</c:v>
                </c:pt>
                <c:pt idx="2205">
                  <c:v>0.00472589792060491</c:v>
                </c:pt>
                <c:pt idx="2206">
                  <c:v>0.00472589792060491</c:v>
                </c:pt>
                <c:pt idx="2207">
                  <c:v>0.00472589792060491</c:v>
                </c:pt>
                <c:pt idx="2208">
                  <c:v>0.00472589792060491</c:v>
                </c:pt>
                <c:pt idx="2209">
                  <c:v>0.00472589792060491</c:v>
                </c:pt>
                <c:pt idx="2210">
                  <c:v>0.00472589792060491</c:v>
                </c:pt>
                <c:pt idx="2211">
                  <c:v>0.00472589792060491</c:v>
                </c:pt>
                <c:pt idx="2212">
                  <c:v>0.00472589792060491</c:v>
                </c:pt>
                <c:pt idx="2213">
                  <c:v>0.00472589792060491</c:v>
                </c:pt>
                <c:pt idx="2214">
                  <c:v>0.00472589792060491</c:v>
                </c:pt>
                <c:pt idx="2215">
                  <c:v>0.00472589792060491</c:v>
                </c:pt>
                <c:pt idx="2216">
                  <c:v>0.00472589792060491</c:v>
                </c:pt>
                <c:pt idx="2217">
                  <c:v>0.00472589792060491</c:v>
                </c:pt>
                <c:pt idx="2218">
                  <c:v>0.00472589792060491</c:v>
                </c:pt>
                <c:pt idx="2219">
                  <c:v>0.00472589792060491</c:v>
                </c:pt>
                <c:pt idx="2220">
                  <c:v>0.00472589792060491</c:v>
                </c:pt>
                <c:pt idx="2221">
                  <c:v>0.00472589792060491</c:v>
                </c:pt>
                <c:pt idx="2222">
                  <c:v>0.00472589792060491</c:v>
                </c:pt>
                <c:pt idx="2223">
                  <c:v>0.00472589792060491</c:v>
                </c:pt>
                <c:pt idx="2224">
                  <c:v>0.00472589792060491</c:v>
                </c:pt>
                <c:pt idx="2225">
                  <c:v>0.00472589792060491</c:v>
                </c:pt>
                <c:pt idx="2226">
                  <c:v>0.00472589792060491</c:v>
                </c:pt>
                <c:pt idx="2227">
                  <c:v>0.00472589792060491</c:v>
                </c:pt>
                <c:pt idx="2228">
                  <c:v>0.00472589792060491</c:v>
                </c:pt>
                <c:pt idx="2229">
                  <c:v>0.00472589792060491</c:v>
                </c:pt>
                <c:pt idx="2230">
                  <c:v>0.00472589792060491</c:v>
                </c:pt>
                <c:pt idx="2231">
                  <c:v>0.00472589792060491</c:v>
                </c:pt>
                <c:pt idx="2232">
                  <c:v>0.00472589792060491</c:v>
                </c:pt>
                <c:pt idx="2233">
                  <c:v>0.00472589792060491</c:v>
                </c:pt>
                <c:pt idx="2234">
                  <c:v>0.00472589792060491</c:v>
                </c:pt>
                <c:pt idx="2235">
                  <c:v>0.00472589792060491</c:v>
                </c:pt>
                <c:pt idx="2236">
                  <c:v>0.00472589792060491</c:v>
                </c:pt>
                <c:pt idx="2237">
                  <c:v>0.00472589792060491</c:v>
                </c:pt>
                <c:pt idx="2238">
                  <c:v>0.00472589792060491</c:v>
                </c:pt>
                <c:pt idx="2239">
                  <c:v>0.00472589792060491</c:v>
                </c:pt>
                <c:pt idx="2240">
                  <c:v>0.00472589792060491</c:v>
                </c:pt>
                <c:pt idx="2241">
                  <c:v>0.00472589792060491</c:v>
                </c:pt>
                <c:pt idx="2242">
                  <c:v>0.00472589792060491</c:v>
                </c:pt>
                <c:pt idx="2243">
                  <c:v>0.00472589792060491</c:v>
                </c:pt>
                <c:pt idx="2244">
                  <c:v>0.00472589792060491</c:v>
                </c:pt>
                <c:pt idx="2245">
                  <c:v>0.00472589792060491</c:v>
                </c:pt>
                <c:pt idx="2246">
                  <c:v>0.00472589792060491</c:v>
                </c:pt>
                <c:pt idx="2247">
                  <c:v>0.00472589792060491</c:v>
                </c:pt>
                <c:pt idx="2248">
                  <c:v>0.00472589792060491</c:v>
                </c:pt>
                <c:pt idx="2249">
                  <c:v>0.00472589792060491</c:v>
                </c:pt>
                <c:pt idx="2250">
                  <c:v>0.00472589792060491</c:v>
                </c:pt>
                <c:pt idx="2251">
                  <c:v>0.00472589792060491</c:v>
                </c:pt>
                <c:pt idx="2252">
                  <c:v>0.00472589792060491</c:v>
                </c:pt>
                <c:pt idx="2253">
                  <c:v>0.00472589792060491</c:v>
                </c:pt>
                <c:pt idx="2254">
                  <c:v>0.00472589792060491</c:v>
                </c:pt>
                <c:pt idx="2255">
                  <c:v>0.00472589792060491</c:v>
                </c:pt>
                <c:pt idx="2256">
                  <c:v>0.00472589792060491</c:v>
                </c:pt>
                <c:pt idx="2257">
                  <c:v>0.00472589792060491</c:v>
                </c:pt>
                <c:pt idx="2258">
                  <c:v>0.00472589792060491</c:v>
                </c:pt>
                <c:pt idx="2259">
                  <c:v>0.00472589792060491</c:v>
                </c:pt>
                <c:pt idx="2260">
                  <c:v>0.00472589792060491</c:v>
                </c:pt>
                <c:pt idx="2261">
                  <c:v>0.00472589792060491</c:v>
                </c:pt>
                <c:pt idx="2262">
                  <c:v>0.00472589792060491</c:v>
                </c:pt>
                <c:pt idx="2263">
                  <c:v>0.00472589792060491</c:v>
                </c:pt>
                <c:pt idx="2264">
                  <c:v>0.00472589792060491</c:v>
                </c:pt>
                <c:pt idx="2265">
                  <c:v>0.00472589792060491</c:v>
                </c:pt>
                <c:pt idx="2266">
                  <c:v>0.00472589792060491</c:v>
                </c:pt>
                <c:pt idx="2267">
                  <c:v>0.00472589792060491</c:v>
                </c:pt>
                <c:pt idx="2268">
                  <c:v>0.00472589792060491</c:v>
                </c:pt>
                <c:pt idx="2269">
                  <c:v>0.00472589792060491</c:v>
                </c:pt>
                <c:pt idx="2270">
                  <c:v>0.00472589792060491</c:v>
                </c:pt>
                <c:pt idx="2271">
                  <c:v>0.00472589792060491</c:v>
                </c:pt>
                <c:pt idx="2272">
                  <c:v>0.00472589792060491</c:v>
                </c:pt>
                <c:pt idx="2273">
                  <c:v>0.00472589792060491</c:v>
                </c:pt>
                <c:pt idx="2274">
                  <c:v>0.00472589792060491</c:v>
                </c:pt>
                <c:pt idx="2275">
                  <c:v>0.00472589792060491</c:v>
                </c:pt>
                <c:pt idx="2276">
                  <c:v>0.00472589792060491</c:v>
                </c:pt>
                <c:pt idx="2277">
                  <c:v>0.00472589792060491</c:v>
                </c:pt>
                <c:pt idx="2278">
                  <c:v>0.00472589792060491</c:v>
                </c:pt>
                <c:pt idx="2279">
                  <c:v>0.00472589792060491</c:v>
                </c:pt>
                <c:pt idx="2280">
                  <c:v>0.00472589792060491</c:v>
                </c:pt>
                <c:pt idx="2281">
                  <c:v>0.00472589792060491</c:v>
                </c:pt>
                <c:pt idx="2282">
                  <c:v>0.00472589792060491</c:v>
                </c:pt>
                <c:pt idx="2283">
                  <c:v>0.00472589792060491</c:v>
                </c:pt>
                <c:pt idx="2284">
                  <c:v>0.00472589792060491</c:v>
                </c:pt>
                <c:pt idx="2285">
                  <c:v>0.00472589792060491</c:v>
                </c:pt>
                <c:pt idx="2286">
                  <c:v>0.00472589792060491</c:v>
                </c:pt>
                <c:pt idx="2287">
                  <c:v>0.00472589792060491</c:v>
                </c:pt>
                <c:pt idx="2288">
                  <c:v>0.00472589792060491</c:v>
                </c:pt>
                <c:pt idx="2289">
                  <c:v>0.00472589792060491</c:v>
                </c:pt>
                <c:pt idx="2290">
                  <c:v>0.00472589792060491</c:v>
                </c:pt>
                <c:pt idx="2291">
                  <c:v>0.00472589792060491</c:v>
                </c:pt>
                <c:pt idx="2292">
                  <c:v>0.00472589792060491</c:v>
                </c:pt>
                <c:pt idx="2293">
                  <c:v>0.00472589792060491</c:v>
                </c:pt>
                <c:pt idx="2294">
                  <c:v>0.00472589792060491</c:v>
                </c:pt>
                <c:pt idx="2295">
                  <c:v>0.00472589792060491</c:v>
                </c:pt>
                <c:pt idx="2296">
                  <c:v>0.00472589792060491</c:v>
                </c:pt>
                <c:pt idx="2297">
                  <c:v>0.00472589792060491</c:v>
                </c:pt>
                <c:pt idx="2298">
                  <c:v>0.00472589792060491</c:v>
                </c:pt>
                <c:pt idx="2299">
                  <c:v>0.00472589792060491</c:v>
                </c:pt>
                <c:pt idx="2300">
                  <c:v>0.00472589792060491</c:v>
                </c:pt>
                <c:pt idx="2301">
                  <c:v>0.00472589792060491</c:v>
                </c:pt>
                <c:pt idx="2302">
                  <c:v>0.00472589792060491</c:v>
                </c:pt>
                <c:pt idx="2303">
                  <c:v>0.00472589792060491</c:v>
                </c:pt>
                <c:pt idx="2304">
                  <c:v>0.00472589792060491</c:v>
                </c:pt>
                <c:pt idx="2305">
                  <c:v>0.00472589792060491</c:v>
                </c:pt>
                <c:pt idx="2306">
                  <c:v>0.00472589792060491</c:v>
                </c:pt>
                <c:pt idx="2307">
                  <c:v>0.00472589792060491</c:v>
                </c:pt>
                <c:pt idx="2308">
                  <c:v>0.00472589792060491</c:v>
                </c:pt>
                <c:pt idx="2309">
                  <c:v>0.00472589792060491</c:v>
                </c:pt>
                <c:pt idx="2310">
                  <c:v>0.00472589792060491</c:v>
                </c:pt>
                <c:pt idx="2311">
                  <c:v>0.00472589792060491</c:v>
                </c:pt>
                <c:pt idx="2312">
                  <c:v>0.00472589792060491</c:v>
                </c:pt>
                <c:pt idx="2313">
                  <c:v>0.00472589792060491</c:v>
                </c:pt>
                <c:pt idx="2314">
                  <c:v>0.00472589792060491</c:v>
                </c:pt>
                <c:pt idx="2315">
                  <c:v>0.00472589792060491</c:v>
                </c:pt>
                <c:pt idx="2316">
                  <c:v>0.00472589792060491</c:v>
                </c:pt>
                <c:pt idx="2317">
                  <c:v>0.00472589792060491</c:v>
                </c:pt>
                <c:pt idx="2318">
                  <c:v>0.00472589792060491</c:v>
                </c:pt>
                <c:pt idx="2319">
                  <c:v>0.00472589792060491</c:v>
                </c:pt>
                <c:pt idx="2320">
                  <c:v>0.00472589792060491</c:v>
                </c:pt>
                <c:pt idx="2321">
                  <c:v>0.00472589792060491</c:v>
                </c:pt>
                <c:pt idx="2322">
                  <c:v>0.00472589792060491</c:v>
                </c:pt>
                <c:pt idx="2323">
                  <c:v>0.00472589792060491</c:v>
                </c:pt>
                <c:pt idx="2324">
                  <c:v>0.00472589792060491</c:v>
                </c:pt>
                <c:pt idx="2325">
                  <c:v>0.00472589792060491</c:v>
                </c:pt>
                <c:pt idx="2326">
                  <c:v>0.00472589792060491</c:v>
                </c:pt>
                <c:pt idx="2327">
                  <c:v>0.00472589792060491</c:v>
                </c:pt>
                <c:pt idx="2328">
                  <c:v>0.00472589792060491</c:v>
                </c:pt>
                <c:pt idx="2329">
                  <c:v>0.00472589792060491</c:v>
                </c:pt>
                <c:pt idx="2330">
                  <c:v>0.00472589792060491</c:v>
                </c:pt>
                <c:pt idx="2331">
                  <c:v>0.00472589792060491</c:v>
                </c:pt>
                <c:pt idx="2332">
                  <c:v>0.00472589792060491</c:v>
                </c:pt>
                <c:pt idx="2333">
                  <c:v>0.00472589792060491</c:v>
                </c:pt>
                <c:pt idx="2334">
                  <c:v>0.00472589792060491</c:v>
                </c:pt>
                <c:pt idx="2335">
                  <c:v>0.00472589792060491</c:v>
                </c:pt>
                <c:pt idx="2336">
                  <c:v>0.00472589792060491</c:v>
                </c:pt>
                <c:pt idx="2337">
                  <c:v>0.00472589792060491</c:v>
                </c:pt>
                <c:pt idx="2338">
                  <c:v>0.00472589792060491</c:v>
                </c:pt>
                <c:pt idx="2339">
                  <c:v>0.00472589792060491</c:v>
                </c:pt>
                <c:pt idx="2340">
                  <c:v>0.00472589792060491</c:v>
                </c:pt>
                <c:pt idx="2341">
                  <c:v>0.00472589792060491</c:v>
                </c:pt>
                <c:pt idx="2342">
                  <c:v>0.00472589792060491</c:v>
                </c:pt>
                <c:pt idx="2343">
                  <c:v>0.00472589792060491</c:v>
                </c:pt>
                <c:pt idx="2344">
                  <c:v>0.00472589792060491</c:v>
                </c:pt>
                <c:pt idx="2345">
                  <c:v>0.00472589792060491</c:v>
                </c:pt>
                <c:pt idx="2346">
                  <c:v>0.00472589792060491</c:v>
                </c:pt>
                <c:pt idx="2347">
                  <c:v>0.00472589792060491</c:v>
                </c:pt>
                <c:pt idx="2348">
                  <c:v>0.00472589792060491</c:v>
                </c:pt>
                <c:pt idx="2349">
                  <c:v>0.00472589792060491</c:v>
                </c:pt>
                <c:pt idx="2350">
                  <c:v>0.00472589792060491</c:v>
                </c:pt>
                <c:pt idx="2351">
                  <c:v>0.00472589792060491</c:v>
                </c:pt>
                <c:pt idx="2352">
                  <c:v>0.00472589792060491</c:v>
                </c:pt>
                <c:pt idx="2353">
                  <c:v>0.00472589792060491</c:v>
                </c:pt>
                <c:pt idx="2354">
                  <c:v>0.00472589792060491</c:v>
                </c:pt>
                <c:pt idx="2355">
                  <c:v>0.00472589792060491</c:v>
                </c:pt>
                <c:pt idx="2356">
                  <c:v>0.00472589792060491</c:v>
                </c:pt>
                <c:pt idx="2357">
                  <c:v>0.00472589792060491</c:v>
                </c:pt>
                <c:pt idx="2358">
                  <c:v>0.00472589792060491</c:v>
                </c:pt>
                <c:pt idx="2359">
                  <c:v>0.00472589792060491</c:v>
                </c:pt>
                <c:pt idx="2360">
                  <c:v>0.00472589792060491</c:v>
                </c:pt>
                <c:pt idx="2361">
                  <c:v>0.00472589792060491</c:v>
                </c:pt>
                <c:pt idx="2362">
                  <c:v>0.00472589792060491</c:v>
                </c:pt>
                <c:pt idx="2363">
                  <c:v>0.00472589792060491</c:v>
                </c:pt>
                <c:pt idx="2364">
                  <c:v>0.00472589792060491</c:v>
                </c:pt>
                <c:pt idx="2365">
                  <c:v>0.00472589792060491</c:v>
                </c:pt>
                <c:pt idx="2366">
                  <c:v>0.00472589792060491</c:v>
                </c:pt>
                <c:pt idx="2367">
                  <c:v>0.00472589792060491</c:v>
                </c:pt>
                <c:pt idx="2368">
                  <c:v>0.00472589792060491</c:v>
                </c:pt>
                <c:pt idx="2369">
                  <c:v>0.00472589792060491</c:v>
                </c:pt>
                <c:pt idx="2370">
                  <c:v>0.00472589792060491</c:v>
                </c:pt>
                <c:pt idx="2371">
                  <c:v>0.00472589792060491</c:v>
                </c:pt>
                <c:pt idx="2372">
                  <c:v>0.00472589792060491</c:v>
                </c:pt>
                <c:pt idx="2373">
                  <c:v>0.00472589792060491</c:v>
                </c:pt>
                <c:pt idx="2374">
                  <c:v>0.00472589792060491</c:v>
                </c:pt>
                <c:pt idx="2375">
                  <c:v>0.00472589792060491</c:v>
                </c:pt>
                <c:pt idx="2376">
                  <c:v>0.00472589792060491</c:v>
                </c:pt>
                <c:pt idx="2377">
                  <c:v>0.00472589792060491</c:v>
                </c:pt>
                <c:pt idx="2378">
                  <c:v>0.00472589792060491</c:v>
                </c:pt>
                <c:pt idx="2379">
                  <c:v>0.00472589792060491</c:v>
                </c:pt>
                <c:pt idx="2380">
                  <c:v>0.00472589792060491</c:v>
                </c:pt>
                <c:pt idx="2381">
                  <c:v>0.00472589792060491</c:v>
                </c:pt>
                <c:pt idx="2382">
                  <c:v>0.00472589792060491</c:v>
                </c:pt>
                <c:pt idx="2383">
                  <c:v>0.00472589792060491</c:v>
                </c:pt>
                <c:pt idx="2384">
                  <c:v>0.00472589792060491</c:v>
                </c:pt>
                <c:pt idx="2385">
                  <c:v>0.00472589792060491</c:v>
                </c:pt>
                <c:pt idx="2386">
                  <c:v>0.00472589792060491</c:v>
                </c:pt>
                <c:pt idx="2387">
                  <c:v>0.00472589792060491</c:v>
                </c:pt>
                <c:pt idx="2388">
                  <c:v>0.00472589792060491</c:v>
                </c:pt>
                <c:pt idx="2389">
                  <c:v>0.00472589792060491</c:v>
                </c:pt>
                <c:pt idx="2390">
                  <c:v>0.00472589792060491</c:v>
                </c:pt>
                <c:pt idx="2391">
                  <c:v>0.00472589792060491</c:v>
                </c:pt>
                <c:pt idx="2392">
                  <c:v>0.00472589792060491</c:v>
                </c:pt>
                <c:pt idx="2393">
                  <c:v>0.00472589792060491</c:v>
                </c:pt>
                <c:pt idx="2394">
                  <c:v>0.00472589792060491</c:v>
                </c:pt>
                <c:pt idx="2395">
                  <c:v>0.00472589792060491</c:v>
                </c:pt>
                <c:pt idx="2396">
                  <c:v>0.00472589792060491</c:v>
                </c:pt>
                <c:pt idx="2397">
                  <c:v>0.00472589792060491</c:v>
                </c:pt>
                <c:pt idx="2398">
                  <c:v>0.00472589792060491</c:v>
                </c:pt>
                <c:pt idx="2399">
                  <c:v>0.00472589792060491</c:v>
                </c:pt>
                <c:pt idx="2400">
                  <c:v>0.00472589792060491</c:v>
                </c:pt>
                <c:pt idx="2401">
                  <c:v>0.00472589792060491</c:v>
                </c:pt>
                <c:pt idx="2402">
                  <c:v>0.00472589792060491</c:v>
                </c:pt>
                <c:pt idx="2403">
                  <c:v>0.00472589792060491</c:v>
                </c:pt>
                <c:pt idx="2404">
                  <c:v>0.00472589792060491</c:v>
                </c:pt>
                <c:pt idx="2405">
                  <c:v>0.00472589792060491</c:v>
                </c:pt>
                <c:pt idx="2406">
                  <c:v>0.00472589792060491</c:v>
                </c:pt>
                <c:pt idx="2407">
                  <c:v>0.00472589792060491</c:v>
                </c:pt>
                <c:pt idx="2408">
                  <c:v>0.00472589792060491</c:v>
                </c:pt>
                <c:pt idx="2409">
                  <c:v>0.00472589792060491</c:v>
                </c:pt>
                <c:pt idx="2410">
                  <c:v>0.00472589792060491</c:v>
                </c:pt>
                <c:pt idx="2411">
                  <c:v>0.00472589792060491</c:v>
                </c:pt>
                <c:pt idx="2412">
                  <c:v>0.00472589792060491</c:v>
                </c:pt>
                <c:pt idx="2413">
                  <c:v>0.00472589792060491</c:v>
                </c:pt>
                <c:pt idx="2414">
                  <c:v>0.00472589792060491</c:v>
                </c:pt>
                <c:pt idx="2415">
                  <c:v>0.00472589792060491</c:v>
                </c:pt>
                <c:pt idx="2416">
                  <c:v>0.00472589792060491</c:v>
                </c:pt>
                <c:pt idx="2417">
                  <c:v>0.00472589792060491</c:v>
                </c:pt>
                <c:pt idx="2418">
                  <c:v>0.00472589792060491</c:v>
                </c:pt>
                <c:pt idx="2419">
                  <c:v>0.00472589792060491</c:v>
                </c:pt>
                <c:pt idx="2420">
                  <c:v>0.00472589792060491</c:v>
                </c:pt>
                <c:pt idx="2421">
                  <c:v>0.00472589792060491</c:v>
                </c:pt>
                <c:pt idx="2422">
                  <c:v>0.00472589792060491</c:v>
                </c:pt>
                <c:pt idx="2423">
                  <c:v>0.00472589792060491</c:v>
                </c:pt>
                <c:pt idx="2424">
                  <c:v>0.00472589792060491</c:v>
                </c:pt>
                <c:pt idx="2425">
                  <c:v>0.00472589792060491</c:v>
                </c:pt>
                <c:pt idx="2426">
                  <c:v>0.00472589792060491</c:v>
                </c:pt>
                <c:pt idx="2427">
                  <c:v>0.00472589792060491</c:v>
                </c:pt>
                <c:pt idx="2428">
                  <c:v>0.00472589792060491</c:v>
                </c:pt>
                <c:pt idx="2429">
                  <c:v>0.00472589792060491</c:v>
                </c:pt>
                <c:pt idx="2430">
                  <c:v>0.00472589792060491</c:v>
                </c:pt>
                <c:pt idx="2431">
                  <c:v>0.00472589792060491</c:v>
                </c:pt>
                <c:pt idx="2432">
                  <c:v>0.00472589792060491</c:v>
                </c:pt>
                <c:pt idx="2433">
                  <c:v>0.00472589792060491</c:v>
                </c:pt>
                <c:pt idx="2434">
                  <c:v>0.00472589792060491</c:v>
                </c:pt>
                <c:pt idx="2435">
                  <c:v>0.00472589792060491</c:v>
                </c:pt>
                <c:pt idx="2436">
                  <c:v>0.00472589792060491</c:v>
                </c:pt>
                <c:pt idx="2437">
                  <c:v>0.00472589792060491</c:v>
                </c:pt>
                <c:pt idx="2438">
                  <c:v>0.00472589792060491</c:v>
                </c:pt>
                <c:pt idx="2439">
                  <c:v>0.00472589792060491</c:v>
                </c:pt>
                <c:pt idx="2440">
                  <c:v>0.00472589792060491</c:v>
                </c:pt>
                <c:pt idx="2441">
                  <c:v>0.00472589792060491</c:v>
                </c:pt>
                <c:pt idx="2442">
                  <c:v>0.00472589792060491</c:v>
                </c:pt>
                <c:pt idx="2443">
                  <c:v>0.00472589792060491</c:v>
                </c:pt>
                <c:pt idx="2444">
                  <c:v>0.00472589792060491</c:v>
                </c:pt>
                <c:pt idx="2445">
                  <c:v>0.00472589792060491</c:v>
                </c:pt>
                <c:pt idx="2446">
                  <c:v>0.00472589792060491</c:v>
                </c:pt>
                <c:pt idx="2447">
                  <c:v>0.00472589792060491</c:v>
                </c:pt>
                <c:pt idx="2448">
                  <c:v>0.00472589792060491</c:v>
                </c:pt>
                <c:pt idx="2449">
                  <c:v>0.00472589792060491</c:v>
                </c:pt>
                <c:pt idx="2450">
                  <c:v>0.00472589792060491</c:v>
                </c:pt>
                <c:pt idx="2451">
                  <c:v>0.00472589792060491</c:v>
                </c:pt>
                <c:pt idx="2452">
                  <c:v>0.00472589792060491</c:v>
                </c:pt>
                <c:pt idx="2453">
                  <c:v>0.00472589792060491</c:v>
                </c:pt>
                <c:pt idx="2454">
                  <c:v>0.00472589792060491</c:v>
                </c:pt>
                <c:pt idx="2455">
                  <c:v>0.00472589792060491</c:v>
                </c:pt>
                <c:pt idx="2456">
                  <c:v>0.00472589792060491</c:v>
                </c:pt>
                <c:pt idx="2457">
                  <c:v>0.00472589792060491</c:v>
                </c:pt>
                <c:pt idx="2458">
                  <c:v>0.00472589792060491</c:v>
                </c:pt>
                <c:pt idx="2459">
                  <c:v>0.00472589792060491</c:v>
                </c:pt>
                <c:pt idx="2460">
                  <c:v>0.00472589792060491</c:v>
                </c:pt>
                <c:pt idx="2461">
                  <c:v>0.00472589792060491</c:v>
                </c:pt>
                <c:pt idx="2462">
                  <c:v>0.00472589792060491</c:v>
                </c:pt>
                <c:pt idx="2463">
                  <c:v>0.00472589792060491</c:v>
                </c:pt>
                <c:pt idx="2464">
                  <c:v>0.00472589792060491</c:v>
                </c:pt>
                <c:pt idx="2465">
                  <c:v>0.00472589792060491</c:v>
                </c:pt>
                <c:pt idx="2466">
                  <c:v>0.00472589792060491</c:v>
                </c:pt>
                <c:pt idx="2467">
                  <c:v>0.00472589792060491</c:v>
                </c:pt>
                <c:pt idx="2468">
                  <c:v>0.00472589792060491</c:v>
                </c:pt>
                <c:pt idx="2469">
                  <c:v>0.00472589792060491</c:v>
                </c:pt>
                <c:pt idx="2470">
                  <c:v>0.00472589792060491</c:v>
                </c:pt>
                <c:pt idx="2471">
                  <c:v>0.00472589792060491</c:v>
                </c:pt>
                <c:pt idx="2472">
                  <c:v>0.00472589792060491</c:v>
                </c:pt>
                <c:pt idx="2473">
                  <c:v>0.00472589792060491</c:v>
                </c:pt>
                <c:pt idx="2474">
                  <c:v>0.00472589792060491</c:v>
                </c:pt>
                <c:pt idx="2475">
                  <c:v>0.00472589792060491</c:v>
                </c:pt>
                <c:pt idx="2476">
                  <c:v>0.00472589792060491</c:v>
                </c:pt>
                <c:pt idx="2477">
                  <c:v>0.00472589792060491</c:v>
                </c:pt>
                <c:pt idx="2478">
                  <c:v>0.00472589792060491</c:v>
                </c:pt>
                <c:pt idx="2479">
                  <c:v>0.00472589792060491</c:v>
                </c:pt>
                <c:pt idx="2480">
                  <c:v>0.00472589792060491</c:v>
                </c:pt>
                <c:pt idx="2481">
                  <c:v>0.00472589792060491</c:v>
                </c:pt>
                <c:pt idx="2482">
                  <c:v>0.00472589792060491</c:v>
                </c:pt>
                <c:pt idx="2483">
                  <c:v>0.00472589792060491</c:v>
                </c:pt>
                <c:pt idx="2484">
                  <c:v>0.00472589792060491</c:v>
                </c:pt>
                <c:pt idx="2485">
                  <c:v>0.00472589792060491</c:v>
                </c:pt>
                <c:pt idx="2486">
                  <c:v>0.00472589792060491</c:v>
                </c:pt>
                <c:pt idx="2487">
                  <c:v>0.00472589792060491</c:v>
                </c:pt>
                <c:pt idx="2488">
                  <c:v>0.00472589792060491</c:v>
                </c:pt>
                <c:pt idx="2489">
                  <c:v>0.00472589792060491</c:v>
                </c:pt>
                <c:pt idx="2490">
                  <c:v>0.00472589792060491</c:v>
                </c:pt>
                <c:pt idx="2491">
                  <c:v>0.00472589792060491</c:v>
                </c:pt>
                <c:pt idx="2492">
                  <c:v>0.00472589792060491</c:v>
                </c:pt>
                <c:pt idx="2493">
                  <c:v>0.00472589792060491</c:v>
                </c:pt>
                <c:pt idx="2494">
                  <c:v>0.00472589792060491</c:v>
                </c:pt>
                <c:pt idx="2495">
                  <c:v>0.00472589792060491</c:v>
                </c:pt>
                <c:pt idx="2496">
                  <c:v>0.00472589792060491</c:v>
                </c:pt>
                <c:pt idx="2497">
                  <c:v>0.00472589792060491</c:v>
                </c:pt>
                <c:pt idx="2498">
                  <c:v>0.00472589792060491</c:v>
                </c:pt>
                <c:pt idx="2499">
                  <c:v>0.00472589792060491</c:v>
                </c:pt>
                <c:pt idx="2500">
                  <c:v>0.00472589792060491</c:v>
                </c:pt>
                <c:pt idx="2501">
                  <c:v>0.00472589792060491</c:v>
                </c:pt>
                <c:pt idx="2502">
                  <c:v>0.00472589792060491</c:v>
                </c:pt>
                <c:pt idx="2503">
                  <c:v>0.00472589792060491</c:v>
                </c:pt>
                <c:pt idx="2504">
                  <c:v>0.00472589792060491</c:v>
                </c:pt>
                <c:pt idx="2505">
                  <c:v>0.00472589792060491</c:v>
                </c:pt>
                <c:pt idx="2506">
                  <c:v>0.00472589792060491</c:v>
                </c:pt>
                <c:pt idx="2507">
                  <c:v>0.00472589792060491</c:v>
                </c:pt>
                <c:pt idx="2508">
                  <c:v>0.00472589792060491</c:v>
                </c:pt>
                <c:pt idx="2509">
                  <c:v>0.00472589792060491</c:v>
                </c:pt>
                <c:pt idx="2510">
                  <c:v>0.00472589792060491</c:v>
                </c:pt>
                <c:pt idx="2511">
                  <c:v>0.00472589792060491</c:v>
                </c:pt>
                <c:pt idx="2512">
                  <c:v>0.00472589792060491</c:v>
                </c:pt>
                <c:pt idx="2513">
                  <c:v>0.00472589792060491</c:v>
                </c:pt>
                <c:pt idx="2514">
                  <c:v>0.00472589792060491</c:v>
                </c:pt>
                <c:pt idx="2515">
                  <c:v>0.00472589792060491</c:v>
                </c:pt>
                <c:pt idx="2516">
                  <c:v>0.00472589792060491</c:v>
                </c:pt>
                <c:pt idx="2517">
                  <c:v>0.00472589792060491</c:v>
                </c:pt>
                <c:pt idx="2518">
                  <c:v>0.00472589792060491</c:v>
                </c:pt>
                <c:pt idx="2519">
                  <c:v>0.00472589792060491</c:v>
                </c:pt>
                <c:pt idx="2520">
                  <c:v>0.00472589792060491</c:v>
                </c:pt>
                <c:pt idx="2521">
                  <c:v>0.00472589792060491</c:v>
                </c:pt>
                <c:pt idx="2522">
                  <c:v>0.00472589792060491</c:v>
                </c:pt>
                <c:pt idx="2523">
                  <c:v>0.00472589792060491</c:v>
                </c:pt>
                <c:pt idx="2524">
                  <c:v>0.00472589792060491</c:v>
                </c:pt>
                <c:pt idx="2525">
                  <c:v>0.00472589792060491</c:v>
                </c:pt>
                <c:pt idx="2526">
                  <c:v>0.00472589792060491</c:v>
                </c:pt>
                <c:pt idx="2527">
                  <c:v>0.00472589792060491</c:v>
                </c:pt>
                <c:pt idx="2528">
                  <c:v>0.00472589792060491</c:v>
                </c:pt>
                <c:pt idx="2529">
                  <c:v>0.00472589792060491</c:v>
                </c:pt>
                <c:pt idx="2530">
                  <c:v>0.00472589792060491</c:v>
                </c:pt>
                <c:pt idx="2531">
                  <c:v>0.00472589792060491</c:v>
                </c:pt>
                <c:pt idx="2532">
                  <c:v>0.00472589792060491</c:v>
                </c:pt>
                <c:pt idx="2533">
                  <c:v>0.00472589792060491</c:v>
                </c:pt>
                <c:pt idx="2534">
                  <c:v>0.00472589792060491</c:v>
                </c:pt>
                <c:pt idx="2535">
                  <c:v>0.00472589792060491</c:v>
                </c:pt>
                <c:pt idx="2536">
                  <c:v>0.00472589792060491</c:v>
                </c:pt>
                <c:pt idx="2537">
                  <c:v>0.00472589792060491</c:v>
                </c:pt>
                <c:pt idx="2538">
                  <c:v>0.00472589792060491</c:v>
                </c:pt>
                <c:pt idx="2539">
                  <c:v>0.00472589792060491</c:v>
                </c:pt>
                <c:pt idx="2540">
                  <c:v>0.00472589792060491</c:v>
                </c:pt>
                <c:pt idx="2541">
                  <c:v>0.00472589792060491</c:v>
                </c:pt>
                <c:pt idx="2542">
                  <c:v>0.00472589792060491</c:v>
                </c:pt>
                <c:pt idx="2543">
                  <c:v>0.00472589792060491</c:v>
                </c:pt>
                <c:pt idx="2544">
                  <c:v>0.00472589792060491</c:v>
                </c:pt>
                <c:pt idx="2545">
                  <c:v>0.00472589792060491</c:v>
                </c:pt>
                <c:pt idx="2546">
                  <c:v>0.00472589792060491</c:v>
                </c:pt>
                <c:pt idx="2547">
                  <c:v>0.00472589792060491</c:v>
                </c:pt>
                <c:pt idx="2548">
                  <c:v>0.00472589792060491</c:v>
                </c:pt>
                <c:pt idx="2549">
                  <c:v>0.00472589792060491</c:v>
                </c:pt>
                <c:pt idx="2550">
                  <c:v>0.00472589792060491</c:v>
                </c:pt>
                <c:pt idx="2551">
                  <c:v>0.00472589792060491</c:v>
                </c:pt>
                <c:pt idx="2552">
                  <c:v>0.00472589792060491</c:v>
                </c:pt>
                <c:pt idx="2553">
                  <c:v>0.00472589792060491</c:v>
                </c:pt>
                <c:pt idx="2554">
                  <c:v>0.00472589792060491</c:v>
                </c:pt>
                <c:pt idx="2555">
                  <c:v>0.00472589792060491</c:v>
                </c:pt>
                <c:pt idx="2556">
                  <c:v>0.00472589792060491</c:v>
                </c:pt>
                <c:pt idx="2557">
                  <c:v>0.00472589792060491</c:v>
                </c:pt>
                <c:pt idx="2558">
                  <c:v>0.00472589792060491</c:v>
                </c:pt>
                <c:pt idx="2559">
                  <c:v>0.00472589792060491</c:v>
                </c:pt>
                <c:pt idx="2560">
                  <c:v>0.00472589792060491</c:v>
                </c:pt>
                <c:pt idx="2561">
                  <c:v>0.00472589792060491</c:v>
                </c:pt>
                <c:pt idx="2562">
                  <c:v>0.00472589792060491</c:v>
                </c:pt>
                <c:pt idx="2563">
                  <c:v>0.00472589792060491</c:v>
                </c:pt>
                <c:pt idx="2564">
                  <c:v>0.00472589792060491</c:v>
                </c:pt>
                <c:pt idx="2565">
                  <c:v>0.00472589792060491</c:v>
                </c:pt>
                <c:pt idx="2566">
                  <c:v>0.00472589792060491</c:v>
                </c:pt>
                <c:pt idx="2567">
                  <c:v>0.00472589792060491</c:v>
                </c:pt>
                <c:pt idx="2568">
                  <c:v>0.00472589792060491</c:v>
                </c:pt>
                <c:pt idx="2569">
                  <c:v>0.00472589792060491</c:v>
                </c:pt>
                <c:pt idx="2570">
                  <c:v>0.00472589792060491</c:v>
                </c:pt>
                <c:pt idx="2571">
                  <c:v>0.00472589792060491</c:v>
                </c:pt>
                <c:pt idx="2572">
                  <c:v>0.00472589792060491</c:v>
                </c:pt>
                <c:pt idx="2573">
                  <c:v>0.00472589792060491</c:v>
                </c:pt>
                <c:pt idx="2574">
                  <c:v>0.00472589792060491</c:v>
                </c:pt>
                <c:pt idx="2575">
                  <c:v>0.00472589792060491</c:v>
                </c:pt>
                <c:pt idx="2576">
                  <c:v>0.00472589792060491</c:v>
                </c:pt>
                <c:pt idx="2577">
                  <c:v>0.00472589792060491</c:v>
                </c:pt>
                <c:pt idx="2578">
                  <c:v>0.00472589792060491</c:v>
                </c:pt>
                <c:pt idx="2579">
                  <c:v>0.00472589792060491</c:v>
                </c:pt>
                <c:pt idx="2580">
                  <c:v>0.00472589792060491</c:v>
                </c:pt>
                <c:pt idx="2581">
                  <c:v>0.00472589792060491</c:v>
                </c:pt>
                <c:pt idx="2582">
                  <c:v>0.00472589792060491</c:v>
                </c:pt>
                <c:pt idx="2583">
                  <c:v>0.00472589792060491</c:v>
                </c:pt>
                <c:pt idx="2584">
                  <c:v>0.00472589792060491</c:v>
                </c:pt>
                <c:pt idx="2585">
                  <c:v>0.00472589792060491</c:v>
                </c:pt>
                <c:pt idx="2586">
                  <c:v>0.00472589792060491</c:v>
                </c:pt>
                <c:pt idx="2587">
                  <c:v>0.00472589792060491</c:v>
                </c:pt>
                <c:pt idx="2588">
                  <c:v>0.00472589792060491</c:v>
                </c:pt>
                <c:pt idx="2589">
                  <c:v>0.00472589792060491</c:v>
                </c:pt>
                <c:pt idx="2590">
                  <c:v>0.00472589792060491</c:v>
                </c:pt>
                <c:pt idx="2591">
                  <c:v>0.00472589792060491</c:v>
                </c:pt>
                <c:pt idx="2592">
                  <c:v>0.00472589792060491</c:v>
                </c:pt>
                <c:pt idx="2593">
                  <c:v>0.00472589792060491</c:v>
                </c:pt>
                <c:pt idx="2594">
                  <c:v>0.00472589792060491</c:v>
                </c:pt>
                <c:pt idx="2595">
                  <c:v>0.00472589792060491</c:v>
                </c:pt>
                <c:pt idx="2596">
                  <c:v>0.00472589792060491</c:v>
                </c:pt>
                <c:pt idx="2597">
                  <c:v>0.00472589792060491</c:v>
                </c:pt>
                <c:pt idx="2598">
                  <c:v>0.00472589792060491</c:v>
                </c:pt>
                <c:pt idx="2599">
                  <c:v>0.00472589792060491</c:v>
                </c:pt>
                <c:pt idx="2600">
                  <c:v>0.00472589792060491</c:v>
                </c:pt>
                <c:pt idx="2601">
                  <c:v>0.00472589792060491</c:v>
                </c:pt>
                <c:pt idx="2602">
                  <c:v>0.00472589792060491</c:v>
                </c:pt>
                <c:pt idx="2603">
                  <c:v>0.00472589792060491</c:v>
                </c:pt>
                <c:pt idx="2604">
                  <c:v>0.00472589792060491</c:v>
                </c:pt>
                <c:pt idx="2605">
                  <c:v>0.00472589792060491</c:v>
                </c:pt>
                <c:pt idx="2606">
                  <c:v>0.00472589792060491</c:v>
                </c:pt>
                <c:pt idx="2607">
                  <c:v>0.00472589792060491</c:v>
                </c:pt>
                <c:pt idx="2608">
                  <c:v>0.00472589792060491</c:v>
                </c:pt>
                <c:pt idx="2609">
                  <c:v>0.00472589792060491</c:v>
                </c:pt>
                <c:pt idx="2610">
                  <c:v>0.00472589792060491</c:v>
                </c:pt>
                <c:pt idx="2611">
                  <c:v>0.00472589792060491</c:v>
                </c:pt>
                <c:pt idx="2612">
                  <c:v>0.00472589792060491</c:v>
                </c:pt>
                <c:pt idx="2613">
                  <c:v>0.00472589792060491</c:v>
                </c:pt>
                <c:pt idx="2614">
                  <c:v>0.00472589792060491</c:v>
                </c:pt>
                <c:pt idx="2615">
                  <c:v>0.00472589792060491</c:v>
                </c:pt>
                <c:pt idx="2616">
                  <c:v>0.00472589792060491</c:v>
                </c:pt>
                <c:pt idx="2617">
                  <c:v>0.00472589792060491</c:v>
                </c:pt>
                <c:pt idx="2618">
                  <c:v>0.00472589792060491</c:v>
                </c:pt>
                <c:pt idx="2619">
                  <c:v>0.00472589792060491</c:v>
                </c:pt>
                <c:pt idx="2620">
                  <c:v>0.00472589792060491</c:v>
                </c:pt>
                <c:pt idx="2621">
                  <c:v>0.00472589792060491</c:v>
                </c:pt>
                <c:pt idx="2622">
                  <c:v>0.00472589792060491</c:v>
                </c:pt>
                <c:pt idx="2623">
                  <c:v>0.00472589792060491</c:v>
                </c:pt>
                <c:pt idx="2624">
                  <c:v>0.00472589792060491</c:v>
                </c:pt>
                <c:pt idx="2625">
                  <c:v>0.00472589792060491</c:v>
                </c:pt>
                <c:pt idx="2626">
                  <c:v>0.00472589792060491</c:v>
                </c:pt>
                <c:pt idx="2627">
                  <c:v>0.00472589792060491</c:v>
                </c:pt>
                <c:pt idx="2628">
                  <c:v>0.00472589792060491</c:v>
                </c:pt>
                <c:pt idx="2629">
                  <c:v>0.00472589792060491</c:v>
                </c:pt>
                <c:pt idx="2630">
                  <c:v>0.00472589792060491</c:v>
                </c:pt>
                <c:pt idx="2631">
                  <c:v>0.00472589792060491</c:v>
                </c:pt>
                <c:pt idx="2632">
                  <c:v>0.00472589792060491</c:v>
                </c:pt>
                <c:pt idx="2633">
                  <c:v>0.00472589792060491</c:v>
                </c:pt>
                <c:pt idx="2634">
                  <c:v>0.00472589792060491</c:v>
                </c:pt>
                <c:pt idx="2635">
                  <c:v>0.00472589792060491</c:v>
                </c:pt>
                <c:pt idx="2636">
                  <c:v>0.00472589792060491</c:v>
                </c:pt>
                <c:pt idx="2637">
                  <c:v>0.00472589792060491</c:v>
                </c:pt>
                <c:pt idx="2638">
                  <c:v>0.00472589792060491</c:v>
                </c:pt>
                <c:pt idx="2639">
                  <c:v>0.00472589792060491</c:v>
                </c:pt>
                <c:pt idx="2640">
                  <c:v>0.00472589792060491</c:v>
                </c:pt>
                <c:pt idx="2641">
                  <c:v>0.00472589792060491</c:v>
                </c:pt>
                <c:pt idx="2642">
                  <c:v>0.00472589792060491</c:v>
                </c:pt>
                <c:pt idx="2643">
                  <c:v>0.00472589792060491</c:v>
                </c:pt>
                <c:pt idx="2644">
                  <c:v>0.00472589792060491</c:v>
                </c:pt>
                <c:pt idx="2645">
                  <c:v>0.00472589792060491</c:v>
                </c:pt>
                <c:pt idx="2646">
                  <c:v>0.00472589792060491</c:v>
                </c:pt>
                <c:pt idx="2647">
                  <c:v>0.00472589792060491</c:v>
                </c:pt>
                <c:pt idx="2648">
                  <c:v>0.00472589792060491</c:v>
                </c:pt>
                <c:pt idx="2649">
                  <c:v>0.00472589792060491</c:v>
                </c:pt>
                <c:pt idx="2650">
                  <c:v>0.00472589792060491</c:v>
                </c:pt>
                <c:pt idx="2651">
                  <c:v>0.00472589792060491</c:v>
                </c:pt>
                <c:pt idx="2652">
                  <c:v>0.00472589792060491</c:v>
                </c:pt>
                <c:pt idx="2653">
                  <c:v>0.00472589792060491</c:v>
                </c:pt>
                <c:pt idx="2654">
                  <c:v>0.00472589792060491</c:v>
                </c:pt>
                <c:pt idx="2655">
                  <c:v>0.00472589792060491</c:v>
                </c:pt>
                <c:pt idx="2656">
                  <c:v>0.00472589792060491</c:v>
                </c:pt>
                <c:pt idx="2657">
                  <c:v>0.00472589792060491</c:v>
                </c:pt>
                <c:pt idx="2658">
                  <c:v>0.00472589792060491</c:v>
                </c:pt>
                <c:pt idx="2659">
                  <c:v>0.00472589792060491</c:v>
                </c:pt>
                <c:pt idx="2660">
                  <c:v>0.00472589792060491</c:v>
                </c:pt>
                <c:pt idx="2661">
                  <c:v>0.00472589792060491</c:v>
                </c:pt>
                <c:pt idx="2662">
                  <c:v>0.00472589792060491</c:v>
                </c:pt>
                <c:pt idx="2663">
                  <c:v>0.00472589792060491</c:v>
                </c:pt>
                <c:pt idx="2664">
                  <c:v>0.00472589792060491</c:v>
                </c:pt>
                <c:pt idx="2665">
                  <c:v>0.00472589792060491</c:v>
                </c:pt>
                <c:pt idx="2666">
                  <c:v>0.00472589792060491</c:v>
                </c:pt>
                <c:pt idx="2667">
                  <c:v>0.00472589792060491</c:v>
                </c:pt>
                <c:pt idx="2668">
                  <c:v>0.00472589792060491</c:v>
                </c:pt>
                <c:pt idx="2669">
                  <c:v>0.00472589792060491</c:v>
                </c:pt>
                <c:pt idx="2670">
                  <c:v>0.00472589792060491</c:v>
                </c:pt>
                <c:pt idx="2671">
                  <c:v>0.00472589792060491</c:v>
                </c:pt>
                <c:pt idx="2672">
                  <c:v>0.00472589792060491</c:v>
                </c:pt>
                <c:pt idx="2673">
                  <c:v>0.00472589792060491</c:v>
                </c:pt>
                <c:pt idx="2674">
                  <c:v>0.00472589792060491</c:v>
                </c:pt>
                <c:pt idx="2675">
                  <c:v>0.00472589792060491</c:v>
                </c:pt>
                <c:pt idx="2676">
                  <c:v>0.00472589792060491</c:v>
                </c:pt>
                <c:pt idx="2677">
                  <c:v>0.00472589792060491</c:v>
                </c:pt>
                <c:pt idx="2678">
                  <c:v>0.00472589792060491</c:v>
                </c:pt>
                <c:pt idx="2679">
                  <c:v>0.00472589792060491</c:v>
                </c:pt>
                <c:pt idx="2680">
                  <c:v>0.00472589792060491</c:v>
                </c:pt>
                <c:pt idx="2681">
                  <c:v>0.00472589792060491</c:v>
                </c:pt>
                <c:pt idx="2682">
                  <c:v>0.00472589792060491</c:v>
                </c:pt>
                <c:pt idx="2683">
                  <c:v>0.00472589792060491</c:v>
                </c:pt>
                <c:pt idx="2684">
                  <c:v>0.00472589792060491</c:v>
                </c:pt>
                <c:pt idx="2685">
                  <c:v>0.00472589792060491</c:v>
                </c:pt>
                <c:pt idx="2686">
                  <c:v>0.00472589792060491</c:v>
                </c:pt>
                <c:pt idx="2687">
                  <c:v>0.00472589792060491</c:v>
                </c:pt>
                <c:pt idx="2688">
                  <c:v>0.00472589792060491</c:v>
                </c:pt>
                <c:pt idx="2689">
                  <c:v>0.00472589792060491</c:v>
                </c:pt>
                <c:pt idx="2690">
                  <c:v>0.00472589792060491</c:v>
                </c:pt>
                <c:pt idx="2691">
                  <c:v>0.00472589792060491</c:v>
                </c:pt>
                <c:pt idx="2692">
                  <c:v>0.00472589792060491</c:v>
                </c:pt>
                <c:pt idx="2693">
                  <c:v>0.00472589792060491</c:v>
                </c:pt>
                <c:pt idx="2694">
                  <c:v>0.00472589792060491</c:v>
                </c:pt>
                <c:pt idx="2695">
                  <c:v>0.00472589792060491</c:v>
                </c:pt>
                <c:pt idx="2696">
                  <c:v>0.00472589792060491</c:v>
                </c:pt>
                <c:pt idx="2697">
                  <c:v>0.00472589792060491</c:v>
                </c:pt>
                <c:pt idx="2698">
                  <c:v>0.00472589792060491</c:v>
                </c:pt>
                <c:pt idx="2699">
                  <c:v>0.00472589792060491</c:v>
                </c:pt>
                <c:pt idx="2700">
                  <c:v>0.00472589792060491</c:v>
                </c:pt>
                <c:pt idx="2701">
                  <c:v>0.00472589792060491</c:v>
                </c:pt>
                <c:pt idx="2702">
                  <c:v>0.00472589792060491</c:v>
                </c:pt>
                <c:pt idx="2703">
                  <c:v>0.00472589792060491</c:v>
                </c:pt>
                <c:pt idx="2704">
                  <c:v>0.00472589792060491</c:v>
                </c:pt>
                <c:pt idx="2705">
                  <c:v>0.00472589792060491</c:v>
                </c:pt>
                <c:pt idx="2706">
                  <c:v>0.00472589792060491</c:v>
                </c:pt>
                <c:pt idx="2707">
                  <c:v>0.00472589792060491</c:v>
                </c:pt>
                <c:pt idx="2708">
                  <c:v>0.00472589792060491</c:v>
                </c:pt>
                <c:pt idx="2709">
                  <c:v>0.00472589792060491</c:v>
                </c:pt>
                <c:pt idx="2710">
                  <c:v>0.00472589792060491</c:v>
                </c:pt>
                <c:pt idx="2711">
                  <c:v>0.00472589792060491</c:v>
                </c:pt>
                <c:pt idx="2712">
                  <c:v>0.00472589792060491</c:v>
                </c:pt>
                <c:pt idx="2713">
                  <c:v>0.00472589792060491</c:v>
                </c:pt>
                <c:pt idx="2714">
                  <c:v>0.00472589792060491</c:v>
                </c:pt>
                <c:pt idx="2715">
                  <c:v>0.00472589792060491</c:v>
                </c:pt>
                <c:pt idx="2716">
                  <c:v>0.00472589792060491</c:v>
                </c:pt>
                <c:pt idx="2717">
                  <c:v>0.00472589792060491</c:v>
                </c:pt>
                <c:pt idx="2718">
                  <c:v>0.00472589792060491</c:v>
                </c:pt>
                <c:pt idx="2719">
                  <c:v>0.00472589792060491</c:v>
                </c:pt>
                <c:pt idx="2720">
                  <c:v>0.00472589792060491</c:v>
                </c:pt>
                <c:pt idx="2721">
                  <c:v>0.00472589792060491</c:v>
                </c:pt>
                <c:pt idx="2722">
                  <c:v>0.00472589792060491</c:v>
                </c:pt>
                <c:pt idx="2723">
                  <c:v>0.00472589792060491</c:v>
                </c:pt>
                <c:pt idx="2724">
                  <c:v>0.00472589792060491</c:v>
                </c:pt>
                <c:pt idx="2725">
                  <c:v>0.00472589792060491</c:v>
                </c:pt>
                <c:pt idx="2726">
                  <c:v>0.00472589792060491</c:v>
                </c:pt>
                <c:pt idx="2727">
                  <c:v>0.00472589792060491</c:v>
                </c:pt>
                <c:pt idx="2728">
                  <c:v>0.00472589792060491</c:v>
                </c:pt>
                <c:pt idx="2729">
                  <c:v>0.00472589792060491</c:v>
                </c:pt>
                <c:pt idx="2730">
                  <c:v>0.00472589792060491</c:v>
                </c:pt>
                <c:pt idx="2731">
                  <c:v>0.00472589792060491</c:v>
                </c:pt>
                <c:pt idx="2732">
                  <c:v>0.00472589792060491</c:v>
                </c:pt>
                <c:pt idx="2733">
                  <c:v>0.00472589792060491</c:v>
                </c:pt>
                <c:pt idx="2734">
                  <c:v>0.00472589792060491</c:v>
                </c:pt>
                <c:pt idx="2735">
                  <c:v>0.00472589792060491</c:v>
                </c:pt>
                <c:pt idx="2736">
                  <c:v>0.00472589792060491</c:v>
                </c:pt>
                <c:pt idx="2737">
                  <c:v>0.00472589792060491</c:v>
                </c:pt>
                <c:pt idx="2738">
                  <c:v>0.00472589792060491</c:v>
                </c:pt>
                <c:pt idx="2739">
                  <c:v>0.00472589792060491</c:v>
                </c:pt>
                <c:pt idx="2740">
                  <c:v>0.00472589792060491</c:v>
                </c:pt>
                <c:pt idx="2741">
                  <c:v>0.00472589792060491</c:v>
                </c:pt>
                <c:pt idx="2742">
                  <c:v>0.00472589792060491</c:v>
                </c:pt>
                <c:pt idx="2743">
                  <c:v>0.00472589792060491</c:v>
                </c:pt>
                <c:pt idx="2744">
                  <c:v>0.00472589792060491</c:v>
                </c:pt>
                <c:pt idx="2745">
                  <c:v>0.00472589792060491</c:v>
                </c:pt>
                <c:pt idx="2746">
                  <c:v>0.00472589792060491</c:v>
                </c:pt>
                <c:pt idx="2747">
                  <c:v>0.00472589792060491</c:v>
                </c:pt>
                <c:pt idx="2748">
                  <c:v>0.00472589792060491</c:v>
                </c:pt>
                <c:pt idx="2749">
                  <c:v>0.00472589792060491</c:v>
                </c:pt>
                <c:pt idx="2750">
                  <c:v>0.00472589792060491</c:v>
                </c:pt>
                <c:pt idx="2751">
                  <c:v>0.00472589792060491</c:v>
                </c:pt>
                <c:pt idx="2752">
                  <c:v>0.00472589792060491</c:v>
                </c:pt>
                <c:pt idx="2753">
                  <c:v>0.00472589792060491</c:v>
                </c:pt>
                <c:pt idx="2754">
                  <c:v>0.00472589792060491</c:v>
                </c:pt>
                <c:pt idx="2755">
                  <c:v>0.00472589792060491</c:v>
                </c:pt>
                <c:pt idx="2756">
                  <c:v>0.00472589792060491</c:v>
                </c:pt>
                <c:pt idx="2757">
                  <c:v>0.00472589792060491</c:v>
                </c:pt>
                <c:pt idx="2758">
                  <c:v>0.00472589792060491</c:v>
                </c:pt>
                <c:pt idx="2759">
                  <c:v>0.00472589792060491</c:v>
                </c:pt>
                <c:pt idx="2760">
                  <c:v>0.00472589792060491</c:v>
                </c:pt>
                <c:pt idx="2761">
                  <c:v>0.00472589792060491</c:v>
                </c:pt>
                <c:pt idx="2762">
                  <c:v>0.00472589792060491</c:v>
                </c:pt>
                <c:pt idx="2763">
                  <c:v>0.00472589792060491</c:v>
                </c:pt>
                <c:pt idx="2764">
                  <c:v>0.00472589792060491</c:v>
                </c:pt>
                <c:pt idx="2765">
                  <c:v>0.00472589792060491</c:v>
                </c:pt>
                <c:pt idx="2766">
                  <c:v>0.00472589792060491</c:v>
                </c:pt>
                <c:pt idx="2767">
                  <c:v>0.00472589792060491</c:v>
                </c:pt>
                <c:pt idx="2768">
                  <c:v>0.00472589792060491</c:v>
                </c:pt>
                <c:pt idx="2769">
                  <c:v>0.00472589792060491</c:v>
                </c:pt>
                <c:pt idx="2770">
                  <c:v>0.00472589792060491</c:v>
                </c:pt>
                <c:pt idx="2771">
                  <c:v>0.00472589792060491</c:v>
                </c:pt>
                <c:pt idx="2772">
                  <c:v>0.00472589792060491</c:v>
                </c:pt>
                <c:pt idx="2773">
                  <c:v>0.00472589792060491</c:v>
                </c:pt>
                <c:pt idx="2774">
                  <c:v>0.00472589792060491</c:v>
                </c:pt>
                <c:pt idx="2775">
                  <c:v>0.00472589792060491</c:v>
                </c:pt>
                <c:pt idx="2776">
                  <c:v>0.00472589792060491</c:v>
                </c:pt>
                <c:pt idx="2777">
                  <c:v>0.00472589792060491</c:v>
                </c:pt>
                <c:pt idx="2778">
                  <c:v>0.00472589792060491</c:v>
                </c:pt>
                <c:pt idx="2779">
                  <c:v>0.00472589792060491</c:v>
                </c:pt>
                <c:pt idx="2780">
                  <c:v>0.00472589792060491</c:v>
                </c:pt>
                <c:pt idx="2781">
                  <c:v>0.00472589792060491</c:v>
                </c:pt>
                <c:pt idx="2782">
                  <c:v>0.00472589792060491</c:v>
                </c:pt>
                <c:pt idx="2783">
                  <c:v>0.00472589792060491</c:v>
                </c:pt>
                <c:pt idx="2784">
                  <c:v>0.00472589792060491</c:v>
                </c:pt>
                <c:pt idx="2785">
                  <c:v>0.00472589792060491</c:v>
                </c:pt>
                <c:pt idx="2786">
                  <c:v>0.00472589792060491</c:v>
                </c:pt>
                <c:pt idx="2787">
                  <c:v>0.00472589792060491</c:v>
                </c:pt>
                <c:pt idx="2788">
                  <c:v>0.00472589792060491</c:v>
                </c:pt>
                <c:pt idx="2789">
                  <c:v>0.00472589792060491</c:v>
                </c:pt>
                <c:pt idx="2790">
                  <c:v>0.00472589792060491</c:v>
                </c:pt>
                <c:pt idx="2791">
                  <c:v>0.00472589792060491</c:v>
                </c:pt>
                <c:pt idx="2792">
                  <c:v>0.00472589792060491</c:v>
                </c:pt>
                <c:pt idx="2793">
                  <c:v>0.00472589792060491</c:v>
                </c:pt>
                <c:pt idx="2794">
                  <c:v>0.00472589792060491</c:v>
                </c:pt>
                <c:pt idx="2795">
                  <c:v>0.00472589792060491</c:v>
                </c:pt>
                <c:pt idx="2796">
                  <c:v>0.00472589792060491</c:v>
                </c:pt>
                <c:pt idx="2797">
                  <c:v>0.00472589792060491</c:v>
                </c:pt>
                <c:pt idx="2798">
                  <c:v>0.00472589792060491</c:v>
                </c:pt>
                <c:pt idx="2799">
                  <c:v>0.00472589792060491</c:v>
                </c:pt>
                <c:pt idx="2800">
                  <c:v>0.00472589792060491</c:v>
                </c:pt>
                <c:pt idx="2801">
                  <c:v>0.00472589792060491</c:v>
                </c:pt>
                <c:pt idx="2802">
                  <c:v>0.00472589792060491</c:v>
                </c:pt>
                <c:pt idx="2803">
                  <c:v>0.00472589792060491</c:v>
                </c:pt>
                <c:pt idx="2804">
                  <c:v>0.00472589792060491</c:v>
                </c:pt>
                <c:pt idx="2805">
                  <c:v>0.00472589792060491</c:v>
                </c:pt>
                <c:pt idx="2806">
                  <c:v>0.00472589792060491</c:v>
                </c:pt>
                <c:pt idx="2807">
                  <c:v>0.00472589792060491</c:v>
                </c:pt>
                <c:pt idx="2808">
                  <c:v>0.00472589792060491</c:v>
                </c:pt>
                <c:pt idx="2809">
                  <c:v>0.00472589792060491</c:v>
                </c:pt>
                <c:pt idx="2810">
                  <c:v>0.00472589792060491</c:v>
                </c:pt>
                <c:pt idx="2811">
                  <c:v>0.00472589792060491</c:v>
                </c:pt>
                <c:pt idx="2812">
                  <c:v>0.00472589792060491</c:v>
                </c:pt>
                <c:pt idx="2813">
                  <c:v>0.00472589792060491</c:v>
                </c:pt>
                <c:pt idx="2814">
                  <c:v>0.00472589792060491</c:v>
                </c:pt>
                <c:pt idx="2815">
                  <c:v>0.00472589792060491</c:v>
                </c:pt>
                <c:pt idx="2816">
                  <c:v>0.00472589792060491</c:v>
                </c:pt>
                <c:pt idx="2817">
                  <c:v>0.00472589792060491</c:v>
                </c:pt>
                <c:pt idx="2818">
                  <c:v>0.00472589792060491</c:v>
                </c:pt>
                <c:pt idx="2819">
                  <c:v>0.00472589792060491</c:v>
                </c:pt>
                <c:pt idx="2820">
                  <c:v>0.00472589792060491</c:v>
                </c:pt>
                <c:pt idx="2821">
                  <c:v>0.00472589792060491</c:v>
                </c:pt>
                <c:pt idx="2822">
                  <c:v>0.00472589792060491</c:v>
                </c:pt>
                <c:pt idx="2823">
                  <c:v>0.00472589792060491</c:v>
                </c:pt>
                <c:pt idx="2824">
                  <c:v>0.00472589792060491</c:v>
                </c:pt>
                <c:pt idx="2825">
                  <c:v>0.00472589792060491</c:v>
                </c:pt>
                <c:pt idx="2826">
                  <c:v>0.00472589792060491</c:v>
                </c:pt>
                <c:pt idx="2827">
                  <c:v>0.00472589792060491</c:v>
                </c:pt>
                <c:pt idx="2828">
                  <c:v>0.00472589792060491</c:v>
                </c:pt>
                <c:pt idx="2829">
                  <c:v>0.00472589792060491</c:v>
                </c:pt>
                <c:pt idx="2830">
                  <c:v>0.00472589792060491</c:v>
                </c:pt>
                <c:pt idx="2831">
                  <c:v>0.00472589792060491</c:v>
                </c:pt>
                <c:pt idx="2832">
                  <c:v>0.00472589792060491</c:v>
                </c:pt>
                <c:pt idx="2833">
                  <c:v>0.00472589792060491</c:v>
                </c:pt>
                <c:pt idx="2834">
                  <c:v>0.00472589792060491</c:v>
                </c:pt>
                <c:pt idx="2835">
                  <c:v>0.00472589792060491</c:v>
                </c:pt>
                <c:pt idx="2836">
                  <c:v>0.00472589792060491</c:v>
                </c:pt>
                <c:pt idx="2837">
                  <c:v>0.00472589792060491</c:v>
                </c:pt>
                <c:pt idx="2838">
                  <c:v>0.00472589792060491</c:v>
                </c:pt>
                <c:pt idx="2839">
                  <c:v>0.00472589792060491</c:v>
                </c:pt>
                <c:pt idx="2840">
                  <c:v>0.00472589792060491</c:v>
                </c:pt>
                <c:pt idx="2841">
                  <c:v>0.00472589792060491</c:v>
                </c:pt>
                <c:pt idx="2842">
                  <c:v>0.00472589792060491</c:v>
                </c:pt>
                <c:pt idx="2843">
                  <c:v>0.00472589792060491</c:v>
                </c:pt>
                <c:pt idx="2844">
                  <c:v>0.00472589792060491</c:v>
                </c:pt>
                <c:pt idx="2845">
                  <c:v>0.00472589792060491</c:v>
                </c:pt>
                <c:pt idx="2846">
                  <c:v>0.00472589792060491</c:v>
                </c:pt>
                <c:pt idx="2847">
                  <c:v>0.00472589792060491</c:v>
                </c:pt>
                <c:pt idx="2848">
                  <c:v>0.00472589792060491</c:v>
                </c:pt>
                <c:pt idx="2849">
                  <c:v>0.00472589792060491</c:v>
                </c:pt>
                <c:pt idx="2850">
                  <c:v>0.00472589792060491</c:v>
                </c:pt>
                <c:pt idx="2851">
                  <c:v>0.00472589792060491</c:v>
                </c:pt>
                <c:pt idx="2852">
                  <c:v>0.00472589792060491</c:v>
                </c:pt>
                <c:pt idx="2853">
                  <c:v>0.00472589792060491</c:v>
                </c:pt>
                <c:pt idx="2854">
                  <c:v>0.00472589792060491</c:v>
                </c:pt>
                <c:pt idx="2855">
                  <c:v>0.00472589792060491</c:v>
                </c:pt>
                <c:pt idx="2856">
                  <c:v>0.00472589792060491</c:v>
                </c:pt>
                <c:pt idx="2857">
                  <c:v>0.00472589792060491</c:v>
                </c:pt>
                <c:pt idx="2858">
                  <c:v>0.00472589792060491</c:v>
                </c:pt>
                <c:pt idx="2859">
                  <c:v>0.00472589792060491</c:v>
                </c:pt>
                <c:pt idx="2860">
                  <c:v>0.00472589792060491</c:v>
                </c:pt>
                <c:pt idx="2861">
                  <c:v>0.00472589792060491</c:v>
                </c:pt>
                <c:pt idx="2862">
                  <c:v>0.00472589792060491</c:v>
                </c:pt>
                <c:pt idx="2863">
                  <c:v>0.00472589792060491</c:v>
                </c:pt>
                <c:pt idx="2864">
                  <c:v>0.00472589792060491</c:v>
                </c:pt>
                <c:pt idx="2865">
                  <c:v>0.00472589792060491</c:v>
                </c:pt>
                <c:pt idx="2866">
                  <c:v>0.00472589792060491</c:v>
                </c:pt>
                <c:pt idx="2867">
                  <c:v>0.00472589792060491</c:v>
                </c:pt>
                <c:pt idx="2868">
                  <c:v>0.00472589792060491</c:v>
                </c:pt>
                <c:pt idx="2869">
                  <c:v>0.00472589792060491</c:v>
                </c:pt>
                <c:pt idx="2870">
                  <c:v>0.00472589792060491</c:v>
                </c:pt>
                <c:pt idx="2871">
                  <c:v>0.00472589792060491</c:v>
                </c:pt>
                <c:pt idx="2872">
                  <c:v>0.00472589792060491</c:v>
                </c:pt>
                <c:pt idx="2873">
                  <c:v>0.00472589792060491</c:v>
                </c:pt>
                <c:pt idx="2874">
                  <c:v>0.00472589792060491</c:v>
                </c:pt>
                <c:pt idx="2875">
                  <c:v>0.00472589792060491</c:v>
                </c:pt>
                <c:pt idx="2876">
                  <c:v>0.00472589792060491</c:v>
                </c:pt>
                <c:pt idx="2877">
                  <c:v>0.00472589792060491</c:v>
                </c:pt>
                <c:pt idx="2878">
                  <c:v>0.00472589792060491</c:v>
                </c:pt>
                <c:pt idx="2879">
                  <c:v>0.00472589792060491</c:v>
                </c:pt>
                <c:pt idx="2880">
                  <c:v>0.00472589792060491</c:v>
                </c:pt>
                <c:pt idx="2881">
                  <c:v>0.00472589792060491</c:v>
                </c:pt>
                <c:pt idx="2882">
                  <c:v>0.00472589792060491</c:v>
                </c:pt>
                <c:pt idx="2883">
                  <c:v>0.00472589792060491</c:v>
                </c:pt>
                <c:pt idx="2884">
                  <c:v>0.00472589792060491</c:v>
                </c:pt>
                <c:pt idx="2885">
                  <c:v>0.00472589792060491</c:v>
                </c:pt>
                <c:pt idx="2886">
                  <c:v>0.00472589792060491</c:v>
                </c:pt>
                <c:pt idx="2887">
                  <c:v>0.00472589792060491</c:v>
                </c:pt>
                <c:pt idx="2888">
                  <c:v>0.00472589792060491</c:v>
                </c:pt>
                <c:pt idx="2889">
                  <c:v>0.00472589792060491</c:v>
                </c:pt>
                <c:pt idx="2890">
                  <c:v>0.00472589792060491</c:v>
                </c:pt>
                <c:pt idx="2891">
                  <c:v>0.00472589792060491</c:v>
                </c:pt>
                <c:pt idx="2892">
                  <c:v>0.00472589792060491</c:v>
                </c:pt>
                <c:pt idx="2893">
                  <c:v>0.00472589792060491</c:v>
                </c:pt>
                <c:pt idx="2894">
                  <c:v>0.00472589792060491</c:v>
                </c:pt>
                <c:pt idx="2895">
                  <c:v>0.00472589792060491</c:v>
                </c:pt>
                <c:pt idx="2896">
                  <c:v>0.00472589792060491</c:v>
                </c:pt>
                <c:pt idx="2897">
                  <c:v>0.00472589792060491</c:v>
                </c:pt>
                <c:pt idx="2898">
                  <c:v>0.00472589792060491</c:v>
                </c:pt>
                <c:pt idx="2899">
                  <c:v>0.00472589792060491</c:v>
                </c:pt>
                <c:pt idx="2900">
                  <c:v>0.00472589792060491</c:v>
                </c:pt>
                <c:pt idx="2901">
                  <c:v>0.00472589792060491</c:v>
                </c:pt>
                <c:pt idx="2902">
                  <c:v>0.00472589792060491</c:v>
                </c:pt>
                <c:pt idx="2903">
                  <c:v>0.00472589792060491</c:v>
                </c:pt>
                <c:pt idx="2904">
                  <c:v>0.00472589792060491</c:v>
                </c:pt>
                <c:pt idx="2905">
                  <c:v>0.00472589792060491</c:v>
                </c:pt>
                <c:pt idx="2906">
                  <c:v>0.00472589792060491</c:v>
                </c:pt>
                <c:pt idx="2907">
                  <c:v>0.00472589792060491</c:v>
                </c:pt>
                <c:pt idx="2908">
                  <c:v>0.00472589792060491</c:v>
                </c:pt>
                <c:pt idx="2909">
                  <c:v>0.00472589792060491</c:v>
                </c:pt>
                <c:pt idx="2910">
                  <c:v>0.00472589792060491</c:v>
                </c:pt>
                <c:pt idx="2911">
                  <c:v>0.00472589792060491</c:v>
                </c:pt>
                <c:pt idx="2912">
                  <c:v>0.00472589792060491</c:v>
                </c:pt>
                <c:pt idx="2913">
                  <c:v>0.00472589792060491</c:v>
                </c:pt>
                <c:pt idx="2914">
                  <c:v>0.00472589792060491</c:v>
                </c:pt>
                <c:pt idx="2915">
                  <c:v>0.00472589792060491</c:v>
                </c:pt>
                <c:pt idx="2916">
                  <c:v>0.00472589792060491</c:v>
                </c:pt>
                <c:pt idx="2917">
                  <c:v>0.00472589792060491</c:v>
                </c:pt>
                <c:pt idx="2918">
                  <c:v>0.00472589792060491</c:v>
                </c:pt>
                <c:pt idx="2919">
                  <c:v>0.00472589792060491</c:v>
                </c:pt>
                <c:pt idx="2920">
                  <c:v>0.00472589792060491</c:v>
                </c:pt>
                <c:pt idx="2921">
                  <c:v>0.00472589792060491</c:v>
                </c:pt>
                <c:pt idx="2922">
                  <c:v>0.00472589792060491</c:v>
                </c:pt>
                <c:pt idx="2923">
                  <c:v>0.00472589792060491</c:v>
                </c:pt>
                <c:pt idx="2924">
                  <c:v>0.00472589792060491</c:v>
                </c:pt>
                <c:pt idx="2925">
                  <c:v>0.00472589792060491</c:v>
                </c:pt>
                <c:pt idx="2926">
                  <c:v>0.00472589792060491</c:v>
                </c:pt>
                <c:pt idx="2927">
                  <c:v>0.00472589792060491</c:v>
                </c:pt>
                <c:pt idx="2928">
                  <c:v>0.00472589792060491</c:v>
                </c:pt>
                <c:pt idx="2929">
                  <c:v>0.00472589792060491</c:v>
                </c:pt>
                <c:pt idx="2930">
                  <c:v>0.00472589792060491</c:v>
                </c:pt>
                <c:pt idx="2931">
                  <c:v>0.00472589792060491</c:v>
                </c:pt>
                <c:pt idx="2932">
                  <c:v>0.00472589792060491</c:v>
                </c:pt>
                <c:pt idx="2933">
                  <c:v>0.00472589792060491</c:v>
                </c:pt>
                <c:pt idx="2934">
                  <c:v>0.00472589792060491</c:v>
                </c:pt>
                <c:pt idx="2935">
                  <c:v>0.00472589792060491</c:v>
                </c:pt>
                <c:pt idx="2936">
                  <c:v>0.00472589792060491</c:v>
                </c:pt>
                <c:pt idx="2937">
                  <c:v>0.00472589792060491</c:v>
                </c:pt>
                <c:pt idx="2938">
                  <c:v>0.00472589792060491</c:v>
                </c:pt>
                <c:pt idx="2939">
                  <c:v>0.00472589792060491</c:v>
                </c:pt>
                <c:pt idx="2940">
                  <c:v>0.00472589792060491</c:v>
                </c:pt>
                <c:pt idx="2941">
                  <c:v>0.00472589792060491</c:v>
                </c:pt>
                <c:pt idx="2942">
                  <c:v>0.00472589792060491</c:v>
                </c:pt>
                <c:pt idx="2943">
                  <c:v>0.00472589792060491</c:v>
                </c:pt>
                <c:pt idx="2944">
                  <c:v>0.00472589792060491</c:v>
                </c:pt>
                <c:pt idx="2945">
                  <c:v>0.00472589792060491</c:v>
                </c:pt>
                <c:pt idx="2946">
                  <c:v>0.00472589792060491</c:v>
                </c:pt>
                <c:pt idx="2947">
                  <c:v>0.00472589792060491</c:v>
                </c:pt>
                <c:pt idx="2948">
                  <c:v>0.00472589792060491</c:v>
                </c:pt>
                <c:pt idx="2949">
                  <c:v>0.00472589792060491</c:v>
                </c:pt>
                <c:pt idx="2950">
                  <c:v>0.00472589792060491</c:v>
                </c:pt>
                <c:pt idx="2951">
                  <c:v>0.00472589792060491</c:v>
                </c:pt>
                <c:pt idx="2952">
                  <c:v>0.00472589792060491</c:v>
                </c:pt>
                <c:pt idx="2953">
                  <c:v>0.00472589792060491</c:v>
                </c:pt>
                <c:pt idx="2954">
                  <c:v>0.00472589792060491</c:v>
                </c:pt>
                <c:pt idx="2955">
                  <c:v>0.00472589792060491</c:v>
                </c:pt>
                <c:pt idx="2956">
                  <c:v>0.00472589792060491</c:v>
                </c:pt>
                <c:pt idx="2957">
                  <c:v>0.00472589792060491</c:v>
                </c:pt>
                <c:pt idx="2958">
                  <c:v>0.00472589792060491</c:v>
                </c:pt>
                <c:pt idx="2959">
                  <c:v>0.00472589792060491</c:v>
                </c:pt>
                <c:pt idx="2960">
                  <c:v>0.00472589792060491</c:v>
                </c:pt>
                <c:pt idx="2961">
                  <c:v>0.00472589792060491</c:v>
                </c:pt>
                <c:pt idx="2962">
                  <c:v>0.00472589792060491</c:v>
                </c:pt>
                <c:pt idx="2963">
                  <c:v>0.00472589792060491</c:v>
                </c:pt>
                <c:pt idx="2964">
                  <c:v>0.00472589792060491</c:v>
                </c:pt>
                <c:pt idx="2965">
                  <c:v>0.00472589792060491</c:v>
                </c:pt>
                <c:pt idx="2966">
                  <c:v>0.00472589792060491</c:v>
                </c:pt>
                <c:pt idx="2967">
                  <c:v>0.00472589792060491</c:v>
                </c:pt>
                <c:pt idx="2968">
                  <c:v>0.00472589792060491</c:v>
                </c:pt>
                <c:pt idx="2969">
                  <c:v>0.00472589792060491</c:v>
                </c:pt>
                <c:pt idx="2970">
                  <c:v>0.00472589792060491</c:v>
                </c:pt>
                <c:pt idx="2971">
                  <c:v>0.00472589792060491</c:v>
                </c:pt>
                <c:pt idx="2972">
                  <c:v>0.00472589792060491</c:v>
                </c:pt>
                <c:pt idx="2973">
                  <c:v>0.00472589792060491</c:v>
                </c:pt>
                <c:pt idx="2974">
                  <c:v>0.00472589792060491</c:v>
                </c:pt>
                <c:pt idx="2975">
                  <c:v>0.00472589792060491</c:v>
                </c:pt>
                <c:pt idx="2976">
                  <c:v>0.00472589792060491</c:v>
                </c:pt>
                <c:pt idx="2977">
                  <c:v>0.00472589792060491</c:v>
                </c:pt>
                <c:pt idx="2978">
                  <c:v>0.00472589792060491</c:v>
                </c:pt>
                <c:pt idx="2979">
                  <c:v>0.00472589792060491</c:v>
                </c:pt>
                <c:pt idx="2980">
                  <c:v>0.00472589792060491</c:v>
                </c:pt>
                <c:pt idx="2981">
                  <c:v>0.00472589792060491</c:v>
                </c:pt>
                <c:pt idx="2982">
                  <c:v>0.00472589792060491</c:v>
                </c:pt>
                <c:pt idx="2983">
                  <c:v>0.00472589792060491</c:v>
                </c:pt>
                <c:pt idx="2984">
                  <c:v>0.00472589792060491</c:v>
                </c:pt>
                <c:pt idx="2985">
                  <c:v>0.00472589792060491</c:v>
                </c:pt>
                <c:pt idx="2986">
                  <c:v>0.00472589792060491</c:v>
                </c:pt>
                <c:pt idx="2987">
                  <c:v>0.00472589792060491</c:v>
                </c:pt>
                <c:pt idx="2988">
                  <c:v>0.00472589792060491</c:v>
                </c:pt>
                <c:pt idx="2989">
                  <c:v>0.00472589792060491</c:v>
                </c:pt>
                <c:pt idx="2990">
                  <c:v>0.00472589792060491</c:v>
                </c:pt>
                <c:pt idx="2991">
                  <c:v>0.00472589792060491</c:v>
                </c:pt>
                <c:pt idx="2992">
                  <c:v>0.00472589792060491</c:v>
                </c:pt>
                <c:pt idx="2993">
                  <c:v>0.00472589792060491</c:v>
                </c:pt>
                <c:pt idx="2994">
                  <c:v>0.00472589792060491</c:v>
                </c:pt>
                <c:pt idx="2995">
                  <c:v>0.00472589792060491</c:v>
                </c:pt>
                <c:pt idx="2996">
                  <c:v>0.00472589792060491</c:v>
                </c:pt>
                <c:pt idx="2997">
                  <c:v>0.00472589792060491</c:v>
                </c:pt>
                <c:pt idx="2998">
                  <c:v>0.00472589792060491</c:v>
                </c:pt>
                <c:pt idx="2999">
                  <c:v>0.00472589792060491</c:v>
                </c:pt>
                <c:pt idx="3000">
                  <c:v>0.00472589792060491</c:v>
                </c:pt>
                <c:pt idx="3001">
                  <c:v>0.00472589792060491</c:v>
                </c:pt>
                <c:pt idx="3002">
                  <c:v>0.00472589792060491</c:v>
                </c:pt>
                <c:pt idx="3003">
                  <c:v>0.00472589792060491</c:v>
                </c:pt>
                <c:pt idx="3004">
                  <c:v>0.00472589792060491</c:v>
                </c:pt>
                <c:pt idx="3005">
                  <c:v>0.00472589792060491</c:v>
                </c:pt>
                <c:pt idx="3006">
                  <c:v>0.00472589792060491</c:v>
                </c:pt>
                <c:pt idx="3007">
                  <c:v>0.00472589792060491</c:v>
                </c:pt>
                <c:pt idx="3008">
                  <c:v>0.00472589792060491</c:v>
                </c:pt>
                <c:pt idx="3009">
                  <c:v>0.00472589792060491</c:v>
                </c:pt>
                <c:pt idx="3010">
                  <c:v>0.00472589792060491</c:v>
                </c:pt>
                <c:pt idx="3011">
                  <c:v>0.00472589792060491</c:v>
                </c:pt>
                <c:pt idx="3012">
                  <c:v>0.00472589792060491</c:v>
                </c:pt>
                <c:pt idx="3013">
                  <c:v>0.00472589792060491</c:v>
                </c:pt>
                <c:pt idx="3014">
                  <c:v>0.00472589792060491</c:v>
                </c:pt>
                <c:pt idx="3015">
                  <c:v>0.00472589792060491</c:v>
                </c:pt>
                <c:pt idx="3016">
                  <c:v>0.00472589792060491</c:v>
                </c:pt>
                <c:pt idx="3017">
                  <c:v>0.00472589792060491</c:v>
                </c:pt>
                <c:pt idx="3018">
                  <c:v>0.00472589792060491</c:v>
                </c:pt>
                <c:pt idx="3019">
                  <c:v>0.00472589792060491</c:v>
                </c:pt>
                <c:pt idx="3020">
                  <c:v>0.00472589792060491</c:v>
                </c:pt>
                <c:pt idx="3021">
                  <c:v>0.00472589792060491</c:v>
                </c:pt>
                <c:pt idx="3022">
                  <c:v>0.00472589792060491</c:v>
                </c:pt>
                <c:pt idx="3023">
                  <c:v>0.00472589792060491</c:v>
                </c:pt>
                <c:pt idx="3024">
                  <c:v>0.00472589792060491</c:v>
                </c:pt>
                <c:pt idx="3025">
                  <c:v>0.00472589792060491</c:v>
                </c:pt>
                <c:pt idx="3026">
                  <c:v>0.00472589792060491</c:v>
                </c:pt>
                <c:pt idx="3027">
                  <c:v>0.00472589792060491</c:v>
                </c:pt>
                <c:pt idx="3028">
                  <c:v>0.00472589792060491</c:v>
                </c:pt>
                <c:pt idx="3029">
                  <c:v>0.00472589792060491</c:v>
                </c:pt>
                <c:pt idx="3030">
                  <c:v>0.00472589792060491</c:v>
                </c:pt>
                <c:pt idx="3031">
                  <c:v>0.00472589792060491</c:v>
                </c:pt>
                <c:pt idx="3032">
                  <c:v>0.00472589792060491</c:v>
                </c:pt>
                <c:pt idx="3033">
                  <c:v>0.00472589792060491</c:v>
                </c:pt>
                <c:pt idx="3034">
                  <c:v>0.00472589792060491</c:v>
                </c:pt>
                <c:pt idx="3035">
                  <c:v>0.00472589792060491</c:v>
                </c:pt>
                <c:pt idx="3036">
                  <c:v>0.00472589792060491</c:v>
                </c:pt>
                <c:pt idx="3037">
                  <c:v>0.00472589792060491</c:v>
                </c:pt>
                <c:pt idx="3038">
                  <c:v>0.00472589792060491</c:v>
                </c:pt>
                <c:pt idx="3039">
                  <c:v>0.00472589792060491</c:v>
                </c:pt>
                <c:pt idx="3040">
                  <c:v>0.00472589792060491</c:v>
                </c:pt>
                <c:pt idx="3041">
                  <c:v>0.00472589792060491</c:v>
                </c:pt>
                <c:pt idx="3042">
                  <c:v>0.00472589792060491</c:v>
                </c:pt>
                <c:pt idx="3043">
                  <c:v>0.00472589792060491</c:v>
                </c:pt>
                <c:pt idx="3044">
                  <c:v>0.00472589792060491</c:v>
                </c:pt>
                <c:pt idx="3045">
                  <c:v>0.00472589792060491</c:v>
                </c:pt>
                <c:pt idx="3046">
                  <c:v>0.00472589792060491</c:v>
                </c:pt>
                <c:pt idx="3047">
                  <c:v>0.00472589792060491</c:v>
                </c:pt>
                <c:pt idx="3048">
                  <c:v>0.00472589792060491</c:v>
                </c:pt>
                <c:pt idx="3049">
                  <c:v>0.00472589792060491</c:v>
                </c:pt>
                <c:pt idx="3050">
                  <c:v>0.00472589792060491</c:v>
                </c:pt>
                <c:pt idx="3051">
                  <c:v>0.00472589792060491</c:v>
                </c:pt>
                <c:pt idx="3052">
                  <c:v>0.00472589792060491</c:v>
                </c:pt>
                <c:pt idx="3053">
                  <c:v>0.00472589792060491</c:v>
                </c:pt>
                <c:pt idx="3054">
                  <c:v>0.00472589792060491</c:v>
                </c:pt>
                <c:pt idx="3055">
                  <c:v>0.00472589792060491</c:v>
                </c:pt>
                <c:pt idx="3056">
                  <c:v>0.00472589792060491</c:v>
                </c:pt>
                <c:pt idx="3057">
                  <c:v>0.00472589792060491</c:v>
                </c:pt>
                <c:pt idx="3058">
                  <c:v>0.00472589792060491</c:v>
                </c:pt>
                <c:pt idx="3059">
                  <c:v>0.00472589792060491</c:v>
                </c:pt>
                <c:pt idx="3060">
                  <c:v>0.00472589792060491</c:v>
                </c:pt>
                <c:pt idx="3061">
                  <c:v>0.00472589792060491</c:v>
                </c:pt>
                <c:pt idx="3062">
                  <c:v>0.00472589792060491</c:v>
                </c:pt>
                <c:pt idx="3063">
                  <c:v>0.00472589792060491</c:v>
                </c:pt>
                <c:pt idx="3064">
                  <c:v>0.00472589792060491</c:v>
                </c:pt>
                <c:pt idx="3065">
                  <c:v>0.00472589792060491</c:v>
                </c:pt>
                <c:pt idx="3066">
                  <c:v>0.00472589792060491</c:v>
                </c:pt>
                <c:pt idx="3067">
                  <c:v>0.00472589792060491</c:v>
                </c:pt>
                <c:pt idx="3068">
                  <c:v>0.00472589792060491</c:v>
                </c:pt>
                <c:pt idx="3069">
                  <c:v>0.00472589792060491</c:v>
                </c:pt>
                <c:pt idx="3070">
                  <c:v>0.00472589792060491</c:v>
                </c:pt>
                <c:pt idx="3071">
                  <c:v>0.00472589792060491</c:v>
                </c:pt>
                <c:pt idx="3072">
                  <c:v>0.00472589792060491</c:v>
                </c:pt>
                <c:pt idx="3073">
                  <c:v>0.00472589792060491</c:v>
                </c:pt>
                <c:pt idx="3074">
                  <c:v>0.00472589792060491</c:v>
                </c:pt>
                <c:pt idx="3075">
                  <c:v>0.00472589792060491</c:v>
                </c:pt>
                <c:pt idx="3076">
                  <c:v>0.00472589792060491</c:v>
                </c:pt>
                <c:pt idx="3077">
                  <c:v>0.00472589792060491</c:v>
                </c:pt>
                <c:pt idx="3078">
                  <c:v>0.00472589792060491</c:v>
                </c:pt>
                <c:pt idx="3079">
                  <c:v>0.00472589792060491</c:v>
                </c:pt>
                <c:pt idx="3080">
                  <c:v>0.00472589792060491</c:v>
                </c:pt>
                <c:pt idx="3081">
                  <c:v>0.00472589792060491</c:v>
                </c:pt>
                <c:pt idx="3082">
                  <c:v>0.00472589792060491</c:v>
                </c:pt>
                <c:pt idx="3083">
                  <c:v>0.00472589792060491</c:v>
                </c:pt>
                <c:pt idx="3084">
                  <c:v>0.00472589792060491</c:v>
                </c:pt>
                <c:pt idx="3085">
                  <c:v>0.00472589792060491</c:v>
                </c:pt>
                <c:pt idx="3086">
                  <c:v>0.00472589792060491</c:v>
                </c:pt>
                <c:pt idx="3087">
                  <c:v>0.00472589792060491</c:v>
                </c:pt>
                <c:pt idx="3088">
                  <c:v>0.00472589792060491</c:v>
                </c:pt>
                <c:pt idx="3089">
                  <c:v>0.00472589792060491</c:v>
                </c:pt>
                <c:pt idx="3090">
                  <c:v>0.00472589792060491</c:v>
                </c:pt>
                <c:pt idx="3091">
                  <c:v>0.00472589792060491</c:v>
                </c:pt>
                <c:pt idx="3092">
                  <c:v>0.00472589792060491</c:v>
                </c:pt>
                <c:pt idx="3093">
                  <c:v>0.00472589792060491</c:v>
                </c:pt>
                <c:pt idx="3094">
                  <c:v>0.00472589792060491</c:v>
                </c:pt>
                <c:pt idx="3095">
                  <c:v>0.00472589792060491</c:v>
                </c:pt>
                <c:pt idx="3096">
                  <c:v>0.00472589792060491</c:v>
                </c:pt>
                <c:pt idx="3097">
                  <c:v>0.00472589792060491</c:v>
                </c:pt>
                <c:pt idx="3098">
                  <c:v>0.00472589792060491</c:v>
                </c:pt>
                <c:pt idx="3099">
                  <c:v>0.00472589792060491</c:v>
                </c:pt>
                <c:pt idx="3100">
                  <c:v>0.00472589792060491</c:v>
                </c:pt>
                <c:pt idx="3101">
                  <c:v>0.00472589792060491</c:v>
                </c:pt>
                <c:pt idx="3102">
                  <c:v>0.00472589792060491</c:v>
                </c:pt>
                <c:pt idx="3103">
                  <c:v>0.00472589792060491</c:v>
                </c:pt>
                <c:pt idx="3104">
                  <c:v>0.00472589792060491</c:v>
                </c:pt>
                <c:pt idx="3105">
                  <c:v>0.00472589792060491</c:v>
                </c:pt>
                <c:pt idx="3106">
                  <c:v>0.00472589792060491</c:v>
                </c:pt>
                <c:pt idx="3107">
                  <c:v>0.00472589792060491</c:v>
                </c:pt>
                <c:pt idx="3108">
                  <c:v>0.00472589792060491</c:v>
                </c:pt>
                <c:pt idx="3109">
                  <c:v>0.00472589792060491</c:v>
                </c:pt>
                <c:pt idx="3110">
                  <c:v>0.00472589792060491</c:v>
                </c:pt>
                <c:pt idx="3111">
                  <c:v>0.00472589792060491</c:v>
                </c:pt>
                <c:pt idx="3112">
                  <c:v>0.00472589792060491</c:v>
                </c:pt>
                <c:pt idx="3113">
                  <c:v>0.00472589792060491</c:v>
                </c:pt>
                <c:pt idx="3114">
                  <c:v>0.00472589792060491</c:v>
                </c:pt>
                <c:pt idx="3115">
                  <c:v>0.00472589792060491</c:v>
                </c:pt>
                <c:pt idx="3116">
                  <c:v>0.00472589792060491</c:v>
                </c:pt>
                <c:pt idx="3117">
                  <c:v>0.00472589792060491</c:v>
                </c:pt>
                <c:pt idx="3118">
                  <c:v>0.00472589792060491</c:v>
                </c:pt>
                <c:pt idx="3119">
                  <c:v>0.00472589792060491</c:v>
                </c:pt>
                <c:pt idx="3120">
                  <c:v>0.00472589792060491</c:v>
                </c:pt>
                <c:pt idx="3121">
                  <c:v>0.00472589792060491</c:v>
                </c:pt>
                <c:pt idx="3122">
                  <c:v>0.00472589792060491</c:v>
                </c:pt>
                <c:pt idx="3123">
                  <c:v>0.00472589792060491</c:v>
                </c:pt>
                <c:pt idx="3124">
                  <c:v>0.00472589792060491</c:v>
                </c:pt>
                <c:pt idx="3125">
                  <c:v>0.00472589792060491</c:v>
                </c:pt>
                <c:pt idx="3126">
                  <c:v>0.00472589792060491</c:v>
                </c:pt>
                <c:pt idx="3127">
                  <c:v>0.00472589792060491</c:v>
                </c:pt>
                <c:pt idx="3128">
                  <c:v>0.00472589792060491</c:v>
                </c:pt>
                <c:pt idx="3129">
                  <c:v>0.00472589792060491</c:v>
                </c:pt>
                <c:pt idx="3130">
                  <c:v>0.00472589792060491</c:v>
                </c:pt>
                <c:pt idx="3131">
                  <c:v>0.00472589792060491</c:v>
                </c:pt>
                <c:pt idx="3132">
                  <c:v>0.00472589792060491</c:v>
                </c:pt>
                <c:pt idx="3133">
                  <c:v>0.00472589792060491</c:v>
                </c:pt>
                <c:pt idx="3134">
                  <c:v>0.00472589792060491</c:v>
                </c:pt>
                <c:pt idx="3135">
                  <c:v>0.00472589792060491</c:v>
                </c:pt>
                <c:pt idx="3136">
                  <c:v>0.00472589792060491</c:v>
                </c:pt>
                <c:pt idx="3137">
                  <c:v>0.00472589792060491</c:v>
                </c:pt>
                <c:pt idx="3138">
                  <c:v>0.00472589792060491</c:v>
                </c:pt>
                <c:pt idx="3139">
                  <c:v>0.00472589792060491</c:v>
                </c:pt>
                <c:pt idx="3140">
                  <c:v>0.00472589792060491</c:v>
                </c:pt>
                <c:pt idx="3141">
                  <c:v>0.00472589792060491</c:v>
                </c:pt>
                <c:pt idx="3142">
                  <c:v>0.00472589792060491</c:v>
                </c:pt>
                <c:pt idx="3143">
                  <c:v>0.00472589792060491</c:v>
                </c:pt>
                <c:pt idx="3144">
                  <c:v>0.00472589792060491</c:v>
                </c:pt>
                <c:pt idx="3145">
                  <c:v>0.00472589792060491</c:v>
                </c:pt>
                <c:pt idx="3146">
                  <c:v>0.00472589792060491</c:v>
                </c:pt>
                <c:pt idx="3147">
                  <c:v>0.00472589792060491</c:v>
                </c:pt>
                <c:pt idx="3148">
                  <c:v>0.00472589792060491</c:v>
                </c:pt>
                <c:pt idx="3149">
                  <c:v>0.00472589792060491</c:v>
                </c:pt>
                <c:pt idx="3150">
                  <c:v>0.00472589792060491</c:v>
                </c:pt>
                <c:pt idx="3151">
                  <c:v>0.00472589792060491</c:v>
                </c:pt>
                <c:pt idx="3152">
                  <c:v>0.00472589792060491</c:v>
                </c:pt>
                <c:pt idx="3153">
                  <c:v>0.00472589792060491</c:v>
                </c:pt>
                <c:pt idx="3154">
                  <c:v>0.00472589792060491</c:v>
                </c:pt>
                <c:pt idx="3155">
                  <c:v>0.00472589792060491</c:v>
                </c:pt>
                <c:pt idx="3156">
                  <c:v>0.00472589792060491</c:v>
                </c:pt>
                <c:pt idx="3157">
                  <c:v>0.00472589792060491</c:v>
                </c:pt>
                <c:pt idx="3158">
                  <c:v>0.00472589792060491</c:v>
                </c:pt>
                <c:pt idx="3159">
                  <c:v>0.00472589792060491</c:v>
                </c:pt>
                <c:pt idx="3160">
                  <c:v>0.00472589792060491</c:v>
                </c:pt>
                <c:pt idx="3161">
                  <c:v>0.00472589792060491</c:v>
                </c:pt>
                <c:pt idx="3162">
                  <c:v>0.00472589792060491</c:v>
                </c:pt>
                <c:pt idx="3163">
                  <c:v>0.00472589792060491</c:v>
                </c:pt>
                <c:pt idx="3164">
                  <c:v>0.00472589792060491</c:v>
                </c:pt>
                <c:pt idx="3165">
                  <c:v>0.00472589792060491</c:v>
                </c:pt>
                <c:pt idx="3166">
                  <c:v>0.00472589792060491</c:v>
                </c:pt>
                <c:pt idx="3167">
                  <c:v>0.00472589792060491</c:v>
                </c:pt>
                <c:pt idx="3168">
                  <c:v>0.00472589792060491</c:v>
                </c:pt>
                <c:pt idx="3169">
                  <c:v>0.00472589792060491</c:v>
                </c:pt>
                <c:pt idx="3170">
                  <c:v>0.00472589792060491</c:v>
                </c:pt>
                <c:pt idx="3171">
                  <c:v>0.00472589792060491</c:v>
                </c:pt>
                <c:pt idx="3172">
                  <c:v>0.00472589792060491</c:v>
                </c:pt>
                <c:pt idx="3173">
                  <c:v>0.00472589792060491</c:v>
                </c:pt>
                <c:pt idx="3174">
                  <c:v>0.00472589792060491</c:v>
                </c:pt>
                <c:pt idx="3175">
                  <c:v>0.00472589792060491</c:v>
                </c:pt>
                <c:pt idx="3176">
                  <c:v>0.00472589792060491</c:v>
                </c:pt>
                <c:pt idx="3177">
                  <c:v>0.00472589792060491</c:v>
                </c:pt>
                <c:pt idx="3178">
                  <c:v>0.00472589792060491</c:v>
                </c:pt>
                <c:pt idx="3179">
                  <c:v>0.00472589792060491</c:v>
                </c:pt>
                <c:pt idx="3180">
                  <c:v>0.00472589792060491</c:v>
                </c:pt>
                <c:pt idx="3181">
                  <c:v>0.00472589792060491</c:v>
                </c:pt>
                <c:pt idx="3182">
                  <c:v>0.00472589792060491</c:v>
                </c:pt>
                <c:pt idx="3183">
                  <c:v>0.00472589792060491</c:v>
                </c:pt>
                <c:pt idx="3184">
                  <c:v>0.00472589792060491</c:v>
                </c:pt>
                <c:pt idx="3185">
                  <c:v>0.00472589792060491</c:v>
                </c:pt>
                <c:pt idx="3186">
                  <c:v>0.00472589792060491</c:v>
                </c:pt>
                <c:pt idx="3187">
                  <c:v>0.00472589792060491</c:v>
                </c:pt>
                <c:pt idx="3188">
                  <c:v>0.00472589792060491</c:v>
                </c:pt>
                <c:pt idx="3189">
                  <c:v>0.00472589792060491</c:v>
                </c:pt>
                <c:pt idx="3190">
                  <c:v>0.00472589792060491</c:v>
                </c:pt>
                <c:pt idx="3191">
                  <c:v>0.00472589792060491</c:v>
                </c:pt>
                <c:pt idx="3192">
                  <c:v>0.00472589792060491</c:v>
                </c:pt>
                <c:pt idx="3193">
                  <c:v>0.00472589792060491</c:v>
                </c:pt>
                <c:pt idx="3194">
                  <c:v>0.00472589792060491</c:v>
                </c:pt>
                <c:pt idx="3195">
                  <c:v>0.00472589792060491</c:v>
                </c:pt>
                <c:pt idx="3196">
                  <c:v>0.00472589792060491</c:v>
                </c:pt>
                <c:pt idx="3197">
                  <c:v>0.00472589792060491</c:v>
                </c:pt>
                <c:pt idx="3198">
                  <c:v>0.00472589792060491</c:v>
                </c:pt>
                <c:pt idx="3199">
                  <c:v>0.00472589792060491</c:v>
                </c:pt>
                <c:pt idx="3200">
                  <c:v>0.00472589792060491</c:v>
                </c:pt>
                <c:pt idx="3201">
                  <c:v>0.00472589792060491</c:v>
                </c:pt>
                <c:pt idx="3202">
                  <c:v>0.00472589792060491</c:v>
                </c:pt>
                <c:pt idx="3203">
                  <c:v>0.00472589792060491</c:v>
                </c:pt>
                <c:pt idx="3204">
                  <c:v>0.00472589792060491</c:v>
                </c:pt>
                <c:pt idx="3205">
                  <c:v>0.00472589792060491</c:v>
                </c:pt>
                <c:pt idx="3206">
                  <c:v>0.00472589792060491</c:v>
                </c:pt>
                <c:pt idx="3207">
                  <c:v>0.00472589792060491</c:v>
                </c:pt>
                <c:pt idx="3208">
                  <c:v>0.00472589792060491</c:v>
                </c:pt>
                <c:pt idx="3209">
                  <c:v>0.00472589792060491</c:v>
                </c:pt>
                <c:pt idx="3210">
                  <c:v>0.00472589792060491</c:v>
                </c:pt>
                <c:pt idx="3211">
                  <c:v>0.00472589792060491</c:v>
                </c:pt>
                <c:pt idx="3212">
                  <c:v>0.00472589792060491</c:v>
                </c:pt>
                <c:pt idx="3213">
                  <c:v>0.00472589792060491</c:v>
                </c:pt>
                <c:pt idx="3214">
                  <c:v>0.00472589792060491</c:v>
                </c:pt>
                <c:pt idx="3215">
                  <c:v>0.00472589792060491</c:v>
                </c:pt>
                <c:pt idx="3216">
                  <c:v>0.00472589792060491</c:v>
                </c:pt>
                <c:pt idx="3217">
                  <c:v>0.00472589792060491</c:v>
                </c:pt>
                <c:pt idx="3218">
                  <c:v>0.00472589792060491</c:v>
                </c:pt>
                <c:pt idx="3219">
                  <c:v>0.00472589792060491</c:v>
                </c:pt>
                <c:pt idx="3220">
                  <c:v>0.00472589792060491</c:v>
                </c:pt>
                <c:pt idx="3221">
                  <c:v>0.00472589792060491</c:v>
                </c:pt>
                <c:pt idx="3222">
                  <c:v>0.00472589792060491</c:v>
                </c:pt>
                <c:pt idx="3223">
                  <c:v>0.00472589792060491</c:v>
                </c:pt>
                <c:pt idx="3224">
                  <c:v>0.00472589792060491</c:v>
                </c:pt>
                <c:pt idx="3225">
                  <c:v>0.00472589792060491</c:v>
                </c:pt>
                <c:pt idx="3226">
                  <c:v>0.00472589792060491</c:v>
                </c:pt>
                <c:pt idx="3227">
                  <c:v>0.00472589792060491</c:v>
                </c:pt>
                <c:pt idx="3228">
                  <c:v>0.00472589792060491</c:v>
                </c:pt>
                <c:pt idx="3229">
                  <c:v>0.00472589792060491</c:v>
                </c:pt>
                <c:pt idx="3230">
                  <c:v>0.00472589792060491</c:v>
                </c:pt>
                <c:pt idx="3231">
                  <c:v>0.00472589792060491</c:v>
                </c:pt>
                <c:pt idx="3232">
                  <c:v>0.00472589792060491</c:v>
                </c:pt>
                <c:pt idx="3233">
                  <c:v>0.00472589792060491</c:v>
                </c:pt>
                <c:pt idx="3234">
                  <c:v>0.00472589792060491</c:v>
                </c:pt>
                <c:pt idx="3235">
                  <c:v>0.00472589792060491</c:v>
                </c:pt>
                <c:pt idx="3236">
                  <c:v>0.00472589792060491</c:v>
                </c:pt>
                <c:pt idx="3237">
                  <c:v>0.00472589792060491</c:v>
                </c:pt>
                <c:pt idx="3238">
                  <c:v>0.00472589792060491</c:v>
                </c:pt>
                <c:pt idx="3239">
                  <c:v>0.00472589792060491</c:v>
                </c:pt>
                <c:pt idx="3240">
                  <c:v>0.00472589792060491</c:v>
                </c:pt>
                <c:pt idx="3241">
                  <c:v>0.00472589792060491</c:v>
                </c:pt>
                <c:pt idx="3242">
                  <c:v>0.00472589792060491</c:v>
                </c:pt>
                <c:pt idx="3243">
                  <c:v>0.00472589792060491</c:v>
                </c:pt>
                <c:pt idx="3244">
                  <c:v>0.00472589792060491</c:v>
                </c:pt>
                <c:pt idx="3245">
                  <c:v>0.00472589792060491</c:v>
                </c:pt>
                <c:pt idx="3246">
                  <c:v>0.00472589792060491</c:v>
                </c:pt>
                <c:pt idx="3247">
                  <c:v>0.00472589792060491</c:v>
                </c:pt>
                <c:pt idx="3248">
                  <c:v>0.00472589792060491</c:v>
                </c:pt>
                <c:pt idx="3249">
                  <c:v>0.00472589792060491</c:v>
                </c:pt>
                <c:pt idx="3250">
                  <c:v>0.00472589792060491</c:v>
                </c:pt>
                <c:pt idx="3251">
                  <c:v>0.00472589792060491</c:v>
                </c:pt>
                <c:pt idx="3252">
                  <c:v>0.00472589792060491</c:v>
                </c:pt>
                <c:pt idx="3253">
                  <c:v>0.00472589792060491</c:v>
                </c:pt>
                <c:pt idx="3254">
                  <c:v>0.00472589792060491</c:v>
                </c:pt>
                <c:pt idx="3255">
                  <c:v>0.00472589792060491</c:v>
                </c:pt>
                <c:pt idx="3256">
                  <c:v>0.00472589792060491</c:v>
                </c:pt>
                <c:pt idx="3257">
                  <c:v>0.00472589792060491</c:v>
                </c:pt>
                <c:pt idx="3258">
                  <c:v>0.00472589792060491</c:v>
                </c:pt>
                <c:pt idx="3259">
                  <c:v>0.00472589792060491</c:v>
                </c:pt>
                <c:pt idx="3260">
                  <c:v>0.00472589792060491</c:v>
                </c:pt>
                <c:pt idx="3261">
                  <c:v>0.00472589792060491</c:v>
                </c:pt>
                <c:pt idx="3262">
                  <c:v>0.00472589792060491</c:v>
                </c:pt>
                <c:pt idx="3263">
                  <c:v>0.00472589792060491</c:v>
                </c:pt>
                <c:pt idx="3264">
                  <c:v>0.00472589792060491</c:v>
                </c:pt>
                <c:pt idx="3265">
                  <c:v>0.00472589792060491</c:v>
                </c:pt>
                <c:pt idx="3266">
                  <c:v>0.00472589792060491</c:v>
                </c:pt>
                <c:pt idx="3267">
                  <c:v>0.00472589792060491</c:v>
                </c:pt>
                <c:pt idx="3268">
                  <c:v>0.00472589792060491</c:v>
                </c:pt>
                <c:pt idx="3269">
                  <c:v>0.00472589792060491</c:v>
                </c:pt>
                <c:pt idx="3270">
                  <c:v>0.00472589792060491</c:v>
                </c:pt>
                <c:pt idx="3271">
                  <c:v>0.00472589792060491</c:v>
                </c:pt>
                <c:pt idx="3272">
                  <c:v>0.00472589792060491</c:v>
                </c:pt>
                <c:pt idx="3273">
                  <c:v>0.00472589792060491</c:v>
                </c:pt>
                <c:pt idx="3274">
                  <c:v>0.00472589792060491</c:v>
                </c:pt>
                <c:pt idx="3275">
                  <c:v>0.00472589792060491</c:v>
                </c:pt>
                <c:pt idx="3276">
                  <c:v>0.00472589792060491</c:v>
                </c:pt>
                <c:pt idx="3277">
                  <c:v>0.00472589792060491</c:v>
                </c:pt>
                <c:pt idx="3278">
                  <c:v>0.00472589792060491</c:v>
                </c:pt>
                <c:pt idx="3279">
                  <c:v>0.00472589792060491</c:v>
                </c:pt>
                <c:pt idx="3280">
                  <c:v>0.00472589792060491</c:v>
                </c:pt>
                <c:pt idx="3281">
                  <c:v>0.00472589792060491</c:v>
                </c:pt>
                <c:pt idx="3282">
                  <c:v>0.00472589792060491</c:v>
                </c:pt>
                <c:pt idx="3283">
                  <c:v>0.00472589792060491</c:v>
                </c:pt>
                <c:pt idx="3284">
                  <c:v>0.00472589792060491</c:v>
                </c:pt>
                <c:pt idx="3285">
                  <c:v>0.00472589792060491</c:v>
                </c:pt>
                <c:pt idx="3286">
                  <c:v>0.00472589792060491</c:v>
                </c:pt>
                <c:pt idx="3287">
                  <c:v>0.00472589792060491</c:v>
                </c:pt>
                <c:pt idx="3288">
                  <c:v>0.00472589792060491</c:v>
                </c:pt>
                <c:pt idx="3289">
                  <c:v>0.00472589792060491</c:v>
                </c:pt>
                <c:pt idx="3290">
                  <c:v>0.00472589792060491</c:v>
                </c:pt>
                <c:pt idx="3291">
                  <c:v>0.00472589792060491</c:v>
                </c:pt>
                <c:pt idx="3292">
                  <c:v>0.00472589792060491</c:v>
                </c:pt>
                <c:pt idx="3293">
                  <c:v>0.00472589792060491</c:v>
                </c:pt>
                <c:pt idx="3294">
                  <c:v>0.00472589792060491</c:v>
                </c:pt>
                <c:pt idx="3295">
                  <c:v>0.00472589792060491</c:v>
                </c:pt>
                <c:pt idx="3296">
                  <c:v>0.00472589792060491</c:v>
                </c:pt>
                <c:pt idx="3297">
                  <c:v>0.00472589792060491</c:v>
                </c:pt>
                <c:pt idx="3298">
                  <c:v>0.00472589792060491</c:v>
                </c:pt>
                <c:pt idx="3299">
                  <c:v>0.00472589792060491</c:v>
                </c:pt>
                <c:pt idx="3300">
                  <c:v>0.00472589792060491</c:v>
                </c:pt>
                <c:pt idx="3301">
                  <c:v>0.00472589792060491</c:v>
                </c:pt>
                <c:pt idx="3302">
                  <c:v>0.00472589792060491</c:v>
                </c:pt>
                <c:pt idx="3303">
                  <c:v>0.00472589792060491</c:v>
                </c:pt>
                <c:pt idx="3304">
                  <c:v>0.00472589792060491</c:v>
                </c:pt>
                <c:pt idx="3305">
                  <c:v>0.00472589792060491</c:v>
                </c:pt>
                <c:pt idx="3306">
                  <c:v>0.00472589792060491</c:v>
                </c:pt>
                <c:pt idx="3307">
                  <c:v>0.00472589792060491</c:v>
                </c:pt>
                <c:pt idx="3308">
                  <c:v>0.00472589792060491</c:v>
                </c:pt>
                <c:pt idx="3309">
                  <c:v>0.00472589792060491</c:v>
                </c:pt>
                <c:pt idx="3310">
                  <c:v>0.00472589792060491</c:v>
                </c:pt>
                <c:pt idx="3311">
                  <c:v>0.00472589792060491</c:v>
                </c:pt>
                <c:pt idx="3312">
                  <c:v>0.00472589792060491</c:v>
                </c:pt>
                <c:pt idx="3313">
                  <c:v>0.00472589792060491</c:v>
                </c:pt>
                <c:pt idx="3314">
                  <c:v>0.00472589792060491</c:v>
                </c:pt>
                <c:pt idx="3315">
                  <c:v>0.00472589792060491</c:v>
                </c:pt>
                <c:pt idx="3316">
                  <c:v>0.00472589792060491</c:v>
                </c:pt>
                <c:pt idx="3317">
                  <c:v>0.00472589792060491</c:v>
                </c:pt>
                <c:pt idx="3318">
                  <c:v>0.00472589792060491</c:v>
                </c:pt>
                <c:pt idx="3319">
                  <c:v>0.00472589792060491</c:v>
                </c:pt>
                <c:pt idx="3320">
                  <c:v>0.00472589792060491</c:v>
                </c:pt>
                <c:pt idx="3321">
                  <c:v>0.00472589792060491</c:v>
                </c:pt>
                <c:pt idx="3322">
                  <c:v>0.00472589792060491</c:v>
                </c:pt>
                <c:pt idx="3323">
                  <c:v>0.00472589792060491</c:v>
                </c:pt>
                <c:pt idx="3324">
                  <c:v>0.00472589792060491</c:v>
                </c:pt>
                <c:pt idx="3325">
                  <c:v>0.00472589792060491</c:v>
                </c:pt>
                <c:pt idx="3326">
                  <c:v>0.00472589792060491</c:v>
                </c:pt>
                <c:pt idx="3327">
                  <c:v>0.00472589792060491</c:v>
                </c:pt>
                <c:pt idx="3328">
                  <c:v>0.00472589792060491</c:v>
                </c:pt>
                <c:pt idx="3329">
                  <c:v>0.00472589792060491</c:v>
                </c:pt>
                <c:pt idx="3330">
                  <c:v>0.00472589792060491</c:v>
                </c:pt>
                <c:pt idx="3331">
                  <c:v>0.00472589792060491</c:v>
                </c:pt>
                <c:pt idx="3332">
                  <c:v>0.00472589792060491</c:v>
                </c:pt>
                <c:pt idx="3333">
                  <c:v>0.00472589792060491</c:v>
                </c:pt>
                <c:pt idx="3334">
                  <c:v>0.00472589792060491</c:v>
                </c:pt>
                <c:pt idx="3335">
                  <c:v>0.00472589792060491</c:v>
                </c:pt>
                <c:pt idx="3336">
                  <c:v>0.00472589792060491</c:v>
                </c:pt>
                <c:pt idx="3337">
                  <c:v>0.00472589792060491</c:v>
                </c:pt>
                <c:pt idx="3338">
                  <c:v>0.00472589792060491</c:v>
                </c:pt>
                <c:pt idx="3339">
                  <c:v>0.00472589792060491</c:v>
                </c:pt>
                <c:pt idx="3340">
                  <c:v>0.00472589792060491</c:v>
                </c:pt>
                <c:pt idx="3341">
                  <c:v>0.00472589792060491</c:v>
                </c:pt>
                <c:pt idx="3342">
                  <c:v>0.00472589792060491</c:v>
                </c:pt>
                <c:pt idx="3343">
                  <c:v>0.00472589792060491</c:v>
                </c:pt>
                <c:pt idx="3344">
                  <c:v>0.00472589792060491</c:v>
                </c:pt>
                <c:pt idx="3345">
                  <c:v>0.00472589792060491</c:v>
                </c:pt>
                <c:pt idx="3346">
                  <c:v>0.00472589792060491</c:v>
                </c:pt>
                <c:pt idx="3347">
                  <c:v>0.00472589792060491</c:v>
                </c:pt>
                <c:pt idx="3348">
                  <c:v>0.00472589792060491</c:v>
                </c:pt>
                <c:pt idx="3349">
                  <c:v>0.00472589792060491</c:v>
                </c:pt>
                <c:pt idx="3350">
                  <c:v>0.00472589792060491</c:v>
                </c:pt>
                <c:pt idx="3351">
                  <c:v>0.00472589792060491</c:v>
                </c:pt>
                <c:pt idx="3352">
                  <c:v>0.00472589792060491</c:v>
                </c:pt>
                <c:pt idx="3353">
                  <c:v>0.00472589792060491</c:v>
                </c:pt>
                <c:pt idx="3354">
                  <c:v>0.00472589792060491</c:v>
                </c:pt>
                <c:pt idx="3355">
                  <c:v>0.00472589792060491</c:v>
                </c:pt>
                <c:pt idx="3356">
                  <c:v>0.00472589792060491</c:v>
                </c:pt>
                <c:pt idx="3357">
                  <c:v>0.00472589792060491</c:v>
                </c:pt>
                <c:pt idx="3358">
                  <c:v>0.00472589792060491</c:v>
                </c:pt>
                <c:pt idx="3359">
                  <c:v>0.00472589792060491</c:v>
                </c:pt>
                <c:pt idx="3360">
                  <c:v>0.00472589792060491</c:v>
                </c:pt>
                <c:pt idx="3361">
                  <c:v>0.00472589792060491</c:v>
                </c:pt>
                <c:pt idx="3362">
                  <c:v>0.00472589792060491</c:v>
                </c:pt>
                <c:pt idx="3363">
                  <c:v>0.00472589792060491</c:v>
                </c:pt>
                <c:pt idx="3364">
                  <c:v>0.00472589792060491</c:v>
                </c:pt>
                <c:pt idx="3365">
                  <c:v>0.00472589792060491</c:v>
                </c:pt>
                <c:pt idx="3366">
                  <c:v>0.00472589792060491</c:v>
                </c:pt>
                <c:pt idx="3367">
                  <c:v>0.00472589792060491</c:v>
                </c:pt>
                <c:pt idx="3368">
                  <c:v>0.00472589792060491</c:v>
                </c:pt>
                <c:pt idx="3369">
                  <c:v>0.00472589792060491</c:v>
                </c:pt>
                <c:pt idx="3370">
                  <c:v>0.00472589792060491</c:v>
                </c:pt>
                <c:pt idx="3371">
                  <c:v>0.00472589792060491</c:v>
                </c:pt>
                <c:pt idx="3372">
                  <c:v>0.00472589792060491</c:v>
                </c:pt>
                <c:pt idx="3373">
                  <c:v>0.00472589792060491</c:v>
                </c:pt>
                <c:pt idx="3374">
                  <c:v>0.00472589792060491</c:v>
                </c:pt>
                <c:pt idx="3375">
                  <c:v>0.00472589792060491</c:v>
                </c:pt>
                <c:pt idx="3376">
                  <c:v>0.00472589792060491</c:v>
                </c:pt>
                <c:pt idx="3377">
                  <c:v>0.00472589792060491</c:v>
                </c:pt>
                <c:pt idx="3378">
                  <c:v>0.00472589792060491</c:v>
                </c:pt>
                <c:pt idx="3379">
                  <c:v>0.00472589792060491</c:v>
                </c:pt>
                <c:pt idx="3380">
                  <c:v>0.00472589792060491</c:v>
                </c:pt>
                <c:pt idx="3381">
                  <c:v>0.00472589792060491</c:v>
                </c:pt>
                <c:pt idx="3382">
                  <c:v>0.00472589792060491</c:v>
                </c:pt>
                <c:pt idx="3383">
                  <c:v>0.00472589792060491</c:v>
                </c:pt>
                <c:pt idx="3384">
                  <c:v>0.00472589792060491</c:v>
                </c:pt>
                <c:pt idx="3385">
                  <c:v>0.00472589792060491</c:v>
                </c:pt>
                <c:pt idx="3386">
                  <c:v>0.00472589792060491</c:v>
                </c:pt>
                <c:pt idx="3387">
                  <c:v>0.00472589792060491</c:v>
                </c:pt>
                <c:pt idx="3388">
                  <c:v>0.00472589792060491</c:v>
                </c:pt>
                <c:pt idx="3389">
                  <c:v>0.00472589792060491</c:v>
                </c:pt>
                <c:pt idx="3390">
                  <c:v>0.00472589792060491</c:v>
                </c:pt>
                <c:pt idx="3391">
                  <c:v>0.00472589792060491</c:v>
                </c:pt>
                <c:pt idx="3392">
                  <c:v>0.00472589792060491</c:v>
                </c:pt>
                <c:pt idx="3393">
                  <c:v>0.00472589792060491</c:v>
                </c:pt>
                <c:pt idx="3394">
                  <c:v>0.00472589792060491</c:v>
                </c:pt>
                <c:pt idx="3395">
                  <c:v>0.00472589792060491</c:v>
                </c:pt>
                <c:pt idx="3396">
                  <c:v>0.00472589792060491</c:v>
                </c:pt>
                <c:pt idx="3397">
                  <c:v>0.00472589792060491</c:v>
                </c:pt>
                <c:pt idx="3398">
                  <c:v>0.00472589792060491</c:v>
                </c:pt>
                <c:pt idx="3399">
                  <c:v>0.00472589792060491</c:v>
                </c:pt>
                <c:pt idx="3400">
                  <c:v>0.00472589792060491</c:v>
                </c:pt>
                <c:pt idx="3401">
                  <c:v>0.00472589792060491</c:v>
                </c:pt>
                <c:pt idx="3402">
                  <c:v>0.00472589792060491</c:v>
                </c:pt>
                <c:pt idx="3403">
                  <c:v>0.00472589792060491</c:v>
                </c:pt>
                <c:pt idx="3404">
                  <c:v>0.00472589792060491</c:v>
                </c:pt>
                <c:pt idx="3405">
                  <c:v>0.00472589792060491</c:v>
                </c:pt>
                <c:pt idx="3406">
                  <c:v>0.00472589792060491</c:v>
                </c:pt>
                <c:pt idx="3407">
                  <c:v>0.00472589792060491</c:v>
                </c:pt>
                <c:pt idx="3408">
                  <c:v>0.00472589792060491</c:v>
                </c:pt>
                <c:pt idx="3409">
                  <c:v>0.00472589792060491</c:v>
                </c:pt>
                <c:pt idx="3410">
                  <c:v>0.00472589792060491</c:v>
                </c:pt>
                <c:pt idx="3411">
                  <c:v>0.00472589792060491</c:v>
                </c:pt>
                <c:pt idx="3412">
                  <c:v>0.00472589792060491</c:v>
                </c:pt>
                <c:pt idx="3413">
                  <c:v>0.00472589792060491</c:v>
                </c:pt>
                <c:pt idx="3414">
                  <c:v>0.00472589792060491</c:v>
                </c:pt>
                <c:pt idx="3415">
                  <c:v>0.00472589792060491</c:v>
                </c:pt>
                <c:pt idx="3416">
                  <c:v>0.00472589792060491</c:v>
                </c:pt>
                <c:pt idx="3417">
                  <c:v>0.00472589792060491</c:v>
                </c:pt>
                <c:pt idx="3418">
                  <c:v>0.00472589792060491</c:v>
                </c:pt>
                <c:pt idx="3419">
                  <c:v>0.00472589792060491</c:v>
                </c:pt>
                <c:pt idx="3420">
                  <c:v>0.00472589792060491</c:v>
                </c:pt>
                <c:pt idx="3421">
                  <c:v>0.00472589792060491</c:v>
                </c:pt>
                <c:pt idx="3422">
                  <c:v>0.00472589792060491</c:v>
                </c:pt>
                <c:pt idx="3423">
                  <c:v>0.00472589792060491</c:v>
                </c:pt>
                <c:pt idx="3424">
                  <c:v>0.00472589792060491</c:v>
                </c:pt>
                <c:pt idx="3425">
                  <c:v>0.00472589792060491</c:v>
                </c:pt>
                <c:pt idx="3426">
                  <c:v>0.00472589792060491</c:v>
                </c:pt>
                <c:pt idx="3427">
                  <c:v>0.00472589792060491</c:v>
                </c:pt>
                <c:pt idx="3428">
                  <c:v>0.00472589792060491</c:v>
                </c:pt>
                <c:pt idx="3429">
                  <c:v>0.00472589792060491</c:v>
                </c:pt>
                <c:pt idx="3430">
                  <c:v>0.00472589792060491</c:v>
                </c:pt>
                <c:pt idx="3431">
                  <c:v>0.00472589792060491</c:v>
                </c:pt>
                <c:pt idx="3432">
                  <c:v>0.00472589792060491</c:v>
                </c:pt>
                <c:pt idx="3433">
                  <c:v>0.00472589792060491</c:v>
                </c:pt>
                <c:pt idx="3434">
                  <c:v>0.00472589792060491</c:v>
                </c:pt>
                <c:pt idx="3435">
                  <c:v>0.00472589792060491</c:v>
                </c:pt>
                <c:pt idx="3436">
                  <c:v>0.00472589792060491</c:v>
                </c:pt>
                <c:pt idx="3437">
                  <c:v>0.00472589792060491</c:v>
                </c:pt>
                <c:pt idx="3438">
                  <c:v>0.00472589792060491</c:v>
                </c:pt>
                <c:pt idx="3439">
                  <c:v>0.00472589792060491</c:v>
                </c:pt>
                <c:pt idx="3440">
                  <c:v>0.00472589792060491</c:v>
                </c:pt>
                <c:pt idx="3441">
                  <c:v>0.00472589792060491</c:v>
                </c:pt>
                <c:pt idx="3442">
                  <c:v>0.00472589792060491</c:v>
                </c:pt>
                <c:pt idx="3443">
                  <c:v>0.00472589792060491</c:v>
                </c:pt>
                <c:pt idx="3444">
                  <c:v>0.00472589792060491</c:v>
                </c:pt>
                <c:pt idx="3445">
                  <c:v>0.00472589792060491</c:v>
                </c:pt>
                <c:pt idx="3446">
                  <c:v>0.00472589792060491</c:v>
                </c:pt>
                <c:pt idx="3447">
                  <c:v>0.00472589792060491</c:v>
                </c:pt>
                <c:pt idx="3448">
                  <c:v>0.00472589792060491</c:v>
                </c:pt>
                <c:pt idx="3449">
                  <c:v>0.00472589792060491</c:v>
                </c:pt>
                <c:pt idx="3450">
                  <c:v>0.00472589792060491</c:v>
                </c:pt>
                <c:pt idx="3451">
                  <c:v>0.00472589792060491</c:v>
                </c:pt>
                <c:pt idx="3452">
                  <c:v>0.00472589792060491</c:v>
                </c:pt>
                <c:pt idx="3453">
                  <c:v>0.00472589792060491</c:v>
                </c:pt>
                <c:pt idx="3454">
                  <c:v>0.00472589792060491</c:v>
                </c:pt>
                <c:pt idx="3455">
                  <c:v>0.00472589792060491</c:v>
                </c:pt>
                <c:pt idx="3456">
                  <c:v>0.00472589792060491</c:v>
                </c:pt>
                <c:pt idx="3457">
                  <c:v>0.00472589792060491</c:v>
                </c:pt>
                <c:pt idx="3458">
                  <c:v>0.00472589792060491</c:v>
                </c:pt>
                <c:pt idx="3459">
                  <c:v>0.00472589792060491</c:v>
                </c:pt>
                <c:pt idx="3460">
                  <c:v>0.00472589792060491</c:v>
                </c:pt>
                <c:pt idx="3461">
                  <c:v>0.00472589792060491</c:v>
                </c:pt>
                <c:pt idx="3462">
                  <c:v>0.00472589792060491</c:v>
                </c:pt>
                <c:pt idx="3463">
                  <c:v>0.00472589792060491</c:v>
                </c:pt>
                <c:pt idx="3464">
                  <c:v>0.00472589792060491</c:v>
                </c:pt>
                <c:pt idx="3465">
                  <c:v>0.00472589792060491</c:v>
                </c:pt>
                <c:pt idx="3466">
                  <c:v>0.00472589792060491</c:v>
                </c:pt>
                <c:pt idx="3467">
                  <c:v>0.00472589792060491</c:v>
                </c:pt>
                <c:pt idx="3468">
                  <c:v>0.00472589792060491</c:v>
                </c:pt>
                <c:pt idx="3469">
                  <c:v>0.00472589792060491</c:v>
                </c:pt>
                <c:pt idx="3470">
                  <c:v>0.00472589792060491</c:v>
                </c:pt>
                <c:pt idx="3471">
                  <c:v>0.00472589792060491</c:v>
                </c:pt>
                <c:pt idx="3472">
                  <c:v>0.00472589792060491</c:v>
                </c:pt>
                <c:pt idx="3473">
                  <c:v>0.00472589792060491</c:v>
                </c:pt>
                <c:pt idx="3474">
                  <c:v>0.00472589792060491</c:v>
                </c:pt>
                <c:pt idx="3475">
                  <c:v>0.00472589792060491</c:v>
                </c:pt>
                <c:pt idx="3476">
                  <c:v>0.00472589792060491</c:v>
                </c:pt>
                <c:pt idx="3477">
                  <c:v>0.00472589792060491</c:v>
                </c:pt>
                <c:pt idx="3478">
                  <c:v>0.00472589792060491</c:v>
                </c:pt>
                <c:pt idx="3479">
                  <c:v>0.00472589792060491</c:v>
                </c:pt>
                <c:pt idx="3480">
                  <c:v>0.00472589792060491</c:v>
                </c:pt>
                <c:pt idx="3481">
                  <c:v>0.00472589792060491</c:v>
                </c:pt>
                <c:pt idx="3482">
                  <c:v>0.00472589792060491</c:v>
                </c:pt>
                <c:pt idx="3483">
                  <c:v>0.00472589792060491</c:v>
                </c:pt>
                <c:pt idx="3484">
                  <c:v>0.00472589792060491</c:v>
                </c:pt>
                <c:pt idx="3485">
                  <c:v>0.00472589792060491</c:v>
                </c:pt>
                <c:pt idx="3486">
                  <c:v>0.00472589792060491</c:v>
                </c:pt>
                <c:pt idx="3487">
                  <c:v>0.00472589792060491</c:v>
                </c:pt>
                <c:pt idx="3488">
                  <c:v>0.00472589792060491</c:v>
                </c:pt>
                <c:pt idx="3489">
                  <c:v>0.00472589792060491</c:v>
                </c:pt>
                <c:pt idx="3490">
                  <c:v>0.00472589792060491</c:v>
                </c:pt>
                <c:pt idx="3491">
                  <c:v>0.00472589792060491</c:v>
                </c:pt>
                <c:pt idx="3492">
                  <c:v>0.00472589792060491</c:v>
                </c:pt>
                <c:pt idx="3493">
                  <c:v>0.00472589792060491</c:v>
                </c:pt>
                <c:pt idx="3494">
                  <c:v>0.00472589792060491</c:v>
                </c:pt>
                <c:pt idx="3495">
                  <c:v>0.00472589792060491</c:v>
                </c:pt>
                <c:pt idx="3496">
                  <c:v>0.00472589792060491</c:v>
                </c:pt>
                <c:pt idx="3497">
                  <c:v>0.00472589792060491</c:v>
                </c:pt>
                <c:pt idx="3498">
                  <c:v>0.00472589792060491</c:v>
                </c:pt>
                <c:pt idx="3499">
                  <c:v>0.00472589792060491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850024"/>
        <c:axId val="1804299000"/>
      </c:scatterChart>
      <c:valAx>
        <c:axId val="1805850024"/>
        <c:scaling>
          <c:logBase val="10.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04299000"/>
        <c:crossesAt val="0.0001"/>
        <c:crossBetween val="midCat"/>
      </c:valAx>
      <c:valAx>
        <c:axId val="1804299000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18058500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  <a:effectLst/>
          </c:spPr>
          <c:marker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xVal>
            <c:numRef>
              <c:f>Sheet2!$E$2:$E$295</c:f>
              <c:numCache>
                <c:formatCode>General</c:formatCode>
                <c:ptCount val="29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  <c:pt idx="200">
                  <c:v>201.0</c:v>
                </c:pt>
                <c:pt idx="201">
                  <c:v>202.0</c:v>
                </c:pt>
                <c:pt idx="202">
                  <c:v>203.0</c:v>
                </c:pt>
                <c:pt idx="203">
                  <c:v>204.0</c:v>
                </c:pt>
                <c:pt idx="204">
                  <c:v>205.0</c:v>
                </c:pt>
                <c:pt idx="205">
                  <c:v>206.0</c:v>
                </c:pt>
                <c:pt idx="206">
                  <c:v>207.0</c:v>
                </c:pt>
                <c:pt idx="207">
                  <c:v>208.0</c:v>
                </c:pt>
                <c:pt idx="208">
                  <c:v>209.0</c:v>
                </c:pt>
                <c:pt idx="209">
                  <c:v>210.0</c:v>
                </c:pt>
                <c:pt idx="210">
                  <c:v>211.0</c:v>
                </c:pt>
                <c:pt idx="211">
                  <c:v>212.0</c:v>
                </c:pt>
                <c:pt idx="212">
                  <c:v>213.0</c:v>
                </c:pt>
                <c:pt idx="213">
                  <c:v>214.0</c:v>
                </c:pt>
                <c:pt idx="214">
                  <c:v>215.0</c:v>
                </c:pt>
                <c:pt idx="215">
                  <c:v>216.0</c:v>
                </c:pt>
                <c:pt idx="216">
                  <c:v>217.0</c:v>
                </c:pt>
                <c:pt idx="217">
                  <c:v>218.0</c:v>
                </c:pt>
                <c:pt idx="218">
                  <c:v>219.0</c:v>
                </c:pt>
                <c:pt idx="219">
                  <c:v>220.0</c:v>
                </c:pt>
                <c:pt idx="220">
                  <c:v>221.0</c:v>
                </c:pt>
                <c:pt idx="221">
                  <c:v>222.0</c:v>
                </c:pt>
                <c:pt idx="222">
                  <c:v>223.0</c:v>
                </c:pt>
                <c:pt idx="223">
                  <c:v>224.0</c:v>
                </c:pt>
                <c:pt idx="224">
                  <c:v>225.0</c:v>
                </c:pt>
                <c:pt idx="225">
                  <c:v>226.0</c:v>
                </c:pt>
                <c:pt idx="226">
                  <c:v>227.0</c:v>
                </c:pt>
                <c:pt idx="227">
                  <c:v>228.0</c:v>
                </c:pt>
                <c:pt idx="228">
                  <c:v>229.0</c:v>
                </c:pt>
                <c:pt idx="229">
                  <c:v>230.0</c:v>
                </c:pt>
                <c:pt idx="230">
                  <c:v>231.0</c:v>
                </c:pt>
                <c:pt idx="231">
                  <c:v>232.0</c:v>
                </c:pt>
                <c:pt idx="232">
                  <c:v>233.0</c:v>
                </c:pt>
                <c:pt idx="233">
                  <c:v>234.0</c:v>
                </c:pt>
                <c:pt idx="234">
                  <c:v>235.0</c:v>
                </c:pt>
                <c:pt idx="235">
                  <c:v>236.0</c:v>
                </c:pt>
                <c:pt idx="236">
                  <c:v>237.0</c:v>
                </c:pt>
                <c:pt idx="237">
                  <c:v>238.0</c:v>
                </c:pt>
                <c:pt idx="238">
                  <c:v>239.0</c:v>
                </c:pt>
                <c:pt idx="239">
                  <c:v>240.0</c:v>
                </c:pt>
                <c:pt idx="240">
                  <c:v>241.0</c:v>
                </c:pt>
                <c:pt idx="241">
                  <c:v>242.0</c:v>
                </c:pt>
                <c:pt idx="242">
                  <c:v>243.0</c:v>
                </c:pt>
                <c:pt idx="243">
                  <c:v>244.0</c:v>
                </c:pt>
                <c:pt idx="244">
                  <c:v>245.0</c:v>
                </c:pt>
                <c:pt idx="245">
                  <c:v>246.0</c:v>
                </c:pt>
                <c:pt idx="246">
                  <c:v>247.0</c:v>
                </c:pt>
                <c:pt idx="247">
                  <c:v>248.0</c:v>
                </c:pt>
                <c:pt idx="248">
                  <c:v>249.0</c:v>
                </c:pt>
                <c:pt idx="249">
                  <c:v>250.0</c:v>
                </c:pt>
                <c:pt idx="250">
                  <c:v>251.0</c:v>
                </c:pt>
                <c:pt idx="251">
                  <c:v>252.0</c:v>
                </c:pt>
                <c:pt idx="252">
                  <c:v>253.0</c:v>
                </c:pt>
                <c:pt idx="253">
                  <c:v>254.0</c:v>
                </c:pt>
                <c:pt idx="254">
                  <c:v>255.0</c:v>
                </c:pt>
                <c:pt idx="255">
                  <c:v>256.0</c:v>
                </c:pt>
                <c:pt idx="256">
                  <c:v>257.0</c:v>
                </c:pt>
                <c:pt idx="257">
                  <c:v>258.0</c:v>
                </c:pt>
                <c:pt idx="258">
                  <c:v>259.0</c:v>
                </c:pt>
                <c:pt idx="259">
                  <c:v>260.0</c:v>
                </c:pt>
                <c:pt idx="260">
                  <c:v>261.0</c:v>
                </c:pt>
                <c:pt idx="261">
                  <c:v>262.0</c:v>
                </c:pt>
                <c:pt idx="262">
                  <c:v>263.0</c:v>
                </c:pt>
                <c:pt idx="263">
                  <c:v>264.0</c:v>
                </c:pt>
                <c:pt idx="264">
                  <c:v>265.0</c:v>
                </c:pt>
                <c:pt idx="265">
                  <c:v>266.0</c:v>
                </c:pt>
                <c:pt idx="266">
                  <c:v>267.0</c:v>
                </c:pt>
                <c:pt idx="267">
                  <c:v>268.0</c:v>
                </c:pt>
                <c:pt idx="268">
                  <c:v>269.0</c:v>
                </c:pt>
                <c:pt idx="269">
                  <c:v>270.0</c:v>
                </c:pt>
                <c:pt idx="270">
                  <c:v>271.0</c:v>
                </c:pt>
                <c:pt idx="271">
                  <c:v>272.0</c:v>
                </c:pt>
                <c:pt idx="272">
                  <c:v>273.0</c:v>
                </c:pt>
                <c:pt idx="273">
                  <c:v>274.0</c:v>
                </c:pt>
                <c:pt idx="274">
                  <c:v>275.0</c:v>
                </c:pt>
                <c:pt idx="275">
                  <c:v>276.0</c:v>
                </c:pt>
                <c:pt idx="276">
                  <c:v>277.0</c:v>
                </c:pt>
                <c:pt idx="277">
                  <c:v>278.0</c:v>
                </c:pt>
                <c:pt idx="278">
                  <c:v>279.0</c:v>
                </c:pt>
                <c:pt idx="279">
                  <c:v>280.0</c:v>
                </c:pt>
                <c:pt idx="280">
                  <c:v>281.0</c:v>
                </c:pt>
                <c:pt idx="281">
                  <c:v>282.0</c:v>
                </c:pt>
                <c:pt idx="282">
                  <c:v>283.0</c:v>
                </c:pt>
                <c:pt idx="283">
                  <c:v>284.0</c:v>
                </c:pt>
                <c:pt idx="284">
                  <c:v>285.0</c:v>
                </c:pt>
                <c:pt idx="285">
                  <c:v>286.0</c:v>
                </c:pt>
                <c:pt idx="286">
                  <c:v>287.0</c:v>
                </c:pt>
                <c:pt idx="287">
                  <c:v>288.0</c:v>
                </c:pt>
                <c:pt idx="288">
                  <c:v>289.0</c:v>
                </c:pt>
                <c:pt idx="289">
                  <c:v>290.0</c:v>
                </c:pt>
                <c:pt idx="290">
                  <c:v>291.0</c:v>
                </c:pt>
                <c:pt idx="291">
                  <c:v>292.0</c:v>
                </c:pt>
                <c:pt idx="292">
                  <c:v>293.0</c:v>
                </c:pt>
                <c:pt idx="293">
                  <c:v>294.0</c:v>
                </c:pt>
              </c:numCache>
            </c:numRef>
          </c:xVal>
          <c:yVal>
            <c:numRef>
              <c:f>Sheet2!$F$2:$F$295</c:f>
              <c:numCache>
                <c:formatCode>General</c:formatCode>
                <c:ptCount val="294"/>
                <c:pt idx="0">
                  <c:v>44.5526857126796</c:v>
                </c:pt>
                <c:pt idx="1">
                  <c:v>6.928378067397096</c:v>
                </c:pt>
                <c:pt idx="2">
                  <c:v>6.853103980128345</c:v>
                </c:pt>
                <c:pt idx="3">
                  <c:v>5.923552445046404</c:v>
                </c:pt>
                <c:pt idx="4">
                  <c:v>2.675172550693631</c:v>
                </c:pt>
                <c:pt idx="5">
                  <c:v>2.491510804510469</c:v>
                </c:pt>
                <c:pt idx="6">
                  <c:v>2.019137360716584</c:v>
                </c:pt>
                <c:pt idx="7">
                  <c:v>1.672015782086348</c:v>
                </c:pt>
                <c:pt idx="8">
                  <c:v>1.59744437007798</c:v>
                </c:pt>
                <c:pt idx="9">
                  <c:v>1.563803791987041</c:v>
                </c:pt>
                <c:pt idx="10">
                  <c:v>1.315056749810722</c:v>
                </c:pt>
                <c:pt idx="11">
                  <c:v>1.073951301091071</c:v>
                </c:pt>
                <c:pt idx="12">
                  <c:v>1.023885688788653</c:v>
                </c:pt>
                <c:pt idx="13">
                  <c:v>0.842331968386631</c:v>
                </c:pt>
                <c:pt idx="14">
                  <c:v>0.822217889058123</c:v>
                </c:pt>
                <c:pt idx="15">
                  <c:v>0.710229019434237</c:v>
                </c:pt>
                <c:pt idx="16">
                  <c:v>0.705310292611543</c:v>
                </c:pt>
                <c:pt idx="17">
                  <c:v>0.699249718490733</c:v>
                </c:pt>
                <c:pt idx="18">
                  <c:v>0.623536459184223</c:v>
                </c:pt>
                <c:pt idx="19">
                  <c:v>0.614840852836963</c:v>
                </c:pt>
                <c:pt idx="20">
                  <c:v>0.609219450753883</c:v>
                </c:pt>
                <c:pt idx="21">
                  <c:v>0.606145246489703</c:v>
                </c:pt>
                <c:pt idx="22">
                  <c:v>0.601314354074546</c:v>
                </c:pt>
                <c:pt idx="23">
                  <c:v>0.598854990663199</c:v>
                </c:pt>
                <c:pt idx="24">
                  <c:v>0.574700528587471</c:v>
                </c:pt>
                <c:pt idx="25">
                  <c:v>0.544748995613546</c:v>
                </c:pt>
                <c:pt idx="26">
                  <c:v>0.527006445288819</c:v>
                </c:pt>
                <c:pt idx="27">
                  <c:v>0.477204336209041</c:v>
                </c:pt>
                <c:pt idx="28">
                  <c:v>0.410625855287535</c:v>
                </c:pt>
                <c:pt idx="29">
                  <c:v>0.374525913785263</c:v>
                </c:pt>
                <c:pt idx="30">
                  <c:v>0.360208905354909</c:v>
                </c:pt>
                <c:pt idx="31">
                  <c:v>0.356519860237896</c:v>
                </c:pt>
                <c:pt idx="32">
                  <c:v>0.332189729347064</c:v>
                </c:pt>
                <c:pt idx="33">
                  <c:v>0.298461316848559</c:v>
                </c:pt>
                <c:pt idx="34">
                  <c:v>0.293191252395687</c:v>
                </c:pt>
                <c:pt idx="35">
                  <c:v>0.26815844624447</c:v>
                </c:pt>
                <c:pt idx="36">
                  <c:v>0.265259910795365</c:v>
                </c:pt>
                <c:pt idx="37">
                  <c:v>0.261746534493454</c:v>
                </c:pt>
                <c:pt idx="38">
                  <c:v>0.236538059527135</c:v>
                </c:pt>
                <c:pt idx="39">
                  <c:v>0.168466393677335</c:v>
                </c:pt>
                <c:pt idx="40">
                  <c:v>0.163284163631985</c:v>
                </c:pt>
                <c:pt idx="41">
                  <c:v>0.161000469035741</c:v>
                </c:pt>
                <c:pt idx="42">
                  <c:v>0.15573040458284</c:v>
                </c:pt>
                <c:pt idx="43">
                  <c:v>0.145102441269529</c:v>
                </c:pt>
                <c:pt idx="44">
                  <c:v>0.142555243450616</c:v>
                </c:pt>
                <c:pt idx="45">
                  <c:v>0.139041867148705</c:v>
                </c:pt>
                <c:pt idx="46">
                  <c:v>0.127535559759906</c:v>
                </c:pt>
                <c:pt idx="47">
                  <c:v>0.118137278152233</c:v>
                </c:pt>
                <c:pt idx="48">
                  <c:v>0.114536067442771</c:v>
                </c:pt>
                <c:pt idx="49">
                  <c:v>0.106806639578537</c:v>
                </c:pt>
                <c:pt idx="50">
                  <c:v>0.105313454650229</c:v>
                </c:pt>
                <c:pt idx="51">
                  <c:v>0.102678422423764</c:v>
                </c:pt>
                <c:pt idx="52">
                  <c:v>0.0999555557897764</c:v>
                </c:pt>
                <c:pt idx="53">
                  <c:v>0.0976718611935325</c:v>
                </c:pt>
                <c:pt idx="54">
                  <c:v>0.0974961923784292</c:v>
                </c:pt>
                <c:pt idx="55">
                  <c:v>0.088888420438721</c:v>
                </c:pt>
                <c:pt idx="56">
                  <c:v>0.0879222419556811</c:v>
                </c:pt>
                <c:pt idx="57">
                  <c:v>0.0854628785443481</c:v>
                </c:pt>
                <c:pt idx="58">
                  <c:v>0.0796658076461512</c:v>
                </c:pt>
                <c:pt idx="59">
                  <c:v>0.0792266356084212</c:v>
                </c:pt>
                <c:pt idx="60">
                  <c:v>0.0791388012008696</c:v>
                </c:pt>
                <c:pt idx="61">
                  <c:v>0.0790509667933321</c:v>
                </c:pt>
                <c:pt idx="62">
                  <c:v>0.0741322399706235</c:v>
                </c:pt>
                <c:pt idx="63">
                  <c:v>0.0739565711555343</c:v>
                </c:pt>
                <c:pt idx="64">
                  <c:v>0.0725512206347645</c:v>
                </c:pt>
                <c:pt idx="65">
                  <c:v>0.0668419841441334</c:v>
                </c:pt>
                <c:pt idx="66">
                  <c:v>0.0647339583629787</c:v>
                </c:pt>
                <c:pt idx="67">
                  <c:v>0.0620110917289764</c:v>
                </c:pt>
                <c:pt idx="68">
                  <c:v>0.0617475885063499</c:v>
                </c:pt>
                <c:pt idx="69">
                  <c:v>0.0605179068006549</c:v>
                </c:pt>
                <c:pt idx="70">
                  <c:v>0.0597273971327468</c:v>
                </c:pt>
                <c:pt idx="71">
                  <c:v>0.0596395627251809</c:v>
                </c:pt>
                <c:pt idx="72">
                  <c:v>0.0579707089817702</c:v>
                </c:pt>
                <c:pt idx="73">
                  <c:v>0.0574437025364744</c:v>
                </c:pt>
                <c:pt idx="74">
                  <c:v>0.057355868128937</c:v>
                </c:pt>
                <c:pt idx="75">
                  <c:v>0.0568288616836412</c:v>
                </c:pt>
                <c:pt idx="76">
                  <c:v>0.0518223004534093</c:v>
                </c:pt>
                <c:pt idx="77">
                  <c:v>0.0512952940081135</c:v>
                </c:pt>
                <c:pt idx="78">
                  <c:v>0.0475184144835339</c:v>
                </c:pt>
                <c:pt idx="79">
                  <c:v>0.0461130639627782</c:v>
                </c:pt>
                <c:pt idx="80">
                  <c:v>0.0456738919250341</c:v>
                </c:pt>
                <c:pt idx="81">
                  <c:v>0.0436537005514168</c:v>
                </c:pt>
                <c:pt idx="82">
                  <c:v>0.0433901973287902</c:v>
                </c:pt>
                <c:pt idx="83">
                  <c:v>0.042248350030647</c:v>
                </c:pt>
                <c:pt idx="84">
                  <c:v>0.0420726812155578</c:v>
                </c:pt>
                <c:pt idx="85">
                  <c:v>0.041809177992917</c:v>
                </c:pt>
                <c:pt idx="86">
                  <c:v>0.0411943371400696</c:v>
                </c:pt>
                <c:pt idx="87">
                  <c:v>0.0411065027325321</c:v>
                </c:pt>
                <c:pt idx="88">
                  <c:v>0.0411065027325321</c:v>
                </c:pt>
                <c:pt idx="89">
                  <c:v>0.0403159930645955</c:v>
                </c:pt>
                <c:pt idx="90">
                  <c:v>0.0387349737287224</c:v>
                </c:pt>
                <c:pt idx="91">
                  <c:v>0.0381201328758891</c:v>
                </c:pt>
                <c:pt idx="92">
                  <c:v>0.036099941502286</c:v>
                </c:pt>
                <c:pt idx="93">
                  <c:v>0.0346067565739787</c:v>
                </c:pt>
                <c:pt idx="94">
                  <c:v>0.0344310877588612</c:v>
                </c:pt>
                <c:pt idx="95">
                  <c:v>0.0328500684230022</c:v>
                </c:pt>
                <c:pt idx="96">
                  <c:v>0.0326743996079131</c:v>
                </c:pt>
                <c:pt idx="97">
                  <c:v>0.0324987307928097</c:v>
                </c:pt>
                <c:pt idx="98">
                  <c:v>0.0324108963852581</c:v>
                </c:pt>
                <c:pt idx="99">
                  <c:v>0.0322352275701689</c:v>
                </c:pt>
                <c:pt idx="100">
                  <c:v>0.0322352275701689</c:v>
                </c:pt>
                <c:pt idx="101">
                  <c:v>0.0281948448229485</c:v>
                </c:pt>
                <c:pt idx="102">
                  <c:v>0.0281948448229485</c:v>
                </c:pt>
                <c:pt idx="103">
                  <c:v>0.0279313416003077</c:v>
                </c:pt>
                <c:pt idx="104">
                  <c:v>0.026965163117282</c:v>
                </c:pt>
                <c:pt idx="105">
                  <c:v>0.0266138254870896</c:v>
                </c:pt>
                <c:pt idx="106">
                  <c:v>0.0262624878568971</c:v>
                </c:pt>
                <c:pt idx="107">
                  <c:v>0.0259111502266904</c:v>
                </c:pt>
                <c:pt idx="108">
                  <c:v>0.0256476470040639</c:v>
                </c:pt>
                <c:pt idx="109">
                  <c:v>0.0252084749663055</c:v>
                </c:pt>
                <c:pt idx="110">
                  <c:v>0.0251206405587681</c:v>
                </c:pt>
                <c:pt idx="111">
                  <c:v>0.0247693029285756</c:v>
                </c:pt>
                <c:pt idx="112">
                  <c:v>0.0245936341134865</c:v>
                </c:pt>
                <c:pt idx="113">
                  <c:v>0.023978793260639</c:v>
                </c:pt>
                <c:pt idx="114">
                  <c:v>0.0238909588530873</c:v>
                </c:pt>
                <c:pt idx="115">
                  <c:v>0.0237152900379982</c:v>
                </c:pt>
                <c:pt idx="116">
                  <c:v>0.0223099395172284</c:v>
                </c:pt>
                <c:pt idx="117">
                  <c:v>0.0223099395172284</c:v>
                </c:pt>
                <c:pt idx="118">
                  <c:v>0.0218707674794842</c:v>
                </c:pt>
                <c:pt idx="119">
                  <c:v>0.021255926626651</c:v>
                </c:pt>
                <c:pt idx="120">
                  <c:v>0.0210802578115619</c:v>
                </c:pt>
                <c:pt idx="121">
                  <c:v>0.0209045889964443</c:v>
                </c:pt>
                <c:pt idx="122">
                  <c:v>0.0203775825511769</c:v>
                </c:pt>
                <c:pt idx="123">
                  <c:v>0.0202019137360736</c:v>
                </c:pt>
                <c:pt idx="124">
                  <c:v>0.0201140793285219</c:v>
                </c:pt>
                <c:pt idx="125">
                  <c:v>0.0200262449209703</c:v>
                </c:pt>
                <c:pt idx="126">
                  <c:v>0.0197627416983295</c:v>
                </c:pt>
                <c:pt idx="127">
                  <c:v>0.0193235696605996</c:v>
                </c:pt>
                <c:pt idx="128">
                  <c:v>0.0192357352530337</c:v>
                </c:pt>
                <c:pt idx="129">
                  <c:v>0.0190600664379446</c:v>
                </c:pt>
                <c:pt idx="130">
                  <c:v>0.0187965632153038</c:v>
                </c:pt>
                <c:pt idx="131">
                  <c:v>0.0181817223624705</c:v>
                </c:pt>
                <c:pt idx="132">
                  <c:v>0.017566881509623</c:v>
                </c:pt>
                <c:pt idx="133">
                  <c:v>0.0174790471020856</c:v>
                </c:pt>
                <c:pt idx="134">
                  <c:v>0.0159858621737499</c:v>
                </c:pt>
                <c:pt idx="135">
                  <c:v>0.0158101933586749</c:v>
                </c:pt>
                <c:pt idx="136">
                  <c:v>0.0154588557284683</c:v>
                </c:pt>
                <c:pt idx="137">
                  <c:v>0.0153710213209166</c:v>
                </c:pt>
                <c:pt idx="138">
                  <c:v>0.0151953525058275</c:v>
                </c:pt>
                <c:pt idx="139">
                  <c:v>0.0147561804680976</c:v>
                </c:pt>
                <c:pt idx="140">
                  <c:v>0.01458051165298</c:v>
                </c:pt>
                <c:pt idx="141">
                  <c:v>0.0141413396152501</c:v>
                </c:pt>
                <c:pt idx="142">
                  <c:v>0.0141413396152501</c:v>
                </c:pt>
                <c:pt idx="143">
                  <c:v>0.0140535052077126</c:v>
                </c:pt>
                <c:pt idx="144">
                  <c:v>0.0138778363925951</c:v>
                </c:pt>
                <c:pt idx="145">
                  <c:v>0.0138778363926093</c:v>
                </c:pt>
                <c:pt idx="146">
                  <c:v>0.0137900019850576</c:v>
                </c:pt>
                <c:pt idx="147">
                  <c:v>0.013702167577506</c:v>
                </c:pt>
                <c:pt idx="148">
                  <c:v>0.0135264987624168</c:v>
                </c:pt>
                <c:pt idx="149">
                  <c:v>0.0132629955397761</c:v>
                </c:pt>
                <c:pt idx="150">
                  <c:v>0.0132629955397618</c:v>
                </c:pt>
                <c:pt idx="151">
                  <c:v>0.0130873267246727</c:v>
                </c:pt>
                <c:pt idx="152">
                  <c:v>0.0129994923171211</c:v>
                </c:pt>
                <c:pt idx="153">
                  <c:v>0.0129116579095836</c:v>
                </c:pt>
                <c:pt idx="154">
                  <c:v>0.0128238235020319</c:v>
                </c:pt>
                <c:pt idx="155">
                  <c:v>0.0127359890944803</c:v>
                </c:pt>
                <c:pt idx="156">
                  <c:v>0.0124724858718253</c:v>
                </c:pt>
                <c:pt idx="157">
                  <c:v>0.0124724858718395</c:v>
                </c:pt>
                <c:pt idx="158">
                  <c:v>0.0123846514642878</c:v>
                </c:pt>
                <c:pt idx="159">
                  <c:v>0.012121148241647</c:v>
                </c:pt>
                <c:pt idx="160">
                  <c:v>0.0117698106114403</c:v>
                </c:pt>
                <c:pt idx="161">
                  <c:v>0.0110671353510696</c:v>
                </c:pt>
                <c:pt idx="162">
                  <c:v>0.010979300943518</c:v>
                </c:pt>
                <c:pt idx="163">
                  <c:v>0.0106279633133255</c:v>
                </c:pt>
                <c:pt idx="164">
                  <c:v>0.0103644600906847</c:v>
                </c:pt>
                <c:pt idx="165">
                  <c:v>0.010276625683133</c:v>
                </c:pt>
                <c:pt idx="166">
                  <c:v>0.0101887912755814</c:v>
                </c:pt>
                <c:pt idx="167">
                  <c:v>0.0100131224604922</c:v>
                </c:pt>
                <c:pt idx="168">
                  <c:v>0.010013122460478</c:v>
                </c:pt>
                <c:pt idx="169">
                  <c:v>0.0098374536453889</c:v>
                </c:pt>
                <c:pt idx="170">
                  <c:v>0.00931044720010732</c:v>
                </c:pt>
                <c:pt idx="171">
                  <c:v>0.00904694397745231</c:v>
                </c:pt>
                <c:pt idx="172">
                  <c:v>0.00895910956991486</c:v>
                </c:pt>
                <c:pt idx="173">
                  <c:v>0.00878344075481152</c:v>
                </c:pt>
                <c:pt idx="174">
                  <c:v>0.00878344075481152</c:v>
                </c:pt>
                <c:pt idx="175">
                  <c:v>0.00878344075482573</c:v>
                </c:pt>
                <c:pt idx="176">
                  <c:v>0.00869560634725985</c:v>
                </c:pt>
                <c:pt idx="177">
                  <c:v>0.00869560634725985</c:v>
                </c:pt>
                <c:pt idx="178">
                  <c:v>0.0086077719397224</c:v>
                </c:pt>
                <c:pt idx="179">
                  <c:v>0.0086077719397224</c:v>
                </c:pt>
                <c:pt idx="180">
                  <c:v>0.00843210312461906</c:v>
                </c:pt>
                <c:pt idx="181">
                  <c:v>0.00834426871706739</c:v>
                </c:pt>
                <c:pt idx="182">
                  <c:v>0.00825643430952993</c:v>
                </c:pt>
                <c:pt idx="183">
                  <c:v>0.00816859990197827</c:v>
                </c:pt>
                <c:pt idx="184">
                  <c:v>0.0080807654944266</c:v>
                </c:pt>
                <c:pt idx="185">
                  <c:v>0.00781726227178581</c:v>
                </c:pt>
                <c:pt idx="186">
                  <c:v>0.00772942786423414</c:v>
                </c:pt>
                <c:pt idx="187">
                  <c:v>0.00772942786423414</c:v>
                </c:pt>
                <c:pt idx="188">
                  <c:v>0.00764159345669668</c:v>
                </c:pt>
                <c:pt idx="189">
                  <c:v>0.00764159345668247</c:v>
                </c:pt>
                <c:pt idx="190">
                  <c:v>0.00755375904914501</c:v>
                </c:pt>
                <c:pt idx="191">
                  <c:v>0.00729025582649001</c:v>
                </c:pt>
                <c:pt idx="192">
                  <c:v>0.00720242141895255</c:v>
                </c:pt>
                <c:pt idx="193">
                  <c:v>0.00711458701138667</c:v>
                </c:pt>
                <c:pt idx="194">
                  <c:v>0.00711458701140088</c:v>
                </c:pt>
                <c:pt idx="195">
                  <c:v>0.00693891819631176</c:v>
                </c:pt>
                <c:pt idx="196">
                  <c:v>0.00693891819629755</c:v>
                </c:pt>
                <c:pt idx="197">
                  <c:v>0.00667541497365675</c:v>
                </c:pt>
                <c:pt idx="198">
                  <c:v>0.00667541497365675</c:v>
                </c:pt>
                <c:pt idx="199">
                  <c:v>0.0065875805661193</c:v>
                </c:pt>
                <c:pt idx="200">
                  <c:v>0.00658758056610509</c:v>
                </c:pt>
                <c:pt idx="201">
                  <c:v>0.00649974615856763</c:v>
                </c:pt>
                <c:pt idx="202">
                  <c:v>0.00641191175101596</c:v>
                </c:pt>
                <c:pt idx="203">
                  <c:v>0.00632407734346429</c:v>
                </c:pt>
                <c:pt idx="204">
                  <c:v>0.00632407734346429</c:v>
                </c:pt>
                <c:pt idx="205">
                  <c:v>0.00632407734346429</c:v>
                </c:pt>
                <c:pt idx="206">
                  <c:v>0.00614840852836096</c:v>
                </c:pt>
                <c:pt idx="207">
                  <c:v>0.00614840852837517</c:v>
                </c:pt>
                <c:pt idx="208">
                  <c:v>0.00588490530572017</c:v>
                </c:pt>
                <c:pt idx="209">
                  <c:v>0.00588490530573438</c:v>
                </c:pt>
                <c:pt idx="210">
                  <c:v>0.00588490530572017</c:v>
                </c:pt>
                <c:pt idx="211">
                  <c:v>0.00579707089818271</c:v>
                </c:pt>
                <c:pt idx="212">
                  <c:v>0.0057970708981685</c:v>
                </c:pt>
                <c:pt idx="213">
                  <c:v>0.00570923649063104</c:v>
                </c:pt>
                <c:pt idx="214">
                  <c:v>0.00562140208307937</c:v>
                </c:pt>
                <c:pt idx="215">
                  <c:v>0.00553356767554192</c:v>
                </c:pt>
                <c:pt idx="216">
                  <c:v>0.00553356767552771</c:v>
                </c:pt>
                <c:pt idx="217">
                  <c:v>0.00553356767552771</c:v>
                </c:pt>
                <c:pt idx="218">
                  <c:v>0.00544573326799025</c:v>
                </c:pt>
                <c:pt idx="219">
                  <c:v>0.00544573326799025</c:v>
                </c:pt>
                <c:pt idx="220">
                  <c:v>0.00518223004533524</c:v>
                </c:pt>
                <c:pt idx="221">
                  <c:v>0.00518223004533524</c:v>
                </c:pt>
                <c:pt idx="222">
                  <c:v>0.00509439563779779</c:v>
                </c:pt>
                <c:pt idx="223">
                  <c:v>0.00509439563778358</c:v>
                </c:pt>
                <c:pt idx="224">
                  <c:v>0.00500656123024612</c:v>
                </c:pt>
                <c:pt idx="225">
                  <c:v>0.00500656123024612</c:v>
                </c:pt>
                <c:pt idx="226">
                  <c:v>0.00491872682269445</c:v>
                </c:pt>
                <c:pt idx="227">
                  <c:v>0.00491872682269445</c:v>
                </c:pt>
                <c:pt idx="228">
                  <c:v>0.00491872682269445</c:v>
                </c:pt>
                <c:pt idx="229">
                  <c:v>0.00483089241515699</c:v>
                </c:pt>
                <c:pt idx="230">
                  <c:v>0.00483089241514278</c:v>
                </c:pt>
                <c:pt idx="231">
                  <c:v>0.00474305800760533</c:v>
                </c:pt>
                <c:pt idx="232">
                  <c:v>0.00474305800759112</c:v>
                </c:pt>
                <c:pt idx="233">
                  <c:v>0.00474305800760533</c:v>
                </c:pt>
                <c:pt idx="234">
                  <c:v>0.00465522360005366</c:v>
                </c:pt>
                <c:pt idx="235">
                  <c:v>0.00465522360003945</c:v>
                </c:pt>
                <c:pt idx="236">
                  <c:v>0.00465522360005366</c:v>
                </c:pt>
                <c:pt idx="237">
                  <c:v>0.00465522360005366</c:v>
                </c:pt>
                <c:pt idx="238">
                  <c:v>0.00465522360005366</c:v>
                </c:pt>
                <c:pt idx="239">
                  <c:v>0.00456738919250199</c:v>
                </c:pt>
                <c:pt idx="240">
                  <c:v>0.00456738919250199</c:v>
                </c:pt>
                <c:pt idx="241">
                  <c:v>0.00447955478495032</c:v>
                </c:pt>
                <c:pt idx="242">
                  <c:v>0.00439172037741287</c:v>
                </c:pt>
                <c:pt idx="243">
                  <c:v>0.00439172037741287</c:v>
                </c:pt>
                <c:pt idx="244">
                  <c:v>0.00439172037739865</c:v>
                </c:pt>
                <c:pt idx="245">
                  <c:v>0.00439172037741287</c:v>
                </c:pt>
                <c:pt idx="246">
                  <c:v>0.00439172037739865</c:v>
                </c:pt>
                <c:pt idx="247">
                  <c:v>0.0043038859698612</c:v>
                </c:pt>
                <c:pt idx="248">
                  <c:v>0.0043038859698612</c:v>
                </c:pt>
                <c:pt idx="249">
                  <c:v>0.00421605156230953</c:v>
                </c:pt>
                <c:pt idx="250">
                  <c:v>0.00421605156230953</c:v>
                </c:pt>
                <c:pt idx="251">
                  <c:v>0.00412821715475786</c:v>
                </c:pt>
                <c:pt idx="252">
                  <c:v>0.00412821715477207</c:v>
                </c:pt>
                <c:pt idx="253">
                  <c:v>0.00412821715475786</c:v>
                </c:pt>
                <c:pt idx="254">
                  <c:v>0.00412821715475786</c:v>
                </c:pt>
                <c:pt idx="255">
                  <c:v>0.0040403827472204</c:v>
                </c:pt>
                <c:pt idx="256">
                  <c:v>0.0040403827472204</c:v>
                </c:pt>
                <c:pt idx="257">
                  <c:v>0.00404038274720619</c:v>
                </c:pt>
                <c:pt idx="258">
                  <c:v>0.0040403827472204</c:v>
                </c:pt>
                <c:pt idx="259">
                  <c:v>0.00395254833966874</c:v>
                </c:pt>
                <c:pt idx="260">
                  <c:v>0.00395254833965453</c:v>
                </c:pt>
                <c:pt idx="261">
                  <c:v>0.00395254833966874</c:v>
                </c:pt>
                <c:pt idx="262">
                  <c:v>0.00395254833966874</c:v>
                </c:pt>
                <c:pt idx="263">
                  <c:v>0.00386471393211707</c:v>
                </c:pt>
                <c:pt idx="264">
                  <c:v>0.00386471393211707</c:v>
                </c:pt>
                <c:pt idx="265">
                  <c:v>0.0037768795245654</c:v>
                </c:pt>
                <c:pt idx="266">
                  <c:v>0.00377687952457961</c:v>
                </c:pt>
                <c:pt idx="267">
                  <c:v>0.0037768795245654</c:v>
                </c:pt>
                <c:pt idx="268">
                  <c:v>0.0037768795245654</c:v>
                </c:pt>
                <c:pt idx="269">
                  <c:v>0.00377687952457961</c:v>
                </c:pt>
                <c:pt idx="270">
                  <c:v>0.00368904511701373</c:v>
                </c:pt>
                <c:pt idx="271">
                  <c:v>0.00360121070947628</c:v>
                </c:pt>
                <c:pt idx="272">
                  <c:v>0.00360121070947628</c:v>
                </c:pt>
                <c:pt idx="273">
                  <c:v>0.00360121070947628</c:v>
                </c:pt>
                <c:pt idx="274">
                  <c:v>0.00360121070947628</c:v>
                </c:pt>
                <c:pt idx="275">
                  <c:v>0.00351337630192461</c:v>
                </c:pt>
                <c:pt idx="276">
                  <c:v>0.00342554189437294</c:v>
                </c:pt>
                <c:pt idx="277">
                  <c:v>0.00342554189437294</c:v>
                </c:pt>
                <c:pt idx="278">
                  <c:v>0.00342554189438715</c:v>
                </c:pt>
                <c:pt idx="279">
                  <c:v>0.00333770748682127</c:v>
                </c:pt>
                <c:pt idx="280">
                  <c:v>0.00333770748683548</c:v>
                </c:pt>
                <c:pt idx="281">
                  <c:v>0.00333770748682127</c:v>
                </c:pt>
                <c:pt idx="282">
                  <c:v>0.00333770748683548</c:v>
                </c:pt>
                <c:pt idx="283">
                  <c:v>0.00333770748682127</c:v>
                </c:pt>
                <c:pt idx="284">
                  <c:v>0.00324987307928381</c:v>
                </c:pt>
                <c:pt idx="285">
                  <c:v>0.00316203867173215</c:v>
                </c:pt>
                <c:pt idx="286">
                  <c:v>0.00316203867173215</c:v>
                </c:pt>
                <c:pt idx="287">
                  <c:v>0.00316203867173215</c:v>
                </c:pt>
                <c:pt idx="288">
                  <c:v>0.00316203867173215</c:v>
                </c:pt>
                <c:pt idx="289">
                  <c:v>0.00316203867173215</c:v>
                </c:pt>
                <c:pt idx="290">
                  <c:v>0.00316203867174636</c:v>
                </c:pt>
                <c:pt idx="291">
                  <c:v>0.00316203867173215</c:v>
                </c:pt>
                <c:pt idx="292">
                  <c:v>0.00316203867173215</c:v>
                </c:pt>
                <c:pt idx="293">
                  <c:v>0.00307420426418048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143480"/>
        <c:axId val="-2119150808"/>
      </c:scatterChart>
      <c:valAx>
        <c:axId val="-2119143480"/>
        <c:scaling>
          <c:logBase val="10.0"/>
          <c:orientation val="minMax"/>
          <c:max val="100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Submission Rank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9150808"/>
        <c:crossesAt val="0.001"/>
        <c:crossBetween val="midCat"/>
      </c:valAx>
      <c:valAx>
        <c:axId val="-2119150808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 of Dataset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191434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>
          <a:latin typeface="Times"/>
          <a:cs typeface="Time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75F1-2F8C-AA44-A758-E1640AEE117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B5B9B-CC3E-584B-8A7D-0E7AE84C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B5B9B-CC3E-584B-8A7D-0E7AE84CAD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0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0"/>
            <a:ext cx="243840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6400801"/>
            <a:ext cx="16306800" cy="1810385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DC14-751D-F944-AE66-9DB3EF394C16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884C-5923-A84D-A794-98C0076C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5" Type="http://schemas.openxmlformats.org/officeDocument/2006/relationships/chart" Target="../charts/chart19.xml"/><Relationship Id="rId6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Relationship Id="rId3" Type="http://schemas.openxmlformats.org/officeDocument/2006/relationships/chart" Target="../charts/char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chart" Target="../charts/chart24.xml"/><Relationship Id="rId5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259604"/>
              </p:ext>
            </p:extLst>
          </p:nvPr>
        </p:nvGraphicFramePr>
        <p:xfrm>
          <a:off x="1275541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578061"/>
              </p:ext>
            </p:extLst>
          </p:nvPr>
        </p:nvGraphicFramePr>
        <p:xfrm>
          <a:off x="6562437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6574"/>
              </p:ext>
            </p:extLst>
          </p:nvPr>
        </p:nvGraphicFramePr>
        <p:xfrm>
          <a:off x="369455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-1119360" y="54705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112040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258839" y="5622904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495" y="8746776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4713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6398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3994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67482" y="6826868"/>
            <a:ext cx="9028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Previous 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Work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9806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606" y="4602903"/>
            <a:ext cx="180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Knowledge Tracing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41560" y="6185515"/>
            <a:ext cx="2293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Markov Decision Process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1431" y="7405027"/>
            <a:ext cx="246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Median Score Peer Grading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816437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08625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9190" y="8107736"/>
            <a:ext cx="5266665" cy="584776"/>
            <a:chOff x="6816437" y="8115818"/>
            <a:chExt cx="5266665" cy="584776"/>
          </a:xfrm>
        </p:grpSpPr>
        <p:sp>
          <p:nvSpPr>
            <p:cNvPr id="33" name="TextBox 32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9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852557" y="4110182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1285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283867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006449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538193" y="5264728"/>
            <a:ext cx="4830619" cy="877454"/>
            <a:chOff x="6676739" y="4248728"/>
            <a:chExt cx="4830619" cy="877454"/>
          </a:xfrm>
        </p:grpSpPr>
        <p:sp>
          <p:nvSpPr>
            <p:cNvPr id="91" name="Rectangle 90"/>
            <p:cNvSpPr/>
            <p:nvPr/>
          </p:nvSpPr>
          <p:spPr>
            <a:xfrm>
              <a:off x="6676739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99321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21903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47817" y="6317674"/>
            <a:ext cx="1704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"/>
                <a:cs typeface="Times"/>
              </a:rPr>
              <a:t>Understanding Solution </a:t>
            </a:r>
          </a:p>
          <a:p>
            <a:pPr algn="r"/>
            <a:r>
              <a:rPr lang="en-US" sz="2000" dirty="0" smtClean="0">
                <a:latin typeface="Times"/>
                <a:cs typeface="Times"/>
              </a:rPr>
              <a:t>Space 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4725" y="5153891"/>
            <a:ext cx="1727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"/>
                <a:cs typeface="Times"/>
              </a:rPr>
              <a:t>Understanding Problem </a:t>
            </a:r>
          </a:p>
          <a:p>
            <a:pPr algn="r"/>
            <a:r>
              <a:rPr lang="en-US" sz="2000" dirty="0" smtClean="0">
                <a:latin typeface="Times"/>
                <a:cs typeface="Times"/>
              </a:rPr>
              <a:t>Navigation 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8543" y="3967019"/>
            <a:ext cx="1773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"/>
                <a:cs typeface="Times"/>
              </a:rPr>
              <a:t>Understanding Curriculum Navigation 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5162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Correct/</a:t>
            </a:r>
          </a:p>
          <a:p>
            <a:pPr algn="ctr"/>
            <a:r>
              <a:rPr lang="en-US" sz="2000" dirty="0" smtClean="0">
                <a:latin typeface="Times"/>
                <a:cs typeface="Times"/>
              </a:rPr>
              <a:t>Incorrect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7743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Maze </a:t>
            </a:r>
          </a:p>
          <a:p>
            <a:pPr algn="ctr"/>
            <a:r>
              <a:rPr lang="en-US" sz="2000" dirty="0" smtClean="0">
                <a:latin typeface="Times"/>
                <a:cs typeface="Times"/>
              </a:rPr>
              <a:t>Programs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9561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Control Flow Programs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69051" y="7486069"/>
            <a:ext cx="1610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General Programs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47939" y="6317674"/>
            <a:ext cx="1385455" cy="877454"/>
          </a:xfrm>
          <a:prstGeom prst="rect">
            <a:avLst/>
          </a:prstGeom>
          <a:solidFill>
            <a:srgbClr val="EBC5A2"/>
          </a:solidFill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47939" y="5209311"/>
            <a:ext cx="1385455" cy="877454"/>
          </a:xfrm>
          <a:prstGeom prst="rect">
            <a:avLst/>
          </a:prstGeom>
          <a:solidFill>
            <a:srgbClr val="EBC5A2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391" y="6234545"/>
            <a:ext cx="1726622" cy="11510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15" y="3932432"/>
            <a:ext cx="1608283" cy="114410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956" y="6216055"/>
            <a:ext cx="1633681" cy="109568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8136" y="6211454"/>
            <a:ext cx="1640539" cy="11002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526" y="5677495"/>
            <a:ext cx="826654" cy="6032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827" y="5037222"/>
            <a:ext cx="1659082" cy="135087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310909" y="42025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1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399" y="53709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49345" y="6608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3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399" y="64700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4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00653" y="64839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14507" y="7629237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74433" y="55419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*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14758" y="6588563"/>
            <a:ext cx="22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Work left to be done</a:t>
            </a:r>
            <a:endParaRPr lang="en-US" sz="2000" dirty="0">
              <a:latin typeface="Times"/>
              <a:cs typeface="Time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18737" t="28453" r="61162" b="43292"/>
          <a:stretch/>
        </p:blipFill>
        <p:spPr>
          <a:xfrm>
            <a:off x="13808363" y="4133271"/>
            <a:ext cx="323272" cy="32327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/>
          <a:srcRect l="28184" t="38037" r="52331" b="38033"/>
          <a:stretch/>
        </p:blipFill>
        <p:spPr>
          <a:xfrm>
            <a:off x="13808363" y="4647045"/>
            <a:ext cx="323274" cy="32327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0662" t="46941" r="60615" b="24975"/>
          <a:stretch/>
        </p:blipFill>
        <p:spPr>
          <a:xfrm>
            <a:off x="13808363" y="5160818"/>
            <a:ext cx="323273" cy="3232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/>
          <a:srcRect l="14286" t="23925" r="66008" b="46694"/>
          <a:stretch/>
        </p:blipFill>
        <p:spPr>
          <a:xfrm>
            <a:off x="13808363" y="5674590"/>
            <a:ext cx="323273" cy="32327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214758" y="4105563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1. Deep Knowledge Tracing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14758" y="4604327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2</a:t>
            </a:r>
            <a:r>
              <a:rPr lang="en-US" sz="2000" dirty="0" smtClean="0">
                <a:latin typeface="Times"/>
                <a:cs typeface="Times"/>
              </a:rPr>
              <a:t>. Poison Path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14758" y="5126181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3. Equivalence Classes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14758" y="562494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4. Program Embedding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802451" y="6123708"/>
            <a:ext cx="329184" cy="329184"/>
          </a:xfrm>
          <a:prstGeom prst="rect">
            <a:avLst/>
          </a:prstGeom>
          <a:solidFill>
            <a:srgbClr val="EBC5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214758" y="6091379"/>
            <a:ext cx="2664697" cy="3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Not Applicable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1049893" y="5364747"/>
            <a:ext cx="243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Understand</a:t>
            </a:r>
            <a:endParaRPr lang="en-US" sz="2000" dirty="0">
              <a:latin typeface="Times"/>
              <a:cs typeface="Time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18182" y="3971636"/>
            <a:ext cx="0" cy="3463637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25818" y="7389087"/>
            <a:ext cx="6904182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24339" y="4096328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246921" y="4096328"/>
            <a:ext cx="3108037" cy="877454"/>
            <a:chOff x="8246921" y="4096328"/>
            <a:chExt cx="3108037" cy="877454"/>
          </a:xfrm>
        </p:grpSpPr>
        <p:sp>
          <p:nvSpPr>
            <p:cNvPr id="88" name="Rectangle 87"/>
            <p:cNvSpPr/>
            <p:nvPr/>
          </p:nvSpPr>
          <p:spPr>
            <a:xfrm>
              <a:off x="8246921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9503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3802451" y="6627089"/>
            <a:ext cx="329184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359230"/>
              </p:ext>
            </p:extLst>
          </p:nvPr>
        </p:nvGraphicFramePr>
        <p:xfrm>
          <a:off x="871679" y="5198920"/>
          <a:ext cx="585216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98984" y="5361712"/>
            <a:ext cx="152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Stanford A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 flipV="1">
            <a:off x="2152075" y="6239060"/>
            <a:ext cx="4128652" cy="232766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9048">
            <a:off x="3722256" y="6724072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2.14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543542" y="544369"/>
            <a:ext cx="11644605" cy="4435301"/>
            <a:chOff x="3202129" y="544369"/>
            <a:chExt cx="11644605" cy="4435301"/>
          </a:xfrm>
        </p:grpSpPr>
        <p:grpSp>
          <p:nvGrpSpPr>
            <p:cNvPr id="75" name="Group 74"/>
            <p:cNvGrpSpPr/>
            <p:nvPr/>
          </p:nvGrpSpPr>
          <p:grpSpPr>
            <a:xfrm>
              <a:off x="3202129" y="544369"/>
              <a:ext cx="5848502" cy="4389120"/>
              <a:chOff x="1065068" y="1583460"/>
              <a:chExt cx="5848502" cy="4389120"/>
            </a:xfrm>
          </p:grpSpPr>
          <p:graphicFrame>
            <p:nvGraphicFramePr>
              <p:cNvPr id="4" name="Char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2245802"/>
                  </p:ext>
                </p:extLst>
              </p:nvPr>
            </p:nvGraphicFramePr>
            <p:xfrm>
              <a:off x="1065068" y="1583460"/>
              <a:ext cx="5848502" cy="43891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3302001" y="2516910"/>
                <a:ext cx="1801090" cy="2516908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509818" y="1754909"/>
                <a:ext cx="1598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Times"/>
                    <a:cs typeface="Times"/>
                  </a:rPr>
                  <a:t>Code.org</a:t>
                </a:r>
                <a:r>
                  <a:rPr lang="en-US" sz="2400" dirty="0" smtClean="0">
                    <a:latin typeface="Times"/>
                    <a:cs typeface="Times"/>
                  </a:rPr>
                  <a:t> A</a:t>
                </a:r>
                <a:endParaRPr lang="en-US" sz="2400" dirty="0">
                  <a:latin typeface="Times"/>
                  <a:cs typeface="Time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998232" y="590550"/>
              <a:ext cx="5848502" cy="4389120"/>
              <a:chOff x="8005329" y="1814946"/>
              <a:chExt cx="5848502" cy="4389120"/>
            </a:xfrm>
          </p:grpSpPr>
          <p:graphicFrame>
            <p:nvGraphicFramePr>
              <p:cNvPr id="5" name="Char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3700343"/>
                  </p:ext>
                </p:extLst>
              </p:nvPr>
            </p:nvGraphicFramePr>
            <p:xfrm>
              <a:off x="8005329" y="1814946"/>
              <a:ext cx="5848502" cy="43891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9328727" y="2447636"/>
                <a:ext cx="3625274" cy="2840182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0866582" y="1976583"/>
                <a:ext cx="1598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latin typeface="Times"/>
                    <a:cs typeface="Times"/>
                  </a:rPr>
                  <a:t>Code.org</a:t>
                </a:r>
                <a:r>
                  <a:rPr lang="en-US" sz="2400" dirty="0" smtClean="0">
                    <a:latin typeface="Times"/>
                    <a:cs typeface="Times"/>
                  </a:rPr>
                  <a:t> B</a:t>
                </a:r>
                <a:endParaRPr lang="en-US" sz="2400" dirty="0">
                  <a:latin typeface="Times"/>
                  <a:cs typeface="Times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 rot="3389533">
              <a:off x="6026726" y="2286000"/>
              <a:ext cx="1253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"/>
                  <a:cs typeface="Times"/>
                </a:rPr>
                <a:t>s</a:t>
              </a:r>
              <a:r>
                <a:rPr lang="en-US" sz="2400" i="1" dirty="0" smtClean="0">
                  <a:latin typeface="Times"/>
                  <a:cs typeface="Times"/>
                </a:rPr>
                <a:t> </a:t>
              </a:r>
              <a:r>
                <a:rPr lang="en-US" sz="2400" dirty="0" smtClean="0">
                  <a:latin typeface="Times"/>
                  <a:cs typeface="Times"/>
                </a:rPr>
                <a:t>= 1.42</a:t>
              </a:r>
              <a:r>
                <a:rPr lang="en-US" sz="2400" i="1" dirty="0" smtClean="0">
                  <a:latin typeface="Times"/>
                  <a:cs typeface="Times"/>
                </a:rPr>
                <a:t> 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 rot="2370322">
              <a:off x="12506033" y="2484582"/>
              <a:ext cx="1253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"/>
                  <a:cs typeface="Times"/>
                </a:rPr>
                <a:t>s</a:t>
              </a:r>
              <a:r>
                <a:rPr lang="en-US" sz="2400" i="1" dirty="0" smtClean="0">
                  <a:latin typeface="Times"/>
                  <a:cs typeface="Times"/>
                </a:rPr>
                <a:t> </a:t>
              </a:r>
              <a:r>
                <a:rPr lang="en-US" sz="2400" dirty="0" smtClean="0">
                  <a:latin typeface="Times"/>
                  <a:cs typeface="Times"/>
                </a:rPr>
                <a:t>= 1.82</a:t>
              </a:r>
              <a:r>
                <a:rPr lang="en-US" sz="2400" i="1" dirty="0" smtClean="0">
                  <a:latin typeface="Times"/>
                  <a:cs typeface="Times"/>
                </a:rPr>
                <a:t> </a:t>
              </a:r>
              <a:endParaRPr lang="en-US" sz="2400" i="1" dirty="0">
                <a:latin typeface="Times"/>
                <a:cs typeface="Times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441594" y="5250296"/>
            <a:ext cx="5848502" cy="4389120"/>
            <a:chOff x="8044973" y="6303240"/>
            <a:chExt cx="5848502" cy="4389120"/>
          </a:xfrm>
        </p:grpSpPr>
        <p:graphicFrame>
          <p:nvGraphicFramePr>
            <p:cNvPr id="7" name="Char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084841"/>
                </p:ext>
              </p:extLst>
            </p:nvPr>
          </p:nvGraphicFramePr>
          <p:xfrm>
            <a:off x="8044973" y="6303240"/>
            <a:ext cx="5848502" cy="4389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0801929" y="6437746"/>
              <a:ext cx="1526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"/>
                  <a:cs typeface="Times"/>
                </a:rPr>
                <a:t>Stanford B</a:t>
              </a:r>
              <a:endParaRPr lang="en-US" sz="2400" dirty="0">
                <a:latin typeface="Times"/>
                <a:cs typeface="Times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 flipV="1">
              <a:off x="9351819" y="8197273"/>
              <a:ext cx="3971637" cy="1477819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1116072">
            <a:off x="9531926" y="7361382"/>
            <a:ext cx="12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s </a:t>
            </a:r>
            <a:r>
              <a:rPr lang="en-US" sz="2400" dirty="0" smtClean="0">
                <a:latin typeface="Times"/>
                <a:cs typeface="Times"/>
              </a:rPr>
              <a:t>= 2.67</a:t>
            </a:r>
            <a:endParaRPr lang="en-US" sz="2400" i="1" dirty="0">
              <a:latin typeface="Times"/>
              <a:cs typeface="Times"/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90616"/>
              </p:ext>
            </p:extLst>
          </p:nvPr>
        </p:nvGraphicFramePr>
        <p:xfrm>
          <a:off x="12032670" y="5250296"/>
          <a:ext cx="5852160" cy="438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297891" y="5338618"/>
            <a:ext cx="2449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atin typeface="Times"/>
                <a:cs typeface="Times"/>
              </a:rPr>
              <a:t>Coursera</a:t>
            </a:r>
            <a:r>
              <a:rPr lang="en-US" sz="2400" dirty="0" smtClean="0">
                <a:latin typeface="Times"/>
                <a:cs typeface="Times"/>
              </a:rPr>
              <a:t> Machine </a:t>
            </a:r>
          </a:p>
          <a:p>
            <a:pPr algn="ctr"/>
            <a:r>
              <a:rPr lang="en-US" sz="2400" dirty="0" smtClean="0">
                <a:latin typeface="Times"/>
                <a:cs typeface="Times"/>
              </a:rPr>
              <a:t>Learning A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13415822" y="6465455"/>
            <a:ext cx="3879269" cy="226290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67322">
            <a:off x="14428762" y="6770256"/>
            <a:ext cx="140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s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dirty="0" smtClean="0">
                <a:latin typeface="Times"/>
                <a:cs typeface="Times"/>
              </a:rPr>
              <a:t>= </a:t>
            </a:r>
            <a:r>
              <a:rPr lang="en-US" sz="2400" dirty="0" smtClean="0">
                <a:latin typeface="Times"/>
                <a:cs typeface="Times"/>
              </a:rPr>
              <a:t>1.82*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endParaRPr lang="en-US" sz="24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4429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3245"/>
              </p:ext>
            </p:extLst>
          </p:nvPr>
        </p:nvGraphicFramePr>
        <p:xfrm>
          <a:off x="3743036" y="1885372"/>
          <a:ext cx="4873752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9164" y="2059710"/>
            <a:ext cx="91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ML A</a:t>
            </a:r>
            <a:endParaRPr lang="en-US" sz="2400" dirty="0">
              <a:latin typeface="Times"/>
              <a:cs typeface="Time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664365" y="2978727"/>
            <a:ext cx="3348181" cy="2032000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58671" y="3019006"/>
            <a:ext cx="7315200" cy="4846320"/>
            <a:chOff x="1494001" y="2998045"/>
            <a:chExt cx="7284602" cy="483190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004623"/>
                </p:ext>
              </p:extLst>
            </p:nvPr>
          </p:nvGraphicFramePr>
          <p:xfrm>
            <a:off x="1494001" y="2998045"/>
            <a:ext cx="7284602" cy="4831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2174506" y="7091038"/>
              <a:ext cx="6211454" cy="20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0880" y="69710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9098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10000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7497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10000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1496" y="69710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Times"/>
                  <a:cs typeface="Times"/>
                </a:rPr>
                <a:t>5</a:t>
              </a:r>
              <a:r>
                <a:rPr lang="en-US" sz="1800" dirty="0" smtClean="0">
                  <a:latin typeface="Times"/>
                  <a:cs typeface="Times"/>
                </a:rPr>
                <a:t>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3714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15000</a:t>
              </a:r>
              <a:endParaRPr lang="en-US" sz="1800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27353" y="697103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Times"/>
                  <a:cs typeface="Times"/>
                </a:rPr>
                <a:t>15000</a:t>
              </a:r>
              <a:endParaRPr lang="en-US" sz="1800" dirty="0">
                <a:latin typeface="Times"/>
                <a:cs typeface="Times"/>
              </a:endParaRPr>
            </a:p>
          </p:txBody>
        </p:sp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154011"/>
              </p:ext>
            </p:extLst>
          </p:nvPr>
        </p:nvGraphicFramePr>
        <p:xfrm>
          <a:off x="9156124" y="2949496"/>
          <a:ext cx="73152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451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72951"/>
              </p:ext>
            </p:extLst>
          </p:nvPr>
        </p:nvGraphicFramePr>
        <p:xfrm>
          <a:off x="6222120" y="1660902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209793"/>
              </p:ext>
            </p:extLst>
          </p:nvPr>
        </p:nvGraphicFramePr>
        <p:xfrm>
          <a:off x="6222120" y="1660902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442364" y="1584035"/>
            <a:ext cx="5588000" cy="4465782"/>
            <a:chOff x="6442364" y="1584035"/>
            <a:chExt cx="5588000" cy="4465782"/>
          </a:xfrm>
        </p:grpSpPr>
        <p:sp>
          <p:nvSpPr>
            <p:cNvPr id="19" name="Rectangle 18"/>
            <p:cNvSpPr/>
            <p:nvPr/>
          </p:nvSpPr>
          <p:spPr>
            <a:xfrm>
              <a:off x="7019636" y="5472544"/>
              <a:ext cx="5010728" cy="577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42364" y="1584035"/>
              <a:ext cx="923636" cy="3865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193797"/>
              </p:ext>
            </p:extLst>
          </p:nvPr>
        </p:nvGraphicFramePr>
        <p:xfrm>
          <a:off x="6222120" y="1660902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76515"/>
              </p:ext>
            </p:extLst>
          </p:nvPr>
        </p:nvGraphicFramePr>
        <p:xfrm>
          <a:off x="0" y="1616362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9021" y="1708203"/>
            <a:ext cx="233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/>
                <a:cs typeface="Times"/>
              </a:rPr>
              <a:t>“starter code elbow”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9137" y="2123686"/>
            <a:ext cx="943701" cy="634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84323" y="1823315"/>
            <a:ext cx="317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"/>
                <a:cs typeface="Times"/>
              </a:rPr>
              <a:t>1 equivalence class</a:t>
            </a:r>
            <a:endParaRPr lang="en-US" sz="18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 rot="20856420">
            <a:off x="7637915" y="2721063"/>
            <a:ext cx="319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10 equivalence classes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 rot="20226061">
            <a:off x="8350732" y="3608165"/>
            <a:ext cx="3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"/>
                <a:cs typeface="Times"/>
              </a:rPr>
              <a:t>19 equivalence classes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"/>
              <a:cs typeface="Times"/>
            </a:endParaRP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271330"/>
              </p:ext>
            </p:extLst>
          </p:nvPr>
        </p:nvGraphicFramePr>
        <p:xfrm>
          <a:off x="11997945" y="1605276"/>
          <a:ext cx="609904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3562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P spid="5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68057"/>
              </p:ext>
            </p:extLst>
          </p:nvPr>
        </p:nvGraphicFramePr>
        <p:xfrm>
          <a:off x="932951" y="2145082"/>
          <a:ext cx="6775704" cy="4818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81283"/>
              </p:ext>
            </p:extLst>
          </p:nvPr>
        </p:nvGraphicFramePr>
        <p:xfrm>
          <a:off x="9569449" y="2384714"/>
          <a:ext cx="6769100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 rot="19620720">
            <a:off x="10960669" y="5436355"/>
            <a:ext cx="19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err="1" smtClean="0">
                <a:latin typeface="Times"/>
                <a:cs typeface="Times"/>
              </a:rPr>
              <a:t>Codewebs</a:t>
            </a:r>
            <a:r>
              <a:rPr lang="en-US" sz="1800" i="1" dirty="0" smtClean="0">
                <a:latin typeface="Times"/>
                <a:cs typeface="Times"/>
              </a:rPr>
              <a:t> better</a:t>
            </a:r>
            <a:endParaRPr lang="en-US" sz="1800" i="1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 rot="19620720">
            <a:off x="10593752" y="5132098"/>
            <a:ext cx="193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>
                <a:latin typeface="Times"/>
                <a:cs typeface="Times"/>
              </a:rPr>
              <a:t>Baseline better</a:t>
            </a:r>
            <a:endParaRPr lang="en-US" sz="1800" i="1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5550" y="3386242"/>
            <a:ext cx="220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/>
                <a:cs typeface="Times"/>
              </a:rPr>
              <a:t>n</a:t>
            </a:r>
            <a:r>
              <a:rPr lang="en-US" sz="1800" dirty="0" smtClean="0">
                <a:latin typeface="Times"/>
                <a:cs typeface="Times"/>
              </a:rPr>
              <a:t>eural net training with </a:t>
            </a:r>
            <a:r>
              <a:rPr lang="en-US" sz="1800" dirty="0" err="1" smtClean="0">
                <a:latin typeface="Times"/>
                <a:cs typeface="Times"/>
              </a:rPr>
              <a:t>backpropagation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91818" y="4087091"/>
            <a:ext cx="415910" cy="1999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19471" y="5110938"/>
            <a:ext cx="1361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Times"/>
                <a:cs typeface="Times"/>
              </a:rPr>
              <a:t>logistic regression objective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768367" y="4861790"/>
            <a:ext cx="194542" cy="264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15092" y="2548248"/>
            <a:ext cx="255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/>
                <a:cs typeface="Times"/>
              </a:rPr>
              <a:t>l</a:t>
            </a:r>
            <a:r>
              <a:rPr lang="en-US" sz="1800" dirty="0" smtClean="0">
                <a:latin typeface="Times"/>
                <a:cs typeface="Times"/>
              </a:rPr>
              <a:t>inear regression with gradient descent</a:t>
            </a:r>
            <a:endParaRPr lang="en-US" sz="1800" dirty="0">
              <a:latin typeface="Times"/>
              <a:cs typeface="Time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0" y="3163455"/>
            <a:ext cx="369454" cy="508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4910" y="2932545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"/>
                <a:cs typeface="Times"/>
              </a:rPr>
              <a:t>With canonicalization</a:t>
            </a:r>
            <a:endParaRPr lang="en-US" sz="18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85128" y="442421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"/>
                <a:cs typeface="Times"/>
              </a:rPr>
              <a:t>Without canonicalization</a:t>
            </a:r>
            <a:endParaRPr lang="en-US" sz="1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3063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30586" y="3094333"/>
            <a:ext cx="5861304" cy="5696712"/>
            <a:chOff x="1098550" y="717550"/>
            <a:chExt cx="5861304" cy="5696712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4832765"/>
                </p:ext>
              </p:extLst>
            </p:nvPr>
          </p:nvGraphicFramePr>
          <p:xfrm>
            <a:off x="1098550" y="717550"/>
            <a:ext cx="5861304" cy="56967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1" name="Group 10"/>
            <p:cNvGrpSpPr/>
            <p:nvPr/>
          </p:nvGrpSpPr>
          <p:grpSpPr>
            <a:xfrm>
              <a:off x="2896554" y="962525"/>
              <a:ext cx="3560395" cy="708527"/>
              <a:chOff x="2896554" y="962525"/>
              <a:chExt cx="3560395" cy="708527"/>
            </a:xfrm>
          </p:grpSpPr>
          <p:pic>
            <p:nvPicPr>
              <p:cNvPr id="5" name="Picture 4" descr="toyAcc.pd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124" t="5673" r="9281" b="81930"/>
              <a:stretch/>
            </p:blipFill>
            <p:spPr>
              <a:xfrm>
                <a:off x="5775159" y="962525"/>
                <a:ext cx="681790" cy="708527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896554" y="1189789"/>
                <a:ext cx="378411" cy="37841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704440" y="3117424"/>
            <a:ext cx="5854700" cy="5689600"/>
            <a:chOff x="4505493" y="731253"/>
            <a:chExt cx="5854700" cy="56896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0920414"/>
                </p:ext>
              </p:extLst>
            </p:nvPr>
          </p:nvGraphicFramePr>
          <p:xfrm>
            <a:off x="4505493" y="731253"/>
            <a:ext cx="5854700" cy="5689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8" name="Straight Connector 7"/>
            <p:cNvCxnSpPr/>
            <p:nvPr/>
          </p:nvCxnSpPr>
          <p:spPr>
            <a:xfrm flipV="1">
              <a:off x="5478547" y="937462"/>
              <a:ext cx="4587875" cy="4571999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758969"/>
              </p:ext>
            </p:extLst>
          </p:nvPr>
        </p:nvGraphicFramePr>
        <p:xfrm>
          <a:off x="11794151" y="3117424"/>
          <a:ext cx="5861304" cy="569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90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095469" y="3228109"/>
            <a:ext cx="3440546" cy="3417455"/>
            <a:chOff x="11095469" y="3228109"/>
            <a:chExt cx="3440546" cy="34174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1095469" y="3228109"/>
              <a:ext cx="3440546" cy="34174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347500" y="4064003"/>
              <a:ext cx="2988132" cy="16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 err="1">
                  <a:solidFill>
                    <a:srgbClr val="9DA1E7"/>
                  </a:solidFill>
                  <a:latin typeface="Chalkboard"/>
                  <a:cs typeface="Chalkboard"/>
                </a:rPr>
                <a:t>i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err="1" smtClean="0">
                  <a:solidFill>
                    <a:srgbClr val="222EE2"/>
                  </a:solidFill>
                  <a:latin typeface="Chalkboard"/>
                  <a:cs typeface="Chalkboard"/>
                </a:rPr>
                <a:t>func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(</a:t>
              </a:r>
              <a:r>
                <a:rPr lang="en-US" sz="3400" b="1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int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a,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  </a:t>
              </a:r>
              <a:r>
                <a:rPr lang="en-US" sz="3400" b="1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return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a +</a:t>
              </a:r>
            </a:p>
            <a:p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}</a:t>
              </a:r>
              <a:endParaRPr lang="en-US" sz="3400" dirty="0">
                <a:solidFill>
                  <a:srgbClr val="222EE2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68945" y="3228109"/>
            <a:ext cx="3440546" cy="3417455"/>
            <a:chOff x="14768945" y="3228109"/>
            <a:chExt cx="3440546" cy="34174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14768945" y="3228109"/>
              <a:ext cx="3440546" cy="34174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21200627">
              <a:off x="14982133" y="3534167"/>
              <a:ext cx="3205885" cy="2708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The design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prin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of the common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is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natural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form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with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  <a:r>
                <a:rPr lang="en-US" sz="3400" b="1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language</a:t>
              </a:r>
              <a:r>
                <a:rPr lang="en-US" sz="3400" dirty="0" smtClean="0">
                  <a:solidFill>
                    <a:srgbClr val="222EE2"/>
                  </a:solidFill>
                  <a:latin typeface="Chalkboard"/>
                  <a:cs typeface="Chalkboard"/>
                </a:rPr>
                <a:t> </a:t>
              </a:r>
            </a:p>
            <a:p>
              <a:r>
                <a:rPr lang="en-US" sz="3400" dirty="0" smtClean="0">
                  <a:solidFill>
                    <a:srgbClr val="9DA1E7"/>
                  </a:solidFill>
                  <a:latin typeface="Chalkboard"/>
                  <a:cs typeface="Chalkboard"/>
                </a:rPr>
                <a:t>dimension </a:t>
              </a:r>
              <a:r>
                <a:rPr lang="en-US" sz="3400" dirty="0" err="1" smtClean="0">
                  <a:solidFill>
                    <a:srgbClr val="9DA1E7"/>
                  </a:solidFill>
                  <a:latin typeface="Chalkboard"/>
                  <a:cs typeface="Chalkboard"/>
                </a:rPr>
                <a:t>amo</a:t>
              </a:r>
              <a:endParaRPr lang="en-US" sz="3400" dirty="0" smtClean="0">
                <a:solidFill>
                  <a:srgbClr val="9DA1E7"/>
                </a:solidFill>
                <a:latin typeface="Chalkboard"/>
                <a:cs typeface="Chalkboard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21994" y="3228109"/>
            <a:ext cx="3440546" cy="3417455"/>
            <a:chOff x="7421994" y="3228109"/>
            <a:chExt cx="3440546" cy="34174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421994" y="3228109"/>
              <a:ext cx="3440546" cy="341745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r="6225" b="4159"/>
            <a:stretch/>
          </p:blipFill>
          <p:spPr>
            <a:xfrm>
              <a:off x="7713738" y="3648363"/>
              <a:ext cx="2769536" cy="244763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3748519" y="3228109"/>
            <a:ext cx="3440546" cy="3417455"/>
            <a:chOff x="3748519" y="3228109"/>
            <a:chExt cx="3440546" cy="341745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3748519" y="3228109"/>
              <a:ext cx="3440546" cy="341745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/>
            <a:srcRect l="18873" t="8295" r="14609" b="14782"/>
            <a:stretch/>
          </p:blipFill>
          <p:spPr>
            <a:xfrm>
              <a:off x="4387274" y="3786909"/>
              <a:ext cx="2355272" cy="235527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5044" y="3228109"/>
            <a:ext cx="3440546" cy="3417455"/>
            <a:chOff x="75044" y="3228109"/>
            <a:chExt cx="3440546" cy="341745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2718" t="2377" r="16304" b="9681"/>
            <a:stretch/>
          </p:blipFill>
          <p:spPr>
            <a:xfrm>
              <a:off x="75044" y="3228109"/>
              <a:ext cx="3440546" cy="341745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/>
            <a:srcRect l="15546" r="16008" b="5172"/>
            <a:stretch/>
          </p:blipFill>
          <p:spPr>
            <a:xfrm>
              <a:off x="646545" y="3509820"/>
              <a:ext cx="2332182" cy="2793998"/>
            </a:xfrm>
            <a:prstGeom prst="rect">
              <a:avLst/>
            </a:prstGeom>
          </p:spPr>
        </p:pic>
      </p:grpSp>
      <p:sp>
        <p:nvSpPr>
          <p:cNvPr id="32" name="TextBox 31"/>
          <p:cNvSpPr txBox="1"/>
          <p:nvPr/>
        </p:nvSpPr>
        <p:spPr>
          <a:xfrm>
            <a:off x="909241" y="6788727"/>
            <a:ext cx="166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Correct /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 Incorrect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7414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Elementary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49731" y="6788727"/>
            <a:ext cx="1360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Control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695668" y="6788727"/>
            <a:ext cx="2300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General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Programming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749781" y="6788727"/>
            <a:ext cx="1701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latin typeface="Times"/>
                <a:cs typeface="Times"/>
              </a:rPr>
              <a:t>Natural </a:t>
            </a:r>
          </a:p>
          <a:p>
            <a:pPr algn="ctr"/>
            <a:r>
              <a:rPr lang="en-US" sz="3000" dirty="0" smtClean="0">
                <a:latin typeface="Times"/>
                <a:cs typeface="Times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18946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506596"/>
              </p:ext>
            </p:extLst>
          </p:nvPr>
        </p:nvGraphicFramePr>
        <p:xfrm>
          <a:off x="10848898" y="3049154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892621"/>
              </p:ext>
            </p:extLst>
          </p:nvPr>
        </p:nvGraphicFramePr>
        <p:xfrm>
          <a:off x="3316639" y="3060120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98915" y="8735810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Complexity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57466" y="873581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Richness of Assignment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33425" y="6354792"/>
            <a:ext cx="134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Richness Hull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91545" y="3664509"/>
            <a:ext cx="58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Goal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70639" y="8115818"/>
            <a:ext cx="5266665" cy="584776"/>
            <a:chOff x="6816437" y="8115818"/>
            <a:chExt cx="5266665" cy="584776"/>
          </a:xfrm>
        </p:grpSpPr>
        <p:sp>
          <p:nvSpPr>
            <p:cNvPr id="22" name="TextBox 21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 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179735" y="8115818"/>
            <a:ext cx="5266665" cy="584776"/>
            <a:chOff x="6816437" y="8115818"/>
            <a:chExt cx="5266665" cy="584776"/>
          </a:xfrm>
        </p:grpSpPr>
        <p:sp>
          <p:nvSpPr>
            <p:cNvPr id="28" name="TextBox 27"/>
            <p:cNvSpPr txBox="1"/>
            <p:nvPr/>
          </p:nvSpPr>
          <p:spPr>
            <a:xfrm>
              <a:off x="6816437" y="8115818"/>
              <a:ext cx="92505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Correct /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Incorrect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89521" y="8115818"/>
              <a:ext cx="9935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Natural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Language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5818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Undergrad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82114" y="8115818"/>
              <a:ext cx="131308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Times"/>
                  <a:cs typeface="Times"/>
                </a:rPr>
                <a:t>Elementary</a:t>
              </a:r>
            </a:p>
            <a:p>
              <a:pPr algn="ctr"/>
              <a:r>
                <a:rPr lang="en-US" sz="1600" dirty="0" smtClean="0">
                  <a:latin typeface="Times"/>
                  <a:cs typeface="Times"/>
                </a:rPr>
                <a:t>Programming</a:t>
              </a:r>
              <a:endParaRPr lang="en-US" sz="1600" dirty="0">
                <a:latin typeface="Times"/>
                <a:cs typeface="Time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 rot="16200000">
            <a:off x="8751372" y="5422446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21170" y="319391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861468" y="7635912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10988" y="5463393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Ability to Automate Quality Feedback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80786" y="3234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High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21084" y="7676859"/>
            <a:ext cx="56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Low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12780" y="4172340"/>
            <a:ext cx="229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Deep Knowledge Tracing 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12780" y="4510894"/>
            <a:ext cx="227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Problem Solving Policies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2780" y="4803266"/>
            <a:ext cx="216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Assignment Embedding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12780" y="5101852"/>
            <a:ext cx="16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Equivalence Class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12780" y="5445212"/>
            <a:ext cx="1841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"/>
                <a:cs typeface="Times"/>
              </a:rPr>
              <a:t>Tuned Peer Grading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9620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711463"/>
              </p:ext>
            </p:extLst>
          </p:nvPr>
        </p:nvGraphicFramePr>
        <p:xfrm>
          <a:off x="2300639" y="3013938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Rectangle 18"/>
          <p:cNvSpPr/>
          <p:nvPr/>
        </p:nvSpPr>
        <p:spPr>
          <a:xfrm>
            <a:off x="3302000" y="7758545"/>
            <a:ext cx="4271818" cy="2770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4692" y="7181272"/>
            <a:ext cx="2369126" cy="5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0364" y="6234545"/>
            <a:ext cx="623454" cy="9282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81455" y="4341091"/>
            <a:ext cx="92363" cy="1888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840182" y="4248726"/>
            <a:ext cx="4641273" cy="0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725781"/>
              </p:ext>
            </p:extLst>
          </p:nvPr>
        </p:nvGraphicFramePr>
        <p:xfrm>
          <a:off x="10927403" y="3027793"/>
          <a:ext cx="5486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/>
          <p:cNvSpPr/>
          <p:nvPr/>
        </p:nvSpPr>
        <p:spPr>
          <a:xfrm>
            <a:off x="11499273" y="5541819"/>
            <a:ext cx="4724400" cy="2507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1466946" y="4262581"/>
            <a:ext cx="464127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2840182" y="4341091"/>
            <a:ext cx="4664363" cy="3440545"/>
          </a:xfrm>
          <a:custGeom>
            <a:avLst/>
            <a:gdLst>
              <a:gd name="connsiteX0" fmla="*/ 0 w 4664363"/>
              <a:gd name="connsiteY0" fmla="*/ 3440545 h 3440545"/>
              <a:gd name="connsiteX1" fmla="*/ 531091 w 4664363"/>
              <a:gd name="connsiteY1" fmla="*/ 3417454 h 3440545"/>
              <a:gd name="connsiteX2" fmla="*/ 669636 w 4664363"/>
              <a:gd name="connsiteY2" fmla="*/ 3348182 h 3440545"/>
              <a:gd name="connsiteX3" fmla="*/ 1039091 w 4664363"/>
              <a:gd name="connsiteY3" fmla="*/ 3255818 h 3440545"/>
              <a:gd name="connsiteX4" fmla="*/ 1108363 w 4664363"/>
              <a:gd name="connsiteY4" fmla="*/ 3232727 h 3440545"/>
              <a:gd name="connsiteX5" fmla="*/ 1200727 w 4664363"/>
              <a:gd name="connsiteY5" fmla="*/ 3186545 h 3440545"/>
              <a:gd name="connsiteX6" fmla="*/ 1316182 w 4664363"/>
              <a:gd name="connsiteY6" fmla="*/ 3163454 h 3440545"/>
              <a:gd name="connsiteX7" fmla="*/ 1685636 w 4664363"/>
              <a:gd name="connsiteY7" fmla="*/ 3094182 h 3440545"/>
              <a:gd name="connsiteX8" fmla="*/ 1824182 w 4664363"/>
              <a:gd name="connsiteY8" fmla="*/ 3048000 h 3440545"/>
              <a:gd name="connsiteX9" fmla="*/ 2008909 w 4664363"/>
              <a:gd name="connsiteY9" fmla="*/ 2955636 h 3440545"/>
              <a:gd name="connsiteX10" fmla="*/ 2309091 w 4664363"/>
              <a:gd name="connsiteY10" fmla="*/ 2863273 h 3440545"/>
              <a:gd name="connsiteX11" fmla="*/ 2563091 w 4664363"/>
              <a:gd name="connsiteY11" fmla="*/ 2817091 h 3440545"/>
              <a:gd name="connsiteX12" fmla="*/ 2817091 w 4664363"/>
              <a:gd name="connsiteY12" fmla="*/ 2724727 h 3440545"/>
              <a:gd name="connsiteX13" fmla="*/ 3001818 w 4664363"/>
              <a:gd name="connsiteY13" fmla="*/ 2609273 h 3440545"/>
              <a:gd name="connsiteX14" fmla="*/ 3117273 w 4664363"/>
              <a:gd name="connsiteY14" fmla="*/ 2563091 h 3440545"/>
              <a:gd name="connsiteX15" fmla="*/ 3255818 w 4664363"/>
              <a:gd name="connsiteY15" fmla="*/ 2540000 h 3440545"/>
              <a:gd name="connsiteX16" fmla="*/ 3556000 w 4664363"/>
              <a:gd name="connsiteY16" fmla="*/ 2470727 h 3440545"/>
              <a:gd name="connsiteX17" fmla="*/ 3671454 w 4664363"/>
              <a:gd name="connsiteY17" fmla="*/ 2447636 h 3440545"/>
              <a:gd name="connsiteX18" fmla="*/ 3902363 w 4664363"/>
              <a:gd name="connsiteY18" fmla="*/ 2355273 h 3440545"/>
              <a:gd name="connsiteX19" fmla="*/ 3925454 w 4664363"/>
              <a:gd name="connsiteY19" fmla="*/ 2262909 h 3440545"/>
              <a:gd name="connsiteX20" fmla="*/ 4017818 w 4664363"/>
              <a:gd name="connsiteY20" fmla="*/ 2124364 h 3440545"/>
              <a:gd name="connsiteX21" fmla="*/ 4133273 w 4664363"/>
              <a:gd name="connsiteY21" fmla="*/ 1962727 h 3440545"/>
              <a:gd name="connsiteX22" fmla="*/ 4202545 w 4664363"/>
              <a:gd name="connsiteY22" fmla="*/ 1824182 h 3440545"/>
              <a:gd name="connsiteX23" fmla="*/ 4248727 w 4664363"/>
              <a:gd name="connsiteY23" fmla="*/ 1685636 h 3440545"/>
              <a:gd name="connsiteX24" fmla="*/ 4294909 w 4664363"/>
              <a:gd name="connsiteY24" fmla="*/ 1570182 h 3440545"/>
              <a:gd name="connsiteX25" fmla="*/ 4318000 w 4664363"/>
              <a:gd name="connsiteY25" fmla="*/ 1500909 h 3440545"/>
              <a:gd name="connsiteX26" fmla="*/ 4410363 w 4664363"/>
              <a:gd name="connsiteY26" fmla="*/ 1339273 h 3440545"/>
              <a:gd name="connsiteX27" fmla="*/ 4456545 w 4664363"/>
              <a:gd name="connsiteY27" fmla="*/ 1131454 h 3440545"/>
              <a:gd name="connsiteX28" fmla="*/ 4525818 w 4664363"/>
              <a:gd name="connsiteY28" fmla="*/ 415636 h 3440545"/>
              <a:gd name="connsiteX29" fmla="*/ 4548909 w 4664363"/>
              <a:gd name="connsiteY29" fmla="*/ 346364 h 3440545"/>
              <a:gd name="connsiteX30" fmla="*/ 4595091 w 4664363"/>
              <a:gd name="connsiteY30" fmla="*/ 161636 h 3440545"/>
              <a:gd name="connsiteX31" fmla="*/ 4641273 w 4664363"/>
              <a:gd name="connsiteY31" fmla="*/ 69273 h 3440545"/>
              <a:gd name="connsiteX32" fmla="*/ 4664363 w 4664363"/>
              <a:gd name="connsiteY32" fmla="*/ 0 h 344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64363" h="3440545">
                <a:moveTo>
                  <a:pt x="0" y="3440545"/>
                </a:moveTo>
                <a:cubicBezTo>
                  <a:pt x="177030" y="3432848"/>
                  <a:pt x="354415" y="3431044"/>
                  <a:pt x="531091" y="3417454"/>
                </a:cubicBezTo>
                <a:cubicBezTo>
                  <a:pt x="624183" y="3410293"/>
                  <a:pt x="582971" y="3379697"/>
                  <a:pt x="669636" y="3348182"/>
                </a:cubicBezTo>
                <a:cubicBezTo>
                  <a:pt x="669645" y="3348179"/>
                  <a:pt x="1039082" y="3255821"/>
                  <a:pt x="1039091" y="3255818"/>
                </a:cubicBezTo>
                <a:cubicBezTo>
                  <a:pt x="1062182" y="3248121"/>
                  <a:pt x="1085991" y="3242315"/>
                  <a:pt x="1108363" y="3232727"/>
                </a:cubicBezTo>
                <a:cubicBezTo>
                  <a:pt x="1140002" y="3219167"/>
                  <a:pt x="1168071" y="3197430"/>
                  <a:pt x="1200727" y="3186545"/>
                </a:cubicBezTo>
                <a:cubicBezTo>
                  <a:pt x="1237960" y="3174134"/>
                  <a:pt x="1277697" y="3171151"/>
                  <a:pt x="1316182" y="3163454"/>
                </a:cubicBezTo>
                <a:cubicBezTo>
                  <a:pt x="1520357" y="3061368"/>
                  <a:pt x="1296392" y="3159056"/>
                  <a:pt x="1685636" y="3094182"/>
                </a:cubicBezTo>
                <a:cubicBezTo>
                  <a:pt x="1733654" y="3086179"/>
                  <a:pt x="1778000" y="3063394"/>
                  <a:pt x="1824182" y="3048000"/>
                </a:cubicBezTo>
                <a:cubicBezTo>
                  <a:pt x="1936030" y="3010717"/>
                  <a:pt x="1872585" y="3037430"/>
                  <a:pt x="2008909" y="2955636"/>
                </a:cubicBezTo>
                <a:cubicBezTo>
                  <a:pt x="2104028" y="2812960"/>
                  <a:pt x="2022006" y="2897048"/>
                  <a:pt x="2309091" y="2863273"/>
                </a:cubicBezTo>
                <a:cubicBezTo>
                  <a:pt x="2380836" y="2854832"/>
                  <a:pt x="2490176" y="2831674"/>
                  <a:pt x="2563091" y="2817091"/>
                </a:cubicBezTo>
                <a:cubicBezTo>
                  <a:pt x="2911538" y="2642866"/>
                  <a:pt x="2518138" y="2824379"/>
                  <a:pt x="2817091" y="2724727"/>
                </a:cubicBezTo>
                <a:cubicBezTo>
                  <a:pt x="2942620" y="2682884"/>
                  <a:pt x="2883321" y="2675104"/>
                  <a:pt x="3001818" y="2609273"/>
                </a:cubicBezTo>
                <a:cubicBezTo>
                  <a:pt x="3038052" y="2589143"/>
                  <a:pt x="3077284" y="2573997"/>
                  <a:pt x="3117273" y="2563091"/>
                </a:cubicBezTo>
                <a:cubicBezTo>
                  <a:pt x="3162442" y="2550772"/>
                  <a:pt x="3209755" y="2548375"/>
                  <a:pt x="3255818" y="2540000"/>
                </a:cubicBezTo>
                <a:cubicBezTo>
                  <a:pt x="3421637" y="2509851"/>
                  <a:pt x="3352401" y="2517712"/>
                  <a:pt x="3556000" y="2470727"/>
                </a:cubicBezTo>
                <a:cubicBezTo>
                  <a:pt x="3594242" y="2461902"/>
                  <a:pt x="3633590" y="2457963"/>
                  <a:pt x="3671454" y="2447636"/>
                </a:cubicBezTo>
                <a:cubicBezTo>
                  <a:pt x="3797001" y="2413396"/>
                  <a:pt x="3798741" y="2407083"/>
                  <a:pt x="3902363" y="2355273"/>
                </a:cubicBezTo>
                <a:cubicBezTo>
                  <a:pt x="3910060" y="2324485"/>
                  <a:pt x="3911261" y="2291294"/>
                  <a:pt x="3925454" y="2262909"/>
                </a:cubicBezTo>
                <a:cubicBezTo>
                  <a:pt x="3950276" y="2213265"/>
                  <a:pt x="3985989" y="2169834"/>
                  <a:pt x="4017818" y="2124364"/>
                </a:cubicBezTo>
                <a:cubicBezTo>
                  <a:pt x="4218290" y="1837976"/>
                  <a:pt x="3983141" y="2187924"/>
                  <a:pt x="4133273" y="1962727"/>
                </a:cubicBezTo>
                <a:cubicBezTo>
                  <a:pt x="4217476" y="1710108"/>
                  <a:pt x="4083188" y="2092733"/>
                  <a:pt x="4202545" y="1824182"/>
                </a:cubicBezTo>
                <a:cubicBezTo>
                  <a:pt x="4222316" y="1779698"/>
                  <a:pt x="4230648" y="1730834"/>
                  <a:pt x="4248727" y="1685636"/>
                </a:cubicBezTo>
                <a:cubicBezTo>
                  <a:pt x="4264121" y="1647151"/>
                  <a:pt x="4280355" y="1608992"/>
                  <a:pt x="4294909" y="1570182"/>
                </a:cubicBezTo>
                <a:cubicBezTo>
                  <a:pt x="4303455" y="1547392"/>
                  <a:pt x="4307115" y="1522679"/>
                  <a:pt x="4318000" y="1500909"/>
                </a:cubicBezTo>
                <a:cubicBezTo>
                  <a:pt x="4384993" y="1366923"/>
                  <a:pt x="4349641" y="1501201"/>
                  <a:pt x="4410363" y="1339273"/>
                </a:cubicBezTo>
                <a:cubicBezTo>
                  <a:pt x="4424339" y="1302004"/>
                  <a:pt x="4450275" y="1162805"/>
                  <a:pt x="4456545" y="1131454"/>
                </a:cubicBezTo>
                <a:cubicBezTo>
                  <a:pt x="4464376" y="1013990"/>
                  <a:pt x="4490507" y="521569"/>
                  <a:pt x="4525818" y="415636"/>
                </a:cubicBezTo>
                <a:cubicBezTo>
                  <a:pt x="4533515" y="392545"/>
                  <a:pt x="4542505" y="369846"/>
                  <a:pt x="4548909" y="346364"/>
                </a:cubicBezTo>
                <a:cubicBezTo>
                  <a:pt x="4565609" y="285129"/>
                  <a:pt x="4566706" y="218406"/>
                  <a:pt x="4595091" y="161636"/>
                </a:cubicBezTo>
                <a:cubicBezTo>
                  <a:pt x="4610485" y="130848"/>
                  <a:pt x="4627714" y="100912"/>
                  <a:pt x="4641273" y="69273"/>
                </a:cubicBezTo>
                <a:cubicBezTo>
                  <a:pt x="4650861" y="46901"/>
                  <a:pt x="4664363" y="0"/>
                  <a:pt x="4664363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840182" y="4179455"/>
            <a:ext cx="4618182" cy="2124363"/>
          </a:xfrm>
          <a:custGeom>
            <a:avLst/>
            <a:gdLst>
              <a:gd name="connsiteX0" fmla="*/ 0 w 4618182"/>
              <a:gd name="connsiteY0" fmla="*/ 2124363 h 2124363"/>
              <a:gd name="connsiteX1" fmla="*/ 461818 w 4618182"/>
              <a:gd name="connsiteY1" fmla="*/ 2078181 h 2124363"/>
              <a:gd name="connsiteX2" fmla="*/ 646545 w 4618182"/>
              <a:gd name="connsiteY2" fmla="*/ 2008909 h 2124363"/>
              <a:gd name="connsiteX3" fmla="*/ 900545 w 4618182"/>
              <a:gd name="connsiteY3" fmla="*/ 1939636 h 2124363"/>
              <a:gd name="connsiteX4" fmla="*/ 1200727 w 4618182"/>
              <a:gd name="connsiteY4" fmla="*/ 1754909 h 2124363"/>
              <a:gd name="connsiteX5" fmla="*/ 1685636 w 4618182"/>
              <a:gd name="connsiteY5" fmla="*/ 1708727 h 2124363"/>
              <a:gd name="connsiteX6" fmla="*/ 1962727 w 4618182"/>
              <a:gd name="connsiteY6" fmla="*/ 1662545 h 2124363"/>
              <a:gd name="connsiteX7" fmla="*/ 2401454 w 4618182"/>
              <a:gd name="connsiteY7" fmla="*/ 1524000 h 2124363"/>
              <a:gd name="connsiteX8" fmla="*/ 2470727 w 4618182"/>
              <a:gd name="connsiteY8" fmla="*/ 1431636 h 2124363"/>
              <a:gd name="connsiteX9" fmla="*/ 2632363 w 4618182"/>
              <a:gd name="connsiteY9" fmla="*/ 1385454 h 2124363"/>
              <a:gd name="connsiteX10" fmla="*/ 3024909 w 4618182"/>
              <a:gd name="connsiteY10" fmla="*/ 1223818 h 2124363"/>
              <a:gd name="connsiteX11" fmla="*/ 3232727 w 4618182"/>
              <a:gd name="connsiteY11" fmla="*/ 1131454 h 2124363"/>
              <a:gd name="connsiteX12" fmla="*/ 3486727 w 4618182"/>
              <a:gd name="connsiteY12" fmla="*/ 1016000 h 2124363"/>
              <a:gd name="connsiteX13" fmla="*/ 3763818 w 4618182"/>
              <a:gd name="connsiteY13" fmla="*/ 900545 h 2124363"/>
              <a:gd name="connsiteX14" fmla="*/ 3948545 w 4618182"/>
              <a:gd name="connsiteY14" fmla="*/ 669636 h 2124363"/>
              <a:gd name="connsiteX15" fmla="*/ 3994727 w 4618182"/>
              <a:gd name="connsiteY15" fmla="*/ 600363 h 2124363"/>
              <a:gd name="connsiteX16" fmla="*/ 4087091 w 4618182"/>
              <a:gd name="connsiteY16" fmla="*/ 531090 h 2124363"/>
              <a:gd name="connsiteX17" fmla="*/ 4133273 w 4618182"/>
              <a:gd name="connsiteY17" fmla="*/ 461818 h 2124363"/>
              <a:gd name="connsiteX18" fmla="*/ 4341091 w 4618182"/>
              <a:gd name="connsiteY18" fmla="*/ 300181 h 2124363"/>
              <a:gd name="connsiteX19" fmla="*/ 4456545 w 4618182"/>
              <a:gd name="connsiteY19" fmla="*/ 161636 h 2124363"/>
              <a:gd name="connsiteX20" fmla="*/ 4502727 w 4618182"/>
              <a:gd name="connsiteY20" fmla="*/ 92363 h 2124363"/>
              <a:gd name="connsiteX21" fmla="*/ 4572000 w 4618182"/>
              <a:gd name="connsiteY21" fmla="*/ 46181 h 2124363"/>
              <a:gd name="connsiteX22" fmla="*/ 4618182 w 4618182"/>
              <a:gd name="connsiteY22" fmla="*/ 0 h 212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18182" h="2124363">
                <a:moveTo>
                  <a:pt x="0" y="2124363"/>
                </a:moveTo>
                <a:cubicBezTo>
                  <a:pt x="153939" y="2108969"/>
                  <a:pt x="309520" y="2105377"/>
                  <a:pt x="461818" y="2078181"/>
                </a:cubicBezTo>
                <a:cubicBezTo>
                  <a:pt x="526557" y="2066621"/>
                  <a:pt x="583835" y="2028712"/>
                  <a:pt x="646545" y="2008909"/>
                </a:cubicBezTo>
                <a:cubicBezTo>
                  <a:pt x="730230" y="1982482"/>
                  <a:pt x="815878" y="1962727"/>
                  <a:pt x="900545" y="1939636"/>
                </a:cubicBezTo>
                <a:cubicBezTo>
                  <a:pt x="1000606" y="1878060"/>
                  <a:pt x="1083644" y="1764666"/>
                  <a:pt x="1200727" y="1754909"/>
                </a:cubicBezTo>
                <a:cubicBezTo>
                  <a:pt x="1334559" y="1743756"/>
                  <a:pt x="1545666" y="1728723"/>
                  <a:pt x="1685636" y="1708727"/>
                </a:cubicBezTo>
                <a:cubicBezTo>
                  <a:pt x="1778333" y="1695485"/>
                  <a:pt x="1872060" y="1685943"/>
                  <a:pt x="1962727" y="1662545"/>
                </a:cubicBezTo>
                <a:cubicBezTo>
                  <a:pt x="2111223" y="1624224"/>
                  <a:pt x="2255212" y="1570182"/>
                  <a:pt x="2401454" y="1524000"/>
                </a:cubicBezTo>
                <a:cubicBezTo>
                  <a:pt x="2424545" y="1493212"/>
                  <a:pt x="2437726" y="1451436"/>
                  <a:pt x="2470727" y="1431636"/>
                </a:cubicBezTo>
                <a:cubicBezTo>
                  <a:pt x="2518776" y="1402806"/>
                  <a:pt x="2579896" y="1405129"/>
                  <a:pt x="2632363" y="1385454"/>
                </a:cubicBezTo>
                <a:cubicBezTo>
                  <a:pt x="2764860" y="1335768"/>
                  <a:pt x="2894586" y="1278955"/>
                  <a:pt x="3024909" y="1223818"/>
                </a:cubicBezTo>
                <a:cubicBezTo>
                  <a:pt x="3094724" y="1194281"/>
                  <a:pt x="3163598" y="1162562"/>
                  <a:pt x="3232727" y="1131454"/>
                </a:cubicBezTo>
                <a:cubicBezTo>
                  <a:pt x="3317538" y="1093289"/>
                  <a:pt x="3398497" y="1045410"/>
                  <a:pt x="3486727" y="1016000"/>
                </a:cubicBezTo>
                <a:cubicBezTo>
                  <a:pt x="3720873" y="937951"/>
                  <a:pt x="3633789" y="987231"/>
                  <a:pt x="3763818" y="900545"/>
                </a:cubicBezTo>
                <a:cubicBezTo>
                  <a:pt x="3894196" y="683249"/>
                  <a:pt x="3761213" y="883730"/>
                  <a:pt x="3948545" y="669636"/>
                </a:cubicBezTo>
                <a:cubicBezTo>
                  <a:pt x="3966820" y="648751"/>
                  <a:pt x="3975103" y="619987"/>
                  <a:pt x="3994727" y="600363"/>
                </a:cubicBezTo>
                <a:cubicBezTo>
                  <a:pt x="4021940" y="573150"/>
                  <a:pt x="4059878" y="558303"/>
                  <a:pt x="4087091" y="531090"/>
                </a:cubicBezTo>
                <a:cubicBezTo>
                  <a:pt x="4106714" y="511467"/>
                  <a:pt x="4114836" y="482560"/>
                  <a:pt x="4133273" y="461818"/>
                </a:cubicBezTo>
                <a:cubicBezTo>
                  <a:pt x="4264437" y="314258"/>
                  <a:pt x="4219023" y="340870"/>
                  <a:pt x="4341091" y="300181"/>
                </a:cubicBezTo>
                <a:cubicBezTo>
                  <a:pt x="4455756" y="128187"/>
                  <a:pt x="4308381" y="339434"/>
                  <a:pt x="4456545" y="161636"/>
                </a:cubicBezTo>
                <a:cubicBezTo>
                  <a:pt x="4474311" y="140316"/>
                  <a:pt x="4483103" y="111987"/>
                  <a:pt x="4502727" y="92363"/>
                </a:cubicBezTo>
                <a:cubicBezTo>
                  <a:pt x="4522351" y="72739"/>
                  <a:pt x="4550329" y="63517"/>
                  <a:pt x="4572000" y="46181"/>
                </a:cubicBezTo>
                <a:cubicBezTo>
                  <a:pt x="4589000" y="32581"/>
                  <a:pt x="4602788" y="15394"/>
                  <a:pt x="4618182" y="0"/>
                </a:cubicBezTo>
              </a:path>
            </a:pathLst>
          </a:cu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07854" y="3731487"/>
            <a:ext cx="4641273" cy="0"/>
          </a:xfrm>
          <a:prstGeom prst="line">
            <a:avLst/>
          </a:prstGeom>
          <a:ln w="381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59643" y="8320174"/>
            <a:ext cx="309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World Population Percentile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1772406" y="5563120"/>
            <a:ext cx="95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Quality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4326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2037799" y="5542005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07937"/>
              </p:ext>
            </p:extLst>
          </p:nvPr>
        </p:nvGraphicFramePr>
        <p:xfrm>
          <a:off x="9082097" y="5525974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038" y="5460407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1449" y="576703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4332" y="9310156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0322" y="9065642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392" y="6348529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8730" y="6936392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15505" y="7794156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1254" y="10157888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4239" y="6431065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  <p:pic>
        <p:nvPicPr>
          <p:cNvPr id="24" name="Picture 23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8452642" y="3592911"/>
            <a:ext cx="1092709" cy="1442376"/>
          </a:xfrm>
          <a:prstGeom prst="rect">
            <a:avLst/>
          </a:prstGeom>
        </p:spPr>
      </p:pic>
      <p:pic>
        <p:nvPicPr>
          <p:cNvPr id="25" name="Picture 24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889310" y="3116726"/>
            <a:ext cx="1164880" cy="19668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43705" y="3364689"/>
            <a:ext cx="1774561" cy="1774561"/>
            <a:chOff x="2098841" y="788736"/>
            <a:chExt cx="2713791" cy="2713791"/>
          </a:xfrm>
        </p:grpSpPr>
        <p:pic>
          <p:nvPicPr>
            <p:cNvPr id="27" name="Picture 26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17589" y="3724034"/>
            <a:ext cx="2403961" cy="1311253"/>
            <a:chOff x="2620210" y="3743156"/>
            <a:chExt cx="3676316" cy="2005265"/>
          </a:xfrm>
        </p:grpSpPr>
        <p:pic>
          <p:nvPicPr>
            <p:cNvPr id="30" name="Picture 29" descr="toyCluster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 descr="toyCluster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5054190" y="3592911"/>
            <a:ext cx="1407409" cy="1337476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2107072" y="5214471"/>
            <a:ext cx="13889495" cy="0"/>
          </a:xfrm>
          <a:prstGeom prst="line">
            <a:avLst/>
          </a:prstGeom>
          <a:ln w="31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0255" y="4831427"/>
            <a:ext cx="1455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Simulated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21861" y="5244948"/>
            <a:ext cx="106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Khan Data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703007" y="3652675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2703007" y="3943279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Rectangle 39"/>
          <p:cNvSpPr/>
          <p:nvPr/>
        </p:nvSpPr>
        <p:spPr>
          <a:xfrm>
            <a:off x="12703007" y="4233883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12703007" y="4524487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/>
          <p:cNvSpPr/>
          <p:nvPr/>
        </p:nvSpPr>
        <p:spPr>
          <a:xfrm>
            <a:off x="12703007" y="4838183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12849425" y="357196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1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49425" y="3870035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2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849425" y="4168110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3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425" y="4466185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4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849425" y="4764259"/>
            <a:ext cx="145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Hidden concept 5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625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hanInfluenc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3429" r="2690" b="23109"/>
          <a:stretch/>
        </p:blipFill>
        <p:spPr>
          <a:xfrm>
            <a:off x="9403799" y="2124551"/>
            <a:ext cx="6812630" cy="54451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1597"/>
              </p:ext>
            </p:extLst>
          </p:nvPr>
        </p:nvGraphicFramePr>
        <p:xfrm>
          <a:off x="9243733" y="7627247"/>
          <a:ext cx="7043499" cy="5415879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36260"/>
                <a:gridCol w="2244468"/>
                <a:gridCol w="251026"/>
                <a:gridCol w="2120466"/>
                <a:gridCol w="242134"/>
                <a:gridCol w="1949145"/>
              </a:tblGrid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function intercepts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function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inconsistent system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irrational numbers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of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w.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Elim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.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proofs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equations 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Multiplication 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in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Views of a function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 graph intuition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Recog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err="1" smtClean="0">
                          <a:effectLst/>
                          <a:latin typeface="Times"/>
                          <a:cs typeface="Times"/>
                        </a:rPr>
                        <a:t>func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Multistep equations w. distribution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Fractions as repeating decimals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 rules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Cube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of a 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models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Understand equations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with elimination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Plotting the line of best 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Segment addition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Vertical angles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Integer sums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Systems of equations w. substitution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x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Congruent angles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proportional relationships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Recognizing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Exponents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Solutions to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Square roots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Finding intercepts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Slope and triangle similarity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39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Midpoint of a segment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Distance formula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17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Graphical solutions to systems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Volume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Converting decimals to fractions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18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Linear non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scatter plots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Age word problems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19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Interpreting features of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Solving for the y intercept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Pythagorean theorem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20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Repeating</a:t>
                      </a:r>
                      <a:r>
                        <a:rPr lang="en-US" sz="1100" u="none" strike="noStrike" baseline="0" dirty="0" smtClean="0">
                          <a:effectLst/>
                          <a:latin typeface="Times"/>
                          <a:cs typeface="Times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decimals to fractions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systems of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21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Constructing linear functions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44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Frequencies of bivariate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Orders of magnitude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22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Graphing linear equations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45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Comparing features of functions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 addition postulate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</a:tr>
              <a:tr h="2354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23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Computing in scientific notation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Times"/>
                          <a:cs typeface="Times"/>
                        </a:rPr>
                        <a:t>46</a:t>
                      </a:r>
                      <a:endParaRPr lang="en-US" sz="1100" dirty="0"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Angles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  <a:latin typeface="Times"/>
                          <a:cs typeface="Times"/>
                        </a:rPr>
                        <a:t>Parallel lines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"/>
                        <a:cs typeface="Time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49038" y="2042953"/>
            <a:ext cx="107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/>
                <a:cs typeface="Times"/>
              </a:rPr>
              <a:t>Scatter plots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77449" y="234958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Pythagorean</a:t>
            </a:r>
          </a:p>
          <a:p>
            <a:pPr algn="ctr"/>
            <a:r>
              <a:rPr lang="en-US" sz="1400" dirty="0">
                <a:latin typeface="Times"/>
                <a:cs typeface="Times"/>
              </a:rPr>
              <a:t>t</a:t>
            </a:r>
            <a:r>
              <a:rPr lang="en-US" sz="1400" dirty="0" smtClean="0">
                <a:latin typeface="Times"/>
                <a:cs typeface="Times"/>
              </a:rPr>
              <a:t>heorem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30332" y="5892702"/>
            <a:ext cx="1037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 graphs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6322" y="5648188"/>
            <a:ext cx="129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Systems of </a:t>
            </a:r>
          </a:p>
          <a:p>
            <a:pPr algn="ctr"/>
            <a:r>
              <a:rPr lang="en-US" sz="1400" dirty="0" smtClean="0">
                <a:latin typeface="Times"/>
                <a:cs typeface="Times"/>
              </a:rPr>
              <a:t>Equations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4392" y="2931075"/>
            <a:ext cx="101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Lines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44730" y="3518938"/>
            <a:ext cx="89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Functions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81505" y="4376702"/>
            <a:ext cx="942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Exponents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947254" y="6740434"/>
            <a:ext cx="852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Fractions</a:t>
            </a:r>
            <a:endParaRPr lang="en-US" sz="1400" dirty="0">
              <a:latin typeface="Times"/>
              <a:cs typeface="Time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50239" y="3013611"/>
            <a:ext cx="706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Times"/>
                <a:cs typeface="Times"/>
              </a:rPr>
              <a:t>Angles</a:t>
            </a:r>
            <a:endParaRPr lang="en-US" sz="1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9129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8" r="73940" b="51168"/>
          <a:stretch/>
        </p:blipFill>
        <p:spPr>
          <a:xfrm>
            <a:off x="3912310" y="5137120"/>
            <a:ext cx="1781421" cy="300789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03312" y="5331568"/>
            <a:ext cx="2713791" cy="2713791"/>
            <a:chOff x="2098841" y="788736"/>
            <a:chExt cx="2713791" cy="2713791"/>
          </a:xfrm>
        </p:grpSpPr>
        <p:pic>
          <p:nvPicPr>
            <p:cNvPr id="6" name="Picture 5" descr="toyCluste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28" t="17738" r="2755" b="54761"/>
            <a:stretch/>
          </p:blipFill>
          <p:spPr>
            <a:xfrm>
              <a:off x="2152315" y="788736"/>
              <a:ext cx="2660317" cy="26603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098841" y="3007895"/>
              <a:ext cx="347579" cy="494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79058" y="8600756"/>
            <a:ext cx="3676316" cy="2005265"/>
            <a:chOff x="2620210" y="3743156"/>
            <a:chExt cx="3676316" cy="2005265"/>
          </a:xfrm>
        </p:grpSpPr>
        <p:pic>
          <p:nvPicPr>
            <p:cNvPr id="9" name="Picture 8" descr="toyCluster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38" t="53704" r="3381" b="25705"/>
            <a:stretch/>
          </p:blipFill>
          <p:spPr>
            <a:xfrm>
              <a:off x="2620210" y="3756525"/>
              <a:ext cx="3676316" cy="199189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933030" y="3743156"/>
              <a:ext cx="489285" cy="272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" t="60524" r="71946" b="16674"/>
          <a:stretch/>
        </p:blipFill>
        <p:spPr>
          <a:xfrm>
            <a:off x="4252377" y="8587874"/>
            <a:ext cx="1671052" cy="22057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163004" y="6146489"/>
            <a:ext cx="179294" cy="179294"/>
          </a:xfrm>
          <a:prstGeom prst="rect">
            <a:avLst/>
          </a:prstGeom>
          <a:solidFill>
            <a:srgbClr val="4DAE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10163004" y="6604502"/>
            <a:ext cx="179294" cy="179294"/>
          </a:xfrm>
          <a:prstGeom prst="rect">
            <a:avLst/>
          </a:prstGeom>
          <a:solidFill>
            <a:srgbClr val="717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10163004" y="7062515"/>
            <a:ext cx="179294" cy="179294"/>
          </a:xfrm>
          <a:prstGeom prst="rect">
            <a:avLst/>
          </a:prstGeom>
          <a:solidFill>
            <a:srgbClr val="F65F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10163004" y="7520528"/>
            <a:ext cx="179294" cy="179294"/>
          </a:xfrm>
          <a:prstGeom prst="rect">
            <a:avLst/>
          </a:prstGeom>
          <a:solidFill>
            <a:srgbClr val="38F7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10163004" y="7978541"/>
            <a:ext cx="179294" cy="179294"/>
          </a:xfrm>
          <a:prstGeom prst="rect">
            <a:avLst/>
          </a:prstGeom>
          <a:solidFill>
            <a:srgbClr val="F65F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10494149" y="5996501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1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94149" y="6450439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2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4149" y="6904377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3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94149" y="7358315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4</a:t>
            </a:r>
            <a:endParaRPr lang="en-US" sz="24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94149" y="7812254"/>
            <a:ext cx="235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/>
                <a:cs typeface="Times"/>
              </a:rPr>
              <a:t>Hidden concept 5</a:t>
            </a:r>
            <a:endParaRPr lang="en-US" sz="2400" dirty="0">
              <a:latin typeface="Times"/>
              <a:cs typeface="Times"/>
            </a:endParaRPr>
          </a:p>
        </p:txBody>
      </p:sp>
      <p:pic>
        <p:nvPicPr>
          <p:cNvPr id="11" name="Picture 10" descr="toyCluster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t="33438" r="36470" b="45419"/>
          <a:stretch/>
        </p:blipFill>
        <p:spPr>
          <a:xfrm>
            <a:off x="6377952" y="7955428"/>
            <a:ext cx="2152315" cy="20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8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7656945" y="4387272"/>
            <a:ext cx="4525819" cy="6026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662545" y="4387272"/>
            <a:ext cx="4525819" cy="6026728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757126" y="5127104"/>
            <a:ext cx="4355798" cy="5143500"/>
            <a:chOff x="1757126" y="5287335"/>
            <a:chExt cx="4355798" cy="51435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9773" t="14120" r="67315" b="10880"/>
            <a:stretch/>
          </p:blipFill>
          <p:spPr>
            <a:xfrm>
              <a:off x="1782526" y="5287335"/>
              <a:ext cx="1138215" cy="5143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07976" y="758286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h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57126" y="9100510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7152" y="5287335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y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790822" y="7582860"/>
              <a:ext cx="458677" cy="521057"/>
            </a:xfrm>
            <a:custGeom>
              <a:avLst/>
              <a:gdLst>
                <a:gd name="connsiteX0" fmla="*/ 14766 w 458677"/>
                <a:gd name="connsiteY0" fmla="*/ 343838 h 521057"/>
                <a:gd name="connsiteX1" fmla="*/ 73831 w 458677"/>
                <a:gd name="connsiteY1" fmla="*/ 461984 h 521057"/>
                <a:gd name="connsiteX2" fmla="*/ 103364 w 458677"/>
                <a:gd name="connsiteY2" fmla="*/ 491521 h 521057"/>
                <a:gd name="connsiteX3" fmla="*/ 191961 w 458677"/>
                <a:gd name="connsiteY3" fmla="*/ 521057 h 521057"/>
                <a:gd name="connsiteX4" fmla="*/ 324858 w 458677"/>
                <a:gd name="connsiteY4" fmla="*/ 491521 h 521057"/>
                <a:gd name="connsiteX5" fmla="*/ 354390 w 458677"/>
                <a:gd name="connsiteY5" fmla="*/ 461984 h 521057"/>
                <a:gd name="connsiteX6" fmla="*/ 428221 w 458677"/>
                <a:gd name="connsiteY6" fmla="*/ 402911 h 521057"/>
                <a:gd name="connsiteX7" fmla="*/ 457754 w 458677"/>
                <a:gd name="connsiteY7" fmla="*/ 314302 h 521057"/>
                <a:gd name="connsiteX8" fmla="*/ 428221 w 458677"/>
                <a:gd name="connsiteY8" fmla="*/ 196156 h 521057"/>
                <a:gd name="connsiteX9" fmla="*/ 398689 w 458677"/>
                <a:gd name="connsiteY9" fmla="*/ 166619 h 521057"/>
                <a:gd name="connsiteX10" fmla="*/ 369156 w 458677"/>
                <a:gd name="connsiteY10" fmla="*/ 122315 h 521057"/>
                <a:gd name="connsiteX11" fmla="*/ 310091 w 458677"/>
                <a:gd name="connsiteY11" fmla="*/ 63242 h 521057"/>
                <a:gd name="connsiteX12" fmla="*/ 280559 w 458677"/>
                <a:gd name="connsiteY12" fmla="*/ 33705 h 521057"/>
                <a:gd name="connsiteX13" fmla="*/ 132896 w 458677"/>
                <a:gd name="connsiteY13" fmla="*/ 48473 h 521057"/>
                <a:gd name="connsiteX14" fmla="*/ 88598 w 458677"/>
                <a:gd name="connsiteY14" fmla="*/ 63242 h 521057"/>
                <a:gd name="connsiteX15" fmla="*/ 73831 w 458677"/>
                <a:gd name="connsiteY15" fmla="*/ 107546 h 521057"/>
                <a:gd name="connsiteX16" fmla="*/ 44299 w 458677"/>
                <a:gd name="connsiteY16" fmla="*/ 137083 h 521057"/>
                <a:gd name="connsiteX17" fmla="*/ 14766 w 458677"/>
                <a:gd name="connsiteY17" fmla="*/ 63242 h 521057"/>
                <a:gd name="connsiteX18" fmla="*/ 0 w 458677"/>
                <a:gd name="connsiteY18" fmla="*/ 4169 h 521057"/>
                <a:gd name="connsiteX19" fmla="*/ 14766 w 458677"/>
                <a:gd name="connsiteY19" fmla="*/ 122315 h 521057"/>
                <a:gd name="connsiteX20" fmla="*/ 29533 w 458677"/>
                <a:gd name="connsiteY20" fmla="*/ 210924 h 521057"/>
                <a:gd name="connsiteX21" fmla="*/ 132896 w 458677"/>
                <a:gd name="connsiteY21" fmla="*/ 181388 h 52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8677" h="521057">
                  <a:moveTo>
                    <a:pt x="14766" y="343838"/>
                  </a:moveTo>
                  <a:cubicBezTo>
                    <a:pt x="37674" y="401115"/>
                    <a:pt x="38444" y="417744"/>
                    <a:pt x="73831" y="461984"/>
                  </a:cubicBezTo>
                  <a:cubicBezTo>
                    <a:pt x="82528" y="472857"/>
                    <a:pt x="90911" y="485294"/>
                    <a:pt x="103364" y="491521"/>
                  </a:cubicBezTo>
                  <a:cubicBezTo>
                    <a:pt x="131207" y="505444"/>
                    <a:pt x="191961" y="521057"/>
                    <a:pt x="191961" y="521057"/>
                  </a:cubicBezTo>
                  <a:cubicBezTo>
                    <a:pt x="209852" y="518075"/>
                    <a:pt x="296897" y="508300"/>
                    <a:pt x="324858" y="491521"/>
                  </a:cubicBezTo>
                  <a:cubicBezTo>
                    <a:pt x="336796" y="484357"/>
                    <a:pt x="343519" y="470682"/>
                    <a:pt x="354390" y="461984"/>
                  </a:cubicBezTo>
                  <a:cubicBezTo>
                    <a:pt x="447527" y="387464"/>
                    <a:pt x="356915" y="474229"/>
                    <a:pt x="428221" y="402911"/>
                  </a:cubicBezTo>
                  <a:cubicBezTo>
                    <a:pt x="438065" y="373375"/>
                    <a:pt x="463859" y="344831"/>
                    <a:pt x="457754" y="314302"/>
                  </a:cubicBezTo>
                  <a:cubicBezTo>
                    <a:pt x="454577" y="298416"/>
                    <a:pt x="441845" y="218865"/>
                    <a:pt x="428221" y="196156"/>
                  </a:cubicBezTo>
                  <a:cubicBezTo>
                    <a:pt x="421059" y="184217"/>
                    <a:pt x="407386" y="177491"/>
                    <a:pt x="398689" y="166619"/>
                  </a:cubicBezTo>
                  <a:cubicBezTo>
                    <a:pt x="387603" y="152759"/>
                    <a:pt x="380706" y="135791"/>
                    <a:pt x="369156" y="122315"/>
                  </a:cubicBezTo>
                  <a:cubicBezTo>
                    <a:pt x="351036" y="101172"/>
                    <a:pt x="329779" y="82933"/>
                    <a:pt x="310091" y="63242"/>
                  </a:cubicBezTo>
                  <a:lnTo>
                    <a:pt x="280559" y="33705"/>
                  </a:lnTo>
                  <a:cubicBezTo>
                    <a:pt x="231338" y="38628"/>
                    <a:pt x="181787" y="40950"/>
                    <a:pt x="132896" y="48473"/>
                  </a:cubicBezTo>
                  <a:cubicBezTo>
                    <a:pt x="117512" y="50840"/>
                    <a:pt x="99603" y="52235"/>
                    <a:pt x="88598" y="63242"/>
                  </a:cubicBezTo>
                  <a:cubicBezTo>
                    <a:pt x="77591" y="74250"/>
                    <a:pt x="81839" y="94197"/>
                    <a:pt x="73831" y="107546"/>
                  </a:cubicBezTo>
                  <a:cubicBezTo>
                    <a:pt x="66668" y="119485"/>
                    <a:pt x="54143" y="127237"/>
                    <a:pt x="44299" y="137083"/>
                  </a:cubicBezTo>
                  <a:cubicBezTo>
                    <a:pt x="15529" y="223407"/>
                    <a:pt x="35174" y="185703"/>
                    <a:pt x="14766" y="63242"/>
                  </a:cubicBezTo>
                  <a:cubicBezTo>
                    <a:pt x="11430" y="43221"/>
                    <a:pt x="0" y="-16128"/>
                    <a:pt x="0" y="4169"/>
                  </a:cubicBezTo>
                  <a:cubicBezTo>
                    <a:pt x="0" y="43857"/>
                    <a:pt x="9154" y="83025"/>
                    <a:pt x="14766" y="122315"/>
                  </a:cubicBezTo>
                  <a:cubicBezTo>
                    <a:pt x="19000" y="151958"/>
                    <a:pt x="24611" y="181388"/>
                    <a:pt x="29533" y="210924"/>
                  </a:cubicBezTo>
                  <a:cubicBezTo>
                    <a:pt x="90212" y="170466"/>
                    <a:pt x="56084" y="181388"/>
                    <a:pt x="132896" y="181388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4497" y="5371462"/>
              <a:ext cx="125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Q-value</a:t>
              </a:r>
              <a:endParaRPr lang="en-US" sz="2400" i="1" dirty="0">
                <a:latin typeface="Times"/>
                <a:cs typeface="Times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26477" y="5858965"/>
              <a:ext cx="860290" cy="1065056"/>
              <a:chOff x="6281486" y="1529310"/>
              <a:chExt cx="860290" cy="106505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39037" t="14120" r="51204" b="64560"/>
              <a:stretch/>
            </p:blipFill>
            <p:spPr>
              <a:xfrm>
                <a:off x="6281486" y="1529310"/>
                <a:ext cx="860290" cy="106505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41773" t="17366" r="55186" b="71111"/>
              <a:stretch/>
            </p:blipFill>
            <p:spPr>
              <a:xfrm>
                <a:off x="6542951" y="1693792"/>
                <a:ext cx="268111" cy="790222"/>
              </a:xfrm>
              <a:prstGeom prst="rect">
                <a:avLst/>
              </a:prstGeom>
            </p:spPr>
          </p:pic>
        </p:grpSp>
        <p:sp>
          <p:nvSpPr>
            <p:cNvPr id="14" name="Magnetic Disk 13"/>
            <p:cNvSpPr/>
            <p:nvPr/>
          </p:nvSpPr>
          <p:spPr>
            <a:xfrm>
              <a:off x="3319971" y="6118402"/>
              <a:ext cx="955878" cy="819273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60099" y="6883057"/>
              <a:ext cx="383896" cy="382327"/>
            </a:xfrm>
            <a:custGeom>
              <a:avLst/>
              <a:gdLst>
                <a:gd name="connsiteX0" fmla="*/ 0 w 383896"/>
                <a:gd name="connsiteY0" fmla="*/ 382327 h 382327"/>
                <a:gd name="connsiteX1" fmla="*/ 40967 w 383896"/>
                <a:gd name="connsiteY1" fmla="*/ 314055 h 382327"/>
                <a:gd name="connsiteX2" fmla="*/ 163865 w 383896"/>
                <a:gd name="connsiteY2" fmla="*/ 204818 h 382327"/>
                <a:gd name="connsiteX3" fmla="*/ 245798 w 383896"/>
                <a:gd name="connsiteY3" fmla="*/ 136545 h 382327"/>
                <a:gd name="connsiteX4" fmla="*/ 273108 w 383896"/>
                <a:gd name="connsiteY4" fmla="*/ 95582 h 382327"/>
                <a:gd name="connsiteX5" fmla="*/ 355041 w 383896"/>
                <a:gd name="connsiteY5" fmla="*/ 13654 h 382327"/>
                <a:gd name="connsiteX6" fmla="*/ 314075 w 383896"/>
                <a:gd name="connsiteY6" fmla="*/ 0 h 382327"/>
                <a:gd name="connsiteX7" fmla="*/ 368696 w 383896"/>
                <a:gd name="connsiteY7" fmla="*/ 13654 h 382327"/>
                <a:gd name="connsiteX8" fmla="*/ 382352 w 383896"/>
                <a:gd name="connsiteY8" fmla="*/ 68273 h 382327"/>
                <a:gd name="connsiteX9" fmla="*/ 382352 w 383896"/>
                <a:gd name="connsiteY9" fmla="*/ 245782 h 38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" h="382327">
                  <a:moveTo>
                    <a:pt x="0" y="382327"/>
                  </a:moveTo>
                  <a:cubicBezTo>
                    <a:pt x="13656" y="359570"/>
                    <a:pt x="24160" y="334595"/>
                    <a:pt x="40967" y="314055"/>
                  </a:cubicBezTo>
                  <a:cubicBezTo>
                    <a:pt x="154792" y="174945"/>
                    <a:pt x="82142" y="272917"/>
                    <a:pt x="163865" y="204818"/>
                  </a:cubicBezTo>
                  <a:cubicBezTo>
                    <a:pt x="269002" y="117209"/>
                    <a:pt x="144089" y="204345"/>
                    <a:pt x="245798" y="136545"/>
                  </a:cubicBezTo>
                  <a:cubicBezTo>
                    <a:pt x="254901" y="122891"/>
                    <a:pt x="262205" y="107847"/>
                    <a:pt x="273108" y="95582"/>
                  </a:cubicBezTo>
                  <a:cubicBezTo>
                    <a:pt x="298768" y="66716"/>
                    <a:pt x="355041" y="13654"/>
                    <a:pt x="355041" y="13654"/>
                  </a:cubicBezTo>
                  <a:cubicBezTo>
                    <a:pt x="341386" y="9103"/>
                    <a:pt x="299681" y="0"/>
                    <a:pt x="314075" y="0"/>
                  </a:cubicBezTo>
                  <a:cubicBezTo>
                    <a:pt x="332842" y="0"/>
                    <a:pt x="355425" y="384"/>
                    <a:pt x="368696" y="13654"/>
                  </a:cubicBezTo>
                  <a:cubicBezTo>
                    <a:pt x="381966" y="26924"/>
                    <a:pt x="381250" y="49539"/>
                    <a:pt x="382352" y="68273"/>
                  </a:cubicBezTo>
                  <a:cubicBezTo>
                    <a:pt x="385827" y="127341"/>
                    <a:pt x="382352" y="186612"/>
                    <a:pt x="382352" y="245782"/>
                  </a:cubicBez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71437" y="6375443"/>
              <a:ext cx="423318" cy="275486"/>
            </a:xfrm>
            <a:custGeom>
              <a:avLst/>
              <a:gdLst>
                <a:gd name="connsiteX0" fmla="*/ 0 w 423318"/>
                <a:gd name="connsiteY0" fmla="*/ 152595 h 275486"/>
                <a:gd name="connsiteX1" fmla="*/ 136554 w 423318"/>
                <a:gd name="connsiteY1" fmla="*/ 138941 h 275486"/>
                <a:gd name="connsiteX2" fmla="*/ 396007 w 423318"/>
                <a:gd name="connsiteY2" fmla="*/ 111632 h 275486"/>
                <a:gd name="connsiteX3" fmla="*/ 341385 w 423318"/>
                <a:gd name="connsiteY3" fmla="*/ 70668 h 275486"/>
                <a:gd name="connsiteX4" fmla="*/ 300419 w 423318"/>
                <a:gd name="connsiteY4" fmla="*/ 29704 h 275486"/>
                <a:gd name="connsiteX5" fmla="*/ 314074 w 423318"/>
                <a:gd name="connsiteY5" fmla="*/ 29704 h 275486"/>
                <a:gd name="connsiteX6" fmla="*/ 355040 w 423318"/>
                <a:gd name="connsiteY6" fmla="*/ 70668 h 275486"/>
                <a:gd name="connsiteX7" fmla="*/ 396007 w 423318"/>
                <a:gd name="connsiteY7" fmla="*/ 84323 h 275486"/>
                <a:gd name="connsiteX8" fmla="*/ 423318 w 423318"/>
                <a:gd name="connsiteY8" fmla="*/ 125286 h 275486"/>
                <a:gd name="connsiteX9" fmla="*/ 409662 w 423318"/>
                <a:gd name="connsiteY9" fmla="*/ 207214 h 275486"/>
                <a:gd name="connsiteX10" fmla="*/ 368696 w 423318"/>
                <a:gd name="connsiteY10" fmla="*/ 248177 h 275486"/>
                <a:gd name="connsiteX11" fmla="*/ 341385 w 423318"/>
                <a:gd name="connsiteY11" fmla="*/ 275486 h 2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318" h="275486">
                  <a:moveTo>
                    <a:pt x="0" y="152595"/>
                  </a:moveTo>
                  <a:cubicBezTo>
                    <a:pt x="45518" y="148044"/>
                    <a:pt x="90955" y="142589"/>
                    <a:pt x="136554" y="138941"/>
                  </a:cubicBezTo>
                  <a:cubicBezTo>
                    <a:pt x="377643" y="119655"/>
                    <a:pt x="270191" y="143083"/>
                    <a:pt x="396007" y="111632"/>
                  </a:cubicBezTo>
                  <a:cubicBezTo>
                    <a:pt x="377800" y="97977"/>
                    <a:pt x="358665" y="85479"/>
                    <a:pt x="341385" y="70668"/>
                  </a:cubicBezTo>
                  <a:cubicBezTo>
                    <a:pt x="326723" y="58101"/>
                    <a:pt x="315255" y="42066"/>
                    <a:pt x="300419" y="29704"/>
                  </a:cubicBezTo>
                  <a:cubicBezTo>
                    <a:pt x="271468" y="5580"/>
                    <a:pt x="208863" y="-22899"/>
                    <a:pt x="314074" y="29704"/>
                  </a:cubicBezTo>
                  <a:cubicBezTo>
                    <a:pt x="327729" y="43359"/>
                    <a:pt x="338972" y="59957"/>
                    <a:pt x="355040" y="70668"/>
                  </a:cubicBezTo>
                  <a:cubicBezTo>
                    <a:pt x="367017" y="78652"/>
                    <a:pt x="384767" y="75331"/>
                    <a:pt x="396007" y="84323"/>
                  </a:cubicBezTo>
                  <a:cubicBezTo>
                    <a:pt x="408822" y="94574"/>
                    <a:pt x="414214" y="111632"/>
                    <a:pt x="423318" y="125286"/>
                  </a:cubicBezTo>
                  <a:cubicBezTo>
                    <a:pt x="418766" y="152595"/>
                    <a:pt x="420907" y="181914"/>
                    <a:pt x="409662" y="207214"/>
                  </a:cubicBezTo>
                  <a:cubicBezTo>
                    <a:pt x="401819" y="224860"/>
                    <a:pt x="382351" y="234523"/>
                    <a:pt x="368696" y="248177"/>
                  </a:cubicBezTo>
                  <a:lnTo>
                    <a:pt x="341385" y="275486"/>
                  </a:ln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7830" y="5592134"/>
              <a:ext cx="162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Neural Net</a:t>
              </a:r>
              <a:endParaRPr lang="en-US" sz="2400" i="1" dirty="0">
                <a:latin typeface="Times"/>
                <a:cs typeface="Times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98454" y="4418810"/>
            <a:ext cx="387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/>
                <a:cs typeface="Times"/>
              </a:rPr>
              <a:t>Loss = Loss(y) + Loss(Q)</a:t>
            </a:r>
            <a:endParaRPr lang="en-US" sz="2400" i="1" dirty="0">
              <a:latin typeface="Times"/>
              <a:cs typeface="Time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879252" y="5242352"/>
            <a:ext cx="4318291" cy="5143707"/>
            <a:chOff x="7879252" y="5357807"/>
            <a:chExt cx="4318291" cy="514370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19773" t="40376" r="67315" b="8455"/>
            <a:stretch/>
          </p:blipFill>
          <p:spPr>
            <a:xfrm>
              <a:off x="7880804" y="6992293"/>
              <a:ext cx="1138215" cy="350922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292598" y="7487289"/>
              <a:ext cx="41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h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61789" y="7582871"/>
              <a:ext cx="458677" cy="521057"/>
            </a:xfrm>
            <a:custGeom>
              <a:avLst/>
              <a:gdLst>
                <a:gd name="connsiteX0" fmla="*/ 14766 w 458677"/>
                <a:gd name="connsiteY0" fmla="*/ 343838 h 521057"/>
                <a:gd name="connsiteX1" fmla="*/ 73831 w 458677"/>
                <a:gd name="connsiteY1" fmla="*/ 461984 h 521057"/>
                <a:gd name="connsiteX2" fmla="*/ 103364 w 458677"/>
                <a:gd name="connsiteY2" fmla="*/ 491521 h 521057"/>
                <a:gd name="connsiteX3" fmla="*/ 191961 w 458677"/>
                <a:gd name="connsiteY3" fmla="*/ 521057 h 521057"/>
                <a:gd name="connsiteX4" fmla="*/ 324858 w 458677"/>
                <a:gd name="connsiteY4" fmla="*/ 491521 h 521057"/>
                <a:gd name="connsiteX5" fmla="*/ 354390 w 458677"/>
                <a:gd name="connsiteY5" fmla="*/ 461984 h 521057"/>
                <a:gd name="connsiteX6" fmla="*/ 428221 w 458677"/>
                <a:gd name="connsiteY6" fmla="*/ 402911 h 521057"/>
                <a:gd name="connsiteX7" fmla="*/ 457754 w 458677"/>
                <a:gd name="connsiteY7" fmla="*/ 314302 h 521057"/>
                <a:gd name="connsiteX8" fmla="*/ 428221 w 458677"/>
                <a:gd name="connsiteY8" fmla="*/ 196156 h 521057"/>
                <a:gd name="connsiteX9" fmla="*/ 398689 w 458677"/>
                <a:gd name="connsiteY9" fmla="*/ 166619 h 521057"/>
                <a:gd name="connsiteX10" fmla="*/ 369156 w 458677"/>
                <a:gd name="connsiteY10" fmla="*/ 122315 h 521057"/>
                <a:gd name="connsiteX11" fmla="*/ 310091 w 458677"/>
                <a:gd name="connsiteY11" fmla="*/ 63242 h 521057"/>
                <a:gd name="connsiteX12" fmla="*/ 280559 w 458677"/>
                <a:gd name="connsiteY12" fmla="*/ 33705 h 521057"/>
                <a:gd name="connsiteX13" fmla="*/ 132896 w 458677"/>
                <a:gd name="connsiteY13" fmla="*/ 48473 h 521057"/>
                <a:gd name="connsiteX14" fmla="*/ 88598 w 458677"/>
                <a:gd name="connsiteY14" fmla="*/ 63242 h 521057"/>
                <a:gd name="connsiteX15" fmla="*/ 73831 w 458677"/>
                <a:gd name="connsiteY15" fmla="*/ 107546 h 521057"/>
                <a:gd name="connsiteX16" fmla="*/ 44299 w 458677"/>
                <a:gd name="connsiteY16" fmla="*/ 137083 h 521057"/>
                <a:gd name="connsiteX17" fmla="*/ 14766 w 458677"/>
                <a:gd name="connsiteY17" fmla="*/ 63242 h 521057"/>
                <a:gd name="connsiteX18" fmla="*/ 0 w 458677"/>
                <a:gd name="connsiteY18" fmla="*/ 4169 h 521057"/>
                <a:gd name="connsiteX19" fmla="*/ 14766 w 458677"/>
                <a:gd name="connsiteY19" fmla="*/ 122315 h 521057"/>
                <a:gd name="connsiteX20" fmla="*/ 29533 w 458677"/>
                <a:gd name="connsiteY20" fmla="*/ 210924 h 521057"/>
                <a:gd name="connsiteX21" fmla="*/ 132896 w 458677"/>
                <a:gd name="connsiteY21" fmla="*/ 181388 h 521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58677" h="521057">
                  <a:moveTo>
                    <a:pt x="14766" y="343838"/>
                  </a:moveTo>
                  <a:cubicBezTo>
                    <a:pt x="37674" y="401115"/>
                    <a:pt x="38444" y="417744"/>
                    <a:pt x="73831" y="461984"/>
                  </a:cubicBezTo>
                  <a:cubicBezTo>
                    <a:pt x="82528" y="472857"/>
                    <a:pt x="90911" y="485294"/>
                    <a:pt x="103364" y="491521"/>
                  </a:cubicBezTo>
                  <a:cubicBezTo>
                    <a:pt x="131207" y="505444"/>
                    <a:pt x="191961" y="521057"/>
                    <a:pt x="191961" y="521057"/>
                  </a:cubicBezTo>
                  <a:cubicBezTo>
                    <a:pt x="209852" y="518075"/>
                    <a:pt x="296897" y="508300"/>
                    <a:pt x="324858" y="491521"/>
                  </a:cubicBezTo>
                  <a:cubicBezTo>
                    <a:pt x="336796" y="484357"/>
                    <a:pt x="343519" y="470682"/>
                    <a:pt x="354390" y="461984"/>
                  </a:cubicBezTo>
                  <a:cubicBezTo>
                    <a:pt x="447527" y="387464"/>
                    <a:pt x="356915" y="474229"/>
                    <a:pt x="428221" y="402911"/>
                  </a:cubicBezTo>
                  <a:cubicBezTo>
                    <a:pt x="438065" y="373375"/>
                    <a:pt x="463859" y="344831"/>
                    <a:pt x="457754" y="314302"/>
                  </a:cubicBezTo>
                  <a:cubicBezTo>
                    <a:pt x="454577" y="298416"/>
                    <a:pt x="441845" y="218865"/>
                    <a:pt x="428221" y="196156"/>
                  </a:cubicBezTo>
                  <a:cubicBezTo>
                    <a:pt x="421059" y="184217"/>
                    <a:pt x="407386" y="177491"/>
                    <a:pt x="398689" y="166619"/>
                  </a:cubicBezTo>
                  <a:cubicBezTo>
                    <a:pt x="387603" y="152759"/>
                    <a:pt x="380706" y="135791"/>
                    <a:pt x="369156" y="122315"/>
                  </a:cubicBezTo>
                  <a:cubicBezTo>
                    <a:pt x="351036" y="101172"/>
                    <a:pt x="329779" y="82933"/>
                    <a:pt x="310091" y="63242"/>
                  </a:cubicBezTo>
                  <a:lnTo>
                    <a:pt x="280559" y="33705"/>
                  </a:lnTo>
                  <a:cubicBezTo>
                    <a:pt x="231338" y="38628"/>
                    <a:pt x="181787" y="40950"/>
                    <a:pt x="132896" y="48473"/>
                  </a:cubicBezTo>
                  <a:cubicBezTo>
                    <a:pt x="117512" y="50840"/>
                    <a:pt x="99603" y="52235"/>
                    <a:pt x="88598" y="63242"/>
                  </a:cubicBezTo>
                  <a:cubicBezTo>
                    <a:pt x="77591" y="74250"/>
                    <a:pt x="81839" y="94197"/>
                    <a:pt x="73831" y="107546"/>
                  </a:cubicBezTo>
                  <a:cubicBezTo>
                    <a:pt x="66668" y="119485"/>
                    <a:pt x="54143" y="127237"/>
                    <a:pt x="44299" y="137083"/>
                  </a:cubicBezTo>
                  <a:cubicBezTo>
                    <a:pt x="15529" y="223407"/>
                    <a:pt x="35174" y="185703"/>
                    <a:pt x="14766" y="63242"/>
                  </a:cubicBezTo>
                  <a:cubicBezTo>
                    <a:pt x="11430" y="43221"/>
                    <a:pt x="0" y="-16128"/>
                    <a:pt x="0" y="4169"/>
                  </a:cubicBezTo>
                  <a:cubicBezTo>
                    <a:pt x="0" y="43857"/>
                    <a:pt x="9154" y="83025"/>
                    <a:pt x="14766" y="122315"/>
                  </a:cubicBezTo>
                  <a:cubicBezTo>
                    <a:pt x="19000" y="151958"/>
                    <a:pt x="24611" y="181388"/>
                    <a:pt x="29533" y="210924"/>
                  </a:cubicBezTo>
                  <a:cubicBezTo>
                    <a:pt x="90212" y="170466"/>
                    <a:pt x="56084" y="181388"/>
                    <a:pt x="132896" y="181388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79252" y="8685101"/>
              <a:ext cx="403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x</a:t>
              </a:r>
              <a:endParaRPr lang="en-US" sz="2400" i="1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39116" y="5357807"/>
              <a:ext cx="1258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Q-value</a:t>
              </a:r>
              <a:endParaRPr lang="en-US" sz="2400" i="1" dirty="0">
                <a:latin typeface="Times"/>
                <a:cs typeface="Time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811096" y="5845310"/>
              <a:ext cx="860290" cy="1065056"/>
              <a:chOff x="6281486" y="1529310"/>
              <a:chExt cx="860290" cy="106505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39037" t="14120" r="51204" b="64560"/>
              <a:stretch/>
            </p:blipFill>
            <p:spPr>
              <a:xfrm>
                <a:off x="6281486" y="1529310"/>
                <a:ext cx="860290" cy="1065056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41773" t="17366" r="55186" b="71111"/>
              <a:stretch/>
            </p:blipFill>
            <p:spPr>
              <a:xfrm>
                <a:off x="6542951" y="1693792"/>
                <a:ext cx="268111" cy="790222"/>
              </a:xfrm>
              <a:prstGeom prst="rect">
                <a:avLst/>
              </a:prstGeom>
            </p:spPr>
          </p:pic>
        </p:grpSp>
        <p:sp>
          <p:nvSpPr>
            <p:cNvPr id="27" name="Magnetic Disk 26"/>
            <p:cNvSpPr/>
            <p:nvPr/>
          </p:nvSpPr>
          <p:spPr>
            <a:xfrm>
              <a:off x="9404590" y="6104747"/>
              <a:ext cx="955878" cy="819273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844718" y="6869402"/>
              <a:ext cx="383896" cy="382327"/>
            </a:xfrm>
            <a:custGeom>
              <a:avLst/>
              <a:gdLst>
                <a:gd name="connsiteX0" fmla="*/ 0 w 383896"/>
                <a:gd name="connsiteY0" fmla="*/ 382327 h 382327"/>
                <a:gd name="connsiteX1" fmla="*/ 40967 w 383896"/>
                <a:gd name="connsiteY1" fmla="*/ 314055 h 382327"/>
                <a:gd name="connsiteX2" fmla="*/ 163865 w 383896"/>
                <a:gd name="connsiteY2" fmla="*/ 204818 h 382327"/>
                <a:gd name="connsiteX3" fmla="*/ 245798 w 383896"/>
                <a:gd name="connsiteY3" fmla="*/ 136545 h 382327"/>
                <a:gd name="connsiteX4" fmla="*/ 273108 w 383896"/>
                <a:gd name="connsiteY4" fmla="*/ 95582 h 382327"/>
                <a:gd name="connsiteX5" fmla="*/ 355041 w 383896"/>
                <a:gd name="connsiteY5" fmla="*/ 13654 h 382327"/>
                <a:gd name="connsiteX6" fmla="*/ 314075 w 383896"/>
                <a:gd name="connsiteY6" fmla="*/ 0 h 382327"/>
                <a:gd name="connsiteX7" fmla="*/ 368696 w 383896"/>
                <a:gd name="connsiteY7" fmla="*/ 13654 h 382327"/>
                <a:gd name="connsiteX8" fmla="*/ 382352 w 383896"/>
                <a:gd name="connsiteY8" fmla="*/ 68273 h 382327"/>
                <a:gd name="connsiteX9" fmla="*/ 382352 w 383896"/>
                <a:gd name="connsiteY9" fmla="*/ 245782 h 38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3896" h="382327">
                  <a:moveTo>
                    <a:pt x="0" y="382327"/>
                  </a:moveTo>
                  <a:cubicBezTo>
                    <a:pt x="13656" y="359570"/>
                    <a:pt x="24160" y="334595"/>
                    <a:pt x="40967" y="314055"/>
                  </a:cubicBezTo>
                  <a:cubicBezTo>
                    <a:pt x="154792" y="174945"/>
                    <a:pt x="82142" y="272917"/>
                    <a:pt x="163865" y="204818"/>
                  </a:cubicBezTo>
                  <a:cubicBezTo>
                    <a:pt x="269002" y="117209"/>
                    <a:pt x="144089" y="204345"/>
                    <a:pt x="245798" y="136545"/>
                  </a:cubicBezTo>
                  <a:cubicBezTo>
                    <a:pt x="254901" y="122891"/>
                    <a:pt x="262205" y="107847"/>
                    <a:pt x="273108" y="95582"/>
                  </a:cubicBezTo>
                  <a:cubicBezTo>
                    <a:pt x="298768" y="66716"/>
                    <a:pt x="355041" y="13654"/>
                    <a:pt x="355041" y="13654"/>
                  </a:cubicBezTo>
                  <a:cubicBezTo>
                    <a:pt x="341386" y="9103"/>
                    <a:pt x="299681" y="0"/>
                    <a:pt x="314075" y="0"/>
                  </a:cubicBezTo>
                  <a:cubicBezTo>
                    <a:pt x="332842" y="0"/>
                    <a:pt x="355425" y="384"/>
                    <a:pt x="368696" y="13654"/>
                  </a:cubicBezTo>
                  <a:cubicBezTo>
                    <a:pt x="381966" y="26924"/>
                    <a:pt x="381250" y="49539"/>
                    <a:pt x="382352" y="68273"/>
                  </a:cubicBezTo>
                  <a:cubicBezTo>
                    <a:pt x="385827" y="127341"/>
                    <a:pt x="382352" y="186612"/>
                    <a:pt x="382352" y="245782"/>
                  </a:cubicBez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456056" y="6361788"/>
              <a:ext cx="423318" cy="275486"/>
            </a:xfrm>
            <a:custGeom>
              <a:avLst/>
              <a:gdLst>
                <a:gd name="connsiteX0" fmla="*/ 0 w 423318"/>
                <a:gd name="connsiteY0" fmla="*/ 152595 h 275486"/>
                <a:gd name="connsiteX1" fmla="*/ 136554 w 423318"/>
                <a:gd name="connsiteY1" fmla="*/ 138941 h 275486"/>
                <a:gd name="connsiteX2" fmla="*/ 396007 w 423318"/>
                <a:gd name="connsiteY2" fmla="*/ 111632 h 275486"/>
                <a:gd name="connsiteX3" fmla="*/ 341385 w 423318"/>
                <a:gd name="connsiteY3" fmla="*/ 70668 h 275486"/>
                <a:gd name="connsiteX4" fmla="*/ 300419 w 423318"/>
                <a:gd name="connsiteY4" fmla="*/ 29704 h 275486"/>
                <a:gd name="connsiteX5" fmla="*/ 314074 w 423318"/>
                <a:gd name="connsiteY5" fmla="*/ 29704 h 275486"/>
                <a:gd name="connsiteX6" fmla="*/ 355040 w 423318"/>
                <a:gd name="connsiteY6" fmla="*/ 70668 h 275486"/>
                <a:gd name="connsiteX7" fmla="*/ 396007 w 423318"/>
                <a:gd name="connsiteY7" fmla="*/ 84323 h 275486"/>
                <a:gd name="connsiteX8" fmla="*/ 423318 w 423318"/>
                <a:gd name="connsiteY8" fmla="*/ 125286 h 275486"/>
                <a:gd name="connsiteX9" fmla="*/ 409662 w 423318"/>
                <a:gd name="connsiteY9" fmla="*/ 207214 h 275486"/>
                <a:gd name="connsiteX10" fmla="*/ 368696 w 423318"/>
                <a:gd name="connsiteY10" fmla="*/ 248177 h 275486"/>
                <a:gd name="connsiteX11" fmla="*/ 341385 w 423318"/>
                <a:gd name="connsiteY11" fmla="*/ 275486 h 2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318" h="275486">
                  <a:moveTo>
                    <a:pt x="0" y="152595"/>
                  </a:moveTo>
                  <a:cubicBezTo>
                    <a:pt x="45518" y="148044"/>
                    <a:pt x="90955" y="142589"/>
                    <a:pt x="136554" y="138941"/>
                  </a:cubicBezTo>
                  <a:cubicBezTo>
                    <a:pt x="377643" y="119655"/>
                    <a:pt x="270191" y="143083"/>
                    <a:pt x="396007" y="111632"/>
                  </a:cubicBezTo>
                  <a:cubicBezTo>
                    <a:pt x="377800" y="97977"/>
                    <a:pt x="358665" y="85479"/>
                    <a:pt x="341385" y="70668"/>
                  </a:cubicBezTo>
                  <a:cubicBezTo>
                    <a:pt x="326723" y="58101"/>
                    <a:pt x="315255" y="42066"/>
                    <a:pt x="300419" y="29704"/>
                  </a:cubicBezTo>
                  <a:cubicBezTo>
                    <a:pt x="271468" y="5580"/>
                    <a:pt x="208863" y="-22899"/>
                    <a:pt x="314074" y="29704"/>
                  </a:cubicBezTo>
                  <a:cubicBezTo>
                    <a:pt x="327729" y="43359"/>
                    <a:pt x="338972" y="59957"/>
                    <a:pt x="355040" y="70668"/>
                  </a:cubicBezTo>
                  <a:cubicBezTo>
                    <a:pt x="367017" y="78652"/>
                    <a:pt x="384767" y="75331"/>
                    <a:pt x="396007" y="84323"/>
                  </a:cubicBezTo>
                  <a:cubicBezTo>
                    <a:pt x="408822" y="94574"/>
                    <a:pt x="414214" y="111632"/>
                    <a:pt x="423318" y="125286"/>
                  </a:cubicBezTo>
                  <a:cubicBezTo>
                    <a:pt x="418766" y="152595"/>
                    <a:pt x="420907" y="181914"/>
                    <a:pt x="409662" y="207214"/>
                  </a:cubicBezTo>
                  <a:cubicBezTo>
                    <a:pt x="401819" y="224860"/>
                    <a:pt x="382351" y="234523"/>
                    <a:pt x="368696" y="248177"/>
                  </a:cubicBezTo>
                  <a:lnTo>
                    <a:pt x="341385" y="275486"/>
                  </a:lnTo>
                </a:path>
              </a:pathLst>
            </a:custGeom>
            <a:ln w="38100" cmpd="sng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52449" y="5578479"/>
              <a:ext cx="1626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"/>
                  <a:cs typeface="Times"/>
                </a:rPr>
                <a:t>Neural Net</a:t>
              </a:r>
              <a:endParaRPr lang="en-US" sz="2400" i="1" dirty="0">
                <a:latin typeface="Times"/>
                <a:cs typeface="Times"/>
              </a:endParaRPr>
            </a:p>
          </p:txBody>
        </p:sp>
        <p:pic>
          <p:nvPicPr>
            <p:cNvPr id="33" name="Picture 32" descr="left.png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780" b="97595" l="9256" r="9742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05" t="7340" r="9042" b="10449"/>
            <a:stretch/>
          </p:blipFill>
          <p:spPr>
            <a:xfrm>
              <a:off x="8013969" y="9232376"/>
              <a:ext cx="893564" cy="92590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</p:pic>
      </p:grpSp>
      <p:sp>
        <p:nvSpPr>
          <p:cNvPr id="34" name="TextBox 33"/>
          <p:cNvSpPr txBox="1"/>
          <p:nvPr/>
        </p:nvSpPr>
        <p:spPr>
          <a:xfrm>
            <a:off x="7905554" y="4441901"/>
            <a:ext cx="387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/>
                <a:cs typeface="Times"/>
              </a:rPr>
              <a:t>Loss = Loss(Q)</a:t>
            </a:r>
            <a:endParaRPr lang="en-US" sz="24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8701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4852557" y="4110182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561285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283867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0006449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1729030" y="7504546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561285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8283867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006449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1729030" y="6350001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6538193" y="5264728"/>
            <a:ext cx="6553200" cy="877454"/>
            <a:chOff x="6676739" y="4248728"/>
            <a:chExt cx="6553200" cy="877454"/>
          </a:xfrm>
        </p:grpSpPr>
        <p:sp>
          <p:nvSpPr>
            <p:cNvPr id="91" name="Rectangle 90"/>
            <p:cNvSpPr/>
            <p:nvPr/>
          </p:nvSpPr>
          <p:spPr>
            <a:xfrm>
              <a:off x="6676739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399321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121903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844484" y="42487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78543" y="3932432"/>
            <a:ext cx="10594110" cy="5439164"/>
            <a:chOff x="2309089" y="4024795"/>
            <a:chExt cx="10594110" cy="5439164"/>
          </a:xfrm>
        </p:grpSpPr>
        <p:sp>
          <p:nvSpPr>
            <p:cNvPr id="17" name="TextBox 16"/>
            <p:cNvSpPr txBox="1"/>
            <p:nvPr/>
          </p:nvSpPr>
          <p:spPr>
            <a:xfrm>
              <a:off x="2471775" y="7643091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Peer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Grading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78363" y="6410037"/>
              <a:ext cx="17041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Solution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Space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5271" y="5246254"/>
              <a:ext cx="17271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Problem </a:t>
              </a:r>
            </a:p>
            <a:p>
              <a:pPr algn="r"/>
              <a:r>
                <a:rPr lang="en-US" sz="2000" dirty="0" smtClean="0">
                  <a:latin typeface="Times"/>
                  <a:cs typeface="Times"/>
                </a:rPr>
                <a:t>Navigation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09089" y="4059382"/>
              <a:ext cx="17733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Times"/>
                  <a:cs typeface="Times"/>
                </a:rPr>
                <a:t>Understanding Curriculum Navigation 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45708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Correct/</a:t>
              </a:r>
            </a:p>
            <a:p>
              <a:pPr algn="ctr"/>
              <a:r>
                <a:rPr lang="en-US" sz="2000" dirty="0" smtClean="0">
                  <a:latin typeface="Times"/>
                  <a:cs typeface="Times"/>
                </a:rPr>
                <a:t>Incorrect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68289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Maze </a:t>
              </a:r>
            </a:p>
            <a:p>
              <a:pPr algn="ctr"/>
              <a:r>
                <a:rPr lang="en-US" sz="2000" dirty="0" smtClean="0">
                  <a:latin typeface="Times"/>
                  <a:cs typeface="Times"/>
                </a:rPr>
                <a:t>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00107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Control Flow 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99597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General Programs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222179" y="8756073"/>
              <a:ext cx="16106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Times"/>
                  <a:cs typeface="Times"/>
                </a:rPr>
                <a:t>Natural Language</a:t>
              </a:r>
              <a:endParaRPr lang="en-US" sz="2000" dirty="0">
                <a:latin typeface="Times"/>
                <a:cs typeface="Time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78485" y="7550728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8485" y="6410037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78485" y="5301674"/>
              <a:ext cx="1385455" cy="877454"/>
            </a:xfrm>
            <a:prstGeom prst="rect">
              <a:avLst/>
            </a:prstGeom>
            <a:solidFill>
              <a:srgbClr val="EBC5A2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9937" y="6326908"/>
              <a:ext cx="1726622" cy="115108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2261" y="4024795"/>
              <a:ext cx="1608283" cy="1144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0502" y="6308418"/>
              <a:ext cx="1633681" cy="109568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8682" y="6303817"/>
              <a:ext cx="1640539" cy="11002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40072" y="5769858"/>
              <a:ext cx="826654" cy="60323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6373" y="5129585"/>
              <a:ext cx="1659082" cy="135087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14472" y="7416019"/>
              <a:ext cx="1644073" cy="129271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1660" y="7416019"/>
              <a:ext cx="1644073" cy="1292719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1939" y="7416019"/>
              <a:ext cx="1644073" cy="1292719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59126" y="7416019"/>
              <a:ext cx="1644073" cy="1292719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5310909" y="42025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1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10399" y="53709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349345" y="66086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3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0399" y="64700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4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00653" y="64839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/>
                <a:cs typeface="Times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10399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14507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13998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145816" y="76292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5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74433" y="55419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"/>
                <a:cs typeface="Times"/>
              </a:rPr>
              <a:t>*</a:t>
            </a:r>
            <a:endParaRPr lang="en-US" sz="2800" dirty="0">
              <a:latin typeface="Times"/>
              <a:cs typeface="Time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4214758" y="7165838"/>
            <a:ext cx="2299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"/>
                <a:cs typeface="Times"/>
              </a:rPr>
              <a:t>Work left to be done</a:t>
            </a:r>
            <a:endParaRPr lang="en-US" sz="2000" dirty="0">
              <a:latin typeface="Times"/>
              <a:cs typeface="Time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/>
          <a:srcRect l="18737" t="28453" r="61162" b="43292"/>
          <a:stretch/>
        </p:blipFill>
        <p:spPr>
          <a:xfrm>
            <a:off x="13808363" y="4133271"/>
            <a:ext cx="323272" cy="32327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/>
          <a:srcRect l="28184" t="38037" r="52331" b="38033"/>
          <a:stretch/>
        </p:blipFill>
        <p:spPr>
          <a:xfrm>
            <a:off x="13808363" y="4647045"/>
            <a:ext cx="323274" cy="32327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l="20662" t="46941" r="60615" b="24975"/>
          <a:stretch/>
        </p:blipFill>
        <p:spPr>
          <a:xfrm>
            <a:off x="13808363" y="5160818"/>
            <a:ext cx="323273" cy="3232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6"/>
          <a:srcRect l="14286" t="23925" r="66008" b="46694"/>
          <a:stretch/>
        </p:blipFill>
        <p:spPr>
          <a:xfrm>
            <a:off x="13808363" y="5674590"/>
            <a:ext cx="323273" cy="32327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9"/>
          <a:srcRect l="17977" t="27211" r="62360" b="47782"/>
          <a:stretch/>
        </p:blipFill>
        <p:spPr>
          <a:xfrm>
            <a:off x="13808363" y="6188363"/>
            <a:ext cx="323272" cy="3232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4214758" y="4105563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1. Deep Knowledge Tracing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214758" y="4604327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2</a:t>
            </a:r>
            <a:r>
              <a:rPr lang="en-US" sz="2000" dirty="0" smtClean="0">
                <a:latin typeface="Times"/>
                <a:cs typeface="Times"/>
              </a:rPr>
              <a:t>. Poison Path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14758" y="5126181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3. Equivalence Classes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214758" y="562494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4. Program Embedding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214758" y="6146799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5</a:t>
            </a:r>
            <a:r>
              <a:rPr lang="en-US" sz="2000" dirty="0" smtClean="0">
                <a:latin typeface="Times"/>
                <a:cs typeface="Times"/>
              </a:rPr>
              <a:t>. Tuned Peer Grading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802451" y="6700983"/>
            <a:ext cx="329184" cy="329184"/>
          </a:xfrm>
          <a:prstGeom prst="rect">
            <a:avLst/>
          </a:prstGeom>
          <a:solidFill>
            <a:srgbClr val="EBC5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214758" y="6668654"/>
            <a:ext cx="323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"/>
                <a:cs typeface="Times"/>
              </a:rPr>
              <a:t>Not Applicable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71" name="TextBox 70"/>
          <p:cNvSpPr txBox="1"/>
          <p:nvPr/>
        </p:nvSpPr>
        <p:spPr>
          <a:xfrm rot="16200000">
            <a:off x="420616" y="5803505"/>
            <a:ext cx="3877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Ability to Understand</a:t>
            </a:r>
            <a:endParaRPr lang="en-US" sz="3200" dirty="0">
              <a:latin typeface="Times"/>
              <a:cs typeface="Time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618182" y="3971636"/>
            <a:ext cx="0" cy="4687455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525818" y="8566728"/>
            <a:ext cx="8751455" cy="0"/>
          </a:xfrm>
          <a:prstGeom prst="line">
            <a:avLst/>
          </a:prstGeom>
          <a:ln w="317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24339" y="4096328"/>
            <a:ext cx="1385455" cy="87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8246921" y="4096328"/>
            <a:ext cx="4830618" cy="877454"/>
            <a:chOff x="8246921" y="4096328"/>
            <a:chExt cx="4830618" cy="877454"/>
          </a:xfrm>
        </p:grpSpPr>
        <p:sp>
          <p:nvSpPr>
            <p:cNvPr id="88" name="Rectangle 87"/>
            <p:cNvSpPr/>
            <p:nvPr/>
          </p:nvSpPr>
          <p:spPr>
            <a:xfrm>
              <a:off x="8246921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969503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92084" y="4096328"/>
              <a:ext cx="1385455" cy="8774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3802451" y="7204364"/>
            <a:ext cx="329184" cy="329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41772</TotalTime>
  <Words>1193</Words>
  <Application>Microsoft Macintosh PowerPoint</Application>
  <PresentationFormat>Custom</PresentationFormat>
  <Paragraphs>532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Piech</dc:creator>
  <cp:lastModifiedBy>Chris Piech</cp:lastModifiedBy>
  <cp:revision>133</cp:revision>
  <dcterms:created xsi:type="dcterms:W3CDTF">2015-06-05T06:13:01Z</dcterms:created>
  <dcterms:modified xsi:type="dcterms:W3CDTF">2015-11-24T00:08:26Z</dcterms:modified>
</cp:coreProperties>
</file>